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2" r:id="rId2"/>
    <p:sldId id="257" r:id="rId3"/>
    <p:sldId id="259" r:id="rId4"/>
    <p:sldId id="260" r:id="rId5"/>
    <p:sldId id="261"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4F69E9-9192-F943-7F35-2A2D9205044D}" v="6" dt="2020-06-15T17:38:58.377"/>
    <p1510:client id="{BEC519AF-B618-5E4D-AE74-59F080A8A0B1}" v="929" dt="2020-03-25T23:37:27.4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8"/>
  </p:normalViewPr>
  <p:slideViewPr>
    <p:cSldViewPr snapToGrid="0">
      <p:cViewPr varScale="1">
        <p:scale>
          <a:sx n="100" d="100"/>
          <a:sy n="100" d="100"/>
        </p:scale>
        <p:origin x="1000"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rochinipaidisetty\Code\SpringBoard\Unit8\1564685166_Desalination_Unit_Data_Descriptive%20Statistic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Plotted Rolling StdDev</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'Rolling Stdev Data'!$A$2</c:f>
              <c:strCache>
                <c:ptCount val="1"/>
                <c:pt idx="0">
                  <c:v>SURJEK_FLOW_METER_1</c:v>
                </c:pt>
              </c:strCache>
            </c:strRef>
          </c:tx>
          <c:spPr>
            <a:ln w="28575" cap="rnd">
              <a:solidFill>
                <a:schemeClr val="accent1"/>
              </a:solidFill>
              <a:round/>
            </a:ln>
            <a:effectLst/>
          </c:spPr>
          <c:marker>
            <c:symbol val="none"/>
          </c:marker>
          <c:cat>
            <c:strRef>
              <c:f>'Rolling Stdev Data'!$J$2:$J$6971</c:f>
              <c:strCache>
                <c:ptCount val="6970"/>
                <c:pt idx="0">
                  <c:v>TIMEFRAME</c:v>
                </c:pt>
                <c:pt idx="1">
                  <c:v>12/9/14 0:12</c:v>
                </c:pt>
                <c:pt idx="2">
                  <c:v>12/9/14 0:13</c:v>
                </c:pt>
                <c:pt idx="3">
                  <c:v>12/9/14 0:13</c:v>
                </c:pt>
                <c:pt idx="4">
                  <c:v>12/9/14 0:13</c:v>
                </c:pt>
                <c:pt idx="5">
                  <c:v>12/9/14 0:14</c:v>
                </c:pt>
                <c:pt idx="6">
                  <c:v>12/9/14 0:14</c:v>
                </c:pt>
                <c:pt idx="7">
                  <c:v>12/9/14 0:14</c:v>
                </c:pt>
                <c:pt idx="8">
                  <c:v>12/9/14 0:15</c:v>
                </c:pt>
                <c:pt idx="9">
                  <c:v>12/9/14 0:16</c:v>
                </c:pt>
                <c:pt idx="10">
                  <c:v>12/9/14 0:16</c:v>
                </c:pt>
                <c:pt idx="11">
                  <c:v>12/9/14 0:16</c:v>
                </c:pt>
                <c:pt idx="12">
                  <c:v>12/9/14 0:16</c:v>
                </c:pt>
                <c:pt idx="13">
                  <c:v>12/9/14 0:16</c:v>
                </c:pt>
                <c:pt idx="14">
                  <c:v>12/9/14 0:16</c:v>
                </c:pt>
                <c:pt idx="15">
                  <c:v>12/9/14 0:17</c:v>
                </c:pt>
                <c:pt idx="16">
                  <c:v>12/9/14 0:18</c:v>
                </c:pt>
                <c:pt idx="17">
                  <c:v>12/9/14 0:19</c:v>
                </c:pt>
                <c:pt idx="18">
                  <c:v>12/9/14 0:19</c:v>
                </c:pt>
                <c:pt idx="19">
                  <c:v>12/9/14 0:19</c:v>
                </c:pt>
                <c:pt idx="20">
                  <c:v>12/9/14 0:20</c:v>
                </c:pt>
                <c:pt idx="21">
                  <c:v>12/9/14 0:20</c:v>
                </c:pt>
                <c:pt idx="22">
                  <c:v>12/9/14 0:20</c:v>
                </c:pt>
                <c:pt idx="23">
                  <c:v>12/9/14 0:20</c:v>
                </c:pt>
                <c:pt idx="24">
                  <c:v>12/9/14 0:20</c:v>
                </c:pt>
                <c:pt idx="25">
                  <c:v>12/9/14 0:21</c:v>
                </c:pt>
                <c:pt idx="26">
                  <c:v>12/9/14 0:21</c:v>
                </c:pt>
                <c:pt idx="27">
                  <c:v>12/9/14 0:21</c:v>
                </c:pt>
                <c:pt idx="28">
                  <c:v>12/9/14 0:21</c:v>
                </c:pt>
                <c:pt idx="29">
                  <c:v>12/9/14 0:21</c:v>
                </c:pt>
                <c:pt idx="30">
                  <c:v>12/9/14 0:22</c:v>
                </c:pt>
                <c:pt idx="31">
                  <c:v>12/9/14 0:23</c:v>
                </c:pt>
                <c:pt idx="32">
                  <c:v>12/9/14 0:25</c:v>
                </c:pt>
                <c:pt idx="33">
                  <c:v>12/9/14 0:26</c:v>
                </c:pt>
                <c:pt idx="34">
                  <c:v>12/9/14 0:26</c:v>
                </c:pt>
                <c:pt idx="35">
                  <c:v>12/9/14 0:26</c:v>
                </c:pt>
                <c:pt idx="36">
                  <c:v>12/9/14 0:26</c:v>
                </c:pt>
                <c:pt idx="37">
                  <c:v>12/9/14 0:27</c:v>
                </c:pt>
                <c:pt idx="38">
                  <c:v>12/9/14 0:28</c:v>
                </c:pt>
                <c:pt idx="39">
                  <c:v>12/9/14 0:28</c:v>
                </c:pt>
                <c:pt idx="40">
                  <c:v>12/9/14 0:28</c:v>
                </c:pt>
                <c:pt idx="41">
                  <c:v>12/9/14 0:29</c:v>
                </c:pt>
                <c:pt idx="42">
                  <c:v>12/9/14 0:29</c:v>
                </c:pt>
                <c:pt idx="43">
                  <c:v>12/9/14 0:29</c:v>
                </c:pt>
                <c:pt idx="44">
                  <c:v>12/9/14 0:29</c:v>
                </c:pt>
                <c:pt idx="45">
                  <c:v>12/9/14 0:29</c:v>
                </c:pt>
                <c:pt idx="46">
                  <c:v>12/9/14 0:29</c:v>
                </c:pt>
                <c:pt idx="47">
                  <c:v>12/9/14 0:30</c:v>
                </c:pt>
                <c:pt idx="48">
                  <c:v>12/9/14 0:30</c:v>
                </c:pt>
                <c:pt idx="49">
                  <c:v>12/9/14 0:31</c:v>
                </c:pt>
                <c:pt idx="50">
                  <c:v>12/9/14 0:31</c:v>
                </c:pt>
                <c:pt idx="51">
                  <c:v>12/9/14 0:32</c:v>
                </c:pt>
                <c:pt idx="52">
                  <c:v>12/9/14 0:32</c:v>
                </c:pt>
                <c:pt idx="53">
                  <c:v>12/9/14 0:32</c:v>
                </c:pt>
                <c:pt idx="54">
                  <c:v>12/9/14 0:32</c:v>
                </c:pt>
                <c:pt idx="55">
                  <c:v>12/9/14 0:32</c:v>
                </c:pt>
                <c:pt idx="56">
                  <c:v>12/9/14 0:33</c:v>
                </c:pt>
                <c:pt idx="57">
                  <c:v>12/9/14 0:33</c:v>
                </c:pt>
                <c:pt idx="58">
                  <c:v>12/9/14 0:34</c:v>
                </c:pt>
                <c:pt idx="59">
                  <c:v>12/9/14 0:34</c:v>
                </c:pt>
                <c:pt idx="60">
                  <c:v>12/9/14 0:34</c:v>
                </c:pt>
                <c:pt idx="61">
                  <c:v>12/9/14 0:34</c:v>
                </c:pt>
                <c:pt idx="62">
                  <c:v>12/9/14 0:34</c:v>
                </c:pt>
                <c:pt idx="63">
                  <c:v>12/9/14 0:35</c:v>
                </c:pt>
                <c:pt idx="64">
                  <c:v>12/9/14 0:35</c:v>
                </c:pt>
                <c:pt idx="65">
                  <c:v>12/9/14 0:35</c:v>
                </c:pt>
                <c:pt idx="66">
                  <c:v>12/9/14 0:35</c:v>
                </c:pt>
                <c:pt idx="67">
                  <c:v>12/9/14 0:35</c:v>
                </c:pt>
                <c:pt idx="68">
                  <c:v>12/9/14 0:36</c:v>
                </c:pt>
                <c:pt idx="69">
                  <c:v>12/9/14 0:36</c:v>
                </c:pt>
                <c:pt idx="70">
                  <c:v>12/9/14 0:36</c:v>
                </c:pt>
                <c:pt idx="71">
                  <c:v>12/9/14 0:36</c:v>
                </c:pt>
                <c:pt idx="72">
                  <c:v>12/9/14 0:36</c:v>
                </c:pt>
                <c:pt idx="73">
                  <c:v>12/9/14 0:39</c:v>
                </c:pt>
                <c:pt idx="74">
                  <c:v>12/9/14 0:39</c:v>
                </c:pt>
                <c:pt idx="75">
                  <c:v>12/9/14 0:40</c:v>
                </c:pt>
                <c:pt idx="76">
                  <c:v>12/9/14 0:40</c:v>
                </c:pt>
                <c:pt idx="77">
                  <c:v>12/9/14 0:40</c:v>
                </c:pt>
                <c:pt idx="78">
                  <c:v>12/9/14 0:40</c:v>
                </c:pt>
                <c:pt idx="79">
                  <c:v>12/9/14 0:41</c:v>
                </c:pt>
                <c:pt idx="80">
                  <c:v>12/9/14 0:41</c:v>
                </c:pt>
                <c:pt idx="81">
                  <c:v>12/9/14 0:41</c:v>
                </c:pt>
                <c:pt idx="82">
                  <c:v>12/9/14 0:41</c:v>
                </c:pt>
                <c:pt idx="83">
                  <c:v>12/9/14 0:41</c:v>
                </c:pt>
                <c:pt idx="84">
                  <c:v>12/9/14 0:42</c:v>
                </c:pt>
                <c:pt idx="85">
                  <c:v>12/9/14 0:42</c:v>
                </c:pt>
                <c:pt idx="86">
                  <c:v>12/9/14 0:42</c:v>
                </c:pt>
                <c:pt idx="87">
                  <c:v>12/9/14 0:43</c:v>
                </c:pt>
                <c:pt idx="88">
                  <c:v>12/9/14 0:43</c:v>
                </c:pt>
                <c:pt idx="89">
                  <c:v>12/9/14 0:44</c:v>
                </c:pt>
                <c:pt idx="90">
                  <c:v>12/9/14 0:44</c:v>
                </c:pt>
                <c:pt idx="91">
                  <c:v>12/9/14 0:44</c:v>
                </c:pt>
                <c:pt idx="92">
                  <c:v>12/9/14 0:44</c:v>
                </c:pt>
                <c:pt idx="93">
                  <c:v>12/9/14 0:44</c:v>
                </c:pt>
                <c:pt idx="94">
                  <c:v>12/9/14 0:45</c:v>
                </c:pt>
                <c:pt idx="95">
                  <c:v>12/9/14 0:45</c:v>
                </c:pt>
                <c:pt idx="96">
                  <c:v>12/9/14 0:46</c:v>
                </c:pt>
                <c:pt idx="97">
                  <c:v>12/9/14 0:46</c:v>
                </c:pt>
                <c:pt idx="98">
                  <c:v>12/9/14 0:46</c:v>
                </c:pt>
                <c:pt idx="99">
                  <c:v>12/9/14 0:49</c:v>
                </c:pt>
                <c:pt idx="100">
                  <c:v>12/9/14 0:51</c:v>
                </c:pt>
                <c:pt idx="101">
                  <c:v>12/9/14 0:51</c:v>
                </c:pt>
                <c:pt idx="102">
                  <c:v>12/9/14 0:51</c:v>
                </c:pt>
                <c:pt idx="103">
                  <c:v>12/9/14 0:51</c:v>
                </c:pt>
                <c:pt idx="104">
                  <c:v>12/9/14 0:52</c:v>
                </c:pt>
                <c:pt idx="105">
                  <c:v>12/9/14 0:52</c:v>
                </c:pt>
                <c:pt idx="106">
                  <c:v>12/9/14 0:52</c:v>
                </c:pt>
                <c:pt idx="107">
                  <c:v>12/9/14 0:53</c:v>
                </c:pt>
                <c:pt idx="108">
                  <c:v>12/9/14 0:53</c:v>
                </c:pt>
                <c:pt idx="109">
                  <c:v>12/9/14 0:53</c:v>
                </c:pt>
                <c:pt idx="110">
                  <c:v>12/9/14 0:53</c:v>
                </c:pt>
                <c:pt idx="111">
                  <c:v>12/9/14 0:53</c:v>
                </c:pt>
                <c:pt idx="112">
                  <c:v>12/9/14 0:53</c:v>
                </c:pt>
                <c:pt idx="113">
                  <c:v>12/9/14 0:54</c:v>
                </c:pt>
                <c:pt idx="114">
                  <c:v>12/9/14 0:55</c:v>
                </c:pt>
                <c:pt idx="115">
                  <c:v>12/9/14 0:55</c:v>
                </c:pt>
                <c:pt idx="116">
                  <c:v>12/9/14 0:56</c:v>
                </c:pt>
                <c:pt idx="117">
                  <c:v>12/9/14 0:57</c:v>
                </c:pt>
                <c:pt idx="118">
                  <c:v>12/9/14 0:57</c:v>
                </c:pt>
                <c:pt idx="119">
                  <c:v>12/9/14 0:57</c:v>
                </c:pt>
                <c:pt idx="120">
                  <c:v>12/9/14 0:58</c:v>
                </c:pt>
                <c:pt idx="121">
                  <c:v>12/9/14 0:58</c:v>
                </c:pt>
                <c:pt idx="122">
                  <c:v>12/9/14 0:59</c:v>
                </c:pt>
                <c:pt idx="123">
                  <c:v>12/9/14 1:00</c:v>
                </c:pt>
                <c:pt idx="124">
                  <c:v>12/9/14 1:00</c:v>
                </c:pt>
                <c:pt idx="125">
                  <c:v>12/9/14 1:00</c:v>
                </c:pt>
                <c:pt idx="126">
                  <c:v>12/9/14 1:01</c:v>
                </c:pt>
                <c:pt idx="127">
                  <c:v>12/9/14 1:02</c:v>
                </c:pt>
                <c:pt idx="128">
                  <c:v>12/9/14 1:02</c:v>
                </c:pt>
                <c:pt idx="129">
                  <c:v>12/9/14 1:02</c:v>
                </c:pt>
                <c:pt idx="130">
                  <c:v>12/9/14 1:02</c:v>
                </c:pt>
                <c:pt idx="131">
                  <c:v>12/9/14 1:02</c:v>
                </c:pt>
                <c:pt idx="132">
                  <c:v>12/9/14 1:02</c:v>
                </c:pt>
                <c:pt idx="133">
                  <c:v>12/9/14 1:03</c:v>
                </c:pt>
                <c:pt idx="134">
                  <c:v>12/9/14 1:04</c:v>
                </c:pt>
                <c:pt idx="135">
                  <c:v>12/9/14 1:05</c:v>
                </c:pt>
                <c:pt idx="136">
                  <c:v>12/9/14 1:05</c:v>
                </c:pt>
                <c:pt idx="137">
                  <c:v>12/9/14 1:05</c:v>
                </c:pt>
                <c:pt idx="138">
                  <c:v>12/9/14 1:05</c:v>
                </c:pt>
                <c:pt idx="139">
                  <c:v>12/9/14 1:06</c:v>
                </c:pt>
                <c:pt idx="140">
                  <c:v>12/9/14 1:06</c:v>
                </c:pt>
                <c:pt idx="141">
                  <c:v>12/9/14 1:08</c:v>
                </c:pt>
                <c:pt idx="142">
                  <c:v>12/9/14 1:08</c:v>
                </c:pt>
                <c:pt idx="143">
                  <c:v>12/9/14 1:08</c:v>
                </c:pt>
                <c:pt idx="144">
                  <c:v>12/9/14 1:08</c:v>
                </c:pt>
                <c:pt idx="145">
                  <c:v>12/9/14 1:09</c:v>
                </c:pt>
                <c:pt idx="146">
                  <c:v>12/9/14 1:09</c:v>
                </c:pt>
                <c:pt idx="147">
                  <c:v>12/9/14 1:09</c:v>
                </c:pt>
                <c:pt idx="148">
                  <c:v>12/9/14 1:10</c:v>
                </c:pt>
                <c:pt idx="149">
                  <c:v>12/9/14 1:11</c:v>
                </c:pt>
                <c:pt idx="150">
                  <c:v>12/9/14 1:11</c:v>
                </c:pt>
                <c:pt idx="151">
                  <c:v>12/9/14 1:11</c:v>
                </c:pt>
                <c:pt idx="152">
                  <c:v>12/9/14 1:11</c:v>
                </c:pt>
                <c:pt idx="153">
                  <c:v>12/9/14 1:11</c:v>
                </c:pt>
                <c:pt idx="154">
                  <c:v>12/9/14 1:12</c:v>
                </c:pt>
                <c:pt idx="155">
                  <c:v>12/9/14 1:13</c:v>
                </c:pt>
                <c:pt idx="156">
                  <c:v>12/9/14 1:13</c:v>
                </c:pt>
                <c:pt idx="157">
                  <c:v>12/9/14 1:13</c:v>
                </c:pt>
                <c:pt idx="158">
                  <c:v>12/9/14 1:13</c:v>
                </c:pt>
                <c:pt idx="159">
                  <c:v>12/9/14 1:14</c:v>
                </c:pt>
                <c:pt idx="160">
                  <c:v>12/9/14 1:14</c:v>
                </c:pt>
                <c:pt idx="161">
                  <c:v>12/9/14 1:14</c:v>
                </c:pt>
                <c:pt idx="162">
                  <c:v>12/9/14 1:15</c:v>
                </c:pt>
                <c:pt idx="163">
                  <c:v>12/9/14 1:15</c:v>
                </c:pt>
                <c:pt idx="164">
                  <c:v>12/9/14 1:17</c:v>
                </c:pt>
                <c:pt idx="165">
                  <c:v>12/9/14 1:17</c:v>
                </c:pt>
                <c:pt idx="166">
                  <c:v>12/9/14 1:17</c:v>
                </c:pt>
                <c:pt idx="167">
                  <c:v>12/9/14 1:18</c:v>
                </c:pt>
                <c:pt idx="168">
                  <c:v>12/9/14 1:18</c:v>
                </c:pt>
                <c:pt idx="169">
                  <c:v>12/9/14 1:18</c:v>
                </c:pt>
                <c:pt idx="170">
                  <c:v>12/9/14 1:18</c:v>
                </c:pt>
                <c:pt idx="171">
                  <c:v>12/9/14 1:18</c:v>
                </c:pt>
                <c:pt idx="172">
                  <c:v>12/9/14 1:19</c:v>
                </c:pt>
                <c:pt idx="173">
                  <c:v>12/9/14 1:19</c:v>
                </c:pt>
                <c:pt idx="174">
                  <c:v>12/9/14 1:20</c:v>
                </c:pt>
                <c:pt idx="175">
                  <c:v>12/9/14 1:20</c:v>
                </c:pt>
                <c:pt idx="176">
                  <c:v>12/9/14 1:20</c:v>
                </c:pt>
                <c:pt idx="177">
                  <c:v>12/9/14 1:20</c:v>
                </c:pt>
                <c:pt idx="178">
                  <c:v>12/9/14 1:23</c:v>
                </c:pt>
                <c:pt idx="179">
                  <c:v>12/9/14 1:23</c:v>
                </c:pt>
                <c:pt idx="180">
                  <c:v>12/9/14 1:23</c:v>
                </c:pt>
                <c:pt idx="181">
                  <c:v>12/9/14 1:23</c:v>
                </c:pt>
                <c:pt idx="182">
                  <c:v>12/9/14 1:23</c:v>
                </c:pt>
                <c:pt idx="183">
                  <c:v>12/9/14 1:24</c:v>
                </c:pt>
                <c:pt idx="184">
                  <c:v>12/9/14 1:24</c:v>
                </c:pt>
                <c:pt idx="185">
                  <c:v>12/9/14 1:25</c:v>
                </c:pt>
                <c:pt idx="186">
                  <c:v>12/9/14 1:25</c:v>
                </c:pt>
                <c:pt idx="187">
                  <c:v>12/9/14 1:25</c:v>
                </c:pt>
                <c:pt idx="188">
                  <c:v>12/9/14 1:26</c:v>
                </c:pt>
                <c:pt idx="189">
                  <c:v>12/9/14 1:27</c:v>
                </c:pt>
                <c:pt idx="190">
                  <c:v>12/9/14 1:27</c:v>
                </c:pt>
                <c:pt idx="191">
                  <c:v>12/9/14 1:27</c:v>
                </c:pt>
                <c:pt idx="192">
                  <c:v>12/9/14 1:27</c:v>
                </c:pt>
                <c:pt idx="193">
                  <c:v>12/9/14 1:27</c:v>
                </c:pt>
                <c:pt idx="194">
                  <c:v>12/9/14 1:27</c:v>
                </c:pt>
                <c:pt idx="195">
                  <c:v>12/9/14 1:28</c:v>
                </c:pt>
                <c:pt idx="196">
                  <c:v>12/9/14 1:28</c:v>
                </c:pt>
                <c:pt idx="197">
                  <c:v>12/9/14 1:29</c:v>
                </c:pt>
                <c:pt idx="198">
                  <c:v>12/9/14 1:29</c:v>
                </c:pt>
                <c:pt idx="199">
                  <c:v>12/9/14 1:29</c:v>
                </c:pt>
                <c:pt idx="200">
                  <c:v>12/9/14 1:30</c:v>
                </c:pt>
                <c:pt idx="201">
                  <c:v>12/9/14 1:30</c:v>
                </c:pt>
                <c:pt idx="202">
                  <c:v>12/9/14 1:30</c:v>
                </c:pt>
                <c:pt idx="203">
                  <c:v>12/9/14 1:31</c:v>
                </c:pt>
                <c:pt idx="204">
                  <c:v>12/9/14 1:31</c:v>
                </c:pt>
                <c:pt idx="205">
                  <c:v>12/9/14 1:31</c:v>
                </c:pt>
                <c:pt idx="206">
                  <c:v>12/9/14 1:31</c:v>
                </c:pt>
                <c:pt idx="207">
                  <c:v>12/9/14 1:32</c:v>
                </c:pt>
                <c:pt idx="208">
                  <c:v>12/9/14 1:33</c:v>
                </c:pt>
                <c:pt idx="209">
                  <c:v>12/9/14 1:33</c:v>
                </c:pt>
                <c:pt idx="210">
                  <c:v>12/9/14 1:33</c:v>
                </c:pt>
                <c:pt idx="211">
                  <c:v>12/9/14 1:33</c:v>
                </c:pt>
                <c:pt idx="212">
                  <c:v>12/9/14 1:33</c:v>
                </c:pt>
                <c:pt idx="213">
                  <c:v>12/9/14 1:33</c:v>
                </c:pt>
                <c:pt idx="214">
                  <c:v>12/9/14 1:33</c:v>
                </c:pt>
                <c:pt idx="215">
                  <c:v>12/9/14 1:34</c:v>
                </c:pt>
                <c:pt idx="216">
                  <c:v>12/9/14 1:34</c:v>
                </c:pt>
                <c:pt idx="217">
                  <c:v>12/9/14 1:34</c:v>
                </c:pt>
                <c:pt idx="218">
                  <c:v>12/9/14 1:34</c:v>
                </c:pt>
                <c:pt idx="219">
                  <c:v>12/9/14 1:35</c:v>
                </c:pt>
                <c:pt idx="220">
                  <c:v>12/9/14 1:35</c:v>
                </c:pt>
                <c:pt idx="221">
                  <c:v>12/9/14 1:35</c:v>
                </c:pt>
                <c:pt idx="222">
                  <c:v>12/9/14 1:36</c:v>
                </c:pt>
                <c:pt idx="223">
                  <c:v>12/9/14 1:36</c:v>
                </c:pt>
                <c:pt idx="224">
                  <c:v>12/9/14 1:36</c:v>
                </c:pt>
                <c:pt idx="225">
                  <c:v>12/9/14 1:36</c:v>
                </c:pt>
                <c:pt idx="226">
                  <c:v>12/9/14 1:37</c:v>
                </c:pt>
                <c:pt idx="227">
                  <c:v>12/9/14 1:37</c:v>
                </c:pt>
                <c:pt idx="228">
                  <c:v>12/9/14 1:38</c:v>
                </c:pt>
                <c:pt idx="229">
                  <c:v>12/9/14 1:38</c:v>
                </c:pt>
                <c:pt idx="230">
                  <c:v>12/9/14 1:39</c:v>
                </c:pt>
                <c:pt idx="231">
                  <c:v>12/9/14 1:39</c:v>
                </c:pt>
                <c:pt idx="232">
                  <c:v>12/9/14 1:39</c:v>
                </c:pt>
                <c:pt idx="233">
                  <c:v>12/9/14 1:40</c:v>
                </c:pt>
                <c:pt idx="234">
                  <c:v>12/9/14 1:40</c:v>
                </c:pt>
                <c:pt idx="235">
                  <c:v>12/9/14 1:41</c:v>
                </c:pt>
                <c:pt idx="236">
                  <c:v>12/9/14 1:41</c:v>
                </c:pt>
                <c:pt idx="237">
                  <c:v>12/9/14 1:41</c:v>
                </c:pt>
                <c:pt idx="238">
                  <c:v>12/9/14 1:42</c:v>
                </c:pt>
                <c:pt idx="239">
                  <c:v>12/9/14 1:42</c:v>
                </c:pt>
                <c:pt idx="240">
                  <c:v>12/9/14 1:42</c:v>
                </c:pt>
                <c:pt idx="241">
                  <c:v>12/9/14 1:43</c:v>
                </c:pt>
                <c:pt idx="242">
                  <c:v>12/9/14 1:43</c:v>
                </c:pt>
                <c:pt idx="243">
                  <c:v>12/9/14 1:43</c:v>
                </c:pt>
                <c:pt idx="244">
                  <c:v>12/9/14 1:44</c:v>
                </c:pt>
                <c:pt idx="245">
                  <c:v>12/9/14 1:44</c:v>
                </c:pt>
                <c:pt idx="246">
                  <c:v>12/9/14 1:44</c:v>
                </c:pt>
                <c:pt idx="247">
                  <c:v>12/9/14 1:45</c:v>
                </c:pt>
                <c:pt idx="248">
                  <c:v>12/9/14 1:47</c:v>
                </c:pt>
                <c:pt idx="249">
                  <c:v>12/9/14 1:47</c:v>
                </c:pt>
                <c:pt idx="250">
                  <c:v>12/9/14 1:47</c:v>
                </c:pt>
                <c:pt idx="251">
                  <c:v>12/9/14 1:48</c:v>
                </c:pt>
                <c:pt idx="252">
                  <c:v>12/9/14 1:48</c:v>
                </c:pt>
                <c:pt idx="253">
                  <c:v>12/9/14 1:48</c:v>
                </c:pt>
                <c:pt idx="254">
                  <c:v>12/9/14 1:49</c:v>
                </c:pt>
                <c:pt idx="255">
                  <c:v>12/9/14 1:49</c:v>
                </c:pt>
                <c:pt idx="256">
                  <c:v>12/9/14 1:49</c:v>
                </c:pt>
                <c:pt idx="257">
                  <c:v>12/9/14 1:49</c:v>
                </c:pt>
                <c:pt idx="258">
                  <c:v>12/9/14 1:49</c:v>
                </c:pt>
                <c:pt idx="259">
                  <c:v>12/9/14 1:49</c:v>
                </c:pt>
                <c:pt idx="260">
                  <c:v>12/9/14 1:50</c:v>
                </c:pt>
                <c:pt idx="261">
                  <c:v>12/9/14 1:50</c:v>
                </c:pt>
                <c:pt idx="262">
                  <c:v>12/9/14 1:50</c:v>
                </c:pt>
                <c:pt idx="263">
                  <c:v>12/9/14 1:51</c:v>
                </c:pt>
                <c:pt idx="264">
                  <c:v>12/9/14 1:51</c:v>
                </c:pt>
                <c:pt idx="265">
                  <c:v>12/9/14 1:52</c:v>
                </c:pt>
                <c:pt idx="266">
                  <c:v>12/9/14 1:53</c:v>
                </c:pt>
                <c:pt idx="267">
                  <c:v>12/9/14 1:53</c:v>
                </c:pt>
                <c:pt idx="268">
                  <c:v>12/9/14 1:53</c:v>
                </c:pt>
                <c:pt idx="269">
                  <c:v>12/9/14 1:53</c:v>
                </c:pt>
                <c:pt idx="270">
                  <c:v>12/9/14 1:54</c:v>
                </c:pt>
                <c:pt idx="271">
                  <c:v>12/9/14 1:54</c:v>
                </c:pt>
                <c:pt idx="272">
                  <c:v>12/9/14 1:55</c:v>
                </c:pt>
                <c:pt idx="273">
                  <c:v>12/9/14 1:55</c:v>
                </c:pt>
                <c:pt idx="274">
                  <c:v>12/9/14 1:55</c:v>
                </c:pt>
                <c:pt idx="275">
                  <c:v>12/9/14 1:55</c:v>
                </c:pt>
                <c:pt idx="276">
                  <c:v>12/9/14 1:55</c:v>
                </c:pt>
                <c:pt idx="277">
                  <c:v>12/9/14 1:56</c:v>
                </c:pt>
                <c:pt idx="278">
                  <c:v>12/9/14 1:56</c:v>
                </c:pt>
                <c:pt idx="279">
                  <c:v>12/9/14 1:56</c:v>
                </c:pt>
                <c:pt idx="280">
                  <c:v>12/9/14 1:56</c:v>
                </c:pt>
                <c:pt idx="281">
                  <c:v>12/9/14 1:57</c:v>
                </c:pt>
                <c:pt idx="282">
                  <c:v>12/9/14 1:57</c:v>
                </c:pt>
                <c:pt idx="283">
                  <c:v>12/9/14 1:57</c:v>
                </c:pt>
                <c:pt idx="284">
                  <c:v>12/9/14 1:58</c:v>
                </c:pt>
                <c:pt idx="285">
                  <c:v>12/9/14 1:58</c:v>
                </c:pt>
                <c:pt idx="286">
                  <c:v>12/9/14 1:59</c:v>
                </c:pt>
                <c:pt idx="287">
                  <c:v>12/9/14 1:59</c:v>
                </c:pt>
                <c:pt idx="288">
                  <c:v>12/9/14 1:59</c:v>
                </c:pt>
                <c:pt idx="289">
                  <c:v>12/9/14 1:59</c:v>
                </c:pt>
                <c:pt idx="290">
                  <c:v>12/9/14 2:00</c:v>
                </c:pt>
                <c:pt idx="291">
                  <c:v>12/9/14 2:01</c:v>
                </c:pt>
                <c:pt idx="292">
                  <c:v>12/9/14 2:02</c:v>
                </c:pt>
                <c:pt idx="293">
                  <c:v>12/9/14 2:02</c:v>
                </c:pt>
                <c:pt idx="294">
                  <c:v>12/9/14 2:02</c:v>
                </c:pt>
                <c:pt idx="295">
                  <c:v>12/9/14 2:03</c:v>
                </c:pt>
                <c:pt idx="296">
                  <c:v>12/9/14 2:03</c:v>
                </c:pt>
                <c:pt idx="297">
                  <c:v>12/9/14 2:04</c:v>
                </c:pt>
                <c:pt idx="298">
                  <c:v>12/9/14 2:05</c:v>
                </c:pt>
                <c:pt idx="299">
                  <c:v>12/9/14 2:05</c:v>
                </c:pt>
                <c:pt idx="300">
                  <c:v>12/9/14 2:05</c:v>
                </c:pt>
                <c:pt idx="301">
                  <c:v>12/9/14 2:06</c:v>
                </c:pt>
                <c:pt idx="302">
                  <c:v>12/9/14 2:06</c:v>
                </c:pt>
                <c:pt idx="303">
                  <c:v>12/9/14 2:06</c:v>
                </c:pt>
                <c:pt idx="304">
                  <c:v>12/9/14 2:07</c:v>
                </c:pt>
                <c:pt idx="305">
                  <c:v>12/9/14 2:08</c:v>
                </c:pt>
                <c:pt idx="306">
                  <c:v>12/9/14 2:08</c:v>
                </c:pt>
                <c:pt idx="307">
                  <c:v>12/9/14 2:08</c:v>
                </c:pt>
                <c:pt idx="308">
                  <c:v>12/9/14 2:08</c:v>
                </c:pt>
                <c:pt idx="309">
                  <c:v>12/9/14 2:09</c:v>
                </c:pt>
                <c:pt idx="310">
                  <c:v>12/9/14 2:09</c:v>
                </c:pt>
                <c:pt idx="311">
                  <c:v>12/9/14 2:10</c:v>
                </c:pt>
                <c:pt idx="312">
                  <c:v>12/9/14 2:10</c:v>
                </c:pt>
                <c:pt idx="313">
                  <c:v>12/9/14 2:11</c:v>
                </c:pt>
                <c:pt idx="314">
                  <c:v>12/9/14 2:11</c:v>
                </c:pt>
                <c:pt idx="315">
                  <c:v>12/9/14 2:12</c:v>
                </c:pt>
                <c:pt idx="316">
                  <c:v>12/9/14 2:12</c:v>
                </c:pt>
                <c:pt idx="317">
                  <c:v>12/9/14 2:13</c:v>
                </c:pt>
                <c:pt idx="318">
                  <c:v>12/9/14 2:13</c:v>
                </c:pt>
                <c:pt idx="319">
                  <c:v>12/9/14 2:14</c:v>
                </c:pt>
                <c:pt idx="320">
                  <c:v>12/9/14 2:15</c:v>
                </c:pt>
                <c:pt idx="321">
                  <c:v>12/9/14 2:15</c:v>
                </c:pt>
                <c:pt idx="322">
                  <c:v>12/9/14 2:16</c:v>
                </c:pt>
                <c:pt idx="323">
                  <c:v>12/9/14 2:16</c:v>
                </c:pt>
                <c:pt idx="324">
                  <c:v>12/9/14 2:16</c:v>
                </c:pt>
                <c:pt idx="325">
                  <c:v>12/9/14 2:16</c:v>
                </c:pt>
                <c:pt idx="326">
                  <c:v>12/9/14 2:16</c:v>
                </c:pt>
                <c:pt idx="327">
                  <c:v>12/9/14 2:16</c:v>
                </c:pt>
                <c:pt idx="328">
                  <c:v>12/9/14 2:16</c:v>
                </c:pt>
                <c:pt idx="329">
                  <c:v>12/9/14 2:17</c:v>
                </c:pt>
                <c:pt idx="330">
                  <c:v>12/9/14 2:17</c:v>
                </c:pt>
                <c:pt idx="331">
                  <c:v>12/9/14 2:17</c:v>
                </c:pt>
                <c:pt idx="332">
                  <c:v>12/9/14 2:17</c:v>
                </c:pt>
                <c:pt idx="333">
                  <c:v>12/9/14 2:17</c:v>
                </c:pt>
                <c:pt idx="334">
                  <c:v>12/9/14 2:18</c:v>
                </c:pt>
                <c:pt idx="335">
                  <c:v>12/9/14 2:18</c:v>
                </c:pt>
                <c:pt idx="336">
                  <c:v>12/9/14 2:18</c:v>
                </c:pt>
                <c:pt idx="337">
                  <c:v>12/9/14 2:18</c:v>
                </c:pt>
                <c:pt idx="338">
                  <c:v>12/9/14 2:18</c:v>
                </c:pt>
                <c:pt idx="339">
                  <c:v>12/9/14 2:18</c:v>
                </c:pt>
                <c:pt idx="340">
                  <c:v>12/9/14 2:19</c:v>
                </c:pt>
                <c:pt idx="341">
                  <c:v>12/9/14 2:19</c:v>
                </c:pt>
                <c:pt idx="342">
                  <c:v>12/9/14 2:20</c:v>
                </c:pt>
                <c:pt idx="343">
                  <c:v>12/9/14 2:20</c:v>
                </c:pt>
                <c:pt idx="344">
                  <c:v>12/9/14 2:20</c:v>
                </c:pt>
                <c:pt idx="345">
                  <c:v>12/9/14 2:21</c:v>
                </c:pt>
                <c:pt idx="346">
                  <c:v>12/9/14 2:21</c:v>
                </c:pt>
                <c:pt idx="347">
                  <c:v>12/9/14 2:22</c:v>
                </c:pt>
                <c:pt idx="348">
                  <c:v>12/9/14 2:22</c:v>
                </c:pt>
                <c:pt idx="349">
                  <c:v>12/9/14 2:24</c:v>
                </c:pt>
                <c:pt idx="350">
                  <c:v>12/9/14 2:24</c:v>
                </c:pt>
                <c:pt idx="351">
                  <c:v>12/9/14 2:25</c:v>
                </c:pt>
                <c:pt idx="352">
                  <c:v>12/9/14 2:25</c:v>
                </c:pt>
                <c:pt idx="353">
                  <c:v>12/9/14 2:25</c:v>
                </c:pt>
                <c:pt idx="354">
                  <c:v>12/9/14 2:25</c:v>
                </c:pt>
                <c:pt idx="355">
                  <c:v>12/9/14 2:26</c:v>
                </c:pt>
                <c:pt idx="356">
                  <c:v>12/9/14 2:26</c:v>
                </c:pt>
                <c:pt idx="357">
                  <c:v>12/9/14 2:27</c:v>
                </c:pt>
                <c:pt idx="358">
                  <c:v>12/9/14 2:27</c:v>
                </c:pt>
                <c:pt idx="359">
                  <c:v>12/9/14 2:27</c:v>
                </c:pt>
                <c:pt idx="360">
                  <c:v>12/9/14 2:27</c:v>
                </c:pt>
                <c:pt idx="361">
                  <c:v>12/9/14 2:27</c:v>
                </c:pt>
                <c:pt idx="362">
                  <c:v>12/9/14 2:28</c:v>
                </c:pt>
                <c:pt idx="363">
                  <c:v>12/9/14 2:28</c:v>
                </c:pt>
                <c:pt idx="364">
                  <c:v>12/9/14 2:28</c:v>
                </c:pt>
                <c:pt idx="365">
                  <c:v>12/9/14 2:28</c:v>
                </c:pt>
                <c:pt idx="366">
                  <c:v>12/9/14 2:29</c:v>
                </c:pt>
                <c:pt idx="367">
                  <c:v>12/9/14 2:29</c:v>
                </c:pt>
                <c:pt idx="368">
                  <c:v>12/9/14 2:29</c:v>
                </c:pt>
                <c:pt idx="369">
                  <c:v>12/9/14 2:29</c:v>
                </c:pt>
                <c:pt idx="370">
                  <c:v>12/9/14 2:29</c:v>
                </c:pt>
                <c:pt idx="371">
                  <c:v>12/9/14 2:30</c:v>
                </c:pt>
                <c:pt idx="372">
                  <c:v>12/9/14 2:30</c:v>
                </c:pt>
                <c:pt idx="373">
                  <c:v>12/9/14 2:30</c:v>
                </c:pt>
                <c:pt idx="374">
                  <c:v>12/9/14 2:30</c:v>
                </c:pt>
                <c:pt idx="375">
                  <c:v>12/9/14 2:30</c:v>
                </c:pt>
                <c:pt idx="376">
                  <c:v>12/9/14 2:30</c:v>
                </c:pt>
                <c:pt idx="377">
                  <c:v>12/9/14 2:30</c:v>
                </c:pt>
                <c:pt idx="378">
                  <c:v>12/9/14 2:31</c:v>
                </c:pt>
                <c:pt idx="379">
                  <c:v>12/9/14 2:31</c:v>
                </c:pt>
                <c:pt idx="380">
                  <c:v>12/9/14 2:32</c:v>
                </c:pt>
                <c:pt idx="381">
                  <c:v>12/9/14 2:32</c:v>
                </c:pt>
                <c:pt idx="382">
                  <c:v>12/9/14 2:32</c:v>
                </c:pt>
                <c:pt idx="383">
                  <c:v>12/9/14 2:33</c:v>
                </c:pt>
                <c:pt idx="384">
                  <c:v>12/9/14 2:34</c:v>
                </c:pt>
                <c:pt idx="385">
                  <c:v>12/9/14 2:34</c:v>
                </c:pt>
                <c:pt idx="386">
                  <c:v>12/9/14 2:35</c:v>
                </c:pt>
                <c:pt idx="387">
                  <c:v>12/9/14 2:35</c:v>
                </c:pt>
                <c:pt idx="388">
                  <c:v>12/9/14 2:35</c:v>
                </c:pt>
                <c:pt idx="389">
                  <c:v>12/9/14 2:35</c:v>
                </c:pt>
                <c:pt idx="390">
                  <c:v>12/9/14 2:36</c:v>
                </c:pt>
                <c:pt idx="391">
                  <c:v>12/9/14 2:37</c:v>
                </c:pt>
                <c:pt idx="392">
                  <c:v>12/9/14 2:37</c:v>
                </c:pt>
                <c:pt idx="393">
                  <c:v>12/9/14 2:38</c:v>
                </c:pt>
                <c:pt idx="394">
                  <c:v>12/9/14 2:38</c:v>
                </c:pt>
                <c:pt idx="395">
                  <c:v>12/9/14 2:38</c:v>
                </c:pt>
                <c:pt idx="396">
                  <c:v>12/9/14 2:38</c:v>
                </c:pt>
                <c:pt idx="397">
                  <c:v>12/9/14 2:38</c:v>
                </c:pt>
                <c:pt idx="398">
                  <c:v>12/9/14 2:39</c:v>
                </c:pt>
                <c:pt idx="399">
                  <c:v>12/9/14 2:39</c:v>
                </c:pt>
                <c:pt idx="400">
                  <c:v>12/9/14 2:39</c:v>
                </c:pt>
                <c:pt idx="401">
                  <c:v>12/9/14 2:40</c:v>
                </c:pt>
                <c:pt idx="402">
                  <c:v>12/9/14 2:40</c:v>
                </c:pt>
                <c:pt idx="403">
                  <c:v>12/9/14 2:41</c:v>
                </c:pt>
                <c:pt idx="404">
                  <c:v>12/9/14 2:41</c:v>
                </c:pt>
                <c:pt idx="405">
                  <c:v>12/9/14 2:41</c:v>
                </c:pt>
                <c:pt idx="406">
                  <c:v>12/9/14 2:41</c:v>
                </c:pt>
                <c:pt idx="407">
                  <c:v>12/9/14 2:41</c:v>
                </c:pt>
                <c:pt idx="408">
                  <c:v>12/9/14 2:42</c:v>
                </c:pt>
                <c:pt idx="409">
                  <c:v>12/9/14 2:42</c:v>
                </c:pt>
                <c:pt idx="410">
                  <c:v>12/9/14 2:42</c:v>
                </c:pt>
                <c:pt idx="411">
                  <c:v>12/9/14 2:43</c:v>
                </c:pt>
                <c:pt idx="412">
                  <c:v>12/9/14 2:43</c:v>
                </c:pt>
                <c:pt idx="413">
                  <c:v>12/9/14 2:43</c:v>
                </c:pt>
                <c:pt idx="414">
                  <c:v>12/9/14 2:43</c:v>
                </c:pt>
                <c:pt idx="415">
                  <c:v>12/9/14 2:43</c:v>
                </c:pt>
                <c:pt idx="416">
                  <c:v>12/9/14 2:43</c:v>
                </c:pt>
                <c:pt idx="417">
                  <c:v>12/9/14 2:44</c:v>
                </c:pt>
                <c:pt idx="418">
                  <c:v>12/9/14 2:44</c:v>
                </c:pt>
                <c:pt idx="419">
                  <c:v>12/9/14 2:44</c:v>
                </c:pt>
                <c:pt idx="420">
                  <c:v>12/9/14 2:44</c:v>
                </c:pt>
                <c:pt idx="421">
                  <c:v>12/9/14 2:45</c:v>
                </c:pt>
                <c:pt idx="422">
                  <c:v>12/9/14 2:45</c:v>
                </c:pt>
                <c:pt idx="423">
                  <c:v>12/9/14 2:45</c:v>
                </c:pt>
                <c:pt idx="424">
                  <c:v>12/9/14 2:45</c:v>
                </c:pt>
                <c:pt idx="425">
                  <c:v>12/9/14 2:45</c:v>
                </c:pt>
                <c:pt idx="426">
                  <c:v>12/9/14 2:46</c:v>
                </c:pt>
                <c:pt idx="427">
                  <c:v>12/9/14 2:46</c:v>
                </c:pt>
                <c:pt idx="428">
                  <c:v>12/9/14 2:46</c:v>
                </c:pt>
                <c:pt idx="429">
                  <c:v>12/9/14 2:46</c:v>
                </c:pt>
                <c:pt idx="430">
                  <c:v>12/9/14 2:48</c:v>
                </c:pt>
                <c:pt idx="431">
                  <c:v>12/9/14 2:48</c:v>
                </c:pt>
                <c:pt idx="432">
                  <c:v>12/9/14 2:48</c:v>
                </c:pt>
                <c:pt idx="433">
                  <c:v>12/9/14 2:48</c:v>
                </c:pt>
                <c:pt idx="434">
                  <c:v>12/9/14 2:48</c:v>
                </c:pt>
                <c:pt idx="435">
                  <c:v>12/9/14 2:48</c:v>
                </c:pt>
                <c:pt idx="436">
                  <c:v>12/9/14 2:48</c:v>
                </c:pt>
                <c:pt idx="437">
                  <c:v>12/9/14 2:49</c:v>
                </c:pt>
                <c:pt idx="438">
                  <c:v>12/9/14 2:49</c:v>
                </c:pt>
                <c:pt idx="439">
                  <c:v>12/9/14 2:49</c:v>
                </c:pt>
                <c:pt idx="440">
                  <c:v>12/9/14 2:49</c:v>
                </c:pt>
                <c:pt idx="441">
                  <c:v>12/9/14 2:49</c:v>
                </c:pt>
                <c:pt idx="442">
                  <c:v>12/9/14 2:49</c:v>
                </c:pt>
                <c:pt idx="443">
                  <c:v>12/9/14 2:50</c:v>
                </c:pt>
                <c:pt idx="444">
                  <c:v>12/9/14 2:50</c:v>
                </c:pt>
                <c:pt idx="445">
                  <c:v>12/9/14 2:51</c:v>
                </c:pt>
                <c:pt idx="446">
                  <c:v>12/9/14 2:51</c:v>
                </c:pt>
                <c:pt idx="447">
                  <c:v>12/9/14 2:52</c:v>
                </c:pt>
                <c:pt idx="448">
                  <c:v>12/9/14 2:52</c:v>
                </c:pt>
                <c:pt idx="449">
                  <c:v>12/9/14 2:52</c:v>
                </c:pt>
                <c:pt idx="450">
                  <c:v>12/9/14 2:52</c:v>
                </c:pt>
                <c:pt idx="451">
                  <c:v>12/9/14 2:53</c:v>
                </c:pt>
                <c:pt idx="452">
                  <c:v>12/9/14 2:54</c:v>
                </c:pt>
                <c:pt idx="453">
                  <c:v>12/9/14 2:54</c:v>
                </c:pt>
                <c:pt idx="454">
                  <c:v>12/9/14 2:55</c:v>
                </c:pt>
                <c:pt idx="455">
                  <c:v>12/9/14 2:55</c:v>
                </c:pt>
                <c:pt idx="456">
                  <c:v>12/9/14 2:55</c:v>
                </c:pt>
                <c:pt idx="457">
                  <c:v>12/9/14 2:55</c:v>
                </c:pt>
                <c:pt idx="458">
                  <c:v>12/9/14 2:55</c:v>
                </c:pt>
                <c:pt idx="459">
                  <c:v>12/9/14 2:55</c:v>
                </c:pt>
                <c:pt idx="460">
                  <c:v>12/9/14 2:55</c:v>
                </c:pt>
                <c:pt idx="461">
                  <c:v>12/9/14 2:55</c:v>
                </c:pt>
                <c:pt idx="462">
                  <c:v>12/9/14 2:55</c:v>
                </c:pt>
                <c:pt idx="463">
                  <c:v>12/9/14 2:56</c:v>
                </c:pt>
                <c:pt idx="464">
                  <c:v>12/9/14 2:56</c:v>
                </c:pt>
                <c:pt idx="465">
                  <c:v>12/9/14 2:56</c:v>
                </c:pt>
                <c:pt idx="466">
                  <c:v>12/9/14 2:59</c:v>
                </c:pt>
                <c:pt idx="467">
                  <c:v>12/9/14 3:00</c:v>
                </c:pt>
                <c:pt idx="468">
                  <c:v>12/9/14 3:00</c:v>
                </c:pt>
                <c:pt idx="469">
                  <c:v>12/9/14 3:00</c:v>
                </c:pt>
                <c:pt idx="470">
                  <c:v>12/9/14 3:00</c:v>
                </c:pt>
                <c:pt idx="471">
                  <c:v>12/9/14 3:01</c:v>
                </c:pt>
                <c:pt idx="472">
                  <c:v>12/9/14 3:01</c:v>
                </c:pt>
                <c:pt idx="473">
                  <c:v>12/9/14 3:01</c:v>
                </c:pt>
                <c:pt idx="474">
                  <c:v>12/9/14 3:01</c:v>
                </c:pt>
                <c:pt idx="475">
                  <c:v>12/9/14 3:02</c:v>
                </c:pt>
                <c:pt idx="476">
                  <c:v>12/9/14 3:02</c:v>
                </c:pt>
                <c:pt idx="477">
                  <c:v>12/9/14 3:02</c:v>
                </c:pt>
                <c:pt idx="478">
                  <c:v>12/9/14 3:03</c:v>
                </c:pt>
                <c:pt idx="479">
                  <c:v>12/9/14 3:03</c:v>
                </c:pt>
                <c:pt idx="480">
                  <c:v>12/9/14 3:03</c:v>
                </c:pt>
                <c:pt idx="481">
                  <c:v>12/9/14 3:03</c:v>
                </c:pt>
                <c:pt idx="482">
                  <c:v>12/9/14 3:03</c:v>
                </c:pt>
                <c:pt idx="483">
                  <c:v>12/9/14 3:03</c:v>
                </c:pt>
                <c:pt idx="484">
                  <c:v>12/9/14 3:04</c:v>
                </c:pt>
                <c:pt idx="485">
                  <c:v>12/9/14 3:04</c:v>
                </c:pt>
                <c:pt idx="486">
                  <c:v>12/9/14 3:05</c:v>
                </c:pt>
                <c:pt idx="487">
                  <c:v>12/9/14 3:07</c:v>
                </c:pt>
                <c:pt idx="488">
                  <c:v>12/9/14 3:07</c:v>
                </c:pt>
                <c:pt idx="489">
                  <c:v>12/9/14 3:07</c:v>
                </c:pt>
                <c:pt idx="490">
                  <c:v>12/9/14 3:07</c:v>
                </c:pt>
                <c:pt idx="491">
                  <c:v>12/9/14 3:07</c:v>
                </c:pt>
                <c:pt idx="492">
                  <c:v>12/9/14 3:07</c:v>
                </c:pt>
                <c:pt idx="493">
                  <c:v>12/9/14 3:08</c:v>
                </c:pt>
                <c:pt idx="494">
                  <c:v>12/9/14 3:08</c:v>
                </c:pt>
                <c:pt idx="495">
                  <c:v>12/9/14 3:08</c:v>
                </c:pt>
                <c:pt idx="496">
                  <c:v>12/9/14 3:08</c:v>
                </c:pt>
                <c:pt idx="497">
                  <c:v>12/9/14 3:08</c:v>
                </c:pt>
                <c:pt idx="498">
                  <c:v>12/9/14 3:08</c:v>
                </c:pt>
                <c:pt idx="499">
                  <c:v>12/9/14 3:08</c:v>
                </c:pt>
                <c:pt idx="500">
                  <c:v>12/9/14 3:08</c:v>
                </c:pt>
                <c:pt idx="501">
                  <c:v>12/9/14 3:09</c:v>
                </c:pt>
                <c:pt idx="502">
                  <c:v>12/9/14 3:09</c:v>
                </c:pt>
                <c:pt idx="503">
                  <c:v>12/9/14 3:10</c:v>
                </c:pt>
                <c:pt idx="504">
                  <c:v>12/9/14 3:10</c:v>
                </c:pt>
                <c:pt idx="505">
                  <c:v>12/9/14 3:11</c:v>
                </c:pt>
                <c:pt idx="506">
                  <c:v>12/9/14 3:12</c:v>
                </c:pt>
                <c:pt idx="507">
                  <c:v>12/9/14 3:13</c:v>
                </c:pt>
                <c:pt idx="508">
                  <c:v>12/9/14 3:14</c:v>
                </c:pt>
                <c:pt idx="509">
                  <c:v>12/9/14 3:14</c:v>
                </c:pt>
                <c:pt idx="510">
                  <c:v>12/9/14 3:14</c:v>
                </c:pt>
                <c:pt idx="511">
                  <c:v>12/9/14 3:14</c:v>
                </c:pt>
                <c:pt idx="512">
                  <c:v>12/9/14 3:14</c:v>
                </c:pt>
                <c:pt idx="513">
                  <c:v>12/9/14 3:16</c:v>
                </c:pt>
                <c:pt idx="514">
                  <c:v>12/9/14 3:18</c:v>
                </c:pt>
                <c:pt idx="515">
                  <c:v>12/9/14 3:18</c:v>
                </c:pt>
                <c:pt idx="516">
                  <c:v>12/9/14 3:18</c:v>
                </c:pt>
                <c:pt idx="517">
                  <c:v>12/9/14 3:19</c:v>
                </c:pt>
                <c:pt idx="518">
                  <c:v>12/9/14 3:19</c:v>
                </c:pt>
                <c:pt idx="519">
                  <c:v>12/9/14 3:19</c:v>
                </c:pt>
                <c:pt idx="520">
                  <c:v>12/9/14 3:19</c:v>
                </c:pt>
                <c:pt idx="521">
                  <c:v>12/9/14 3:19</c:v>
                </c:pt>
                <c:pt idx="522">
                  <c:v>12/9/14 3:19</c:v>
                </c:pt>
                <c:pt idx="523">
                  <c:v>12/9/14 3:20</c:v>
                </c:pt>
                <c:pt idx="524">
                  <c:v>12/9/14 3:20</c:v>
                </c:pt>
                <c:pt idx="525">
                  <c:v>12/9/14 3:20</c:v>
                </c:pt>
                <c:pt idx="526">
                  <c:v>12/9/14 3:20</c:v>
                </c:pt>
                <c:pt idx="527">
                  <c:v>12/9/14 3:21</c:v>
                </c:pt>
                <c:pt idx="528">
                  <c:v>12/9/14 3:21</c:v>
                </c:pt>
                <c:pt idx="529">
                  <c:v>12/9/14 3:21</c:v>
                </c:pt>
                <c:pt idx="530">
                  <c:v>12/9/14 3:21</c:v>
                </c:pt>
                <c:pt idx="531">
                  <c:v>12/9/14 3:21</c:v>
                </c:pt>
                <c:pt idx="532">
                  <c:v>12/9/14 3:21</c:v>
                </c:pt>
                <c:pt idx="533">
                  <c:v>12/9/14 3:21</c:v>
                </c:pt>
                <c:pt idx="534">
                  <c:v>12/9/14 3:22</c:v>
                </c:pt>
                <c:pt idx="535">
                  <c:v>12/9/14 3:22</c:v>
                </c:pt>
                <c:pt idx="536">
                  <c:v>12/9/14 3:22</c:v>
                </c:pt>
                <c:pt idx="537">
                  <c:v>12/9/14 3:22</c:v>
                </c:pt>
                <c:pt idx="538">
                  <c:v>12/9/14 3:23</c:v>
                </c:pt>
                <c:pt idx="539">
                  <c:v>12/9/14 3:23</c:v>
                </c:pt>
                <c:pt idx="540">
                  <c:v>12/9/14 3:23</c:v>
                </c:pt>
                <c:pt idx="541">
                  <c:v>12/9/14 3:26</c:v>
                </c:pt>
                <c:pt idx="542">
                  <c:v>12/9/14 3:26</c:v>
                </c:pt>
                <c:pt idx="543">
                  <c:v>12/9/14 3:26</c:v>
                </c:pt>
                <c:pt idx="544">
                  <c:v>12/9/14 3:27</c:v>
                </c:pt>
                <c:pt idx="545">
                  <c:v>12/9/14 3:27</c:v>
                </c:pt>
                <c:pt idx="546">
                  <c:v>12/9/14 3:27</c:v>
                </c:pt>
                <c:pt idx="547">
                  <c:v>12/9/14 3:27</c:v>
                </c:pt>
                <c:pt idx="548">
                  <c:v>12/9/14 3:27</c:v>
                </c:pt>
                <c:pt idx="549">
                  <c:v>12/9/14 3:27</c:v>
                </c:pt>
                <c:pt idx="550">
                  <c:v>12/9/14 3:28</c:v>
                </c:pt>
                <c:pt idx="551">
                  <c:v>12/9/14 3:29</c:v>
                </c:pt>
                <c:pt idx="552">
                  <c:v>12/9/14 3:29</c:v>
                </c:pt>
                <c:pt idx="553">
                  <c:v>12/9/14 3:29</c:v>
                </c:pt>
                <c:pt idx="554">
                  <c:v>12/9/14 3:30</c:v>
                </c:pt>
                <c:pt idx="555">
                  <c:v>12/9/14 3:30</c:v>
                </c:pt>
                <c:pt idx="556">
                  <c:v>12/9/14 3:30</c:v>
                </c:pt>
                <c:pt idx="557">
                  <c:v>12/9/14 3:30</c:v>
                </c:pt>
                <c:pt idx="558">
                  <c:v>12/9/14 3:30</c:v>
                </c:pt>
                <c:pt idx="559">
                  <c:v>12/9/14 3:30</c:v>
                </c:pt>
                <c:pt idx="560">
                  <c:v>12/9/14 3:30</c:v>
                </c:pt>
                <c:pt idx="561">
                  <c:v>12/9/14 3:30</c:v>
                </c:pt>
                <c:pt idx="562">
                  <c:v>12/9/14 3:31</c:v>
                </c:pt>
                <c:pt idx="563">
                  <c:v>12/9/14 3:31</c:v>
                </c:pt>
                <c:pt idx="564">
                  <c:v>12/9/14 3:31</c:v>
                </c:pt>
                <c:pt idx="565">
                  <c:v>12/9/14 3:32</c:v>
                </c:pt>
                <c:pt idx="566">
                  <c:v>12/9/14 3:32</c:v>
                </c:pt>
                <c:pt idx="567">
                  <c:v>12/9/14 3:34</c:v>
                </c:pt>
                <c:pt idx="568">
                  <c:v>12/9/14 3:34</c:v>
                </c:pt>
                <c:pt idx="569">
                  <c:v>12/9/14 3:34</c:v>
                </c:pt>
                <c:pt idx="570">
                  <c:v>12/9/14 3:35</c:v>
                </c:pt>
                <c:pt idx="571">
                  <c:v>12/9/14 3:36</c:v>
                </c:pt>
                <c:pt idx="572">
                  <c:v>12/9/14 3:37</c:v>
                </c:pt>
                <c:pt idx="573">
                  <c:v>12/9/14 3:37</c:v>
                </c:pt>
                <c:pt idx="574">
                  <c:v>12/9/14 3:37</c:v>
                </c:pt>
                <c:pt idx="575">
                  <c:v>12/9/14 3:37</c:v>
                </c:pt>
                <c:pt idx="576">
                  <c:v>12/9/14 3:37</c:v>
                </c:pt>
                <c:pt idx="577">
                  <c:v>12/9/14 3:37</c:v>
                </c:pt>
                <c:pt idx="578">
                  <c:v>12/9/14 3:38</c:v>
                </c:pt>
                <c:pt idx="579">
                  <c:v>12/9/14 3:38</c:v>
                </c:pt>
                <c:pt idx="580">
                  <c:v>12/9/14 3:38</c:v>
                </c:pt>
                <c:pt idx="581">
                  <c:v>12/9/14 3:38</c:v>
                </c:pt>
                <c:pt idx="582">
                  <c:v>12/9/14 3:39</c:v>
                </c:pt>
                <c:pt idx="583">
                  <c:v>12/9/14 3:42</c:v>
                </c:pt>
                <c:pt idx="584">
                  <c:v>12/9/14 3:43</c:v>
                </c:pt>
                <c:pt idx="585">
                  <c:v>12/9/14 3:43</c:v>
                </c:pt>
                <c:pt idx="586">
                  <c:v>12/9/14 3:45</c:v>
                </c:pt>
                <c:pt idx="587">
                  <c:v>12/9/14 3:45</c:v>
                </c:pt>
                <c:pt idx="588">
                  <c:v>12/9/14 3:46</c:v>
                </c:pt>
                <c:pt idx="589">
                  <c:v>12/9/14 3:47</c:v>
                </c:pt>
                <c:pt idx="590">
                  <c:v>12/9/14 3:47</c:v>
                </c:pt>
                <c:pt idx="591">
                  <c:v>12/9/14 3:47</c:v>
                </c:pt>
                <c:pt idx="592">
                  <c:v>12/9/14 3:47</c:v>
                </c:pt>
                <c:pt idx="593">
                  <c:v>12/9/14 3:47</c:v>
                </c:pt>
                <c:pt idx="594">
                  <c:v>12/9/14 3:49</c:v>
                </c:pt>
                <c:pt idx="595">
                  <c:v>12/9/14 3:49</c:v>
                </c:pt>
                <c:pt idx="596">
                  <c:v>12/9/14 3:49</c:v>
                </c:pt>
                <c:pt idx="597">
                  <c:v>12/9/14 3:49</c:v>
                </c:pt>
                <c:pt idx="598">
                  <c:v>12/9/14 3:49</c:v>
                </c:pt>
                <c:pt idx="599">
                  <c:v>12/9/14 3:49</c:v>
                </c:pt>
                <c:pt idx="600">
                  <c:v>12/9/14 3:49</c:v>
                </c:pt>
                <c:pt idx="601">
                  <c:v>12/9/14 3:49</c:v>
                </c:pt>
                <c:pt idx="602">
                  <c:v>12/9/14 3:50</c:v>
                </c:pt>
                <c:pt idx="603">
                  <c:v>12/9/14 3:50</c:v>
                </c:pt>
                <c:pt idx="604">
                  <c:v>12/9/14 3:50</c:v>
                </c:pt>
                <c:pt idx="605">
                  <c:v>12/9/14 3:50</c:v>
                </c:pt>
                <c:pt idx="606">
                  <c:v>12/9/14 3:50</c:v>
                </c:pt>
                <c:pt idx="607">
                  <c:v>12/9/14 3:50</c:v>
                </c:pt>
                <c:pt idx="608">
                  <c:v>12/9/14 3:51</c:v>
                </c:pt>
                <c:pt idx="609">
                  <c:v>12/9/14 3:51</c:v>
                </c:pt>
                <c:pt idx="610">
                  <c:v>12/9/14 3:51</c:v>
                </c:pt>
                <c:pt idx="611">
                  <c:v>12/9/14 3:51</c:v>
                </c:pt>
                <c:pt idx="612">
                  <c:v>12/9/14 3:51</c:v>
                </c:pt>
                <c:pt idx="613">
                  <c:v>12/9/14 3:51</c:v>
                </c:pt>
                <c:pt idx="614">
                  <c:v>12/9/14 3:52</c:v>
                </c:pt>
                <c:pt idx="615">
                  <c:v>12/9/14 3:52</c:v>
                </c:pt>
                <c:pt idx="616">
                  <c:v>12/9/14 3:52</c:v>
                </c:pt>
                <c:pt idx="617">
                  <c:v>12/9/14 3:52</c:v>
                </c:pt>
                <c:pt idx="618">
                  <c:v>12/9/14 3:53</c:v>
                </c:pt>
                <c:pt idx="619">
                  <c:v>12/9/14 3:54</c:v>
                </c:pt>
                <c:pt idx="620">
                  <c:v>12/9/14 3:54</c:v>
                </c:pt>
                <c:pt idx="621">
                  <c:v>12/9/14 3:54</c:v>
                </c:pt>
                <c:pt idx="622">
                  <c:v>12/9/14 3:54</c:v>
                </c:pt>
                <c:pt idx="623">
                  <c:v>12/9/14 3:57</c:v>
                </c:pt>
                <c:pt idx="624">
                  <c:v>12/9/14 3:58</c:v>
                </c:pt>
                <c:pt idx="625">
                  <c:v>12/9/14 3:58</c:v>
                </c:pt>
                <c:pt idx="626">
                  <c:v>12/9/14 3:58</c:v>
                </c:pt>
                <c:pt idx="627">
                  <c:v>12/9/14 3:58</c:v>
                </c:pt>
                <c:pt idx="628">
                  <c:v>12/9/14 3:58</c:v>
                </c:pt>
                <c:pt idx="629">
                  <c:v>12/9/14 4:01</c:v>
                </c:pt>
                <c:pt idx="630">
                  <c:v>12/9/14 4:01</c:v>
                </c:pt>
                <c:pt idx="631">
                  <c:v>12/9/14 4:02</c:v>
                </c:pt>
                <c:pt idx="632">
                  <c:v>12/9/14 4:02</c:v>
                </c:pt>
                <c:pt idx="633">
                  <c:v>12/9/14 4:02</c:v>
                </c:pt>
                <c:pt idx="634">
                  <c:v>12/9/14 4:02</c:v>
                </c:pt>
                <c:pt idx="635">
                  <c:v>12/9/14 4:03</c:v>
                </c:pt>
                <c:pt idx="636">
                  <c:v>12/9/14 4:03</c:v>
                </c:pt>
                <c:pt idx="637">
                  <c:v>12/9/14 4:03</c:v>
                </c:pt>
                <c:pt idx="638">
                  <c:v>12/9/14 4:03</c:v>
                </c:pt>
                <c:pt idx="639">
                  <c:v>12/9/14 4:04</c:v>
                </c:pt>
                <c:pt idx="640">
                  <c:v>12/9/14 4:04</c:v>
                </c:pt>
                <c:pt idx="641">
                  <c:v>12/9/14 4:04</c:v>
                </c:pt>
                <c:pt idx="642">
                  <c:v>12/9/14 4:05</c:v>
                </c:pt>
                <c:pt idx="643">
                  <c:v>12/9/14 4:05</c:v>
                </c:pt>
                <c:pt idx="644">
                  <c:v>12/9/14 4:05</c:v>
                </c:pt>
                <c:pt idx="645">
                  <c:v>12/9/14 4:07</c:v>
                </c:pt>
                <c:pt idx="646">
                  <c:v>12/9/14 4:07</c:v>
                </c:pt>
                <c:pt idx="647">
                  <c:v>12/9/14 4:07</c:v>
                </c:pt>
                <c:pt idx="648">
                  <c:v>12/9/14 4:07</c:v>
                </c:pt>
                <c:pt idx="649">
                  <c:v>12/9/14 4:07</c:v>
                </c:pt>
                <c:pt idx="650">
                  <c:v>12/9/14 4:07</c:v>
                </c:pt>
                <c:pt idx="651">
                  <c:v>12/9/14 4:07</c:v>
                </c:pt>
                <c:pt idx="652">
                  <c:v>12/9/14 4:08</c:v>
                </c:pt>
                <c:pt idx="653">
                  <c:v>12/9/14 4:08</c:v>
                </c:pt>
                <c:pt idx="654">
                  <c:v>12/9/14 4:08</c:v>
                </c:pt>
                <c:pt idx="655">
                  <c:v>12/9/14 4:08</c:v>
                </c:pt>
                <c:pt idx="656">
                  <c:v>12/9/14 4:08</c:v>
                </c:pt>
                <c:pt idx="657">
                  <c:v>12/9/14 4:09</c:v>
                </c:pt>
                <c:pt idx="658">
                  <c:v>12/9/14 4:09</c:v>
                </c:pt>
                <c:pt idx="659">
                  <c:v>12/9/14 4:09</c:v>
                </c:pt>
                <c:pt idx="660">
                  <c:v>12/9/14 4:10</c:v>
                </c:pt>
                <c:pt idx="661">
                  <c:v>12/9/14 4:10</c:v>
                </c:pt>
                <c:pt idx="662">
                  <c:v>12/9/14 4:10</c:v>
                </c:pt>
                <c:pt idx="663">
                  <c:v>12/9/14 4:10</c:v>
                </c:pt>
                <c:pt idx="664">
                  <c:v>12/9/14 4:10</c:v>
                </c:pt>
                <c:pt idx="665">
                  <c:v>12/9/14 4:10</c:v>
                </c:pt>
                <c:pt idx="666">
                  <c:v>12/9/14 4:11</c:v>
                </c:pt>
                <c:pt idx="667">
                  <c:v>12/9/14 4:11</c:v>
                </c:pt>
                <c:pt idx="668">
                  <c:v>12/9/14 4:11</c:v>
                </c:pt>
                <c:pt idx="669">
                  <c:v>12/9/14 4:11</c:v>
                </c:pt>
                <c:pt idx="670">
                  <c:v>12/9/14 4:11</c:v>
                </c:pt>
                <c:pt idx="671">
                  <c:v>12/9/14 4:11</c:v>
                </c:pt>
                <c:pt idx="672">
                  <c:v>12/9/14 4:11</c:v>
                </c:pt>
                <c:pt idx="673">
                  <c:v>12/9/14 4:11</c:v>
                </c:pt>
                <c:pt idx="674">
                  <c:v>12/9/14 4:11</c:v>
                </c:pt>
                <c:pt idx="675">
                  <c:v>12/9/14 4:11</c:v>
                </c:pt>
                <c:pt idx="676">
                  <c:v>12/9/14 4:11</c:v>
                </c:pt>
                <c:pt idx="677">
                  <c:v>12/9/14 4:11</c:v>
                </c:pt>
                <c:pt idx="678">
                  <c:v>12/9/14 4:11</c:v>
                </c:pt>
                <c:pt idx="679">
                  <c:v>12/9/14 4:12</c:v>
                </c:pt>
                <c:pt idx="680">
                  <c:v>12/9/14 4:12</c:v>
                </c:pt>
                <c:pt idx="681">
                  <c:v>12/9/14 4:12</c:v>
                </c:pt>
                <c:pt idx="682">
                  <c:v>12/9/14 4:12</c:v>
                </c:pt>
                <c:pt idx="683">
                  <c:v>12/9/14 4:13</c:v>
                </c:pt>
                <c:pt idx="684">
                  <c:v>12/9/14 4:13</c:v>
                </c:pt>
                <c:pt idx="685">
                  <c:v>12/9/14 4:13</c:v>
                </c:pt>
                <c:pt idx="686">
                  <c:v>12/9/14 4:13</c:v>
                </c:pt>
                <c:pt idx="687">
                  <c:v>12/9/14 4:13</c:v>
                </c:pt>
                <c:pt idx="688">
                  <c:v>12/9/14 4:14</c:v>
                </c:pt>
                <c:pt idx="689">
                  <c:v>12/9/14 4:14</c:v>
                </c:pt>
                <c:pt idx="690">
                  <c:v>12/9/14 4:14</c:v>
                </c:pt>
                <c:pt idx="691">
                  <c:v>12/9/14 4:15</c:v>
                </c:pt>
                <c:pt idx="692">
                  <c:v>12/9/14 4:16</c:v>
                </c:pt>
                <c:pt idx="693">
                  <c:v>12/9/14 4:16</c:v>
                </c:pt>
                <c:pt idx="694">
                  <c:v>12/9/14 4:16</c:v>
                </c:pt>
                <c:pt idx="695">
                  <c:v>12/9/14 4:16</c:v>
                </c:pt>
                <c:pt idx="696">
                  <c:v>12/9/14 4:16</c:v>
                </c:pt>
                <c:pt idx="697">
                  <c:v>12/9/14 4:16</c:v>
                </c:pt>
                <c:pt idx="698">
                  <c:v>12/9/14 4:16</c:v>
                </c:pt>
                <c:pt idx="699">
                  <c:v>12/9/14 4:17</c:v>
                </c:pt>
                <c:pt idx="700">
                  <c:v>12/9/14 4:17</c:v>
                </c:pt>
                <c:pt idx="701">
                  <c:v>12/9/14 4:18</c:v>
                </c:pt>
                <c:pt idx="702">
                  <c:v>12/9/14 4:18</c:v>
                </c:pt>
                <c:pt idx="703">
                  <c:v>12/9/14 4:18</c:v>
                </c:pt>
                <c:pt idx="704">
                  <c:v>12/9/14 4:18</c:v>
                </c:pt>
                <c:pt idx="705">
                  <c:v>12/9/14 4:18</c:v>
                </c:pt>
                <c:pt idx="706">
                  <c:v>12/9/14 4:18</c:v>
                </c:pt>
                <c:pt idx="707">
                  <c:v>12/9/14 4:18</c:v>
                </c:pt>
                <c:pt idx="708">
                  <c:v>12/9/14 4:18</c:v>
                </c:pt>
                <c:pt idx="709">
                  <c:v>12/9/14 4:18</c:v>
                </c:pt>
                <c:pt idx="710">
                  <c:v>12/9/14 4:19</c:v>
                </c:pt>
                <c:pt idx="711">
                  <c:v>12/9/14 4:20</c:v>
                </c:pt>
                <c:pt idx="712">
                  <c:v>12/9/14 4:20</c:v>
                </c:pt>
                <c:pt idx="713">
                  <c:v>12/9/14 4:20</c:v>
                </c:pt>
                <c:pt idx="714">
                  <c:v>12/9/14 4:20</c:v>
                </c:pt>
                <c:pt idx="715">
                  <c:v>12/9/14 4:20</c:v>
                </c:pt>
                <c:pt idx="716">
                  <c:v>12/9/14 4:21</c:v>
                </c:pt>
                <c:pt idx="717">
                  <c:v>12/9/14 4:21</c:v>
                </c:pt>
                <c:pt idx="718">
                  <c:v>12/9/14 4:21</c:v>
                </c:pt>
                <c:pt idx="719">
                  <c:v>12/9/14 4:21</c:v>
                </c:pt>
                <c:pt idx="720">
                  <c:v>12/9/14 4:21</c:v>
                </c:pt>
                <c:pt idx="721">
                  <c:v>12/9/14 4:21</c:v>
                </c:pt>
                <c:pt idx="722">
                  <c:v>12/9/14 4:21</c:v>
                </c:pt>
                <c:pt idx="723">
                  <c:v>12/9/14 4:21</c:v>
                </c:pt>
                <c:pt idx="724">
                  <c:v>12/9/14 4:23</c:v>
                </c:pt>
                <c:pt idx="725">
                  <c:v>12/9/14 4:23</c:v>
                </c:pt>
                <c:pt idx="726">
                  <c:v>12/9/14 4:23</c:v>
                </c:pt>
                <c:pt idx="727">
                  <c:v>12/9/14 4:23</c:v>
                </c:pt>
                <c:pt idx="728">
                  <c:v>12/9/14 4:23</c:v>
                </c:pt>
                <c:pt idx="729">
                  <c:v>12/9/14 4:23</c:v>
                </c:pt>
                <c:pt idx="730">
                  <c:v>12/9/14 4:23</c:v>
                </c:pt>
                <c:pt idx="731">
                  <c:v>12/9/14 4:23</c:v>
                </c:pt>
                <c:pt idx="732">
                  <c:v>12/9/14 4:23</c:v>
                </c:pt>
                <c:pt idx="733">
                  <c:v>12/9/14 4:23</c:v>
                </c:pt>
                <c:pt idx="734">
                  <c:v>12/9/14 4:23</c:v>
                </c:pt>
                <c:pt idx="735">
                  <c:v>12/9/14 4:25</c:v>
                </c:pt>
                <c:pt idx="736">
                  <c:v>12/9/14 4:25</c:v>
                </c:pt>
                <c:pt idx="737">
                  <c:v>12/9/14 4:25</c:v>
                </c:pt>
                <c:pt idx="738">
                  <c:v>12/9/14 4:25</c:v>
                </c:pt>
                <c:pt idx="739">
                  <c:v>12/9/14 4:25</c:v>
                </c:pt>
                <c:pt idx="740">
                  <c:v>12/9/14 4:26</c:v>
                </c:pt>
                <c:pt idx="741">
                  <c:v>12/9/14 4:26</c:v>
                </c:pt>
                <c:pt idx="742">
                  <c:v>12/9/14 4:27</c:v>
                </c:pt>
                <c:pt idx="743">
                  <c:v>12/9/14 4:28</c:v>
                </c:pt>
                <c:pt idx="744">
                  <c:v>12/9/14 4:28</c:v>
                </c:pt>
                <c:pt idx="745">
                  <c:v>12/9/14 4:28</c:v>
                </c:pt>
                <c:pt idx="746">
                  <c:v>12/9/14 4:29</c:v>
                </c:pt>
                <c:pt idx="747">
                  <c:v>12/9/14 4:29</c:v>
                </c:pt>
                <c:pt idx="748">
                  <c:v>12/9/14 4:29</c:v>
                </c:pt>
                <c:pt idx="749">
                  <c:v>12/9/14 4:29</c:v>
                </c:pt>
                <c:pt idx="750">
                  <c:v>12/9/14 4:30</c:v>
                </c:pt>
                <c:pt idx="751">
                  <c:v>12/9/14 4:31</c:v>
                </c:pt>
                <c:pt idx="752">
                  <c:v>12/9/14 4:31</c:v>
                </c:pt>
                <c:pt idx="753">
                  <c:v>12/9/14 4:31</c:v>
                </c:pt>
                <c:pt idx="754">
                  <c:v>12/9/14 4:31</c:v>
                </c:pt>
                <c:pt idx="755">
                  <c:v>12/9/14 4:31</c:v>
                </c:pt>
                <c:pt idx="756">
                  <c:v>12/9/14 4:31</c:v>
                </c:pt>
                <c:pt idx="757">
                  <c:v>12/9/14 4:32</c:v>
                </c:pt>
                <c:pt idx="758">
                  <c:v>12/9/14 4:32</c:v>
                </c:pt>
                <c:pt idx="759">
                  <c:v>12/9/14 4:33</c:v>
                </c:pt>
                <c:pt idx="760">
                  <c:v>12/9/14 4:33</c:v>
                </c:pt>
                <c:pt idx="761">
                  <c:v>12/9/14 4:33</c:v>
                </c:pt>
                <c:pt idx="762">
                  <c:v>12/9/14 4:33</c:v>
                </c:pt>
                <c:pt idx="763">
                  <c:v>12/9/14 4:33</c:v>
                </c:pt>
                <c:pt idx="764">
                  <c:v>12/9/14 4:33</c:v>
                </c:pt>
                <c:pt idx="765">
                  <c:v>12/9/14 4:33</c:v>
                </c:pt>
                <c:pt idx="766">
                  <c:v>12/9/14 4:34</c:v>
                </c:pt>
                <c:pt idx="767">
                  <c:v>12/9/14 4:34</c:v>
                </c:pt>
                <c:pt idx="768">
                  <c:v>12/9/14 4:35</c:v>
                </c:pt>
                <c:pt idx="769">
                  <c:v>12/9/14 4:35</c:v>
                </c:pt>
                <c:pt idx="770">
                  <c:v>12/9/14 4:35</c:v>
                </c:pt>
                <c:pt idx="771">
                  <c:v>12/9/14 4:35</c:v>
                </c:pt>
                <c:pt idx="772">
                  <c:v>12/9/14 4:36</c:v>
                </c:pt>
                <c:pt idx="773">
                  <c:v>12/9/14 4:36</c:v>
                </c:pt>
                <c:pt idx="774">
                  <c:v>12/9/14 4:36</c:v>
                </c:pt>
                <c:pt idx="775">
                  <c:v>12/9/14 4:36</c:v>
                </c:pt>
                <c:pt idx="776">
                  <c:v>12/9/14 4:36</c:v>
                </c:pt>
                <c:pt idx="777">
                  <c:v>12/9/14 4:37</c:v>
                </c:pt>
                <c:pt idx="778">
                  <c:v>12/9/14 4:37</c:v>
                </c:pt>
                <c:pt idx="779">
                  <c:v>12/9/14 4:37</c:v>
                </c:pt>
                <c:pt idx="780">
                  <c:v>12/9/14 4:38</c:v>
                </c:pt>
                <c:pt idx="781">
                  <c:v>12/9/14 4:38</c:v>
                </c:pt>
                <c:pt idx="782">
                  <c:v>12/9/14 4:38</c:v>
                </c:pt>
                <c:pt idx="783">
                  <c:v>12/9/14 4:38</c:v>
                </c:pt>
                <c:pt idx="784">
                  <c:v>12/9/14 4:38</c:v>
                </c:pt>
                <c:pt idx="785">
                  <c:v>12/9/14 4:38</c:v>
                </c:pt>
                <c:pt idx="786">
                  <c:v>12/9/14 4:39</c:v>
                </c:pt>
                <c:pt idx="787">
                  <c:v>12/9/14 4:39</c:v>
                </c:pt>
                <c:pt idx="788">
                  <c:v>12/9/14 4:39</c:v>
                </c:pt>
                <c:pt idx="789">
                  <c:v>12/9/14 4:40</c:v>
                </c:pt>
                <c:pt idx="790">
                  <c:v>12/9/14 4:41</c:v>
                </c:pt>
                <c:pt idx="791">
                  <c:v>12/9/14 4:42</c:v>
                </c:pt>
                <c:pt idx="792">
                  <c:v>12/9/14 4:42</c:v>
                </c:pt>
                <c:pt idx="793">
                  <c:v>12/9/14 4:42</c:v>
                </c:pt>
                <c:pt idx="794">
                  <c:v>12/9/14 4:42</c:v>
                </c:pt>
                <c:pt idx="795">
                  <c:v>12/9/14 4:42</c:v>
                </c:pt>
                <c:pt idx="796">
                  <c:v>12/9/14 4:43</c:v>
                </c:pt>
                <c:pt idx="797">
                  <c:v>12/9/14 4:43</c:v>
                </c:pt>
                <c:pt idx="798">
                  <c:v>12/9/14 4:43</c:v>
                </c:pt>
                <c:pt idx="799">
                  <c:v>12/9/14 4:43</c:v>
                </c:pt>
                <c:pt idx="800">
                  <c:v>12/9/14 4:43</c:v>
                </c:pt>
                <c:pt idx="801">
                  <c:v>12/9/14 4:43</c:v>
                </c:pt>
                <c:pt idx="802">
                  <c:v>12/9/14 4:43</c:v>
                </c:pt>
                <c:pt idx="803">
                  <c:v>12/9/14 4:43</c:v>
                </c:pt>
                <c:pt idx="804">
                  <c:v>12/9/14 4:44</c:v>
                </c:pt>
                <c:pt idx="805">
                  <c:v>12/9/14 4:45</c:v>
                </c:pt>
                <c:pt idx="806">
                  <c:v>12/9/14 4:45</c:v>
                </c:pt>
                <c:pt idx="807">
                  <c:v>12/9/14 4:45</c:v>
                </c:pt>
                <c:pt idx="808">
                  <c:v>12/9/14 4:45</c:v>
                </c:pt>
                <c:pt idx="809">
                  <c:v>12/9/14 4:46</c:v>
                </c:pt>
                <c:pt idx="810">
                  <c:v>12/9/14 4:46</c:v>
                </c:pt>
                <c:pt idx="811">
                  <c:v>12/9/14 4:46</c:v>
                </c:pt>
                <c:pt idx="812">
                  <c:v>12/9/14 4:48</c:v>
                </c:pt>
                <c:pt idx="813">
                  <c:v>12/9/14 4:48</c:v>
                </c:pt>
                <c:pt idx="814">
                  <c:v>12/9/14 4:48</c:v>
                </c:pt>
                <c:pt idx="815">
                  <c:v>12/9/14 4:48</c:v>
                </c:pt>
                <c:pt idx="816">
                  <c:v>12/9/14 4:48</c:v>
                </c:pt>
                <c:pt idx="817">
                  <c:v>12/9/14 4:48</c:v>
                </c:pt>
                <c:pt idx="818">
                  <c:v>12/9/14 4:48</c:v>
                </c:pt>
                <c:pt idx="819">
                  <c:v>12/9/14 4:49</c:v>
                </c:pt>
                <c:pt idx="820">
                  <c:v>12/9/14 4:50</c:v>
                </c:pt>
                <c:pt idx="821">
                  <c:v>12/9/14 4:50</c:v>
                </c:pt>
                <c:pt idx="822">
                  <c:v>12/9/14 4:50</c:v>
                </c:pt>
                <c:pt idx="823">
                  <c:v>12/9/14 4:51</c:v>
                </c:pt>
                <c:pt idx="824">
                  <c:v>12/9/14 4:51</c:v>
                </c:pt>
                <c:pt idx="825">
                  <c:v>12/9/14 4:51</c:v>
                </c:pt>
                <c:pt idx="826">
                  <c:v>12/9/14 4:52</c:v>
                </c:pt>
                <c:pt idx="827">
                  <c:v>12/9/14 4:52</c:v>
                </c:pt>
                <c:pt idx="828">
                  <c:v>12/9/14 4:52</c:v>
                </c:pt>
                <c:pt idx="829">
                  <c:v>12/9/14 4:53</c:v>
                </c:pt>
                <c:pt idx="830">
                  <c:v>12/9/14 4:54</c:v>
                </c:pt>
                <c:pt idx="831">
                  <c:v>12/9/14 4:54</c:v>
                </c:pt>
                <c:pt idx="832">
                  <c:v>12/9/14 4:54</c:v>
                </c:pt>
                <c:pt idx="833">
                  <c:v>12/9/14 4:54</c:v>
                </c:pt>
                <c:pt idx="834">
                  <c:v>12/9/14 4:54</c:v>
                </c:pt>
                <c:pt idx="835">
                  <c:v>12/9/14 4:54</c:v>
                </c:pt>
                <c:pt idx="836">
                  <c:v>12/9/14 4:54</c:v>
                </c:pt>
                <c:pt idx="837">
                  <c:v>12/9/14 4:55</c:v>
                </c:pt>
                <c:pt idx="838">
                  <c:v>12/9/14 4:55</c:v>
                </c:pt>
                <c:pt idx="839">
                  <c:v>12/9/14 4:55</c:v>
                </c:pt>
                <c:pt idx="840">
                  <c:v>12/9/14 4:56</c:v>
                </c:pt>
                <c:pt idx="841">
                  <c:v>12/9/14 4:57</c:v>
                </c:pt>
                <c:pt idx="842">
                  <c:v>12/9/14 4:57</c:v>
                </c:pt>
                <c:pt idx="843">
                  <c:v>12/9/14 4:57</c:v>
                </c:pt>
                <c:pt idx="844">
                  <c:v>12/9/14 4:57</c:v>
                </c:pt>
                <c:pt idx="845">
                  <c:v>12/9/14 4:57</c:v>
                </c:pt>
                <c:pt idx="846">
                  <c:v>12/9/14 4:58</c:v>
                </c:pt>
                <c:pt idx="847">
                  <c:v>12/9/14 4:58</c:v>
                </c:pt>
                <c:pt idx="848">
                  <c:v>12/9/14 4:58</c:v>
                </c:pt>
                <c:pt idx="849">
                  <c:v>12/9/14 4:58</c:v>
                </c:pt>
                <c:pt idx="850">
                  <c:v>12/9/14 4:59</c:v>
                </c:pt>
                <c:pt idx="851">
                  <c:v>12/9/14 4:59</c:v>
                </c:pt>
                <c:pt idx="852">
                  <c:v>12/9/14 4:59</c:v>
                </c:pt>
                <c:pt idx="853">
                  <c:v>12/9/14 4:59</c:v>
                </c:pt>
                <c:pt idx="854">
                  <c:v>12/9/14 5:00</c:v>
                </c:pt>
                <c:pt idx="855">
                  <c:v>12/9/14 5:00</c:v>
                </c:pt>
                <c:pt idx="856">
                  <c:v>12/9/14 5:00</c:v>
                </c:pt>
                <c:pt idx="857">
                  <c:v>12/9/14 5:00</c:v>
                </c:pt>
                <c:pt idx="858">
                  <c:v>12/9/14 5:00</c:v>
                </c:pt>
                <c:pt idx="859">
                  <c:v>12/9/14 5:00</c:v>
                </c:pt>
                <c:pt idx="860">
                  <c:v>12/9/14 5:01</c:v>
                </c:pt>
                <c:pt idx="861">
                  <c:v>12/9/14 5:01</c:v>
                </c:pt>
                <c:pt idx="862">
                  <c:v>12/9/14 5:01</c:v>
                </c:pt>
                <c:pt idx="863">
                  <c:v>12/9/14 5:01</c:v>
                </c:pt>
                <c:pt idx="864">
                  <c:v>12/9/14 5:01</c:v>
                </c:pt>
                <c:pt idx="865">
                  <c:v>12/9/14 5:01</c:v>
                </c:pt>
                <c:pt idx="866">
                  <c:v>12/9/14 5:01</c:v>
                </c:pt>
                <c:pt idx="867">
                  <c:v>12/9/14 5:03</c:v>
                </c:pt>
                <c:pt idx="868">
                  <c:v>12/9/14 5:04</c:v>
                </c:pt>
                <c:pt idx="869">
                  <c:v>12/9/14 5:04</c:v>
                </c:pt>
                <c:pt idx="870">
                  <c:v>12/9/14 5:04</c:v>
                </c:pt>
                <c:pt idx="871">
                  <c:v>12/9/14 5:04</c:v>
                </c:pt>
                <c:pt idx="872">
                  <c:v>12/9/14 5:04</c:v>
                </c:pt>
                <c:pt idx="873">
                  <c:v>12/9/14 5:05</c:v>
                </c:pt>
                <c:pt idx="874">
                  <c:v>12/9/14 5:05</c:v>
                </c:pt>
                <c:pt idx="875">
                  <c:v>12/9/14 5:06</c:v>
                </c:pt>
                <c:pt idx="876">
                  <c:v>12/9/14 5:06</c:v>
                </c:pt>
                <c:pt idx="877">
                  <c:v>12/9/14 5:06</c:v>
                </c:pt>
                <c:pt idx="878">
                  <c:v>12/9/14 5:06</c:v>
                </c:pt>
                <c:pt idx="879">
                  <c:v>12/9/14 5:07</c:v>
                </c:pt>
                <c:pt idx="880">
                  <c:v>12/9/14 5:07</c:v>
                </c:pt>
                <c:pt idx="881">
                  <c:v>12/9/14 5:07</c:v>
                </c:pt>
                <c:pt idx="882">
                  <c:v>12/9/14 5:07</c:v>
                </c:pt>
                <c:pt idx="883">
                  <c:v>12/9/14 5:08</c:v>
                </c:pt>
                <c:pt idx="884">
                  <c:v>12/9/14 5:08</c:v>
                </c:pt>
                <c:pt idx="885">
                  <c:v>12/9/14 5:09</c:v>
                </c:pt>
                <c:pt idx="886">
                  <c:v>12/9/14 5:09</c:v>
                </c:pt>
                <c:pt idx="887">
                  <c:v>12/9/14 5:09</c:v>
                </c:pt>
                <c:pt idx="888">
                  <c:v>12/9/14 5:09</c:v>
                </c:pt>
                <c:pt idx="889">
                  <c:v>12/9/14 5:10</c:v>
                </c:pt>
                <c:pt idx="890">
                  <c:v>12/9/14 5:11</c:v>
                </c:pt>
                <c:pt idx="891">
                  <c:v>12/9/14 5:11</c:v>
                </c:pt>
                <c:pt idx="892">
                  <c:v>12/9/14 5:11</c:v>
                </c:pt>
                <c:pt idx="893">
                  <c:v>12/9/14 5:12</c:v>
                </c:pt>
                <c:pt idx="894">
                  <c:v>12/9/14 5:12</c:v>
                </c:pt>
                <c:pt idx="895">
                  <c:v>12/9/14 5:12</c:v>
                </c:pt>
                <c:pt idx="896">
                  <c:v>12/9/14 5:12</c:v>
                </c:pt>
                <c:pt idx="897">
                  <c:v>12/9/14 5:12</c:v>
                </c:pt>
                <c:pt idx="898">
                  <c:v>12/9/14 5:13</c:v>
                </c:pt>
                <c:pt idx="899">
                  <c:v>12/9/14 5:13</c:v>
                </c:pt>
                <c:pt idx="900">
                  <c:v>12/9/14 5:13</c:v>
                </c:pt>
                <c:pt idx="901">
                  <c:v>12/9/14 5:13</c:v>
                </c:pt>
                <c:pt idx="902">
                  <c:v>12/9/14 5:13</c:v>
                </c:pt>
                <c:pt idx="903">
                  <c:v>12/9/14 5:13</c:v>
                </c:pt>
                <c:pt idx="904">
                  <c:v>12/9/14 5:13</c:v>
                </c:pt>
                <c:pt idx="905">
                  <c:v>12/9/14 5:14</c:v>
                </c:pt>
                <c:pt idx="906">
                  <c:v>12/9/14 5:14</c:v>
                </c:pt>
                <c:pt idx="907">
                  <c:v>12/9/14 5:14</c:v>
                </c:pt>
                <c:pt idx="908">
                  <c:v>12/9/14 5:14</c:v>
                </c:pt>
                <c:pt idx="909">
                  <c:v>12/9/14 5:14</c:v>
                </c:pt>
                <c:pt idx="910">
                  <c:v>12/9/14 5:14</c:v>
                </c:pt>
                <c:pt idx="911">
                  <c:v>12/9/14 5:15</c:v>
                </c:pt>
                <c:pt idx="912">
                  <c:v>12/9/14 5:15</c:v>
                </c:pt>
                <c:pt idx="913">
                  <c:v>12/9/14 5:15</c:v>
                </c:pt>
                <c:pt idx="914">
                  <c:v>12/9/14 5:15</c:v>
                </c:pt>
                <c:pt idx="915">
                  <c:v>12/9/14 5:16</c:v>
                </c:pt>
                <c:pt idx="916">
                  <c:v>12/9/14 5:16</c:v>
                </c:pt>
                <c:pt idx="917">
                  <c:v>12/9/14 5:16</c:v>
                </c:pt>
                <c:pt idx="918">
                  <c:v>12/9/14 5:16</c:v>
                </c:pt>
                <c:pt idx="919">
                  <c:v>12/9/14 5:16</c:v>
                </c:pt>
                <c:pt idx="920">
                  <c:v>12/9/14 5:16</c:v>
                </c:pt>
                <c:pt idx="921">
                  <c:v>12/9/14 5:16</c:v>
                </c:pt>
                <c:pt idx="922">
                  <c:v>12/9/14 5:17</c:v>
                </c:pt>
                <c:pt idx="923">
                  <c:v>12/9/14 5:17</c:v>
                </c:pt>
                <c:pt idx="924">
                  <c:v>12/9/14 5:17</c:v>
                </c:pt>
                <c:pt idx="925">
                  <c:v>12/9/14 5:18</c:v>
                </c:pt>
                <c:pt idx="926">
                  <c:v>12/9/14 5:18</c:v>
                </c:pt>
                <c:pt idx="927">
                  <c:v>12/9/14 5:18</c:v>
                </c:pt>
                <c:pt idx="928">
                  <c:v>12/9/14 5:18</c:v>
                </c:pt>
                <c:pt idx="929">
                  <c:v>12/9/14 5:18</c:v>
                </c:pt>
                <c:pt idx="930">
                  <c:v>12/9/14 5:19</c:v>
                </c:pt>
                <c:pt idx="931">
                  <c:v>12/9/14 5:19</c:v>
                </c:pt>
                <c:pt idx="932">
                  <c:v>12/9/14 5:19</c:v>
                </c:pt>
                <c:pt idx="933">
                  <c:v>12/9/14 5:20</c:v>
                </c:pt>
                <c:pt idx="934">
                  <c:v>12/9/14 5:20</c:v>
                </c:pt>
                <c:pt idx="935">
                  <c:v>12/9/14 5:20</c:v>
                </c:pt>
                <c:pt idx="936">
                  <c:v>12/9/14 5:21</c:v>
                </c:pt>
                <c:pt idx="937">
                  <c:v>12/9/14 5:22</c:v>
                </c:pt>
                <c:pt idx="938">
                  <c:v>12/9/14 5:22</c:v>
                </c:pt>
                <c:pt idx="939">
                  <c:v>12/9/14 5:24</c:v>
                </c:pt>
                <c:pt idx="940">
                  <c:v>12/9/14 5:25</c:v>
                </c:pt>
                <c:pt idx="941">
                  <c:v>12/9/14 5:26</c:v>
                </c:pt>
                <c:pt idx="942">
                  <c:v>12/9/14 5:26</c:v>
                </c:pt>
                <c:pt idx="943">
                  <c:v>12/9/14 5:26</c:v>
                </c:pt>
                <c:pt idx="944">
                  <c:v>12/9/14 5:26</c:v>
                </c:pt>
                <c:pt idx="945">
                  <c:v>12/9/14 5:27</c:v>
                </c:pt>
                <c:pt idx="946">
                  <c:v>12/9/14 5:27</c:v>
                </c:pt>
                <c:pt idx="947">
                  <c:v>12/9/14 5:27</c:v>
                </c:pt>
                <c:pt idx="948">
                  <c:v>12/9/14 5:27</c:v>
                </c:pt>
                <c:pt idx="949">
                  <c:v>12/9/14 5:27</c:v>
                </c:pt>
                <c:pt idx="950">
                  <c:v>12/9/14 5:28</c:v>
                </c:pt>
                <c:pt idx="951">
                  <c:v>12/9/14 5:29</c:v>
                </c:pt>
                <c:pt idx="952">
                  <c:v>12/9/14 5:29</c:v>
                </c:pt>
                <c:pt idx="953">
                  <c:v>12/9/14 5:29</c:v>
                </c:pt>
                <c:pt idx="954">
                  <c:v>12/9/14 5:29</c:v>
                </c:pt>
                <c:pt idx="955">
                  <c:v>12/9/14 5:30</c:v>
                </c:pt>
                <c:pt idx="956">
                  <c:v>12/9/14 5:30</c:v>
                </c:pt>
                <c:pt idx="957">
                  <c:v>12/9/14 5:31</c:v>
                </c:pt>
                <c:pt idx="958">
                  <c:v>12/9/14 5:33</c:v>
                </c:pt>
                <c:pt idx="959">
                  <c:v>12/9/14 5:33</c:v>
                </c:pt>
                <c:pt idx="960">
                  <c:v>12/9/14 5:33</c:v>
                </c:pt>
                <c:pt idx="961">
                  <c:v>12/9/14 5:34</c:v>
                </c:pt>
                <c:pt idx="962">
                  <c:v>12/9/14 5:34</c:v>
                </c:pt>
                <c:pt idx="963">
                  <c:v>12/9/14 5:35</c:v>
                </c:pt>
                <c:pt idx="964">
                  <c:v>12/9/14 5:35</c:v>
                </c:pt>
                <c:pt idx="965">
                  <c:v>12/9/14 5:35</c:v>
                </c:pt>
                <c:pt idx="966">
                  <c:v>12/9/14 5:35</c:v>
                </c:pt>
                <c:pt idx="967">
                  <c:v>12/9/14 5:35</c:v>
                </c:pt>
                <c:pt idx="968">
                  <c:v>12/9/14 5:36</c:v>
                </c:pt>
                <c:pt idx="969">
                  <c:v>12/9/14 5:37</c:v>
                </c:pt>
                <c:pt idx="970">
                  <c:v>12/9/14 5:37</c:v>
                </c:pt>
                <c:pt idx="971">
                  <c:v>12/9/14 5:37</c:v>
                </c:pt>
                <c:pt idx="972">
                  <c:v>12/9/14 5:38</c:v>
                </c:pt>
                <c:pt idx="973">
                  <c:v>12/9/14 5:38</c:v>
                </c:pt>
                <c:pt idx="974">
                  <c:v>12/9/14 5:38</c:v>
                </c:pt>
                <c:pt idx="975">
                  <c:v>12/9/14 5:39</c:v>
                </c:pt>
                <c:pt idx="976">
                  <c:v>12/9/14 5:39</c:v>
                </c:pt>
                <c:pt idx="977">
                  <c:v>12/9/14 5:39</c:v>
                </c:pt>
                <c:pt idx="978">
                  <c:v>12/9/14 5:41</c:v>
                </c:pt>
                <c:pt idx="979">
                  <c:v>12/9/14 5:41</c:v>
                </c:pt>
                <c:pt idx="980">
                  <c:v>12/9/14 5:41</c:v>
                </c:pt>
                <c:pt idx="981">
                  <c:v>12/9/14 5:42</c:v>
                </c:pt>
                <c:pt idx="982">
                  <c:v>12/9/14 5:42</c:v>
                </c:pt>
                <c:pt idx="983">
                  <c:v>12/9/14 5:43</c:v>
                </c:pt>
                <c:pt idx="984">
                  <c:v>12/9/14 5:43</c:v>
                </c:pt>
                <c:pt idx="985">
                  <c:v>12/9/14 5:43</c:v>
                </c:pt>
                <c:pt idx="986">
                  <c:v>12/9/14 5:43</c:v>
                </c:pt>
                <c:pt idx="987">
                  <c:v>12/9/14 5:43</c:v>
                </c:pt>
                <c:pt idx="988">
                  <c:v>12/9/14 5:44</c:v>
                </c:pt>
                <c:pt idx="989">
                  <c:v>12/9/14 5:44</c:v>
                </c:pt>
                <c:pt idx="990">
                  <c:v>12/9/14 5:44</c:v>
                </c:pt>
                <c:pt idx="991">
                  <c:v>12/9/14 5:44</c:v>
                </c:pt>
                <c:pt idx="992">
                  <c:v>12/9/14 5:45</c:v>
                </c:pt>
                <c:pt idx="993">
                  <c:v>12/9/14 5:45</c:v>
                </c:pt>
                <c:pt idx="994">
                  <c:v>12/9/14 5:45</c:v>
                </c:pt>
                <c:pt idx="995">
                  <c:v>12/9/14 5:45</c:v>
                </c:pt>
                <c:pt idx="996">
                  <c:v>12/9/14 5:45</c:v>
                </c:pt>
                <c:pt idx="997">
                  <c:v>12/9/14 5:45</c:v>
                </c:pt>
                <c:pt idx="998">
                  <c:v>12/9/14 5:45</c:v>
                </c:pt>
                <c:pt idx="999">
                  <c:v>12/9/14 5:46</c:v>
                </c:pt>
                <c:pt idx="1000">
                  <c:v>12/9/14 5:46</c:v>
                </c:pt>
                <c:pt idx="1001">
                  <c:v>12/9/14 5:47</c:v>
                </c:pt>
                <c:pt idx="1002">
                  <c:v>12/9/14 5:47</c:v>
                </c:pt>
                <c:pt idx="1003">
                  <c:v>12/9/14 5:48</c:v>
                </c:pt>
                <c:pt idx="1004">
                  <c:v>12/9/14 5:49</c:v>
                </c:pt>
                <c:pt idx="1005">
                  <c:v>12/9/14 5:49</c:v>
                </c:pt>
                <c:pt idx="1006">
                  <c:v>12/9/14 5:49</c:v>
                </c:pt>
                <c:pt idx="1007">
                  <c:v>12/9/14 5:50</c:v>
                </c:pt>
                <c:pt idx="1008">
                  <c:v>12/9/14 5:50</c:v>
                </c:pt>
                <c:pt idx="1009">
                  <c:v>12/9/14 5:51</c:v>
                </c:pt>
                <c:pt idx="1010">
                  <c:v>12/9/14 5:51</c:v>
                </c:pt>
                <c:pt idx="1011">
                  <c:v>12/9/14 5:51</c:v>
                </c:pt>
                <c:pt idx="1012">
                  <c:v>12/9/14 5:52</c:v>
                </c:pt>
                <c:pt idx="1013">
                  <c:v>12/9/14 5:52</c:v>
                </c:pt>
                <c:pt idx="1014">
                  <c:v>12/9/14 5:52</c:v>
                </c:pt>
                <c:pt idx="1015">
                  <c:v>12/9/14 5:52</c:v>
                </c:pt>
                <c:pt idx="1016">
                  <c:v>12/9/14 5:53</c:v>
                </c:pt>
                <c:pt idx="1017">
                  <c:v>12/9/14 5:53</c:v>
                </c:pt>
                <c:pt idx="1018">
                  <c:v>12/9/14 5:53</c:v>
                </c:pt>
                <c:pt idx="1019">
                  <c:v>12/9/14 5:53</c:v>
                </c:pt>
                <c:pt idx="1020">
                  <c:v>12/9/14 5:54</c:v>
                </c:pt>
                <c:pt idx="1021">
                  <c:v>12/9/14 5:54</c:v>
                </c:pt>
                <c:pt idx="1022">
                  <c:v>12/9/14 5:54</c:v>
                </c:pt>
                <c:pt idx="1023">
                  <c:v>12/9/14 5:54</c:v>
                </c:pt>
                <c:pt idx="1024">
                  <c:v>12/9/14 5:54</c:v>
                </c:pt>
                <c:pt idx="1025">
                  <c:v>12/9/14 5:55</c:v>
                </c:pt>
                <c:pt idx="1026">
                  <c:v>12/9/14 5:55</c:v>
                </c:pt>
                <c:pt idx="1027">
                  <c:v>12/9/14 5:55</c:v>
                </c:pt>
                <c:pt idx="1028">
                  <c:v>12/9/14 5:55</c:v>
                </c:pt>
                <c:pt idx="1029">
                  <c:v>12/9/14 5:55</c:v>
                </c:pt>
                <c:pt idx="1030">
                  <c:v>12/9/14 5:55</c:v>
                </c:pt>
                <c:pt idx="1031">
                  <c:v>12/9/14 5:55</c:v>
                </c:pt>
                <c:pt idx="1032">
                  <c:v>12/9/14 5:55</c:v>
                </c:pt>
                <c:pt idx="1033">
                  <c:v>12/9/14 5:56</c:v>
                </c:pt>
                <c:pt idx="1034">
                  <c:v>12/9/14 5:56</c:v>
                </c:pt>
                <c:pt idx="1035">
                  <c:v>12/9/14 5:56</c:v>
                </c:pt>
                <c:pt idx="1036">
                  <c:v>12/9/14 5:56</c:v>
                </c:pt>
                <c:pt idx="1037">
                  <c:v>12/9/14 5:56</c:v>
                </c:pt>
                <c:pt idx="1038">
                  <c:v>12/9/14 5:58</c:v>
                </c:pt>
                <c:pt idx="1039">
                  <c:v>12/9/14 5:58</c:v>
                </c:pt>
                <c:pt idx="1040">
                  <c:v>12/9/14 5:58</c:v>
                </c:pt>
                <c:pt idx="1041">
                  <c:v>12/9/14 5:59</c:v>
                </c:pt>
                <c:pt idx="1042">
                  <c:v>12/9/14 6:00</c:v>
                </c:pt>
                <c:pt idx="1043">
                  <c:v>12/9/14 6:00</c:v>
                </c:pt>
                <c:pt idx="1044">
                  <c:v>12/9/14 6:00</c:v>
                </c:pt>
                <c:pt idx="1045">
                  <c:v>12/9/14 6:01</c:v>
                </c:pt>
                <c:pt idx="1046">
                  <c:v>12/9/14 6:01</c:v>
                </c:pt>
                <c:pt idx="1047">
                  <c:v>12/9/14 6:02</c:v>
                </c:pt>
                <c:pt idx="1048">
                  <c:v>12/9/14 6:02</c:v>
                </c:pt>
                <c:pt idx="1049">
                  <c:v>12/9/14 6:02</c:v>
                </c:pt>
                <c:pt idx="1050">
                  <c:v>12/9/14 6:02</c:v>
                </c:pt>
                <c:pt idx="1051">
                  <c:v>12/9/14 6:02</c:v>
                </c:pt>
                <c:pt idx="1052">
                  <c:v>12/9/14 6:02</c:v>
                </c:pt>
                <c:pt idx="1053">
                  <c:v>12/9/14 6:02</c:v>
                </c:pt>
                <c:pt idx="1054">
                  <c:v>12/9/14 6:04</c:v>
                </c:pt>
                <c:pt idx="1055">
                  <c:v>12/9/14 6:04</c:v>
                </c:pt>
                <c:pt idx="1056">
                  <c:v>12/9/14 6:05</c:v>
                </c:pt>
                <c:pt idx="1057">
                  <c:v>12/9/14 6:05</c:v>
                </c:pt>
                <c:pt idx="1058">
                  <c:v>12/9/14 6:05</c:v>
                </c:pt>
                <c:pt idx="1059">
                  <c:v>12/9/14 6:05</c:v>
                </c:pt>
                <c:pt idx="1060">
                  <c:v>12/9/14 6:05</c:v>
                </c:pt>
                <c:pt idx="1061">
                  <c:v>12/9/14 6:05</c:v>
                </c:pt>
                <c:pt idx="1062">
                  <c:v>12/9/14 6:05</c:v>
                </c:pt>
                <c:pt idx="1063">
                  <c:v>12/9/14 6:06</c:v>
                </c:pt>
                <c:pt idx="1064">
                  <c:v>12/9/14 6:06</c:v>
                </c:pt>
                <c:pt idx="1065">
                  <c:v>12/9/14 6:06</c:v>
                </c:pt>
                <c:pt idx="1066">
                  <c:v>12/9/14 6:06</c:v>
                </c:pt>
                <c:pt idx="1067">
                  <c:v>12/9/14 6:06</c:v>
                </c:pt>
                <c:pt idx="1068">
                  <c:v>12/9/14 6:07</c:v>
                </c:pt>
                <c:pt idx="1069">
                  <c:v>12/9/14 6:07</c:v>
                </c:pt>
                <c:pt idx="1070">
                  <c:v>12/9/14 6:07</c:v>
                </c:pt>
                <c:pt idx="1071">
                  <c:v>12/9/14 6:07</c:v>
                </c:pt>
                <c:pt idx="1072">
                  <c:v>12/9/14 6:08</c:v>
                </c:pt>
                <c:pt idx="1073">
                  <c:v>12/9/14 6:08</c:v>
                </c:pt>
                <c:pt idx="1074">
                  <c:v>12/9/14 6:08</c:v>
                </c:pt>
                <c:pt idx="1075">
                  <c:v>12/9/14 6:08</c:v>
                </c:pt>
                <c:pt idx="1076">
                  <c:v>12/9/14 6:08</c:v>
                </c:pt>
                <c:pt idx="1077">
                  <c:v>12/9/14 6:08</c:v>
                </c:pt>
                <c:pt idx="1078">
                  <c:v>12/9/14 6:09</c:v>
                </c:pt>
                <c:pt idx="1079">
                  <c:v>12/9/14 6:09</c:v>
                </c:pt>
                <c:pt idx="1080">
                  <c:v>12/9/14 6:10</c:v>
                </c:pt>
                <c:pt idx="1081">
                  <c:v>12/9/14 6:10</c:v>
                </c:pt>
                <c:pt idx="1082">
                  <c:v>12/9/14 6:10</c:v>
                </c:pt>
                <c:pt idx="1083">
                  <c:v>12/9/14 6:10</c:v>
                </c:pt>
                <c:pt idx="1084">
                  <c:v>12/9/14 6:10</c:v>
                </c:pt>
                <c:pt idx="1085">
                  <c:v>12/9/14 6:10</c:v>
                </c:pt>
                <c:pt idx="1086">
                  <c:v>12/9/14 6:10</c:v>
                </c:pt>
                <c:pt idx="1087">
                  <c:v>12/9/14 6:11</c:v>
                </c:pt>
                <c:pt idx="1088">
                  <c:v>12/9/14 6:11</c:v>
                </c:pt>
                <c:pt idx="1089">
                  <c:v>12/9/14 6:11</c:v>
                </c:pt>
                <c:pt idx="1090">
                  <c:v>12/9/14 6:11</c:v>
                </c:pt>
                <c:pt idx="1091">
                  <c:v>12/9/14 6:11</c:v>
                </c:pt>
                <c:pt idx="1092">
                  <c:v>12/9/14 6:11</c:v>
                </c:pt>
                <c:pt idx="1093">
                  <c:v>12/9/14 6:11</c:v>
                </c:pt>
                <c:pt idx="1094">
                  <c:v>12/9/14 6:11</c:v>
                </c:pt>
                <c:pt idx="1095">
                  <c:v>12/9/14 6:12</c:v>
                </c:pt>
                <c:pt idx="1096">
                  <c:v>12/9/14 6:12</c:v>
                </c:pt>
                <c:pt idx="1097">
                  <c:v>12/9/14 6:12</c:v>
                </c:pt>
                <c:pt idx="1098">
                  <c:v>12/9/14 6:13</c:v>
                </c:pt>
                <c:pt idx="1099">
                  <c:v>12/9/14 6:13</c:v>
                </c:pt>
                <c:pt idx="1100">
                  <c:v>12/9/14 6:13</c:v>
                </c:pt>
                <c:pt idx="1101">
                  <c:v>12/9/14 6:13</c:v>
                </c:pt>
                <c:pt idx="1102">
                  <c:v>12/9/14 6:14</c:v>
                </c:pt>
                <c:pt idx="1103">
                  <c:v>12/9/14 6:14</c:v>
                </c:pt>
                <c:pt idx="1104">
                  <c:v>12/9/14 6:14</c:v>
                </c:pt>
                <c:pt idx="1105">
                  <c:v>12/9/14 6:15</c:v>
                </c:pt>
                <c:pt idx="1106">
                  <c:v>12/9/14 6:15</c:v>
                </c:pt>
                <c:pt idx="1107">
                  <c:v>12/9/14 6:15</c:v>
                </c:pt>
                <c:pt idx="1108">
                  <c:v>12/9/14 6:15</c:v>
                </c:pt>
                <c:pt idx="1109">
                  <c:v>12/9/14 6:15</c:v>
                </c:pt>
                <c:pt idx="1110">
                  <c:v>12/9/14 6:16</c:v>
                </c:pt>
                <c:pt idx="1111">
                  <c:v>12/9/14 6:16</c:v>
                </c:pt>
                <c:pt idx="1112">
                  <c:v>12/9/14 6:16</c:v>
                </c:pt>
                <c:pt idx="1113">
                  <c:v>12/9/14 6:17</c:v>
                </c:pt>
                <c:pt idx="1114">
                  <c:v>12/9/14 6:18</c:v>
                </c:pt>
                <c:pt idx="1115">
                  <c:v>12/9/14 6:18</c:v>
                </c:pt>
                <c:pt idx="1116">
                  <c:v>12/9/14 6:19</c:v>
                </c:pt>
                <c:pt idx="1117">
                  <c:v>12/9/14 6:19</c:v>
                </c:pt>
                <c:pt idx="1118">
                  <c:v>12/9/14 6:19</c:v>
                </c:pt>
                <c:pt idx="1119">
                  <c:v>12/9/14 6:20</c:v>
                </c:pt>
                <c:pt idx="1120">
                  <c:v>12/9/14 6:20</c:v>
                </c:pt>
                <c:pt idx="1121">
                  <c:v>12/9/14 6:20</c:v>
                </c:pt>
                <c:pt idx="1122">
                  <c:v>12/9/14 6:21</c:v>
                </c:pt>
                <c:pt idx="1123">
                  <c:v>12/9/14 6:21</c:v>
                </c:pt>
                <c:pt idx="1124">
                  <c:v>12/9/14 6:22</c:v>
                </c:pt>
                <c:pt idx="1125">
                  <c:v>12/9/14 6:23</c:v>
                </c:pt>
                <c:pt idx="1126">
                  <c:v>12/9/14 6:23</c:v>
                </c:pt>
                <c:pt idx="1127">
                  <c:v>12/9/14 6:23</c:v>
                </c:pt>
                <c:pt idx="1128">
                  <c:v>12/9/14 6:23</c:v>
                </c:pt>
                <c:pt idx="1129">
                  <c:v>12/9/14 6:23</c:v>
                </c:pt>
                <c:pt idx="1130">
                  <c:v>12/9/14 6:23</c:v>
                </c:pt>
                <c:pt idx="1131">
                  <c:v>12/9/14 6:24</c:v>
                </c:pt>
                <c:pt idx="1132">
                  <c:v>12/9/14 6:24</c:v>
                </c:pt>
                <c:pt idx="1133">
                  <c:v>12/9/14 6:24</c:v>
                </c:pt>
                <c:pt idx="1134">
                  <c:v>12/9/14 6:25</c:v>
                </c:pt>
                <c:pt idx="1135">
                  <c:v>12/9/14 6:25</c:v>
                </c:pt>
                <c:pt idx="1136">
                  <c:v>12/9/14 6:26</c:v>
                </c:pt>
                <c:pt idx="1137">
                  <c:v>12/9/14 6:27</c:v>
                </c:pt>
                <c:pt idx="1138">
                  <c:v>12/9/14 6:32</c:v>
                </c:pt>
                <c:pt idx="1139">
                  <c:v>12/9/14 6:32</c:v>
                </c:pt>
                <c:pt idx="1140">
                  <c:v>12/9/14 6:32</c:v>
                </c:pt>
                <c:pt idx="1141">
                  <c:v>12/9/14 6:33</c:v>
                </c:pt>
                <c:pt idx="1142">
                  <c:v>12/9/14 6:34</c:v>
                </c:pt>
                <c:pt idx="1143">
                  <c:v>12/9/14 6:34</c:v>
                </c:pt>
                <c:pt idx="1144">
                  <c:v>12/9/14 6:36</c:v>
                </c:pt>
                <c:pt idx="1145">
                  <c:v>12/9/14 6:36</c:v>
                </c:pt>
                <c:pt idx="1146">
                  <c:v>12/9/14 6:36</c:v>
                </c:pt>
                <c:pt idx="1147">
                  <c:v>12/9/14 6:36</c:v>
                </c:pt>
                <c:pt idx="1148">
                  <c:v>12/9/14 6:36</c:v>
                </c:pt>
                <c:pt idx="1149">
                  <c:v>12/9/14 6:36</c:v>
                </c:pt>
                <c:pt idx="1150">
                  <c:v>12/9/14 6:37</c:v>
                </c:pt>
                <c:pt idx="1151">
                  <c:v>12/9/14 6:37</c:v>
                </c:pt>
                <c:pt idx="1152">
                  <c:v>12/9/14 6:37</c:v>
                </c:pt>
                <c:pt idx="1153">
                  <c:v>12/9/14 6:37</c:v>
                </c:pt>
                <c:pt idx="1154">
                  <c:v>12/9/14 6:38</c:v>
                </c:pt>
                <c:pt idx="1155">
                  <c:v>12/9/14 6:38</c:v>
                </c:pt>
                <c:pt idx="1156">
                  <c:v>12/9/14 6:39</c:v>
                </c:pt>
                <c:pt idx="1157">
                  <c:v>12/9/14 6:40</c:v>
                </c:pt>
                <c:pt idx="1158">
                  <c:v>12/9/14 6:42</c:v>
                </c:pt>
                <c:pt idx="1159">
                  <c:v>12/9/14 6:43</c:v>
                </c:pt>
                <c:pt idx="1160">
                  <c:v>12/9/14 6:43</c:v>
                </c:pt>
                <c:pt idx="1161">
                  <c:v>12/9/14 6:43</c:v>
                </c:pt>
                <c:pt idx="1162">
                  <c:v>12/9/14 6:46</c:v>
                </c:pt>
                <c:pt idx="1163">
                  <c:v>12/9/14 6:46</c:v>
                </c:pt>
                <c:pt idx="1164">
                  <c:v>12/9/14 6:46</c:v>
                </c:pt>
                <c:pt idx="1165">
                  <c:v>12/9/14 6:46</c:v>
                </c:pt>
                <c:pt idx="1166">
                  <c:v>12/9/14 6:46</c:v>
                </c:pt>
                <c:pt idx="1167">
                  <c:v>12/9/14 6:46</c:v>
                </c:pt>
                <c:pt idx="1168">
                  <c:v>12/9/14 6:46</c:v>
                </c:pt>
                <c:pt idx="1169">
                  <c:v>12/9/14 6:47</c:v>
                </c:pt>
                <c:pt idx="1170">
                  <c:v>12/9/14 6:47</c:v>
                </c:pt>
                <c:pt idx="1171">
                  <c:v>12/9/14 6:48</c:v>
                </c:pt>
                <c:pt idx="1172">
                  <c:v>12/9/14 6:48</c:v>
                </c:pt>
                <c:pt idx="1173">
                  <c:v>12/9/14 6:49</c:v>
                </c:pt>
                <c:pt idx="1174">
                  <c:v>12/9/14 6:49</c:v>
                </c:pt>
                <c:pt idx="1175">
                  <c:v>12/9/14 6:50</c:v>
                </c:pt>
                <c:pt idx="1176">
                  <c:v>12/9/14 6:50</c:v>
                </c:pt>
                <c:pt idx="1177">
                  <c:v>12/9/14 6:50</c:v>
                </c:pt>
                <c:pt idx="1178">
                  <c:v>12/9/14 6:50</c:v>
                </c:pt>
                <c:pt idx="1179">
                  <c:v>12/9/14 6:51</c:v>
                </c:pt>
                <c:pt idx="1180">
                  <c:v>12/9/14 6:52</c:v>
                </c:pt>
                <c:pt idx="1181">
                  <c:v>12/9/14 6:53</c:v>
                </c:pt>
                <c:pt idx="1182">
                  <c:v>12/9/14 6:54</c:v>
                </c:pt>
                <c:pt idx="1183">
                  <c:v>12/9/14 6:54</c:v>
                </c:pt>
                <c:pt idx="1184">
                  <c:v>12/9/14 6:54</c:v>
                </c:pt>
                <c:pt idx="1185">
                  <c:v>12/9/14 6:55</c:v>
                </c:pt>
                <c:pt idx="1186">
                  <c:v>12/9/14 6:55</c:v>
                </c:pt>
                <c:pt idx="1187">
                  <c:v>12/9/14 6:55</c:v>
                </c:pt>
                <c:pt idx="1188">
                  <c:v>12/9/14 6:56</c:v>
                </c:pt>
                <c:pt idx="1189">
                  <c:v>12/9/14 6:56</c:v>
                </c:pt>
                <c:pt idx="1190">
                  <c:v>12/9/14 6:56</c:v>
                </c:pt>
                <c:pt idx="1191">
                  <c:v>12/9/14 6:56</c:v>
                </c:pt>
                <c:pt idx="1192">
                  <c:v>12/9/14 6:56</c:v>
                </c:pt>
                <c:pt idx="1193">
                  <c:v>12/9/14 6:57</c:v>
                </c:pt>
                <c:pt idx="1194">
                  <c:v>12/9/14 6:57</c:v>
                </c:pt>
                <c:pt idx="1195">
                  <c:v>12/9/14 6:57</c:v>
                </c:pt>
                <c:pt idx="1196">
                  <c:v>12/9/14 6:58</c:v>
                </c:pt>
                <c:pt idx="1197">
                  <c:v>12/9/14 6:58</c:v>
                </c:pt>
                <c:pt idx="1198">
                  <c:v>12/9/14 6:59</c:v>
                </c:pt>
                <c:pt idx="1199">
                  <c:v>12/9/14 6:59</c:v>
                </c:pt>
                <c:pt idx="1200">
                  <c:v>12/9/14 6:59</c:v>
                </c:pt>
                <c:pt idx="1201">
                  <c:v>12/9/14 6:59</c:v>
                </c:pt>
                <c:pt idx="1202">
                  <c:v>12/9/14 6:59</c:v>
                </c:pt>
                <c:pt idx="1203">
                  <c:v>12/9/14 7:00</c:v>
                </c:pt>
                <c:pt idx="1204">
                  <c:v>12/9/14 7:01</c:v>
                </c:pt>
                <c:pt idx="1205">
                  <c:v>12/9/14 7:01</c:v>
                </c:pt>
                <c:pt idx="1206">
                  <c:v>12/9/14 7:01</c:v>
                </c:pt>
                <c:pt idx="1207">
                  <c:v>12/9/14 7:02</c:v>
                </c:pt>
                <c:pt idx="1208">
                  <c:v>12/9/14 7:02</c:v>
                </c:pt>
                <c:pt idx="1209">
                  <c:v>12/9/14 7:02</c:v>
                </c:pt>
                <c:pt idx="1210">
                  <c:v>12/9/14 7:04</c:v>
                </c:pt>
                <c:pt idx="1211">
                  <c:v>12/9/14 7:05</c:v>
                </c:pt>
                <c:pt idx="1212">
                  <c:v>12/9/14 7:07</c:v>
                </c:pt>
                <c:pt idx="1213">
                  <c:v>12/9/14 7:07</c:v>
                </c:pt>
                <c:pt idx="1214">
                  <c:v>12/9/14 7:07</c:v>
                </c:pt>
                <c:pt idx="1215">
                  <c:v>12/9/14 7:07</c:v>
                </c:pt>
                <c:pt idx="1216">
                  <c:v>12/9/14 7:07</c:v>
                </c:pt>
                <c:pt idx="1217">
                  <c:v>12/9/14 7:07</c:v>
                </c:pt>
                <c:pt idx="1218">
                  <c:v>12/9/14 7:07</c:v>
                </c:pt>
                <c:pt idx="1219">
                  <c:v>12/9/14 7:08</c:v>
                </c:pt>
                <c:pt idx="1220">
                  <c:v>12/9/14 7:08</c:v>
                </c:pt>
                <c:pt idx="1221">
                  <c:v>12/9/14 7:10</c:v>
                </c:pt>
                <c:pt idx="1222">
                  <c:v>12/9/14 7:11</c:v>
                </c:pt>
                <c:pt idx="1223">
                  <c:v>12/9/14 7:11</c:v>
                </c:pt>
                <c:pt idx="1224">
                  <c:v>12/9/14 7:11</c:v>
                </c:pt>
                <c:pt idx="1225">
                  <c:v>12/9/14 7:11</c:v>
                </c:pt>
                <c:pt idx="1226">
                  <c:v>12/9/14 7:11</c:v>
                </c:pt>
                <c:pt idx="1227">
                  <c:v>12/9/14 7:11</c:v>
                </c:pt>
                <c:pt idx="1228">
                  <c:v>12/9/14 7:12</c:v>
                </c:pt>
                <c:pt idx="1229">
                  <c:v>12/9/14 7:12</c:v>
                </c:pt>
                <c:pt idx="1230">
                  <c:v>12/9/14 7:12</c:v>
                </c:pt>
                <c:pt idx="1231">
                  <c:v>12/9/14 7:12</c:v>
                </c:pt>
                <c:pt idx="1232">
                  <c:v>12/9/14 7:12</c:v>
                </c:pt>
                <c:pt idx="1233">
                  <c:v>12/9/14 7:13</c:v>
                </c:pt>
                <c:pt idx="1234">
                  <c:v>12/9/14 7:13</c:v>
                </c:pt>
                <c:pt idx="1235">
                  <c:v>12/9/14 7:13</c:v>
                </c:pt>
                <c:pt idx="1236">
                  <c:v>12/9/14 7:13</c:v>
                </c:pt>
                <c:pt idx="1237">
                  <c:v>12/9/14 7:13</c:v>
                </c:pt>
                <c:pt idx="1238">
                  <c:v>12/9/14 7:13</c:v>
                </c:pt>
                <c:pt idx="1239">
                  <c:v>12/9/14 7:13</c:v>
                </c:pt>
                <c:pt idx="1240">
                  <c:v>12/9/14 7:14</c:v>
                </c:pt>
                <c:pt idx="1241">
                  <c:v>12/9/14 7:14</c:v>
                </c:pt>
                <c:pt idx="1242">
                  <c:v>12/9/14 7:15</c:v>
                </c:pt>
                <c:pt idx="1243">
                  <c:v>12/9/14 7:15</c:v>
                </c:pt>
                <c:pt idx="1244">
                  <c:v>12/9/14 7:15</c:v>
                </c:pt>
                <c:pt idx="1245">
                  <c:v>12/9/14 7:16</c:v>
                </c:pt>
                <c:pt idx="1246">
                  <c:v>12/9/14 7:16</c:v>
                </c:pt>
                <c:pt idx="1247">
                  <c:v>12/9/14 7:16</c:v>
                </c:pt>
                <c:pt idx="1248">
                  <c:v>12/9/14 7:17</c:v>
                </c:pt>
                <c:pt idx="1249">
                  <c:v>12/9/14 7:17</c:v>
                </c:pt>
                <c:pt idx="1250">
                  <c:v>12/9/14 7:17</c:v>
                </c:pt>
                <c:pt idx="1251">
                  <c:v>12/9/14 7:17</c:v>
                </c:pt>
                <c:pt idx="1252">
                  <c:v>12/9/14 7:17</c:v>
                </c:pt>
                <c:pt idx="1253">
                  <c:v>12/9/14 7:17</c:v>
                </c:pt>
                <c:pt idx="1254">
                  <c:v>12/9/14 7:18</c:v>
                </c:pt>
                <c:pt idx="1255">
                  <c:v>12/9/14 7:18</c:v>
                </c:pt>
                <c:pt idx="1256">
                  <c:v>12/9/14 7:18</c:v>
                </c:pt>
                <c:pt idx="1257">
                  <c:v>12/9/14 7:18</c:v>
                </c:pt>
                <c:pt idx="1258">
                  <c:v>12/9/14 7:19</c:v>
                </c:pt>
                <c:pt idx="1259">
                  <c:v>12/9/14 7:19</c:v>
                </c:pt>
                <c:pt idx="1260">
                  <c:v>12/9/14 7:19</c:v>
                </c:pt>
                <c:pt idx="1261">
                  <c:v>12/9/14 7:19</c:v>
                </c:pt>
                <c:pt idx="1262">
                  <c:v>12/9/14 7:19</c:v>
                </c:pt>
                <c:pt idx="1263">
                  <c:v>12/9/14 7:20</c:v>
                </c:pt>
                <c:pt idx="1264">
                  <c:v>12/9/14 7:20</c:v>
                </c:pt>
                <c:pt idx="1265">
                  <c:v>12/9/14 7:20</c:v>
                </c:pt>
                <c:pt idx="1266">
                  <c:v>12/9/14 7:20</c:v>
                </c:pt>
                <c:pt idx="1267">
                  <c:v>12/9/14 7:20</c:v>
                </c:pt>
                <c:pt idx="1268">
                  <c:v>12/9/14 7:20</c:v>
                </c:pt>
                <c:pt idx="1269">
                  <c:v>12/9/14 7:21</c:v>
                </c:pt>
                <c:pt idx="1270">
                  <c:v>12/9/14 7:21</c:v>
                </c:pt>
                <c:pt idx="1271">
                  <c:v>12/9/14 7:22</c:v>
                </c:pt>
                <c:pt idx="1272">
                  <c:v>12/9/14 7:24</c:v>
                </c:pt>
                <c:pt idx="1273">
                  <c:v>12/9/14 7:24</c:v>
                </c:pt>
                <c:pt idx="1274">
                  <c:v>12/9/14 7:25</c:v>
                </c:pt>
                <c:pt idx="1275">
                  <c:v>12/9/14 7:26</c:v>
                </c:pt>
                <c:pt idx="1276">
                  <c:v>12/9/14 7:26</c:v>
                </c:pt>
                <c:pt idx="1277">
                  <c:v>12/9/14 7:26</c:v>
                </c:pt>
                <c:pt idx="1278">
                  <c:v>12/9/14 7:26</c:v>
                </c:pt>
                <c:pt idx="1279">
                  <c:v>12/9/14 7:27</c:v>
                </c:pt>
                <c:pt idx="1280">
                  <c:v>12/9/14 7:27</c:v>
                </c:pt>
                <c:pt idx="1281">
                  <c:v>12/9/14 7:27</c:v>
                </c:pt>
                <c:pt idx="1282">
                  <c:v>12/9/14 7:27</c:v>
                </c:pt>
                <c:pt idx="1283">
                  <c:v>12/9/14 7:28</c:v>
                </c:pt>
                <c:pt idx="1284">
                  <c:v>12/9/14 7:28</c:v>
                </c:pt>
                <c:pt idx="1285">
                  <c:v>12/9/14 7:28</c:v>
                </c:pt>
                <c:pt idx="1286">
                  <c:v>12/9/14 7:28</c:v>
                </c:pt>
                <c:pt idx="1287">
                  <c:v>12/9/14 7:30</c:v>
                </c:pt>
                <c:pt idx="1288">
                  <c:v>12/9/14 7:30</c:v>
                </c:pt>
                <c:pt idx="1289">
                  <c:v>12/9/14 7:30</c:v>
                </c:pt>
                <c:pt idx="1290">
                  <c:v>12/9/14 7:30</c:v>
                </c:pt>
                <c:pt idx="1291">
                  <c:v>12/9/14 7:30</c:v>
                </c:pt>
                <c:pt idx="1292">
                  <c:v>12/9/14 7:30</c:v>
                </c:pt>
                <c:pt idx="1293">
                  <c:v>12/9/14 7:30</c:v>
                </c:pt>
                <c:pt idx="1294">
                  <c:v>12/9/14 7:31</c:v>
                </c:pt>
                <c:pt idx="1295">
                  <c:v>12/9/14 7:31</c:v>
                </c:pt>
                <c:pt idx="1296">
                  <c:v>12/9/14 7:31</c:v>
                </c:pt>
                <c:pt idx="1297">
                  <c:v>12/9/14 7:31</c:v>
                </c:pt>
                <c:pt idx="1298">
                  <c:v>12/9/14 7:33</c:v>
                </c:pt>
                <c:pt idx="1299">
                  <c:v>12/9/14 7:33</c:v>
                </c:pt>
                <c:pt idx="1300">
                  <c:v>12/9/14 7:33</c:v>
                </c:pt>
                <c:pt idx="1301">
                  <c:v>12/9/14 7:33</c:v>
                </c:pt>
                <c:pt idx="1302">
                  <c:v>12/9/14 7:33</c:v>
                </c:pt>
                <c:pt idx="1303">
                  <c:v>12/9/14 7:34</c:v>
                </c:pt>
                <c:pt idx="1304">
                  <c:v>12/9/14 7:34</c:v>
                </c:pt>
                <c:pt idx="1305">
                  <c:v>12/9/14 7:35</c:v>
                </c:pt>
                <c:pt idx="1306">
                  <c:v>12/9/14 7:35</c:v>
                </c:pt>
                <c:pt idx="1307">
                  <c:v>12/9/14 7:36</c:v>
                </c:pt>
                <c:pt idx="1308">
                  <c:v>12/9/14 7:37</c:v>
                </c:pt>
                <c:pt idx="1309">
                  <c:v>12/9/14 7:37</c:v>
                </c:pt>
                <c:pt idx="1310">
                  <c:v>12/9/14 7:37</c:v>
                </c:pt>
                <c:pt idx="1311">
                  <c:v>12/9/14 7:37</c:v>
                </c:pt>
                <c:pt idx="1312">
                  <c:v>12/9/14 7:37</c:v>
                </c:pt>
                <c:pt idx="1313">
                  <c:v>12/9/14 7:37</c:v>
                </c:pt>
                <c:pt idx="1314">
                  <c:v>12/9/14 7:37</c:v>
                </c:pt>
                <c:pt idx="1315">
                  <c:v>12/9/14 7:37</c:v>
                </c:pt>
                <c:pt idx="1316">
                  <c:v>12/9/14 7:37</c:v>
                </c:pt>
                <c:pt idx="1317">
                  <c:v>12/9/14 7:38</c:v>
                </c:pt>
                <c:pt idx="1318">
                  <c:v>12/9/14 7:39</c:v>
                </c:pt>
                <c:pt idx="1319">
                  <c:v>12/9/14 7:39</c:v>
                </c:pt>
                <c:pt idx="1320">
                  <c:v>12/9/14 7:39</c:v>
                </c:pt>
                <c:pt idx="1321">
                  <c:v>12/9/14 7:39</c:v>
                </c:pt>
                <c:pt idx="1322">
                  <c:v>12/9/14 7:40</c:v>
                </c:pt>
                <c:pt idx="1323">
                  <c:v>12/9/14 7:40</c:v>
                </c:pt>
                <c:pt idx="1324">
                  <c:v>12/9/14 7:40</c:v>
                </c:pt>
                <c:pt idx="1325">
                  <c:v>12/9/14 7:40</c:v>
                </c:pt>
                <c:pt idx="1326">
                  <c:v>12/9/14 7:40</c:v>
                </c:pt>
                <c:pt idx="1327">
                  <c:v>12/9/14 7:40</c:v>
                </c:pt>
                <c:pt idx="1328">
                  <c:v>12/9/14 7:40</c:v>
                </c:pt>
                <c:pt idx="1329">
                  <c:v>12/9/14 7:40</c:v>
                </c:pt>
                <c:pt idx="1330">
                  <c:v>12/9/14 7:41</c:v>
                </c:pt>
                <c:pt idx="1331">
                  <c:v>12/9/14 7:41</c:v>
                </c:pt>
                <c:pt idx="1332">
                  <c:v>12/9/14 7:42</c:v>
                </c:pt>
                <c:pt idx="1333">
                  <c:v>12/9/14 7:42</c:v>
                </c:pt>
                <c:pt idx="1334">
                  <c:v>12/9/14 7:42</c:v>
                </c:pt>
                <c:pt idx="1335">
                  <c:v>12/9/14 7:43</c:v>
                </c:pt>
                <c:pt idx="1336">
                  <c:v>12/9/14 7:44</c:v>
                </c:pt>
                <c:pt idx="1337">
                  <c:v>12/9/14 7:45</c:v>
                </c:pt>
                <c:pt idx="1338">
                  <c:v>12/9/14 7:45</c:v>
                </c:pt>
                <c:pt idx="1339">
                  <c:v>12/9/14 7:47</c:v>
                </c:pt>
                <c:pt idx="1340">
                  <c:v>12/9/14 7:47</c:v>
                </c:pt>
                <c:pt idx="1341">
                  <c:v>12/9/14 7:47</c:v>
                </c:pt>
                <c:pt idx="1342">
                  <c:v>12/9/14 7:47</c:v>
                </c:pt>
                <c:pt idx="1343">
                  <c:v>12/9/14 7:48</c:v>
                </c:pt>
                <c:pt idx="1344">
                  <c:v>12/9/14 7:48</c:v>
                </c:pt>
                <c:pt idx="1345">
                  <c:v>12/9/14 7:48</c:v>
                </c:pt>
                <c:pt idx="1346">
                  <c:v>12/9/14 7:48</c:v>
                </c:pt>
                <c:pt idx="1347">
                  <c:v>12/9/14 7:48</c:v>
                </c:pt>
                <c:pt idx="1348">
                  <c:v>12/9/14 7:48</c:v>
                </c:pt>
                <c:pt idx="1349">
                  <c:v>12/9/14 7:50</c:v>
                </c:pt>
                <c:pt idx="1350">
                  <c:v>12/9/14 7:51</c:v>
                </c:pt>
                <c:pt idx="1351">
                  <c:v>12/9/14 7:51</c:v>
                </c:pt>
                <c:pt idx="1352">
                  <c:v>12/9/14 7:51</c:v>
                </c:pt>
                <c:pt idx="1353">
                  <c:v>12/9/14 7:51</c:v>
                </c:pt>
                <c:pt idx="1354">
                  <c:v>12/9/14 7:52</c:v>
                </c:pt>
                <c:pt idx="1355">
                  <c:v>12/9/14 7:54</c:v>
                </c:pt>
                <c:pt idx="1356">
                  <c:v>12/9/14 7:54</c:v>
                </c:pt>
                <c:pt idx="1357">
                  <c:v>12/9/14 7:55</c:v>
                </c:pt>
                <c:pt idx="1358">
                  <c:v>12/9/14 7:55</c:v>
                </c:pt>
                <c:pt idx="1359">
                  <c:v>12/9/14 7:55</c:v>
                </c:pt>
                <c:pt idx="1360">
                  <c:v>12/9/14 7:55</c:v>
                </c:pt>
                <c:pt idx="1361">
                  <c:v>12/9/14 7:56</c:v>
                </c:pt>
                <c:pt idx="1362">
                  <c:v>12/9/14 7:56</c:v>
                </c:pt>
                <c:pt idx="1363">
                  <c:v>12/9/14 7:56</c:v>
                </c:pt>
                <c:pt idx="1364">
                  <c:v>12/9/14 7:56</c:v>
                </c:pt>
                <c:pt idx="1365">
                  <c:v>12/9/14 7:56</c:v>
                </c:pt>
                <c:pt idx="1366">
                  <c:v>12/9/14 7:57</c:v>
                </c:pt>
                <c:pt idx="1367">
                  <c:v>12/9/14 7:57</c:v>
                </c:pt>
                <c:pt idx="1368">
                  <c:v>12/9/14 7:57</c:v>
                </c:pt>
                <c:pt idx="1369">
                  <c:v>12/9/14 7:57</c:v>
                </c:pt>
                <c:pt idx="1370">
                  <c:v>12/9/14 7:57</c:v>
                </c:pt>
                <c:pt idx="1371">
                  <c:v>12/9/14 7:57</c:v>
                </c:pt>
                <c:pt idx="1372">
                  <c:v>12/9/14 7:58</c:v>
                </c:pt>
                <c:pt idx="1373">
                  <c:v>12/9/14 7:59</c:v>
                </c:pt>
                <c:pt idx="1374">
                  <c:v>12/9/14 7:59</c:v>
                </c:pt>
                <c:pt idx="1375">
                  <c:v>12/9/14 7:59</c:v>
                </c:pt>
                <c:pt idx="1376">
                  <c:v>12/9/14 8:00</c:v>
                </c:pt>
                <c:pt idx="1377">
                  <c:v>12/9/14 8:01</c:v>
                </c:pt>
                <c:pt idx="1378">
                  <c:v>12/9/14 8:01</c:v>
                </c:pt>
                <c:pt idx="1379">
                  <c:v>12/9/14 8:01</c:v>
                </c:pt>
                <c:pt idx="1380">
                  <c:v>12/9/14 8:01</c:v>
                </c:pt>
                <c:pt idx="1381">
                  <c:v>12/9/14 8:01</c:v>
                </c:pt>
                <c:pt idx="1382">
                  <c:v>12/9/14 8:02</c:v>
                </c:pt>
                <c:pt idx="1383">
                  <c:v>12/9/14 8:02</c:v>
                </c:pt>
                <c:pt idx="1384">
                  <c:v>12/9/14 8:03</c:v>
                </c:pt>
                <c:pt idx="1385">
                  <c:v>12/9/14 8:03</c:v>
                </c:pt>
                <c:pt idx="1386">
                  <c:v>12/9/14 8:03</c:v>
                </c:pt>
                <c:pt idx="1387">
                  <c:v>12/9/14 8:03</c:v>
                </c:pt>
                <c:pt idx="1388">
                  <c:v>12/9/14 8:04</c:v>
                </c:pt>
                <c:pt idx="1389">
                  <c:v>12/9/14 8:07</c:v>
                </c:pt>
                <c:pt idx="1390">
                  <c:v>12/9/14 8:07</c:v>
                </c:pt>
                <c:pt idx="1391">
                  <c:v>12/9/14 8:07</c:v>
                </c:pt>
                <c:pt idx="1392">
                  <c:v>12/9/14 8:07</c:v>
                </c:pt>
                <c:pt idx="1393">
                  <c:v>12/9/14 8:07</c:v>
                </c:pt>
                <c:pt idx="1394">
                  <c:v>12/9/14 8:09</c:v>
                </c:pt>
                <c:pt idx="1395">
                  <c:v>12/9/14 8:09</c:v>
                </c:pt>
                <c:pt idx="1396">
                  <c:v>12/9/14 8:09</c:v>
                </c:pt>
                <c:pt idx="1397">
                  <c:v>12/9/14 8:09</c:v>
                </c:pt>
                <c:pt idx="1398">
                  <c:v>12/9/14 8:10</c:v>
                </c:pt>
                <c:pt idx="1399">
                  <c:v>12/9/14 8:14</c:v>
                </c:pt>
                <c:pt idx="1400">
                  <c:v>12/9/14 8:16</c:v>
                </c:pt>
                <c:pt idx="1401">
                  <c:v>12/9/14 8:17</c:v>
                </c:pt>
                <c:pt idx="1402">
                  <c:v>12/9/14 8:17</c:v>
                </c:pt>
                <c:pt idx="1403">
                  <c:v>12/9/14 8:18</c:v>
                </c:pt>
                <c:pt idx="1404">
                  <c:v>12/9/14 8:18</c:v>
                </c:pt>
                <c:pt idx="1405">
                  <c:v>12/9/14 8:20</c:v>
                </c:pt>
                <c:pt idx="1406">
                  <c:v>12/9/14 8:21</c:v>
                </c:pt>
                <c:pt idx="1407">
                  <c:v>12/9/14 8:21</c:v>
                </c:pt>
                <c:pt idx="1408">
                  <c:v>12/9/14 8:21</c:v>
                </c:pt>
                <c:pt idx="1409">
                  <c:v>12/9/14 8:22</c:v>
                </c:pt>
                <c:pt idx="1410">
                  <c:v>12/9/14 8:22</c:v>
                </c:pt>
                <c:pt idx="1411">
                  <c:v>12/9/14 8:23</c:v>
                </c:pt>
                <c:pt idx="1412">
                  <c:v>12/9/14 8:23</c:v>
                </c:pt>
                <c:pt idx="1413">
                  <c:v>12/9/14 8:24</c:v>
                </c:pt>
                <c:pt idx="1414">
                  <c:v>12/9/14 8:24</c:v>
                </c:pt>
                <c:pt idx="1415">
                  <c:v>12/9/14 8:24</c:v>
                </c:pt>
                <c:pt idx="1416">
                  <c:v>12/9/14 8:24</c:v>
                </c:pt>
                <c:pt idx="1417">
                  <c:v>12/9/14 8:24</c:v>
                </c:pt>
                <c:pt idx="1418">
                  <c:v>12/9/14 8:25</c:v>
                </c:pt>
                <c:pt idx="1419">
                  <c:v>12/9/14 8:25</c:v>
                </c:pt>
                <c:pt idx="1420">
                  <c:v>12/9/14 8:25</c:v>
                </c:pt>
                <c:pt idx="1421">
                  <c:v>12/9/14 8:25</c:v>
                </c:pt>
                <c:pt idx="1422">
                  <c:v>12/9/14 8:26</c:v>
                </c:pt>
                <c:pt idx="1423">
                  <c:v>12/9/14 8:26</c:v>
                </c:pt>
                <c:pt idx="1424">
                  <c:v>12/9/14 8:27</c:v>
                </c:pt>
                <c:pt idx="1425">
                  <c:v>12/9/14 8:27</c:v>
                </c:pt>
                <c:pt idx="1426">
                  <c:v>12/9/14 8:27</c:v>
                </c:pt>
                <c:pt idx="1427">
                  <c:v>12/9/14 8:29</c:v>
                </c:pt>
                <c:pt idx="1428">
                  <c:v>12/9/14 8:30</c:v>
                </c:pt>
                <c:pt idx="1429">
                  <c:v>12/9/14 8:31</c:v>
                </c:pt>
                <c:pt idx="1430">
                  <c:v>12/9/14 8:31</c:v>
                </c:pt>
                <c:pt idx="1431">
                  <c:v>12/9/14 8:31</c:v>
                </c:pt>
                <c:pt idx="1432">
                  <c:v>12/9/14 8:32</c:v>
                </c:pt>
                <c:pt idx="1433">
                  <c:v>12/9/14 8:32</c:v>
                </c:pt>
                <c:pt idx="1434">
                  <c:v>12/9/14 8:34</c:v>
                </c:pt>
                <c:pt idx="1435">
                  <c:v>12/9/14 8:34</c:v>
                </c:pt>
                <c:pt idx="1436">
                  <c:v>12/9/14 8:34</c:v>
                </c:pt>
                <c:pt idx="1437">
                  <c:v>12/9/14 8:34</c:v>
                </c:pt>
                <c:pt idx="1438">
                  <c:v>12/9/14 8:34</c:v>
                </c:pt>
                <c:pt idx="1439">
                  <c:v>12/9/14 8:35</c:v>
                </c:pt>
                <c:pt idx="1440">
                  <c:v>12/9/14 8:36</c:v>
                </c:pt>
                <c:pt idx="1441">
                  <c:v>12/9/14 8:36</c:v>
                </c:pt>
                <c:pt idx="1442">
                  <c:v>12/9/14 8:36</c:v>
                </c:pt>
                <c:pt idx="1443">
                  <c:v>12/9/14 8:37</c:v>
                </c:pt>
                <c:pt idx="1444">
                  <c:v>12/9/14 8:37</c:v>
                </c:pt>
                <c:pt idx="1445">
                  <c:v>12/9/14 8:38</c:v>
                </c:pt>
                <c:pt idx="1446">
                  <c:v>12/9/14 8:38</c:v>
                </c:pt>
                <c:pt idx="1447">
                  <c:v>12/9/14 8:38</c:v>
                </c:pt>
                <c:pt idx="1448">
                  <c:v>12/9/14 8:40</c:v>
                </c:pt>
                <c:pt idx="1449">
                  <c:v>12/9/14 8:43</c:v>
                </c:pt>
                <c:pt idx="1450">
                  <c:v>12/9/14 8:44</c:v>
                </c:pt>
                <c:pt idx="1451">
                  <c:v>12/9/14 8:47</c:v>
                </c:pt>
                <c:pt idx="1452">
                  <c:v>12/9/14 8:48</c:v>
                </c:pt>
                <c:pt idx="1453">
                  <c:v>12/9/14 8:48</c:v>
                </c:pt>
                <c:pt idx="1454">
                  <c:v>12/9/14 8:48</c:v>
                </c:pt>
                <c:pt idx="1455">
                  <c:v>12/9/14 8:49</c:v>
                </c:pt>
                <c:pt idx="1456">
                  <c:v>12/9/14 8:49</c:v>
                </c:pt>
                <c:pt idx="1457">
                  <c:v>12/9/14 8:49</c:v>
                </c:pt>
                <c:pt idx="1458">
                  <c:v>12/9/14 8:51</c:v>
                </c:pt>
                <c:pt idx="1459">
                  <c:v>12/9/14 8:51</c:v>
                </c:pt>
                <c:pt idx="1460">
                  <c:v>12/9/14 8:51</c:v>
                </c:pt>
                <c:pt idx="1461">
                  <c:v>12/9/14 8:51</c:v>
                </c:pt>
                <c:pt idx="1462">
                  <c:v>12/9/14 8:53</c:v>
                </c:pt>
                <c:pt idx="1463">
                  <c:v>12/9/14 8:54</c:v>
                </c:pt>
                <c:pt idx="1464">
                  <c:v>12/9/14 8:54</c:v>
                </c:pt>
                <c:pt idx="1465">
                  <c:v>12/9/14 8:54</c:v>
                </c:pt>
                <c:pt idx="1466">
                  <c:v>12/9/14 8:54</c:v>
                </c:pt>
                <c:pt idx="1467">
                  <c:v>12/9/14 8:54</c:v>
                </c:pt>
                <c:pt idx="1468">
                  <c:v>12/9/14 8:56</c:v>
                </c:pt>
                <c:pt idx="1469">
                  <c:v>12/9/14 8:56</c:v>
                </c:pt>
                <c:pt idx="1470">
                  <c:v>12/9/14 8:56</c:v>
                </c:pt>
                <c:pt idx="1471">
                  <c:v>12/9/14 8:57</c:v>
                </c:pt>
                <c:pt idx="1472">
                  <c:v>12/9/14 8:57</c:v>
                </c:pt>
                <c:pt idx="1473">
                  <c:v>12/9/14 8:57</c:v>
                </c:pt>
                <c:pt idx="1474">
                  <c:v>12/9/14 8:58</c:v>
                </c:pt>
                <c:pt idx="1475">
                  <c:v>12/9/14 8:58</c:v>
                </c:pt>
                <c:pt idx="1476">
                  <c:v>12/9/14 8:59</c:v>
                </c:pt>
                <c:pt idx="1477">
                  <c:v>12/9/14 8:59</c:v>
                </c:pt>
                <c:pt idx="1478">
                  <c:v>12/9/14 8:59</c:v>
                </c:pt>
                <c:pt idx="1479">
                  <c:v>12/9/14 8:59</c:v>
                </c:pt>
                <c:pt idx="1480">
                  <c:v>12/9/14 9:00</c:v>
                </c:pt>
                <c:pt idx="1481">
                  <c:v>12/9/14 9:00</c:v>
                </c:pt>
                <c:pt idx="1482">
                  <c:v>12/9/14 9:03</c:v>
                </c:pt>
                <c:pt idx="1483">
                  <c:v>12/9/14 9:04</c:v>
                </c:pt>
                <c:pt idx="1484">
                  <c:v>12/9/14 9:04</c:v>
                </c:pt>
                <c:pt idx="1485">
                  <c:v>12/9/14 9:04</c:v>
                </c:pt>
                <c:pt idx="1486">
                  <c:v>12/9/14 9:04</c:v>
                </c:pt>
                <c:pt idx="1487">
                  <c:v>12/9/14 9:07</c:v>
                </c:pt>
                <c:pt idx="1488">
                  <c:v>12/9/14 9:08</c:v>
                </c:pt>
                <c:pt idx="1489">
                  <c:v>12/9/14 9:08</c:v>
                </c:pt>
                <c:pt idx="1490">
                  <c:v>12/9/14 9:08</c:v>
                </c:pt>
                <c:pt idx="1491">
                  <c:v>12/9/14 9:09</c:v>
                </c:pt>
                <c:pt idx="1492">
                  <c:v>12/9/14 9:09</c:v>
                </c:pt>
                <c:pt idx="1493">
                  <c:v>12/9/14 9:10</c:v>
                </c:pt>
                <c:pt idx="1494">
                  <c:v>12/9/14 9:11</c:v>
                </c:pt>
                <c:pt idx="1495">
                  <c:v>12/9/14 9:11</c:v>
                </c:pt>
                <c:pt idx="1496">
                  <c:v>12/9/14 9:11</c:v>
                </c:pt>
                <c:pt idx="1497">
                  <c:v>12/9/14 9:11</c:v>
                </c:pt>
                <c:pt idx="1498">
                  <c:v>12/9/14 9:11</c:v>
                </c:pt>
                <c:pt idx="1499">
                  <c:v>12/9/14 9:12</c:v>
                </c:pt>
                <c:pt idx="1500">
                  <c:v>12/9/14 9:13</c:v>
                </c:pt>
                <c:pt idx="1501">
                  <c:v>12/9/14 9:13</c:v>
                </c:pt>
                <c:pt idx="1502">
                  <c:v>12/9/14 9:13</c:v>
                </c:pt>
                <c:pt idx="1503">
                  <c:v>12/9/14 9:13</c:v>
                </c:pt>
                <c:pt idx="1504">
                  <c:v>12/9/14 9:15</c:v>
                </c:pt>
                <c:pt idx="1505">
                  <c:v>12/9/14 9:15</c:v>
                </c:pt>
                <c:pt idx="1506">
                  <c:v>12/9/14 9:16</c:v>
                </c:pt>
                <c:pt idx="1507">
                  <c:v>12/9/14 9:17</c:v>
                </c:pt>
                <c:pt idx="1508">
                  <c:v>12/9/14 9:17</c:v>
                </c:pt>
                <c:pt idx="1509">
                  <c:v>12/9/14 9:18</c:v>
                </c:pt>
                <c:pt idx="1510">
                  <c:v>12/9/14 9:18</c:v>
                </c:pt>
                <c:pt idx="1511">
                  <c:v>12/9/14 9:18</c:v>
                </c:pt>
                <c:pt idx="1512">
                  <c:v>12/9/14 9:18</c:v>
                </c:pt>
                <c:pt idx="1513">
                  <c:v>12/9/14 9:19</c:v>
                </c:pt>
                <c:pt idx="1514">
                  <c:v>12/9/14 9:19</c:v>
                </c:pt>
                <c:pt idx="1515">
                  <c:v>12/9/14 9:19</c:v>
                </c:pt>
                <c:pt idx="1516">
                  <c:v>12/9/14 9:22</c:v>
                </c:pt>
                <c:pt idx="1517">
                  <c:v>12/9/14 9:22</c:v>
                </c:pt>
                <c:pt idx="1518">
                  <c:v>12/9/14 9:22</c:v>
                </c:pt>
                <c:pt idx="1519">
                  <c:v>12/9/14 9:22</c:v>
                </c:pt>
                <c:pt idx="1520">
                  <c:v>12/9/14 9:22</c:v>
                </c:pt>
                <c:pt idx="1521">
                  <c:v>12/9/14 9:25</c:v>
                </c:pt>
                <c:pt idx="1522">
                  <c:v>12/9/14 9:25</c:v>
                </c:pt>
                <c:pt idx="1523">
                  <c:v>12/9/14 9:26</c:v>
                </c:pt>
                <c:pt idx="1524">
                  <c:v>12/9/14 9:26</c:v>
                </c:pt>
                <c:pt idx="1525">
                  <c:v>12/9/14 9:26</c:v>
                </c:pt>
                <c:pt idx="1526">
                  <c:v>12/9/14 9:26</c:v>
                </c:pt>
                <c:pt idx="1527">
                  <c:v>12/9/14 9:27</c:v>
                </c:pt>
                <c:pt idx="1528">
                  <c:v>12/9/14 9:28</c:v>
                </c:pt>
                <c:pt idx="1529">
                  <c:v>12/9/14 9:28</c:v>
                </c:pt>
                <c:pt idx="1530">
                  <c:v>12/9/14 9:28</c:v>
                </c:pt>
                <c:pt idx="1531">
                  <c:v>12/9/14 9:28</c:v>
                </c:pt>
                <c:pt idx="1532">
                  <c:v>12/9/14 9:29</c:v>
                </c:pt>
                <c:pt idx="1533">
                  <c:v>12/9/14 9:29</c:v>
                </c:pt>
                <c:pt idx="1534">
                  <c:v>12/9/14 9:29</c:v>
                </c:pt>
                <c:pt idx="1535">
                  <c:v>12/9/14 9:29</c:v>
                </c:pt>
                <c:pt idx="1536">
                  <c:v>12/9/14 9:29</c:v>
                </c:pt>
                <c:pt idx="1537">
                  <c:v>12/9/14 9:30</c:v>
                </c:pt>
                <c:pt idx="1538">
                  <c:v>12/9/14 9:30</c:v>
                </c:pt>
                <c:pt idx="1539">
                  <c:v>12/9/14 9:31</c:v>
                </c:pt>
                <c:pt idx="1540">
                  <c:v>12/9/14 9:31</c:v>
                </c:pt>
                <c:pt idx="1541">
                  <c:v>12/9/14 9:32</c:v>
                </c:pt>
                <c:pt idx="1542">
                  <c:v>12/9/14 9:32</c:v>
                </c:pt>
                <c:pt idx="1543">
                  <c:v>12/9/14 9:33</c:v>
                </c:pt>
                <c:pt idx="1544">
                  <c:v>12/9/14 9:33</c:v>
                </c:pt>
                <c:pt idx="1545">
                  <c:v>12/9/14 9:33</c:v>
                </c:pt>
                <c:pt idx="1546">
                  <c:v>12/9/14 9:33</c:v>
                </c:pt>
                <c:pt idx="1547">
                  <c:v>12/9/14 9:33</c:v>
                </c:pt>
                <c:pt idx="1548">
                  <c:v>12/9/14 9:33</c:v>
                </c:pt>
                <c:pt idx="1549">
                  <c:v>12/9/14 9:35</c:v>
                </c:pt>
                <c:pt idx="1550">
                  <c:v>12/9/14 9:37</c:v>
                </c:pt>
                <c:pt idx="1551">
                  <c:v>12/9/14 9:38</c:v>
                </c:pt>
                <c:pt idx="1552">
                  <c:v>12/9/14 9:38</c:v>
                </c:pt>
                <c:pt idx="1553">
                  <c:v>12/9/14 9:38</c:v>
                </c:pt>
                <c:pt idx="1554">
                  <c:v>12/9/14 9:39</c:v>
                </c:pt>
                <c:pt idx="1555">
                  <c:v>12/9/14 9:40</c:v>
                </c:pt>
                <c:pt idx="1556">
                  <c:v>12/9/14 9:40</c:v>
                </c:pt>
                <c:pt idx="1557">
                  <c:v>12/9/14 9:41</c:v>
                </c:pt>
                <c:pt idx="1558">
                  <c:v>12/9/14 9:41</c:v>
                </c:pt>
                <c:pt idx="1559">
                  <c:v>12/9/14 9:41</c:v>
                </c:pt>
                <c:pt idx="1560">
                  <c:v>12/9/14 9:43</c:v>
                </c:pt>
                <c:pt idx="1561">
                  <c:v>12/9/14 9:43</c:v>
                </c:pt>
                <c:pt idx="1562">
                  <c:v>12/9/14 9:44</c:v>
                </c:pt>
                <c:pt idx="1563">
                  <c:v>12/9/14 9:44</c:v>
                </c:pt>
                <c:pt idx="1564">
                  <c:v>12/9/14 9:45</c:v>
                </c:pt>
                <c:pt idx="1565">
                  <c:v>12/9/14 9:45</c:v>
                </c:pt>
                <c:pt idx="1566">
                  <c:v>12/9/14 9:45</c:v>
                </c:pt>
                <c:pt idx="1567">
                  <c:v>12/9/14 9:47</c:v>
                </c:pt>
                <c:pt idx="1568">
                  <c:v>12/9/14 9:47</c:v>
                </c:pt>
                <c:pt idx="1569">
                  <c:v>12/9/14 9:48</c:v>
                </c:pt>
                <c:pt idx="1570">
                  <c:v>12/9/14 9:48</c:v>
                </c:pt>
                <c:pt idx="1571">
                  <c:v>12/9/14 9:49</c:v>
                </c:pt>
                <c:pt idx="1572">
                  <c:v>12/9/14 9:50</c:v>
                </c:pt>
                <c:pt idx="1573">
                  <c:v>12/9/14 9:51</c:v>
                </c:pt>
                <c:pt idx="1574">
                  <c:v>12/9/14 9:51</c:v>
                </c:pt>
                <c:pt idx="1575">
                  <c:v>12/9/14 9:52</c:v>
                </c:pt>
                <c:pt idx="1576">
                  <c:v>12/9/14 9:52</c:v>
                </c:pt>
                <c:pt idx="1577">
                  <c:v>12/9/14 9:53</c:v>
                </c:pt>
                <c:pt idx="1578">
                  <c:v>12/9/14 9:54</c:v>
                </c:pt>
                <c:pt idx="1579">
                  <c:v>12/9/14 9:55</c:v>
                </c:pt>
                <c:pt idx="1580">
                  <c:v>12/9/14 9:55</c:v>
                </c:pt>
                <c:pt idx="1581">
                  <c:v>12/9/14 9:55</c:v>
                </c:pt>
                <c:pt idx="1582">
                  <c:v>12/9/14 9:56</c:v>
                </c:pt>
                <c:pt idx="1583">
                  <c:v>12/9/14 9:57</c:v>
                </c:pt>
                <c:pt idx="1584">
                  <c:v>12/9/14 9:57</c:v>
                </c:pt>
                <c:pt idx="1585">
                  <c:v>12/9/14 9:58</c:v>
                </c:pt>
                <c:pt idx="1586">
                  <c:v>12/9/14 9:59</c:v>
                </c:pt>
                <c:pt idx="1587">
                  <c:v>12/9/14 10:00</c:v>
                </c:pt>
                <c:pt idx="1588">
                  <c:v>12/9/14 10:00</c:v>
                </c:pt>
                <c:pt idx="1589">
                  <c:v>12/9/14 10:00</c:v>
                </c:pt>
                <c:pt idx="1590">
                  <c:v>12/9/14 10:00</c:v>
                </c:pt>
                <c:pt idx="1591">
                  <c:v>12/9/14 10:02</c:v>
                </c:pt>
                <c:pt idx="1592">
                  <c:v>12/9/14 10:02</c:v>
                </c:pt>
                <c:pt idx="1593">
                  <c:v>12/9/14 10:03</c:v>
                </c:pt>
                <c:pt idx="1594">
                  <c:v>12/9/14 10:03</c:v>
                </c:pt>
                <c:pt idx="1595">
                  <c:v>12/9/14 10:03</c:v>
                </c:pt>
                <c:pt idx="1596">
                  <c:v>12/9/14 10:03</c:v>
                </c:pt>
                <c:pt idx="1597">
                  <c:v>12/9/14 10:04</c:v>
                </c:pt>
                <c:pt idx="1598">
                  <c:v>12/9/14 10:04</c:v>
                </c:pt>
                <c:pt idx="1599">
                  <c:v>12/9/14 10:04</c:v>
                </c:pt>
                <c:pt idx="1600">
                  <c:v>12/9/14 10:04</c:v>
                </c:pt>
                <c:pt idx="1601">
                  <c:v>12/9/14 10:04</c:v>
                </c:pt>
                <c:pt idx="1602">
                  <c:v>12/9/14 10:04</c:v>
                </c:pt>
                <c:pt idx="1603">
                  <c:v>12/9/14 10:05</c:v>
                </c:pt>
                <c:pt idx="1604">
                  <c:v>12/9/14 10:05</c:v>
                </c:pt>
                <c:pt idx="1605">
                  <c:v>12/9/14 10:06</c:v>
                </c:pt>
                <c:pt idx="1606">
                  <c:v>12/9/14 10:06</c:v>
                </c:pt>
                <c:pt idx="1607">
                  <c:v>12/9/14 10:07</c:v>
                </c:pt>
                <c:pt idx="1608">
                  <c:v>12/9/14 10:07</c:v>
                </c:pt>
                <c:pt idx="1609">
                  <c:v>12/9/14 10:07</c:v>
                </c:pt>
                <c:pt idx="1610">
                  <c:v>12/9/14 10:07</c:v>
                </c:pt>
                <c:pt idx="1611">
                  <c:v>12/9/14 10:08</c:v>
                </c:pt>
                <c:pt idx="1612">
                  <c:v>12/9/14 10:08</c:v>
                </c:pt>
                <c:pt idx="1613">
                  <c:v>12/9/14 10:11</c:v>
                </c:pt>
                <c:pt idx="1614">
                  <c:v>12/9/14 10:11</c:v>
                </c:pt>
                <c:pt idx="1615">
                  <c:v>12/9/14 10:11</c:v>
                </c:pt>
                <c:pt idx="1616">
                  <c:v>12/9/14 10:11</c:v>
                </c:pt>
                <c:pt idx="1617">
                  <c:v>12/9/14 10:14</c:v>
                </c:pt>
                <c:pt idx="1618">
                  <c:v>12/9/14 10:16</c:v>
                </c:pt>
                <c:pt idx="1619">
                  <c:v>12/9/14 10:16</c:v>
                </c:pt>
                <c:pt idx="1620">
                  <c:v>12/9/14 10:17</c:v>
                </c:pt>
                <c:pt idx="1621">
                  <c:v>12/9/14 10:17</c:v>
                </c:pt>
                <c:pt idx="1622">
                  <c:v>12/9/14 10:21</c:v>
                </c:pt>
                <c:pt idx="1623">
                  <c:v>12/9/14 10:22</c:v>
                </c:pt>
                <c:pt idx="1624">
                  <c:v>12/9/14 10:24</c:v>
                </c:pt>
                <c:pt idx="1625">
                  <c:v>12/9/14 10:24</c:v>
                </c:pt>
                <c:pt idx="1626">
                  <c:v>12/9/14 10:24</c:v>
                </c:pt>
                <c:pt idx="1627">
                  <c:v>12/9/14 10:24</c:v>
                </c:pt>
                <c:pt idx="1628">
                  <c:v>12/9/14 10:24</c:v>
                </c:pt>
                <c:pt idx="1629">
                  <c:v>12/9/14 10:24</c:v>
                </c:pt>
                <c:pt idx="1630">
                  <c:v>12/9/14 10:24</c:v>
                </c:pt>
                <c:pt idx="1631">
                  <c:v>12/9/14 10:24</c:v>
                </c:pt>
                <c:pt idx="1632">
                  <c:v>12/9/14 10:24</c:v>
                </c:pt>
                <c:pt idx="1633">
                  <c:v>12/9/14 10:24</c:v>
                </c:pt>
                <c:pt idx="1634">
                  <c:v>12/9/14 10:24</c:v>
                </c:pt>
                <c:pt idx="1635">
                  <c:v>12/9/14 10:24</c:v>
                </c:pt>
                <c:pt idx="1636">
                  <c:v>12/9/14 10:24</c:v>
                </c:pt>
                <c:pt idx="1637">
                  <c:v>12/9/14 10:24</c:v>
                </c:pt>
                <c:pt idx="1638">
                  <c:v>12/9/14 10:24</c:v>
                </c:pt>
                <c:pt idx="1639">
                  <c:v>12/9/14 10:25</c:v>
                </c:pt>
                <c:pt idx="1640">
                  <c:v>12/9/14 10:25</c:v>
                </c:pt>
                <c:pt idx="1641">
                  <c:v>12/9/14 10:25</c:v>
                </c:pt>
                <c:pt idx="1642">
                  <c:v>12/9/14 10:25</c:v>
                </c:pt>
                <c:pt idx="1643">
                  <c:v>12/9/14 10:25</c:v>
                </c:pt>
                <c:pt idx="1644">
                  <c:v>12/9/14 10:25</c:v>
                </c:pt>
                <c:pt idx="1645">
                  <c:v>12/9/14 10:25</c:v>
                </c:pt>
                <c:pt idx="1646">
                  <c:v>12/9/14 10:25</c:v>
                </c:pt>
                <c:pt idx="1647">
                  <c:v>12/9/14 10:25</c:v>
                </c:pt>
                <c:pt idx="1648">
                  <c:v>12/9/14 10:25</c:v>
                </c:pt>
                <c:pt idx="1649">
                  <c:v>12/9/14 10:25</c:v>
                </c:pt>
                <c:pt idx="1650">
                  <c:v>12/9/14 10:25</c:v>
                </c:pt>
                <c:pt idx="1651">
                  <c:v>12/9/14 10:25</c:v>
                </c:pt>
                <c:pt idx="1652">
                  <c:v>12/9/14 10:25</c:v>
                </c:pt>
                <c:pt idx="1653">
                  <c:v>12/9/14 10:25</c:v>
                </c:pt>
                <c:pt idx="1654">
                  <c:v>12/9/14 10:25</c:v>
                </c:pt>
                <c:pt idx="1655">
                  <c:v>12/9/14 10:25</c:v>
                </c:pt>
                <c:pt idx="1656">
                  <c:v>12/9/14 10:25</c:v>
                </c:pt>
                <c:pt idx="1657">
                  <c:v>12/9/14 10:25</c:v>
                </c:pt>
                <c:pt idx="1658">
                  <c:v>12/9/14 10:25</c:v>
                </c:pt>
                <c:pt idx="1659">
                  <c:v>12/9/14 10:26</c:v>
                </c:pt>
                <c:pt idx="1660">
                  <c:v>12/9/14 10:26</c:v>
                </c:pt>
                <c:pt idx="1661">
                  <c:v>12/9/14 10:26</c:v>
                </c:pt>
                <c:pt idx="1662">
                  <c:v>12/9/14 10:26</c:v>
                </c:pt>
                <c:pt idx="1663">
                  <c:v>12/9/14 10:26</c:v>
                </c:pt>
                <c:pt idx="1664">
                  <c:v>12/9/14 10:26</c:v>
                </c:pt>
                <c:pt idx="1665">
                  <c:v>12/9/14 10:26</c:v>
                </c:pt>
                <c:pt idx="1666">
                  <c:v>12/9/14 10:26</c:v>
                </c:pt>
                <c:pt idx="1667">
                  <c:v>12/9/14 10:26</c:v>
                </c:pt>
                <c:pt idx="1668">
                  <c:v>12/9/14 10:26</c:v>
                </c:pt>
                <c:pt idx="1669">
                  <c:v>12/9/14 10:26</c:v>
                </c:pt>
                <c:pt idx="1670">
                  <c:v>12/9/14 10:26</c:v>
                </c:pt>
                <c:pt idx="1671">
                  <c:v>12/9/14 10:26</c:v>
                </c:pt>
                <c:pt idx="1672">
                  <c:v>12/9/14 10:26</c:v>
                </c:pt>
                <c:pt idx="1673">
                  <c:v>12/9/14 10:26</c:v>
                </c:pt>
                <c:pt idx="1674">
                  <c:v>12/9/14 10:26</c:v>
                </c:pt>
                <c:pt idx="1675">
                  <c:v>12/9/14 10:26</c:v>
                </c:pt>
                <c:pt idx="1676">
                  <c:v>12/9/14 10:26</c:v>
                </c:pt>
                <c:pt idx="1677">
                  <c:v>12/9/14 10:27</c:v>
                </c:pt>
                <c:pt idx="1678">
                  <c:v>12/9/14 10:27</c:v>
                </c:pt>
                <c:pt idx="1679">
                  <c:v>12/9/14 10:27</c:v>
                </c:pt>
                <c:pt idx="1680">
                  <c:v>12/9/14 10:27</c:v>
                </c:pt>
                <c:pt idx="1681">
                  <c:v>12/9/14 10:27</c:v>
                </c:pt>
                <c:pt idx="1682">
                  <c:v>12/9/14 10:27</c:v>
                </c:pt>
                <c:pt idx="1683">
                  <c:v>12/9/14 10:27</c:v>
                </c:pt>
                <c:pt idx="1684">
                  <c:v>12/9/14 10:27</c:v>
                </c:pt>
                <c:pt idx="1685">
                  <c:v>12/9/14 10:27</c:v>
                </c:pt>
                <c:pt idx="1686">
                  <c:v>12/9/14 10:27</c:v>
                </c:pt>
                <c:pt idx="1687">
                  <c:v>12/9/14 10:27</c:v>
                </c:pt>
                <c:pt idx="1688">
                  <c:v>12/9/14 10:27</c:v>
                </c:pt>
                <c:pt idx="1689">
                  <c:v>12/9/14 10:27</c:v>
                </c:pt>
                <c:pt idx="1690">
                  <c:v>12/9/14 10:27</c:v>
                </c:pt>
                <c:pt idx="1691">
                  <c:v>12/9/14 10:27</c:v>
                </c:pt>
                <c:pt idx="1692">
                  <c:v>12/9/14 10:27</c:v>
                </c:pt>
                <c:pt idx="1693">
                  <c:v>12/9/14 10:27</c:v>
                </c:pt>
                <c:pt idx="1694">
                  <c:v>12/9/14 10:27</c:v>
                </c:pt>
                <c:pt idx="1695">
                  <c:v>12/9/14 10:27</c:v>
                </c:pt>
                <c:pt idx="1696">
                  <c:v>12/9/14 10:27</c:v>
                </c:pt>
                <c:pt idx="1697">
                  <c:v>12/9/14 10:28</c:v>
                </c:pt>
                <c:pt idx="1698">
                  <c:v>12/9/14 10:28</c:v>
                </c:pt>
                <c:pt idx="1699">
                  <c:v>12/9/14 10:28</c:v>
                </c:pt>
                <c:pt idx="1700">
                  <c:v>12/9/14 10:29</c:v>
                </c:pt>
                <c:pt idx="1701">
                  <c:v>12/9/14 10:29</c:v>
                </c:pt>
                <c:pt idx="1702">
                  <c:v>12/9/14 10:29</c:v>
                </c:pt>
                <c:pt idx="1703">
                  <c:v>12/9/14 10:29</c:v>
                </c:pt>
                <c:pt idx="1704">
                  <c:v>12/9/14 10:29</c:v>
                </c:pt>
                <c:pt idx="1705">
                  <c:v>12/9/14 10:29</c:v>
                </c:pt>
                <c:pt idx="1706">
                  <c:v>12/9/14 10:29</c:v>
                </c:pt>
                <c:pt idx="1707">
                  <c:v>12/9/14 10:29</c:v>
                </c:pt>
                <c:pt idx="1708">
                  <c:v>12/9/14 10:29</c:v>
                </c:pt>
                <c:pt idx="1709">
                  <c:v>12/9/14 10:29</c:v>
                </c:pt>
                <c:pt idx="1710">
                  <c:v>12/9/14 10:29</c:v>
                </c:pt>
                <c:pt idx="1711">
                  <c:v>12/9/14 10:29</c:v>
                </c:pt>
                <c:pt idx="1712">
                  <c:v>12/9/14 10:29</c:v>
                </c:pt>
                <c:pt idx="1713">
                  <c:v>12/9/14 10:29</c:v>
                </c:pt>
                <c:pt idx="1714">
                  <c:v>12/9/14 10:29</c:v>
                </c:pt>
                <c:pt idx="1715">
                  <c:v>12/9/14 10:29</c:v>
                </c:pt>
                <c:pt idx="1716">
                  <c:v>12/9/14 10:29</c:v>
                </c:pt>
                <c:pt idx="1717">
                  <c:v>12/9/14 10:29</c:v>
                </c:pt>
                <c:pt idx="1718">
                  <c:v>12/9/14 10:29</c:v>
                </c:pt>
                <c:pt idx="1719">
                  <c:v>12/9/14 10:29</c:v>
                </c:pt>
                <c:pt idx="1720">
                  <c:v>12/9/14 10:29</c:v>
                </c:pt>
                <c:pt idx="1721">
                  <c:v>12/9/14 10:29</c:v>
                </c:pt>
                <c:pt idx="1722">
                  <c:v>12/9/14 10:29</c:v>
                </c:pt>
                <c:pt idx="1723">
                  <c:v>12/9/14 10:29</c:v>
                </c:pt>
                <c:pt idx="1724">
                  <c:v>12/9/14 10:29</c:v>
                </c:pt>
                <c:pt idx="1725">
                  <c:v>12/9/14 10:30</c:v>
                </c:pt>
                <c:pt idx="1726">
                  <c:v>12/9/14 10:30</c:v>
                </c:pt>
                <c:pt idx="1727">
                  <c:v>12/9/14 10:30</c:v>
                </c:pt>
                <c:pt idx="1728">
                  <c:v>12/9/14 10:30</c:v>
                </c:pt>
                <c:pt idx="1729">
                  <c:v>12/9/14 10:30</c:v>
                </c:pt>
                <c:pt idx="1730">
                  <c:v>12/9/14 10:30</c:v>
                </c:pt>
                <c:pt idx="1731">
                  <c:v>12/9/14 10:30</c:v>
                </c:pt>
                <c:pt idx="1732">
                  <c:v>12/9/14 10:30</c:v>
                </c:pt>
                <c:pt idx="1733">
                  <c:v>12/9/14 10:30</c:v>
                </c:pt>
                <c:pt idx="1734">
                  <c:v>12/9/14 10:30</c:v>
                </c:pt>
                <c:pt idx="1735">
                  <c:v>12/9/14 10:30</c:v>
                </c:pt>
                <c:pt idx="1736">
                  <c:v>12/9/14 10:30</c:v>
                </c:pt>
                <c:pt idx="1737">
                  <c:v>12/9/14 10:30</c:v>
                </c:pt>
                <c:pt idx="1738">
                  <c:v>12/9/14 10:30</c:v>
                </c:pt>
                <c:pt idx="1739">
                  <c:v>12/9/14 10:30</c:v>
                </c:pt>
                <c:pt idx="1740">
                  <c:v>12/9/14 10:30</c:v>
                </c:pt>
                <c:pt idx="1741">
                  <c:v>12/9/14 10:30</c:v>
                </c:pt>
                <c:pt idx="1742">
                  <c:v>12/9/14 10:30</c:v>
                </c:pt>
                <c:pt idx="1743">
                  <c:v>12/9/14 10:30</c:v>
                </c:pt>
                <c:pt idx="1744">
                  <c:v>12/9/14 10:30</c:v>
                </c:pt>
                <c:pt idx="1745">
                  <c:v>12/9/14 10:30</c:v>
                </c:pt>
                <c:pt idx="1746">
                  <c:v>12/9/14 10:31</c:v>
                </c:pt>
                <c:pt idx="1747">
                  <c:v>12/9/14 10:31</c:v>
                </c:pt>
                <c:pt idx="1748">
                  <c:v>12/9/14 10:31</c:v>
                </c:pt>
                <c:pt idx="1749">
                  <c:v>12/9/14 10:31</c:v>
                </c:pt>
                <c:pt idx="1750">
                  <c:v>12/9/14 10:31</c:v>
                </c:pt>
                <c:pt idx="1751">
                  <c:v>12/9/14 10:31</c:v>
                </c:pt>
                <c:pt idx="1752">
                  <c:v>12/9/14 10:31</c:v>
                </c:pt>
                <c:pt idx="1753">
                  <c:v>12/9/14 10:31</c:v>
                </c:pt>
                <c:pt idx="1754">
                  <c:v>12/9/14 10:31</c:v>
                </c:pt>
                <c:pt idx="1755">
                  <c:v>12/9/14 10:31</c:v>
                </c:pt>
                <c:pt idx="1756">
                  <c:v>12/9/14 10:31</c:v>
                </c:pt>
                <c:pt idx="1757">
                  <c:v>12/9/14 10:31</c:v>
                </c:pt>
                <c:pt idx="1758">
                  <c:v>12/9/14 10:31</c:v>
                </c:pt>
                <c:pt idx="1759">
                  <c:v>12/9/14 10:31</c:v>
                </c:pt>
                <c:pt idx="1760">
                  <c:v>12/9/14 10:31</c:v>
                </c:pt>
                <c:pt idx="1761">
                  <c:v>12/9/14 10:31</c:v>
                </c:pt>
                <c:pt idx="1762">
                  <c:v>12/9/14 10:31</c:v>
                </c:pt>
                <c:pt idx="1763">
                  <c:v>12/9/14 10:31</c:v>
                </c:pt>
                <c:pt idx="1764">
                  <c:v>12/9/14 10:31</c:v>
                </c:pt>
                <c:pt idx="1765">
                  <c:v>12/9/14 10:31</c:v>
                </c:pt>
                <c:pt idx="1766">
                  <c:v>12/9/14 10:31</c:v>
                </c:pt>
                <c:pt idx="1767">
                  <c:v>12/9/14 10:31</c:v>
                </c:pt>
                <c:pt idx="1768">
                  <c:v>12/9/14 10:32</c:v>
                </c:pt>
                <c:pt idx="1769">
                  <c:v>12/9/14 10:32</c:v>
                </c:pt>
                <c:pt idx="1770">
                  <c:v>12/9/14 10:32</c:v>
                </c:pt>
                <c:pt idx="1771">
                  <c:v>12/9/14 10:32</c:v>
                </c:pt>
                <c:pt idx="1772">
                  <c:v>12/9/14 10:32</c:v>
                </c:pt>
                <c:pt idx="1773">
                  <c:v>12/9/14 10:32</c:v>
                </c:pt>
                <c:pt idx="1774">
                  <c:v>12/9/14 10:32</c:v>
                </c:pt>
                <c:pt idx="1775">
                  <c:v>12/9/14 10:32</c:v>
                </c:pt>
                <c:pt idx="1776">
                  <c:v>12/9/14 10:32</c:v>
                </c:pt>
                <c:pt idx="1777">
                  <c:v>12/9/14 10:32</c:v>
                </c:pt>
                <c:pt idx="1778">
                  <c:v>12/9/14 10:32</c:v>
                </c:pt>
                <c:pt idx="1779">
                  <c:v>12/9/14 10:32</c:v>
                </c:pt>
                <c:pt idx="1780">
                  <c:v>12/9/14 10:32</c:v>
                </c:pt>
                <c:pt idx="1781">
                  <c:v>12/9/14 10:32</c:v>
                </c:pt>
                <c:pt idx="1782">
                  <c:v>12/9/14 10:32</c:v>
                </c:pt>
                <c:pt idx="1783">
                  <c:v>12/9/14 10:32</c:v>
                </c:pt>
                <c:pt idx="1784">
                  <c:v>12/9/14 10:32</c:v>
                </c:pt>
                <c:pt idx="1785">
                  <c:v>12/9/14 10:32</c:v>
                </c:pt>
                <c:pt idx="1786">
                  <c:v>12/9/14 10:32</c:v>
                </c:pt>
                <c:pt idx="1787">
                  <c:v>12/9/14 10:32</c:v>
                </c:pt>
                <c:pt idx="1788">
                  <c:v>12/9/14 10:32</c:v>
                </c:pt>
                <c:pt idx="1789">
                  <c:v>12/9/14 10:32</c:v>
                </c:pt>
                <c:pt idx="1790">
                  <c:v>12/9/14 10:32</c:v>
                </c:pt>
                <c:pt idx="1791">
                  <c:v>12/9/14 10:32</c:v>
                </c:pt>
                <c:pt idx="1792">
                  <c:v>12/9/14 10:32</c:v>
                </c:pt>
                <c:pt idx="1793">
                  <c:v>12/9/14 10:32</c:v>
                </c:pt>
                <c:pt idx="1794">
                  <c:v>12/9/14 10:32</c:v>
                </c:pt>
                <c:pt idx="1795">
                  <c:v>12/9/14 10:32</c:v>
                </c:pt>
                <c:pt idx="1796">
                  <c:v>12/9/14 10:32</c:v>
                </c:pt>
                <c:pt idx="1797">
                  <c:v>12/9/14 10:33</c:v>
                </c:pt>
                <c:pt idx="1798">
                  <c:v>12/9/14 10:33</c:v>
                </c:pt>
                <c:pt idx="1799">
                  <c:v>12/9/14 10:33</c:v>
                </c:pt>
                <c:pt idx="1800">
                  <c:v>12/9/14 10:33</c:v>
                </c:pt>
                <c:pt idx="1801">
                  <c:v>12/9/14 10:33</c:v>
                </c:pt>
                <c:pt idx="1802">
                  <c:v>12/9/14 10:33</c:v>
                </c:pt>
                <c:pt idx="1803">
                  <c:v>12/9/14 10:33</c:v>
                </c:pt>
                <c:pt idx="1804">
                  <c:v>12/9/14 10:33</c:v>
                </c:pt>
                <c:pt idx="1805">
                  <c:v>12/9/14 10:33</c:v>
                </c:pt>
                <c:pt idx="1806">
                  <c:v>12/9/14 10:33</c:v>
                </c:pt>
                <c:pt idx="1807">
                  <c:v>12/9/14 10:33</c:v>
                </c:pt>
                <c:pt idx="1808">
                  <c:v>12/9/14 10:33</c:v>
                </c:pt>
                <c:pt idx="1809">
                  <c:v>12/9/14 10:33</c:v>
                </c:pt>
                <c:pt idx="1810">
                  <c:v>12/9/14 10:33</c:v>
                </c:pt>
                <c:pt idx="1811">
                  <c:v>12/9/14 10:33</c:v>
                </c:pt>
                <c:pt idx="1812">
                  <c:v>12/9/14 10:33</c:v>
                </c:pt>
                <c:pt idx="1813">
                  <c:v>12/9/14 10:33</c:v>
                </c:pt>
                <c:pt idx="1814">
                  <c:v>12/9/14 10:33</c:v>
                </c:pt>
                <c:pt idx="1815">
                  <c:v>12/9/14 10:33</c:v>
                </c:pt>
                <c:pt idx="1816">
                  <c:v>12/9/14 10:33</c:v>
                </c:pt>
                <c:pt idx="1817">
                  <c:v>12/9/14 10:33</c:v>
                </c:pt>
                <c:pt idx="1818">
                  <c:v>12/9/14 10:33</c:v>
                </c:pt>
                <c:pt idx="1819">
                  <c:v>12/9/14 10:33</c:v>
                </c:pt>
                <c:pt idx="1820">
                  <c:v>12/9/14 10:33</c:v>
                </c:pt>
                <c:pt idx="1821">
                  <c:v>12/9/14 10:33</c:v>
                </c:pt>
                <c:pt idx="1822">
                  <c:v>12/9/14 10:34</c:v>
                </c:pt>
                <c:pt idx="1823">
                  <c:v>12/9/14 10:34</c:v>
                </c:pt>
                <c:pt idx="1824">
                  <c:v>12/9/14 10:34</c:v>
                </c:pt>
                <c:pt idx="1825">
                  <c:v>12/9/14 10:34</c:v>
                </c:pt>
                <c:pt idx="1826">
                  <c:v>12/9/14 10:34</c:v>
                </c:pt>
                <c:pt idx="1827">
                  <c:v>12/9/14 10:34</c:v>
                </c:pt>
                <c:pt idx="1828">
                  <c:v>12/9/14 10:34</c:v>
                </c:pt>
                <c:pt idx="1829">
                  <c:v>12/9/14 10:34</c:v>
                </c:pt>
                <c:pt idx="1830">
                  <c:v>12/9/14 10:34</c:v>
                </c:pt>
                <c:pt idx="1831">
                  <c:v>12/9/14 10:34</c:v>
                </c:pt>
                <c:pt idx="1832">
                  <c:v>12/9/14 10:34</c:v>
                </c:pt>
                <c:pt idx="1833">
                  <c:v>12/9/14 10:34</c:v>
                </c:pt>
                <c:pt idx="1834">
                  <c:v>12/9/14 10:34</c:v>
                </c:pt>
                <c:pt idx="1835">
                  <c:v>12/9/14 10:34</c:v>
                </c:pt>
                <c:pt idx="1836">
                  <c:v>12/9/14 10:34</c:v>
                </c:pt>
                <c:pt idx="1837">
                  <c:v>12/9/14 10:34</c:v>
                </c:pt>
                <c:pt idx="1838">
                  <c:v>12/9/14 10:34</c:v>
                </c:pt>
                <c:pt idx="1839">
                  <c:v>12/9/14 10:34</c:v>
                </c:pt>
                <c:pt idx="1840">
                  <c:v>12/9/14 10:34</c:v>
                </c:pt>
                <c:pt idx="1841">
                  <c:v>12/9/14 10:34</c:v>
                </c:pt>
                <c:pt idx="1842">
                  <c:v>12/9/14 10:34</c:v>
                </c:pt>
                <c:pt idx="1843">
                  <c:v>12/9/14 10:34</c:v>
                </c:pt>
                <c:pt idx="1844">
                  <c:v>12/9/14 10:34</c:v>
                </c:pt>
                <c:pt idx="1845">
                  <c:v>12/9/14 10:34</c:v>
                </c:pt>
                <c:pt idx="1846">
                  <c:v>12/9/14 10:35</c:v>
                </c:pt>
                <c:pt idx="1847">
                  <c:v>12/9/14 10:35</c:v>
                </c:pt>
                <c:pt idx="1848">
                  <c:v>12/9/14 10:35</c:v>
                </c:pt>
                <c:pt idx="1849">
                  <c:v>12/9/14 10:35</c:v>
                </c:pt>
                <c:pt idx="1850">
                  <c:v>12/9/14 10:35</c:v>
                </c:pt>
                <c:pt idx="1851">
                  <c:v>12/9/14 10:35</c:v>
                </c:pt>
                <c:pt idx="1852">
                  <c:v>12/9/14 10:35</c:v>
                </c:pt>
                <c:pt idx="1853">
                  <c:v>12/9/14 10:35</c:v>
                </c:pt>
                <c:pt idx="1854">
                  <c:v>12/9/14 10:35</c:v>
                </c:pt>
                <c:pt idx="1855">
                  <c:v>12/9/14 10:35</c:v>
                </c:pt>
                <c:pt idx="1856">
                  <c:v>12/9/14 10:35</c:v>
                </c:pt>
                <c:pt idx="1857">
                  <c:v>12/9/14 10:35</c:v>
                </c:pt>
                <c:pt idx="1858">
                  <c:v>12/9/14 10:35</c:v>
                </c:pt>
                <c:pt idx="1859">
                  <c:v>12/9/14 10:35</c:v>
                </c:pt>
                <c:pt idx="1860">
                  <c:v>12/9/14 10:35</c:v>
                </c:pt>
                <c:pt idx="1861">
                  <c:v>12/9/14 10:35</c:v>
                </c:pt>
                <c:pt idx="1862">
                  <c:v>12/9/14 10:35</c:v>
                </c:pt>
                <c:pt idx="1863">
                  <c:v>12/9/14 10:35</c:v>
                </c:pt>
                <c:pt idx="1864">
                  <c:v>12/9/14 10:35</c:v>
                </c:pt>
                <c:pt idx="1865">
                  <c:v>12/9/14 10:35</c:v>
                </c:pt>
                <c:pt idx="1866">
                  <c:v>12/9/14 10:35</c:v>
                </c:pt>
                <c:pt idx="1867">
                  <c:v>12/9/14 10:35</c:v>
                </c:pt>
                <c:pt idx="1868">
                  <c:v>12/9/14 10:36</c:v>
                </c:pt>
                <c:pt idx="1869">
                  <c:v>12/9/14 10:36</c:v>
                </c:pt>
                <c:pt idx="1870">
                  <c:v>12/9/14 10:36</c:v>
                </c:pt>
                <c:pt idx="1871">
                  <c:v>12/9/14 10:36</c:v>
                </c:pt>
                <c:pt idx="1872">
                  <c:v>12/9/14 10:36</c:v>
                </c:pt>
                <c:pt idx="1873">
                  <c:v>12/9/14 10:36</c:v>
                </c:pt>
                <c:pt idx="1874">
                  <c:v>12/9/14 10:36</c:v>
                </c:pt>
                <c:pt idx="1875">
                  <c:v>12/9/14 10:36</c:v>
                </c:pt>
                <c:pt idx="1876">
                  <c:v>12/9/14 10:36</c:v>
                </c:pt>
                <c:pt idx="1877">
                  <c:v>12/9/14 10:36</c:v>
                </c:pt>
                <c:pt idx="1878">
                  <c:v>12/9/14 10:36</c:v>
                </c:pt>
                <c:pt idx="1879">
                  <c:v>12/9/14 10:36</c:v>
                </c:pt>
                <c:pt idx="1880">
                  <c:v>12/9/14 10:36</c:v>
                </c:pt>
                <c:pt idx="1881">
                  <c:v>12/9/14 10:36</c:v>
                </c:pt>
                <c:pt idx="1882">
                  <c:v>12/9/14 10:36</c:v>
                </c:pt>
                <c:pt idx="1883">
                  <c:v>12/9/14 10:36</c:v>
                </c:pt>
                <c:pt idx="1884">
                  <c:v>12/9/14 10:36</c:v>
                </c:pt>
                <c:pt idx="1885">
                  <c:v>12/9/14 10:36</c:v>
                </c:pt>
                <c:pt idx="1886">
                  <c:v>12/9/14 10:36</c:v>
                </c:pt>
                <c:pt idx="1887">
                  <c:v>12/9/14 10:36</c:v>
                </c:pt>
                <c:pt idx="1888">
                  <c:v>12/9/14 10:36</c:v>
                </c:pt>
                <c:pt idx="1889">
                  <c:v>12/9/14 10:36</c:v>
                </c:pt>
                <c:pt idx="1890">
                  <c:v>12/9/14 10:36</c:v>
                </c:pt>
                <c:pt idx="1891">
                  <c:v>12/9/14 10:36</c:v>
                </c:pt>
                <c:pt idx="1892">
                  <c:v>12/9/14 10:37</c:v>
                </c:pt>
                <c:pt idx="1893">
                  <c:v>12/9/14 10:37</c:v>
                </c:pt>
                <c:pt idx="1894">
                  <c:v>12/9/14 10:37</c:v>
                </c:pt>
                <c:pt idx="1895">
                  <c:v>12/9/14 10:37</c:v>
                </c:pt>
                <c:pt idx="1896">
                  <c:v>12/9/14 10:37</c:v>
                </c:pt>
                <c:pt idx="1897">
                  <c:v>12/9/14 10:37</c:v>
                </c:pt>
                <c:pt idx="1898">
                  <c:v>12/9/14 10:37</c:v>
                </c:pt>
                <c:pt idx="1899">
                  <c:v>12/9/14 10:37</c:v>
                </c:pt>
                <c:pt idx="1900">
                  <c:v>12/9/14 10:37</c:v>
                </c:pt>
                <c:pt idx="1901">
                  <c:v>12/9/14 10:37</c:v>
                </c:pt>
                <c:pt idx="1902">
                  <c:v>12/9/14 10:37</c:v>
                </c:pt>
                <c:pt idx="1903">
                  <c:v>12/9/14 10:37</c:v>
                </c:pt>
                <c:pt idx="1904">
                  <c:v>12/9/14 10:37</c:v>
                </c:pt>
                <c:pt idx="1905">
                  <c:v>12/9/14 10:37</c:v>
                </c:pt>
                <c:pt idx="1906">
                  <c:v>12/9/14 10:37</c:v>
                </c:pt>
                <c:pt idx="1907">
                  <c:v>12/9/14 10:37</c:v>
                </c:pt>
                <c:pt idx="1908">
                  <c:v>12/9/14 10:37</c:v>
                </c:pt>
                <c:pt idx="1909">
                  <c:v>12/9/14 10:38</c:v>
                </c:pt>
                <c:pt idx="1910">
                  <c:v>12/9/14 10:38</c:v>
                </c:pt>
                <c:pt idx="1911">
                  <c:v>12/9/14 10:38</c:v>
                </c:pt>
                <c:pt idx="1912">
                  <c:v>12/9/14 10:38</c:v>
                </c:pt>
                <c:pt idx="1913">
                  <c:v>12/9/14 10:38</c:v>
                </c:pt>
                <c:pt idx="1914">
                  <c:v>12/9/14 10:38</c:v>
                </c:pt>
                <c:pt idx="1915">
                  <c:v>12/9/14 10:38</c:v>
                </c:pt>
                <c:pt idx="1916">
                  <c:v>12/9/14 10:38</c:v>
                </c:pt>
                <c:pt idx="1917">
                  <c:v>12/9/14 10:38</c:v>
                </c:pt>
                <c:pt idx="1918">
                  <c:v>12/9/14 10:38</c:v>
                </c:pt>
                <c:pt idx="1919">
                  <c:v>12/9/14 10:38</c:v>
                </c:pt>
                <c:pt idx="1920">
                  <c:v>12/9/14 10:38</c:v>
                </c:pt>
                <c:pt idx="1921">
                  <c:v>12/9/14 10:38</c:v>
                </c:pt>
                <c:pt idx="1922">
                  <c:v>12/9/14 10:38</c:v>
                </c:pt>
                <c:pt idx="1923">
                  <c:v>12/9/14 10:38</c:v>
                </c:pt>
                <c:pt idx="1924">
                  <c:v>12/9/14 10:38</c:v>
                </c:pt>
                <c:pt idx="1925">
                  <c:v>12/9/14 10:38</c:v>
                </c:pt>
                <c:pt idx="1926">
                  <c:v>12/9/14 10:38</c:v>
                </c:pt>
                <c:pt idx="1927">
                  <c:v>12/9/14 10:38</c:v>
                </c:pt>
                <c:pt idx="1928">
                  <c:v>12/9/14 10:38</c:v>
                </c:pt>
                <c:pt idx="1929">
                  <c:v>12/9/14 10:38</c:v>
                </c:pt>
                <c:pt idx="1930">
                  <c:v>12/9/14 10:38</c:v>
                </c:pt>
                <c:pt idx="1931">
                  <c:v>12/9/14 10:39</c:v>
                </c:pt>
                <c:pt idx="1932">
                  <c:v>12/9/14 10:39</c:v>
                </c:pt>
                <c:pt idx="1933">
                  <c:v>12/9/14 10:39</c:v>
                </c:pt>
                <c:pt idx="1934">
                  <c:v>12/9/14 10:39</c:v>
                </c:pt>
                <c:pt idx="1935">
                  <c:v>12/9/14 10:39</c:v>
                </c:pt>
                <c:pt idx="1936">
                  <c:v>12/9/14 10:39</c:v>
                </c:pt>
                <c:pt idx="1937">
                  <c:v>12/9/14 10:39</c:v>
                </c:pt>
                <c:pt idx="1938">
                  <c:v>12/9/14 10:39</c:v>
                </c:pt>
                <c:pt idx="1939">
                  <c:v>12/9/14 10:39</c:v>
                </c:pt>
                <c:pt idx="1940">
                  <c:v>12/9/14 10:39</c:v>
                </c:pt>
                <c:pt idx="1941">
                  <c:v>12/9/14 10:39</c:v>
                </c:pt>
                <c:pt idx="1942">
                  <c:v>12/9/14 10:39</c:v>
                </c:pt>
                <c:pt idx="1943">
                  <c:v>12/9/14 10:39</c:v>
                </c:pt>
                <c:pt idx="1944">
                  <c:v>12/9/14 10:39</c:v>
                </c:pt>
                <c:pt idx="1945">
                  <c:v>12/9/14 10:39</c:v>
                </c:pt>
                <c:pt idx="1946">
                  <c:v>12/9/14 10:39</c:v>
                </c:pt>
                <c:pt idx="1947">
                  <c:v>12/9/14 10:39</c:v>
                </c:pt>
                <c:pt idx="1948">
                  <c:v>12/9/14 10:39</c:v>
                </c:pt>
                <c:pt idx="1949">
                  <c:v>12/9/14 10:39</c:v>
                </c:pt>
                <c:pt idx="1950">
                  <c:v>12/9/14 10:39</c:v>
                </c:pt>
                <c:pt idx="1951">
                  <c:v>12/9/14 10:39</c:v>
                </c:pt>
                <c:pt idx="1952">
                  <c:v>12/9/14 10:40</c:v>
                </c:pt>
                <c:pt idx="1953">
                  <c:v>12/9/14 10:40</c:v>
                </c:pt>
                <c:pt idx="1954">
                  <c:v>12/9/14 10:40</c:v>
                </c:pt>
                <c:pt idx="1955">
                  <c:v>12/9/14 10:40</c:v>
                </c:pt>
                <c:pt idx="1956">
                  <c:v>12/9/14 10:40</c:v>
                </c:pt>
                <c:pt idx="1957">
                  <c:v>12/9/14 10:40</c:v>
                </c:pt>
                <c:pt idx="1958">
                  <c:v>12/9/14 10:40</c:v>
                </c:pt>
                <c:pt idx="1959">
                  <c:v>12/9/14 10:40</c:v>
                </c:pt>
                <c:pt idx="1960">
                  <c:v>12/9/14 10:40</c:v>
                </c:pt>
                <c:pt idx="1961">
                  <c:v>12/9/14 10:40</c:v>
                </c:pt>
                <c:pt idx="1962">
                  <c:v>12/9/14 10:40</c:v>
                </c:pt>
                <c:pt idx="1963">
                  <c:v>12/9/14 10:40</c:v>
                </c:pt>
                <c:pt idx="1964">
                  <c:v>12/9/14 10:40</c:v>
                </c:pt>
                <c:pt idx="1965">
                  <c:v>12/9/14 10:40</c:v>
                </c:pt>
                <c:pt idx="1966">
                  <c:v>12/9/14 10:40</c:v>
                </c:pt>
                <c:pt idx="1967">
                  <c:v>12/9/14 10:40</c:v>
                </c:pt>
                <c:pt idx="1968">
                  <c:v>12/9/14 10:40</c:v>
                </c:pt>
                <c:pt idx="1969">
                  <c:v>12/9/14 10:40</c:v>
                </c:pt>
                <c:pt idx="1970">
                  <c:v>12/9/14 10:40</c:v>
                </c:pt>
                <c:pt idx="1971">
                  <c:v>12/9/14 10:40</c:v>
                </c:pt>
                <c:pt idx="1972">
                  <c:v>12/9/14 10:40</c:v>
                </c:pt>
                <c:pt idx="1973">
                  <c:v>12/9/14 10:40</c:v>
                </c:pt>
                <c:pt idx="1974">
                  <c:v>12/9/14 10:40</c:v>
                </c:pt>
                <c:pt idx="1975">
                  <c:v>12/9/14 10:41</c:v>
                </c:pt>
                <c:pt idx="1976">
                  <c:v>12/9/14 10:41</c:v>
                </c:pt>
                <c:pt idx="1977">
                  <c:v>12/9/14 10:41</c:v>
                </c:pt>
                <c:pt idx="1978">
                  <c:v>12/9/14 10:41</c:v>
                </c:pt>
                <c:pt idx="1979">
                  <c:v>12/9/14 10:41</c:v>
                </c:pt>
                <c:pt idx="1980">
                  <c:v>12/9/14 10:41</c:v>
                </c:pt>
                <c:pt idx="1981">
                  <c:v>12/9/14 10:41</c:v>
                </c:pt>
                <c:pt idx="1982">
                  <c:v>12/9/14 10:41</c:v>
                </c:pt>
                <c:pt idx="1983">
                  <c:v>12/9/14 10:41</c:v>
                </c:pt>
                <c:pt idx="1984">
                  <c:v>12/9/14 10:41</c:v>
                </c:pt>
                <c:pt idx="1985">
                  <c:v>12/9/14 10:41</c:v>
                </c:pt>
                <c:pt idx="1986">
                  <c:v>12/9/14 10:41</c:v>
                </c:pt>
                <c:pt idx="1987">
                  <c:v>12/9/14 10:41</c:v>
                </c:pt>
                <c:pt idx="1988">
                  <c:v>12/9/14 10:41</c:v>
                </c:pt>
                <c:pt idx="1989">
                  <c:v>12/9/14 10:41</c:v>
                </c:pt>
                <c:pt idx="1990">
                  <c:v>12/9/14 10:41</c:v>
                </c:pt>
                <c:pt idx="1991">
                  <c:v>12/9/14 10:41</c:v>
                </c:pt>
                <c:pt idx="1992">
                  <c:v>12/9/14 10:41</c:v>
                </c:pt>
                <c:pt idx="1993">
                  <c:v>12/9/14 10:41</c:v>
                </c:pt>
                <c:pt idx="1994">
                  <c:v>12/9/14 10:41</c:v>
                </c:pt>
                <c:pt idx="1995">
                  <c:v>12/9/14 10:42</c:v>
                </c:pt>
                <c:pt idx="1996">
                  <c:v>12/9/14 10:42</c:v>
                </c:pt>
                <c:pt idx="1997">
                  <c:v>12/9/14 10:42</c:v>
                </c:pt>
                <c:pt idx="1998">
                  <c:v>12/9/14 10:42</c:v>
                </c:pt>
                <c:pt idx="1999">
                  <c:v>12/9/14 10:42</c:v>
                </c:pt>
                <c:pt idx="2000">
                  <c:v>12/9/14 10:42</c:v>
                </c:pt>
                <c:pt idx="2001">
                  <c:v>12/9/14 10:42</c:v>
                </c:pt>
                <c:pt idx="2002">
                  <c:v>12/9/14 10:42</c:v>
                </c:pt>
                <c:pt idx="2003">
                  <c:v>12/9/14 10:42</c:v>
                </c:pt>
                <c:pt idx="2004">
                  <c:v>12/9/14 10:42</c:v>
                </c:pt>
                <c:pt idx="2005">
                  <c:v>12/9/14 10:42</c:v>
                </c:pt>
                <c:pt idx="2006">
                  <c:v>12/9/14 10:42</c:v>
                </c:pt>
                <c:pt idx="2007">
                  <c:v>12/9/14 10:42</c:v>
                </c:pt>
                <c:pt idx="2008">
                  <c:v>12/9/14 10:42</c:v>
                </c:pt>
                <c:pt idx="2009">
                  <c:v>12/9/14 10:42</c:v>
                </c:pt>
                <c:pt idx="2010">
                  <c:v>12/9/14 10:42</c:v>
                </c:pt>
                <c:pt idx="2011">
                  <c:v>12/9/14 10:42</c:v>
                </c:pt>
                <c:pt idx="2012">
                  <c:v>12/9/14 10:42</c:v>
                </c:pt>
                <c:pt idx="2013">
                  <c:v>12/9/14 10:42</c:v>
                </c:pt>
                <c:pt idx="2014">
                  <c:v>12/9/14 10:42</c:v>
                </c:pt>
                <c:pt idx="2015">
                  <c:v>12/9/14 10:43</c:v>
                </c:pt>
                <c:pt idx="2016">
                  <c:v>12/9/14 10:43</c:v>
                </c:pt>
                <c:pt idx="2017">
                  <c:v>12/9/14 10:43</c:v>
                </c:pt>
                <c:pt idx="2018">
                  <c:v>12/9/14 10:43</c:v>
                </c:pt>
                <c:pt idx="2019">
                  <c:v>12/9/14 10:43</c:v>
                </c:pt>
                <c:pt idx="2020">
                  <c:v>12/9/14 10:43</c:v>
                </c:pt>
                <c:pt idx="2021">
                  <c:v>12/9/14 10:43</c:v>
                </c:pt>
                <c:pt idx="2022">
                  <c:v>12/9/14 10:43</c:v>
                </c:pt>
                <c:pt idx="2023">
                  <c:v>12/9/14 10:43</c:v>
                </c:pt>
                <c:pt idx="2024">
                  <c:v>12/9/14 10:43</c:v>
                </c:pt>
                <c:pt idx="2025">
                  <c:v>12/9/14 10:43</c:v>
                </c:pt>
                <c:pt idx="2026">
                  <c:v>12/9/14 10:43</c:v>
                </c:pt>
                <c:pt idx="2027">
                  <c:v>12/9/14 10:43</c:v>
                </c:pt>
                <c:pt idx="2028">
                  <c:v>12/9/14 10:43</c:v>
                </c:pt>
                <c:pt idx="2029">
                  <c:v>12/9/14 10:43</c:v>
                </c:pt>
                <c:pt idx="2030">
                  <c:v>12/9/14 10:43</c:v>
                </c:pt>
                <c:pt idx="2031">
                  <c:v>12/9/14 10:43</c:v>
                </c:pt>
                <c:pt idx="2032">
                  <c:v>12/9/14 10:43</c:v>
                </c:pt>
                <c:pt idx="2033">
                  <c:v>12/9/14 10:43</c:v>
                </c:pt>
                <c:pt idx="2034">
                  <c:v>12/9/14 10:43</c:v>
                </c:pt>
                <c:pt idx="2035">
                  <c:v>12/9/14 10:44</c:v>
                </c:pt>
                <c:pt idx="2036">
                  <c:v>12/9/14 10:44</c:v>
                </c:pt>
                <c:pt idx="2037">
                  <c:v>12/9/14 10:44</c:v>
                </c:pt>
                <c:pt idx="2038">
                  <c:v>12/9/14 10:44</c:v>
                </c:pt>
                <c:pt idx="2039">
                  <c:v>12/9/14 10:44</c:v>
                </c:pt>
                <c:pt idx="2040">
                  <c:v>12/9/14 10:44</c:v>
                </c:pt>
                <c:pt idx="2041">
                  <c:v>12/9/14 10:44</c:v>
                </c:pt>
                <c:pt idx="2042">
                  <c:v>12/9/14 10:44</c:v>
                </c:pt>
                <c:pt idx="2043">
                  <c:v>12/9/14 10:44</c:v>
                </c:pt>
                <c:pt idx="2044">
                  <c:v>12/9/14 10:44</c:v>
                </c:pt>
                <c:pt idx="2045">
                  <c:v>12/9/14 10:44</c:v>
                </c:pt>
                <c:pt idx="2046">
                  <c:v>12/9/14 10:44</c:v>
                </c:pt>
                <c:pt idx="2047">
                  <c:v>12/9/14 10:44</c:v>
                </c:pt>
                <c:pt idx="2048">
                  <c:v>12/9/14 10:44</c:v>
                </c:pt>
                <c:pt idx="2049">
                  <c:v>12/9/14 10:44</c:v>
                </c:pt>
                <c:pt idx="2050">
                  <c:v>12/9/14 10:44</c:v>
                </c:pt>
                <c:pt idx="2051">
                  <c:v>12/9/14 10:44</c:v>
                </c:pt>
                <c:pt idx="2052">
                  <c:v>12/9/14 10:44</c:v>
                </c:pt>
                <c:pt idx="2053">
                  <c:v>12/9/14 10:44</c:v>
                </c:pt>
                <c:pt idx="2054">
                  <c:v>12/9/14 10:44</c:v>
                </c:pt>
                <c:pt idx="2055">
                  <c:v>12/9/14 10:44</c:v>
                </c:pt>
                <c:pt idx="2056">
                  <c:v>12/9/14 10:44</c:v>
                </c:pt>
                <c:pt idx="2057">
                  <c:v>12/9/14 10:44</c:v>
                </c:pt>
                <c:pt idx="2058">
                  <c:v>12/9/14 10:45</c:v>
                </c:pt>
                <c:pt idx="2059">
                  <c:v>12/9/14 10:45</c:v>
                </c:pt>
                <c:pt idx="2060">
                  <c:v>12/9/14 10:45</c:v>
                </c:pt>
                <c:pt idx="2061">
                  <c:v>12/9/14 10:45</c:v>
                </c:pt>
                <c:pt idx="2062">
                  <c:v>12/9/14 10:45</c:v>
                </c:pt>
                <c:pt idx="2063">
                  <c:v>12/9/14 10:45</c:v>
                </c:pt>
                <c:pt idx="2064">
                  <c:v>12/9/14 10:45</c:v>
                </c:pt>
                <c:pt idx="2065">
                  <c:v>12/9/14 10:45</c:v>
                </c:pt>
                <c:pt idx="2066">
                  <c:v>12/9/14 10:45</c:v>
                </c:pt>
                <c:pt idx="2067">
                  <c:v>12/9/14 10:45</c:v>
                </c:pt>
                <c:pt idx="2068">
                  <c:v>12/9/14 10:45</c:v>
                </c:pt>
                <c:pt idx="2069">
                  <c:v>12/9/14 10:45</c:v>
                </c:pt>
                <c:pt idx="2070">
                  <c:v>12/9/14 10:45</c:v>
                </c:pt>
                <c:pt idx="2071">
                  <c:v>12/9/14 10:45</c:v>
                </c:pt>
                <c:pt idx="2072">
                  <c:v>12/9/14 10:45</c:v>
                </c:pt>
                <c:pt idx="2073">
                  <c:v>12/9/14 10:45</c:v>
                </c:pt>
                <c:pt idx="2074">
                  <c:v>12/9/14 10:45</c:v>
                </c:pt>
                <c:pt idx="2075">
                  <c:v>12/9/14 10:45</c:v>
                </c:pt>
                <c:pt idx="2076">
                  <c:v>12/9/14 10:45</c:v>
                </c:pt>
                <c:pt idx="2077">
                  <c:v>12/9/14 10:45</c:v>
                </c:pt>
                <c:pt idx="2078">
                  <c:v>12/9/14 10:45</c:v>
                </c:pt>
                <c:pt idx="2079">
                  <c:v>12/9/14 10:46</c:v>
                </c:pt>
                <c:pt idx="2080">
                  <c:v>12/9/14 10:46</c:v>
                </c:pt>
                <c:pt idx="2081">
                  <c:v>12/9/14 10:46</c:v>
                </c:pt>
                <c:pt idx="2082">
                  <c:v>12/9/14 10:46</c:v>
                </c:pt>
                <c:pt idx="2083">
                  <c:v>12/9/14 10:46</c:v>
                </c:pt>
                <c:pt idx="2084">
                  <c:v>12/9/14 10:46</c:v>
                </c:pt>
                <c:pt idx="2085">
                  <c:v>12/9/14 10:46</c:v>
                </c:pt>
                <c:pt idx="2086">
                  <c:v>12/9/14 10:46</c:v>
                </c:pt>
                <c:pt idx="2087">
                  <c:v>12/9/14 10:46</c:v>
                </c:pt>
                <c:pt idx="2088">
                  <c:v>12/9/14 10:46</c:v>
                </c:pt>
                <c:pt idx="2089">
                  <c:v>12/9/14 10:46</c:v>
                </c:pt>
                <c:pt idx="2090">
                  <c:v>12/9/14 10:46</c:v>
                </c:pt>
                <c:pt idx="2091">
                  <c:v>12/9/14 10:46</c:v>
                </c:pt>
                <c:pt idx="2092">
                  <c:v>12/9/14 10:46</c:v>
                </c:pt>
                <c:pt idx="2093">
                  <c:v>12/9/14 10:46</c:v>
                </c:pt>
                <c:pt idx="2094">
                  <c:v>12/9/14 10:46</c:v>
                </c:pt>
                <c:pt idx="2095">
                  <c:v>12/9/14 10:46</c:v>
                </c:pt>
                <c:pt idx="2096">
                  <c:v>12/9/14 10:46</c:v>
                </c:pt>
                <c:pt idx="2097">
                  <c:v>12/9/14 10:46</c:v>
                </c:pt>
                <c:pt idx="2098">
                  <c:v>12/9/14 10:46</c:v>
                </c:pt>
                <c:pt idx="2099">
                  <c:v>12/9/14 10:46</c:v>
                </c:pt>
                <c:pt idx="2100">
                  <c:v>12/9/14 10:46</c:v>
                </c:pt>
                <c:pt idx="2101">
                  <c:v>12/9/14 10:47</c:v>
                </c:pt>
                <c:pt idx="2102">
                  <c:v>12/9/14 10:47</c:v>
                </c:pt>
                <c:pt idx="2103">
                  <c:v>12/9/14 10:47</c:v>
                </c:pt>
                <c:pt idx="2104">
                  <c:v>12/9/14 10:47</c:v>
                </c:pt>
                <c:pt idx="2105">
                  <c:v>12/9/14 10:47</c:v>
                </c:pt>
                <c:pt idx="2106">
                  <c:v>12/9/14 10:47</c:v>
                </c:pt>
                <c:pt idx="2107">
                  <c:v>12/9/14 10:47</c:v>
                </c:pt>
                <c:pt idx="2108">
                  <c:v>12/9/14 10:47</c:v>
                </c:pt>
                <c:pt idx="2109">
                  <c:v>12/9/14 10:47</c:v>
                </c:pt>
                <c:pt idx="2110">
                  <c:v>12/9/14 10:47</c:v>
                </c:pt>
                <c:pt idx="2111">
                  <c:v>12/9/14 10:47</c:v>
                </c:pt>
                <c:pt idx="2112">
                  <c:v>12/9/14 10:47</c:v>
                </c:pt>
                <c:pt idx="2113">
                  <c:v>12/9/14 10:47</c:v>
                </c:pt>
                <c:pt idx="2114">
                  <c:v>12/9/14 10:47</c:v>
                </c:pt>
                <c:pt idx="2115">
                  <c:v>12/9/14 10:47</c:v>
                </c:pt>
                <c:pt idx="2116">
                  <c:v>12/9/14 10:47</c:v>
                </c:pt>
                <c:pt idx="2117">
                  <c:v>12/9/14 10:47</c:v>
                </c:pt>
                <c:pt idx="2118">
                  <c:v>12/9/14 10:47</c:v>
                </c:pt>
                <c:pt idx="2119">
                  <c:v>12/9/14 10:47</c:v>
                </c:pt>
                <c:pt idx="2120">
                  <c:v>12/9/14 10:47</c:v>
                </c:pt>
                <c:pt idx="2121">
                  <c:v>12/9/14 10:47</c:v>
                </c:pt>
                <c:pt idx="2122">
                  <c:v>12/9/14 10:47</c:v>
                </c:pt>
                <c:pt idx="2123">
                  <c:v>12/9/14 10:47</c:v>
                </c:pt>
                <c:pt idx="2124">
                  <c:v>12/9/14 10:47</c:v>
                </c:pt>
                <c:pt idx="2125">
                  <c:v>12/9/14 10:47</c:v>
                </c:pt>
                <c:pt idx="2126">
                  <c:v>12/9/14 10:48</c:v>
                </c:pt>
                <c:pt idx="2127">
                  <c:v>12/9/14 10:48</c:v>
                </c:pt>
                <c:pt idx="2128">
                  <c:v>12/9/14 10:48</c:v>
                </c:pt>
                <c:pt idx="2129">
                  <c:v>12/9/14 10:48</c:v>
                </c:pt>
                <c:pt idx="2130">
                  <c:v>12/9/14 10:48</c:v>
                </c:pt>
                <c:pt idx="2131">
                  <c:v>12/9/14 10:48</c:v>
                </c:pt>
                <c:pt idx="2132">
                  <c:v>12/9/14 10:48</c:v>
                </c:pt>
                <c:pt idx="2133">
                  <c:v>12/9/14 10:48</c:v>
                </c:pt>
                <c:pt idx="2134">
                  <c:v>12/9/14 10:48</c:v>
                </c:pt>
                <c:pt idx="2135">
                  <c:v>12/9/14 10:48</c:v>
                </c:pt>
                <c:pt idx="2136">
                  <c:v>12/9/14 10:48</c:v>
                </c:pt>
                <c:pt idx="2137">
                  <c:v>12/9/14 10:48</c:v>
                </c:pt>
                <c:pt idx="2138">
                  <c:v>12/9/14 10:48</c:v>
                </c:pt>
                <c:pt idx="2139">
                  <c:v>12/9/14 10:48</c:v>
                </c:pt>
                <c:pt idx="2140">
                  <c:v>12/9/14 10:48</c:v>
                </c:pt>
                <c:pt idx="2141">
                  <c:v>12/9/14 10:48</c:v>
                </c:pt>
                <c:pt idx="2142">
                  <c:v>12/9/14 10:48</c:v>
                </c:pt>
                <c:pt idx="2143">
                  <c:v>12/9/14 10:48</c:v>
                </c:pt>
                <c:pt idx="2144">
                  <c:v>12/9/14 10:48</c:v>
                </c:pt>
                <c:pt idx="2145">
                  <c:v>12/9/14 10:48</c:v>
                </c:pt>
                <c:pt idx="2146">
                  <c:v>12/9/14 10:48</c:v>
                </c:pt>
                <c:pt idx="2147">
                  <c:v>12/9/14 10:48</c:v>
                </c:pt>
                <c:pt idx="2148">
                  <c:v>12/9/14 10:49</c:v>
                </c:pt>
                <c:pt idx="2149">
                  <c:v>12/9/14 10:49</c:v>
                </c:pt>
                <c:pt idx="2150">
                  <c:v>12/9/14 10:49</c:v>
                </c:pt>
                <c:pt idx="2151">
                  <c:v>12/9/14 10:49</c:v>
                </c:pt>
                <c:pt idx="2152">
                  <c:v>12/9/14 10:49</c:v>
                </c:pt>
                <c:pt idx="2153">
                  <c:v>12/9/14 10:49</c:v>
                </c:pt>
                <c:pt idx="2154">
                  <c:v>12/9/14 10:49</c:v>
                </c:pt>
                <c:pt idx="2155">
                  <c:v>12/9/14 10:49</c:v>
                </c:pt>
                <c:pt idx="2156">
                  <c:v>12/9/14 10:49</c:v>
                </c:pt>
                <c:pt idx="2157">
                  <c:v>12/9/14 10:49</c:v>
                </c:pt>
                <c:pt idx="2158">
                  <c:v>12/9/14 10:49</c:v>
                </c:pt>
                <c:pt idx="2159">
                  <c:v>12/9/14 10:49</c:v>
                </c:pt>
                <c:pt idx="2160">
                  <c:v>12/9/14 10:49</c:v>
                </c:pt>
                <c:pt idx="2161">
                  <c:v>12/9/14 10:49</c:v>
                </c:pt>
                <c:pt idx="2162">
                  <c:v>12/9/14 10:49</c:v>
                </c:pt>
                <c:pt idx="2163">
                  <c:v>12/9/14 10:49</c:v>
                </c:pt>
                <c:pt idx="2164">
                  <c:v>12/9/14 10:49</c:v>
                </c:pt>
                <c:pt idx="2165">
                  <c:v>12/9/14 10:49</c:v>
                </c:pt>
                <c:pt idx="2166">
                  <c:v>12/9/14 10:50</c:v>
                </c:pt>
                <c:pt idx="2167">
                  <c:v>12/9/14 10:50</c:v>
                </c:pt>
                <c:pt idx="2168">
                  <c:v>12/9/14 10:50</c:v>
                </c:pt>
                <c:pt idx="2169">
                  <c:v>12/9/14 10:50</c:v>
                </c:pt>
                <c:pt idx="2170">
                  <c:v>12/9/14 10:50</c:v>
                </c:pt>
                <c:pt idx="2171">
                  <c:v>12/9/14 10:50</c:v>
                </c:pt>
                <c:pt idx="2172">
                  <c:v>12/9/14 10:50</c:v>
                </c:pt>
                <c:pt idx="2173">
                  <c:v>12/9/14 10:50</c:v>
                </c:pt>
                <c:pt idx="2174">
                  <c:v>12/9/14 10:50</c:v>
                </c:pt>
                <c:pt idx="2175">
                  <c:v>12/9/14 10:50</c:v>
                </c:pt>
                <c:pt idx="2176">
                  <c:v>12/9/14 10:50</c:v>
                </c:pt>
                <c:pt idx="2177">
                  <c:v>12/9/14 10:50</c:v>
                </c:pt>
                <c:pt idx="2178">
                  <c:v>12/9/14 10:50</c:v>
                </c:pt>
                <c:pt idx="2179">
                  <c:v>12/9/14 10:50</c:v>
                </c:pt>
                <c:pt idx="2180">
                  <c:v>12/9/14 10:50</c:v>
                </c:pt>
                <c:pt idx="2181">
                  <c:v>12/9/14 10:50</c:v>
                </c:pt>
                <c:pt idx="2182">
                  <c:v>12/9/14 10:50</c:v>
                </c:pt>
                <c:pt idx="2183">
                  <c:v>12/9/14 10:50</c:v>
                </c:pt>
                <c:pt idx="2184">
                  <c:v>12/9/14 10:50</c:v>
                </c:pt>
                <c:pt idx="2185">
                  <c:v>12/9/14 10:50</c:v>
                </c:pt>
                <c:pt idx="2186">
                  <c:v>12/9/14 10:50</c:v>
                </c:pt>
                <c:pt idx="2187">
                  <c:v>12/9/14 10:51</c:v>
                </c:pt>
                <c:pt idx="2188">
                  <c:v>12/9/14 10:51</c:v>
                </c:pt>
                <c:pt idx="2189">
                  <c:v>12/9/14 10:51</c:v>
                </c:pt>
                <c:pt idx="2190">
                  <c:v>12/9/14 10:51</c:v>
                </c:pt>
                <c:pt idx="2191">
                  <c:v>12/9/14 10:51</c:v>
                </c:pt>
                <c:pt idx="2192">
                  <c:v>12/9/14 10:51</c:v>
                </c:pt>
                <c:pt idx="2193">
                  <c:v>12/9/14 10:51</c:v>
                </c:pt>
                <c:pt idx="2194">
                  <c:v>12/9/14 10:51</c:v>
                </c:pt>
                <c:pt idx="2195">
                  <c:v>12/9/14 10:51</c:v>
                </c:pt>
                <c:pt idx="2196">
                  <c:v>12/9/14 10:51</c:v>
                </c:pt>
                <c:pt idx="2197">
                  <c:v>12/9/14 10:51</c:v>
                </c:pt>
                <c:pt idx="2198">
                  <c:v>12/9/14 10:51</c:v>
                </c:pt>
                <c:pt idx="2199">
                  <c:v>12/9/14 10:51</c:v>
                </c:pt>
                <c:pt idx="2200">
                  <c:v>12/9/14 10:51</c:v>
                </c:pt>
                <c:pt idx="2201">
                  <c:v>12/9/14 10:51</c:v>
                </c:pt>
                <c:pt idx="2202">
                  <c:v>12/9/14 10:51</c:v>
                </c:pt>
                <c:pt idx="2203">
                  <c:v>12/9/14 10:52</c:v>
                </c:pt>
                <c:pt idx="2204">
                  <c:v>12/9/14 10:52</c:v>
                </c:pt>
                <c:pt idx="2205">
                  <c:v>12/9/14 10:52</c:v>
                </c:pt>
                <c:pt idx="2206">
                  <c:v>12/9/14 10:52</c:v>
                </c:pt>
                <c:pt idx="2207">
                  <c:v>12/9/14 10:52</c:v>
                </c:pt>
                <c:pt idx="2208">
                  <c:v>12/9/14 10:52</c:v>
                </c:pt>
                <c:pt idx="2209">
                  <c:v>12/9/14 10:52</c:v>
                </c:pt>
                <c:pt idx="2210">
                  <c:v>12/9/14 10:52</c:v>
                </c:pt>
                <c:pt idx="2211">
                  <c:v>12/9/14 10:52</c:v>
                </c:pt>
                <c:pt idx="2212">
                  <c:v>12/9/14 10:52</c:v>
                </c:pt>
                <c:pt idx="2213">
                  <c:v>12/9/14 10:52</c:v>
                </c:pt>
                <c:pt idx="2214">
                  <c:v>12/9/14 10:52</c:v>
                </c:pt>
                <c:pt idx="2215">
                  <c:v>12/9/14 10:52</c:v>
                </c:pt>
                <c:pt idx="2216">
                  <c:v>12/9/14 10:52</c:v>
                </c:pt>
                <c:pt idx="2217">
                  <c:v>12/9/14 10:52</c:v>
                </c:pt>
                <c:pt idx="2218">
                  <c:v>12/9/14 10:52</c:v>
                </c:pt>
                <c:pt idx="2219">
                  <c:v>12/9/14 10:52</c:v>
                </c:pt>
                <c:pt idx="2220">
                  <c:v>12/9/14 10:52</c:v>
                </c:pt>
                <c:pt idx="2221">
                  <c:v>12/9/14 10:52</c:v>
                </c:pt>
                <c:pt idx="2222">
                  <c:v>12/9/14 10:52</c:v>
                </c:pt>
                <c:pt idx="2223">
                  <c:v>12/9/14 10:52</c:v>
                </c:pt>
                <c:pt idx="2224">
                  <c:v>12/9/14 10:52</c:v>
                </c:pt>
                <c:pt idx="2225">
                  <c:v>12/9/14 10:52</c:v>
                </c:pt>
                <c:pt idx="2226">
                  <c:v>12/9/14 10:52</c:v>
                </c:pt>
                <c:pt idx="2227">
                  <c:v>12/9/14 10:53</c:v>
                </c:pt>
                <c:pt idx="2228">
                  <c:v>12/9/14 10:53</c:v>
                </c:pt>
                <c:pt idx="2229">
                  <c:v>12/9/14 10:53</c:v>
                </c:pt>
                <c:pt idx="2230">
                  <c:v>12/9/14 10:53</c:v>
                </c:pt>
                <c:pt idx="2231">
                  <c:v>12/9/14 10:53</c:v>
                </c:pt>
                <c:pt idx="2232">
                  <c:v>12/9/14 10:53</c:v>
                </c:pt>
                <c:pt idx="2233">
                  <c:v>12/9/14 10:53</c:v>
                </c:pt>
                <c:pt idx="2234">
                  <c:v>12/9/14 10:53</c:v>
                </c:pt>
                <c:pt idx="2235">
                  <c:v>12/9/14 10:53</c:v>
                </c:pt>
                <c:pt idx="2236">
                  <c:v>12/9/14 10:54</c:v>
                </c:pt>
                <c:pt idx="2237">
                  <c:v>12/9/14 10:54</c:v>
                </c:pt>
                <c:pt idx="2238">
                  <c:v>12/9/14 10:54</c:v>
                </c:pt>
                <c:pt idx="2239">
                  <c:v>12/9/14 10:54</c:v>
                </c:pt>
                <c:pt idx="2240">
                  <c:v>12/9/14 10:54</c:v>
                </c:pt>
                <c:pt idx="2241">
                  <c:v>12/9/14 10:54</c:v>
                </c:pt>
                <c:pt idx="2242">
                  <c:v>12/9/14 10:54</c:v>
                </c:pt>
                <c:pt idx="2243">
                  <c:v>12/9/14 10:54</c:v>
                </c:pt>
                <c:pt idx="2244">
                  <c:v>12/9/14 10:54</c:v>
                </c:pt>
                <c:pt idx="2245">
                  <c:v>12/9/14 10:55</c:v>
                </c:pt>
                <c:pt idx="2246">
                  <c:v>12/9/14 10:55</c:v>
                </c:pt>
                <c:pt idx="2247">
                  <c:v>12/9/14 10:55</c:v>
                </c:pt>
                <c:pt idx="2248">
                  <c:v>12/9/14 10:55</c:v>
                </c:pt>
                <c:pt idx="2249">
                  <c:v>12/9/14 10:55</c:v>
                </c:pt>
                <c:pt idx="2250">
                  <c:v>12/9/14 10:55</c:v>
                </c:pt>
                <c:pt idx="2251">
                  <c:v>12/9/14 10:56</c:v>
                </c:pt>
                <c:pt idx="2252">
                  <c:v>12/9/14 10:56</c:v>
                </c:pt>
                <c:pt idx="2253">
                  <c:v>12/9/14 10:56</c:v>
                </c:pt>
                <c:pt idx="2254">
                  <c:v>12/9/14 10:56</c:v>
                </c:pt>
                <c:pt idx="2255">
                  <c:v>12/9/14 10:56</c:v>
                </c:pt>
                <c:pt idx="2256">
                  <c:v>12/9/14 10:56</c:v>
                </c:pt>
                <c:pt idx="2257">
                  <c:v>12/9/14 10:57</c:v>
                </c:pt>
                <c:pt idx="2258">
                  <c:v>12/9/14 10:57</c:v>
                </c:pt>
                <c:pt idx="2259">
                  <c:v>12/9/14 10:57</c:v>
                </c:pt>
                <c:pt idx="2260">
                  <c:v>12/9/14 10:57</c:v>
                </c:pt>
                <c:pt idx="2261">
                  <c:v>12/9/14 10:57</c:v>
                </c:pt>
                <c:pt idx="2262">
                  <c:v>12/9/14 10:57</c:v>
                </c:pt>
                <c:pt idx="2263">
                  <c:v>12/9/14 10:57</c:v>
                </c:pt>
                <c:pt idx="2264">
                  <c:v>12/9/14 10:58</c:v>
                </c:pt>
                <c:pt idx="2265">
                  <c:v>12/9/14 10:59</c:v>
                </c:pt>
                <c:pt idx="2266">
                  <c:v>12/9/14 10:59</c:v>
                </c:pt>
                <c:pt idx="2267">
                  <c:v>12/9/14 11:00</c:v>
                </c:pt>
                <c:pt idx="2268">
                  <c:v>12/9/14 11:00</c:v>
                </c:pt>
                <c:pt idx="2269">
                  <c:v>12/9/14 11:00</c:v>
                </c:pt>
                <c:pt idx="2270">
                  <c:v>12/9/14 11:00</c:v>
                </c:pt>
                <c:pt idx="2271">
                  <c:v>12/9/14 11:00</c:v>
                </c:pt>
                <c:pt idx="2272">
                  <c:v>12/9/14 11:00</c:v>
                </c:pt>
                <c:pt idx="2273">
                  <c:v>12/9/14 11:00</c:v>
                </c:pt>
                <c:pt idx="2274">
                  <c:v>12/9/14 11:01</c:v>
                </c:pt>
                <c:pt idx="2275">
                  <c:v>12/9/14 11:01</c:v>
                </c:pt>
                <c:pt idx="2276">
                  <c:v>12/9/14 11:02</c:v>
                </c:pt>
                <c:pt idx="2277">
                  <c:v>12/9/14 11:02</c:v>
                </c:pt>
                <c:pt idx="2278">
                  <c:v>12/9/14 11:02</c:v>
                </c:pt>
                <c:pt idx="2279">
                  <c:v>12/9/14 11:02</c:v>
                </c:pt>
                <c:pt idx="2280">
                  <c:v>12/9/14 11:02</c:v>
                </c:pt>
                <c:pt idx="2281">
                  <c:v>12/9/14 11:02</c:v>
                </c:pt>
                <c:pt idx="2282">
                  <c:v>12/9/14 11:02</c:v>
                </c:pt>
                <c:pt idx="2283">
                  <c:v>12/9/14 11:03</c:v>
                </c:pt>
                <c:pt idx="2284">
                  <c:v>12/9/14 11:03</c:v>
                </c:pt>
                <c:pt idx="2285">
                  <c:v>12/9/14 11:04</c:v>
                </c:pt>
                <c:pt idx="2286">
                  <c:v>12/9/14 11:04</c:v>
                </c:pt>
                <c:pt idx="2287">
                  <c:v>12/9/14 11:05</c:v>
                </c:pt>
                <c:pt idx="2288">
                  <c:v>12/9/14 11:05</c:v>
                </c:pt>
                <c:pt idx="2289">
                  <c:v>12/9/14 11:05</c:v>
                </c:pt>
                <c:pt idx="2290">
                  <c:v>12/9/14 11:05</c:v>
                </c:pt>
                <c:pt idx="2291">
                  <c:v>12/9/14 11:05</c:v>
                </c:pt>
                <c:pt idx="2292">
                  <c:v>12/9/14 11:05</c:v>
                </c:pt>
                <c:pt idx="2293">
                  <c:v>12/9/14 11:05</c:v>
                </c:pt>
                <c:pt idx="2294">
                  <c:v>12/9/14 11:05</c:v>
                </c:pt>
                <c:pt idx="2295">
                  <c:v>12/9/14 11:05</c:v>
                </c:pt>
                <c:pt idx="2296">
                  <c:v>12/9/14 11:05</c:v>
                </c:pt>
                <c:pt idx="2297">
                  <c:v>12/9/14 11:05</c:v>
                </c:pt>
                <c:pt idx="2298">
                  <c:v>12/9/14 11:05</c:v>
                </c:pt>
                <c:pt idx="2299">
                  <c:v>12/9/14 11:05</c:v>
                </c:pt>
                <c:pt idx="2300">
                  <c:v>12/9/14 11:05</c:v>
                </c:pt>
                <c:pt idx="2301">
                  <c:v>12/9/14 11:05</c:v>
                </c:pt>
                <c:pt idx="2302">
                  <c:v>12/9/14 11:06</c:v>
                </c:pt>
                <c:pt idx="2303">
                  <c:v>12/9/14 11:06</c:v>
                </c:pt>
                <c:pt idx="2304">
                  <c:v>12/9/14 11:06</c:v>
                </c:pt>
                <c:pt idx="2305">
                  <c:v>12/9/14 11:06</c:v>
                </c:pt>
                <c:pt idx="2306">
                  <c:v>12/9/14 11:06</c:v>
                </c:pt>
                <c:pt idx="2307">
                  <c:v>12/9/14 11:06</c:v>
                </c:pt>
                <c:pt idx="2308">
                  <c:v>12/9/14 11:06</c:v>
                </c:pt>
                <c:pt idx="2309">
                  <c:v>12/9/14 11:06</c:v>
                </c:pt>
                <c:pt idx="2310">
                  <c:v>12/9/14 11:06</c:v>
                </c:pt>
                <c:pt idx="2311">
                  <c:v>12/9/14 11:06</c:v>
                </c:pt>
                <c:pt idx="2312">
                  <c:v>12/9/14 11:06</c:v>
                </c:pt>
                <c:pt idx="2313">
                  <c:v>12/9/14 11:06</c:v>
                </c:pt>
                <c:pt idx="2314">
                  <c:v>12/9/14 11:06</c:v>
                </c:pt>
                <c:pt idx="2315">
                  <c:v>12/9/14 11:06</c:v>
                </c:pt>
                <c:pt idx="2316">
                  <c:v>12/9/14 11:06</c:v>
                </c:pt>
                <c:pt idx="2317">
                  <c:v>12/9/14 11:06</c:v>
                </c:pt>
                <c:pt idx="2318">
                  <c:v>12/9/14 11:06</c:v>
                </c:pt>
                <c:pt idx="2319">
                  <c:v>12/9/14 11:07</c:v>
                </c:pt>
                <c:pt idx="2320">
                  <c:v>12/9/14 11:07</c:v>
                </c:pt>
                <c:pt idx="2321">
                  <c:v>12/9/14 11:07</c:v>
                </c:pt>
                <c:pt idx="2322">
                  <c:v>12/9/14 11:07</c:v>
                </c:pt>
                <c:pt idx="2323">
                  <c:v>12/9/14 11:07</c:v>
                </c:pt>
                <c:pt idx="2324">
                  <c:v>12/9/14 11:08</c:v>
                </c:pt>
                <c:pt idx="2325">
                  <c:v>12/9/14 11:08</c:v>
                </c:pt>
                <c:pt idx="2326">
                  <c:v>12/9/14 11:08</c:v>
                </c:pt>
                <c:pt idx="2327">
                  <c:v>12/9/14 11:08</c:v>
                </c:pt>
                <c:pt idx="2328">
                  <c:v>12/9/14 11:08</c:v>
                </c:pt>
                <c:pt idx="2329">
                  <c:v>12/9/14 11:08</c:v>
                </c:pt>
                <c:pt idx="2330">
                  <c:v>12/9/14 11:08</c:v>
                </c:pt>
                <c:pt idx="2331">
                  <c:v>12/9/14 11:08</c:v>
                </c:pt>
                <c:pt idx="2332">
                  <c:v>12/9/14 11:08</c:v>
                </c:pt>
                <c:pt idx="2333">
                  <c:v>12/9/14 11:08</c:v>
                </c:pt>
                <c:pt idx="2334">
                  <c:v>12/9/14 11:08</c:v>
                </c:pt>
                <c:pt idx="2335">
                  <c:v>12/9/14 11:09</c:v>
                </c:pt>
                <c:pt idx="2336">
                  <c:v>12/9/14 11:09</c:v>
                </c:pt>
                <c:pt idx="2337">
                  <c:v>12/9/14 11:09</c:v>
                </c:pt>
                <c:pt idx="2338">
                  <c:v>12/9/14 11:09</c:v>
                </c:pt>
                <c:pt idx="2339">
                  <c:v>12/9/14 11:09</c:v>
                </c:pt>
                <c:pt idx="2340">
                  <c:v>12/9/14 11:09</c:v>
                </c:pt>
                <c:pt idx="2341">
                  <c:v>12/9/14 11:09</c:v>
                </c:pt>
                <c:pt idx="2342">
                  <c:v>12/9/14 11:09</c:v>
                </c:pt>
                <c:pt idx="2343">
                  <c:v>12/9/14 11:09</c:v>
                </c:pt>
                <c:pt idx="2344">
                  <c:v>12/9/14 11:09</c:v>
                </c:pt>
                <c:pt idx="2345">
                  <c:v>12/9/14 11:10</c:v>
                </c:pt>
                <c:pt idx="2346">
                  <c:v>12/9/14 11:10</c:v>
                </c:pt>
                <c:pt idx="2347">
                  <c:v>12/9/14 11:10</c:v>
                </c:pt>
                <c:pt idx="2348">
                  <c:v>12/9/14 11:10</c:v>
                </c:pt>
                <c:pt idx="2349">
                  <c:v>12/9/14 11:10</c:v>
                </c:pt>
                <c:pt idx="2350">
                  <c:v>12/9/14 11:10</c:v>
                </c:pt>
                <c:pt idx="2351">
                  <c:v>12/9/14 11:10</c:v>
                </c:pt>
                <c:pt idx="2352">
                  <c:v>12/9/14 11:10</c:v>
                </c:pt>
                <c:pt idx="2353">
                  <c:v>12/9/14 11:10</c:v>
                </c:pt>
                <c:pt idx="2354">
                  <c:v>12/9/14 11:11</c:v>
                </c:pt>
                <c:pt idx="2355">
                  <c:v>12/9/14 11:11</c:v>
                </c:pt>
                <c:pt idx="2356">
                  <c:v>12/9/14 11:11</c:v>
                </c:pt>
                <c:pt idx="2357">
                  <c:v>12/9/14 11:11</c:v>
                </c:pt>
                <c:pt idx="2358">
                  <c:v>12/9/14 11:11</c:v>
                </c:pt>
                <c:pt idx="2359">
                  <c:v>12/9/14 11:11</c:v>
                </c:pt>
                <c:pt idx="2360">
                  <c:v>12/9/14 11:11</c:v>
                </c:pt>
                <c:pt idx="2361">
                  <c:v>12/9/14 11:12</c:v>
                </c:pt>
                <c:pt idx="2362">
                  <c:v>12/9/14 11:12</c:v>
                </c:pt>
                <c:pt idx="2363">
                  <c:v>12/9/14 11:12</c:v>
                </c:pt>
                <c:pt idx="2364">
                  <c:v>12/9/14 11:12</c:v>
                </c:pt>
                <c:pt idx="2365">
                  <c:v>12/9/14 11:12</c:v>
                </c:pt>
                <c:pt idx="2366">
                  <c:v>12/9/14 11:12</c:v>
                </c:pt>
                <c:pt idx="2367">
                  <c:v>12/9/14 11:13</c:v>
                </c:pt>
                <c:pt idx="2368">
                  <c:v>12/9/14 11:13</c:v>
                </c:pt>
                <c:pt idx="2369">
                  <c:v>12/9/14 11:14</c:v>
                </c:pt>
                <c:pt idx="2370">
                  <c:v>12/9/14 11:14</c:v>
                </c:pt>
                <c:pt idx="2371">
                  <c:v>12/9/14 11:14</c:v>
                </c:pt>
                <c:pt idx="2372">
                  <c:v>12/9/14 11:14</c:v>
                </c:pt>
                <c:pt idx="2373">
                  <c:v>12/9/14 11:14</c:v>
                </c:pt>
                <c:pt idx="2374">
                  <c:v>12/9/14 11:15</c:v>
                </c:pt>
                <c:pt idx="2375">
                  <c:v>12/9/14 11:16</c:v>
                </c:pt>
                <c:pt idx="2376">
                  <c:v>12/9/14 11:17</c:v>
                </c:pt>
                <c:pt idx="2377">
                  <c:v>12/9/14 11:17</c:v>
                </c:pt>
                <c:pt idx="2378">
                  <c:v>12/9/14 11:18</c:v>
                </c:pt>
                <c:pt idx="2379">
                  <c:v>12/9/14 11:18</c:v>
                </c:pt>
                <c:pt idx="2380">
                  <c:v>12/9/14 11:18</c:v>
                </c:pt>
                <c:pt idx="2381">
                  <c:v>12/9/14 11:18</c:v>
                </c:pt>
                <c:pt idx="2382">
                  <c:v>12/9/14 11:18</c:v>
                </c:pt>
                <c:pt idx="2383">
                  <c:v>12/9/14 11:18</c:v>
                </c:pt>
                <c:pt idx="2384">
                  <c:v>12/9/14 11:18</c:v>
                </c:pt>
                <c:pt idx="2385">
                  <c:v>12/9/14 11:18</c:v>
                </c:pt>
                <c:pt idx="2386">
                  <c:v>12/9/14 11:18</c:v>
                </c:pt>
                <c:pt idx="2387">
                  <c:v>12/9/14 11:19</c:v>
                </c:pt>
                <c:pt idx="2388">
                  <c:v>12/9/14 11:19</c:v>
                </c:pt>
                <c:pt idx="2389">
                  <c:v>12/9/14 11:19</c:v>
                </c:pt>
                <c:pt idx="2390">
                  <c:v>12/9/14 11:19</c:v>
                </c:pt>
                <c:pt idx="2391">
                  <c:v>12/9/14 11:19</c:v>
                </c:pt>
                <c:pt idx="2392">
                  <c:v>12/9/14 11:19</c:v>
                </c:pt>
                <c:pt idx="2393">
                  <c:v>12/9/14 11:19</c:v>
                </c:pt>
                <c:pt idx="2394">
                  <c:v>12/9/14 11:20</c:v>
                </c:pt>
                <c:pt idx="2395">
                  <c:v>12/9/14 11:20</c:v>
                </c:pt>
                <c:pt idx="2396">
                  <c:v>12/9/14 11:20</c:v>
                </c:pt>
                <c:pt idx="2397">
                  <c:v>12/9/14 11:20</c:v>
                </c:pt>
                <c:pt idx="2398">
                  <c:v>12/9/14 11:20</c:v>
                </c:pt>
                <c:pt idx="2399">
                  <c:v>12/9/14 11:21</c:v>
                </c:pt>
                <c:pt idx="2400">
                  <c:v>12/9/14 11:25</c:v>
                </c:pt>
                <c:pt idx="2401">
                  <c:v>12/9/14 11:25</c:v>
                </c:pt>
                <c:pt idx="2402">
                  <c:v>12/9/14 11:27</c:v>
                </c:pt>
                <c:pt idx="2403">
                  <c:v>12/9/14 11:32</c:v>
                </c:pt>
                <c:pt idx="2404">
                  <c:v>12/9/14 11:32</c:v>
                </c:pt>
                <c:pt idx="2405">
                  <c:v>12/9/14 11:33</c:v>
                </c:pt>
                <c:pt idx="2406">
                  <c:v>12/9/14 11:34</c:v>
                </c:pt>
                <c:pt idx="2407">
                  <c:v>12/9/14 11:34</c:v>
                </c:pt>
                <c:pt idx="2408">
                  <c:v>12/9/14 11:35</c:v>
                </c:pt>
                <c:pt idx="2409">
                  <c:v>12/9/14 11:36</c:v>
                </c:pt>
                <c:pt idx="2410">
                  <c:v>12/9/14 11:36</c:v>
                </c:pt>
                <c:pt idx="2411">
                  <c:v>12/9/14 11:36</c:v>
                </c:pt>
                <c:pt idx="2412">
                  <c:v>12/9/14 11:37</c:v>
                </c:pt>
                <c:pt idx="2413">
                  <c:v>12/9/14 11:37</c:v>
                </c:pt>
                <c:pt idx="2414">
                  <c:v>12/9/14 11:38</c:v>
                </c:pt>
                <c:pt idx="2415">
                  <c:v>12/9/14 11:38</c:v>
                </c:pt>
                <c:pt idx="2416">
                  <c:v>12/9/14 11:38</c:v>
                </c:pt>
                <c:pt idx="2417">
                  <c:v>12/9/14 11:39</c:v>
                </c:pt>
                <c:pt idx="2418">
                  <c:v>12/9/14 11:42</c:v>
                </c:pt>
                <c:pt idx="2419">
                  <c:v>12/9/14 11:43</c:v>
                </c:pt>
                <c:pt idx="2420">
                  <c:v>12/9/14 11:43</c:v>
                </c:pt>
                <c:pt idx="2421">
                  <c:v>12/9/14 11:43</c:v>
                </c:pt>
                <c:pt idx="2422">
                  <c:v>12/9/14 11:43</c:v>
                </c:pt>
                <c:pt idx="2423">
                  <c:v>12/9/14 11:43</c:v>
                </c:pt>
                <c:pt idx="2424">
                  <c:v>12/9/14 11:43</c:v>
                </c:pt>
                <c:pt idx="2425">
                  <c:v>12/9/14 11:43</c:v>
                </c:pt>
                <c:pt idx="2426">
                  <c:v>12/9/14 11:43</c:v>
                </c:pt>
                <c:pt idx="2427">
                  <c:v>12/9/14 11:44</c:v>
                </c:pt>
                <c:pt idx="2428">
                  <c:v>12/9/14 11:44</c:v>
                </c:pt>
                <c:pt idx="2429">
                  <c:v>12/9/14 11:44</c:v>
                </c:pt>
                <c:pt idx="2430">
                  <c:v>12/9/14 11:44</c:v>
                </c:pt>
                <c:pt idx="2431">
                  <c:v>12/9/14 11:44</c:v>
                </c:pt>
                <c:pt idx="2432">
                  <c:v>12/9/14 11:44</c:v>
                </c:pt>
                <c:pt idx="2433">
                  <c:v>12/9/14 11:44</c:v>
                </c:pt>
                <c:pt idx="2434">
                  <c:v>12/9/14 11:44</c:v>
                </c:pt>
                <c:pt idx="2435">
                  <c:v>12/9/14 11:44</c:v>
                </c:pt>
                <c:pt idx="2436">
                  <c:v>12/9/14 11:44</c:v>
                </c:pt>
                <c:pt idx="2437">
                  <c:v>12/9/14 11:44</c:v>
                </c:pt>
                <c:pt idx="2438">
                  <c:v>12/9/14 11:44</c:v>
                </c:pt>
                <c:pt idx="2439">
                  <c:v>12/9/14 11:44</c:v>
                </c:pt>
                <c:pt idx="2440">
                  <c:v>12/9/14 11:44</c:v>
                </c:pt>
                <c:pt idx="2441">
                  <c:v>12/9/14 11:44</c:v>
                </c:pt>
                <c:pt idx="2442">
                  <c:v>12/9/14 11:45</c:v>
                </c:pt>
                <c:pt idx="2443">
                  <c:v>12/9/14 11:45</c:v>
                </c:pt>
                <c:pt idx="2444">
                  <c:v>12/9/14 11:45</c:v>
                </c:pt>
                <c:pt idx="2445">
                  <c:v>12/9/14 11:45</c:v>
                </c:pt>
                <c:pt idx="2446">
                  <c:v>12/9/14 11:45</c:v>
                </c:pt>
                <c:pt idx="2447">
                  <c:v>12/9/14 11:45</c:v>
                </c:pt>
                <c:pt idx="2448">
                  <c:v>12/9/14 11:45</c:v>
                </c:pt>
                <c:pt idx="2449">
                  <c:v>12/9/14 11:45</c:v>
                </c:pt>
                <c:pt idx="2450">
                  <c:v>12/9/14 11:45</c:v>
                </c:pt>
                <c:pt idx="2451">
                  <c:v>12/9/14 11:45</c:v>
                </c:pt>
                <c:pt idx="2452">
                  <c:v>12/9/14 11:45</c:v>
                </c:pt>
                <c:pt idx="2453">
                  <c:v>12/9/14 11:45</c:v>
                </c:pt>
                <c:pt idx="2454">
                  <c:v>12/9/14 11:45</c:v>
                </c:pt>
                <c:pt idx="2455">
                  <c:v>12/9/14 11:45</c:v>
                </c:pt>
                <c:pt idx="2456">
                  <c:v>12/9/14 11:46</c:v>
                </c:pt>
                <c:pt idx="2457">
                  <c:v>12/9/14 11:46</c:v>
                </c:pt>
                <c:pt idx="2458">
                  <c:v>12/9/14 11:46</c:v>
                </c:pt>
                <c:pt idx="2459">
                  <c:v>12/9/14 11:46</c:v>
                </c:pt>
                <c:pt idx="2460">
                  <c:v>12/9/14 11:46</c:v>
                </c:pt>
                <c:pt idx="2461">
                  <c:v>12/9/14 11:46</c:v>
                </c:pt>
                <c:pt idx="2462">
                  <c:v>12/9/14 11:46</c:v>
                </c:pt>
                <c:pt idx="2463">
                  <c:v>12/9/14 11:46</c:v>
                </c:pt>
                <c:pt idx="2464">
                  <c:v>12/9/14 11:46</c:v>
                </c:pt>
                <c:pt idx="2465">
                  <c:v>12/9/14 11:46</c:v>
                </c:pt>
                <c:pt idx="2466">
                  <c:v>12/9/14 11:46</c:v>
                </c:pt>
                <c:pt idx="2467">
                  <c:v>12/9/14 11:46</c:v>
                </c:pt>
                <c:pt idx="2468">
                  <c:v>12/9/14 11:46</c:v>
                </c:pt>
                <c:pt idx="2469">
                  <c:v>12/9/14 11:46</c:v>
                </c:pt>
                <c:pt idx="2470">
                  <c:v>12/9/14 11:46</c:v>
                </c:pt>
                <c:pt idx="2471">
                  <c:v>12/9/14 11:46</c:v>
                </c:pt>
                <c:pt idx="2472">
                  <c:v>12/9/14 11:46</c:v>
                </c:pt>
                <c:pt idx="2473">
                  <c:v>12/9/14 11:46</c:v>
                </c:pt>
                <c:pt idx="2474">
                  <c:v>12/9/14 11:46</c:v>
                </c:pt>
                <c:pt idx="2475">
                  <c:v>12/9/14 11:46</c:v>
                </c:pt>
                <c:pt idx="2476">
                  <c:v>12/9/14 11:46</c:v>
                </c:pt>
                <c:pt idx="2477">
                  <c:v>12/9/14 11:46</c:v>
                </c:pt>
                <c:pt idx="2478">
                  <c:v>12/9/14 11:47</c:v>
                </c:pt>
                <c:pt idx="2479">
                  <c:v>12/9/14 11:47</c:v>
                </c:pt>
                <c:pt idx="2480">
                  <c:v>12/9/14 11:47</c:v>
                </c:pt>
                <c:pt idx="2481">
                  <c:v>12/9/14 11:47</c:v>
                </c:pt>
                <c:pt idx="2482">
                  <c:v>12/9/14 11:47</c:v>
                </c:pt>
                <c:pt idx="2483">
                  <c:v>12/9/14 11:47</c:v>
                </c:pt>
                <c:pt idx="2484">
                  <c:v>12/9/14 11:47</c:v>
                </c:pt>
                <c:pt idx="2485">
                  <c:v>12/9/14 11:47</c:v>
                </c:pt>
                <c:pt idx="2486">
                  <c:v>12/9/14 11:47</c:v>
                </c:pt>
                <c:pt idx="2487">
                  <c:v>12/9/14 11:47</c:v>
                </c:pt>
                <c:pt idx="2488">
                  <c:v>12/9/14 11:47</c:v>
                </c:pt>
                <c:pt idx="2489">
                  <c:v>12/9/14 11:47</c:v>
                </c:pt>
                <c:pt idx="2490">
                  <c:v>12/9/14 11:47</c:v>
                </c:pt>
                <c:pt idx="2491">
                  <c:v>12/9/14 11:47</c:v>
                </c:pt>
                <c:pt idx="2492">
                  <c:v>12/9/14 11:47</c:v>
                </c:pt>
                <c:pt idx="2493">
                  <c:v>12/9/14 11:47</c:v>
                </c:pt>
                <c:pt idx="2494">
                  <c:v>12/9/14 11:48</c:v>
                </c:pt>
                <c:pt idx="2495">
                  <c:v>12/9/14 11:48</c:v>
                </c:pt>
                <c:pt idx="2496">
                  <c:v>12/9/14 11:48</c:v>
                </c:pt>
                <c:pt idx="2497">
                  <c:v>12/9/14 11:48</c:v>
                </c:pt>
                <c:pt idx="2498">
                  <c:v>12/9/14 11:48</c:v>
                </c:pt>
                <c:pt idx="2499">
                  <c:v>12/9/14 11:48</c:v>
                </c:pt>
                <c:pt idx="2500">
                  <c:v>12/9/14 11:48</c:v>
                </c:pt>
                <c:pt idx="2501">
                  <c:v>12/9/14 11:48</c:v>
                </c:pt>
                <c:pt idx="2502">
                  <c:v>12/9/14 11:48</c:v>
                </c:pt>
                <c:pt idx="2503">
                  <c:v>12/9/14 11:49</c:v>
                </c:pt>
                <c:pt idx="2504">
                  <c:v>12/9/14 11:49</c:v>
                </c:pt>
                <c:pt idx="2505">
                  <c:v>12/9/14 11:49</c:v>
                </c:pt>
                <c:pt idx="2506">
                  <c:v>12/9/14 11:49</c:v>
                </c:pt>
                <c:pt idx="2507">
                  <c:v>12/9/14 11:49</c:v>
                </c:pt>
                <c:pt idx="2508">
                  <c:v>12/9/14 11:49</c:v>
                </c:pt>
                <c:pt idx="2509">
                  <c:v>12/9/14 11:49</c:v>
                </c:pt>
                <c:pt idx="2510">
                  <c:v>12/9/14 11:49</c:v>
                </c:pt>
                <c:pt idx="2511">
                  <c:v>12/9/14 11:50</c:v>
                </c:pt>
                <c:pt idx="2512">
                  <c:v>12/9/14 11:50</c:v>
                </c:pt>
                <c:pt idx="2513">
                  <c:v>12/9/14 11:50</c:v>
                </c:pt>
                <c:pt idx="2514">
                  <c:v>12/9/14 11:50</c:v>
                </c:pt>
                <c:pt idx="2515">
                  <c:v>12/9/14 11:50</c:v>
                </c:pt>
                <c:pt idx="2516">
                  <c:v>12/9/14 11:50</c:v>
                </c:pt>
                <c:pt idx="2517">
                  <c:v>12/9/14 11:50</c:v>
                </c:pt>
                <c:pt idx="2518">
                  <c:v>12/9/14 11:50</c:v>
                </c:pt>
                <c:pt idx="2519">
                  <c:v>12/9/14 11:50</c:v>
                </c:pt>
                <c:pt idx="2520">
                  <c:v>12/9/14 11:50</c:v>
                </c:pt>
                <c:pt idx="2521">
                  <c:v>12/9/14 11:50</c:v>
                </c:pt>
                <c:pt idx="2522">
                  <c:v>12/9/14 11:50</c:v>
                </c:pt>
                <c:pt idx="2523">
                  <c:v>12/9/14 11:50</c:v>
                </c:pt>
                <c:pt idx="2524">
                  <c:v>12/9/14 11:50</c:v>
                </c:pt>
                <c:pt idx="2525">
                  <c:v>12/9/14 11:50</c:v>
                </c:pt>
                <c:pt idx="2526">
                  <c:v>12/9/14 11:50</c:v>
                </c:pt>
                <c:pt idx="2527">
                  <c:v>12/9/14 11:51</c:v>
                </c:pt>
                <c:pt idx="2528">
                  <c:v>12/9/14 11:51</c:v>
                </c:pt>
                <c:pt idx="2529">
                  <c:v>12/9/14 11:51</c:v>
                </c:pt>
                <c:pt idx="2530">
                  <c:v>12/9/14 11:52</c:v>
                </c:pt>
                <c:pt idx="2531">
                  <c:v>12/9/14 11:52</c:v>
                </c:pt>
                <c:pt idx="2532">
                  <c:v>12/9/14 11:52</c:v>
                </c:pt>
                <c:pt idx="2533">
                  <c:v>12/9/14 11:52</c:v>
                </c:pt>
                <c:pt idx="2534">
                  <c:v>12/9/14 11:52</c:v>
                </c:pt>
                <c:pt idx="2535">
                  <c:v>12/9/14 11:52</c:v>
                </c:pt>
                <c:pt idx="2536">
                  <c:v>12/9/14 11:52</c:v>
                </c:pt>
                <c:pt idx="2537">
                  <c:v>12/9/14 11:53</c:v>
                </c:pt>
                <c:pt idx="2538">
                  <c:v>12/9/14 11:53</c:v>
                </c:pt>
                <c:pt idx="2539">
                  <c:v>12/9/14 11:53</c:v>
                </c:pt>
                <c:pt idx="2540">
                  <c:v>12/9/14 11:53</c:v>
                </c:pt>
                <c:pt idx="2541">
                  <c:v>12/9/14 11:53</c:v>
                </c:pt>
                <c:pt idx="2542">
                  <c:v>12/9/14 11:53</c:v>
                </c:pt>
                <c:pt idx="2543">
                  <c:v>12/9/14 11:53</c:v>
                </c:pt>
                <c:pt idx="2544">
                  <c:v>12/9/14 11:53</c:v>
                </c:pt>
                <c:pt idx="2545">
                  <c:v>12/9/14 11:53</c:v>
                </c:pt>
                <c:pt idx="2546">
                  <c:v>12/9/14 11:53</c:v>
                </c:pt>
                <c:pt idx="2547">
                  <c:v>12/9/14 11:53</c:v>
                </c:pt>
                <c:pt idx="2548">
                  <c:v>12/9/14 11:53</c:v>
                </c:pt>
                <c:pt idx="2549">
                  <c:v>12/9/14 11:53</c:v>
                </c:pt>
                <c:pt idx="2550">
                  <c:v>12/9/14 11:53</c:v>
                </c:pt>
                <c:pt idx="2551">
                  <c:v>12/9/14 11:53</c:v>
                </c:pt>
                <c:pt idx="2552">
                  <c:v>12/9/14 11:53</c:v>
                </c:pt>
                <c:pt idx="2553">
                  <c:v>12/9/14 11:53</c:v>
                </c:pt>
                <c:pt idx="2554">
                  <c:v>12/9/14 11:54</c:v>
                </c:pt>
                <c:pt idx="2555">
                  <c:v>12/9/14 11:54</c:v>
                </c:pt>
                <c:pt idx="2556">
                  <c:v>12/9/14 11:54</c:v>
                </c:pt>
                <c:pt idx="2557">
                  <c:v>12/9/14 11:54</c:v>
                </c:pt>
                <c:pt idx="2558">
                  <c:v>12/9/14 11:54</c:v>
                </c:pt>
                <c:pt idx="2559">
                  <c:v>12/9/14 11:54</c:v>
                </c:pt>
                <c:pt idx="2560">
                  <c:v>12/9/14 11:54</c:v>
                </c:pt>
                <c:pt idx="2561">
                  <c:v>12/9/14 11:55</c:v>
                </c:pt>
                <c:pt idx="2562">
                  <c:v>12/9/14 11:55</c:v>
                </c:pt>
                <c:pt idx="2563">
                  <c:v>12/9/14 11:55</c:v>
                </c:pt>
                <c:pt idx="2564">
                  <c:v>12/9/14 11:55</c:v>
                </c:pt>
                <c:pt idx="2565">
                  <c:v>12/9/14 11:55</c:v>
                </c:pt>
                <c:pt idx="2566">
                  <c:v>12/9/14 11:55</c:v>
                </c:pt>
                <c:pt idx="2567">
                  <c:v>12/9/14 11:55</c:v>
                </c:pt>
                <c:pt idx="2568">
                  <c:v>12/9/14 11:55</c:v>
                </c:pt>
                <c:pt idx="2569">
                  <c:v>12/9/14 11:55</c:v>
                </c:pt>
                <c:pt idx="2570">
                  <c:v>12/9/14 11:55</c:v>
                </c:pt>
                <c:pt idx="2571">
                  <c:v>12/9/14 11:55</c:v>
                </c:pt>
                <c:pt idx="2572">
                  <c:v>12/9/14 11:55</c:v>
                </c:pt>
                <c:pt idx="2573">
                  <c:v>12/9/14 11:55</c:v>
                </c:pt>
                <c:pt idx="2574">
                  <c:v>12/9/14 11:55</c:v>
                </c:pt>
                <c:pt idx="2575">
                  <c:v>12/9/14 11:55</c:v>
                </c:pt>
                <c:pt idx="2576">
                  <c:v>12/9/14 11:56</c:v>
                </c:pt>
                <c:pt idx="2577">
                  <c:v>12/9/14 11:56</c:v>
                </c:pt>
                <c:pt idx="2578">
                  <c:v>12/9/14 11:56</c:v>
                </c:pt>
                <c:pt idx="2579">
                  <c:v>12/9/14 11:56</c:v>
                </c:pt>
                <c:pt idx="2580">
                  <c:v>12/9/14 11:56</c:v>
                </c:pt>
                <c:pt idx="2581">
                  <c:v>12/9/14 11:56</c:v>
                </c:pt>
                <c:pt idx="2582">
                  <c:v>12/9/14 11:56</c:v>
                </c:pt>
                <c:pt idx="2583">
                  <c:v>12/9/14 11:56</c:v>
                </c:pt>
                <c:pt idx="2584">
                  <c:v>12/9/14 11:56</c:v>
                </c:pt>
                <c:pt idx="2585">
                  <c:v>12/9/14 11:56</c:v>
                </c:pt>
                <c:pt idx="2586">
                  <c:v>12/9/14 11:56</c:v>
                </c:pt>
                <c:pt idx="2587">
                  <c:v>12/9/14 11:56</c:v>
                </c:pt>
                <c:pt idx="2588">
                  <c:v>12/9/14 11:56</c:v>
                </c:pt>
                <c:pt idx="2589">
                  <c:v>12/9/14 11:56</c:v>
                </c:pt>
                <c:pt idx="2590">
                  <c:v>12/9/14 11:56</c:v>
                </c:pt>
                <c:pt idx="2591">
                  <c:v>12/9/14 11:56</c:v>
                </c:pt>
                <c:pt idx="2592">
                  <c:v>12/9/14 11:56</c:v>
                </c:pt>
                <c:pt idx="2593">
                  <c:v>12/9/14 11:56</c:v>
                </c:pt>
                <c:pt idx="2594">
                  <c:v>12/9/14 11:57</c:v>
                </c:pt>
                <c:pt idx="2595">
                  <c:v>12/9/14 11:57</c:v>
                </c:pt>
                <c:pt idx="2596">
                  <c:v>12/9/14 11:57</c:v>
                </c:pt>
                <c:pt idx="2597">
                  <c:v>12/9/14 11:57</c:v>
                </c:pt>
                <c:pt idx="2598">
                  <c:v>12/9/14 11:57</c:v>
                </c:pt>
                <c:pt idx="2599">
                  <c:v>12/9/14 11:57</c:v>
                </c:pt>
                <c:pt idx="2600">
                  <c:v>12/9/14 11:57</c:v>
                </c:pt>
                <c:pt idx="2601">
                  <c:v>12/9/14 11:57</c:v>
                </c:pt>
                <c:pt idx="2602">
                  <c:v>12/9/14 11:57</c:v>
                </c:pt>
                <c:pt idx="2603">
                  <c:v>12/9/14 11:58</c:v>
                </c:pt>
                <c:pt idx="2604">
                  <c:v>12/9/14 11:58</c:v>
                </c:pt>
                <c:pt idx="2605">
                  <c:v>12/9/14 11:58</c:v>
                </c:pt>
                <c:pt idx="2606">
                  <c:v>12/9/14 11:58</c:v>
                </c:pt>
                <c:pt idx="2607">
                  <c:v>12/9/14 11:58</c:v>
                </c:pt>
                <c:pt idx="2608">
                  <c:v>12/9/14 11:58</c:v>
                </c:pt>
                <c:pt idx="2609">
                  <c:v>12/9/14 11:58</c:v>
                </c:pt>
                <c:pt idx="2610">
                  <c:v>12/9/14 11:58</c:v>
                </c:pt>
                <c:pt idx="2611">
                  <c:v>12/9/14 11:58</c:v>
                </c:pt>
                <c:pt idx="2612">
                  <c:v>12/9/14 11:58</c:v>
                </c:pt>
                <c:pt idx="2613">
                  <c:v>12/9/14 11:58</c:v>
                </c:pt>
                <c:pt idx="2614">
                  <c:v>12/9/14 11:58</c:v>
                </c:pt>
                <c:pt idx="2615">
                  <c:v>12/9/14 11:58</c:v>
                </c:pt>
                <c:pt idx="2616">
                  <c:v>12/9/14 11:58</c:v>
                </c:pt>
                <c:pt idx="2617">
                  <c:v>12/9/14 11:58</c:v>
                </c:pt>
                <c:pt idx="2618">
                  <c:v>12/9/14 11:58</c:v>
                </c:pt>
                <c:pt idx="2619">
                  <c:v>12/9/14 11:58</c:v>
                </c:pt>
                <c:pt idx="2620">
                  <c:v>12/9/14 11:58</c:v>
                </c:pt>
                <c:pt idx="2621">
                  <c:v>12/9/14 11:58</c:v>
                </c:pt>
                <c:pt idx="2622">
                  <c:v>12/9/14 11:58</c:v>
                </c:pt>
                <c:pt idx="2623">
                  <c:v>12/9/14 11:58</c:v>
                </c:pt>
                <c:pt idx="2624">
                  <c:v>12/9/14 11:59</c:v>
                </c:pt>
                <c:pt idx="2625">
                  <c:v>12/9/14 11:59</c:v>
                </c:pt>
                <c:pt idx="2626">
                  <c:v>12/9/14 11:59</c:v>
                </c:pt>
                <c:pt idx="2627">
                  <c:v>12/9/14 11:59</c:v>
                </c:pt>
                <c:pt idx="2628">
                  <c:v>12/9/14 11:59</c:v>
                </c:pt>
                <c:pt idx="2629">
                  <c:v>12/9/14 11:59</c:v>
                </c:pt>
                <c:pt idx="2630">
                  <c:v>12/9/14 11:59</c:v>
                </c:pt>
                <c:pt idx="2631">
                  <c:v>12/9/14 11:59</c:v>
                </c:pt>
                <c:pt idx="2632">
                  <c:v>12/9/14 11:59</c:v>
                </c:pt>
                <c:pt idx="2633">
                  <c:v>12/9/14 11:59</c:v>
                </c:pt>
                <c:pt idx="2634">
                  <c:v>12/9/14 11:59</c:v>
                </c:pt>
                <c:pt idx="2635">
                  <c:v>12/9/14 12:00</c:v>
                </c:pt>
                <c:pt idx="2636">
                  <c:v>12/9/14 12:00</c:v>
                </c:pt>
                <c:pt idx="2637">
                  <c:v>12/9/14 12:00</c:v>
                </c:pt>
                <c:pt idx="2638">
                  <c:v>12/9/14 12:00</c:v>
                </c:pt>
                <c:pt idx="2639">
                  <c:v>12/9/14 12:00</c:v>
                </c:pt>
                <c:pt idx="2640">
                  <c:v>12/9/14 12:00</c:v>
                </c:pt>
                <c:pt idx="2641">
                  <c:v>12/9/14 12:00</c:v>
                </c:pt>
                <c:pt idx="2642">
                  <c:v>12/9/14 12:00</c:v>
                </c:pt>
                <c:pt idx="2643">
                  <c:v>12/9/14 12:00</c:v>
                </c:pt>
                <c:pt idx="2644">
                  <c:v>12/9/14 12:00</c:v>
                </c:pt>
                <c:pt idx="2645">
                  <c:v>12/9/14 12:00</c:v>
                </c:pt>
                <c:pt idx="2646">
                  <c:v>12/9/14 12:00</c:v>
                </c:pt>
                <c:pt idx="2647">
                  <c:v>12/9/14 12:00</c:v>
                </c:pt>
                <c:pt idx="2648">
                  <c:v>12/9/14 12:00</c:v>
                </c:pt>
                <c:pt idx="2649">
                  <c:v>12/9/14 12:01</c:v>
                </c:pt>
                <c:pt idx="2650">
                  <c:v>12/9/14 12:01</c:v>
                </c:pt>
                <c:pt idx="2651">
                  <c:v>12/9/14 12:01</c:v>
                </c:pt>
                <c:pt idx="2652">
                  <c:v>12/9/14 12:01</c:v>
                </c:pt>
                <c:pt idx="2653">
                  <c:v>12/9/14 12:01</c:v>
                </c:pt>
                <c:pt idx="2654">
                  <c:v>12/9/14 12:01</c:v>
                </c:pt>
                <c:pt idx="2655">
                  <c:v>12/9/14 12:01</c:v>
                </c:pt>
                <c:pt idx="2656">
                  <c:v>12/9/14 12:01</c:v>
                </c:pt>
                <c:pt idx="2657">
                  <c:v>12/9/14 12:01</c:v>
                </c:pt>
                <c:pt idx="2658">
                  <c:v>12/9/14 12:01</c:v>
                </c:pt>
                <c:pt idx="2659">
                  <c:v>12/9/14 12:01</c:v>
                </c:pt>
                <c:pt idx="2660">
                  <c:v>12/9/14 12:01</c:v>
                </c:pt>
                <c:pt idx="2661">
                  <c:v>12/9/14 12:02</c:v>
                </c:pt>
                <c:pt idx="2662">
                  <c:v>12/9/14 12:02</c:v>
                </c:pt>
                <c:pt idx="2663">
                  <c:v>12/9/14 12:02</c:v>
                </c:pt>
                <c:pt idx="2664">
                  <c:v>12/9/14 12:02</c:v>
                </c:pt>
                <c:pt idx="2665">
                  <c:v>12/9/14 12:02</c:v>
                </c:pt>
                <c:pt idx="2666">
                  <c:v>12/9/14 12:02</c:v>
                </c:pt>
                <c:pt idx="2667">
                  <c:v>12/9/14 12:02</c:v>
                </c:pt>
                <c:pt idx="2668">
                  <c:v>12/9/14 12:02</c:v>
                </c:pt>
                <c:pt idx="2669">
                  <c:v>12/9/14 12:02</c:v>
                </c:pt>
                <c:pt idx="2670">
                  <c:v>12/9/14 12:02</c:v>
                </c:pt>
                <c:pt idx="2671">
                  <c:v>12/9/14 12:02</c:v>
                </c:pt>
                <c:pt idx="2672">
                  <c:v>12/9/14 12:02</c:v>
                </c:pt>
                <c:pt idx="2673">
                  <c:v>12/9/14 12:03</c:v>
                </c:pt>
                <c:pt idx="2674">
                  <c:v>12/9/14 12:03</c:v>
                </c:pt>
                <c:pt idx="2675">
                  <c:v>12/9/14 12:04</c:v>
                </c:pt>
                <c:pt idx="2676">
                  <c:v>12/9/14 12:04</c:v>
                </c:pt>
                <c:pt idx="2677">
                  <c:v>12/9/14 12:04</c:v>
                </c:pt>
                <c:pt idx="2678">
                  <c:v>12/9/14 12:04</c:v>
                </c:pt>
                <c:pt idx="2679">
                  <c:v>12/9/14 12:04</c:v>
                </c:pt>
                <c:pt idx="2680">
                  <c:v>12/9/14 12:04</c:v>
                </c:pt>
                <c:pt idx="2681">
                  <c:v>12/9/14 12:04</c:v>
                </c:pt>
                <c:pt idx="2682">
                  <c:v>12/9/14 12:05</c:v>
                </c:pt>
                <c:pt idx="2683">
                  <c:v>12/9/14 12:05</c:v>
                </c:pt>
                <c:pt idx="2684">
                  <c:v>12/9/14 12:05</c:v>
                </c:pt>
                <c:pt idx="2685">
                  <c:v>12/9/14 12:05</c:v>
                </c:pt>
                <c:pt idx="2686">
                  <c:v>12/9/14 12:05</c:v>
                </c:pt>
                <c:pt idx="2687">
                  <c:v>12/9/14 12:05</c:v>
                </c:pt>
                <c:pt idx="2688">
                  <c:v>12/9/14 12:05</c:v>
                </c:pt>
                <c:pt idx="2689">
                  <c:v>12/9/14 12:05</c:v>
                </c:pt>
                <c:pt idx="2690">
                  <c:v>12/9/14 12:05</c:v>
                </c:pt>
                <c:pt idx="2691">
                  <c:v>12/9/14 12:05</c:v>
                </c:pt>
                <c:pt idx="2692">
                  <c:v>12/9/14 12:05</c:v>
                </c:pt>
                <c:pt idx="2693">
                  <c:v>12/9/14 12:05</c:v>
                </c:pt>
                <c:pt idx="2694">
                  <c:v>12/9/14 12:05</c:v>
                </c:pt>
                <c:pt idx="2695">
                  <c:v>12/9/14 12:05</c:v>
                </c:pt>
                <c:pt idx="2696">
                  <c:v>12/9/14 12:05</c:v>
                </c:pt>
                <c:pt idx="2697">
                  <c:v>12/9/14 12:05</c:v>
                </c:pt>
                <c:pt idx="2698">
                  <c:v>12/9/14 12:05</c:v>
                </c:pt>
                <c:pt idx="2699">
                  <c:v>12/9/14 12:05</c:v>
                </c:pt>
                <c:pt idx="2700">
                  <c:v>12/9/14 12:05</c:v>
                </c:pt>
                <c:pt idx="2701">
                  <c:v>12/9/14 12:06</c:v>
                </c:pt>
                <c:pt idx="2702">
                  <c:v>12/9/14 12:06</c:v>
                </c:pt>
                <c:pt idx="2703">
                  <c:v>12/9/14 12:06</c:v>
                </c:pt>
                <c:pt idx="2704">
                  <c:v>12/9/14 12:06</c:v>
                </c:pt>
                <c:pt idx="2705">
                  <c:v>12/9/14 12:06</c:v>
                </c:pt>
                <c:pt idx="2706">
                  <c:v>12/9/14 12:06</c:v>
                </c:pt>
                <c:pt idx="2707">
                  <c:v>12/9/14 12:06</c:v>
                </c:pt>
                <c:pt idx="2708">
                  <c:v>12/9/14 12:06</c:v>
                </c:pt>
                <c:pt idx="2709">
                  <c:v>12/9/14 12:07</c:v>
                </c:pt>
                <c:pt idx="2710">
                  <c:v>12/9/14 12:08</c:v>
                </c:pt>
                <c:pt idx="2711">
                  <c:v>12/9/14 12:09</c:v>
                </c:pt>
                <c:pt idx="2712">
                  <c:v>12/9/14 12:09</c:v>
                </c:pt>
                <c:pt idx="2713">
                  <c:v>12/9/14 12:09</c:v>
                </c:pt>
                <c:pt idx="2714">
                  <c:v>12/9/14 12:09</c:v>
                </c:pt>
                <c:pt idx="2715">
                  <c:v>12/9/14 12:09</c:v>
                </c:pt>
                <c:pt idx="2716">
                  <c:v>12/9/14 12:09</c:v>
                </c:pt>
                <c:pt idx="2717">
                  <c:v>12/9/14 12:09</c:v>
                </c:pt>
                <c:pt idx="2718">
                  <c:v>12/9/14 12:09</c:v>
                </c:pt>
                <c:pt idx="2719">
                  <c:v>12/9/14 12:10</c:v>
                </c:pt>
                <c:pt idx="2720">
                  <c:v>12/9/14 12:10</c:v>
                </c:pt>
                <c:pt idx="2721">
                  <c:v>12/9/14 12:10</c:v>
                </c:pt>
                <c:pt idx="2722">
                  <c:v>12/9/14 12:10</c:v>
                </c:pt>
                <c:pt idx="2723">
                  <c:v>12/9/14 12:10</c:v>
                </c:pt>
                <c:pt idx="2724">
                  <c:v>12/9/14 12:10</c:v>
                </c:pt>
                <c:pt idx="2725">
                  <c:v>12/9/14 12:10</c:v>
                </c:pt>
                <c:pt idx="2726">
                  <c:v>12/9/14 12:10</c:v>
                </c:pt>
                <c:pt idx="2727">
                  <c:v>12/9/14 12:10</c:v>
                </c:pt>
                <c:pt idx="2728">
                  <c:v>12/9/14 12:10</c:v>
                </c:pt>
                <c:pt idx="2729">
                  <c:v>12/9/14 12:10</c:v>
                </c:pt>
                <c:pt idx="2730">
                  <c:v>12/9/14 12:10</c:v>
                </c:pt>
                <c:pt idx="2731">
                  <c:v>12/9/14 12:10</c:v>
                </c:pt>
                <c:pt idx="2732">
                  <c:v>12/9/14 12:10</c:v>
                </c:pt>
                <c:pt idx="2733">
                  <c:v>12/9/14 12:10</c:v>
                </c:pt>
                <c:pt idx="2734">
                  <c:v>12/9/14 12:10</c:v>
                </c:pt>
                <c:pt idx="2735">
                  <c:v>12/9/14 12:10</c:v>
                </c:pt>
                <c:pt idx="2736">
                  <c:v>12/9/14 12:10</c:v>
                </c:pt>
                <c:pt idx="2737">
                  <c:v>12/9/14 12:10</c:v>
                </c:pt>
                <c:pt idx="2738">
                  <c:v>12/9/14 12:11</c:v>
                </c:pt>
                <c:pt idx="2739">
                  <c:v>12/9/14 12:11</c:v>
                </c:pt>
                <c:pt idx="2740">
                  <c:v>12/9/14 12:11</c:v>
                </c:pt>
                <c:pt idx="2741">
                  <c:v>12/9/14 12:11</c:v>
                </c:pt>
                <c:pt idx="2742">
                  <c:v>12/9/14 12:11</c:v>
                </c:pt>
                <c:pt idx="2743">
                  <c:v>12/9/14 12:11</c:v>
                </c:pt>
                <c:pt idx="2744">
                  <c:v>12/9/14 12:11</c:v>
                </c:pt>
                <c:pt idx="2745">
                  <c:v>12/9/14 12:11</c:v>
                </c:pt>
                <c:pt idx="2746">
                  <c:v>12/9/14 12:11</c:v>
                </c:pt>
                <c:pt idx="2747">
                  <c:v>12/9/14 12:11</c:v>
                </c:pt>
                <c:pt idx="2748">
                  <c:v>12/9/14 12:11</c:v>
                </c:pt>
                <c:pt idx="2749">
                  <c:v>12/9/14 12:11</c:v>
                </c:pt>
                <c:pt idx="2750">
                  <c:v>12/9/14 12:11</c:v>
                </c:pt>
                <c:pt idx="2751">
                  <c:v>12/9/14 12:11</c:v>
                </c:pt>
                <c:pt idx="2752">
                  <c:v>12/9/14 12:11</c:v>
                </c:pt>
                <c:pt idx="2753">
                  <c:v>12/9/14 12:11</c:v>
                </c:pt>
                <c:pt idx="2754">
                  <c:v>12/9/14 12:11</c:v>
                </c:pt>
                <c:pt idx="2755">
                  <c:v>12/9/14 12:12</c:v>
                </c:pt>
                <c:pt idx="2756">
                  <c:v>12/9/14 12:12</c:v>
                </c:pt>
                <c:pt idx="2757">
                  <c:v>12/9/14 12:12</c:v>
                </c:pt>
                <c:pt idx="2758">
                  <c:v>12/9/14 12:13</c:v>
                </c:pt>
                <c:pt idx="2759">
                  <c:v>12/9/14 12:13</c:v>
                </c:pt>
                <c:pt idx="2760">
                  <c:v>12/9/14 12:13</c:v>
                </c:pt>
                <c:pt idx="2761">
                  <c:v>12/9/14 12:13</c:v>
                </c:pt>
                <c:pt idx="2762">
                  <c:v>12/9/14 12:14</c:v>
                </c:pt>
                <c:pt idx="2763">
                  <c:v>12/9/14 12:14</c:v>
                </c:pt>
                <c:pt idx="2764">
                  <c:v>12/9/14 12:14</c:v>
                </c:pt>
                <c:pt idx="2765">
                  <c:v>12/9/14 12:14</c:v>
                </c:pt>
                <c:pt idx="2766">
                  <c:v>12/9/14 12:14</c:v>
                </c:pt>
                <c:pt idx="2767">
                  <c:v>12/9/14 12:14</c:v>
                </c:pt>
                <c:pt idx="2768">
                  <c:v>12/9/14 12:14</c:v>
                </c:pt>
                <c:pt idx="2769">
                  <c:v>12/9/14 12:14</c:v>
                </c:pt>
                <c:pt idx="2770">
                  <c:v>12/9/14 12:14</c:v>
                </c:pt>
                <c:pt idx="2771">
                  <c:v>12/9/14 12:14</c:v>
                </c:pt>
                <c:pt idx="2772">
                  <c:v>12/9/14 12:14</c:v>
                </c:pt>
                <c:pt idx="2773">
                  <c:v>12/9/14 12:14</c:v>
                </c:pt>
                <c:pt idx="2774">
                  <c:v>12/9/14 12:15</c:v>
                </c:pt>
                <c:pt idx="2775">
                  <c:v>12/9/14 12:15</c:v>
                </c:pt>
                <c:pt idx="2776">
                  <c:v>12/9/14 12:15</c:v>
                </c:pt>
                <c:pt idx="2777">
                  <c:v>12/9/14 12:15</c:v>
                </c:pt>
                <c:pt idx="2778">
                  <c:v>12/9/14 12:15</c:v>
                </c:pt>
                <c:pt idx="2779">
                  <c:v>12/9/14 12:15</c:v>
                </c:pt>
                <c:pt idx="2780">
                  <c:v>12/9/14 12:15</c:v>
                </c:pt>
                <c:pt idx="2781">
                  <c:v>12/9/14 12:15</c:v>
                </c:pt>
                <c:pt idx="2782">
                  <c:v>12/9/14 12:15</c:v>
                </c:pt>
                <c:pt idx="2783">
                  <c:v>12/9/14 12:15</c:v>
                </c:pt>
                <c:pt idx="2784">
                  <c:v>12/9/14 12:15</c:v>
                </c:pt>
                <c:pt idx="2785">
                  <c:v>12/9/14 12:15</c:v>
                </c:pt>
                <c:pt idx="2786">
                  <c:v>12/9/14 12:15</c:v>
                </c:pt>
                <c:pt idx="2787">
                  <c:v>12/9/14 12:15</c:v>
                </c:pt>
                <c:pt idx="2788">
                  <c:v>12/9/14 12:16</c:v>
                </c:pt>
                <c:pt idx="2789">
                  <c:v>12/9/14 12:16</c:v>
                </c:pt>
                <c:pt idx="2790">
                  <c:v>12/9/14 12:16</c:v>
                </c:pt>
                <c:pt idx="2791">
                  <c:v>12/9/14 12:16</c:v>
                </c:pt>
                <c:pt idx="2792">
                  <c:v>12/9/14 12:16</c:v>
                </c:pt>
                <c:pt idx="2793">
                  <c:v>12/9/14 12:16</c:v>
                </c:pt>
                <c:pt idx="2794">
                  <c:v>12/9/14 12:16</c:v>
                </c:pt>
                <c:pt idx="2795">
                  <c:v>12/9/14 12:17</c:v>
                </c:pt>
                <c:pt idx="2796">
                  <c:v>12/9/14 12:17</c:v>
                </c:pt>
                <c:pt idx="2797">
                  <c:v>12/9/14 12:17</c:v>
                </c:pt>
                <c:pt idx="2798">
                  <c:v>12/9/14 12:18</c:v>
                </c:pt>
                <c:pt idx="2799">
                  <c:v>12/9/14 12:18</c:v>
                </c:pt>
                <c:pt idx="2800">
                  <c:v>12/9/14 12:18</c:v>
                </c:pt>
                <c:pt idx="2801">
                  <c:v>12/9/14 12:18</c:v>
                </c:pt>
                <c:pt idx="2802">
                  <c:v>12/9/14 12:18</c:v>
                </c:pt>
                <c:pt idx="2803">
                  <c:v>12/9/14 12:18</c:v>
                </c:pt>
                <c:pt idx="2804">
                  <c:v>12/9/14 12:19</c:v>
                </c:pt>
                <c:pt idx="2805">
                  <c:v>12/9/14 12:19</c:v>
                </c:pt>
                <c:pt idx="2806">
                  <c:v>12/9/14 12:19</c:v>
                </c:pt>
                <c:pt idx="2807">
                  <c:v>12/9/14 12:19</c:v>
                </c:pt>
                <c:pt idx="2808">
                  <c:v>12/9/14 12:19</c:v>
                </c:pt>
                <c:pt idx="2809">
                  <c:v>12/9/14 12:19</c:v>
                </c:pt>
                <c:pt idx="2810">
                  <c:v>12/9/14 12:19</c:v>
                </c:pt>
                <c:pt idx="2811">
                  <c:v>12/9/14 12:19</c:v>
                </c:pt>
                <c:pt idx="2812">
                  <c:v>12/9/14 12:19</c:v>
                </c:pt>
                <c:pt idx="2813">
                  <c:v>12/9/14 12:19</c:v>
                </c:pt>
                <c:pt idx="2814">
                  <c:v>12/9/14 12:20</c:v>
                </c:pt>
                <c:pt idx="2815">
                  <c:v>12/9/14 12:20</c:v>
                </c:pt>
                <c:pt idx="2816">
                  <c:v>12/9/14 12:20</c:v>
                </c:pt>
                <c:pt idx="2817">
                  <c:v>12/9/14 12:20</c:v>
                </c:pt>
                <c:pt idx="2818">
                  <c:v>12/9/14 12:20</c:v>
                </c:pt>
                <c:pt idx="2819">
                  <c:v>12/9/14 12:20</c:v>
                </c:pt>
                <c:pt idx="2820">
                  <c:v>12/9/14 12:20</c:v>
                </c:pt>
                <c:pt idx="2821">
                  <c:v>12/9/14 12:20</c:v>
                </c:pt>
                <c:pt idx="2822">
                  <c:v>12/9/14 12:20</c:v>
                </c:pt>
                <c:pt idx="2823">
                  <c:v>12/9/14 12:20</c:v>
                </c:pt>
                <c:pt idx="2824">
                  <c:v>12/9/14 12:21</c:v>
                </c:pt>
                <c:pt idx="2825">
                  <c:v>12/9/14 12:21</c:v>
                </c:pt>
                <c:pt idx="2826">
                  <c:v>12/9/14 12:21</c:v>
                </c:pt>
                <c:pt idx="2827">
                  <c:v>12/9/14 12:21</c:v>
                </c:pt>
                <c:pt idx="2828">
                  <c:v>12/9/14 12:21</c:v>
                </c:pt>
                <c:pt idx="2829">
                  <c:v>12/9/14 12:21</c:v>
                </c:pt>
                <c:pt idx="2830">
                  <c:v>12/9/14 12:21</c:v>
                </c:pt>
                <c:pt idx="2831">
                  <c:v>12/9/14 12:22</c:v>
                </c:pt>
                <c:pt idx="2832">
                  <c:v>12/9/14 12:22</c:v>
                </c:pt>
                <c:pt idx="2833">
                  <c:v>12/9/14 12:22</c:v>
                </c:pt>
                <c:pt idx="2834">
                  <c:v>12/9/14 12:22</c:v>
                </c:pt>
                <c:pt idx="2835">
                  <c:v>12/9/14 12:22</c:v>
                </c:pt>
                <c:pt idx="2836">
                  <c:v>12/9/14 12:22</c:v>
                </c:pt>
                <c:pt idx="2837">
                  <c:v>12/9/14 12:22</c:v>
                </c:pt>
                <c:pt idx="2838">
                  <c:v>12/9/14 12:22</c:v>
                </c:pt>
                <c:pt idx="2839">
                  <c:v>12/9/14 12:23</c:v>
                </c:pt>
                <c:pt idx="2840">
                  <c:v>12/9/14 12:23</c:v>
                </c:pt>
                <c:pt idx="2841">
                  <c:v>12/9/14 12:23</c:v>
                </c:pt>
                <c:pt idx="2842">
                  <c:v>12/9/14 12:23</c:v>
                </c:pt>
                <c:pt idx="2843">
                  <c:v>12/9/14 12:23</c:v>
                </c:pt>
                <c:pt idx="2844">
                  <c:v>12/9/14 12:23</c:v>
                </c:pt>
                <c:pt idx="2845">
                  <c:v>12/9/14 12:23</c:v>
                </c:pt>
                <c:pt idx="2846">
                  <c:v>12/9/14 12:23</c:v>
                </c:pt>
                <c:pt idx="2847">
                  <c:v>12/9/14 12:23</c:v>
                </c:pt>
                <c:pt idx="2848">
                  <c:v>12/9/14 12:23</c:v>
                </c:pt>
                <c:pt idx="2849">
                  <c:v>12/9/14 12:23</c:v>
                </c:pt>
                <c:pt idx="2850">
                  <c:v>12/9/14 12:23</c:v>
                </c:pt>
                <c:pt idx="2851">
                  <c:v>12/9/14 12:23</c:v>
                </c:pt>
                <c:pt idx="2852">
                  <c:v>12/9/14 12:23</c:v>
                </c:pt>
                <c:pt idx="2853">
                  <c:v>12/9/14 12:23</c:v>
                </c:pt>
                <c:pt idx="2854">
                  <c:v>12/9/14 12:23</c:v>
                </c:pt>
                <c:pt idx="2855">
                  <c:v>12/9/14 12:23</c:v>
                </c:pt>
                <c:pt idx="2856">
                  <c:v>12/9/14 12:24</c:v>
                </c:pt>
                <c:pt idx="2857">
                  <c:v>12/9/14 12:24</c:v>
                </c:pt>
                <c:pt idx="2858">
                  <c:v>12/9/14 12:24</c:v>
                </c:pt>
                <c:pt idx="2859">
                  <c:v>12/9/14 12:24</c:v>
                </c:pt>
                <c:pt idx="2860">
                  <c:v>12/9/14 12:24</c:v>
                </c:pt>
                <c:pt idx="2861">
                  <c:v>12/9/14 12:24</c:v>
                </c:pt>
                <c:pt idx="2862">
                  <c:v>12/9/14 12:24</c:v>
                </c:pt>
                <c:pt idx="2863">
                  <c:v>12/9/14 12:24</c:v>
                </c:pt>
                <c:pt idx="2864">
                  <c:v>12/9/14 12:24</c:v>
                </c:pt>
                <c:pt idx="2865">
                  <c:v>12/9/14 12:24</c:v>
                </c:pt>
                <c:pt idx="2866">
                  <c:v>12/9/14 12:25</c:v>
                </c:pt>
                <c:pt idx="2867">
                  <c:v>12/9/14 12:25</c:v>
                </c:pt>
                <c:pt idx="2868">
                  <c:v>12/9/14 12:25</c:v>
                </c:pt>
                <c:pt idx="2869">
                  <c:v>12/9/14 12:25</c:v>
                </c:pt>
                <c:pt idx="2870">
                  <c:v>12/9/14 12:25</c:v>
                </c:pt>
                <c:pt idx="2871">
                  <c:v>12/9/14 12:25</c:v>
                </c:pt>
                <c:pt idx="2872">
                  <c:v>12/9/14 12:25</c:v>
                </c:pt>
                <c:pt idx="2873">
                  <c:v>12/9/14 12:25</c:v>
                </c:pt>
                <c:pt idx="2874">
                  <c:v>12/9/14 12:25</c:v>
                </c:pt>
                <c:pt idx="2875">
                  <c:v>12/9/14 12:25</c:v>
                </c:pt>
                <c:pt idx="2876">
                  <c:v>12/9/14 12:25</c:v>
                </c:pt>
                <c:pt idx="2877">
                  <c:v>12/9/14 12:25</c:v>
                </c:pt>
                <c:pt idx="2878">
                  <c:v>12/9/14 12:25</c:v>
                </c:pt>
                <c:pt idx="2879">
                  <c:v>12/9/14 12:25</c:v>
                </c:pt>
                <c:pt idx="2880">
                  <c:v>12/9/14 12:25</c:v>
                </c:pt>
                <c:pt idx="2881">
                  <c:v>12/9/14 12:25</c:v>
                </c:pt>
                <c:pt idx="2882">
                  <c:v>12/9/14 12:26</c:v>
                </c:pt>
                <c:pt idx="2883">
                  <c:v>12/9/14 12:26</c:v>
                </c:pt>
                <c:pt idx="2884">
                  <c:v>12/9/14 12:26</c:v>
                </c:pt>
                <c:pt idx="2885">
                  <c:v>12/9/14 12:27</c:v>
                </c:pt>
                <c:pt idx="2886">
                  <c:v>12/9/14 12:27</c:v>
                </c:pt>
                <c:pt idx="2887">
                  <c:v>12/9/14 12:27</c:v>
                </c:pt>
                <c:pt idx="2888">
                  <c:v>12/9/14 12:27</c:v>
                </c:pt>
                <c:pt idx="2889">
                  <c:v>12/9/14 12:27</c:v>
                </c:pt>
                <c:pt idx="2890">
                  <c:v>12/9/14 12:27</c:v>
                </c:pt>
                <c:pt idx="2891">
                  <c:v>12/9/14 12:28</c:v>
                </c:pt>
                <c:pt idx="2892">
                  <c:v>12/9/14 12:28</c:v>
                </c:pt>
                <c:pt idx="2893">
                  <c:v>12/9/14 12:28</c:v>
                </c:pt>
                <c:pt idx="2894">
                  <c:v>12/9/14 12:28</c:v>
                </c:pt>
                <c:pt idx="2895">
                  <c:v>12/9/14 12:29</c:v>
                </c:pt>
                <c:pt idx="2896">
                  <c:v>12/9/14 12:29</c:v>
                </c:pt>
                <c:pt idx="2897">
                  <c:v>12/9/14 12:29</c:v>
                </c:pt>
                <c:pt idx="2898">
                  <c:v>12/9/14 12:29</c:v>
                </c:pt>
                <c:pt idx="2899">
                  <c:v>12/9/14 12:29</c:v>
                </c:pt>
                <c:pt idx="2900">
                  <c:v>12/9/14 12:29</c:v>
                </c:pt>
                <c:pt idx="2901">
                  <c:v>12/9/14 12:29</c:v>
                </c:pt>
                <c:pt idx="2902">
                  <c:v>12/9/14 12:29</c:v>
                </c:pt>
                <c:pt idx="2903">
                  <c:v>12/9/14 12:29</c:v>
                </c:pt>
                <c:pt idx="2904">
                  <c:v>12/9/14 12:29</c:v>
                </c:pt>
                <c:pt idx="2905">
                  <c:v>12/9/14 12:29</c:v>
                </c:pt>
                <c:pt idx="2906">
                  <c:v>12/9/14 12:29</c:v>
                </c:pt>
                <c:pt idx="2907">
                  <c:v>12/9/14 12:29</c:v>
                </c:pt>
                <c:pt idx="2908">
                  <c:v>12/9/14 12:30</c:v>
                </c:pt>
                <c:pt idx="2909">
                  <c:v>12/9/14 12:30</c:v>
                </c:pt>
                <c:pt idx="2910">
                  <c:v>12/9/14 12:30</c:v>
                </c:pt>
                <c:pt idx="2911">
                  <c:v>12/9/14 12:30</c:v>
                </c:pt>
                <c:pt idx="2912">
                  <c:v>12/9/14 12:30</c:v>
                </c:pt>
                <c:pt idx="2913">
                  <c:v>12/9/14 12:30</c:v>
                </c:pt>
                <c:pt idx="2914">
                  <c:v>12/9/14 12:30</c:v>
                </c:pt>
                <c:pt idx="2915">
                  <c:v>12/9/14 12:30</c:v>
                </c:pt>
                <c:pt idx="2916">
                  <c:v>12/9/14 12:30</c:v>
                </c:pt>
                <c:pt idx="2917">
                  <c:v>12/9/14 12:30</c:v>
                </c:pt>
                <c:pt idx="2918">
                  <c:v>12/9/14 12:30</c:v>
                </c:pt>
                <c:pt idx="2919">
                  <c:v>12/9/14 12:30</c:v>
                </c:pt>
                <c:pt idx="2920">
                  <c:v>12/9/14 12:30</c:v>
                </c:pt>
                <c:pt idx="2921">
                  <c:v>12/9/14 12:31</c:v>
                </c:pt>
                <c:pt idx="2922">
                  <c:v>12/9/14 12:31</c:v>
                </c:pt>
                <c:pt idx="2923">
                  <c:v>12/9/14 12:31</c:v>
                </c:pt>
                <c:pt idx="2924">
                  <c:v>12/9/14 12:31</c:v>
                </c:pt>
                <c:pt idx="2925">
                  <c:v>12/9/14 12:31</c:v>
                </c:pt>
                <c:pt idx="2926">
                  <c:v>12/9/14 12:31</c:v>
                </c:pt>
                <c:pt idx="2927">
                  <c:v>12/9/14 12:32</c:v>
                </c:pt>
                <c:pt idx="2928">
                  <c:v>12/9/14 12:32</c:v>
                </c:pt>
                <c:pt idx="2929">
                  <c:v>12/9/14 12:32</c:v>
                </c:pt>
                <c:pt idx="2930">
                  <c:v>12/9/14 12:32</c:v>
                </c:pt>
                <c:pt idx="2931">
                  <c:v>12/9/14 12:32</c:v>
                </c:pt>
                <c:pt idx="2932">
                  <c:v>12/9/14 12:32</c:v>
                </c:pt>
                <c:pt idx="2933">
                  <c:v>12/9/14 12:32</c:v>
                </c:pt>
                <c:pt idx="2934">
                  <c:v>12/9/14 12:32</c:v>
                </c:pt>
                <c:pt idx="2935">
                  <c:v>12/9/14 12:32</c:v>
                </c:pt>
                <c:pt idx="2936">
                  <c:v>12/9/14 12:32</c:v>
                </c:pt>
                <c:pt idx="2937">
                  <c:v>12/9/14 12:32</c:v>
                </c:pt>
                <c:pt idx="2938">
                  <c:v>12/9/14 12:32</c:v>
                </c:pt>
                <c:pt idx="2939">
                  <c:v>12/9/14 12:32</c:v>
                </c:pt>
                <c:pt idx="2940">
                  <c:v>12/9/14 12:32</c:v>
                </c:pt>
                <c:pt idx="2941">
                  <c:v>12/9/14 12:32</c:v>
                </c:pt>
                <c:pt idx="2942">
                  <c:v>12/9/14 12:32</c:v>
                </c:pt>
                <c:pt idx="2943">
                  <c:v>12/9/14 12:33</c:v>
                </c:pt>
                <c:pt idx="2944">
                  <c:v>12/9/14 12:33</c:v>
                </c:pt>
                <c:pt idx="2945">
                  <c:v>12/9/14 12:33</c:v>
                </c:pt>
                <c:pt idx="2946">
                  <c:v>12/9/14 12:33</c:v>
                </c:pt>
                <c:pt idx="2947">
                  <c:v>12/9/14 12:33</c:v>
                </c:pt>
                <c:pt idx="2948">
                  <c:v>12/9/14 12:33</c:v>
                </c:pt>
                <c:pt idx="2949">
                  <c:v>12/9/14 12:33</c:v>
                </c:pt>
                <c:pt idx="2950">
                  <c:v>12/9/14 12:33</c:v>
                </c:pt>
                <c:pt idx="2951">
                  <c:v>12/9/14 12:33</c:v>
                </c:pt>
                <c:pt idx="2952">
                  <c:v>12/9/14 12:34</c:v>
                </c:pt>
                <c:pt idx="2953">
                  <c:v>12/9/14 12:34</c:v>
                </c:pt>
                <c:pt idx="2954">
                  <c:v>12/9/14 12:34</c:v>
                </c:pt>
                <c:pt idx="2955">
                  <c:v>12/9/14 12:34</c:v>
                </c:pt>
                <c:pt idx="2956">
                  <c:v>12/9/14 12:34</c:v>
                </c:pt>
                <c:pt idx="2957">
                  <c:v>12/9/14 12:34</c:v>
                </c:pt>
                <c:pt idx="2958">
                  <c:v>12/9/14 12:34</c:v>
                </c:pt>
                <c:pt idx="2959">
                  <c:v>12/9/14 12:34</c:v>
                </c:pt>
                <c:pt idx="2960">
                  <c:v>12/9/14 12:34</c:v>
                </c:pt>
                <c:pt idx="2961">
                  <c:v>12/9/14 12:34</c:v>
                </c:pt>
                <c:pt idx="2962">
                  <c:v>12/9/14 12:34</c:v>
                </c:pt>
                <c:pt idx="2963">
                  <c:v>12/9/14 12:34</c:v>
                </c:pt>
                <c:pt idx="2964">
                  <c:v>12/9/14 12:34</c:v>
                </c:pt>
                <c:pt idx="2965">
                  <c:v>12/9/14 12:35</c:v>
                </c:pt>
                <c:pt idx="2966">
                  <c:v>12/9/14 12:35</c:v>
                </c:pt>
                <c:pt idx="2967">
                  <c:v>12/9/14 12:35</c:v>
                </c:pt>
                <c:pt idx="2968">
                  <c:v>12/9/14 12:35</c:v>
                </c:pt>
                <c:pt idx="2969">
                  <c:v>12/9/14 12:35</c:v>
                </c:pt>
                <c:pt idx="2970">
                  <c:v>12/9/14 12:35</c:v>
                </c:pt>
                <c:pt idx="2971">
                  <c:v>12/9/14 12:35</c:v>
                </c:pt>
                <c:pt idx="2972">
                  <c:v>12/9/14 12:35</c:v>
                </c:pt>
                <c:pt idx="2973">
                  <c:v>12/9/14 12:35</c:v>
                </c:pt>
                <c:pt idx="2974">
                  <c:v>12/9/14 12:35</c:v>
                </c:pt>
                <c:pt idx="2975">
                  <c:v>12/9/14 12:35</c:v>
                </c:pt>
                <c:pt idx="2976">
                  <c:v>12/9/14 12:35</c:v>
                </c:pt>
                <c:pt idx="2977">
                  <c:v>12/9/14 12:36</c:v>
                </c:pt>
                <c:pt idx="2978">
                  <c:v>12/9/14 12:36</c:v>
                </c:pt>
                <c:pt idx="2979">
                  <c:v>12/9/14 12:36</c:v>
                </c:pt>
                <c:pt idx="2980">
                  <c:v>12/9/14 12:36</c:v>
                </c:pt>
                <c:pt idx="2981">
                  <c:v>12/9/14 12:36</c:v>
                </c:pt>
                <c:pt idx="2982">
                  <c:v>12/9/14 12:36</c:v>
                </c:pt>
                <c:pt idx="2983">
                  <c:v>12/9/14 12:36</c:v>
                </c:pt>
                <c:pt idx="2984">
                  <c:v>12/9/14 12:36</c:v>
                </c:pt>
                <c:pt idx="2985">
                  <c:v>12/9/14 12:36</c:v>
                </c:pt>
                <c:pt idx="2986">
                  <c:v>12/9/14 12:36</c:v>
                </c:pt>
                <c:pt idx="2987">
                  <c:v>12/9/14 12:36</c:v>
                </c:pt>
                <c:pt idx="2988">
                  <c:v>12/9/14 12:36</c:v>
                </c:pt>
                <c:pt idx="2989">
                  <c:v>12/9/14 12:36</c:v>
                </c:pt>
                <c:pt idx="2990">
                  <c:v>12/9/14 12:36</c:v>
                </c:pt>
                <c:pt idx="2991">
                  <c:v>12/9/14 12:36</c:v>
                </c:pt>
                <c:pt idx="2992">
                  <c:v>12/9/14 12:36</c:v>
                </c:pt>
                <c:pt idx="2993">
                  <c:v>12/9/14 12:37</c:v>
                </c:pt>
                <c:pt idx="2994">
                  <c:v>12/9/14 12:37</c:v>
                </c:pt>
                <c:pt idx="2995">
                  <c:v>12/9/14 12:37</c:v>
                </c:pt>
                <c:pt idx="2996">
                  <c:v>12/9/14 12:37</c:v>
                </c:pt>
                <c:pt idx="2997">
                  <c:v>12/9/14 12:37</c:v>
                </c:pt>
                <c:pt idx="2998">
                  <c:v>12/9/14 12:38</c:v>
                </c:pt>
                <c:pt idx="2999">
                  <c:v>12/9/14 12:38</c:v>
                </c:pt>
                <c:pt idx="3000">
                  <c:v>12/9/14 12:38</c:v>
                </c:pt>
                <c:pt idx="3001">
                  <c:v>12/9/14 12:38</c:v>
                </c:pt>
                <c:pt idx="3002">
                  <c:v>12/9/14 12:38</c:v>
                </c:pt>
                <c:pt idx="3003">
                  <c:v>12/9/14 12:38</c:v>
                </c:pt>
                <c:pt idx="3004">
                  <c:v>12/9/14 12:38</c:v>
                </c:pt>
                <c:pt idx="3005">
                  <c:v>12/9/14 12:38</c:v>
                </c:pt>
                <c:pt idx="3006">
                  <c:v>12/9/14 12:38</c:v>
                </c:pt>
                <c:pt idx="3007">
                  <c:v>12/9/14 12:39</c:v>
                </c:pt>
                <c:pt idx="3008">
                  <c:v>12/9/14 12:39</c:v>
                </c:pt>
                <c:pt idx="3009">
                  <c:v>12/9/14 12:39</c:v>
                </c:pt>
                <c:pt idx="3010">
                  <c:v>12/9/14 12:39</c:v>
                </c:pt>
                <c:pt idx="3011">
                  <c:v>12/9/14 12:39</c:v>
                </c:pt>
                <c:pt idx="3012">
                  <c:v>12/9/14 12:39</c:v>
                </c:pt>
                <c:pt idx="3013">
                  <c:v>12/9/14 12:39</c:v>
                </c:pt>
                <c:pt idx="3014">
                  <c:v>12/9/14 12:39</c:v>
                </c:pt>
                <c:pt idx="3015">
                  <c:v>12/9/14 12:39</c:v>
                </c:pt>
                <c:pt idx="3016">
                  <c:v>12/9/14 12:39</c:v>
                </c:pt>
                <c:pt idx="3017">
                  <c:v>12/9/14 12:39</c:v>
                </c:pt>
                <c:pt idx="3018">
                  <c:v>12/9/14 12:39</c:v>
                </c:pt>
                <c:pt idx="3019">
                  <c:v>12/9/14 12:39</c:v>
                </c:pt>
                <c:pt idx="3020">
                  <c:v>12/9/14 12:39</c:v>
                </c:pt>
                <c:pt idx="3021">
                  <c:v>12/9/14 12:39</c:v>
                </c:pt>
                <c:pt idx="3022">
                  <c:v>12/9/14 12:39</c:v>
                </c:pt>
                <c:pt idx="3023">
                  <c:v>12/9/14 12:40</c:v>
                </c:pt>
                <c:pt idx="3024">
                  <c:v>12/9/14 12:40</c:v>
                </c:pt>
                <c:pt idx="3025">
                  <c:v>12/9/14 12:40</c:v>
                </c:pt>
                <c:pt idx="3026">
                  <c:v>12/9/14 12:40</c:v>
                </c:pt>
                <c:pt idx="3027">
                  <c:v>12/9/14 12:40</c:v>
                </c:pt>
                <c:pt idx="3028">
                  <c:v>12/9/14 12:40</c:v>
                </c:pt>
                <c:pt idx="3029">
                  <c:v>12/9/14 12:40</c:v>
                </c:pt>
                <c:pt idx="3030">
                  <c:v>12/9/14 12:40</c:v>
                </c:pt>
                <c:pt idx="3031">
                  <c:v>12/9/14 12:40</c:v>
                </c:pt>
                <c:pt idx="3032">
                  <c:v>12/9/14 12:40</c:v>
                </c:pt>
                <c:pt idx="3033">
                  <c:v>12/9/14 12:40</c:v>
                </c:pt>
                <c:pt idx="3034">
                  <c:v>12/9/14 12:40</c:v>
                </c:pt>
                <c:pt idx="3035">
                  <c:v>12/9/14 12:40</c:v>
                </c:pt>
                <c:pt idx="3036">
                  <c:v>12/9/14 12:40</c:v>
                </c:pt>
                <c:pt idx="3037">
                  <c:v>12/9/14 12:40</c:v>
                </c:pt>
                <c:pt idx="3038">
                  <c:v>12/9/14 12:41</c:v>
                </c:pt>
                <c:pt idx="3039">
                  <c:v>12/9/14 12:41</c:v>
                </c:pt>
                <c:pt idx="3040">
                  <c:v>12/9/14 12:41</c:v>
                </c:pt>
                <c:pt idx="3041">
                  <c:v>12/9/14 12:41</c:v>
                </c:pt>
                <c:pt idx="3042">
                  <c:v>12/9/14 12:41</c:v>
                </c:pt>
                <c:pt idx="3043">
                  <c:v>12/9/14 12:41</c:v>
                </c:pt>
                <c:pt idx="3044">
                  <c:v>12/9/14 12:41</c:v>
                </c:pt>
                <c:pt idx="3045">
                  <c:v>12/9/14 12:41</c:v>
                </c:pt>
                <c:pt idx="3046">
                  <c:v>12/9/14 12:41</c:v>
                </c:pt>
                <c:pt idx="3047">
                  <c:v>12/9/14 12:41</c:v>
                </c:pt>
                <c:pt idx="3048">
                  <c:v>12/9/14 12:41</c:v>
                </c:pt>
                <c:pt idx="3049">
                  <c:v>12/9/14 12:41</c:v>
                </c:pt>
                <c:pt idx="3050">
                  <c:v>12/9/14 12:41</c:v>
                </c:pt>
                <c:pt idx="3051">
                  <c:v>12/9/14 12:41</c:v>
                </c:pt>
                <c:pt idx="3052">
                  <c:v>12/9/14 12:41</c:v>
                </c:pt>
                <c:pt idx="3053">
                  <c:v>12/9/14 12:41</c:v>
                </c:pt>
                <c:pt idx="3054">
                  <c:v>12/9/14 12:41</c:v>
                </c:pt>
                <c:pt idx="3055">
                  <c:v>12/9/14 12:41</c:v>
                </c:pt>
                <c:pt idx="3056">
                  <c:v>12/9/14 12:41</c:v>
                </c:pt>
                <c:pt idx="3057">
                  <c:v>12/9/14 12:41</c:v>
                </c:pt>
                <c:pt idx="3058">
                  <c:v>12/9/14 12:42</c:v>
                </c:pt>
                <c:pt idx="3059">
                  <c:v>12/9/14 12:42</c:v>
                </c:pt>
                <c:pt idx="3060">
                  <c:v>12/9/14 12:42</c:v>
                </c:pt>
                <c:pt idx="3061">
                  <c:v>12/9/14 12:42</c:v>
                </c:pt>
                <c:pt idx="3062">
                  <c:v>12/9/14 12:42</c:v>
                </c:pt>
                <c:pt idx="3063">
                  <c:v>12/9/14 12:42</c:v>
                </c:pt>
                <c:pt idx="3064">
                  <c:v>12/9/14 12:42</c:v>
                </c:pt>
                <c:pt idx="3065">
                  <c:v>12/9/14 12:42</c:v>
                </c:pt>
                <c:pt idx="3066">
                  <c:v>12/9/14 12:42</c:v>
                </c:pt>
                <c:pt idx="3067">
                  <c:v>12/9/14 12:42</c:v>
                </c:pt>
                <c:pt idx="3068">
                  <c:v>12/9/14 12:42</c:v>
                </c:pt>
                <c:pt idx="3069">
                  <c:v>12/9/14 12:42</c:v>
                </c:pt>
                <c:pt idx="3070">
                  <c:v>12/9/14 12:42</c:v>
                </c:pt>
                <c:pt idx="3071">
                  <c:v>12/9/14 12:42</c:v>
                </c:pt>
                <c:pt idx="3072">
                  <c:v>12/9/14 12:42</c:v>
                </c:pt>
                <c:pt idx="3073">
                  <c:v>12/9/14 12:42</c:v>
                </c:pt>
                <c:pt idx="3074">
                  <c:v>12/9/14 12:42</c:v>
                </c:pt>
                <c:pt idx="3075">
                  <c:v>12/9/14 12:42</c:v>
                </c:pt>
                <c:pt idx="3076">
                  <c:v>12/9/14 12:42</c:v>
                </c:pt>
                <c:pt idx="3077">
                  <c:v>12/9/14 12:43</c:v>
                </c:pt>
                <c:pt idx="3078">
                  <c:v>12/9/14 12:43</c:v>
                </c:pt>
                <c:pt idx="3079">
                  <c:v>12/9/14 12:43</c:v>
                </c:pt>
                <c:pt idx="3080">
                  <c:v>12/9/14 12:43</c:v>
                </c:pt>
                <c:pt idx="3081">
                  <c:v>12/9/14 12:43</c:v>
                </c:pt>
                <c:pt idx="3082">
                  <c:v>12/9/14 12:43</c:v>
                </c:pt>
                <c:pt idx="3083">
                  <c:v>12/9/14 12:43</c:v>
                </c:pt>
                <c:pt idx="3084">
                  <c:v>12/9/14 12:43</c:v>
                </c:pt>
                <c:pt idx="3085">
                  <c:v>12/9/14 12:43</c:v>
                </c:pt>
                <c:pt idx="3086">
                  <c:v>12/9/14 12:43</c:v>
                </c:pt>
                <c:pt idx="3087">
                  <c:v>12/9/14 12:43</c:v>
                </c:pt>
                <c:pt idx="3088">
                  <c:v>12/9/14 12:43</c:v>
                </c:pt>
                <c:pt idx="3089">
                  <c:v>12/9/14 12:43</c:v>
                </c:pt>
                <c:pt idx="3090">
                  <c:v>12/9/14 12:43</c:v>
                </c:pt>
                <c:pt idx="3091">
                  <c:v>12/9/14 12:43</c:v>
                </c:pt>
                <c:pt idx="3092">
                  <c:v>12/9/14 12:43</c:v>
                </c:pt>
                <c:pt idx="3093">
                  <c:v>12/9/14 12:43</c:v>
                </c:pt>
                <c:pt idx="3094">
                  <c:v>12/9/14 12:44</c:v>
                </c:pt>
                <c:pt idx="3095">
                  <c:v>12/9/14 12:44</c:v>
                </c:pt>
                <c:pt idx="3096">
                  <c:v>12/9/14 12:44</c:v>
                </c:pt>
                <c:pt idx="3097">
                  <c:v>12/9/14 12:44</c:v>
                </c:pt>
                <c:pt idx="3098">
                  <c:v>12/9/14 12:44</c:v>
                </c:pt>
                <c:pt idx="3099">
                  <c:v>12/9/14 12:44</c:v>
                </c:pt>
                <c:pt idx="3100">
                  <c:v>12/9/14 12:44</c:v>
                </c:pt>
                <c:pt idx="3101">
                  <c:v>12/9/14 12:44</c:v>
                </c:pt>
                <c:pt idx="3102">
                  <c:v>12/9/14 12:44</c:v>
                </c:pt>
                <c:pt idx="3103">
                  <c:v>12/9/14 12:44</c:v>
                </c:pt>
                <c:pt idx="3104">
                  <c:v>12/9/14 12:45</c:v>
                </c:pt>
                <c:pt idx="3105">
                  <c:v>12/9/14 12:45</c:v>
                </c:pt>
                <c:pt idx="3106">
                  <c:v>12/9/14 12:45</c:v>
                </c:pt>
                <c:pt idx="3107">
                  <c:v>12/9/14 12:45</c:v>
                </c:pt>
                <c:pt idx="3108">
                  <c:v>12/9/14 12:45</c:v>
                </c:pt>
                <c:pt idx="3109">
                  <c:v>12/9/14 12:45</c:v>
                </c:pt>
                <c:pt idx="3110">
                  <c:v>12/9/14 12:45</c:v>
                </c:pt>
                <c:pt idx="3111">
                  <c:v>12/9/14 12:45</c:v>
                </c:pt>
                <c:pt idx="3112">
                  <c:v>12/9/14 12:45</c:v>
                </c:pt>
                <c:pt idx="3113">
                  <c:v>12/9/14 12:45</c:v>
                </c:pt>
                <c:pt idx="3114">
                  <c:v>12/9/14 12:45</c:v>
                </c:pt>
                <c:pt idx="3115">
                  <c:v>12/9/14 12:45</c:v>
                </c:pt>
                <c:pt idx="3116">
                  <c:v>12/9/14 12:45</c:v>
                </c:pt>
                <c:pt idx="3117">
                  <c:v>12/9/14 12:45</c:v>
                </c:pt>
                <c:pt idx="3118">
                  <c:v>12/9/14 12:45</c:v>
                </c:pt>
                <c:pt idx="3119">
                  <c:v>12/9/14 12:45</c:v>
                </c:pt>
                <c:pt idx="3120">
                  <c:v>12/9/14 12:46</c:v>
                </c:pt>
                <c:pt idx="3121">
                  <c:v>12/9/14 12:46</c:v>
                </c:pt>
                <c:pt idx="3122">
                  <c:v>12/9/14 12:46</c:v>
                </c:pt>
                <c:pt idx="3123">
                  <c:v>12/9/14 12:46</c:v>
                </c:pt>
                <c:pt idx="3124">
                  <c:v>12/9/14 12:46</c:v>
                </c:pt>
                <c:pt idx="3125">
                  <c:v>12/9/14 12:46</c:v>
                </c:pt>
                <c:pt idx="3126">
                  <c:v>12/9/14 12:46</c:v>
                </c:pt>
                <c:pt idx="3127">
                  <c:v>12/9/14 12:46</c:v>
                </c:pt>
                <c:pt idx="3128">
                  <c:v>12/9/14 12:47</c:v>
                </c:pt>
                <c:pt idx="3129">
                  <c:v>12/9/14 12:47</c:v>
                </c:pt>
                <c:pt idx="3130">
                  <c:v>12/9/14 12:47</c:v>
                </c:pt>
                <c:pt idx="3131">
                  <c:v>12/9/14 12:47</c:v>
                </c:pt>
                <c:pt idx="3132">
                  <c:v>12/9/14 12:47</c:v>
                </c:pt>
                <c:pt idx="3133">
                  <c:v>12/9/14 12:47</c:v>
                </c:pt>
                <c:pt idx="3134">
                  <c:v>12/9/14 12:47</c:v>
                </c:pt>
                <c:pt idx="3135">
                  <c:v>12/9/14 12:47</c:v>
                </c:pt>
                <c:pt idx="3136">
                  <c:v>12/9/14 12:47</c:v>
                </c:pt>
                <c:pt idx="3137">
                  <c:v>12/9/14 12:48</c:v>
                </c:pt>
                <c:pt idx="3138">
                  <c:v>12/9/14 12:48</c:v>
                </c:pt>
                <c:pt idx="3139">
                  <c:v>12/9/14 12:48</c:v>
                </c:pt>
                <c:pt idx="3140">
                  <c:v>12/9/14 12:48</c:v>
                </c:pt>
                <c:pt idx="3141">
                  <c:v>12/9/14 12:48</c:v>
                </c:pt>
                <c:pt idx="3142">
                  <c:v>12/9/14 12:48</c:v>
                </c:pt>
                <c:pt idx="3143">
                  <c:v>12/9/14 12:48</c:v>
                </c:pt>
                <c:pt idx="3144">
                  <c:v>12/9/14 12:48</c:v>
                </c:pt>
                <c:pt idx="3145">
                  <c:v>12/9/14 12:48</c:v>
                </c:pt>
                <c:pt idx="3146">
                  <c:v>12/9/14 12:48</c:v>
                </c:pt>
                <c:pt idx="3147">
                  <c:v>12/9/14 12:48</c:v>
                </c:pt>
                <c:pt idx="3148">
                  <c:v>12/9/14 12:48</c:v>
                </c:pt>
                <c:pt idx="3149">
                  <c:v>12/9/14 12:48</c:v>
                </c:pt>
                <c:pt idx="3150">
                  <c:v>12/9/14 12:48</c:v>
                </c:pt>
                <c:pt idx="3151">
                  <c:v>12/9/14 12:48</c:v>
                </c:pt>
                <c:pt idx="3152">
                  <c:v>12/9/14 12:48</c:v>
                </c:pt>
                <c:pt idx="3153">
                  <c:v>12/9/14 12:49</c:v>
                </c:pt>
                <c:pt idx="3154">
                  <c:v>12/9/14 12:49</c:v>
                </c:pt>
                <c:pt idx="3155">
                  <c:v>12/9/14 12:49</c:v>
                </c:pt>
                <c:pt idx="3156">
                  <c:v>12/9/14 12:49</c:v>
                </c:pt>
                <c:pt idx="3157">
                  <c:v>12/9/14 12:49</c:v>
                </c:pt>
                <c:pt idx="3158">
                  <c:v>12/9/14 12:49</c:v>
                </c:pt>
                <c:pt idx="3159">
                  <c:v>12/9/14 12:49</c:v>
                </c:pt>
                <c:pt idx="3160">
                  <c:v>12/9/14 12:49</c:v>
                </c:pt>
                <c:pt idx="3161">
                  <c:v>12/9/14 12:49</c:v>
                </c:pt>
                <c:pt idx="3162">
                  <c:v>12/9/14 12:49</c:v>
                </c:pt>
                <c:pt idx="3163">
                  <c:v>12/9/14 12:49</c:v>
                </c:pt>
                <c:pt idx="3164">
                  <c:v>12/9/14 12:49</c:v>
                </c:pt>
                <c:pt idx="3165">
                  <c:v>12/9/14 12:49</c:v>
                </c:pt>
                <c:pt idx="3166">
                  <c:v>12/9/14 12:50</c:v>
                </c:pt>
                <c:pt idx="3167">
                  <c:v>12/9/14 12:50</c:v>
                </c:pt>
                <c:pt idx="3168">
                  <c:v>12/9/14 12:50</c:v>
                </c:pt>
                <c:pt idx="3169">
                  <c:v>12/9/14 12:50</c:v>
                </c:pt>
                <c:pt idx="3170">
                  <c:v>12/9/14 12:50</c:v>
                </c:pt>
                <c:pt idx="3171">
                  <c:v>12/9/14 12:50</c:v>
                </c:pt>
                <c:pt idx="3172">
                  <c:v>12/9/14 12:50</c:v>
                </c:pt>
                <c:pt idx="3173">
                  <c:v>12/9/14 12:50</c:v>
                </c:pt>
                <c:pt idx="3174">
                  <c:v>12/9/14 12:50</c:v>
                </c:pt>
                <c:pt idx="3175">
                  <c:v>12/9/14 12:50</c:v>
                </c:pt>
                <c:pt idx="3176">
                  <c:v>12/9/14 12:50</c:v>
                </c:pt>
                <c:pt idx="3177">
                  <c:v>12/9/14 12:50</c:v>
                </c:pt>
                <c:pt idx="3178">
                  <c:v>12/9/14 12:50</c:v>
                </c:pt>
                <c:pt idx="3179">
                  <c:v>12/9/14 12:50</c:v>
                </c:pt>
                <c:pt idx="3180">
                  <c:v>12/9/14 12:51</c:v>
                </c:pt>
                <c:pt idx="3181">
                  <c:v>12/9/14 12:51</c:v>
                </c:pt>
                <c:pt idx="3182">
                  <c:v>12/9/14 12:51</c:v>
                </c:pt>
                <c:pt idx="3183">
                  <c:v>12/9/14 12:51</c:v>
                </c:pt>
                <c:pt idx="3184">
                  <c:v>12/9/14 12:51</c:v>
                </c:pt>
                <c:pt idx="3185">
                  <c:v>12/9/14 12:51</c:v>
                </c:pt>
                <c:pt idx="3186">
                  <c:v>12/9/14 12:51</c:v>
                </c:pt>
                <c:pt idx="3187">
                  <c:v>12/9/14 12:51</c:v>
                </c:pt>
                <c:pt idx="3188">
                  <c:v>12/9/14 12:51</c:v>
                </c:pt>
                <c:pt idx="3189">
                  <c:v>12/9/14 12:52</c:v>
                </c:pt>
                <c:pt idx="3190">
                  <c:v>12/9/14 12:52</c:v>
                </c:pt>
                <c:pt idx="3191">
                  <c:v>12/9/14 12:52</c:v>
                </c:pt>
                <c:pt idx="3192">
                  <c:v>12/9/14 12:52</c:v>
                </c:pt>
                <c:pt idx="3193">
                  <c:v>12/9/14 12:52</c:v>
                </c:pt>
                <c:pt idx="3194">
                  <c:v>12/9/14 12:53</c:v>
                </c:pt>
                <c:pt idx="3195">
                  <c:v>12/9/14 12:53</c:v>
                </c:pt>
                <c:pt idx="3196">
                  <c:v>12/9/14 12:53</c:v>
                </c:pt>
                <c:pt idx="3197">
                  <c:v>12/9/14 12:53</c:v>
                </c:pt>
                <c:pt idx="3198">
                  <c:v>12/9/14 12:53</c:v>
                </c:pt>
                <c:pt idx="3199">
                  <c:v>12/9/14 12:53</c:v>
                </c:pt>
                <c:pt idx="3200">
                  <c:v>12/9/14 12:53</c:v>
                </c:pt>
                <c:pt idx="3201">
                  <c:v>12/9/14 12:53</c:v>
                </c:pt>
                <c:pt idx="3202">
                  <c:v>12/9/14 12:53</c:v>
                </c:pt>
                <c:pt idx="3203">
                  <c:v>12/9/14 12:53</c:v>
                </c:pt>
                <c:pt idx="3204">
                  <c:v>12/9/14 12:53</c:v>
                </c:pt>
                <c:pt idx="3205">
                  <c:v>12/9/14 12:53</c:v>
                </c:pt>
                <c:pt idx="3206">
                  <c:v>12/9/14 12:53</c:v>
                </c:pt>
                <c:pt idx="3207">
                  <c:v>12/9/14 12:53</c:v>
                </c:pt>
                <c:pt idx="3208">
                  <c:v>12/9/14 12:53</c:v>
                </c:pt>
                <c:pt idx="3209">
                  <c:v>12/9/14 12:53</c:v>
                </c:pt>
                <c:pt idx="3210">
                  <c:v>12/9/14 12:53</c:v>
                </c:pt>
                <c:pt idx="3211">
                  <c:v>12/9/14 12:53</c:v>
                </c:pt>
                <c:pt idx="3212">
                  <c:v>12/9/14 12:53</c:v>
                </c:pt>
                <c:pt idx="3213">
                  <c:v>12/9/14 12:54</c:v>
                </c:pt>
                <c:pt idx="3214">
                  <c:v>12/9/14 12:54</c:v>
                </c:pt>
                <c:pt idx="3215">
                  <c:v>12/9/14 12:54</c:v>
                </c:pt>
                <c:pt idx="3216">
                  <c:v>12/9/14 12:54</c:v>
                </c:pt>
                <c:pt idx="3217">
                  <c:v>12/9/14 12:54</c:v>
                </c:pt>
                <c:pt idx="3218">
                  <c:v>12/9/14 12:54</c:v>
                </c:pt>
                <c:pt idx="3219">
                  <c:v>12/9/14 12:54</c:v>
                </c:pt>
                <c:pt idx="3220">
                  <c:v>12/9/14 12:54</c:v>
                </c:pt>
                <c:pt idx="3221">
                  <c:v>12/9/14 12:54</c:v>
                </c:pt>
                <c:pt idx="3222">
                  <c:v>12/9/14 12:54</c:v>
                </c:pt>
                <c:pt idx="3223">
                  <c:v>12/9/14 12:54</c:v>
                </c:pt>
                <c:pt idx="3224">
                  <c:v>12/9/14 12:55</c:v>
                </c:pt>
                <c:pt idx="3225">
                  <c:v>12/9/14 12:55</c:v>
                </c:pt>
                <c:pt idx="3226">
                  <c:v>12/9/14 12:55</c:v>
                </c:pt>
                <c:pt idx="3227">
                  <c:v>12/9/14 12:55</c:v>
                </c:pt>
                <c:pt idx="3228">
                  <c:v>12/9/14 12:55</c:v>
                </c:pt>
                <c:pt idx="3229">
                  <c:v>12/9/14 12:55</c:v>
                </c:pt>
                <c:pt idx="3230">
                  <c:v>12/9/14 12:55</c:v>
                </c:pt>
                <c:pt idx="3231">
                  <c:v>12/9/14 12:55</c:v>
                </c:pt>
                <c:pt idx="3232">
                  <c:v>12/9/14 12:55</c:v>
                </c:pt>
                <c:pt idx="3233">
                  <c:v>12/9/14 12:56</c:v>
                </c:pt>
                <c:pt idx="3234">
                  <c:v>12/9/14 12:56</c:v>
                </c:pt>
                <c:pt idx="3235">
                  <c:v>12/9/14 12:56</c:v>
                </c:pt>
                <c:pt idx="3236">
                  <c:v>12/9/14 12:56</c:v>
                </c:pt>
                <c:pt idx="3237">
                  <c:v>12/9/14 12:56</c:v>
                </c:pt>
                <c:pt idx="3238">
                  <c:v>12/9/14 12:56</c:v>
                </c:pt>
                <c:pt idx="3239">
                  <c:v>12/9/14 12:56</c:v>
                </c:pt>
                <c:pt idx="3240">
                  <c:v>12/9/14 12:56</c:v>
                </c:pt>
                <c:pt idx="3241">
                  <c:v>12/9/14 12:56</c:v>
                </c:pt>
                <c:pt idx="3242">
                  <c:v>12/9/14 12:56</c:v>
                </c:pt>
                <c:pt idx="3243">
                  <c:v>12/9/14 12:56</c:v>
                </c:pt>
                <c:pt idx="3244">
                  <c:v>12/9/14 12:56</c:v>
                </c:pt>
                <c:pt idx="3245">
                  <c:v>12/9/14 12:57</c:v>
                </c:pt>
                <c:pt idx="3246">
                  <c:v>12/9/14 12:57</c:v>
                </c:pt>
                <c:pt idx="3247">
                  <c:v>12/9/14 12:57</c:v>
                </c:pt>
                <c:pt idx="3248">
                  <c:v>12/9/14 12:57</c:v>
                </c:pt>
                <c:pt idx="3249">
                  <c:v>12/9/14 12:57</c:v>
                </c:pt>
                <c:pt idx="3250">
                  <c:v>12/9/14 12:57</c:v>
                </c:pt>
                <c:pt idx="3251">
                  <c:v>12/9/14 12:57</c:v>
                </c:pt>
                <c:pt idx="3252">
                  <c:v>12/9/14 12:57</c:v>
                </c:pt>
                <c:pt idx="3253">
                  <c:v>12/9/14 12:58</c:v>
                </c:pt>
                <c:pt idx="3254">
                  <c:v>12/9/14 12:58</c:v>
                </c:pt>
                <c:pt idx="3255">
                  <c:v>12/9/14 12:58</c:v>
                </c:pt>
                <c:pt idx="3256">
                  <c:v>12/9/14 12:58</c:v>
                </c:pt>
                <c:pt idx="3257">
                  <c:v>12/9/14 12:58</c:v>
                </c:pt>
                <c:pt idx="3258">
                  <c:v>12/9/14 12:58</c:v>
                </c:pt>
                <c:pt idx="3259">
                  <c:v>12/9/14 12:58</c:v>
                </c:pt>
                <c:pt idx="3260">
                  <c:v>12/9/14 12:58</c:v>
                </c:pt>
                <c:pt idx="3261">
                  <c:v>12/9/14 12:58</c:v>
                </c:pt>
                <c:pt idx="3262">
                  <c:v>12/9/14 12:58</c:v>
                </c:pt>
                <c:pt idx="3263">
                  <c:v>12/9/14 12:58</c:v>
                </c:pt>
                <c:pt idx="3264">
                  <c:v>12/9/14 12:58</c:v>
                </c:pt>
                <c:pt idx="3265">
                  <c:v>12/9/14 12:58</c:v>
                </c:pt>
                <c:pt idx="3266">
                  <c:v>12/9/14 12:58</c:v>
                </c:pt>
                <c:pt idx="3267">
                  <c:v>12/9/14 12:58</c:v>
                </c:pt>
                <c:pt idx="3268">
                  <c:v>12/9/14 12:58</c:v>
                </c:pt>
                <c:pt idx="3269">
                  <c:v>12/9/14 12:58</c:v>
                </c:pt>
                <c:pt idx="3270">
                  <c:v>12/9/14 12:58</c:v>
                </c:pt>
                <c:pt idx="3271">
                  <c:v>12/9/14 12:58</c:v>
                </c:pt>
                <c:pt idx="3272">
                  <c:v>12/9/14 12:58</c:v>
                </c:pt>
                <c:pt idx="3273">
                  <c:v>12/9/14 12:58</c:v>
                </c:pt>
                <c:pt idx="3274">
                  <c:v>12/9/14 12:58</c:v>
                </c:pt>
                <c:pt idx="3275">
                  <c:v>12/9/14 12:58</c:v>
                </c:pt>
                <c:pt idx="3276">
                  <c:v>12/9/14 12:59</c:v>
                </c:pt>
                <c:pt idx="3277">
                  <c:v>12/9/14 12:59</c:v>
                </c:pt>
                <c:pt idx="3278">
                  <c:v>12/9/14 12:59</c:v>
                </c:pt>
                <c:pt idx="3279">
                  <c:v>12/9/14 12:59</c:v>
                </c:pt>
                <c:pt idx="3280">
                  <c:v>12/9/14 12:59</c:v>
                </c:pt>
                <c:pt idx="3281">
                  <c:v>12/9/14 12:59</c:v>
                </c:pt>
                <c:pt idx="3282">
                  <c:v>12/9/14 12:59</c:v>
                </c:pt>
                <c:pt idx="3283">
                  <c:v>12/9/14 12:59</c:v>
                </c:pt>
                <c:pt idx="3284">
                  <c:v>12/9/14 12:59</c:v>
                </c:pt>
                <c:pt idx="3285">
                  <c:v>12/9/14 12:59</c:v>
                </c:pt>
                <c:pt idx="3286">
                  <c:v>12/9/14 12:59</c:v>
                </c:pt>
                <c:pt idx="3287">
                  <c:v>12/9/14 12:59</c:v>
                </c:pt>
                <c:pt idx="3288">
                  <c:v>12/9/14 13:00</c:v>
                </c:pt>
                <c:pt idx="3289">
                  <c:v>12/9/14 13:00</c:v>
                </c:pt>
                <c:pt idx="3290">
                  <c:v>12/9/14 13:00</c:v>
                </c:pt>
                <c:pt idx="3291">
                  <c:v>12/9/14 13:00</c:v>
                </c:pt>
                <c:pt idx="3292">
                  <c:v>12/9/14 13:00</c:v>
                </c:pt>
                <c:pt idx="3293">
                  <c:v>12/9/14 13:00</c:v>
                </c:pt>
                <c:pt idx="3294">
                  <c:v>12/9/14 13:00</c:v>
                </c:pt>
                <c:pt idx="3295">
                  <c:v>12/9/14 13:00</c:v>
                </c:pt>
                <c:pt idx="3296">
                  <c:v>12/9/14 13:00</c:v>
                </c:pt>
                <c:pt idx="3297">
                  <c:v>12/9/14 13:00</c:v>
                </c:pt>
                <c:pt idx="3298">
                  <c:v>12/9/14 13:00</c:v>
                </c:pt>
                <c:pt idx="3299">
                  <c:v>12/9/14 13:00</c:v>
                </c:pt>
                <c:pt idx="3300">
                  <c:v>12/9/14 13:00</c:v>
                </c:pt>
                <c:pt idx="3301">
                  <c:v>12/9/14 13:00</c:v>
                </c:pt>
                <c:pt idx="3302">
                  <c:v>12/9/14 13:00</c:v>
                </c:pt>
                <c:pt idx="3303">
                  <c:v>12/9/14 13:00</c:v>
                </c:pt>
                <c:pt idx="3304">
                  <c:v>12/9/14 13:00</c:v>
                </c:pt>
                <c:pt idx="3305">
                  <c:v>12/9/14 13:00</c:v>
                </c:pt>
                <c:pt idx="3306">
                  <c:v>12/9/14 13:00</c:v>
                </c:pt>
                <c:pt idx="3307">
                  <c:v>12/9/14 13:00</c:v>
                </c:pt>
                <c:pt idx="3308">
                  <c:v>12/9/14 13:00</c:v>
                </c:pt>
                <c:pt idx="3309">
                  <c:v>12/9/14 13:00</c:v>
                </c:pt>
                <c:pt idx="3310">
                  <c:v>12/9/14 13:00</c:v>
                </c:pt>
                <c:pt idx="3311">
                  <c:v>12/9/14 13:00</c:v>
                </c:pt>
                <c:pt idx="3312">
                  <c:v>12/9/14 13:01</c:v>
                </c:pt>
                <c:pt idx="3313">
                  <c:v>12/9/14 13:01</c:v>
                </c:pt>
                <c:pt idx="3314">
                  <c:v>12/9/14 13:01</c:v>
                </c:pt>
                <c:pt idx="3315">
                  <c:v>12/9/14 13:01</c:v>
                </c:pt>
                <c:pt idx="3316">
                  <c:v>12/9/14 13:01</c:v>
                </c:pt>
                <c:pt idx="3317">
                  <c:v>12/9/14 13:01</c:v>
                </c:pt>
                <c:pt idx="3318">
                  <c:v>12/9/14 13:01</c:v>
                </c:pt>
                <c:pt idx="3319">
                  <c:v>12/9/14 13:01</c:v>
                </c:pt>
                <c:pt idx="3320">
                  <c:v>12/9/14 13:01</c:v>
                </c:pt>
                <c:pt idx="3321">
                  <c:v>12/9/14 13:01</c:v>
                </c:pt>
                <c:pt idx="3322">
                  <c:v>12/9/14 13:01</c:v>
                </c:pt>
                <c:pt idx="3323">
                  <c:v>12/9/14 13:01</c:v>
                </c:pt>
                <c:pt idx="3324">
                  <c:v>12/9/14 13:01</c:v>
                </c:pt>
                <c:pt idx="3325">
                  <c:v>12/9/14 13:01</c:v>
                </c:pt>
                <c:pt idx="3326">
                  <c:v>12/9/14 13:02</c:v>
                </c:pt>
                <c:pt idx="3327">
                  <c:v>12/9/14 13:02</c:v>
                </c:pt>
                <c:pt idx="3328">
                  <c:v>12/9/14 13:02</c:v>
                </c:pt>
                <c:pt idx="3329">
                  <c:v>12/9/14 13:02</c:v>
                </c:pt>
                <c:pt idx="3330">
                  <c:v>12/9/14 13:02</c:v>
                </c:pt>
                <c:pt idx="3331">
                  <c:v>12/9/14 13:02</c:v>
                </c:pt>
                <c:pt idx="3332">
                  <c:v>12/9/14 13:02</c:v>
                </c:pt>
                <c:pt idx="3333">
                  <c:v>12/9/14 13:02</c:v>
                </c:pt>
                <c:pt idx="3334">
                  <c:v>12/9/14 13:02</c:v>
                </c:pt>
                <c:pt idx="3335">
                  <c:v>12/9/14 13:03</c:v>
                </c:pt>
                <c:pt idx="3336">
                  <c:v>12/9/14 13:03</c:v>
                </c:pt>
                <c:pt idx="3337">
                  <c:v>12/9/14 13:03</c:v>
                </c:pt>
                <c:pt idx="3338">
                  <c:v>12/9/14 13:03</c:v>
                </c:pt>
                <c:pt idx="3339">
                  <c:v>12/9/14 13:03</c:v>
                </c:pt>
                <c:pt idx="3340">
                  <c:v>12/9/14 13:03</c:v>
                </c:pt>
                <c:pt idx="3341">
                  <c:v>12/9/14 13:03</c:v>
                </c:pt>
                <c:pt idx="3342">
                  <c:v>12/9/14 13:03</c:v>
                </c:pt>
                <c:pt idx="3343">
                  <c:v>12/9/14 13:03</c:v>
                </c:pt>
                <c:pt idx="3344">
                  <c:v>12/9/14 13:03</c:v>
                </c:pt>
                <c:pt idx="3345">
                  <c:v>12/9/14 13:03</c:v>
                </c:pt>
                <c:pt idx="3346">
                  <c:v>12/9/14 13:04</c:v>
                </c:pt>
                <c:pt idx="3347">
                  <c:v>12/9/14 13:04</c:v>
                </c:pt>
                <c:pt idx="3348">
                  <c:v>12/9/14 13:04</c:v>
                </c:pt>
                <c:pt idx="3349">
                  <c:v>12/9/14 13:04</c:v>
                </c:pt>
                <c:pt idx="3350">
                  <c:v>12/9/14 13:04</c:v>
                </c:pt>
                <c:pt idx="3351">
                  <c:v>12/9/14 13:04</c:v>
                </c:pt>
                <c:pt idx="3352">
                  <c:v>12/9/14 13:04</c:v>
                </c:pt>
                <c:pt idx="3353">
                  <c:v>12/9/14 13:04</c:v>
                </c:pt>
                <c:pt idx="3354">
                  <c:v>12/9/14 13:04</c:v>
                </c:pt>
                <c:pt idx="3355">
                  <c:v>12/9/14 13:04</c:v>
                </c:pt>
                <c:pt idx="3356">
                  <c:v>12/9/14 13:04</c:v>
                </c:pt>
                <c:pt idx="3357">
                  <c:v>12/9/14 13:04</c:v>
                </c:pt>
                <c:pt idx="3358">
                  <c:v>12/9/14 13:04</c:v>
                </c:pt>
                <c:pt idx="3359">
                  <c:v>12/9/14 13:04</c:v>
                </c:pt>
                <c:pt idx="3360">
                  <c:v>12/9/14 13:04</c:v>
                </c:pt>
                <c:pt idx="3361">
                  <c:v>12/9/14 13:05</c:v>
                </c:pt>
                <c:pt idx="3362">
                  <c:v>12/9/14 13:05</c:v>
                </c:pt>
                <c:pt idx="3363">
                  <c:v>12/9/14 13:05</c:v>
                </c:pt>
                <c:pt idx="3364">
                  <c:v>12/9/14 13:05</c:v>
                </c:pt>
                <c:pt idx="3365">
                  <c:v>12/9/14 13:05</c:v>
                </c:pt>
                <c:pt idx="3366">
                  <c:v>12/9/14 13:05</c:v>
                </c:pt>
                <c:pt idx="3367">
                  <c:v>12/9/14 13:06</c:v>
                </c:pt>
                <c:pt idx="3368">
                  <c:v>12/9/14 13:06</c:v>
                </c:pt>
                <c:pt idx="3369">
                  <c:v>12/9/14 13:06</c:v>
                </c:pt>
                <c:pt idx="3370">
                  <c:v>12/9/14 13:06</c:v>
                </c:pt>
                <c:pt idx="3371">
                  <c:v>12/9/14 13:06</c:v>
                </c:pt>
                <c:pt idx="3372">
                  <c:v>12/9/14 13:06</c:v>
                </c:pt>
                <c:pt idx="3373">
                  <c:v>12/9/14 13:06</c:v>
                </c:pt>
                <c:pt idx="3374">
                  <c:v>12/9/14 13:06</c:v>
                </c:pt>
                <c:pt idx="3375">
                  <c:v>12/9/14 13:06</c:v>
                </c:pt>
                <c:pt idx="3376">
                  <c:v>12/9/14 13:07</c:v>
                </c:pt>
                <c:pt idx="3377">
                  <c:v>12/9/14 13:07</c:v>
                </c:pt>
                <c:pt idx="3378">
                  <c:v>12/9/14 13:07</c:v>
                </c:pt>
                <c:pt idx="3379">
                  <c:v>12/9/14 13:07</c:v>
                </c:pt>
                <c:pt idx="3380">
                  <c:v>12/9/14 13:07</c:v>
                </c:pt>
                <c:pt idx="3381">
                  <c:v>12/9/14 13:07</c:v>
                </c:pt>
                <c:pt idx="3382">
                  <c:v>12/9/14 13:07</c:v>
                </c:pt>
                <c:pt idx="3383">
                  <c:v>12/9/14 13:07</c:v>
                </c:pt>
                <c:pt idx="3384">
                  <c:v>12/9/14 13:07</c:v>
                </c:pt>
                <c:pt idx="3385">
                  <c:v>12/9/14 13:07</c:v>
                </c:pt>
                <c:pt idx="3386">
                  <c:v>12/9/14 13:07</c:v>
                </c:pt>
                <c:pt idx="3387">
                  <c:v>12/9/14 13:07</c:v>
                </c:pt>
                <c:pt idx="3388">
                  <c:v>12/9/14 13:07</c:v>
                </c:pt>
                <c:pt idx="3389">
                  <c:v>12/9/14 13:07</c:v>
                </c:pt>
                <c:pt idx="3390">
                  <c:v>12/9/14 13:07</c:v>
                </c:pt>
                <c:pt idx="3391">
                  <c:v>12/9/14 13:07</c:v>
                </c:pt>
                <c:pt idx="3392">
                  <c:v>12/9/14 13:07</c:v>
                </c:pt>
                <c:pt idx="3393">
                  <c:v>12/9/14 13:07</c:v>
                </c:pt>
                <c:pt idx="3394">
                  <c:v>12/9/14 13:07</c:v>
                </c:pt>
                <c:pt idx="3395">
                  <c:v>12/9/14 13:07</c:v>
                </c:pt>
                <c:pt idx="3396">
                  <c:v>12/9/14 13:07</c:v>
                </c:pt>
                <c:pt idx="3397">
                  <c:v>12/9/14 13:07</c:v>
                </c:pt>
                <c:pt idx="3398">
                  <c:v>12/9/14 13:07</c:v>
                </c:pt>
                <c:pt idx="3399">
                  <c:v>12/9/14 13:08</c:v>
                </c:pt>
                <c:pt idx="3400">
                  <c:v>12/9/14 13:08</c:v>
                </c:pt>
                <c:pt idx="3401">
                  <c:v>12/9/14 13:08</c:v>
                </c:pt>
                <c:pt idx="3402">
                  <c:v>12/9/14 13:08</c:v>
                </c:pt>
                <c:pt idx="3403">
                  <c:v>12/9/14 13:08</c:v>
                </c:pt>
                <c:pt idx="3404">
                  <c:v>12/9/14 13:08</c:v>
                </c:pt>
                <c:pt idx="3405">
                  <c:v>12/9/14 13:08</c:v>
                </c:pt>
                <c:pt idx="3406">
                  <c:v>12/9/14 13:08</c:v>
                </c:pt>
                <c:pt idx="3407">
                  <c:v>12/9/14 13:08</c:v>
                </c:pt>
                <c:pt idx="3408">
                  <c:v>12/9/14 13:08</c:v>
                </c:pt>
                <c:pt idx="3409">
                  <c:v>12/9/14 13:08</c:v>
                </c:pt>
                <c:pt idx="3410">
                  <c:v>12/9/14 13:08</c:v>
                </c:pt>
                <c:pt idx="3411">
                  <c:v>12/9/14 13:08</c:v>
                </c:pt>
                <c:pt idx="3412">
                  <c:v>12/9/14 13:08</c:v>
                </c:pt>
                <c:pt idx="3413">
                  <c:v>12/9/14 13:08</c:v>
                </c:pt>
                <c:pt idx="3414">
                  <c:v>12/9/14 13:08</c:v>
                </c:pt>
                <c:pt idx="3415">
                  <c:v>12/9/14 13:08</c:v>
                </c:pt>
                <c:pt idx="3416">
                  <c:v>12/9/14 13:09</c:v>
                </c:pt>
                <c:pt idx="3417">
                  <c:v>12/9/14 13:09</c:v>
                </c:pt>
                <c:pt idx="3418">
                  <c:v>12/9/14 13:09</c:v>
                </c:pt>
                <c:pt idx="3419">
                  <c:v>12/9/14 13:09</c:v>
                </c:pt>
                <c:pt idx="3420">
                  <c:v>12/9/14 13:09</c:v>
                </c:pt>
                <c:pt idx="3421">
                  <c:v>12/9/14 13:09</c:v>
                </c:pt>
                <c:pt idx="3422">
                  <c:v>12/9/14 13:09</c:v>
                </c:pt>
                <c:pt idx="3423">
                  <c:v>12/9/14 13:09</c:v>
                </c:pt>
                <c:pt idx="3424">
                  <c:v>12/9/14 13:09</c:v>
                </c:pt>
                <c:pt idx="3425">
                  <c:v>12/9/14 13:09</c:v>
                </c:pt>
                <c:pt idx="3426">
                  <c:v>12/9/14 13:10</c:v>
                </c:pt>
                <c:pt idx="3427">
                  <c:v>12/9/14 13:10</c:v>
                </c:pt>
                <c:pt idx="3428">
                  <c:v>12/9/14 13:10</c:v>
                </c:pt>
                <c:pt idx="3429">
                  <c:v>12/9/14 13:10</c:v>
                </c:pt>
                <c:pt idx="3430">
                  <c:v>12/9/14 13:10</c:v>
                </c:pt>
                <c:pt idx="3431">
                  <c:v>12/9/14 13:10</c:v>
                </c:pt>
                <c:pt idx="3432">
                  <c:v>12/9/14 13:10</c:v>
                </c:pt>
                <c:pt idx="3433">
                  <c:v>12/9/14 13:10</c:v>
                </c:pt>
                <c:pt idx="3434">
                  <c:v>12/9/14 13:10</c:v>
                </c:pt>
                <c:pt idx="3435">
                  <c:v>12/9/14 13:10</c:v>
                </c:pt>
                <c:pt idx="3436">
                  <c:v>12/9/14 13:10</c:v>
                </c:pt>
                <c:pt idx="3437">
                  <c:v>12/9/14 13:10</c:v>
                </c:pt>
                <c:pt idx="3438">
                  <c:v>12/9/14 13:10</c:v>
                </c:pt>
                <c:pt idx="3439">
                  <c:v>12/9/14 13:11</c:v>
                </c:pt>
                <c:pt idx="3440">
                  <c:v>12/9/14 13:11</c:v>
                </c:pt>
                <c:pt idx="3441">
                  <c:v>12/9/14 13:11</c:v>
                </c:pt>
                <c:pt idx="3442">
                  <c:v>12/9/14 13:11</c:v>
                </c:pt>
                <c:pt idx="3443">
                  <c:v>12/9/14 13:11</c:v>
                </c:pt>
                <c:pt idx="3444">
                  <c:v>12/9/14 13:11</c:v>
                </c:pt>
                <c:pt idx="3445">
                  <c:v>12/9/14 13:11</c:v>
                </c:pt>
                <c:pt idx="3446">
                  <c:v>12/9/14 13:11</c:v>
                </c:pt>
                <c:pt idx="3447">
                  <c:v>12/9/14 13:11</c:v>
                </c:pt>
                <c:pt idx="3448">
                  <c:v>12/9/14 13:11</c:v>
                </c:pt>
                <c:pt idx="3449">
                  <c:v>12/9/14 13:11</c:v>
                </c:pt>
                <c:pt idx="3450">
                  <c:v>12/9/14 13:11</c:v>
                </c:pt>
                <c:pt idx="3451">
                  <c:v>12/9/14 13:11</c:v>
                </c:pt>
                <c:pt idx="3452">
                  <c:v>12/9/14 13:11</c:v>
                </c:pt>
                <c:pt idx="3453">
                  <c:v>12/9/14 13:11</c:v>
                </c:pt>
                <c:pt idx="3454">
                  <c:v>12/9/14 13:11</c:v>
                </c:pt>
                <c:pt idx="3455">
                  <c:v>12/9/14 13:11</c:v>
                </c:pt>
                <c:pt idx="3456">
                  <c:v>12/9/14 13:11</c:v>
                </c:pt>
                <c:pt idx="3457">
                  <c:v>12/9/14 13:11</c:v>
                </c:pt>
                <c:pt idx="3458">
                  <c:v>12/9/14 13:11</c:v>
                </c:pt>
                <c:pt idx="3459">
                  <c:v>12/9/14 13:11</c:v>
                </c:pt>
                <c:pt idx="3460">
                  <c:v>12/9/14 13:11</c:v>
                </c:pt>
                <c:pt idx="3461">
                  <c:v>12/9/14 13:11</c:v>
                </c:pt>
                <c:pt idx="3462">
                  <c:v>12/9/14 13:11</c:v>
                </c:pt>
                <c:pt idx="3463">
                  <c:v>12/9/14 13:11</c:v>
                </c:pt>
                <c:pt idx="3464">
                  <c:v>12/9/14 13:12</c:v>
                </c:pt>
                <c:pt idx="3465">
                  <c:v>12/9/14 13:12</c:v>
                </c:pt>
                <c:pt idx="3466">
                  <c:v>12/9/14 13:12</c:v>
                </c:pt>
                <c:pt idx="3467">
                  <c:v>12/9/14 13:12</c:v>
                </c:pt>
                <c:pt idx="3468">
                  <c:v>12/9/14 13:12</c:v>
                </c:pt>
                <c:pt idx="3469">
                  <c:v>12/9/14 13:12</c:v>
                </c:pt>
                <c:pt idx="3470">
                  <c:v>12/9/14 13:13</c:v>
                </c:pt>
                <c:pt idx="3471">
                  <c:v>12/9/14 13:13</c:v>
                </c:pt>
                <c:pt idx="3472">
                  <c:v>12/9/14 13:13</c:v>
                </c:pt>
                <c:pt idx="3473">
                  <c:v>12/9/14 13:13</c:v>
                </c:pt>
                <c:pt idx="3474">
                  <c:v>12/9/14 13:14</c:v>
                </c:pt>
                <c:pt idx="3475">
                  <c:v>12/9/14 13:14</c:v>
                </c:pt>
                <c:pt idx="3476">
                  <c:v>12/9/14 13:14</c:v>
                </c:pt>
                <c:pt idx="3477">
                  <c:v>12/9/14 13:14</c:v>
                </c:pt>
                <c:pt idx="3478">
                  <c:v>12/9/14 13:14</c:v>
                </c:pt>
                <c:pt idx="3479">
                  <c:v>12/9/14 13:15</c:v>
                </c:pt>
                <c:pt idx="3480">
                  <c:v>12/9/14 13:15</c:v>
                </c:pt>
                <c:pt idx="3481">
                  <c:v>12/9/14 13:15</c:v>
                </c:pt>
                <c:pt idx="3482">
                  <c:v>12/9/14 13:15</c:v>
                </c:pt>
                <c:pt idx="3483">
                  <c:v>12/9/14 13:15</c:v>
                </c:pt>
                <c:pt idx="3484">
                  <c:v>12/9/14 13:15</c:v>
                </c:pt>
                <c:pt idx="3485">
                  <c:v>12/9/14 13:15</c:v>
                </c:pt>
                <c:pt idx="3486">
                  <c:v>12/9/14 13:15</c:v>
                </c:pt>
                <c:pt idx="3487">
                  <c:v>12/9/14 13:15</c:v>
                </c:pt>
                <c:pt idx="3488">
                  <c:v>12/9/14 13:15</c:v>
                </c:pt>
                <c:pt idx="3489">
                  <c:v>12/9/14 13:15</c:v>
                </c:pt>
                <c:pt idx="3490">
                  <c:v>12/9/14 13:15</c:v>
                </c:pt>
                <c:pt idx="3491">
                  <c:v>12/9/14 13:15</c:v>
                </c:pt>
                <c:pt idx="3492">
                  <c:v>12/9/14 13:16</c:v>
                </c:pt>
                <c:pt idx="3493">
                  <c:v>12/9/14 13:16</c:v>
                </c:pt>
                <c:pt idx="3494">
                  <c:v>12/9/14 13:16</c:v>
                </c:pt>
                <c:pt idx="3495">
                  <c:v>12/9/14 13:16</c:v>
                </c:pt>
                <c:pt idx="3496">
                  <c:v>12/9/14 13:16</c:v>
                </c:pt>
                <c:pt idx="3497">
                  <c:v>12/9/14 13:16</c:v>
                </c:pt>
                <c:pt idx="3498">
                  <c:v>12/9/14 13:16</c:v>
                </c:pt>
                <c:pt idx="3499">
                  <c:v>12/9/14 13:16</c:v>
                </c:pt>
                <c:pt idx="3500">
                  <c:v>12/9/14 13:16</c:v>
                </c:pt>
                <c:pt idx="3501">
                  <c:v>12/9/14 13:16</c:v>
                </c:pt>
                <c:pt idx="3502">
                  <c:v>12/9/14 13:16</c:v>
                </c:pt>
                <c:pt idx="3503">
                  <c:v>12/9/14 13:17</c:v>
                </c:pt>
                <c:pt idx="3504">
                  <c:v>12/9/14 13:17</c:v>
                </c:pt>
                <c:pt idx="3505">
                  <c:v>12/9/14 13:18</c:v>
                </c:pt>
                <c:pt idx="3506">
                  <c:v>12/9/14 13:18</c:v>
                </c:pt>
                <c:pt idx="3507">
                  <c:v>12/9/14 13:18</c:v>
                </c:pt>
                <c:pt idx="3508">
                  <c:v>12/9/14 13:18</c:v>
                </c:pt>
                <c:pt idx="3509">
                  <c:v>12/9/14 13:18</c:v>
                </c:pt>
                <c:pt idx="3510">
                  <c:v>12/9/14 13:18</c:v>
                </c:pt>
                <c:pt idx="3511">
                  <c:v>12/9/14 13:18</c:v>
                </c:pt>
                <c:pt idx="3512">
                  <c:v>12/9/14 13:18</c:v>
                </c:pt>
                <c:pt idx="3513">
                  <c:v>12/9/14 13:18</c:v>
                </c:pt>
                <c:pt idx="3514">
                  <c:v>12/9/14 13:18</c:v>
                </c:pt>
                <c:pt idx="3515">
                  <c:v>12/9/14 13:19</c:v>
                </c:pt>
                <c:pt idx="3516">
                  <c:v>12/9/14 13:19</c:v>
                </c:pt>
                <c:pt idx="3517">
                  <c:v>12/9/14 13:20</c:v>
                </c:pt>
                <c:pt idx="3518">
                  <c:v>12/9/14 13:20</c:v>
                </c:pt>
                <c:pt idx="3519">
                  <c:v>12/9/14 13:21</c:v>
                </c:pt>
                <c:pt idx="3520">
                  <c:v>12/9/14 13:22</c:v>
                </c:pt>
                <c:pt idx="3521">
                  <c:v>12/9/14 13:22</c:v>
                </c:pt>
                <c:pt idx="3522">
                  <c:v>12/9/14 13:22</c:v>
                </c:pt>
                <c:pt idx="3523">
                  <c:v>12/9/14 13:22</c:v>
                </c:pt>
                <c:pt idx="3524">
                  <c:v>12/9/14 13:22</c:v>
                </c:pt>
                <c:pt idx="3525">
                  <c:v>12/9/14 13:22</c:v>
                </c:pt>
                <c:pt idx="3526">
                  <c:v>12/9/14 13:22</c:v>
                </c:pt>
                <c:pt idx="3527">
                  <c:v>12/9/14 13:22</c:v>
                </c:pt>
                <c:pt idx="3528">
                  <c:v>12/9/14 13:22</c:v>
                </c:pt>
                <c:pt idx="3529">
                  <c:v>12/9/14 13:22</c:v>
                </c:pt>
                <c:pt idx="3530">
                  <c:v>12/9/14 13:22</c:v>
                </c:pt>
                <c:pt idx="3531">
                  <c:v>12/9/14 13:22</c:v>
                </c:pt>
                <c:pt idx="3532">
                  <c:v>12/9/14 13:22</c:v>
                </c:pt>
                <c:pt idx="3533">
                  <c:v>12/9/14 13:22</c:v>
                </c:pt>
                <c:pt idx="3534">
                  <c:v>12/9/14 13:22</c:v>
                </c:pt>
                <c:pt idx="3535">
                  <c:v>12/9/14 13:22</c:v>
                </c:pt>
                <c:pt idx="3536">
                  <c:v>12/9/14 13:22</c:v>
                </c:pt>
                <c:pt idx="3537">
                  <c:v>12/9/14 13:23</c:v>
                </c:pt>
                <c:pt idx="3538">
                  <c:v>12/9/14 13:23</c:v>
                </c:pt>
                <c:pt idx="3539">
                  <c:v>12/9/14 13:23</c:v>
                </c:pt>
                <c:pt idx="3540">
                  <c:v>12/9/14 13:24</c:v>
                </c:pt>
                <c:pt idx="3541">
                  <c:v>12/9/14 13:24</c:v>
                </c:pt>
                <c:pt idx="3542">
                  <c:v>12/9/14 13:24</c:v>
                </c:pt>
                <c:pt idx="3543">
                  <c:v>12/9/14 13:24</c:v>
                </c:pt>
                <c:pt idx="3544">
                  <c:v>12/9/14 13:24</c:v>
                </c:pt>
                <c:pt idx="3545">
                  <c:v>12/9/14 13:24</c:v>
                </c:pt>
                <c:pt idx="3546">
                  <c:v>12/9/14 13:24</c:v>
                </c:pt>
                <c:pt idx="3547">
                  <c:v>12/9/14 13:24</c:v>
                </c:pt>
                <c:pt idx="3548">
                  <c:v>12/9/14 13:24</c:v>
                </c:pt>
                <c:pt idx="3549">
                  <c:v>12/9/14 13:24</c:v>
                </c:pt>
                <c:pt idx="3550">
                  <c:v>12/9/14 13:24</c:v>
                </c:pt>
                <c:pt idx="3551">
                  <c:v>12/9/14 13:25</c:v>
                </c:pt>
                <c:pt idx="3552">
                  <c:v>12/9/14 13:25</c:v>
                </c:pt>
                <c:pt idx="3553">
                  <c:v>12/9/14 13:25</c:v>
                </c:pt>
                <c:pt idx="3554">
                  <c:v>12/9/14 13:25</c:v>
                </c:pt>
                <c:pt idx="3555">
                  <c:v>12/9/14 13:25</c:v>
                </c:pt>
                <c:pt idx="3556">
                  <c:v>12/9/14 13:25</c:v>
                </c:pt>
                <c:pt idx="3557">
                  <c:v>12/9/14 13:25</c:v>
                </c:pt>
                <c:pt idx="3558">
                  <c:v>12/9/14 13:25</c:v>
                </c:pt>
                <c:pt idx="3559">
                  <c:v>12/9/14 13:25</c:v>
                </c:pt>
                <c:pt idx="3560">
                  <c:v>12/9/14 13:25</c:v>
                </c:pt>
                <c:pt idx="3561">
                  <c:v>12/9/14 13:25</c:v>
                </c:pt>
                <c:pt idx="3562">
                  <c:v>12/9/14 13:25</c:v>
                </c:pt>
                <c:pt idx="3563">
                  <c:v>12/9/14 13:26</c:v>
                </c:pt>
                <c:pt idx="3564">
                  <c:v>12/9/14 13:26</c:v>
                </c:pt>
                <c:pt idx="3565">
                  <c:v>12/9/14 13:26</c:v>
                </c:pt>
                <c:pt idx="3566">
                  <c:v>12/9/14 13:26</c:v>
                </c:pt>
                <c:pt idx="3567">
                  <c:v>12/9/14 13:27</c:v>
                </c:pt>
                <c:pt idx="3568">
                  <c:v>12/9/14 13:27</c:v>
                </c:pt>
                <c:pt idx="3569">
                  <c:v>12/9/14 13:27</c:v>
                </c:pt>
                <c:pt idx="3570">
                  <c:v>12/9/14 13:27</c:v>
                </c:pt>
                <c:pt idx="3571">
                  <c:v>12/9/14 13:27</c:v>
                </c:pt>
                <c:pt idx="3572">
                  <c:v>12/9/14 13:27</c:v>
                </c:pt>
                <c:pt idx="3573">
                  <c:v>12/9/14 13:27</c:v>
                </c:pt>
                <c:pt idx="3574">
                  <c:v>12/9/14 13:27</c:v>
                </c:pt>
                <c:pt idx="3575">
                  <c:v>12/9/14 13:27</c:v>
                </c:pt>
                <c:pt idx="3576">
                  <c:v>12/9/14 13:27</c:v>
                </c:pt>
                <c:pt idx="3577">
                  <c:v>12/9/14 13:27</c:v>
                </c:pt>
                <c:pt idx="3578">
                  <c:v>12/9/14 13:27</c:v>
                </c:pt>
                <c:pt idx="3579">
                  <c:v>12/9/14 13:28</c:v>
                </c:pt>
                <c:pt idx="3580">
                  <c:v>12/9/14 13:28</c:v>
                </c:pt>
                <c:pt idx="3581">
                  <c:v>12/9/14 13:29</c:v>
                </c:pt>
                <c:pt idx="3582">
                  <c:v>12/9/14 13:29</c:v>
                </c:pt>
                <c:pt idx="3583">
                  <c:v>12/9/14 13:29</c:v>
                </c:pt>
                <c:pt idx="3584">
                  <c:v>12/9/14 13:30</c:v>
                </c:pt>
                <c:pt idx="3585">
                  <c:v>12/9/14 13:30</c:v>
                </c:pt>
                <c:pt idx="3586">
                  <c:v>12/9/14 13:30</c:v>
                </c:pt>
                <c:pt idx="3587">
                  <c:v>12/9/14 13:30</c:v>
                </c:pt>
                <c:pt idx="3588">
                  <c:v>12/9/14 13:30</c:v>
                </c:pt>
                <c:pt idx="3589">
                  <c:v>12/9/14 13:30</c:v>
                </c:pt>
                <c:pt idx="3590">
                  <c:v>12/9/14 13:31</c:v>
                </c:pt>
                <c:pt idx="3591">
                  <c:v>12/9/14 13:31</c:v>
                </c:pt>
                <c:pt idx="3592">
                  <c:v>12/9/14 13:31</c:v>
                </c:pt>
                <c:pt idx="3593">
                  <c:v>12/9/14 13:31</c:v>
                </c:pt>
                <c:pt idx="3594">
                  <c:v>12/9/14 13:31</c:v>
                </c:pt>
                <c:pt idx="3595">
                  <c:v>12/9/14 13:31</c:v>
                </c:pt>
                <c:pt idx="3596">
                  <c:v>12/9/14 13:31</c:v>
                </c:pt>
                <c:pt idx="3597">
                  <c:v>12/9/14 13:31</c:v>
                </c:pt>
                <c:pt idx="3598">
                  <c:v>12/9/14 13:31</c:v>
                </c:pt>
                <c:pt idx="3599">
                  <c:v>12/9/14 13:31</c:v>
                </c:pt>
                <c:pt idx="3600">
                  <c:v>12/9/14 13:31</c:v>
                </c:pt>
                <c:pt idx="3601">
                  <c:v>12/9/14 13:31</c:v>
                </c:pt>
                <c:pt idx="3602">
                  <c:v>12/9/14 13:31</c:v>
                </c:pt>
                <c:pt idx="3603">
                  <c:v>12/9/14 13:31</c:v>
                </c:pt>
                <c:pt idx="3604">
                  <c:v>12/9/14 13:31</c:v>
                </c:pt>
                <c:pt idx="3605">
                  <c:v>12/9/14 13:32</c:v>
                </c:pt>
                <c:pt idx="3606">
                  <c:v>12/9/14 13:32</c:v>
                </c:pt>
                <c:pt idx="3607">
                  <c:v>12/9/14 13:32</c:v>
                </c:pt>
                <c:pt idx="3608">
                  <c:v>12/9/14 13:32</c:v>
                </c:pt>
                <c:pt idx="3609">
                  <c:v>12/9/14 13:32</c:v>
                </c:pt>
                <c:pt idx="3610">
                  <c:v>12/9/14 13:32</c:v>
                </c:pt>
                <c:pt idx="3611">
                  <c:v>12/9/14 13:32</c:v>
                </c:pt>
                <c:pt idx="3612">
                  <c:v>12/9/14 13:32</c:v>
                </c:pt>
                <c:pt idx="3613">
                  <c:v>12/9/14 13:32</c:v>
                </c:pt>
                <c:pt idx="3614">
                  <c:v>12/9/14 13:32</c:v>
                </c:pt>
                <c:pt idx="3615">
                  <c:v>12/9/14 13:32</c:v>
                </c:pt>
                <c:pt idx="3616">
                  <c:v>12/9/14 13:32</c:v>
                </c:pt>
                <c:pt idx="3617">
                  <c:v>12/9/14 13:32</c:v>
                </c:pt>
                <c:pt idx="3618">
                  <c:v>12/9/14 13:32</c:v>
                </c:pt>
                <c:pt idx="3619">
                  <c:v>12/9/14 13:32</c:v>
                </c:pt>
                <c:pt idx="3620">
                  <c:v>12/9/14 13:32</c:v>
                </c:pt>
                <c:pt idx="3621">
                  <c:v>12/9/14 13:32</c:v>
                </c:pt>
                <c:pt idx="3622">
                  <c:v>12/9/14 13:32</c:v>
                </c:pt>
                <c:pt idx="3623">
                  <c:v>12/9/14 13:32</c:v>
                </c:pt>
                <c:pt idx="3624">
                  <c:v>12/9/14 13:32</c:v>
                </c:pt>
                <c:pt idx="3625">
                  <c:v>12/9/14 13:33</c:v>
                </c:pt>
                <c:pt idx="3626">
                  <c:v>12/9/14 13:33</c:v>
                </c:pt>
                <c:pt idx="3627">
                  <c:v>12/9/14 13:33</c:v>
                </c:pt>
                <c:pt idx="3628">
                  <c:v>12/9/14 13:33</c:v>
                </c:pt>
                <c:pt idx="3629">
                  <c:v>12/9/14 13:33</c:v>
                </c:pt>
                <c:pt idx="3630">
                  <c:v>12/9/14 13:33</c:v>
                </c:pt>
                <c:pt idx="3631">
                  <c:v>12/9/14 13:33</c:v>
                </c:pt>
                <c:pt idx="3632">
                  <c:v>12/9/14 13:33</c:v>
                </c:pt>
                <c:pt idx="3633">
                  <c:v>12/9/14 13:33</c:v>
                </c:pt>
                <c:pt idx="3634">
                  <c:v>12/9/14 13:33</c:v>
                </c:pt>
                <c:pt idx="3635">
                  <c:v>12/9/14 13:33</c:v>
                </c:pt>
                <c:pt idx="3636">
                  <c:v>12/9/14 13:33</c:v>
                </c:pt>
                <c:pt idx="3637">
                  <c:v>12/9/14 13:33</c:v>
                </c:pt>
                <c:pt idx="3638">
                  <c:v>12/9/14 13:33</c:v>
                </c:pt>
                <c:pt idx="3639">
                  <c:v>12/9/14 13:34</c:v>
                </c:pt>
                <c:pt idx="3640">
                  <c:v>12/9/14 13:34</c:v>
                </c:pt>
                <c:pt idx="3641">
                  <c:v>12/9/14 13:34</c:v>
                </c:pt>
                <c:pt idx="3642">
                  <c:v>12/9/14 13:34</c:v>
                </c:pt>
                <c:pt idx="3643">
                  <c:v>12/9/14 13:34</c:v>
                </c:pt>
                <c:pt idx="3644">
                  <c:v>12/9/14 13:34</c:v>
                </c:pt>
                <c:pt idx="3645">
                  <c:v>12/9/14 13:34</c:v>
                </c:pt>
                <c:pt idx="3646">
                  <c:v>12/9/14 13:34</c:v>
                </c:pt>
                <c:pt idx="3647">
                  <c:v>12/9/14 13:34</c:v>
                </c:pt>
                <c:pt idx="3648">
                  <c:v>12/9/14 13:35</c:v>
                </c:pt>
                <c:pt idx="3649">
                  <c:v>12/9/14 13:35</c:v>
                </c:pt>
                <c:pt idx="3650">
                  <c:v>12/9/14 13:35</c:v>
                </c:pt>
                <c:pt idx="3651">
                  <c:v>12/9/14 13:35</c:v>
                </c:pt>
                <c:pt idx="3652">
                  <c:v>12/9/14 13:35</c:v>
                </c:pt>
                <c:pt idx="3653">
                  <c:v>12/9/14 13:35</c:v>
                </c:pt>
                <c:pt idx="3654">
                  <c:v>12/9/14 13:35</c:v>
                </c:pt>
                <c:pt idx="3655">
                  <c:v>12/9/14 13:35</c:v>
                </c:pt>
                <c:pt idx="3656">
                  <c:v>12/9/14 13:35</c:v>
                </c:pt>
                <c:pt idx="3657">
                  <c:v>12/9/14 13:35</c:v>
                </c:pt>
                <c:pt idx="3658">
                  <c:v>12/9/14 13:35</c:v>
                </c:pt>
                <c:pt idx="3659">
                  <c:v>12/9/14 13:35</c:v>
                </c:pt>
                <c:pt idx="3660">
                  <c:v>12/9/14 13:35</c:v>
                </c:pt>
                <c:pt idx="3661">
                  <c:v>12/9/14 13:35</c:v>
                </c:pt>
                <c:pt idx="3662">
                  <c:v>12/9/14 13:35</c:v>
                </c:pt>
                <c:pt idx="3663">
                  <c:v>12/9/14 13:35</c:v>
                </c:pt>
                <c:pt idx="3664">
                  <c:v>12/9/14 13:35</c:v>
                </c:pt>
                <c:pt idx="3665">
                  <c:v>12/9/14 13:35</c:v>
                </c:pt>
                <c:pt idx="3666">
                  <c:v>12/9/14 13:36</c:v>
                </c:pt>
                <c:pt idx="3667">
                  <c:v>12/9/14 13:36</c:v>
                </c:pt>
                <c:pt idx="3668">
                  <c:v>12/9/14 13:36</c:v>
                </c:pt>
                <c:pt idx="3669">
                  <c:v>12/9/14 13:36</c:v>
                </c:pt>
                <c:pt idx="3670">
                  <c:v>12/9/14 13:36</c:v>
                </c:pt>
                <c:pt idx="3671">
                  <c:v>12/9/14 13:36</c:v>
                </c:pt>
                <c:pt idx="3672">
                  <c:v>12/9/14 13:36</c:v>
                </c:pt>
                <c:pt idx="3673">
                  <c:v>12/9/14 13:36</c:v>
                </c:pt>
                <c:pt idx="3674">
                  <c:v>12/9/14 13:36</c:v>
                </c:pt>
                <c:pt idx="3675">
                  <c:v>12/9/14 13:36</c:v>
                </c:pt>
                <c:pt idx="3676">
                  <c:v>12/9/14 13:36</c:v>
                </c:pt>
                <c:pt idx="3677">
                  <c:v>12/9/14 13:36</c:v>
                </c:pt>
                <c:pt idx="3678">
                  <c:v>12/9/14 13:36</c:v>
                </c:pt>
                <c:pt idx="3679">
                  <c:v>12/9/14 13:36</c:v>
                </c:pt>
                <c:pt idx="3680">
                  <c:v>12/9/14 13:36</c:v>
                </c:pt>
                <c:pt idx="3681">
                  <c:v>12/9/14 13:36</c:v>
                </c:pt>
                <c:pt idx="3682">
                  <c:v>12/9/14 13:36</c:v>
                </c:pt>
                <c:pt idx="3683">
                  <c:v>12/9/14 13:36</c:v>
                </c:pt>
                <c:pt idx="3684">
                  <c:v>12/9/14 13:36</c:v>
                </c:pt>
                <c:pt idx="3685">
                  <c:v>12/9/14 13:36</c:v>
                </c:pt>
                <c:pt idx="3686">
                  <c:v>12/9/14 13:36</c:v>
                </c:pt>
                <c:pt idx="3687">
                  <c:v>12/9/14 13:36</c:v>
                </c:pt>
                <c:pt idx="3688">
                  <c:v>12/9/14 13:37</c:v>
                </c:pt>
                <c:pt idx="3689">
                  <c:v>12/9/14 13:37</c:v>
                </c:pt>
                <c:pt idx="3690">
                  <c:v>12/9/14 13:37</c:v>
                </c:pt>
                <c:pt idx="3691">
                  <c:v>12/9/14 13:37</c:v>
                </c:pt>
                <c:pt idx="3692">
                  <c:v>12/9/14 13:37</c:v>
                </c:pt>
                <c:pt idx="3693">
                  <c:v>12/9/14 13:37</c:v>
                </c:pt>
                <c:pt idx="3694">
                  <c:v>12/9/14 13:37</c:v>
                </c:pt>
                <c:pt idx="3695">
                  <c:v>12/9/14 13:37</c:v>
                </c:pt>
                <c:pt idx="3696">
                  <c:v>12/9/14 13:37</c:v>
                </c:pt>
                <c:pt idx="3697">
                  <c:v>12/9/14 13:37</c:v>
                </c:pt>
                <c:pt idx="3698">
                  <c:v>12/9/14 13:38</c:v>
                </c:pt>
                <c:pt idx="3699">
                  <c:v>12/9/14 13:38</c:v>
                </c:pt>
                <c:pt idx="3700">
                  <c:v>12/9/14 13:38</c:v>
                </c:pt>
                <c:pt idx="3701">
                  <c:v>12/9/14 13:38</c:v>
                </c:pt>
                <c:pt idx="3702">
                  <c:v>12/9/14 13:38</c:v>
                </c:pt>
                <c:pt idx="3703">
                  <c:v>12/9/14 13:39</c:v>
                </c:pt>
                <c:pt idx="3704">
                  <c:v>12/9/14 13:39</c:v>
                </c:pt>
                <c:pt idx="3705">
                  <c:v>12/9/14 13:39</c:v>
                </c:pt>
                <c:pt idx="3706">
                  <c:v>12/9/14 13:39</c:v>
                </c:pt>
                <c:pt idx="3707">
                  <c:v>12/9/14 13:39</c:v>
                </c:pt>
                <c:pt idx="3708">
                  <c:v>12/9/14 13:39</c:v>
                </c:pt>
                <c:pt idx="3709">
                  <c:v>12/9/14 13:39</c:v>
                </c:pt>
                <c:pt idx="3710">
                  <c:v>12/9/14 13:39</c:v>
                </c:pt>
                <c:pt idx="3711">
                  <c:v>12/9/14 13:39</c:v>
                </c:pt>
                <c:pt idx="3712">
                  <c:v>12/9/14 13:39</c:v>
                </c:pt>
                <c:pt idx="3713">
                  <c:v>12/9/14 13:39</c:v>
                </c:pt>
                <c:pt idx="3714">
                  <c:v>12/9/14 13:39</c:v>
                </c:pt>
                <c:pt idx="3715">
                  <c:v>12/9/14 13:39</c:v>
                </c:pt>
                <c:pt idx="3716">
                  <c:v>12/9/14 13:40</c:v>
                </c:pt>
                <c:pt idx="3717">
                  <c:v>12/9/14 13:40</c:v>
                </c:pt>
                <c:pt idx="3718">
                  <c:v>12/9/14 13:40</c:v>
                </c:pt>
                <c:pt idx="3719">
                  <c:v>12/9/14 13:40</c:v>
                </c:pt>
                <c:pt idx="3720">
                  <c:v>12/9/14 13:40</c:v>
                </c:pt>
                <c:pt idx="3721">
                  <c:v>12/9/14 13:40</c:v>
                </c:pt>
                <c:pt idx="3722">
                  <c:v>12/9/14 13:40</c:v>
                </c:pt>
                <c:pt idx="3723">
                  <c:v>12/9/14 13:40</c:v>
                </c:pt>
                <c:pt idx="3724">
                  <c:v>12/9/14 13:40</c:v>
                </c:pt>
                <c:pt idx="3725">
                  <c:v>12/9/14 13:40</c:v>
                </c:pt>
                <c:pt idx="3726">
                  <c:v>12/9/14 13:40</c:v>
                </c:pt>
                <c:pt idx="3727">
                  <c:v>12/9/14 13:41</c:v>
                </c:pt>
                <c:pt idx="3728">
                  <c:v>12/9/14 13:41</c:v>
                </c:pt>
                <c:pt idx="3729">
                  <c:v>12/9/14 13:41</c:v>
                </c:pt>
                <c:pt idx="3730">
                  <c:v>12/9/14 13:41</c:v>
                </c:pt>
                <c:pt idx="3731">
                  <c:v>12/9/14 13:41</c:v>
                </c:pt>
                <c:pt idx="3732">
                  <c:v>12/9/14 13:41</c:v>
                </c:pt>
                <c:pt idx="3733">
                  <c:v>12/9/14 13:41</c:v>
                </c:pt>
                <c:pt idx="3734">
                  <c:v>12/9/14 13:41</c:v>
                </c:pt>
                <c:pt idx="3735">
                  <c:v>12/9/14 13:41</c:v>
                </c:pt>
                <c:pt idx="3736">
                  <c:v>12/9/14 13:41</c:v>
                </c:pt>
                <c:pt idx="3737">
                  <c:v>12/9/14 13:41</c:v>
                </c:pt>
                <c:pt idx="3738">
                  <c:v>12/9/14 13:41</c:v>
                </c:pt>
                <c:pt idx="3739">
                  <c:v>12/9/14 13:41</c:v>
                </c:pt>
                <c:pt idx="3740">
                  <c:v>12/9/14 13:41</c:v>
                </c:pt>
                <c:pt idx="3741">
                  <c:v>12/9/14 13:41</c:v>
                </c:pt>
                <c:pt idx="3742">
                  <c:v>12/9/14 13:42</c:v>
                </c:pt>
                <c:pt idx="3743">
                  <c:v>12/9/14 13:42</c:v>
                </c:pt>
                <c:pt idx="3744">
                  <c:v>12/9/14 13:42</c:v>
                </c:pt>
                <c:pt idx="3745">
                  <c:v>12/9/14 13:42</c:v>
                </c:pt>
                <c:pt idx="3746">
                  <c:v>12/9/14 13:42</c:v>
                </c:pt>
                <c:pt idx="3747">
                  <c:v>12/9/14 13:42</c:v>
                </c:pt>
                <c:pt idx="3748">
                  <c:v>12/9/14 13:42</c:v>
                </c:pt>
                <c:pt idx="3749">
                  <c:v>12/9/14 13:42</c:v>
                </c:pt>
                <c:pt idx="3750">
                  <c:v>12/9/14 13:42</c:v>
                </c:pt>
                <c:pt idx="3751">
                  <c:v>12/9/14 13:43</c:v>
                </c:pt>
                <c:pt idx="3752">
                  <c:v>12/9/14 13:43</c:v>
                </c:pt>
                <c:pt idx="3753">
                  <c:v>12/9/14 13:44</c:v>
                </c:pt>
                <c:pt idx="3754">
                  <c:v>12/9/14 13:44</c:v>
                </c:pt>
                <c:pt idx="3755">
                  <c:v>12/9/14 13:44</c:v>
                </c:pt>
                <c:pt idx="3756">
                  <c:v>12/9/14 13:44</c:v>
                </c:pt>
                <c:pt idx="3757">
                  <c:v>12/9/14 13:44</c:v>
                </c:pt>
                <c:pt idx="3758">
                  <c:v>12/9/14 13:44</c:v>
                </c:pt>
                <c:pt idx="3759">
                  <c:v>12/9/14 13:44</c:v>
                </c:pt>
                <c:pt idx="3760">
                  <c:v>12/9/14 13:44</c:v>
                </c:pt>
                <c:pt idx="3761">
                  <c:v>12/9/14 13:44</c:v>
                </c:pt>
                <c:pt idx="3762">
                  <c:v>12/9/14 13:44</c:v>
                </c:pt>
                <c:pt idx="3763">
                  <c:v>12/9/14 13:44</c:v>
                </c:pt>
                <c:pt idx="3764">
                  <c:v>12/9/14 13:45</c:v>
                </c:pt>
                <c:pt idx="3765">
                  <c:v>12/9/14 13:45</c:v>
                </c:pt>
                <c:pt idx="3766">
                  <c:v>12/9/14 13:45</c:v>
                </c:pt>
                <c:pt idx="3767">
                  <c:v>12/9/14 13:45</c:v>
                </c:pt>
                <c:pt idx="3768">
                  <c:v>12/9/14 13:45</c:v>
                </c:pt>
                <c:pt idx="3769">
                  <c:v>12/9/14 13:45</c:v>
                </c:pt>
                <c:pt idx="3770">
                  <c:v>12/9/14 13:46</c:v>
                </c:pt>
                <c:pt idx="3771">
                  <c:v>12/9/14 13:47</c:v>
                </c:pt>
                <c:pt idx="3772">
                  <c:v>12/9/14 13:47</c:v>
                </c:pt>
                <c:pt idx="3773">
                  <c:v>12/9/14 13:47</c:v>
                </c:pt>
                <c:pt idx="3774">
                  <c:v>12/9/14 13:47</c:v>
                </c:pt>
                <c:pt idx="3775">
                  <c:v>12/9/14 13:47</c:v>
                </c:pt>
                <c:pt idx="3776">
                  <c:v>12/9/14 13:47</c:v>
                </c:pt>
                <c:pt idx="3777">
                  <c:v>12/9/14 13:47</c:v>
                </c:pt>
                <c:pt idx="3778">
                  <c:v>12/9/14 13:48</c:v>
                </c:pt>
                <c:pt idx="3779">
                  <c:v>12/9/14 13:48</c:v>
                </c:pt>
                <c:pt idx="3780">
                  <c:v>12/9/14 13:48</c:v>
                </c:pt>
                <c:pt idx="3781">
                  <c:v>12/9/14 13:48</c:v>
                </c:pt>
                <c:pt idx="3782">
                  <c:v>12/9/14 13:49</c:v>
                </c:pt>
                <c:pt idx="3783">
                  <c:v>12/9/14 13:49</c:v>
                </c:pt>
                <c:pt idx="3784">
                  <c:v>12/9/14 13:49</c:v>
                </c:pt>
                <c:pt idx="3785">
                  <c:v>12/9/14 13:49</c:v>
                </c:pt>
                <c:pt idx="3786">
                  <c:v>12/9/14 13:49</c:v>
                </c:pt>
                <c:pt idx="3787">
                  <c:v>12/9/14 13:49</c:v>
                </c:pt>
                <c:pt idx="3788">
                  <c:v>12/9/14 13:49</c:v>
                </c:pt>
                <c:pt idx="3789">
                  <c:v>12/9/14 13:49</c:v>
                </c:pt>
                <c:pt idx="3790">
                  <c:v>12/9/14 13:49</c:v>
                </c:pt>
                <c:pt idx="3791">
                  <c:v>12/9/14 13:49</c:v>
                </c:pt>
                <c:pt idx="3792">
                  <c:v>12/9/14 13:49</c:v>
                </c:pt>
                <c:pt idx="3793">
                  <c:v>12/9/14 13:49</c:v>
                </c:pt>
                <c:pt idx="3794">
                  <c:v>12/9/14 13:49</c:v>
                </c:pt>
                <c:pt idx="3795">
                  <c:v>12/9/14 13:49</c:v>
                </c:pt>
                <c:pt idx="3796">
                  <c:v>12/9/14 13:49</c:v>
                </c:pt>
                <c:pt idx="3797">
                  <c:v>12/9/14 13:49</c:v>
                </c:pt>
                <c:pt idx="3798">
                  <c:v>12/9/14 13:49</c:v>
                </c:pt>
                <c:pt idx="3799">
                  <c:v>12/9/14 13:49</c:v>
                </c:pt>
                <c:pt idx="3800">
                  <c:v>12/9/14 13:49</c:v>
                </c:pt>
                <c:pt idx="3801">
                  <c:v>12/9/14 13:49</c:v>
                </c:pt>
                <c:pt idx="3802">
                  <c:v>12/9/14 13:49</c:v>
                </c:pt>
                <c:pt idx="3803">
                  <c:v>12/9/14 13:50</c:v>
                </c:pt>
                <c:pt idx="3804">
                  <c:v>12/9/14 13:50</c:v>
                </c:pt>
                <c:pt idx="3805">
                  <c:v>12/9/14 13:50</c:v>
                </c:pt>
                <c:pt idx="3806">
                  <c:v>12/9/14 13:50</c:v>
                </c:pt>
                <c:pt idx="3807">
                  <c:v>12/9/14 13:50</c:v>
                </c:pt>
                <c:pt idx="3808">
                  <c:v>12/9/14 13:50</c:v>
                </c:pt>
                <c:pt idx="3809">
                  <c:v>12/9/14 13:50</c:v>
                </c:pt>
                <c:pt idx="3810">
                  <c:v>12/9/14 13:50</c:v>
                </c:pt>
                <c:pt idx="3811">
                  <c:v>12/9/14 13:50</c:v>
                </c:pt>
                <c:pt idx="3812">
                  <c:v>12/9/14 13:50</c:v>
                </c:pt>
                <c:pt idx="3813">
                  <c:v>12/9/14 13:50</c:v>
                </c:pt>
                <c:pt idx="3814">
                  <c:v>12/9/14 13:50</c:v>
                </c:pt>
                <c:pt idx="3815">
                  <c:v>12/9/14 13:50</c:v>
                </c:pt>
                <c:pt idx="3816">
                  <c:v>12/9/14 13:50</c:v>
                </c:pt>
                <c:pt idx="3817">
                  <c:v>12/9/14 13:50</c:v>
                </c:pt>
                <c:pt idx="3818">
                  <c:v>12/9/14 13:50</c:v>
                </c:pt>
                <c:pt idx="3819">
                  <c:v>12/9/14 13:50</c:v>
                </c:pt>
                <c:pt idx="3820">
                  <c:v>12/9/14 13:50</c:v>
                </c:pt>
                <c:pt idx="3821">
                  <c:v>12/9/14 13:50</c:v>
                </c:pt>
                <c:pt idx="3822">
                  <c:v>12/9/14 13:50</c:v>
                </c:pt>
                <c:pt idx="3823">
                  <c:v>12/9/14 13:51</c:v>
                </c:pt>
                <c:pt idx="3824">
                  <c:v>12/9/14 13:51</c:v>
                </c:pt>
                <c:pt idx="3825">
                  <c:v>12/9/14 13:51</c:v>
                </c:pt>
                <c:pt idx="3826">
                  <c:v>12/9/14 13:51</c:v>
                </c:pt>
                <c:pt idx="3827">
                  <c:v>12/9/14 13:51</c:v>
                </c:pt>
                <c:pt idx="3828">
                  <c:v>12/9/14 13:51</c:v>
                </c:pt>
                <c:pt idx="3829">
                  <c:v>12/9/14 13:51</c:v>
                </c:pt>
                <c:pt idx="3830">
                  <c:v>12/9/14 13:51</c:v>
                </c:pt>
                <c:pt idx="3831">
                  <c:v>12/9/14 13:51</c:v>
                </c:pt>
                <c:pt idx="3832">
                  <c:v>12/9/14 13:51</c:v>
                </c:pt>
                <c:pt idx="3833">
                  <c:v>12/9/14 13:51</c:v>
                </c:pt>
                <c:pt idx="3834">
                  <c:v>12/9/14 13:51</c:v>
                </c:pt>
                <c:pt idx="3835">
                  <c:v>12/9/14 13:51</c:v>
                </c:pt>
                <c:pt idx="3836">
                  <c:v>12/9/14 13:51</c:v>
                </c:pt>
                <c:pt idx="3837">
                  <c:v>12/9/14 13:51</c:v>
                </c:pt>
                <c:pt idx="3838">
                  <c:v>12/9/14 13:51</c:v>
                </c:pt>
                <c:pt idx="3839">
                  <c:v>12/9/14 13:51</c:v>
                </c:pt>
                <c:pt idx="3840">
                  <c:v>12/9/14 13:52</c:v>
                </c:pt>
                <c:pt idx="3841">
                  <c:v>12/9/14 13:52</c:v>
                </c:pt>
                <c:pt idx="3842">
                  <c:v>12/9/14 13:52</c:v>
                </c:pt>
                <c:pt idx="3843">
                  <c:v>12/9/14 13:52</c:v>
                </c:pt>
                <c:pt idx="3844">
                  <c:v>12/9/14 13:52</c:v>
                </c:pt>
                <c:pt idx="3845">
                  <c:v>12/9/14 13:52</c:v>
                </c:pt>
                <c:pt idx="3846">
                  <c:v>12/9/14 13:52</c:v>
                </c:pt>
                <c:pt idx="3847">
                  <c:v>12/9/14 13:52</c:v>
                </c:pt>
                <c:pt idx="3848">
                  <c:v>12/9/14 13:52</c:v>
                </c:pt>
                <c:pt idx="3849">
                  <c:v>12/9/14 13:52</c:v>
                </c:pt>
                <c:pt idx="3850">
                  <c:v>12/9/14 13:52</c:v>
                </c:pt>
                <c:pt idx="3851">
                  <c:v>12/9/14 13:53</c:v>
                </c:pt>
                <c:pt idx="3852">
                  <c:v>12/9/14 13:53</c:v>
                </c:pt>
                <c:pt idx="3853">
                  <c:v>12/9/14 13:53</c:v>
                </c:pt>
                <c:pt idx="3854">
                  <c:v>12/9/14 13:53</c:v>
                </c:pt>
                <c:pt idx="3855">
                  <c:v>12/9/14 13:53</c:v>
                </c:pt>
                <c:pt idx="3856">
                  <c:v>12/9/14 13:53</c:v>
                </c:pt>
                <c:pt idx="3857">
                  <c:v>12/9/14 13:53</c:v>
                </c:pt>
                <c:pt idx="3858">
                  <c:v>12/9/14 13:53</c:v>
                </c:pt>
                <c:pt idx="3859">
                  <c:v>12/9/14 13:53</c:v>
                </c:pt>
                <c:pt idx="3860">
                  <c:v>12/9/14 13:53</c:v>
                </c:pt>
                <c:pt idx="3861">
                  <c:v>12/9/14 13:53</c:v>
                </c:pt>
                <c:pt idx="3862">
                  <c:v>12/9/14 13:53</c:v>
                </c:pt>
                <c:pt idx="3863">
                  <c:v>12/9/14 13:53</c:v>
                </c:pt>
                <c:pt idx="3864">
                  <c:v>12/9/14 13:53</c:v>
                </c:pt>
                <c:pt idx="3865">
                  <c:v>12/9/14 13:54</c:v>
                </c:pt>
                <c:pt idx="3866">
                  <c:v>12/9/14 13:54</c:v>
                </c:pt>
                <c:pt idx="3867">
                  <c:v>12/9/14 13:54</c:v>
                </c:pt>
                <c:pt idx="3868">
                  <c:v>12/9/14 13:54</c:v>
                </c:pt>
                <c:pt idx="3869">
                  <c:v>12/9/14 13:54</c:v>
                </c:pt>
                <c:pt idx="3870">
                  <c:v>12/9/14 13:54</c:v>
                </c:pt>
                <c:pt idx="3871">
                  <c:v>12/9/14 13:54</c:v>
                </c:pt>
                <c:pt idx="3872">
                  <c:v>12/9/14 13:54</c:v>
                </c:pt>
                <c:pt idx="3873">
                  <c:v>12/9/14 13:54</c:v>
                </c:pt>
                <c:pt idx="3874">
                  <c:v>12/9/14 13:54</c:v>
                </c:pt>
                <c:pt idx="3875">
                  <c:v>12/9/14 13:54</c:v>
                </c:pt>
                <c:pt idx="3876">
                  <c:v>12/9/14 13:54</c:v>
                </c:pt>
                <c:pt idx="3877">
                  <c:v>12/9/14 13:54</c:v>
                </c:pt>
                <c:pt idx="3878">
                  <c:v>12/9/14 13:54</c:v>
                </c:pt>
                <c:pt idx="3879">
                  <c:v>12/9/14 13:54</c:v>
                </c:pt>
                <c:pt idx="3880">
                  <c:v>12/9/14 13:54</c:v>
                </c:pt>
                <c:pt idx="3881">
                  <c:v>12/9/14 13:54</c:v>
                </c:pt>
                <c:pt idx="3882">
                  <c:v>12/9/14 13:54</c:v>
                </c:pt>
                <c:pt idx="3883">
                  <c:v>12/9/14 13:54</c:v>
                </c:pt>
                <c:pt idx="3884">
                  <c:v>12/9/14 13:54</c:v>
                </c:pt>
                <c:pt idx="3885">
                  <c:v>12/9/14 13:55</c:v>
                </c:pt>
                <c:pt idx="3886">
                  <c:v>12/9/14 13:55</c:v>
                </c:pt>
                <c:pt idx="3887">
                  <c:v>12/9/14 13:55</c:v>
                </c:pt>
                <c:pt idx="3888">
                  <c:v>12/9/14 13:55</c:v>
                </c:pt>
                <c:pt idx="3889">
                  <c:v>12/9/14 13:55</c:v>
                </c:pt>
                <c:pt idx="3890">
                  <c:v>12/9/14 13:55</c:v>
                </c:pt>
                <c:pt idx="3891">
                  <c:v>12/9/14 13:55</c:v>
                </c:pt>
                <c:pt idx="3892">
                  <c:v>12/9/14 13:56</c:v>
                </c:pt>
                <c:pt idx="3893">
                  <c:v>12/9/14 13:56</c:v>
                </c:pt>
                <c:pt idx="3894">
                  <c:v>12/9/14 13:56</c:v>
                </c:pt>
                <c:pt idx="3895">
                  <c:v>12/9/14 13:56</c:v>
                </c:pt>
                <c:pt idx="3896">
                  <c:v>12/9/14 13:56</c:v>
                </c:pt>
                <c:pt idx="3897">
                  <c:v>12/9/14 13:56</c:v>
                </c:pt>
                <c:pt idx="3898">
                  <c:v>12/9/14 13:56</c:v>
                </c:pt>
                <c:pt idx="3899">
                  <c:v>12/9/14 13:56</c:v>
                </c:pt>
                <c:pt idx="3900">
                  <c:v>12/9/14 13:57</c:v>
                </c:pt>
                <c:pt idx="3901">
                  <c:v>12/9/14 13:57</c:v>
                </c:pt>
                <c:pt idx="3902">
                  <c:v>12/9/14 13:57</c:v>
                </c:pt>
                <c:pt idx="3903">
                  <c:v>12/9/14 13:58</c:v>
                </c:pt>
                <c:pt idx="3904">
                  <c:v>12/9/14 13:58</c:v>
                </c:pt>
                <c:pt idx="3905">
                  <c:v>12/9/14 13:58</c:v>
                </c:pt>
                <c:pt idx="3906">
                  <c:v>12/9/14 13:58</c:v>
                </c:pt>
                <c:pt idx="3907">
                  <c:v>12/9/14 13:58</c:v>
                </c:pt>
                <c:pt idx="3908">
                  <c:v>12/9/14 13:58</c:v>
                </c:pt>
                <c:pt idx="3909">
                  <c:v>12/9/14 13:58</c:v>
                </c:pt>
                <c:pt idx="3910">
                  <c:v>12/9/14 13:58</c:v>
                </c:pt>
                <c:pt idx="3911">
                  <c:v>12/9/14 13:58</c:v>
                </c:pt>
                <c:pt idx="3912">
                  <c:v>12/9/14 13:58</c:v>
                </c:pt>
                <c:pt idx="3913">
                  <c:v>12/9/14 13:58</c:v>
                </c:pt>
                <c:pt idx="3914">
                  <c:v>12/9/14 13:58</c:v>
                </c:pt>
                <c:pt idx="3915">
                  <c:v>12/9/14 13:58</c:v>
                </c:pt>
                <c:pt idx="3916">
                  <c:v>12/9/14 13:58</c:v>
                </c:pt>
                <c:pt idx="3917">
                  <c:v>12/9/14 13:59</c:v>
                </c:pt>
                <c:pt idx="3918">
                  <c:v>12/9/14 13:59</c:v>
                </c:pt>
                <c:pt idx="3919">
                  <c:v>12/9/14 13:59</c:v>
                </c:pt>
                <c:pt idx="3920">
                  <c:v>12/9/14 13:59</c:v>
                </c:pt>
                <c:pt idx="3921">
                  <c:v>12/9/14 13:59</c:v>
                </c:pt>
                <c:pt idx="3922">
                  <c:v>12/9/14 13:59</c:v>
                </c:pt>
                <c:pt idx="3923">
                  <c:v>12/9/14 13:59</c:v>
                </c:pt>
                <c:pt idx="3924">
                  <c:v>12/9/14 13:59</c:v>
                </c:pt>
                <c:pt idx="3925">
                  <c:v>12/9/14 14:00</c:v>
                </c:pt>
                <c:pt idx="3926">
                  <c:v>12/9/14 14:00</c:v>
                </c:pt>
                <c:pt idx="3927">
                  <c:v>12/9/14 14:00</c:v>
                </c:pt>
                <c:pt idx="3928">
                  <c:v>12/9/14 14:00</c:v>
                </c:pt>
                <c:pt idx="3929">
                  <c:v>12/9/14 14:00</c:v>
                </c:pt>
                <c:pt idx="3930">
                  <c:v>12/9/14 14:00</c:v>
                </c:pt>
                <c:pt idx="3931">
                  <c:v>12/9/14 14:00</c:v>
                </c:pt>
                <c:pt idx="3932">
                  <c:v>12/9/14 14:00</c:v>
                </c:pt>
                <c:pt idx="3933">
                  <c:v>12/9/14 14:01</c:v>
                </c:pt>
                <c:pt idx="3934">
                  <c:v>12/9/14 14:01</c:v>
                </c:pt>
                <c:pt idx="3935">
                  <c:v>12/9/14 14:01</c:v>
                </c:pt>
                <c:pt idx="3936">
                  <c:v>12/9/14 14:01</c:v>
                </c:pt>
                <c:pt idx="3937">
                  <c:v>12/9/14 14:01</c:v>
                </c:pt>
                <c:pt idx="3938">
                  <c:v>12/9/14 14:01</c:v>
                </c:pt>
                <c:pt idx="3939">
                  <c:v>12/9/14 14:01</c:v>
                </c:pt>
                <c:pt idx="3940">
                  <c:v>12/9/14 14:01</c:v>
                </c:pt>
                <c:pt idx="3941">
                  <c:v>12/9/14 14:01</c:v>
                </c:pt>
                <c:pt idx="3942">
                  <c:v>12/9/14 14:01</c:v>
                </c:pt>
                <c:pt idx="3943">
                  <c:v>12/9/14 14:01</c:v>
                </c:pt>
                <c:pt idx="3944">
                  <c:v>12/9/14 14:01</c:v>
                </c:pt>
                <c:pt idx="3945">
                  <c:v>12/9/14 14:01</c:v>
                </c:pt>
                <c:pt idx="3946">
                  <c:v>12/9/14 14:01</c:v>
                </c:pt>
                <c:pt idx="3947">
                  <c:v>12/9/14 14:01</c:v>
                </c:pt>
                <c:pt idx="3948">
                  <c:v>12/9/14 14:01</c:v>
                </c:pt>
                <c:pt idx="3949">
                  <c:v>12/9/14 14:01</c:v>
                </c:pt>
                <c:pt idx="3950">
                  <c:v>12/9/14 14:01</c:v>
                </c:pt>
                <c:pt idx="3951">
                  <c:v>12/9/14 14:01</c:v>
                </c:pt>
                <c:pt idx="3952">
                  <c:v>12/9/14 14:01</c:v>
                </c:pt>
                <c:pt idx="3953">
                  <c:v>12/9/14 14:01</c:v>
                </c:pt>
                <c:pt idx="3954">
                  <c:v>12/9/14 14:02</c:v>
                </c:pt>
                <c:pt idx="3955">
                  <c:v>12/9/14 14:02</c:v>
                </c:pt>
                <c:pt idx="3956">
                  <c:v>12/9/14 14:02</c:v>
                </c:pt>
                <c:pt idx="3957">
                  <c:v>12/9/14 14:02</c:v>
                </c:pt>
                <c:pt idx="3958">
                  <c:v>12/9/14 14:02</c:v>
                </c:pt>
                <c:pt idx="3959">
                  <c:v>12/9/14 14:02</c:v>
                </c:pt>
                <c:pt idx="3960">
                  <c:v>12/9/14 14:02</c:v>
                </c:pt>
                <c:pt idx="3961">
                  <c:v>12/9/14 14:02</c:v>
                </c:pt>
                <c:pt idx="3962">
                  <c:v>12/9/14 14:02</c:v>
                </c:pt>
                <c:pt idx="3963">
                  <c:v>12/9/14 14:02</c:v>
                </c:pt>
                <c:pt idx="3964">
                  <c:v>12/9/14 14:02</c:v>
                </c:pt>
                <c:pt idx="3965">
                  <c:v>12/9/14 14:03</c:v>
                </c:pt>
                <c:pt idx="3966">
                  <c:v>12/9/14 14:03</c:v>
                </c:pt>
                <c:pt idx="3967">
                  <c:v>12/9/14 14:03</c:v>
                </c:pt>
                <c:pt idx="3968">
                  <c:v>12/9/14 14:03</c:v>
                </c:pt>
                <c:pt idx="3969">
                  <c:v>12/9/14 14:03</c:v>
                </c:pt>
                <c:pt idx="3970">
                  <c:v>12/9/14 14:03</c:v>
                </c:pt>
                <c:pt idx="3971">
                  <c:v>12/9/14 14:03</c:v>
                </c:pt>
                <c:pt idx="3972">
                  <c:v>12/9/14 14:03</c:v>
                </c:pt>
                <c:pt idx="3973">
                  <c:v>12/9/14 14:04</c:v>
                </c:pt>
                <c:pt idx="3974">
                  <c:v>12/9/14 14:04</c:v>
                </c:pt>
                <c:pt idx="3975">
                  <c:v>12/9/14 14:04</c:v>
                </c:pt>
                <c:pt idx="3976">
                  <c:v>12/9/14 14:04</c:v>
                </c:pt>
                <c:pt idx="3977">
                  <c:v>12/9/14 14:04</c:v>
                </c:pt>
                <c:pt idx="3978">
                  <c:v>12/9/14 14:04</c:v>
                </c:pt>
                <c:pt idx="3979">
                  <c:v>12/9/14 14:04</c:v>
                </c:pt>
                <c:pt idx="3980">
                  <c:v>12/9/14 14:04</c:v>
                </c:pt>
                <c:pt idx="3981">
                  <c:v>12/9/14 14:04</c:v>
                </c:pt>
                <c:pt idx="3982">
                  <c:v>12/9/14 14:04</c:v>
                </c:pt>
                <c:pt idx="3983">
                  <c:v>12/9/14 14:05</c:v>
                </c:pt>
                <c:pt idx="3984">
                  <c:v>12/9/14 14:05</c:v>
                </c:pt>
                <c:pt idx="3985">
                  <c:v>12/9/14 14:05</c:v>
                </c:pt>
                <c:pt idx="3986">
                  <c:v>12/9/14 14:05</c:v>
                </c:pt>
                <c:pt idx="3987">
                  <c:v>12/9/14 14:05</c:v>
                </c:pt>
                <c:pt idx="3988">
                  <c:v>12/9/14 14:05</c:v>
                </c:pt>
                <c:pt idx="3989">
                  <c:v>12/9/14 14:05</c:v>
                </c:pt>
                <c:pt idx="3990">
                  <c:v>12/9/14 14:05</c:v>
                </c:pt>
                <c:pt idx="3991">
                  <c:v>12/9/14 14:05</c:v>
                </c:pt>
                <c:pt idx="3992">
                  <c:v>12/9/14 14:05</c:v>
                </c:pt>
                <c:pt idx="3993">
                  <c:v>12/9/14 14:05</c:v>
                </c:pt>
                <c:pt idx="3994">
                  <c:v>12/9/14 14:05</c:v>
                </c:pt>
                <c:pt idx="3995">
                  <c:v>12/9/14 14:05</c:v>
                </c:pt>
                <c:pt idx="3996">
                  <c:v>12/9/14 14:05</c:v>
                </c:pt>
                <c:pt idx="3997">
                  <c:v>12/9/14 14:05</c:v>
                </c:pt>
                <c:pt idx="3998">
                  <c:v>12/9/14 14:05</c:v>
                </c:pt>
                <c:pt idx="3999">
                  <c:v>12/9/14 14:05</c:v>
                </c:pt>
                <c:pt idx="4000">
                  <c:v>12/9/14 14:05</c:v>
                </c:pt>
                <c:pt idx="4001">
                  <c:v>12/9/14 14:05</c:v>
                </c:pt>
                <c:pt idx="4002">
                  <c:v>12/9/14 14:05</c:v>
                </c:pt>
                <c:pt idx="4003">
                  <c:v>12/9/14 14:05</c:v>
                </c:pt>
                <c:pt idx="4004">
                  <c:v>12/9/14 14:05</c:v>
                </c:pt>
                <c:pt idx="4005">
                  <c:v>12/9/14 14:05</c:v>
                </c:pt>
                <c:pt idx="4006">
                  <c:v>12/9/14 14:06</c:v>
                </c:pt>
                <c:pt idx="4007">
                  <c:v>12/9/14 14:06</c:v>
                </c:pt>
                <c:pt idx="4008">
                  <c:v>12/9/14 14:06</c:v>
                </c:pt>
                <c:pt idx="4009">
                  <c:v>12/9/14 14:06</c:v>
                </c:pt>
                <c:pt idx="4010">
                  <c:v>12/9/14 14:06</c:v>
                </c:pt>
                <c:pt idx="4011">
                  <c:v>12/9/14 14:06</c:v>
                </c:pt>
                <c:pt idx="4012">
                  <c:v>12/9/14 14:06</c:v>
                </c:pt>
                <c:pt idx="4013">
                  <c:v>12/9/14 14:06</c:v>
                </c:pt>
                <c:pt idx="4014">
                  <c:v>12/9/14 14:06</c:v>
                </c:pt>
                <c:pt idx="4015">
                  <c:v>12/9/14 14:06</c:v>
                </c:pt>
                <c:pt idx="4016">
                  <c:v>12/9/14 14:06</c:v>
                </c:pt>
                <c:pt idx="4017">
                  <c:v>12/9/14 14:07</c:v>
                </c:pt>
                <c:pt idx="4018">
                  <c:v>12/9/14 14:07</c:v>
                </c:pt>
                <c:pt idx="4019">
                  <c:v>12/9/14 14:07</c:v>
                </c:pt>
                <c:pt idx="4020">
                  <c:v>12/9/14 14:07</c:v>
                </c:pt>
                <c:pt idx="4021">
                  <c:v>12/9/14 14:07</c:v>
                </c:pt>
                <c:pt idx="4022">
                  <c:v>12/9/14 14:07</c:v>
                </c:pt>
                <c:pt idx="4023">
                  <c:v>12/9/14 14:07</c:v>
                </c:pt>
                <c:pt idx="4024">
                  <c:v>12/9/14 14:07</c:v>
                </c:pt>
                <c:pt idx="4025">
                  <c:v>12/9/14 14:07</c:v>
                </c:pt>
                <c:pt idx="4026">
                  <c:v>12/9/14 14:07</c:v>
                </c:pt>
                <c:pt idx="4027">
                  <c:v>12/9/14 14:07</c:v>
                </c:pt>
                <c:pt idx="4028">
                  <c:v>12/9/14 14:07</c:v>
                </c:pt>
                <c:pt idx="4029">
                  <c:v>12/9/14 14:07</c:v>
                </c:pt>
                <c:pt idx="4030">
                  <c:v>12/9/14 14:07</c:v>
                </c:pt>
                <c:pt idx="4031">
                  <c:v>12/9/14 14:07</c:v>
                </c:pt>
                <c:pt idx="4032">
                  <c:v>12/9/14 14:07</c:v>
                </c:pt>
                <c:pt idx="4033">
                  <c:v>12/9/14 14:07</c:v>
                </c:pt>
                <c:pt idx="4034">
                  <c:v>12/9/14 14:07</c:v>
                </c:pt>
                <c:pt idx="4035">
                  <c:v>12/9/14 14:07</c:v>
                </c:pt>
                <c:pt idx="4036">
                  <c:v>12/9/14 14:07</c:v>
                </c:pt>
                <c:pt idx="4037">
                  <c:v>12/9/14 14:07</c:v>
                </c:pt>
                <c:pt idx="4038">
                  <c:v>12/9/14 14:07</c:v>
                </c:pt>
                <c:pt idx="4039">
                  <c:v>12/9/14 14:07</c:v>
                </c:pt>
                <c:pt idx="4040">
                  <c:v>12/9/14 14:07</c:v>
                </c:pt>
                <c:pt idx="4041">
                  <c:v>12/9/14 14:08</c:v>
                </c:pt>
                <c:pt idx="4042">
                  <c:v>12/9/14 14:08</c:v>
                </c:pt>
                <c:pt idx="4043">
                  <c:v>12/9/14 14:08</c:v>
                </c:pt>
                <c:pt idx="4044">
                  <c:v>12/9/14 14:08</c:v>
                </c:pt>
                <c:pt idx="4045">
                  <c:v>12/9/14 14:08</c:v>
                </c:pt>
                <c:pt idx="4046">
                  <c:v>12/9/14 14:08</c:v>
                </c:pt>
                <c:pt idx="4047">
                  <c:v>12/9/14 14:08</c:v>
                </c:pt>
                <c:pt idx="4048">
                  <c:v>12/9/14 14:08</c:v>
                </c:pt>
                <c:pt idx="4049">
                  <c:v>12/9/14 14:08</c:v>
                </c:pt>
                <c:pt idx="4050">
                  <c:v>12/9/14 14:08</c:v>
                </c:pt>
                <c:pt idx="4051">
                  <c:v>12/9/14 14:08</c:v>
                </c:pt>
                <c:pt idx="4052">
                  <c:v>12/9/14 14:08</c:v>
                </c:pt>
                <c:pt idx="4053">
                  <c:v>12/9/14 14:08</c:v>
                </c:pt>
                <c:pt idx="4054">
                  <c:v>12/9/14 14:08</c:v>
                </c:pt>
                <c:pt idx="4055">
                  <c:v>12/9/14 14:08</c:v>
                </c:pt>
                <c:pt idx="4056">
                  <c:v>12/9/14 14:08</c:v>
                </c:pt>
                <c:pt idx="4057">
                  <c:v>12/9/14 14:08</c:v>
                </c:pt>
                <c:pt idx="4058">
                  <c:v>12/9/14 14:08</c:v>
                </c:pt>
                <c:pt idx="4059">
                  <c:v>12/9/14 14:09</c:v>
                </c:pt>
                <c:pt idx="4060">
                  <c:v>12/9/14 14:09</c:v>
                </c:pt>
                <c:pt idx="4061">
                  <c:v>12/9/14 14:09</c:v>
                </c:pt>
                <c:pt idx="4062">
                  <c:v>12/9/14 14:09</c:v>
                </c:pt>
                <c:pt idx="4063">
                  <c:v>12/9/14 14:09</c:v>
                </c:pt>
                <c:pt idx="4064">
                  <c:v>12/9/14 14:09</c:v>
                </c:pt>
                <c:pt idx="4065">
                  <c:v>12/9/14 14:09</c:v>
                </c:pt>
                <c:pt idx="4066">
                  <c:v>12/9/14 14:09</c:v>
                </c:pt>
                <c:pt idx="4067">
                  <c:v>12/9/14 14:09</c:v>
                </c:pt>
                <c:pt idx="4068">
                  <c:v>12/9/14 14:09</c:v>
                </c:pt>
                <c:pt idx="4069">
                  <c:v>12/9/14 14:09</c:v>
                </c:pt>
                <c:pt idx="4070">
                  <c:v>12/9/14 14:09</c:v>
                </c:pt>
                <c:pt idx="4071">
                  <c:v>12/9/14 14:09</c:v>
                </c:pt>
                <c:pt idx="4072">
                  <c:v>12/9/14 14:09</c:v>
                </c:pt>
                <c:pt idx="4073">
                  <c:v>12/9/14 14:09</c:v>
                </c:pt>
                <c:pt idx="4074">
                  <c:v>12/9/14 14:09</c:v>
                </c:pt>
                <c:pt idx="4075">
                  <c:v>12/9/14 14:09</c:v>
                </c:pt>
                <c:pt idx="4076">
                  <c:v>12/9/14 14:10</c:v>
                </c:pt>
                <c:pt idx="4077">
                  <c:v>12/9/14 14:10</c:v>
                </c:pt>
                <c:pt idx="4078">
                  <c:v>12/9/14 14:10</c:v>
                </c:pt>
                <c:pt idx="4079">
                  <c:v>12/9/14 14:10</c:v>
                </c:pt>
                <c:pt idx="4080">
                  <c:v>12/9/14 14:10</c:v>
                </c:pt>
                <c:pt idx="4081">
                  <c:v>12/9/14 14:10</c:v>
                </c:pt>
                <c:pt idx="4082">
                  <c:v>12/9/14 14:10</c:v>
                </c:pt>
                <c:pt idx="4083">
                  <c:v>12/9/14 14:10</c:v>
                </c:pt>
                <c:pt idx="4084">
                  <c:v>12/9/14 14:10</c:v>
                </c:pt>
                <c:pt idx="4085">
                  <c:v>12/9/14 14:10</c:v>
                </c:pt>
                <c:pt idx="4086">
                  <c:v>12/9/14 14:10</c:v>
                </c:pt>
                <c:pt idx="4087">
                  <c:v>12/9/14 14:10</c:v>
                </c:pt>
                <c:pt idx="4088">
                  <c:v>12/9/14 14:10</c:v>
                </c:pt>
                <c:pt idx="4089">
                  <c:v>12/9/14 14:10</c:v>
                </c:pt>
                <c:pt idx="4090">
                  <c:v>12/9/14 14:10</c:v>
                </c:pt>
                <c:pt idx="4091">
                  <c:v>12/9/14 14:10</c:v>
                </c:pt>
                <c:pt idx="4092">
                  <c:v>12/9/14 14:10</c:v>
                </c:pt>
                <c:pt idx="4093">
                  <c:v>12/9/14 14:10</c:v>
                </c:pt>
                <c:pt idx="4094">
                  <c:v>12/9/14 14:10</c:v>
                </c:pt>
                <c:pt idx="4095">
                  <c:v>12/9/14 14:10</c:v>
                </c:pt>
                <c:pt idx="4096">
                  <c:v>12/9/14 14:10</c:v>
                </c:pt>
                <c:pt idx="4097">
                  <c:v>12/9/14 14:10</c:v>
                </c:pt>
                <c:pt idx="4098">
                  <c:v>12/9/14 14:10</c:v>
                </c:pt>
                <c:pt idx="4099">
                  <c:v>12/9/14 14:11</c:v>
                </c:pt>
                <c:pt idx="4100">
                  <c:v>12/9/14 14:11</c:v>
                </c:pt>
                <c:pt idx="4101">
                  <c:v>12/9/14 14:11</c:v>
                </c:pt>
                <c:pt idx="4102">
                  <c:v>12/9/14 14:12</c:v>
                </c:pt>
                <c:pt idx="4103">
                  <c:v>12/9/14 14:13</c:v>
                </c:pt>
                <c:pt idx="4104">
                  <c:v>12/9/14 14:13</c:v>
                </c:pt>
                <c:pt idx="4105">
                  <c:v>12/9/14 14:13</c:v>
                </c:pt>
                <c:pt idx="4106">
                  <c:v>12/9/14 14:13</c:v>
                </c:pt>
                <c:pt idx="4107">
                  <c:v>12/9/14 14:13</c:v>
                </c:pt>
                <c:pt idx="4108">
                  <c:v>12/9/14 14:13</c:v>
                </c:pt>
                <c:pt idx="4109">
                  <c:v>12/9/14 14:13</c:v>
                </c:pt>
                <c:pt idx="4110">
                  <c:v>12/9/14 14:13</c:v>
                </c:pt>
                <c:pt idx="4111">
                  <c:v>12/9/14 14:13</c:v>
                </c:pt>
                <c:pt idx="4112">
                  <c:v>12/9/14 14:13</c:v>
                </c:pt>
                <c:pt idx="4113">
                  <c:v>12/9/14 14:13</c:v>
                </c:pt>
                <c:pt idx="4114">
                  <c:v>12/9/14 14:14</c:v>
                </c:pt>
                <c:pt idx="4115">
                  <c:v>12/9/14 14:14</c:v>
                </c:pt>
                <c:pt idx="4116">
                  <c:v>12/9/14 14:14</c:v>
                </c:pt>
                <c:pt idx="4117">
                  <c:v>12/9/14 14:14</c:v>
                </c:pt>
                <c:pt idx="4118">
                  <c:v>12/9/14 14:14</c:v>
                </c:pt>
                <c:pt idx="4119">
                  <c:v>12/9/14 14:14</c:v>
                </c:pt>
                <c:pt idx="4120">
                  <c:v>12/9/14 14:14</c:v>
                </c:pt>
                <c:pt idx="4121">
                  <c:v>12/9/14 14:15</c:v>
                </c:pt>
                <c:pt idx="4122">
                  <c:v>12/9/14 14:15</c:v>
                </c:pt>
                <c:pt idx="4123">
                  <c:v>12/9/14 14:15</c:v>
                </c:pt>
                <c:pt idx="4124">
                  <c:v>12/9/14 14:15</c:v>
                </c:pt>
                <c:pt idx="4125">
                  <c:v>12/9/14 14:15</c:v>
                </c:pt>
                <c:pt idx="4126">
                  <c:v>12/9/14 14:15</c:v>
                </c:pt>
                <c:pt idx="4127">
                  <c:v>12/9/14 14:15</c:v>
                </c:pt>
                <c:pt idx="4128">
                  <c:v>12/9/14 14:15</c:v>
                </c:pt>
                <c:pt idx="4129">
                  <c:v>12/9/14 14:15</c:v>
                </c:pt>
                <c:pt idx="4130">
                  <c:v>12/9/14 14:15</c:v>
                </c:pt>
                <c:pt idx="4131">
                  <c:v>12/9/14 14:15</c:v>
                </c:pt>
                <c:pt idx="4132">
                  <c:v>12/9/14 14:15</c:v>
                </c:pt>
                <c:pt idx="4133">
                  <c:v>12/9/14 14:15</c:v>
                </c:pt>
                <c:pt idx="4134">
                  <c:v>12/9/14 14:15</c:v>
                </c:pt>
                <c:pt idx="4135">
                  <c:v>12/9/14 14:16</c:v>
                </c:pt>
                <c:pt idx="4136">
                  <c:v>12/9/14 14:16</c:v>
                </c:pt>
                <c:pt idx="4137">
                  <c:v>12/9/14 14:16</c:v>
                </c:pt>
                <c:pt idx="4138">
                  <c:v>12/9/14 14:16</c:v>
                </c:pt>
                <c:pt idx="4139">
                  <c:v>12/9/14 14:16</c:v>
                </c:pt>
                <c:pt idx="4140">
                  <c:v>12/9/14 14:16</c:v>
                </c:pt>
                <c:pt idx="4141">
                  <c:v>12/9/14 14:16</c:v>
                </c:pt>
                <c:pt idx="4142">
                  <c:v>12/9/14 14:16</c:v>
                </c:pt>
                <c:pt idx="4143">
                  <c:v>12/9/14 14:16</c:v>
                </c:pt>
                <c:pt idx="4144">
                  <c:v>12/9/14 14:16</c:v>
                </c:pt>
                <c:pt idx="4145">
                  <c:v>12/9/14 14:16</c:v>
                </c:pt>
                <c:pt idx="4146">
                  <c:v>12/9/14 14:16</c:v>
                </c:pt>
                <c:pt idx="4147">
                  <c:v>12/9/14 14:16</c:v>
                </c:pt>
                <c:pt idx="4148">
                  <c:v>12/9/14 14:16</c:v>
                </c:pt>
                <c:pt idx="4149">
                  <c:v>12/9/14 14:17</c:v>
                </c:pt>
                <c:pt idx="4150">
                  <c:v>12/9/14 14:17</c:v>
                </c:pt>
                <c:pt idx="4151">
                  <c:v>12/9/14 14:17</c:v>
                </c:pt>
                <c:pt idx="4152">
                  <c:v>12/9/14 14:17</c:v>
                </c:pt>
                <c:pt idx="4153">
                  <c:v>12/9/14 14:17</c:v>
                </c:pt>
                <c:pt idx="4154">
                  <c:v>12/9/14 14:17</c:v>
                </c:pt>
                <c:pt idx="4155">
                  <c:v>12/9/14 14:17</c:v>
                </c:pt>
                <c:pt idx="4156">
                  <c:v>12/9/14 14:17</c:v>
                </c:pt>
                <c:pt idx="4157">
                  <c:v>12/9/14 14:17</c:v>
                </c:pt>
                <c:pt idx="4158">
                  <c:v>12/9/14 14:17</c:v>
                </c:pt>
                <c:pt idx="4159">
                  <c:v>12/9/14 14:18</c:v>
                </c:pt>
                <c:pt idx="4160">
                  <c:v>12/9/14 14:18</c:v>
                </c:pt>
                <c:pt idx="4161">
                  <c:v>12/9/14 14:18</c:v>
                </c:pt>
                <c:pt idx="4162">
                  <c:v>12/9/14 14:18</c:v>
                </c:pt>
                <c:pt idx="4163">
                  <c:v>12/9/14 14:18</c:v>
                </c:pt>
                <c:pt idx="4164">
                  <c:v>12/9/14 14:18</c:v>
                </c:pt>
                <c:pt idx="4165">
                  <c:v>12/9/14 14:18</c:v>
                </c:pt>
                <c:pt idx="4166">
                  <c:v>12/9/14 14:18</c:v>
                </c:pt>
                <c:pt idx="4167">
                  <c:v>12/9/14 14:18</c:v>
                </c:pt>
                <c:pt idx="4168">
                  <c:v>12/9/14 14:18</c:v>
                </c:pt>
                <c:pt idx="4169">
                  <c:v>12/9/14 14:18</c:v>
                </c:pt>
                <c:pt idx="4170">
                  <c:v>12/9/14 14:18</c:v>
                </c:pt>
                <c:pt idx="4171">
                  <c:v>12/9/14 14:19</c:v>
                </c:pt>
                <c:pt idx="4172">
                  <c:v>12/9/14 14:19</c:v>
                </c:pt>
                <c:pt idx="4173">
                  <c:v>12/9/14 14:20</c:v>
                </c:pt>
                <c:pt idx="4174">
                  <c:v>12/9/14 14:20</c:v>
                </c:pt>
                <c:pt idx="4175">
                  <c:v>12/9/14 14:20</c:v>
                </c:pt>
                <c:pt idx="4176">
                  <c:v>12/9/14 14:20</c:v>
                </c:pt>
                <c:pt idx="4177">
                  <c:v>12/9/14 14:20</c:v>
                </c:pt>
                <c:pt idx="4178">
                  <c:v>12/9/14 14:20</c:v>
                </c:pt>
                <c:pt idx="4179">
                  <c:v>12/9/14 14:20</c:v>
                </c:pt>
                <c:pt idx="4180">
                  <c:v>12/9/14 14:20</c:v>
                </c:pt>
                <c:pt idx="4181">
                  <c:v>12/9/14 14:20</c:v>
                </c:pt>
                <c:pt idx="4182">
                  <c:v>12/9/14 14:20</c:v>
                </c:pt>
                <c:pt idx="4183">
                  <c:v>12/9/14 14:21</c:v>
                </c:pt>
                <c:pt idx="4184">
                  <c:v>12/9/14 14:21</c:v>
                </c:pt>
                <c:pt idx="4185">
                  <c:v>12/9/14 14:21</c:v>
                </c:pt>
                <c:pt idx="4186">
                  <c:v>12/9/14 14:21</c:v>
                </c:pt>
                <c:pt idx="4187">
                  <c:v>12/9/14 14:21</c:v>
                </c:pt>
                <c:pt idx="4188">
                  <c:v>12/9/14 14:21</c:v>
                </c:pt>
                <c:pt idx="4189">
                  <c:v>12/9/14 14:22</c:v>
                </c:pt>
                <c:pt idx="4190">
                  <c:v>12/9/14 14:22</c:v>
                </c:pt>
                <c:pt idx="4191">
                  <c:v>12/9/14 14:22</c:v>
                </c:pt>
                <c:pt idx="4192">
                  <c:v>12/9/14 14:23</c:v>
                </c:pt>
                <c:pt idx="4193">
                  <c:v>12/9/14 14:25</c:v>
                </c:pt>
                <c:pt idx="4194">
                  <c:v>12/9/14 14:27</c:v>
                </c:pt>
                <c:pt idx="4195">
                  <c:v>12/9/14 14:27</c:v>
                </c:pt>
                <c:pt idx="4196">
                  <c:v>12/9/14 14:27</c:v>
                </c:pt>
                <c:pt idx="4197">
                  <c:v>12/9/14 14:32</c:v>
                </c:pt>
                <c:pt idx="4198">
                  <c:v>12/9/14 14:32</c:v>
                </c:pt>
                <c:pt idx="4199">
                  <c:v>12/9/14 14:33</c:v>
                </c:pt>
                <c:pt idx="4200">
                  <c:v>12/9/14 14:33</c:v>
                </c:pt>
                <c:pt idx="4201">
                  <c:v>12/9/14 14:33</c:v>
                </c:pt>
                <c:pt idx="4202">
                  <c:v>12/9/14 14:34</c:v>
                </c:pt>
                <c:pt idx="4203">
                  <c:v>12/9/14 14:34</c:v>
                </c:pt>
                <c:pt idx="4204">
                  <c:v>12/9/14 14:36</c:v>
                </c:pt>
                <c:pt idx="4205">
                  <c:v>12/9/14 14:36</c:v>
                </c:pt>
                <c:pt idx="4206">
                  <c:v>12/9/14 14:39</c:v>
                </c:pt>
                <c:pt idx="4207">
                  <c:v>12/9/14 14:41</c:v>
                </c:pt>
                <c:pt idx="4208">
                  <c:v>12/9/14 14:41</c:v>
                </c:pt>
                <c:pt idx="4209">
                  <c:v>12/9/14 14:41</c:v>
                </c:pt>
                <c:pt idx="4210">
                  <c:v>12/9/14 14:42</c:v>
                </c:pt>
                <c:pt idx="4211">
                  <c:v>12/9/14 14:42</c:v>
                </c:pt>
                <c:pt idx="4212">
                  <c:v>12/9/14 14:43</c:v>
                </c:pt>
                <c:pt idx="4213">
                  <c:v>12/9/14 14:46</c:v>
                </c:pt>
                <c:pt idx="4214">
                  <c:v>12/9/14 14:48</c:v>
                </c:pt>
                <c:pt idx="4215">
                  <c:v>12/9/14 14:51</c:v>
                </c:pt>
                <c:pt idx="4216">
                  <c:v>12/9/14 14:53</c:v>
                </c:pt>
                <c:pt idx="4217">
                  <c:v>12/9/14 14:53</c:v>
                </c:pt>
                <c:pt idx="4218">
                  <c:v>12/9/14 14:53</c:v>
                </c:pt>
                <c:pt idx="4219">
                  <c:v>12/9/14 14:53</c:v>
                </c:pt>
                <c:pt idx="4220">
                  <c:v>12/9/14 14:54</c:v>
                </c:pt>
                <c:pt idx="4221">
                  <c:v>12/9/14 14:54</c:v>
                </c:pt>
                <c:pt idx="4222">
                  <c:v>12/9/14 14:57</c:v>
                </c:pt>
                <c:pt idx="4223">
                  <c:v>12/9/14 14:57</c:v>
                </c:pt>
                <c:pt idx="4224">
                  <c:v>12/9/14 14:59</c:v>
                </c:pt>
                <c:pt idx="4225">
                  <c:v>12/9/14 14:59</c:v>
                </c:pt>
                <c:pt idx="4226">
                  <c:v>12/9/14 15:01</c:v>
                </c:pt>
                <c:pt idx="4227">
                  <c:v>12/9/14 15:02</c:v>
                </c:pt>
                <c:pt idx="4228">
                  <c:v>12/9/14 15:02</c:v>
                </c:pt>
                <c:pt idx="4229">
                  <c:v>12/9/14 15:04</c:v>
                </c:pt>
                <c:pt idx="4230">
                  <c:v>12/9/14 15:06</c:v>
                </c:pt>
                <c:pt idx="4231">
                  <c:v>12/9/14 15:06</c:v>
                </c:pt>
                <c:pt idx="4232">
                  <c:v>12/9/14 15:07</c:v>
                </c:pt>
                <c:pt idx="4233">
                  <c:v>12/9/14 15:07</c:v>
                </c:pt>
                <c:pt idx="4234">
                  <c:v>12/9/14 15:07</c:v>
                </c:pt>
                <c:pt idx="4235">
                  <c:v>12/9/14 15:08</c:v>
                </c:pt>
                <c:pt idx="4236">
                  <c:v>12/9/14 15:08</c:v>
                </c:pt>
                <c:pt idx="4237">
                  <c:v>12/9/14 15:11</c:v>
                </c:pt>
                <c:pt idx="4238">
                  <c:v>12/9/14 15:12</c:v>
                </c:pt>
                <c:pt idx="4239">
                  <c:v>12/9/14 15:14</c:v>
                </c:pt>
                <c:pt idx="4240">
                  <c:v>12/9/14 15:15</c:v>
                </c:pt>
                <c:pt idx="4241">
                  <c:v>12/9/14 15:17</c:v>
                </c:pt>
                <c:pt idx="4242">
                  <c:v>12/9/14 15:22</c:v>
                </c:pt>
                <c:pt idx="4243">
                  <c:v>12/9/14 15:23</c:v>
                </c:pt>
                <c:pt idx="4244">
                  <c:v>12/9/14 15:27</c:v>
                </c:pt>
                <c:pt idx="4245">
                  <c:v>12/9/14 15:28</c:v>
                </c:pt>
                <c:pt idx="4246">
                  <c:v>12/9/14 15:29</c:v>
                </c:pt>
                <c:pt idx="4247">
                  <c:v>12/9/14 15:32</c:v>
                </c:pt>
                <c:pt idx="4248">
                  <c:v>12/9/14 15:32</c:v>
                </c:pt>
                <c:pt idx="4249">
                  <c:v>12/9/14 15:32</c:v>
                </c:pt>
                <c:pt idx="4250">
                  <c:v>12/9/14 15:35</c:v>
                </c:pt>
                <c:pt idx="4251">
                  <c:v>12/9/14 15:35</c:v>
                </c:pt>
                <c:pt idx="4252">
                  <c:v>12/9/14 15:37</c:v>
                </c:pt>
                <c:pt idx="4253">
                  <c:v>12/9/14 15:38</c:v>
                </c:pt>
                <c:pt idx="4254">
                  <c:v>12/9/14 15:39</c:v>
                </c:pt>
                <c:pt idx="4255">
                  <c:v>12/9/14 15:41</c:v>
                </c:pt>
                <c:pt idx="4256">
                  <c:v>12/9/14 15:42</c:v>
                </c:pt>
                <c:pt idx="4257">
                  <c:v>12/9/14 15:49</c:v>
                </c:pt>
                <c:pt idx="4258">
                  <c:v>12/9/14 15:51</c:v>
                </c:pt>
                <c:pt idx="4259">
                  <c:v>12/9/14 15:53</c:v>
                </c:pt>
                <c:pt idx="4260">
                  <c:v>12/9/14 15:53</c:v>
                </c:pt>
                <c:pt idx="4261">
                  <c:v>12/9/14 15:54</c:v>
                </c:pt>
                <c:pt idx="4262">
                  <c:v>12/9/14 15:57</c:v>
                </c:pt>
                <c:pt idx="4263">
                  <c:v>12/9/14 15:58</c:v>
                </c:pt>
                <c:pt idx="4264">
                  <c:v>12/9/14 15:58</c:v>
                </c:pt>
                <c:pt idx="4265">
                  <c:v>12/9/14 16:01</c:v>
                </c:pt>
                <c:pt idx="4266">
                  <c:v>12/9/14 16:02</c:v>
                </c:pt>
                <c:pt idx="4267">
                  <c:v>12/9/14 16:05</c:v>
                </c:pt>
                <c:pt idx="4268">
                  <c:v>12/9/14 16:06</c:v>
                </c:pt>
                <c:pt idx="4269">
                  <c:v>12/9/14 16:06</c:v>
                </c:pt>
                <c:pt idx="4270">
                  <c:v>12/9/14 16:06</c:v>
                </c:pt>
                <c:pt idx="4271">
                  <c:v>12/9/14 16:08</c:v>
                </c:pt>
                <c:pt idx="4272">
                  <c:v>12/9/14 16:09</c:v>
                </c:pt>
                <c:pt idx="4273">
                  <c:v>12/9/14 16:11</c:v>
                </c:pt>
                <c:pt idx="4274">
                  <c:v>12/9/14 16:12</c:v>
                </c:pt>
                <c:pt idx="4275">
                  <c:v>12/9/14 16:13</c:v>
                </c:pt>
                <c:pt idx="4276">
                  <c:v>12/9/14 16:14</c:v>
                </c:pt>
                <c:pt idx="4277">
                  <c:v>12/9/14 16:15</c:v>
                </c:pt>
                <c:pt idx="4278">
                  <c:v>12/9/14 16:15</c:v>
                </c:pt>
                <c:pt idx="4279">
                  <c:v>12/9/14 16:18</c:v>
                </c:pt>
                <c:pt idx="4280">
                  <c:v>12/9/14 16:24</c:v>
                </c:pt>
                <c:pt idx="4281">
                  <c:v>12/9/14 16:25</c:v>
                </c:pt>
                <c:pt idx="4282">
                  <c:v>12/9/14 16:27</c:v>
                </c:pt>
                <c:pt idx="4283">
                  <c:v>12/9/14 16:29</c:v>
                </c:pt>
                <c:pt idx="4284">
                  <c:v>12/9/14 16:29</c:v>
                </c:pt>
                <c:pt idx="4285">
                  <c:v>12/9/14 16:32</c:v>
                </c:pt>
                <c:pt idx="4286">
                  <c:v>12/9/14 16:32</c:v>
                </c:pt>
                <c:pt idx="4287">
                  <c:v>12/9/14 16:32</c:v>
                </c:pt>
                <c:pt idx="4288">
                  <c:v>12/9/14 16:37</c:v>
                </c:pt>
                <c:pt idx="4289">
                  <c:v>12/9/14 16:37</c:v>
                </c:pt>
                <c:pt idx="4290">
                  <c:v>12/9/14 16:37</c:v>
                </c:pt>
                <c:pt idx="4291">
                  <c:v>12/9/14 16:41</c:v>
                </c:pt>
                <c:pt idx="4292">
                  <c:v>12/9/14 16:42</c:v>
                </c:pt>
                <c:pt idx="4293">
                  <c:v>12/9/14 16:44</c:v>
                </c:pt>
                <c:pt idx="4294">
                  <c:v>12/9/14 16:46</c:v>
                </c:pt>
                <c:pt idx="4295">
                  <c:v>12/9/14 16:49</c:v>
                </c:pt>
                <c:pt idx="4296">
                  <c:v>12/9/14 16:50</c:v>
                </c:pt>
                <c:pt idx="4297">
                  <c:v>12/9/14 16:52</c:v>
                </c:pt>
                <c:pt idx="4298">
                  <c:v>12/9/14 16:53</c:v>
                </c:pt>
                <c:pt idx="4299">
                  <c:v>12/9/14 16:53</c:v>
                </c:pt>
                <c:pt idx="4300">
                  <c:v>12/9/14 16:57</c:v>
                </c:pt>
                <c:pt idx="4301">
                  <c:v>12/9/14 17:02</c:v>
                </c:pt>
                <c:pt idx="4302">
                  <c:v>12/9/14 17:02</c:v>
                </c:pt>
                <c:pt idx="4303">
                  <c:v>12/9/14 17:02</c:v>
                </c:pt>
                <c:pt idx="4304">
                  <c:v>12/9/14 17:04</c:v>
                </c:pt>
                <c:pt idx="4305">
                  <c:v>12/9/14 17:06</c:v>
                </c:pt>
                <c:pt idx="4306">
                  <c:v>12/9/14 17:08</c:v>
                </c:pt>
                <c:pt idx="4307">
                  <c:v>12/9/14 17:10</c:v>
                </c:pt>
                <c:pt idx="4308">
                  <c:v>12/9/14 17:10</c:v>
                </c:pt>
                <c:pt idx="4309">
                  <c:v>12/9/14 17:10</c:v>
                </c:pt>
                <c:pt idx="4310">
                  <c:v>12/9/14 17:12</c:v>
                </c:pt>
                <c:pt idx="4311">
                  <c:v>12/9/14 17:13</c:v>
                </c:pt>
                <c:pt idx="4312">
                  <c:v>12/9/14 17:13</c:v>
                </c:pt>
                <c:pt idx="4313">
                  <c:v>12/9/14 17:13</c:v>
                </c:pt>
                <c:pt idx="4314">
                  <c:v>12/9/14 17:16</c:v>
                </c:pt>
                <c:pt idx="4315">
                  <c:v>12/9/14 17:17</c:v>
                </c:pt>
                <c:pt idx="4316">
                  <c:v>12/9/14 17:17</c:v>
                </c:pt>
                <c:pt idx="4317">
                  <c:v>12/9/14 17:19</c:v>
                </c:pt>
                <c:pt idx="4318">
                  <c:v>12/9/14 17:19</c:v>
                </c:pt>
                <c:pt idx="4319">
                  <c:v>12/9/14 17:20</c:v>
                </c:pt>
                <c:pt idx="4320">
                  <c:v>12/9/14 17:25</c:v>
                </c:pt>
                <c:pt idx="4321">
                  <c:v>12/9/14 17:26</c:v>
                </c:pt>
                <c:pt idx="4322">
                  <c:v>12/9/14 17:26</c:v>
                </c:pt>
                <c:pt idx="4323">
                  <c:v>12/9/14 17:30</c:v>
                </c:pt>
                <c:pt idx="4324">
                  <c:v>12/9/14 17:30</c:v>
                </c:pt>
                <c:pt idx="4325">
                  <c:v>12/9/14 17:31</c:v>
                </c:pt>
                <c:pt idx="4326">
                  <c:v>12/9/14 17:32</c:v>
                </c:pt>
                <c:pt idx="4327">
                  <c:v>12/9/14 17:32</c:v>
                </c:pt>
                <c:pt idx="4328">
                  <c:v>12/9/14 17:33</c:v>
                </c:pt>
                <c:pt idx="4329">
                  <c:v>12/9/14 17:35</c:v>
                </c:pt>
                <c:pt idx="4330">
                  <c:v>12/9/14 17:36</c:v>
                </c:pt>
                <c:pt idx="4331">
                  <c:v>12/9/14 17:38</c:v>
                </c:pt>
                <c:pt idx="4332">
                  <c:v>12/9/14 17:41</c:v>
                </c:pt>
                <c:pt idx="4333">
                  <c:v>12/9/14 17:45</c:v>
                </c:pt>
                <c:pt idx="4334">
                  <c:v>12/9/14 17:46</c:v>
                </c:pt>
                <c:pt idx="4335">
                  <c:v>12/9/14 17:46</c:v>
                </c:pt>
                <c:pt idx="4336">
                  <c:v>12/9/14 17:46</c:v>
                </c:pt>
                <c:pt idx="4337">
                  <c:v>12/9/14 17:48</c:v>
                </c:pt>
                <c:pt idx="4338">
                  <c:v>12/9/14 17:50</c:v>
                </c:pt>
                <c:pt idx="4339">
                  <c:v>12/9/14 17:51</c:v>
                </c:pt>
                <c:pt idx="4340">
                  <c:v>12/9/14 17:51</c:v>
                </c:pt>
                <c:pt idx="4341">
                  <c:v>12/9/14 17:51</c:v>
                </c:pt>
                <c:pt idx="4342">
                  <c:v>12/9/14 17:52</c:v>
                </c:pt>
                <c:pt idx="4343">
                  <c:v>12/9/14 17:52</c:v>
                </c:pt>
                <c:pt idx="4344">
                  <c:v>12/9/14 17:53</c:v>
                </c:pt>
                <c:pt idx="4345">
                  <c:v>12/9/14 17:57</c:v>
                </c:pt>
                <c:pt idx="4346">
                  <c:v>12/9/14 17:58</c:v>
                </c:pt>
                <c:pt idx="4347">
                  <c:v>12/9/14 18:01</c:v>
                </c:pt>
                <c:pt idx="4348">
                  <c:v>12/9/14 18:03</c:v>
                </c:pt>
                <c:pt idx="4349">
                  <c:v>12/9/14 18:04</c:v>
                </c:pt>
                <c:pt idx="4350">
                  <c:v>12/9/14 18:06</c:v>
                </c:pt>
                <c:pt idx="4351">
                  <c:v>12/9/14 18:06</c:v>
                </c:pt>
                <c:pt idx="4352">
                  <c:v>12/9/14 18:07</c:v>
                </c:pt>
                <c:pt idx="4353">
                  <c:v>12/9/14 18:10</c:v>
                </c:pt>
                <c:pt idx="4354">
                  <c:v>12/9/14 18:11</c:v>
                </c:pt>
                <c:pt idx="4355">
                  <c:v>12/9/14 18:13</c:v>
                </c:pt>
                <c:pt idx="4356">
                  <c:v>12/9/14 18:15</c:v>
                </c:pt>
                <c:pt idx="4357">
                  <c:v>12/9/14 18:17</c:v>
                </c:pt>
                <c:pt idx="4358">
                  <c:v>12/9/14 18:18</c:v>
                </c:pt>
                <c:pt idx="4359">
                  <c:v>12/9/14 18:20</c:v>
                </c:pt>
                <c:pt idx="4360">
                  <c:v>12/9/14 18:24</c:v>
                </c:pt>
                <c:pt idx="4361">
                  <c:v>12/9/14 18:24</c:v>
                </c:pt>
                <c:pt idx="4362">
                  <c:v>12/9/14 18:27</c:v>
                </c:pt>
                <c:pt idx="4363">
                  <c:v>12/9/14 18:27</c:v>
                </c:pt>
                <c:pt idx="4364">
                  <c:v>12/9/14 18:28</c:v>
                </c:pt>
                <c:pt idx="4365">
                  <c:v>12/9/14 18:28</c:v>
                </c:pt>
                <c:pt idx="4366">
                  <c:v>12/9/14 18:29</c:v>
                </c:pt>
                <c:pt idx="4367">
                  <c:v>12/9/14 18:29</c:v>
                </c:pt>
                <c:pt idx="4368">
                  <c:v>12/9/14 18:30</c:v>
                </c:pt>
                <c:pt idx="4369">
                  <c:v>12/9/14 18:34</c:v>
                </c:pt>
                <c:pt idx="4370">
                  <c:v>12/9/14 18:35</c:v>
                </c:pt>
                <c:pt idx="4371">
                  <c:v>12/9/14 18:36</c:v>
                </c:pt>
                <c:pt idx="4372">
                  <c:v>12/9/14 18:39</c:v>
                </c:pt>
                <c:pt idx="4373">
                  <c:v>12/9/14 18:41</c:v>
                </c:pt>
                <c:pt idx="4374">
                  <c:v>12/9/14 18:44</c:v>
                </c:pt>
                <c:pt idx="4375">
                  <c:v>12/9/14 18:45</c:v>
                </c:pt>
                <c:pt idx="4376">
                  <c:v>12/9/14 18:46</c:v>
                </c:pt>
                <c:pt idx="4377">
                  <c:v>12/9/14 18:47</c:v>
                </c:pt>
                <c:pt idx="4378">
                  <c:v>12/9/14 18:49</c:v>
                </c:pt>
                <c:pt idx="4379">
                  <c:v>12/9/14 18:49</c:v>
                </c:pt>
                <c:pt idx="4380">
                  <c:v>12/9/14 18:51</c:v>
                </c:pt>
                <c:pt idx="4381">
                  <c:v>12/9/14 18:51</c:v>
                </c:pt>
                <c:pt idx="4382">
                  <c:v>12/9/14 18:52</c:v>
                </c:pt>
                <c:pt idx="4383">
                  <c:v>12/9/14 18:54</c:v>
                </c:pt>
                <c:pt idx="4384">
                  <c:v>12/9/14 18:55</c:v>
                </c:pt>
                <c:pt idx="4385">
                  <c:v>12/9/14 18:57</c:v>
                </c:pt>
                <c:pt idx="4386">
                  <c:v>12/9/14 18:58</c:v>
                </c:pt>
                <c:pt idx="4387">
                  <c:v>12/9/14 19:00</c:v>
                </c:pt>
                <c:pt idx="4388">
                  <c:v>12/9/14 19:00</c:v>
                </c:pt>
                <c:pt idx="4389">
                  <c:v>12/9/14 19:01</c:v>
                </c:pt>
                <c:pt idx="4390">
                  <c:v>12/9/14 19:03</c:v>
                </c:pt>
                <c:pt idx="4391">
                  <c:v>12/9/14 19:04</c:v>
                </c:pt>
                <c:pt idx="4392">
                  <c:v>12/9/14 19:05</c:v>
                </c:pt>
                <c:pt idx="4393">
                  <c:v>12/9/14 19:06</c:v>
                </c:pt>
                <c:pt idx="4394">
                  <c:v>12/9/14 19:06</c:v>
                </c:pt>
                <c:pt idx="4395">
                  <c:v>12/9/14 19:06</c:v>
                </c:pt>
                <c:pt idx="4396">
                  <c:v>12/9/14 19:09</c:v>
                </c:pt>
                <c:pt idx="4397">
                  <c:v>12/9/14 19:10</c:v>
                </c:pt>
                <c:pt idx="4398">
                  <c:v>12/9/14 19:12</c:v>
                </c:pt>
                <c:pt idx="4399">
                  <c:v>12/9/14 19:13</c:v>
                </c:pt>
                <c:pt idx="4400">
                  <c:v>12/9/14 19:15</c:v>
                </c:pt>
                <c:pt idx="4401">
                  <c:v>12/9/14 19:16</c:v>
                </c:pt>
                <c:pt idx="4402">
                  <c:v>12/9/14 19:19</c:v>
                </c:pt>
                <c:pt idx="4403">
                  <c:v>12/9/14 19:19</c:v>
                </c:pt>
                <c:pt idx="4404">
                  <c:v>12/9/14 19:21</c:v>
                </c:pt>
                <c:pt idx="4405">
                  <c:v>12/9/14 19:24</c:v>
                </c:pt>
                <c:pt idx="4406">
                  <c:v>12/9/14 19:24</c:v>
                </c:pt>
                <c:pt idx="4407">
                  <c:v>12/9/14 19:24</c:v>
                </c:pt>
                <c:pt idx="4408">
                  <c:v>12/9/14 19:28</c:v>
                </c:pt>
                <c:pt idx="4409">
                  <c:v>12/9/14 19:28</c:v>
                </c:pt>
                <c:pt idx="4410">
                  <c:v>12/9/14 19:29</c:v>
                </c:pt>
                <c:pt idx="4411">
                  <c:v>12/9/14 19:29</c:v>
                </c:pt>
                <c:pt idx="4412">
                  <c:v>12/9/14 19:30</c:v>
                </c:pt>
                <c:pt idx="4413">
                  <c:v>12/9/14 19:30</c:v>
                </c:pt>
                <c:pt idx="4414">
                  <c:v>12/9/14 19:32</c:v>
                </c:pt>
                <c:pt idx="4415">
                  <c:v>12/9/14 19:32</c:v>
                </c:pt>
                <c:pt idx="4416">
                  <c:v>12/9/14 19:33</c:v>
                </c:pt>
                <c:pt idx="4417">
                  <c:v>12/9/14 19:34</c:v>
                </c:pt>
                <c:pt idx="4418">
                  <c:v>12/9/14 19:35</c:v>
                </c:pt>
                <c:pt idx="4419">
                  <c:v>12/9/14 19:36</c:v>
                </c:pt>
                <c:pt idx="4420">
                  <c:v>12/9/14 19:38</c:v>
                </c:pt>
                <c:pt idx="4421">
                  <c:v>12/9/14 19:38</c:v>
                </c:pt>
                <c:pt idx="4422">
                  <c:v>12/9/14 19:38</c:v>
                </c:pt>
                <c:pt idx="4423">
                  <c:v>12/9/14 19:44</c:v>
                </c:pt>
                <c:pt idx="4424">
                  <c:v>12/9/14 19:44</c:v>
                </c:pt>
                <c:pt idx="4425">
                  <c:v>12/9/14 19:45</c:v>
                </c:pt>
                <c:pt idx="4426">
                  <c:v>12/9/14 19:48</c:v>
                </c:pt>
                <c:pt idx="4427">
                  <c:v>12/9/14 19:48</c:v>
                </c:pt>
                <c:pt idx="4428">
                  <c:v>12/9/14 19:49</c:v>
                </c:pt>
                <c:pt idx="4429">
                  <c:v>12/9/14 19:49</c:v>
                </c:pt>
                <c:pt idx="4430">
                  <c:v>12/9/14 19:50</c:v>
                </c:pt>
                <c:pt idx="4431">
                  <c:v>12/9/14 19:51</c:v>
                </c:pt>
                <c:pt idx="4432">
                  <c:v>12/9/14 19:51</c:v>
                </c:pt>
                <c:pt idx="4433">
                  <c:v>12/9/14 19:51</c:v>
                </c:pt>
                <c:pt idx="4434">
                  <c:v>12/9/14 19:51</c:v>
                </c:pt>
                <c:pt idx="4435">
                  <c:v>12/9/14 19:53</c:v>
                </c:pt>
                <c:pt idx="4436">
                  <c:v>12/9/14 19:56</c:v>
                </c:pt>
                <c:pt idx="4437">
                  <c:v>12/9/14 19:57</c:v>
                </c:pt>
                <c:pt idx="4438">
                  <c:v>12/9/14 20:02</c:v>
                </c:pt>
                <c:pt idx="4439">
                  <c:v>12/9/14 20:03</c:v>
                </c:pt>
                <c:pt idx="4440">
                  <c:v>12/9/14 20:07</c:v>
                </c:pt>
                <c:pt idx="4441">
                  <c:v>12/9/14 20:10</c:v>
                </c:pt>
                <c:pt idx="4442">
                  <c:v>12/9/14 20:13</c:v>
                </c:pt>
                <c:pt idx="4443">
                  <c:v>12/9/14 20:18</c:v>
                </c:pt>
                <c:pt idx="4444">
                  <c:v>12/9/14 20:19</c:v>
                </c:pt>
                <c:pt idx="4445">
                  <c:v>12/9/14 20:19</c:v>
                </c:pt>
                <c:pt idx="4446">
                  <c:v>12/9/14 20:20</c:v>
                </c:pt>
                <c:pt idx="4447">
                  <c:v>12/9/14 20:21</c:v>
                </c:pt>
                <c:pt idx="4448">
                  <c:v>12/9/14 20:22</c:v>
                </c:pt>
                <c:pt idx="4449">
                  <c:v>12/9/14 20:22</c:v>
                </c:pt>
                <c:pt idx="4450">
                  <c:v>12/9/14 20:26</c:v>
                </c:pt>
                <c:pt idx="4451">
                  <c:v>12/9/14 20:28</c:v>
                </c:pt>
                <c:pt idx="4452">
                  <c:v>12/9/14 20:30</c:v>
                </c:pt>
                <c:pt idx="4453">
                  <c:v>12/9/14 20:30</c:v>
                </c:pt>
                <c:pt idx="4454">
                  <c:v>12/9/14 20:30</c:v>
                </c:pt>
                <c:pt idx="4455">
                  <c:v>12/9/14 20:33</c:v>
                </c:pt>
                <c:pt idx="4456">
                  <c:v>12/9/14 20:35</c:v>
                </c:pt>
                <c:pt idx="4457">
                  <c:v>12/9/14 20:36</c:v>
                </c:pt>
                <c:pt idx="4458">
                  <c:v>12/9/14 20:37</c:v>
                </c:pt>
                <c:pt idx="4459">
                  <c:v>12/9/14 20:41</c:v>
                </c:pt>
                <c:pt idx="4460">
                  <c:v>12/9/14 20:42</c:v>
                </c:pt>
                <c:pt idx="4461">
                  <c:v>12/9/14 20:43</c:v>
                </c:pt>
                <c:pt idx="4462">
                  <c:v>12/9/14 20:43</c:v>
                </c:pt>
                <c:pt idx="4463">
                  <c:v>12/9/14 20:47</c:v>
                </c:pt>
                <c:pt idx="4464">
                  <c:v>12/9/14 20:50</c:v>
                </c:pt>
                <c:pt idx="4465">
                  <c:v>12/9/14 20:54</c:v>
                </c:pt>
                <c:pt idx="4466">
                  <c:v>12/9/14 20:55</c:v>
                </c:pt>
                <c:pt idx="4467">
                  <c:v>12/9/14 20:56</c:v>
                </c:pt>
                <c:pt idx="4468">
                  <c:v>12/9/14 20:57</c:v>
                </c:pt>
                <c:pt idx="4469">
                  <c:v>12/9/14 20:57</c:v>
                </c:pt>
                <c:pt idx="4470">
                  <c:v>12/9/14 20:58</c:v>
                </c:pt>
                <c:pt idx="4471">
                  <c:v>12/9/14 20:59</c:v>
                </c:pt>
                <c:pt idx="4472">
                  <c:v>12/9/14 21:00</c:v>
                </c:pt>
                <c:pt idx="4473">
                  <c:v>12/9/14 21:00</c:v>
                </c:pt>
                <c:pt idx="4474">
                  <c:v>12/9/14 21:01</c:v>
                </c:pt>
                <c:pt idx="4475">
                  <c:v>12/9/14 21:02</c:v>
                </c:pt>
                <c:pt idx="4476">
                  <c:v>12/9/14 21:03</c:v>
                </c:pt>
                <c:pt idx="4477">
                  <c:v>12/9/14 21:05</c:v>
                </c:pt>
                <c:pt idx="4478">
                  <c:v>12/9/14 21:06</c:v>
                </c:pt>
                <c:pt idx="4479">
                  <c:v>12/9/14 21:06</c:v>
                </c:pt>
                <c:pt idx="4480">
                  <c:v>12/9/14 21:08</c:v>
                </c:pt>
                <c:pt idx="4481">
                  <c:v>12/9/14 21:08</c:v>
                </c:pt>
                <c:pt idx="4482">
                  <c:v>12/9/14 21:09</c:v>
                </c:pt>
                <c:pt idx="4483">
                  <c:v>12/9/14 21:11</c:v>
                </c:pt>
                <c:pt idx="4484">
                  <c:v>12/9/14 21:11</c:v>
                </c:pt>
                <c:pt idx="4485">
                  <c:v>12/9/14 21:13</c:v>
                </c:pt>
                <c:pt idx="4486">
                  <c:v>12/9/14 21:14</c:v>
                </c:pt>
                <c:pt idx="4487">
                  <c:v>12/9/14 21:15</c:v>
                </c:pt>
                <c:pt idx="4488">
                  <c:v>12/9/14 21:15</c:v>
                </c:pt>
                <c:pt idx="4489">
                  <c:v>12/9/14 21:18</c:v>
                </c:pt>
                <c:pt idx="4490">
                  <c:v>12/9/14 21:18</c:v>
                </c:pt>
                <c:pt idx="4491">
                  <c:v>12/9/14 21:20</c:v>
                </c:pt>
                <c:pt idx="4492">
                  <c:v>12/9/14 21:21</c:v>
                </c:pt>
                <c:pt idx="4493">
                  <c:v>12/9/14 21:21</c:v>
                </c:pt>
                <c:pt idx="4494">
                  <c:v>12/9/14 21:21</c:v>
                </c:pt>
                <c:pt idx="4495">
                  <c:v>12/9/14 21:22</c:v>
                </c:pt>
                <c:pt idx="4496">
                  <c:v>12/9/14 21:22</c:v>
                </c:pt>
                <c:pt idx="4497">
                  <c:v>12/9/14 21:23</c:v>
                </c:pt>
                <c:pt idx="4498">
                  <c:v>12/9/14 21:28</c:v>
                </c:pt>
                <c:pt idx="4499">
                  <c:v>12/9/14 21:28</c:v>
                </c:pt>
                <c:pt idx="4500">
                  <c:v>12/9/14 21:30</c:v>
                </c:pt>
                <c:pt idx="4501">
                  <c:v>12/9/14 21:30</c:v>
                </c:pt>
                <c:pt idx="4502">
                  <c:v>12/9/14 21:34</c:v>
                </c:pt>
                <c:pt idx="4503">
                  <c:v>12/9/14 21:35</c:v>
                </c:pt>
                <c:pt idx="4504">
                  <c:v>12/9/14 21:39</c:v>
                </c:pt>
                <c:pt idx="4505">
                  <c:v>12/9/14 21:41</c:v>
                </c:pt>
                <c:pt idx="4506">
                  <c:v>12/9/14 21:43</c:v>
                </c:pt>
                <c:pt idx="4507">
                  <c:v>12/9/14 21:44</c:v>
                </c:pt>
                <c:pt idx="4508">
                  <c:v>12/9/14 21:45</c:v>
                </c:pt>
                <c:pt idx="4509">
                  <c:v>12/9/14 21:46</c:v>
                </c:pt>
                <c:pt idx="4510">
                  <c:v>12/9/14 21:48</c:v>
                </c:pt>
                <c:pt idx="4511">
                  <c:v>12/9/14 21:48</c:v>
                </c:pt>
                <c:pt idx="4512">
                  <c:v>12/9/14 21:49</c:v>
                </c:pt>
                <c:pt idx="4513">
                  <c:v>12/9/14 21:50</c:v>
                </c:pt>
                <c:pt idx="4514">
                  <c:v>12/9/14 22:03</c:v>
                </c:pt>
                <c:pt idx="4515">
                  <c:v>12/9/14 22:06</c:v>
                </c:pt>
                <c:pt idx="4516">
                  <c:v>12/9/14 22:06</c:v>
                </c:pt>
                <c:pt idx="4517">
                  <c:v>12/9/14 22:06</c:v>
                </c:pt>
                <c:pt idx="4518">
                  <c:v>12/9/14 22:06</c:v>
                </c:pt>
                <c:pt idx="4519">
                  <c:v>12/9/14 22:07</c:v>
                </c:pt>
                <c:pt idx="4520">
                  <c:v>12/9/14 22:07</c:v>
                </c:pt>
                <c:pt idx="4521">
                  <c:v>12/9/14 22:07</c:v>
                </c:pt>
                <c:pt idx="4522">
                  <c:v>12/9/14 22:12</c:v>
                </c:pt>
                <c:pt idx="4523">
                  <c:v>12/9/14 22:13</c:v>
                </c:pt>
                <c:pt idx="4524">
                  <c:v>12/9/14 22:13</c:v>
                </c:pt>
                <c:pt idx="4525">
                  <c:v>12/9/14 22:15</c:v>
                </c:pt>
                <c:pt idx="4526">
                  <c:v>12/9/14 22:16</c:v>
                </c:pt>
                <c:pt idx="4527">
                  <c:v>12/9/14 22:16</c:v>
                </c:pt>
                <c:pt idx="4528">
                  <c:v>12/9/14 22:17</c:v>
                </c:pt>
                <c:pt idx="4529">
                  <c:v>12/9/14 22:19</c:v>
                </c:pt>
                <c:pt idx="4530">
                  <c:v>12/9/14 22:19</c:v>
                </c:pt>
                <c:pt idx="4531">
                  <c:v>12/9/14 22:20</c:v>
                </c:pt>
                <c:pt idx="4532">
                  <c:v>12/9/14 22:20</c:v>
                </c:pt>
                <c:pt idx="4533">
                  <c:v>12/9/14 22:20</c:v>
                </c:pt>
                <c:pt idx="4534">
                  <c:v>12/9/14 22:22</c:v>
                </c:pt>
                <c:pt idx="4535">
                  <c:v>12/9/14 22:25</c:v>
                </c:pt>
                <c:pt idx="4536">
                  <c:v>12/9/14 22:25</c:v>
                </c:pt>
                <c:pt idx="4537">
                  <c:v>12/9/14 22:26</c:v>
                </c:pt>
                <c:pt idx="4538">
                  <c:v>12/9/14 22:27</c:v>
                </c:pt>
                <c:pt idx="4539">
                  <c:v>12/9/14 22:27</c:v>
                </c:pt>
                <c:pt idx="4540">
                  <c:v>12/9/14 22:27</c:v>
                </c:pt>
                <c:pt idx="4541">
                  <c:v>12/9/14 22:27</c:v>
                </c:pt>
                <c:pt idx="4542">
                  <c:v>12/9/14 22:28</c:v>
                </c:pt>
                <c:pt idx="4543">
                  <c:v>12/9/14 22:28</c:v>
                </c:pt>
                <c:pt idx="4544">
                  <c:v>12/9/14 22:30</c:v>
                </c:pt>
                <c:pt idx="4545">
                  <c:v>12/9/14 22:32</c:v>
                </c:pt>
                <c:pt idx="4546">
                  <c:v>12/9/14 22:34</c:v>
                </c:pt>
                <c:pt idx="4547">
                  <c:v>12/9/14 22:34</c:v>
                </c:pt>
                <c:pt idx="4548">
                  <c:v>12/9/14 22:38</c:v>
                </c:pt>
                <c:pt idx="4549">
                  <c:v>12/9/14 22:41</c:v>
                </c:pt>
                <c:pt idx="4550">
                  <c:v>12/9/14 22:42</c:v>
                </c:pt>
                <c:pt idx="4551">
                  <c:v>12/9/14 22:42</c:v>
                </c:pt>
                <c:pt idx="4552">
                  <c:v>12/9/14 22:42</c:v>
                </c:pt>
                <c:pt idx="4553">
                  <c:v>12/9/14 22:44</c:v>
                </c:pt>
                <c:pt idx="4554">
                  <c:v>12/9/14 22:45</c:v>
                </c:pt>
                <c:pt idx="4555">
                  <c:v>12/9/14 22:47</c:v>
                </c:pt>
                <c:pt idx="4556">
                  <c:v>12/9/14 22:49</c:v>
                </c:pt>
                <c:pt idx="4557">
                  <c:v>12/9/14 22:51</c:v>
                </c:pt>
                <c:pt idx="4558">
                  <c:v>12/9/14 22:51</c:v>
                </c:pt>
                <c:pt idx="4559">
                  <c:v>12/9/14 22:55</c:v>
                </c:pt>
                <c:pt idx="4560">
                  <c:v>12/9/14 22:58</c:v>
                </c:pt>
                <c:pt idx="4561">
                  <c:v>12/9/14 22:59</c:v>
                </c:pt>
                <c:pt idx="4562">
                  <c:v>12/9/14 23:02</c:v>
                </c:pt>
                <c:pt idx="4563">
                  <c:v>12/9/14 23:03</c:v>
                </c:pt>
                <c:pt idx="4564">
                  <c:v>12/9/14 23:06</c:v>
                </c:pt>
                <c:pt idx="4565">
                  <c:v>12/9/14 23:06</c:v>
                </c:pt>
                <c:pt idx="4566">
                  <c:v>12/9/14 23:07</c:v>
                </c:pt>
                <c:pt idx="4567">
                  <c:v>12/9/14 23:08</c:v>
                </c:pt>
                <c:pt idx="4568">
                  <c:v>12/9/14 23:08</c:v>
                </c:pt>
                <c:pt idx="4569">
                  <c:v>12/9/14 23:10</c:v>
                </c:pt>
                <c:pt idx="4570">
                  <c:v>12/9/14 23:11</c:v>
                </c:pt>
                <c:pt idx="4571">
                  <c:v>12/9/14 23:12</c:v>
                </c:pt>
                <c:pt idx="4572">
                  <c:v>12/9/14 23:17</c:v>
                </c:pt>
                <c:pt idx="4573">
                  <c:v>12/9/14 23:18</c:v>
                </c:pt>
                <c:pt idx="4574">
                  <c:v>12/9/14 23:20</c:v>
                </c:pt>
                <c:pt idx="4575">
                  <c:v>12/9/14 23:22</c:v>
                </c:pt>
                <c:pt idx="4576">
                  <c:v>12/9/14 23:24</c:v>
                </c:pt>
                <c:pt idx="4577">
                  <c:v>12/9/14 23:29</c:v>
                </c:pt>
                <c:pt idx="4578">
                  <c:v>12/9/14 23:29</c:v>
                </c:pt>
                <c:pt idx="4579">
                  <c:v>12/9/14 23:30</c:v>
                </c:pt>
                <c:pt idx="4580">
                  <c:v>12/9/14 23:30</c:v>
                </c:pt>
                <c:pt idx="4581">
                  <c:v>12/9/14 23:30</c:v>
                </c:pt>
                <c:pt idx="4582">
                  <c:v>12/9/14 23:32</c:v>
                </c:pt>
                <c:pt idx="4583">
                  <c:v>12/9/14 23:33</c:v>
                </c:pt>
                <c:pt idx="4584">
                  <c:v>12/9/14 23:35</c:v>
                </c:pt>
                <c:pt idx="4585">
                  <c:v>12/9/14 23:37</c:v>
                </c:pt>
                <c:pt idx="4586">
                  <c:v>12/9/14 23:39</c:v>
                </c:pt>
                <c:pt idx="4587">
                  <c:v>12/9/14 23:42</c:v>
                </c:pt>
                <c:pt idx="4588">
                  <c:v>12/9/14 23:49</c:v>
                </c:pt>
                <c:pt idx="4589">
                  <c:v>12/9/14 23:51</c:v>
                </c:pt>
                <c:pt idx="4590">
                  <c:v>12/9/14 23:53</c:v>
                </c:pt>
                <c:pt idx="4591">
                  <c:v>12/9/14 23:53</c:v>
                </c:pt>
                <c:pt idx="4592">
                  <c:v>12/9/14 23:54</c:v>
                </c:pt>
                <c:pt idx="4593">
                  <c:v>12/9/14 23:57</c:v>
                </c:pt>
                <c:pt idx="4594">
                  <c:v>12/9/14 23:57</c:v>
                </c:pt>
                <c:pt idx="4595">
                  <c:v>12/10/14 0:00</c:v>
                </c:pt>
                <c:pt idx="4596">
                  <c:v>12/10/14 0:00</c:v>
                </c:pt>
                <c:pt idx="4597">
                  <c:v>12/10/14 0:00</c:v>
                </c:pt>
                <c:pt idx="4598">
                  <c:v>12/10/14 0:01</c:v>
                </c:pt>
                <c:pt idx="4599">
                  <c:v>12/10/14 0:02</c:v>
                </c:pt>
                <c:pt idx="4600">
                  <c:v>12/10/14 0:02</c:v>
                </c:pt>
                <c:pt idx="4601">
                  <c:v>12/10/14 0:02</c:v>
                </c:pt>
                <c:pt idx="4602">
                  <c:v>12/10/14 0:05</c:v>
                </c:pt>
                <c:pt idx="4603">
                  <c:v>12/10/14 0:07</c:v>
                </c:pt>
                <c:pt idx="4604">
                  <c:v>12/10/14 0:07</c:v>
                </c:pt>
                <c:pt idx="4605">
                  <c:v>12/10/14 0:07</c:v>
                </c:pt>
                <c:pt idx="4606">
                  <c:v>12/10/14 0:08</c:v>
                </c:pt>
                <c:pt idx="4607">
                  <c:v>12/10/14 0:08</c:v>
                </c:pt>
                <c:pt idx="4608">
                  <c:v>12/10/14 0:12</c:v>
                </c:pt>
                <c:pt idx="4609">
                  <c:v>12/10/14 0:15</c:v>
                </c:pt>
                <c:pt idx="4610">
                  <c:v>12/10/14 0:23</c:v>
                </c:pt>
                <c:pt idx="4611">
                  <c:v>12/10/14 0:24</c:v>
                </c:pt>
                <c:pt idx="4612">
                  <c:v>12/10/14 0:24</c:v>
                </c:pt>
                <c:pt idx="4613">
                  <c:v>12/10/14 0:24</c:v>
                </c:pt>
                <c:pt idx="4614">
                  <c:v>12/10/14 0:25</c:v>
                </c:pt>
                <c:pt idx="4615">
                  <c:v>12/10/14 0:25</c:v>
                </c:pt>
                <c:pt idx="4616">
                  <c:v>12/10/14 0:29</c:v>
                </c:pt>
                <c:pt idx="4617">
                  <c:v>12/10/14 0:29</c:v>
                </c:pt>
                <c:pt idx="4618">
                  <c:v>12/10/14 0:31</c:v>
                </c:pt>
                <c:pt idx="4619">
                  <c:v>12/10/14 0:31</c:v>
                </c:pt>
                <c:pt idx="4620">
                  <c:v>12/10/14 0:31</c:v>
                </c:pt>
                <c:pt idx="4621">
                  <c:v>12/10/14 0:32</c:v>
                </c:pt>
                <c:pt idx="4622">
                  <c:v>12/10/14 0:32</c:v>
                </c:pt>
                <c:pt idx="4623">
                  <c:v>12/10/14 0:33</c:v>
                </c:pt>
                <c:pt idx="4624">
                  <c:v>12/10/14 0:35</c:v>
                </c:pt>
                <c:pt idx="4625">
                  <c:v>12/10/14 0:35</c:v>
                </c:pt>
                <c:pt idx="4626">
                  <c:v>12/10/14 0:35</c:v>
                </c:pt>
                <c:pt idx="4627">
                  <c:v>12/10/14 0:36</c:v>
                </c:pt>
                <c:pt idx="4628">
                  <c:v>12/10/14 0:36</c:v>
                </c:pt>
                <c:pt idx="4629">
                  <c:v>12/10/14 0:36</c:v>
                </c:pt>
                <c:pt idx="4630">
                  <c:v>12/10/14 0:38</c:v>
                </c:pt>
                <c:pt idx="4631">
                  <c:v>12/10/14 0:38</c:v>
                </c:pt>
                <c:pt idx="4632">
                  <c:v>12/10/14 0:38</c:v>
                </c:pt>
                <c:pt idx="4633">
                  <c:v>12/10/14 0:41</c:v>
                </c:pt>
                <c:pt idx="4634">
                  <c:v>12/10/14 0:45</c:v>
                </c:pt>
                <c:pt idx="4635">
                  <c:v>12/10/14 0:46</c:v>
                </c:pt>
                <c:pt idx="4636">
                  <c:v>12/10/14 0:46</c:v>
                </c:pt>
                <c:pt idx="4637">
                  <c:v>12/10/14 0:46</c:v>
                </c:pt>
                <c:pt idx="4638">
                  <c:v>12/10/14 0:48</c:v>
                </c:pt>
                <c:pt idx="4639">
                  <c:v>12/10/14 0:48</c:v>
                </c:pt>
                <c:pt idx="4640">
                  <c:v>12/10/14 0:50</c:v>
                </c:pt>
                <c:pt idx="4641">
                  <c:v>12/10/14 0:50</c:v>
                </c:pt>
                <c:pt idx="4642">
                  <c:v>12/10/14 0:51</c:v>
                </c:pt>
                <c:pt idx="4643">
                  <c:v>12/10/14 0:51</c:v>
                </c:pt>
                <c:pt idx="4644">
                  <c:v>12/10/14 0:54</c:v>
                </c:pt>
                <c:pt idx="4645">
                  <c:v>12/10/14 0:56</c:v>
                </c:pt>
                <c:pt idx="4646">
                  <c:v>12/10/14 0:58</c:v>
                </c:pt>
                <c:pt idx="4647">
                  <c:v>12/10/14 0:59</c:v>
                </c:pt>
                <c:pt idx="4648">
                  <c:v>12/10/14 1:04</c:v>
                </c:pt>
                <c:pt idx="4649">
                  <c:v>12/10/14 1:05</c:v>
                </c:pt>
                <c:pt idx="4650">
                  <c:v>12/10/14 1:05</c:v>
                </c:pt>
                <c:pt idx="4651">
                  <c:v>12/10/14 1:06</c:v>
                </c:pt>
                <c:pt idx="4652">
                  <c:v>12/10/14 1:06</c:v>
                </c:pt>
                <c:pt idx="4653">
                  <c:v>12/10/14 1:07</c:v>
                </c:pt>
                <c:pt idx="4654">
                  <c:v>12/10/14 1:07</c:v>
                </c:pt>
                <c:pt idx="4655">
                  <c:v>12/10/14 1:09</c:v>
                </c:pt>
                <c:pt idx="4656">
                  <c:v>12/10/14 1:10</c:v>
                </c:pt>
                <c:pt idx="4657">
                  <c:v>12/10/14 1:11</c:v>
                </c:pt>
                <c:pt idx="4658">
                  <c:v>12/10/14 1:11</c:v>
                </c:pt>
                <c:pt idx="4659">
                  <c:v>12/10/14 1:13</c:v>
                </c:pt>
                <c:pt idx="4660">
                  <c:v>12/10/14 1:14</c:v>
                </c:pt>
                <c:pt idx="4661">
                  <c:v>12/10/14 1:14</c:v>
                </c:pt>
                <c:pt idx="4662">
                  <c:v>12/10/14 1:14</c:v>
                </c:pt>
                <c:pt idx="4663">
                  <c:v>12/10/14 1:17</c:v>
                </c:pt>
                <c:pt idx="4664">
                  <c:v>12/10/14 1:18</c:v>
                </c:pt>
                <c:pt idx="4665">
                  <c:v>12/10/14 1:18</c:v>
                </c:pt>
                <c:pt idx="4666">
                  <c:v>12/10/14 1:19</c:v>
                </c:pt>
                <c:pt idx="4667">
                  <c:v>12/10/14 1:20</c:v>
                </c:pt>
                <c:pt idx="4668">
                  <c:v>12/10/14 1:21</c:v>
                </c:pt>
                <c:pt idx="4669">
                  <c:v>12/10/14 1:22</c:v>
                </c:pt>
                <c:pt idx="4670">
                  <c:v>12/10/14 1:22</c:v>
                </c:pt>
                <c:pt idx="4671">
                  <c:v>12/10/14 1:25</c:v>
                </c:pt>
                <c:pt idx="4672">
                  <c:v>12/10/14 1:25</c:v>
                </c:pt>
                <c:pt idx="4673">
                  <c:v>12/10/14 1:26</c:v>
                </c:pt>
                <c:pt idx="4674">
                  <c:v>12/10/14 1:27</c:v>
                </c:pt>
                <c:pt idx="4675">
                  <c:v>12/10/14 1:27</c:v>
                </c:pt>
                <c:pt idx="4676">
                  <c:v>12/10/14 1:27</c:v>
                </c:pt>
                <c:pt idx="4677">
                  <c:v>12/10/14 1:27</c:v>
                </c:pt>
                <c:pt idx="4678">
                  <c:v>12/10/14 1:32</c:v>
                </c:pt>
                <c:pt idx="4679">
                  <c:v>12/10/14 1:34</c:v>
                </c:pt>
                <c:pt idx="4680">
                  <c:v>12/10/14 1:35</c:v>
                </c:pt>
                <c:pt idx="4681">
                  <c:v>12/10/14 1:35</c:v>
                </c:pt>
                <c:pt idx="4682">
                  <c:v>12/10/14 1:36</c:v>
                </c:pt>
                <c:pt idx="4683">
                  <c:v>12/10/14 1:39</c:v>
                </c:pt>
                <c:pt idx="4684">
                  <c:v>12/10/14 1:39</c:v>
                </c:pt>
                <c:pt idx="4685">
                  <c:v>12/10/14 1:42</c:v>
                </c:pt>
                <c:pt idx="4686">
                  <c:v>12/10/14 1:47</c:v>
                </c:pt>
                <c:pt idx="4687">
                  <c:v>12/10/14 1:48</c:v>
                </c:pt>
                <c:pt idx="4688">
                  <c:v>12/10/14 1:48</c:v>
                </c:pt>
                <c:pt idx="4689">
                  <c:v>12/10/14 1:49</c:v>
                </c:pt>
                <c:pt idx="4690">
                  <c:v>12/10/14 1:53</c:v>
                </c:pt>
                <c:pt idx="4691">
                  <c:v>12/10/14 1:53</c:v>
                </c:pt>
                <c:pt idx="4692">
                  <c:v>12/10/14 1:55</c:v>
                </c:pt>
                <c:pt idx="4693">
                  <c:v>12/10/14 1:58</c:v>
                </c:pt>
                <c:pt idx="4694">
                  <c:v>12/10/14 1:59</c:v>
                </c:pt>
                <c:pt idx="4695">
                  <c:v>12/10/14 2:03</c:v>
                </c:pt>
                <c:pt idx="4696">
                  <c:v>12/10/14 2:04</c:v>
                </c:pt>
                <c:pt idx="4697">
                  <c:v>12/10/14 2:06</c:v>
                </c:pt>
                <c:pt idx="4698">
                  <c:v>12/10/14 2:06</c:v>
                </c:pt>
                <c:pt idx="4699">
                  <c:v>12/10/14 2:06</c:v>
                </c:pt>
                <c:pt idx="4700">
                  <c:v>12/10/14 2:09</c:v>
                </c:pt>
                <c:pt idx="4701">
                  <c:v>12/10/14 2:10</c:v>
                </c:pt>
                <c:pt idx="4702">
                  <c:v>12/10/14 2:13</c:v>
                </c:pt>
                <c:pt idx="4703">
                  <c:v>12/10/14 2:13</c:v>
                </c:pt>
                <c:pt idx="4704">
                  <c:v>12/10/14 2:14</c:v>
                </c:pt>
                <c:pt idx="4705">
                  <c:v>12/10/14 2:18</c:v>
                </c:pt>
                <c:pt idx="4706">
                  <c:v>12/10/14 2:20</c:v>
                </c:pt>
                <c:pt idx="4707">
                  <c:v>12/10/14 2:20</c:v>
                </c:pt>
                <c:pt idx="4708">
                  <c:v>12/10/14 2:21</c:v>
                </c:pt>
                <c:pt idx="4709">
                  <c:v>12/10/14 2:23</c:v>
                </c:pt>
                <c:pt idx="4710">
                  <c:v>12/10/14 2:26</c:v>
                </c:pt>
                <c:pt idx="4711">
                  <c:v>12/10/14 2:27</c:v>
                </c:pt>
                <c:pt idx="4712">
                  <c:v>12/10/14 2:28</c:v>
                </c:pt>
                <c:pt idx="4713">
                  <c:v>12/10/14 2:29</c:v>
                </c:pt>
                <c:pt idx="4714">
                  <c:v>12/10/14 2:31</c:v>
                </c:pt>
                <c:pt idx="4715">
                  <c:v>12/10/14 2:31</c:v>
                </c:pt>
                <c:pt idx="4716">
                  <c:v>12/10/14 2:34</c:v>
                </c:pt>
                <c:pt idx="4717">
                  <c:v>12/10/14 2:34</c:v>
                </c:pt>
                <c:pt idx="4718">
                  <c:v>12/10/14 2:37</c:v>
                </c:pt>
                <c:pt idx="4719">
                  <c:v>12/10/14 2:37</c:v>
                </c:pt>
                <c:pt idx="4720">
                  <c:v>12/10/14 2:39</c:v>
                </c:pt>
                <c:pt idx="4721">
                  <c:v>12/10/14 2:41</c:v>
                </c:pt>
                <c:pt idx="4722">
                  <c:v>12/10/14 2:44</c:v>
                </c:pt>
                <c:pt idx="4723">
                  <c:v>12/10/14 2:44</c:v>
                </c:pt>
                <c:pt idx="4724">
                  <c:v>12/10/14 2:47</c:v>
                </c:pt>
                <c:pt idx="4725">
                  <c:v>12/10/14 2:47</c:v>
                </c:pt>
                <c:pt idx="4726">
                  <c:v>12/10/14 2:47</c:v>
                </c:pt>
                <c:pt idx="4727">
                  <c:v>12/10/14 2:47</c:v>
                </c:pt>
                <c:pt idx="4728">
                  <c:v>12/10/14 2:48</c:v>
                </c:pt>
                <c:pt idx="4729">
                  <c:v>12/10/14 2:48</c:v>
                </c:pt>
                <c:pt idx="4730">
                  <c:v>12/10/14 2:51</c:v>
                </c:pt>
                <c:pt idx="4731">
                  <c:v>12/10/14 2:52</c:v>
                </c:pt>
                <c:pt idx="4732">
                  <c:v>12/10/14 2:54</c:v>
                </c:pt>
                <c:pt idx="4733">
                  <c:v>12/10/14 2:55</c:v>
                </c:pt>
                <c:pt idx="4734">
                  <c:v>12/10/14 2:57</c:v>
                </c:pt>
                <c:pt idx="4735">
                  <c:v>12/10/14 2:57</c:v>
                </c:pt>
                <c:pt idx="4736">
                  <c:v>12/10/14 2:59</c:v>
                </c:pt>
                <c:pt idx="4737">
                  <c:v>12/10/14 3:00</c:v>
                </c:pt>
                <c:pt idx="4738">
                  <c:v>12/10/14 3:03</c:v>
                </c:pt>
                <c:pt idx="4739">
                  <c:v>12/10/14 3:03</c:v>
                </c:pt>
                <c:pt idx="4740">
                  <c:v>12/10/14 3:05</c:v>
                </c:pt>
                <c:pt idx="4741">
                  <c:v>12/10/14 3:05</c:v>
                </c:pt>
                <c:pt idx="4742">
                  <c:v>12/10/14 3:06</c:v>
                </c:pt>
                <c:pt idx="4743">
                  <c:v>12/10/14 3:07</c:v>
                </c:pt>
                <c:pt idx="4744">
                  <c:v>12/10/14 3:07</c:v>
                </c:pt>
                <c:pt idx="4745">
                  <c:v>12/10/14 3:12</c:v>
                </c:pt>
                <c:pt idx="4746">
                  <c:v>12/10/14 3:16</c:v>
                </c:pt>
                <c:pt idx="4747">
                  <c:v>12/10/14 3:17</c:v>
                </c:pt>
                <c:pt idx="4748">
                  <c:v>12/10/14 3:20</c:v>
                </c:pt>
                <c:pt idx="4749">
                  <c:v>12/10/14 3:21</c:v>
                </c:pt>
                <c:pt idx="4750">
                  <c:v>12/10/14 3:21</c:v>
                </c:pt>
                <c:pt idx="4751">
                  <c:v>12/10/14 3:25</c:v>
                </c:pt>
                <c:pt idx="4752">
                  <c:v>12/10/14 3:27</c:v>
                </c:pt>
                <c:pt idx="4753">
                  <c:v>12/10/14 3:28</c:v>
                </c:pt>
                <c:pt idx="4754">
                  <c:v>12/10/14 3:28</c:v>
                </c:pt>
                <c:pt idx="4755">
                  <c:v>12/10/14 3:29</c:v>
                </c:pt>
                <c:pt idx="4756">
                  <c:v>12/10/14 3:29</c:v>
                </c:pt>
                <c:pt idx="4757">
                  <c:v>12/10/14 3:29</c:v>
                </c:pt>
                <c:pt idx="4758">
                  <c:v>12/10/14 3:33</c:v>
                </c:pt>
                <c:pt idx="4759">
                  <c:v>12/10/14 3:33</c:v>
                </c:pt>
                <c:pt idx="4760">
                  <c:v>12/10/14 3:34</c:v>
                </c:pt>
                <c:pt idx="4761">
                  <c:v>12/10/14 3:34</c:v>
                </c:pt>
                <c:pt idx="4762">
                  <c:v>12/10/14 3:34</c:v>
                </c:pt>
                <c:pt idx="4763">
                  <c:v>12/10/14 3:37</c:v>
                </c:pt>
                <c:pt idx="4764">
                  <c:v>12/10/14 3:38</c:v>
                </c:pt>
                <c:pt idx="4765">
                  <c:v>12/10/14 3:38</c:v>
                </c:pt>
                <c:pt idx="4766">
                  <c:v>12/10/14 3:39</c:v>
                </c:pt>
                <c:pt idx="4767">
                  <c:v>12/10/14 3:40</c:v>
                </c:pt>
                <c:pt idx="4768">
                  <c:v>12/10/14 3:40</c:v>
                </c:pt>
                <c:pt idx="4769">
                  <c:v>12/10/14 3:41</c:v>
                </c:pt>
                <c:pt idx="4770">
                  <c:v>12/10/14 3:41</c:v>
                </c:pt>
                <c:pt idx="4771">
                  <c:v>12/10/14 3:42</c:v>
                </c:pt>
                <c:pt idx="4772">
                  <c:v>12/10/14 3:43</c:v>
                </c:pt>
                <c:pt idx="4773">
                  <c:v>12/10/14 3:43</c:v>
                </c:pt>
                <c:pt idx="4774">
                  <c:v>12/10/14 3:45</c:v>
                </c:pt>
                <c:pt idx="4775">
                  <c:v>12/10/14 3:45</c:v>
                </c:pt>
                <c:pt idx="4776">
                  <c:v>12/10/14 3:48</c:v>
                </c:pt>
                <c:pt idx="4777">
                  <c:v>12/10/14 3:48</c:v>
                </c:pt>
                <c:pt idx="4778">
                  <c:v>12/10/14 3:52</c:v>
                </c:pt>
                <c:pt idx="4779">
                  <c:v>12/10/14 3:54</c:v>
                </c:pt>
                <c:pt idx="4780">
                  <c:v>12/10/14 3:54</c:v>
                </c:pt>
                <c:pt idx="4781">
                  <c:v>12/10/14 3:55</c:v>
                </c:pt>
                <c:pt idx="4782">
                  <c:v>12/10/14 3:58</c:v>
                </c:pt>
                <c:pt idx="4783">
                  <c:v>12/10/14 4:01</c:v>
                </c:pt>
                <c:pt idx="4784">
                  <c:v>12/10/14 4:03</c:v>
                </c:pt>
                <c:pt idx="4785">
                  <c:v>12/10/14 4:03</c:v>
                </c:pt>
                <c:pt idx="4786">
                  <c:v>12/10/14 4:03</c:v>
                </c:pt>
                <c:pt idx="4787">
                  <c:v>12/10/14 4:04</c:v>
                </c:pt>
                <c:pt idx="4788">
                  <c:v>12/10/14 4:08</c:v>
                </c:pt>
                <c:pt idx="4789">
                  <c:v>12/10/14 4:09</c:v>
                </c:pt>
                <c:pt idx="4790">
                  <c:v>12/10/14 4:14</c:v>
                </c:pt>
                <c:pt idx="4791">
                  <c:v>12/10/14 4:19</c:v>
                </c:pt>
                <c:pt idx="4792">
                  <c:v>12/10/14 4:24</c:v>
                </c:pt>
                <c:pt idx="4793">
                  <c:v>12/10/14 4:25</c:v>
                </c:pt>
                <c:pt idx="4794">
                  <c:v>12/10/14 4:26</c:v>
                </c:pt>
                <c:pt idx="4795">
                  <c:v>12/10/14 4:27</c:v>
                </c:pt>
                <c:pt idx="4796">
                  <c:v>12/10/14 4:29</c:v>
                </c:pt>
                <c:pt idx="4797">
                  <c:v>12/10/14 4:33</c:v>
                </c:pt>
                <c:pt idx="4798">
                  <c:v>12/10/14 4:34</c:v>
                </c:pt>
                <c:pt idx="4799">
                  <c:v>12/10/14 4:34</c:v>
                </c:pt>
                <c:pt idx="4800">
                  <c:v>12/10/14 4:37</c:v>
                </c:pt>
                <c:pt idx="4801">
                  <c:v>12/10/14 4:37</c:v>
                </c:pt>
                <c:pt idx="4802">
                  <c:v>12/10/14 4:38</c:v>
                </c:pt>
                <c:pt idx="4803">
                  <c:v>12/10/14 4:39</c:v>
                </c:pt>
                <c:pt idx="4804">
                  <c:v>12/10/14 4:41</c:v>
                </c:pt>
                <c:pt idx="4805">
                  <c:v>12/10/14 4:41</c:v>
                </c:pt>
                <c:pt idx="4806">
                  <c:v>12/10/14 4:41</c:v>
                </c:pt>
                <c:pt idx="4807">
                  <c:v>12/10/14 4:42</c:v>
                </c:pt>
                <c:pt idx="4808">
                  <c:v>12/10/14 4:45</c:v>
                </c:pt>
                <c:pt idx="4809">
                  <c:v>12/10/14 4:48</c:v>
                </c:pt>
                <c:pt idx="4810">
                  <c:v>12/10/14 4:51</c:v>
                </c:pt>
                <c:pt idx="4811">
                  <c:v>12/10/14 4:51</c:v>
                </c:pt>
                <c:pt idx="4812">
                  <c:v>12/10/14 4:56</c:v>
                </c:pt>
                <c:pt idx="4813">
                  <c:v>12/10/14 4:56</c:v>
                </c:pt>
                <c:pt idx="4814">
                  <c:v>12/10/14 4:58</c:v>
                </c:pt>
                <c:pt idx="4815">
                  <c:v>12/10/14 5:00</c:v>
                </c:pt>
                <c:pt idx="4816">
                  <c:v>12/10/14 5:00</c:v>
                </c:pt>
                <c:pt idx="4817">
                  <c:v>12/10/14 5:02</c:v>
                </c:pt>
                <c:pt idx="4818">
                  <c:v>12/10/14 5:03</c:v>
                </c:pt>
                <c:pt idx="4819">
                  <c:v>12/10/14 5:06</c:v>
                </c:pt>
                <c:pt idx="4820">
                  <c:v>12/10/14 5:06</c:v>
                </c:pt>
                <c:pt idx="4821">
                  <c:v>12/10/14 5:06</c:v>
                </c:pt>
                <c:pt idx="4822">
                  <c:v>12/10/14 5:10</c:v>
                </c:pt>
                <c:pt idx="4823">
                  <c:v>12/10/14 5:11</c:v>
                </c:pt>
                <c:pt idx="4824">
                  <c:v>12/10/14 5:12</c:v>
                </c:pt>
                <c:pt idx="4825">
                  <c:v>12/10/14 5:13</c:v>
                </c:pt>
                <c:pt idx="4826">
                  <c:v>12/10/14 5:15</c:v>
                </c:pt>
                <c:pt idx="4827">
                  <c:v>12/10/14 5:15</c:v>
                </c:pt>
                <c:pt idx="4828">
                  <c:v>12/10/14 5:15</c:v>
                </c:pt>
                <c:pt idx="4829">
                  <c:v>12/10/14 5:16</c:v>
                </c:pt>
                <c:pt idx="4830">
                  <c:v>12/10/14 5:16</c:v>
                </c:pt>
                <c:pt idx="4831">
                  <c:v>12/10/14 5:16</c:v>
                </c:pt>
                <c:pt idx="4832">
                  <c:v>12/10/14 5:16</c:v>
                </c:pt>
                <c:pt idx="4833">
                  <c:v>12/10/14 5:20</c:v>
                </c:pt>
                <c:pt idx="4834">
                  <c:v>12/10/14 5:21</c:v>
                </c:pt>
                <c:pt idx="4835">
                  <c:v>12/10/14 5:23</c:v>
                </c:pt>
                <c:pt idx="4836">
                  <c:v>12/10/14 5:23</c:v>
                </c:pt>
                <c:pt idx="4837">
                  <c:v>12/10/14 5:24</c:v>
                </c:pt>
                <c:pt idx="4838">
                  <c:v>12/10/14 5:24</c:v>
                </c:pt>
                <c:pt idx="4839">
                  <c:v>12/10/14 5:26</c:v>
                </c:pt>
                <c:pt idx="4840">
                  <c:v>12/10/14 5:29</c:v>
                </c:pt>
                <c:pt idx="4841">
                  <c:v>12/10/14 5:32</c:v>
                </c:pt>
                <c:pt idx="4842">
                  <c:v>12/10/14 5:32</c:v>
                </c:pt>
                <c:pt idx="4843">
                  <c:v>12/10/14 5:32</c:v>
                </c:pt>
                <c:pt idx="4844">
                  <c:v>12/10/14 5:38</c:v>
                </c:pt>
                <c:pt idx="4845">
                  <c:v>12/10/14 5:38</c:v>
                </c:pt>
                <c:pt idx="4846">
                  <c:v>12/10/14 5:38</c:v>
                </c:pt>
                <c:pt idx="4847">
                  <c:v>12/10/14 5:42</c:v>
                </c:pt>
                <c:pt idx="4848">
                  <c:v>12/10/14 5:46</c:v>
                </c:pt>
                <c:pt idx="4849">
                  <c:v>12/10/14 5:47</c:v>
                </c:pt>
                <c:pt idx="4850">
                  <c:v>12/10/14 5:48</c:v>
                </c:pt>
                <c:pt idx="4851">
                  <c:v>12/10/14 5:49</c:v>
                </c:pt>
                <c:pt idx="4852">
                  <c:v>12/10/14 5:50</c:v>
                </c:pt>
                <c:pt idx="4853">
                  <c:v>12/10/14 5:50</c:v>
                </c:pt>
                <c:pt idx="4854">
                  <c:v>12/10/14 5:51</c:v>
                </c:pt>
                <c:pt idx="4855">
                  <c:v>12/10/14 5:55</c:v>
                </c:pt>
                <c:pt idx="4856">
                  <c:v>12/10/14 5:56</c:v>
                </c:pt>
                <c:pt idx="4857">
                  <c:v>12/10/14 5:56</c:v>
                </c:pt>
                <c:pt idx="4858">
                  <c:v>12/10/14 5:56</c:v>
                </c:pt>
                <c:pt idx="4859">
                  <c:v>12/10/14 5:57</c:v>
                </c:pt>
                <c:pt idx="4860">
                  <c:v>12/10/14 5:57</c:v>
                </c:pt>
                <c:pt idx="4861">
                  <c:v>12/10/14 5:57</c:v>
                </c:pt>
                <c:pt idx="4862">
                  <c:v>12/10/14 5:59</c:v>
                </c:pt>
                <c:pt idx="4863">
                  <c:v>12/10/14 6:02</c:v>
                </c:pt>
                <c:pt idx="4864">
                  <c:v>12/10/14 6:03</c:v>
                </c:pt>
                <c:pt idx="4865">
                  <c:v>12/10/14 6:03</c:v>
                </c:pt>
                <c:pt idx="4866">
                  <c:v>12/10/14 6:04</c:v>
                </c:pt>
                <c:pt idx="4867">
                  <c:v>12/10/14 6:04</c:v>
                </c:pt>
                <c:pt idx="4868">
                  <c:v>12/10/14 6:07</c:v>
                </c:pt>
                <c:pt idx="4869">
                  <c:v>12/10/14 6:08</c:v>
                </c:pt>
                <c:pt idx="4870">
                  <c:v>12/10/14 6:08</c:v>
                </c:pt>
                <c:pt idx="4871">
                  <c:v>12/10/14 6:09</c:v>
                </c:pt>
                <c:pt idx="4872">
                  <c:v>12/10/14 6:10</c:v>
                </c:pt>
                <c:pt idx="4873">
                  <c:v>12/10/14 6:11</c:v>
                </c:pt>
                <c:pt idx="4874">
                  <c:v>12/10/14 6:11</c:v>
                </c:pt>
                <c:pt idx="4875">
                  <c:v>12/10/14 6:14</c:v>
                </c:pt>
                <c:pt idx="4876">
                  <c:v>12/10/14 6:15</c:v>
                </c:pt>
                <c:pt idx="4877">
                  <c:v>12/10/14 6:17</c:v>
                </c:pt>
                <c:pt idx="4878">
                  <c:v>12/10/14 6:19</c:v>
                </c:pt>
                <c:pt idx="4879">
                  <c:v>12/10/14 6:19</c:v>
                </c:pt>
                <c:pt idx="4880">
                  <c:v>12/10/14 6:20</c:v>
                </c:pt>
                <c:pt idx="4881">
                  <c:v>12/10/14 6:22</c:v>
                </c:pt>
                <c:pt idx="4882">
                  <c:v>12/10/14 6:25</c:v>
                </c:pt>
                <c:pt idx="4883">
                  <c:v>12/10/14 6:25</c:v>
                </c:pt>
                <c:pt idx="4884">
                  <c:v>12/10/14 6:27</c:v>
                </c:pt>
                <c:pt idx="4885">
                  <c:v>12/10/14 6:28</c:v>
                </c:pt>
                <c:pt idx="4886">
                  <c:v>12/10/14 6:29</c:v>
                </c:pt>
                <c:pt idx="4887">
                  <c:v>12/10/14 6:29</c:v>
                </c:pt>
                <c:pt idx="4888">
                  <c:v>12/10/14 6:31</c:v>
                </c:pt>
                <c:pt idx="4889">
                  <c:v>12/10/14 6:37</c:v>
                </c:pt>
                <c:pt idx="4890">
                  <c:v>12/10/14 6:37</c:v>
                </c:pt>
                <c:pt idx="4891">
                  <c:v>12/10/14 6:38</c:v>
                </c:pt>
                <c:pt idx="4892">
                  <c:v>12/10/14 6:38</c:v>
                </c:pt>
                <c:pt idx="4893">
                  <c:v>12/10/14 6:40</c:v>
                </c:pt>
                <c:pt idx="4894">
                  <c:v>12/10/14 6:40</c:v>
                </c:pt>
                <c:pt idx="4895">
                  <c:v>12/10/14 6:43</c:v>
                </c:pt>
                <c:pt idx="4896">
                  <c:v>12/10/14 6:46</c:v>
                </c:pt>
                <c:pt idx="4897">
                  <c:v>12/10/14 6:50</c:v>
                </c:pt>
                <c:pt idx="4898">
                  <c:v>12/10/14 6:50</c:v>
                </c:pt>
                <c:pt idx="4899">
                  <c:v>12/10/14 6:51</c:v>
                </c:pt>
                <c:pt idx="4900">
                  <c:v>12/10/14 6:53</c:v>
                </c:pt>
                <c:pt idx="4901">
                  <c:v>12/10/14 6:56</c:v>
                </c:pt>
                <c:pt idx="4902">
                  <c:v>12/10/14 6:57</c:v>
                </c:pt>
                <c:pt idx="4903">
                  <c:v>12/10/14 6:58</c:v>
                </c:pt>
                <c:pt idx="4904">
                  <c:v>12/10/14 6:59</c:v>
                </c:pt>
                <c:pt idx="4905">
                  <c:v>12/10/14 7:01</c:v>
                </c:pt>
                <c:pt idx="4906">
                  <c:v>12/10/14 7:02</c:v>
                </c:pt>
                <c:pt idx="4907">
                  <c:v>12/10/14 7:03</c:v>
                </c:pt>
                <c:pt idx="4908">
                  <c:v>12/10/14 7:03</c:v>
                </c:pt>
                <c:pt idx="4909">
                  <c:v>12/10/14 7:03</c:v>
                </c:pt>
                <c:pt idx="4910">
                  <c:v>12/10/14 7:05</c:v>
                </c:pt>
                <c:pt idx="4911">
                  <c:v>12/10/14 7:06</c:v>
                </c:pt>
                <c:pt idx="4912">
                  <c:v>12/10/14 7:07</c:v>
                </c:pt>
                <c:pt idx="4913">
                  <c:v>12/10/14 7:07</c:v>
                </c:pt>
                <c:pt idx="4914">
                  <c:v>12/10/14 7:08</c:v>
                </c:pt>
                <c:pt idx="4915">
                  <c:v>12/10/14 7:13</c:v>
                </c:pt>
                <c:pt idx="4916">
                  <c:v>12/10/14 7:16</c:v>
                </c:pt>
                <c:pt idx="4917">
                  <c:v>12/10/14 7:16</c:v>
                </c:pt>
                <c:pt idx="4918">
                  <c:v>12/10/14 7:19</c:v>
                </c:pt>
                <c:pt idx="4919">
                  <c:v>12/10/14 7:19</c:v>
                </c:pt>
                <c:pt idx="4920">
                  <c:v>12/10/14 7:22</c:v>
                </c:pt>
                <c:pt idx="4921">
                  <c:v>12/10/14 7:22</c:v>
                </c:pt>
                <c:pt idx="4922">
                  <c:v>12/10/14 7:23</c:v>
                </c:pt>
                <c:pt idx="4923">
                  <c:v>12/10/14 7:24</c:v>
                </c:pt>
                <c:pt idx="4924">
                  <c:v>12/10/14 7:27</c:v>
                </c:pt>
                <c:pt idx="4925">
                  <c:v>12/10/14 7:27</c:v>
                </c:pt>
                <c:pt idx="4926">
                  <c:v>12/10/14 7:29</c:v>
                </c:pt>
                <c:pt idx="4927">
                  <c:v>12/10/14 7:29</c:v>
                </c:pt>
                <c:pt idx="4928">
                  <c:v>12/10/14 7:29</c:v>
                </c:pt>
                <c:pt idx="4929">
                  <c:v>12/10/14 7:31</c:v>
                </c:pt>
                <c:pt idx="4930">
                  <c:v>12/10/14 7:31</c:v>
                </c:pt>
                <c:pt idx="4931">
                  <c:v>12/10/14 7:36</c:v>
                </c:pt>
                <c:pt idx="4932">
                  <c:v>12/10/14 7:39</c:v>
                </c:pt>
                <c:pt idx="4933">
                  <c:v>12/10/14 7:39</c:v>
                </c:pt>
                <c:pt idx="4934">
                  <c:v>12/10/14 7:40</c:v>
                </c:pt>
                <c:pt idx="4935">
                  <c:v>12/10/14 7:44</c:v>
                </c:pt>
                <c:pt idx="4936">
                  <c:v>12/10/14 7:45</c:v>
                </c:pt>
                <c:pt idx="4937">
                  <c:v>12/10/14 7:46</c:v>
                </c:pt>
                <c:pt idx="4938">
                  <c:v>12/10/14 7:51</c:v>
                </c:pt>
                <c:pt idx="4939">
                  <c:v>12/10/14 7:52</c:v>
                </c:pt>
                <c:pt idx="4940">
                  <c:v>12/10/14 7:52</c:v>
                </c:pt>
                <c:pt idx="4941">
                  <c:v>12/10/14 7:54</c:v>
                </c:pt>
                <c:pt idx="4942">
                  <c:v>12/10/14 7:54</c:v>
                </c:pt>
                <c:pt idx="4943">
                  <c:v>12/10/14 7:55</c:v>
                </c:pt>
                <c:pt idx="4944">
                  <c:v>12/10/14 7:56</c:v>
                </c:pt>
                <c:pt idx="4945">
                  <c:v>12/10/14 7:56</c:v>
                </c:pt>
                <c:pt idx="4946">
                  <c:v>12/10/14 7:56</c:v>
                </c:pt>
                <c:pt idx="4947">
                  <c:v>12/10/14 7:57</c:v>
                </c:pt>
                <c:pt idx="4948">
                  <c:v>12/10/14 7:58</c:v>
                </c:pt>
                <c:pt idx="4949">
                  <c:v>12/10/14 8:02</c:v>
                </c:pt>
                <c:pt idx="4950">
                  <c:v>12/10/14 8:03</c:v>
                </c:pt>
                <c:pt idx="4951">
                  <c:v>12/10/14 8:06</c:v>
                </c:pt>
                <c:pt idx="4952">
                  <c:v>12/10/14 8:06</c:v>
                </c:pt>
                <c:pt idx="4953">
                  <c:v>12/10/14 8:09</c:v>
                </c:pt>
                <c:pt idx="4954">
                  <c:v>12/10/14 8:09</c:v>
                </c:pt>
                <c:pt idx="4955">
                  <c:v>12/10/14 8:09</c:v>
                </c:pt>
                <c:pt idx="4956">
                  <c:v>12/10/14 8:09</c:v>
                </c:pt>
                <c:pt idx="4957">
                  <c:v>12/10/14 8:12</c:v>
                </c:pt>
                <c:pt idx="4958">
                  <c:v>12/10/14 8:14</c:v>
                </c:pt>
                <c:pt idx="4959">
                  <c:v>12/10/14 8:15</c:v>
                </c:pt>
                <c:pt idx="4960">
                  <c:v>12/10/14 8:17</c:v>
                </c:pt>
                <c:pt idx="4961">
                  <c:v>12/10/14 8:19</c:v>
                </c:pt>
                <c:pt idx="4962">
                  <c:v>12/10/14 8:19</c:v>
                </c:pt>
                <c:pt idx="4963">
                  <c:v>12/10/14 8:22</c:v>
                </c:pt>
                <c:pt idx="4964">
                  <c:v>12/10/14 8:30</c:v>
                </c:pt>
                <c:pt idx="4965">
                  <c:v>12/10/14 8:31</c:v>
                </c:pt>
                <c:pt idx="4966">
                  <c:v>12/10/14 8:34</c:v>
                </c:pt>
                <c:pt idx="4967">
                  <c:v>12/10/14 8:34</c:v>
                </c:pt>
                <c:pt idx="4968">
                  <c:v>12/10/14 8:34</c:v>
                </c:pt>
                <c:pt idx="4969">
                  <c:v>12/10/14 8:36</c:v>
                </c:pt>
                <c:pt idx="4970">
                  <c:v>12/10/14 8:37</c:v>
                </c:pt>
                <c:pt idx="4971">
                  <c:v>12/10/14 8:39</c:v>
                </c:pt>
                <c:pt idx="4972">
                  <c:v>12/10/14 8:41</c:v>
                </c:pt>
                <c:pt idx="4973">
                  <c:v>12/10/14 8:41</c:v>
                </c:pt>
                <c:pt idx="4974">
                  <c:v>12/10/14 8:41</c:v>
                </c:pt>
                <c:pt idx="4975">
                  <c:v>12/10/14 8:43</c:v>
                </c:pt>
                <c:pt idx="4976">
                  <c:v>12/10/14 8:44</c:v>
                </c:pt>
                <c:pt idx="4977">
                  <c:v>12/10/14 8:46</c:v>
                </c:pt>
                <c:pt idx="4978">
                  <c:v>12/10/14 8:50</c:v>
                </c:pt>
                <c:pt idx="4979">
                  <c:v>12/10/14 8:51</c:v>
                </c:pt>
                <c:pt idx="4980">
                  <c:v>12/10/14 8:51</c:v>
                </c:pt>
                <c:pt idx="4981">
                  <c:v>12/10/14 8:55</c:v>
                </c:pt>
                <c:pt idx="4982">
                  <c:v>12/10/14 8:55</c:v>
                </c:pt>
                <c:pt idx="4983">
                  <c:v>12/10/14 8:56</c:v>
                </c:pt>
                <c:pt idx="4984">
                  <c:v>12/10/14 8:58</c:v>
                </c:pt>
                <c:pt idx="4985">
                  <c:v>12/10/14 9:00</c:v>
                </c:pt>
                <c:pt idx="4986">
                  <c:v>12/10/14 9:02</c:v>
                </c:pt>
                <c:pt idx="4987">
                  <c:v>12/10/14 9:03</c:v>
                </c:pt>
                <c:pt idx="4988">
                  <c:v>12/10/14 9:03</c:v>
                </c:pt>
                <c:pt idx="4989">
                  <c:v>12/10/14 9:05</c:v>
                </c:pt>
                <c:pt idx="4990">
                  <c:v>12/10/14 9:06</c:v>
                </c:pt>
                <c:pt idx="4991">
                  <c:v>12/10/14 9:08</c:v>
                </c:pt>
                <c:pt idx="4992">
                  <c:v>12/10/14 9:12</c:v>
                </c:pt>
                <c:pt idx="4993">
                  <c:v>12/10/14 9:12</c:v>
                </c:pt>
                <c:pt idx="4994">
                  <c:v>12/10/14 9:26</c:v>
                </c:pt>
                <c:pt idx="4995">
                  <c:v>12/10/14 9:26</c:v>
                </c:pt>
                <c:pt idx="4996">
                  <c:v>12/10/14 9:28</c:v>
                </c:pt>
                <c:pt idx="4997">
                  <c:v>12/10/14 9:31</c:v>
                </c:pt>
                <c:pt idx="4998">
                  <c:v>12/10/14 9:33</c:v>
                </c:pt>
                <c:pt idx="4999">
                  <c:v>12/10/14 9:35</c:v>
                </c:pt>
                <c:pt idx="5000">
                  <c:v>12/10/14 9:35</c:v>
                </c:pt>
                <c:pt idx="5001">
                  <c:v>12/10/14 9:36</c:v>
                </c:pt>
                <c:pt idx="5002">
                  <c:v>12/10/14 9:45</c:v>
                </c:pt>
                <c:pt idx="5003">
                  <c:v>12/10/14 9:45</c:v>
                </c:pt>
                <c:pt idx="5004">
                  <c:v>12/10/14 9:45</c:v>
                </c:pt>
                <c:pt idx="5005">
                  <c:v>12/10/14 9:46</c:v>
                </c:pt>
                <c:pt idx="5006">
                  <c:v>12/10/14 9:53</c:v>
                </c:pt>
                <c:pt idx="5007">
                  <c:v>12/10/14 9:54</c:v>
                </c:pt>
                <c:pt idx="5008">
                  <c:v>12/10/14 9:57</c:v>
                </c:pt>
                <c:pt idx="5009">
                  <c:v>12/10/14 9:57</c:v>
                </c:pt>
                <c:pt idx="5010">
                  <c:v>12/10/14 9:58</c:v>
                </c:pt>
                <c:pt idx="5011">
                  <c:v>12/10/14 10:03</c:v>
                </c:pt>
                <c:pt idx="5012">
                  <c:v>12/10/14 10:03</c:v>
                </c:pt>
                <c:pt idx="5013">
                  <c:v>12/10/14 10:05</c:v>
                </c:pt>
                <c:pt idx="5014">
                  <c:v>12/10/14 10:05</c:v>
                </c:pt>
                <c:pt idx="5015">
                  <c:v>12/10/14 10:05</c:v>
                </c:pt>
                <c:pt idx="5016">
                  <c:v>12/10/14 10:06</c:v>
                </c:pt>
                <c:pt idx="5017">
                  <c:v>12/10/14 10:06</c:v>
                </c:pt>
                <c:pt idx="5018">
                  <c:v>12/10/14 10:06</c:v>
                </c:pt>
                <c:pt idx="5019">
                  <c:v>12/10/14 10:09</c:v>
                </c:pt>
                <c:pt idx="5020">
                  <c:v>12/10/14 10:10</c:v>
                </c:pt>
                <c:pt idx="5021">
                  <c:v>12/10/14 10:10</c:v>
                </c:pt>
                <c:pt idx="5022">
                  <c:v>12/10/14 10:11</c:v>
                </c:pt>
                <c:pt idx="5023">
                  <c:v>12/10/14 10:13</c:v>
                </c:pt>
                <c:pt idx="5024">
                  <c:v>12/10/14 10:19</c:v>
                </c:pt>
                <c:pt idx="5025">
                  <c:v>12/10/14 10:21</c:v>
                </c:pt>
                <c:pt idx="5026">
                  <c:v>12/10/14 10:24</c:v>
                </c:pt>
                <c:pt idx="5027">
                  <c:v>12/10/14 10:29</c:v>
                </c:pt>
                <c:pt idx="5028">
                  <c:v>12/10/14 10:29</c:v>
                </c:pt>
                <c:pt idx="5029">
                  <c:v>12/10/14 10:30</c:v>
                </c:pt>
                <c:pt idx="5030">
                  <c:v>12/10/14 10:34</c:v>
                </c:pt>
                <c:pt idx="5031">
                  <c:v>12/10/14 10:41</c:v>
                </c:pt>
                <c:pt idx="5032">
                  <c:v>12/10/14 10:49</c:v>
                </c:pt>
                <c:pt idx="5033">
                  <c:v>12/10/14 10:51</c:v>
                </c:pt>
                <c:pt idx="5034">
                  <c:v>12/10/14 10:53</c:v>
                </c:pt>
                <c:pt idx="5035">
                  <c:v>12/10/14 10:53</c:v>
                </c:pt>
                <c:pt idx="5036">
                  <c:v>12/10/14 10:53</c:v>
                </c:pt>
                <c:pt idx="5037">
                  <c:v>12/10/14 10:54</c:v>
                </c:pt>
                <c:pt idx="5038">
                  <c:v>12/10/14 10:55</c:v>
                </c:pt>
                <c:pt idx="5039">
                  <c:v>12/10/14 10:55</c:v>
                </c:pt>
                <c:pt idx="5040">
                  <c:v>12/10/14 10:59</c:v>
                </c:pt>
                <c:pt idx="5041">
                  <c:v>12/10/14 10:59</c:v>
                </c:pt>
                <c:pt idx="5042">
                  <c:v>12/10/14 10:59</c:v>
                </c:pt>
                <c:pt idx="5043">
                  <c:v>12/10/14 11:01</c:v>
                </c:pt>
                <c:pt idx="5044">
                  <c:v>12/10/14 11:01</c:v>
                </c:pt>
                <c:pt idx="5045">
                  <c:v>12/10/14 11:01</c:v>
                </c:pt>
                <c:pt idx="5046">
                  <c:v>12/10/14 11:03</c:v>
                </c:pt>
                <c:pt idx="5047">
                  <c:v>12/10/14 11:04</c:v>
                </c:pt>
                <c:pt idx="5048">
                  <c:v>12/10/14 11:06</c:v>
                </c:pt>
                <c:pt idx="5049">
                  <c:v>12/10/14 11:06</c:v>
                </c:pt>
                <c:pt idx="5050">
                  <c:v>12/10/14 11:10</c:v>
                </c:pt>
                <c:pt idx="5051">
                  <c:v>12/10/14 11:10</c:v>
                </c:pt>
                <c:pt idx="5052">
                  <c:v>12/10/14 11:11</c:v>
                </c:pt>
                <c:pt idx="5053">
                  <c:v>12/10/14 11:14</c:v>
                </c:pt>
                <c:pt idx="5054">
                  <c:v>12/10/14 11:14</c:v>
                </c:pt>
                <c:pt idx="5055">
                  <c:v>12/10/14 11:15</c:v>
                </c:pt>
                <c:pt idx="5056">
                  <c:v>12/10/14 11:17</c:v>
                </c:pt>
                <c:pt idx="5057">
                  <c:v>12/10/14 11:17</c:v>
                </c:pt>
                <c:pt idx="5058">
                  <c:v>12/10/14 11:17</c:v>
                </c:pt>
                <c:pt idx="5059">
                  <c:v>12/10/14 11:19</c:v>
                </c:pt>
                <c:pt idx="5060">
                  <c:v>12/10/14 11:24</c:v>
                </c:pt>
                <c:pt idx="5061">
                  <c:v>12/10/14 11:26</c:v>
                </c:pt>
                <c:pt idx="5062">
                  <c:v>12/10/14 11:26</c:v>
                </c:pt>
                <c:pt idx="5063">
                  <c:v>12/10/14 11:31</c:v>
                </c:pt>
                <c:pt idx="5064">
                  <c:v>12/10/14 11:31</c:v>
                </c:pt>
                <c:pt idx="5065">
                  <c:v>12/10/14 11:31</c:v>
                </c:pt>
                <c:pt idx="5066">
                  <c:v>12/10/14 11:33</c:v>
                </c:pt>
                <c:pt idx="5067">
                  <c:v>12/10/14 11:35</c:v>
                </c:pt>
                <c:pt idx="5068">
                  <c:v>12/10/14 11:35</c:v>
                </c:pt>
                <c:pt idx="5069">
                  <c:v>12/10/14 11:37</c:v>
                </c:pt>
                <c:pt idx="5070">
                  <c:v>12/10/14 11:41</c:v>
                </c:pt>
                <c:pt idx="5071">
                  <c:v>12/10/14 11:50</c:v>
                </c:pt>
                <c:pt idx="5072">
                  <c:v>12/10/14 11:52</c:v>
                </c:pt>
                <c:pt idx="5073">
                  <c:v>12/10/14 11:53</c:v>
                </c:pt>
                <c:pt idx="5074">
                  <c:v>12/10/14 11:56</c:v>
                </c:pt>
                <c:pt idx="5075">
                  <c:v>12/10/14 11:56</c:v>
                </c:pt>
                <c:pt idx="5076">
                  <c:v>12/10/14 11:57</c:v>
                </c:pt>
                <c:pt idx="5077">
                  <c:v>12/10/14 12:00</c:v>
                </c:pt>
                <c:pt idx="5078">
                  <c:v>12/10/14 12:04</c:v>
                </c:pt>
                <c:pt idx="5079">
                  <c:v>12/10/14 12:04</c:v>
                </c:pt>
                <c:pt idx="5080">
                  <c:v>12/10/14 12:05</c:v>
                </c:pt>
                <c:pt idx="5081">
                  <c:v>12/10/14 12:07</c:v>
                </c:pt>
                <c:pt idx="5082">
                  <c:v>12/10/14 12:09</c:v>
                </c:pt>
                <c:pt idx="5083">
                  <c:v>12/10/14 12:09</c:v>
                </c:pt>
                <c:pt idx="5084">
                  <c:v>12/10/14 12:13</c:v>
                </c:pt>
                <c:pt idx="5085">
                  <c:v>12/10/14 12:13</c:v>
                </c:pt>
                <c:pt idx="5086">
                  <c:v>12/10/14 12:15</c:v>
                </c:pt>
                <c:pt idx="5087">
                  <c:v>12/10/14 12:19</c:v>
                </c:pt>
                <c:pt idx="5088">
                  <c:v>12/10/14 12:20</c:v>
                </c:pt>
                <c:pt idx="5089">
                  <c:v>12/10/14 12:23</c:v>
                </c:pt>
                <c:pt idx="5090">
                  <c:v>12/10/14 12:24</c:v>
                </c:pt>
                <c:pt idx="5091">
                  <c:v>12/10/14 12:25</c:v>
                </c:pt>
                <c:pt idx="5092">
                  <c:v>12/10/14 12:26</c:v>
                </c:pt>
                <c:pt idx="5093">
                  <c:v>12/10/14 12:30</c:v>
                </c:pt>
                <c:pt idx="5094">
                  <c:v>12/10/14 12:31</c:v>
                </c:pt>
                <c:pt idx="5095">
                  <c:v>12/10/14 12:31</c:v>
                </c:pt>
                <c:pt idx="5096">
                  <c:v>12/10/14 12:33</c:v>
                </c:pt>
                <c:pt idx="5097">
                  <c:v>12/10/14 12:36</c:v>
                </c:pt>
                <c:pt idx="5098">
                  <c:v>12/10/14 12:38</c:v>
                </c:pt>
                <c:pt idx="5099">
                  <c:v>12/10/14 12:39</c:v>
                </c:pt>
                <c:pt idx="5100">
                  <c:v>12/10/14 12:40</c:v>
                </c:pt>
                <c:pt idx="5101">
                  <c:v>12/10/14 12:40</c:v>
                </c:pt>
                <c:pt idx="5102">
                  <c:v>12/10/14 12:41</c:v>
                </c:pt>
                <c:pt idx="5103">
                  <c:v>12/10/14 12:42</c:v>
                </c:pt>
                <c:pt idx="5104">
                  <c:v>12/10/14 12:42</c:v>
                </c:pt>
                <c:pt idx="5105">
                  <c:v>12/10/14 12:43</c:v>
                </c:pt>
                <c:pt idx="5106">
                  <c:v>12/10/14 12:45</c:v>
                </c:pt>
                <c:pt idx="5107">
                  <c:v>12/10/14 12:45</c:v>
                </c:pt>
                <c:pt idx="5108">
                  <c:v>12/10/14 12:45</c:v>
                </c:pt>
                <c:pt idx="5109">
                  <c:v>12/10/14 12:47</c:v>
                </c:pt>
                <c:pt idx="5110">
                  <c:v>12/10/14 12:49</c:v>
                </c:pt>
                <c:pt idx="5111">
                  <c:v>12/10/14 12:51</c:v>
                </c:pt>
                <c:pt idx="5112">
                  <c:v>12/10/14 12:51</c:v>
                </c:pt>
                <c:pt idx="5113">
                  <c:v>12/10/14 12:51</c:v>
                </c:pt>
                <c:pt idx="5114">
                  <c:v>12/10/14 12:57</c:v>
                </c:pt>
                <c:pt idx="5115">
                  <c:v>12/10/14 12:58</c:v>
                </c:pt>
                <c:pt idx="5116">
                  <c:v>12/10/14 12:58</c:v>
                </c:pt>
                <c:pt idx="5117">
                  <c:v>12/10/14 13:00</c:v>
                </c:pt>
                <c:pt idx="5118">
                  <c:v>12/10/14 13:00</c:v>
                </c:pt>
                <c:pt idx="5119">
                  <c:v>12/10/14 13:04</c:v>
                </c:pt>
                <c:pt idx="5120">
                  <c:v>12/10/14 13:06</c:v>
                </c:pt>
                <c:pt idx="5121">
                  <c:v>12/10/14 13:08</c:v>
                </c:pt>
                <c:pt idx="5122">
                  <c:v>12/10/14 13:10</c:v>
                </c:pt>
                <c:pt idx="5123">
                  <c:v>12/10/14 13:13</c:v>
                </c:pt>
                <c:pt idx="5124">
                  <c:v>12/10/14 13:14</c:v>
                </c:pt>
                <c:pt idx="5125">
                  <c:v>12/10/14 13:15</c:v>
                </c:pt>
                <c:pt idx="5126">
                  <c:v>12/10/14 13:17</c:v>
                </c:pt>
                <c:pt idx="5127">
                  <c:v>12/10/14 13:18</c:v>
                </c:pt>
                <c:pt idx="5128">
                  <c:v>12/10/14 13:18</c:v>
                </c:pt>
                <c:pt idx="5129">
                  <c:v>12/10/14 13:22</c:v>
                </c:pt>
                <c:pt idx="5130">
                  <c:v>12/10/14 13:24</c:v>
                </c:pt>
                <c:pt idx="5131">
                  <c:v>12/10/14 13:27</c:v>
                </c:pt>
                <c:pt idx="5132">
                  <c:v>12/10/14 13:31</c:v>
                </c:pt>
                <c:pt idx="5133">
                  <c:v>12/10/14 13:33</c:v>
                </c:pt>
                <c:pt idx="5134">
                  <c:v>12/10/14 13:34</c:v>
                </c:pt>
                <c:pt idx="5135">
                  <c:v>12/10/14 13:35</c:v>
                </c:pt>
                <c:pt idx="5136">
                  <c:v>12/10/14 13:37</c:v>
                </c:pt>
                <c:pt idx="5137">
                  <c:v>12/10/14 13:38</c:v>
                </c:pt>
                <c:pt idx="5138">
                  <c:v>12/10/14 13:40</c:v>
                </c:pt>
                <c:pt idx="5139">
                  <c:v>12/10/14 13:40</c:v>
                </c:pt>
                <c:pt idx="5140">
                  <c:v>12/10/14 13:41</c:v>
                </c:pt>
                <c:pt idx="5141">
                  <c:v>12/10/14 13:41</c:v>
                </c:pt>
                <c:pt idx="5142">
                  <c:v>12/10/14 13:41</c:v>
                </c:pt>
                <c:pt idx="5143">
                  <c:v>12/10/14 13:41</c:v>
                </c:pt>
                <c:pt idx="5144">
                  <c:v>12/10/14 13:41</c:v>
                </c:pt>
                <c:pt idx="5145">
                  <c:v>12/10/14 13:41</c:v>
                </c:pt>
                <c:pt idx="5146">
                  <c:v>12/10/14 13:41</c:v>
                </c:pt>
                <c:pt idx="5147">
                  <c:v>12/10/14 13:42</c:v>
                </c:pt>
                <c:pt idx="5148">
                  <c:v>12/10/14 13:42</c:v>
                </c:pt>
                <c:pt idx="5149">
                  <c:v>12/10/14 13:43</c:v>
                </c:pt>
                <c:pt idx="5150">
                  <c:v>12/10/14 13:47</c:v>
                </c:pt>
                <c:pt idx="5151">
                  <c:v>12/10/14 13:49</c:v>
                </c:pt>
                <c:pt idx="5152">
                  <c:v>12/10/14 13:52</c:v>
                </c:pt>
                <c:pt idx="5153">
                  <c:v>12/10/14 13:54</c:v>
                </c:pt>
                <c:pt idx="5154">
                  <c:v>12/10/14 13:56</c:v>
                </c:pt>
                <c:pt idx="5155">
                  <c:v>12/10/14 13:57</c:v>
                </c:pt>
                <c:pt idx="5156">
                  <c:v>12/10/14 13:59</c:v>
                </c:pt>
                <c:pt idx="5157">
                  <c:v>12/10/14 13:59</c:v>
                </c:pt>
                <c:pt idx="5158">
                  <c:v>12/10/14 14:02</c:v>
                </c:pt>
                <c:pt idx="5159">
                  <c:v>12/10/14 14:04</c:v>
                </c:pt>
                <c:pt idx="5160">
                  <c:v>12/10/14 14:07</c:v>
                </c:pt>
                <c:pt idx="5161">
                  <c:v>12/10/14 14:08</c:v>
                </c:pt>
                <c:pt idx="5162">
                  <c:v>12/10/14 14:08</c:v>
                </c:pt>
                <c:pt idx="5163">
                  <c:v>12/10/14 14:11</c:v>
                </c:pt>
                <c:pt idx="5164">
                  <c:v>12/10/14 14:12</c:v>
                </c:pt>
                <c:pt idx="5165">
                  <c:v>12/10/14 14:12</c:v>
                </c:pt>
                <c:pt idx="5166">
                  <c:v>12/10/14 14:14</c:v>
                </c:pt>
                <c:pt idx="5167">
                  <c:v>12/10/14 14:16</c:v>
                </c:pt>
                <c:pt idx="5168">
                  <c:v>12/10/14 14:19</c:v>
                </c:pt>
                <c:pt idx="5169">
                  <c:v>12/10/14 14:20</c:v>
                </c:pt>
                <c:pt idx="5170">
                  <c:v>12/10/14 14:21</c:v>
                </c:pt>
                <c:pt idx="5171">
                  <c:v>12/10/14 14:27</c:v>
                </c:pt>
                <c:pt idx="5172">
                  <c:v>12/10/14 14:27</c:v>
                </c:pt>
                <c:pt idx="5173">
                  <c:v>12/10/14 14:28</c:v>
                </c:pt>
                <c:pt idx="5174">
                  <c:v>12/10/14 14:28</c:v>
                </c:pt>
                <c:pt idx="5175">
                  <c:v>12/10/14 14:28</c:v>
                </c:pt>
                <c:pt idx="5176">
                  <c:v>12/10/14 14:28</c:v>
                </c:pt>
                <c:pt idx="5177">
                  <c:v>12/10/14 14:28</c:v>
                </c:pt>
                <c:pt idx="5178">
                  <c:v>12/10/14 14:28</c:v>
                </c:pt>
                <c:pt idx="5179">
                  <c:v>12/10/14 14:28</c:v>
                </c:pt>
                <c:pt idx="5180">
                  <c:v>12/10/14 14:28</c:v>
                </c:pt>
                <c:pt idx="5181">
                  <c:v>12/10/14 14:28</c:v>
                </c:pt>
                <c:pt idx="5182">
                  <c:v>12/10/14 14:28</c:v>
                </c:pt>
                <c:pt idx="5183">
                  <c:v>12/10/14 14:28</c:v>
                </c:pt>
                <c:pt idx="5184">
                  <c:v>12/10/14 14:28</c:v>
                </c:pt>
                <c:pt idx="5185">
                  <c:v>12/10/14 14:28</c:v>
                </c:pt>
                <c:pt idx="5186">
                  <c:v>12/10/14 14:28</c:v>
                </c:pt>
                <c:pt idx="5187">
                  <c:v>12/10/14 14:29</c:v>
                </c:pt>
                <c:pt idx="5188">
                  <c:v>12/10/14 14:29</c:v>
                </c:pt>
                <c:pt idx="5189">
                  <c:v>12/10/14 14:29</c:v>
                </c:pt>
                <c:pt idx="5190">
                  <c:v>12/10/14 14:29</c:v>
                </c:pt>
                <c:pt idx="5191">
                  <c:v>12/10/14 14:29</c:v>
                </c:pt>
                <c:pt idx="5192">
                  <c:v>12/10/14 14:29</c:v>
                </c:pt>
                <c:pt idx="5193">
                  <c:v>12/10/14 14:29</c:v>
                </c:pt>
                <c:pt idx="5194">
                  <c:v>12/10/14 14:29</c:v>
                </c:pt>
                <c:pt idx="5195">
                  <c:v>12/10/14 14:29</c:v>
                </c:pt>
                <c:pt idx="5196">
                  <c:v>12/10/14 14:29</c:v>
                </c:pt>
                <c:pt idx="5197">
                  <c:v>12/10/14 14:29</c:v>
                </c:pt>
                <c:pt idx="5198">
                  <c:v>12/10/14 14:29</c:v>
                </c:pt>
                <c:pt idx="5199">
                  <c:v>12/10/14 14:29</c:v>
                </c:pt>
                <c:pt idx="5200">
                  <c:v>12/10/14 14:29</c:v>
                </c:pt>
                <c:pt idx="5201">
                  <c:v>12/10/14 14:29</c:v>
                </c:pt>
                <c:pt idx="5202">
                  <c:v>12/10/14 14:29</c:v>
                </c:pt>
                <c:pt idx="5203">
                  <c:v>12/10/14 14:29</c:v>
                </c:pt>
                <c:pt idx="5204">
                  <c:v>12/10/14 14:29</c:v>
                </c:pt>
                <c:pt idx="5205">
                  <c:v>12/10/14 14:29</c:v>
                </c:pt>
                <c:pt idx="5206">
                  <c:v>12/10/14 14:29</c:v>
                </c:pt>
                <c:pt idx="5207">
                  <c:v>12/10/14 14:30</c:v>
                </c:pt>
                <c:pt idx="5208">
                  <c:v>12/10/14 14:30</c:v>
                </c:pt>
                <c:pt idx="5209">
                  <c:v>12/10/14 14:30</c:v>
                </c:pt>
                <c:pt idx="5210">
                  <c:v>12/10/14 14:30</c:v>
                </c:pt>
                <c:pt idx="5211">
                  <c:v>12/10/14 14:30</c:v>
                </c:pt>
                <c:pt idx="5212">
                  <c:v>12/10/14 14:30</c:v>
                </c:pt>
                <c:pt idx="5213">
                  <c:v>12/10/14 14:30</c:v>
                </c:pt>
                <c:pt idx="5214">
                  <c:v>12/10/14 14:30</c:v>
                </c:pt>
                <c:pt idx="5215">
                  <c:v>12/10/14 14:30</c:v>
                </c:pt>
                <c:pt idx="5216">
                  <c:v>12/10/14 14:30</c:v>
                </c:pt>
                <c:pt idx="5217">
                  <c:v>12/10/14 14:30</c:v>
                </c:pt>
                <c:pt idx="5218">
                  <c:v>12/10/14 14:31</c:v>
                </c:pt>
                <c:pt idx="5219">
                  <c:v>12/10/14 14:31</c:v>
                </c:pt>
                <c:pt idx="5220">
                  <c:v>12/10/14 14:31</c:v>
                </c:pt>
                <c:pt idx="5221">
                  <c:v>12/10/14 14:31</c:v>
                </c:pt>
                <c:pt idx="5222">
                  <c:v>12/10/14 14:31</c:v>
                </c:pt>
                <c:pt idx="5223">
                  <c:v>12/10/14 14:31</c:v>
                </c:pt>
                <c:pt idx="5224">
                  <c:v>12/10/14 14:31</c:v>
                </c:pt>
                <c:pt idx="5225">
                  <c:v>12/10/14 14:31</c:v>
                </c:pt>
                <c:pt idx="5226">
                  <c:v>12/10/14 14:31</c:v>
                </c:pt>
                <c:pt idx="5227">
                  <c:v>12/10/14 14:31</c:v>
                </c:pt>
                <c:pt idx="5228">
                  <c:v>12/10/14 14:32</c:v>
                </c:pt>
                <c:pt idx="5229">
                  <c:v>12/10/14 14:32</c:v>
                </c:pt>
                <c:pt idx="5230">
                  <c:v>12/10/14 14:32</c:v>
                </c:pt>
                <c:pt idx="5231">
                  <c:v>12/10/14 14:32</c:v>
                </c:pt>
                <c:pt idx="5232">
                  <c:v>12/10/14 14:32</c:v>
                </c:pt>
                <c:pt idx="5233">
                  <c:v>12/10/14 14:32</c:v>
                </c:pt>
                <c:pt idx="5234">
                  <c:v>12/10/14 14:32</c:v>
                </c:pt>
                <c:pt idx="5235">
                  <c:v>12/10/14 14:32</c:v>
                </c:pt>
                <c:pt idx="5236">
                  <c:v>12/10/14 14:32</c:v>
                </c:pt>
                <c:pt idx="5237">
                  <c:v>12/10/14 14:32</c:v>
                </c:pt>
                <c:pt idx="5238">
                  <c:v>12/10/14 14:32</c:v>
                </c:pt>
                <c:pt idx="5239">
                  <c:v>12/10/14 14:32</c:v>
                </c:pt>
                <c:pt idx="5240">
                  <c:v>12/10/14 14:32</c:v>
                </c:pt>
                <c:pt idx="5241">
                  <c:v>12/10/14 14:32</c:v>
                </c:pt>
                <c:pt idx="5242">
                  <c:v>12/10/14 14:33</c:v>
                </c:pt>
                <c:pt idx="5243">
                  <c:v>12/10/14 14:33</c:v>
                </c:pt>
                <c:pt idx="5244">
                  <c:v>12/10/14 14:33</c:v>
                </c:pt>
                <c:pt idx="5245">
                  <c:v>12/10/14 14:33</c:v>
                </c:pt>
                <c:pt idx="5246">
                  <c:v>12/10/14 14:33</c:v>
                </c:pt>
                <c:pt idx="5247">
                  <c:v>12/10/14 14:33</c:v>
                </c:pt>
                <c:pt idx="5248">
                  <c:v>12/10/14 14:33</c:v>
                </c:pt>
                <c:pt idx="5249">
                  <c:v>12/10/14 14:33</c:v>
                </c:pt>
                <c:pt idx="5250">
                  <c:v>12/10/14 14:33</c:v>
                </c:pt>
                <c:pt idx="5251">
                  <c:v>12/10/14 14:33</c:v>
                </c:pt>
                <c:pt idx="5252">
                  <c:v>12/10/14 14:33</c:v>
                </c:pt>
                <c:pt idx="5253">
                  <c:v>12/10/14 14:33</c:v>
                </c:pt>
                <c:pt idx="5254">
                  <c:v>12/10/14 14:33</c:v>
                </c:pt>
                <c:pt idx="5255">
                  <c:v>12/10/14 14:33</c:v>
                </c:pt>
                <c:pt idx="5256">
                  <c:v>12/10/14 14:33</c:v>
                </c:pt>
                <c:pt idx="5257">
                  <c:v>12/10/14 14:33</c:v>
                </c:pt>
                <c:pt idx="5258">
                  <c:v>12/10/14 14:33</c:v>
                </c:pt>
                <c:pt idx="5259">
                  <c:v>12/10/14 14:34</c:v>
                </c:pt>
                <c:pt idx="5260">
                  <c:v>12/10/14 14:34</c:v>
                </c:pt>
                <c:pt idx="5261">
                  <c:v>12/10/14 14:34</c:v>
                </c:pt>
                <c:pt idx="5262">
                  <c:v>12/10/14 14:34</c:v>
                </c:pt>
                <c:pt idx="5263">
                  <c:v>12/10/14 14:34</c:v>
                </c:pt>
                <c:pt idx="5264">
                  <c:v>12/10/14 14:34</c:v>
                </c:pt>
                <c:pt idx="5265">
                  <c:v>12/10/14 14:34</c:v>
                </c:pt>
                <c:pt idx="5266">
                  <c:v>12/10/14 14:34</c:v>
                </c:pt>
                <c:pt idx="5267">
                  <c:v>12/10/14 14:34</c:v>
                </c:pt>
                <c:pt idx="5268">
                  <c:v>12/10/14 14:34</c:v>
                </c:pt>
                <c:pt idx="5269">
                  <c:v>12/10/14 14:34</c:v>
                </c:pt>
                <c:pt idx="5270">
                  <c:v>12/10/14 14:34</c:v>
                </c:pt>
                <c:pt idx="5271">
                  <c:v>12/10/14 14:34</c:v>
                </c:pt>
                <c:pt idx="5272">
                  <c:v>12/10/14 14:34</c:v>
                </c:pt>
                <c:pt idx="5273">
                  <c:v>12/10/14 14:35</c:v>
                </c:pt>
                <c:pt idx="5274">
                  <c:v>12/10/14 14:35</c:v>
                </c:pt>
                <c:pt idx="5275">
                  <c:v>12/10/14 14:35</c:v>
                </c:pt>
                <c:pt idx="5276">
                  <c:v>12/10/14 14:35</c:v>
                </c:pt>
                <c:pt idx="5277">
                  <c:v>12/10/14 14:35</c:v>
                </c:pt>
                <c:pt idx="5278">
                  <c:v>12/10/14 14:35</c:v>
                </c:pt>
                <c:pt idx="5279">
                  <c:v>12/10/14 14:35</c:v>
                </c:pt>
                <c:pt idx="5280">
                  <c:v>12/10/14 14:35</c:v>
                </c:pt>
                <c:pt idx="5281">
                  <c:v>12/10/14 14:35</c:v>
                </c:pt>
                <c:pt idx="5282">
                  <c:v>12/10/14 14:35</c:v>
                </c:pt>
                <c:pt idx="5283">
                  <c:v>12/10/14 14:35</c:v>
                </c:pt>
                <c:pt idx="5284">
                  <c:v>12/10/14 14:35</c:v>
                </c:pt>
                <c:pt idx="5285">
                  <c:v>12/10/14 14:35</c:v>
                </c:pt>
                <c:pt idx="5286">
                  <c:v>12/10/14 14:35</c:v>
                </c:pt>
                <c:pt idx="5287">
                  <c:v>12/10/14 14:35</c:v>
                </c:pt>
                <c:pt idx="5288">
                  <c:v>12/10/14 14:35</c:v>
                </c:pt>
                <c:pt idx="5289">
                  <c:v>12/10/14 14:36</c:v>
                </c:pt>
                <c:pt idx="5290">
                  <c:v>12/10/14 14:36</c:v>
                </c:pt>
                <c:pt idx="5291">
                  <c:v>12/10/14 14:36</c:v>
                </c:pt>
                <c:pt idx="5292">
                  <c:v>12/10/14 14:36</c:v>
                </c:pt>
                <c:pt idx="5293">
                  <c:v>12/10/14 14:36</c:v>
                </c:pt>
                <c:pt idx="5294">
                  <c:v>12/10/14 14:36</c:v>
                </c:pt>
                <c:pt idx="5295">
                  <c:v>12/10/14 14:36</c:v>
                </c:pt>
                <c:pt idx="5296">
                  <c:v>12/10/14 14:36</c:v>
                </c:pt>
                <c:pt idx="5297">
                  <c:v>12/10/14 14:36</c:v>
                </c:pt>
                <c:pt idx="5298">
                  <c:v>12/10/14 14:36</c:v>
                </c:pt>
                <c:pt idx="5299">
                  <c:v>12/10/14 14:36</c:v>
                </c:pt>
                <c:pt idx="5300">
                  <c:v>12/10/14 14:36</c:v>
                </c:pt>
                <c:pt idx="5301">
                  <c:v>12/10/14 14:36</c:v>
                </c:pt>
                <c:pt idx="5302">
                  <c:v>12/10/14 14:36</c:v>
                </c:pt>
                <c:pt idx="5303">
                  <c:v>12/10/14 14:37</c:v>
                </c:pt>
                <c:pt idx="5304">
                  <c:v>12/10/14 14:37</c:v>
                </c:pt>
                <c:pt idx="5305">
                  <c:v>12/10/14 14:37</c:v>
                </c:pt>
                <c:pt idx="5306">
                  <c:v>12/10/14 14:37</c:v>
                </c:pt>
                <c:pt idx="5307">
                  <c:v>12/10/14 14:37</c:v>
                </c:pt>
                <c:pt idx="5308">
                  <c:v>12/10/14 14:37</c:v>
                </c:pt>
                <c:pt idx="5309">
                  <c:v>12/10/14 14:37</c:v>
                </c:pt>
                <c:pt idx="5310">
                  <c:v>12/10/14 14:37</c:v>
                </c:pt>
                <c:pt idx="5311">
                  <c:v>12/10/14 14:37</c:v>
                </c:pt>
                <c:pt idx="5312">
                  <c:v>12/10/14 14:37</c:v>
                </c:pt>
                <c:pt idx="5313">
                  <c:v>12/10/14 14:37</c:v>
                </c:pt>
                <c:pt idx="5314">
                  <c:v>12/10/14 14:37</c:v>
                </c:pt>
                <c:pt idx="5315">
                  <c:v>12/10/14 14:37</c:v>
                </c:pt>
                <c:pt idx="5316">
                  <c:v>12/10/14 14:37</c:v>
                </c:pt>
                <c:pt idx="5317">
                  <c:v>12/10/14 14:37</c:v>
                </c:pt>
                <c:pt idx="5318">
                  <c:v>12/10/14 14:37</c:v>
                </c:pt>
                <c:pt idx="5319">
                  <c:v>12/10/14 14:37</c:v>
                </c:pt>
                <c:pt idx="5320">
                  <c:v>12/10/14 14:38</c:v>
                </c:pt>
                <c:pt idx="5321">
                  <c:v>12/10/14 14:38</c:v>
                </c:pt>
                <c:pt idx="5322">
                  <c:v>12/10/14 14:38</c:v>
                </c:pt>
                <c:pt idx="5323">
                  <c:v>12/10/14 14:38</c:v>
                </c:pt>
                <c:pt idx="5324">
                  <c:v>12/10/14 14:38</c:v>
                </c:pt>
                <c:pt idx="5325">
                  <c:v>12/10/14 14:38</c:v>
                </c:pt>
                <c:pt idx="5326">
                  <c:v>12/10/14 14:38</c:v>
                </c:pt>
                <c:pt idx="5327">
                  <c:v>12/10/14 14:38</c:v>
                </c:pt>
                <c:pt idx="5328">
                  <c:v>12/10/14 14:38</c:v>
                </c:pt>
                <c:pt idx="5329">
                  <c:v>12/10/14 14:38</c:v>
                </c:pt>
                <c:pt idx="5330">
                  <c:v>12/10/14 14:38</c:v>
                </c:pt>
                <c:pt idx="5331">
                  <c:v>12/10/14 14:38</c:v>
                </c:pt>
                <c:pt idx="5332">
                  <c:v>12/10/14 14:38</c:v>
                </c:pt>
                <c:pt idx="5333">
                  <c:v>12/10/14 14:38</c:v>
                </c:pt>
                <c:pt idx="5334">
                  <c:v>12/10/14 14:38</c:v>
                </c:pt>
                <c:pt idx="5335">
                  <c:v>12/10/14 14:38</c:v>
                </c:pt>
                <c:pt idx="5336">
                  <c:v>12/10/14 14:38</c:v>
                </c:pt>
                <c:pt idx="5337">
                  <c:v>12/10/14 14:38</c:v>
                </c:pt>
                <c:pt idx="5338">
                  <c:v>12/10/14 14:38</c:v>
                </c:pt>
                <c:pt idx="5339">
                  <c:v>12/10/14 14:38</c:v>
                </c:pt>
                <c:pt idx="5340">
                  <c:v>12/10/14 14:38</c:v>
                </c:pt>
                <c:pt idx="5341">
                  <c:v>12/10/14 14:38</c:v>
                </c:pt>
                <c:pt idx="5342">
                  <c:v>12/10/14 14:38</c:v>
                </c:pt>
                <c:pt idx="5343">
                  <c:v>12/10/14 14:38</c:v>
                </c:pt>
                <c:pt idx="5344">
                  <c:v>12/10/14 14:38</c:v>
                </c:pt>
                <c:pt idx="5345">
                  <c:v>12/10/14 14:38</c:v>
                </c:pt>
                <c:pt idx="5346">
                  <c:v>12/10/14 14:38</c:v>
                </c:pt>
                <c:pt idx="5347">
                  <c:v>12/10/14 14:38</c:v>
                </c:pt>
                <c:pt idx="5348">
                  <c:v>12/10/14 14:38</c:v>
                </c:pt>
                <c:pt idx="5349">
                  <c:v>12/10/14 14:38</c:v>
                </c:pt>
                <c:pt idx="5350">
                  <c:v>12/10/14 14:39</c:v>
                </c:pt>
                <c:pt idx="5351">
                  <c:v>12/10/14 14:39</c:v>
                </c:pt>
                <c:pt idx="5352">
                  <c:v>12/10/14 14:39</c:v>
                </c:pt>
                <c:pt idx="5353">
                  <c:v>12/10/14 14:39</c:v>
                </c:pt>
                <c:pt idx="5354">
                  <c:v>12/10/14 14:39</c:v>
                </c:pt>
                <c:pt idx="5355">
                  <c:v>12/10/14 14:39</c:v>
                </c:pt>
                <c:pt idx="5356">
                  <c:v>12/10/14 14:39</c:v>
                </c:pt>
                <c:pt idx="5357">
                  <c:v>12/10/14 14:39</c:v>
                </c:pt>
                <c:pt idx="5358">
                  <c:v>12/10/14 14:39</c:v>
                </c:pt>
                <c:pt idx="5359">
                  <c:v>12/10/14 14:39</c:v>
                </c:pt>
                <c:pt idx="5360">
                  <c:v>12/10/14 14:39</c:v>
                </c:pt>
                <c:pt idx="5361">
                  <c:v>12/10/14 14:39</c:v>
                </c:pt>
                <c:pt idx="5362">
                  <c:v>12/10/14 14:39</c:v>
                </c:pt>
                <c:pt idx="5363">
                  <c:v>12/10/14 14:39</c:v>
                </c:pt>
                <c:pt idx="5364">
                  <c:v>12/10/14 14:39</c:v>
                </c:pt>
                <c:pt idx="5365">
                  <c:v>12/10/14 14:39</c:v>
                </c:pt>
                <c:pt idx="5366">
                  <c:v>12/10/14 14:39</c:v>
                </c:pt>
                <c:pt idx="5367">
                  <c:v>12/10/14 14:39</c:v>
                </c:pt>
                <c:pt idx="5368">
                  <c:v>12/10/14 14:39</c:v>
                </c:pt>
                <c:pt idx="5369">
                  <c:v>12/10/14 14:39</c:v>
                </c:pt>
                <c:pt idx="5370">
                  <c:v>12/10/14 14:39</c:v>
                </c:pt>
                <c:pt idx="5371">
                  <c:v>12/10/14 14:39</c:v>
                </c:pt>
                <c:pt idx="5372">
                  <c:v>12/10/14 14:39</c:v>
                </c:pt>
                <c:pt idx="5373">
                  <c:v>12/10/14 14:39</c:v>
                </c:pt>
                <c:pt idx="5374">
                  <c:v>12/10/14 14:39</c:v>
                </c:pt>
                <c:pt idx="5375">
                  <c:v>12/10/14 14:39</c:v>
                </c:pt>
                <c:pt idx="5376">
                  <c:v>12/10/14 14:39</c:v>
                </c:pt>
                <c:pt idx="5377">
                  <c:v>12/10/14 14:39</c:v>
                </c:pt>
                <c:pt idx="5378">
                  <c:v>12/10/14 14:39</c:v>
                </c:pt>
                <c:pt idx="5379">
                  <c:v>12/10/14 14:39</c:v>
                </c:pt>
                <c:pt idx="5380">
                  <c:v>12/10/14 14:39</c:v>
                </c:pt>
                <c:pt idx="5381">
                  <c:v>12/10/14 14:40</c:v>
                </c:pt>
                <c:pt idx="5382">
                  <c:v>12/10/14 14:40</c:v>
                </c:pt>
                <c:pt idx="5383">
                  <c:v>12/10/14 14:40</c:v>
                </c:pt>
                <c:pt idx="5384">
                  <c:v>12/10/14 14:40</c:v>
                </c:pt>
                <c:pt idx="5385">
                  <c:v>12/10/14 14:40</c:v>
                </c:pt>
                <c:pt idx="5386">
                  <c:v>12/10/14 14:40</c:v>
                </c:pt>
                <c:pt idx="5387">
                  <c:v>12/10/14 14:40</c:v>
                </c:pt>
                <c:pt idx="5388">
                  <c:v>12/10/14 14:40</c:v>
                </c:pt>
                <c:pt idx="5389">
                  <c:v>12/10/14 14:40</c:v>
                </c:pt>
                <c:pt idx="5390">
                  <c:v>12/10/14 14:40</c:v>
                </c:pt>
                <c:pt idx="5391">
                  <c:v>12/10/14 14:40</c:v>
                </c:pt>
                <c:pt idx="5392">
                  <c:v>12/10/14 14:40</c:v>
                </c:pt>
                <c:pt idx="5393">
                  <c:v>12/10/14 14:40</c:v>
                </c:pt>
                <c:pt idx="5394">
                  <c:v>12/10/14 14:40</c:v>
                </c:pt>
                <c:pt idx="5395">
                  <c:v>12/10/14 14:40</c:v>
                </c:pt>
                <c:pt idx="5396">
                  <c:v>12/10/14 14:40</c:v>
                </c:pt>
                <c:pt idx="5397">
                  <c:v>12/10/14 14:40</c:v>
                </c:pt>
                <c:pt idx="5398">
                  <c:v>12/10/14 14:40</c:v>
                </c:pt>
                <c:pt idx="5399">
                  <c:v>12/10/14 14:40</c:v>
                </c:pt>
                <c:pt idx="5400">
                  <c:v>12/10/14 14:40</c:v>
                </c:pt>
                <c:pt idx="5401">
                  <c:v>12/10/14 14:40</c:v>
                </c:pt>
                <c:pt idx="5402">
                  <c:v>12/10/14 14:40</c:v>
                </c:pt>
                <c:pt idx="5403">
                  <c:v>12/10/14 14:40</c:v>
                </c:pt>
                <c:pt idx="5404">
                  <c:v>12/10/14 14:40</c:v>
                </c:pt>
                <c:pt idx="5405">
                  <c:v>12/10/14 14:40</c:v>
                </c:pt>
                <c:pt idx="5406">
                  <c:v>12/10/14 14:40</c:v>
                </c:pt>
                <c:pt idx="5407">
                  <c:v>12/10/14 14:40</c:v>
                </c:pt>
                <c:pt idx="5408">
                  <c:v>12/10/14 14:40</c:v>
                </c:pt>
                <c:pt idx="5409">
                  <c:v>12/10/14 14:40</c:v>
                </c:pt>
                <c:pt idx="5410">
                  <c:v>12/10/14 14:40</c:v>
                </c:pt>
                <c:pt idx="5411">
                  <c:v>12/10/14 14:40</c:v>
                </c:pt>
                <c:pt idx="5412">
                  <c:v>12/10/14 14:40</c:v>
                </c:pt>
                <c:pt idx="5413">
                  <c:v>12/10/14 14:40</c:v>
                </c:pt>
                <c:pt idx="5414">
                  <c:v>12/10/14 14:40</c:v>
                </c:pt>
                <c:pt idx="5415">
                  <c:v>12/10/14 14:40</c:v>
                </c:pt>
                <c:pt idx="5416">
                  <c:v>12/10/14 14:41</c:v>
                </c:pt>
                <c:pt idx="5417">
                  <c:v>12/10/14 14:41</c:v>
                </c:pt>
                <c:pt idx="5418">
                  <c:v>12/10/14 14:41</c:v>
                </c:pt>
                <c:pt idx="5419">
                  <c:v>12/10/14 14:41</c:v>
                </c:pt>
                <c:pt idx="5420">
                  <c:v>12/10/14 14:41</c:v>
                </c:pt>
                <c:pt idx="5421">
                  <c:v>12/10/14 14:41</c:v>
                </c:pt>
                <c:pt idx="5422">
                  <c:v>12/10/14 14:41</c:v>
                </c:pt>
                <c:pt idx="5423">
                  <c:v>12/10/14 14:41</c:v>
                </c:pt>
                <c:pt idx="5424">
                  <c:v>12/10/14 14:41</c:v>
                </c:pt>
                <c:pt idx="5425">
                  <c:v>12/10/14 14:41</c:v>
                </c:pt>
                <c:pt idx="5426">
                  <c:v>12/10/14 14:41</c:v>
                </c:pt>
                <c:pt idx="5427">
                  <c:v>12/10/14 14:41</c:v>
                </c:pt>
                <c:pt idx="5428">
                  <c:v>12/10/14 14:41</c:v>
                </c:pt>
                <c:pt idx="5429">
                  <c:v>12/10/14 14:41</c:v>
                </c:pt>
                <c:pt idx="5430">
                  <c:v>12/10/14 14:41</c:v>
                </c:pt>
                <c:pt idx="5431">
                  <c:v>12/10/14 14:41</c:v>
                </c:pt>
                <c:pt idx="5432">
                  <c:v>12/10/14 14:41</c:v>
                </c:pt>
                <c:pt idx="5433">
                  <c:v>12/10/14 14:41</c:v>
                </c:pt>
                <c:pt idx="5434">
                  <c:v>12/10/14 14:41</c:v>
                </c:pt>
                <c:pt idx="5435">
                  <c:v>12/10/14 14:41</c:v>
                </c:pt>
                <c:pt idx="5436">
                  <c:v>12/10/14 14:41</c:v>
                </c:pt>
                <c:pt idx="5437">
                  <c:v>12/10/14 14:41</c:v>
                </c:pt>
                <c:pt idx="5438">
                  <c:v>12/10/14 14:41</c:v>
                </c:pt>
                <c:pt idx="5439">
                  <c:v>12/10/14 14:41</c:v>
                </c:pt>
                <c:pt idx="5440">
                  <c:v>12/10/14 14:41</c:v>
                </c:pt>
                <c:pt idx="5441">
                  <c:v>12/10/14 14:41</c:v>
                </c:pt>
                <c:pt idx="5442">
                  <c:v>12/10/14 14:41</c:v>
                </c:pt>
                <c:pt idx="5443">
                  <c:v>12/10/14 14:41</c:v>
                </c:pt>
                <c:pt idx="5444">
                  <c:v>12/10/14 14:41</c:v>
                </c:pt>
                <c:pt idx="5445">
                  <c:v>12/10/14 14:41</c:v>
                </c:pt>
                <c:pt idx="5446">
                  <c:v>12/10/14 14:41</c:v>
                </c:pt>
                <c:pt idx="5447">
                  <c:v>12/10/14 14:41</c:v>
                </c:pt>
                <c:pt idx="5448">
                  <c:v>12/10/14 14:41</c:v>
                </c:pt>
                <c:pt idx="5449">
                  <c:v>12/10/14 14:41</c:v>
                </c:pt>
                <c:pt idx="5450">
                  <c:v>12/10/14 14:41</c:v>
                </c:pt>
                <c:pt idx="5451">
                  <c:v>12/10/14 14:41</c:v>
                </c:pt>
                <c:pt idx="5452">
                  <c:v>12/10/14 14:42</c:v>
                </c:pt>
                <c:pt idx="5453">
                  <c:v>12/10/14 14:42</c:v>
                </c:pt>
                <c:pt idx="5454">
                  <c:v>12/10/14 14:42</c:v>
                </c:pt>
                <c:pt idx="5455">
                  <c:v>12/10/14 14:42</c:v>
                </c:pt>
                <c:pt idx="5456">
                  <c:v>12/10/14 14:42</c:v>
                </c:pt>
                <c:pt idx="5457">
                  <c:v>12/10/14 14:42</c:v>
                </c:pt>
                <c:pt idx="5458">
                  <c:v>12/10/14 14:42</c:v>
                </c:pt>
                <c:pt idx="5459">
                  <c:v>12/10/14 14:42</c:v>
                </c:pt>
                <c:pt idx="5460">
                  <c:v>12/10/14 14:42</c:v>
                </c:pt>
                <c:pt idx="5461">
                  <c:v>12/10/14 14:42</c:v>
                </c:pt>
                <c:pt idx="5462">
                  <c:v>12/10/14 14:42</c:v>
                </c:pt>
                <c:pt idx="5463">
                  <c:v>12/10/14 14:42</c:v>
                </c:pt>
                <c:pt idx="5464">
                  <c:v>12/10/14 14:42</c:v>
                </c:pt>
                <c:pt idx="5465">
                  <c:v>12/10/14 14:42</c:v>
                </c:pt>
                <c:pt idx="5466">
                  <c:v>12/10/14 14:42</c:v>
                </c:pt>
                <c:pt idx="5467">
                  <c:v>12/10/14 14:42</c:v>
                </c:pt>
                <c:pt idx="5468">
                  <c:v>12/10/14 14:42</c:v>
                </c:pt>
                <c:pt idx="5469">
                  <c:v>12/10/14 14:42</c:v>
                </c:pt>
                <c:pt idx="5470">
                  <c:v>12/10/14 14:42</c:v>
                </c:pt>
                <c:pt idx="5471">
                  <c:v>12/10/14 14:42</c:v>
                </c:pt>
                <c:pt idx="5472">
                  <c:v>12/10/14 14:42</c:v>
                </c:pt>
                <c:pt idx="5473">
                  <c:v>12/10/14 14:43</c:v>
                </c:pt>
                <c:pt idx="5474">
                  <c:v>12/10/14 14:43</c:v>
                </c:pt>
                <c:pt idx="5475">
                  <c:v>12/10/14 14:43</c:v>
                </c:pt>
                <c:pt idx="5476">
                  <c:v>12/10/14 14:43</c:v>
                </c:pt>
                <c:pt idx="5477">
                  <c:v>12/10/14 14:43</c:v>
                </c:pt>
                <c:pt idx="5478">
                  <c:v>12/10/14 14:43</c:v>
                </c:pt>
                <c:pt idx="5479">
                  <c:v>12/10/14 14:43</c:v>
                </c:pt>
                <c:pt idx="5480">
                  <c:v>12/10/14 14:43</c:v>
                </c:pt>
                <c:pt idx="5481">
                  <c:v>12/10/14 14:43</c:v>
                </c:pt>
                <c:pt idx="5482">
                  <c:v>12/10/14 14:43</c:v>
                </c:pt>
                <c:pt idx="5483">
                  <c:v>12/10/14 14:44</c:v>
                </c:pt>
                <c:pt idx="5484">
                  <c:v>12/10/14 14:45</c:v>
                </c:pt>
                <c:pt idx="5485">
                  <c:v>12/10/14 14:46</c:v>
                </c:pt>
                <c:pt idx="5486">
                  <c:v>12/10/14 14:46</c:v>
                </c:pt>
                <c:pt idx="5487">
                  <c:v>12/10/14 14:46</c:v>
                </c:pt>
                <c:pt idx="5488">
                  <c:v>12/10/14 14:46</c:v>
                </c:pt>
                <c:pt idx="5489">
                  <c:v>12/10/14 14:46</c:v>
                </c:pt>
                <c:pt idx="5490">
                  <c:v>12/10/14 14:46</c:v>
                </c:pt>
                <c:pt idx="5491">
                  <c:v>12/10/14 14:46</c:v>
                </c:pt>
                <c:pt idx="5492">
                  <c:v>12/10/14 14:46</c:v>
                </c:pt>
                <c:pt idx="5493">
                  <c:v>12/10/14 14:46</c:v>
                </c:pt>
                <c:pt idx="5494">
                  <c:v>12/10/14 14:46</c:v>
                </c:pt>
                <c:pt idx="5495">
                  <c:v>12/10/14 14:46</c:v>
                </c:pt>
                <c:pt idx="5496">
                  <c:v>12/10/14 14:47</c:v>
                </c:pt>
                <c:pt idx="5497">
                  <c:v>12/10/14 14:47</c:v>
                </c:pt>
                <c:pt idx="5498">
                  <c:v>12/10/14 14:47</c:v>
                </c:pt>
                <c:pt idx="5499">
                  <c:v>12/10/14 14:47</c:v>
                </c:pt>
                <c:pt idx="5500">
                  <c:v>12/10/14 14:47</c:v>
                </c:pt>
                <c:pt idx="5501">
                  <c:v>12/10/14 14:47</c:v>
                </c:pt>
                <c:pt idx="5502">
                  <c:v>12/10/14 14:48</c:v>
                </c:pt>
                <c:pt idx="5503">
                  <c:v>12/10/14 14:48</c:v>
                </c:pt>
                <c:pt idx="5504">
                  <c:v>12/10/14 14:48</c:v>
                </c:pt>
                <c:pt idx="5505">
                  <c:v>12/10/14 14:48</c:v>
                </c:pt>
                <c:pt idx="5506">
                  <c:v>12/10/14 14:48</c:v>
                </c:pt>
                <c:pt idx="5507">
                  <c:v>12/10/14 14:48</c:v>
                </c:pt>
                <c:pt idx="5508">
                  <c:v>12/10/14 14:48</c:v>
                </c:pt>
                <c:pt idx="5509">
                  <c:v>12/10/14 14:48</c:v>
                </c:pt>
                <c:pt idx="5510">
                  <c:v>12/10/14 14:48</c:v>
                </c:pt>
                <c:pt idx="5511">
                  <c:v>12/10/14 14:48</c:v>
                </c:pt>
                <c:pt idx="5512">
                  <c:v>12/10/14 14:48</c:v>
                </c:pt>
                <c:pt idx="5513">
                  <c:v>12/10/14 14:48</c:v>
                </c:pt>
                <c:pt idx="5514">
                  <c:v>12/10/14 14:48</c:v>
                </c:pt>
                <c:pt idx="5515">
                  <c:v>12/10/14 14:48</c:v>
                </c:pt>
                <c:pt idx="5516">
                  <c:v>12/10/14 14:48</c:v>
                </c:pt>
                <c:pt idx="5517">
                  <c:v>12/10/14 14:48</c:v>
                </c:pt>
                <c:pt idx="5518">
                  <c:v>12/10/14 14:49</c:v>
                </c:pt>
                <c:pt idx="5519">
                  <c:v>12/10/14 14:49</c:v>
                </c:pt>
                <c:pt idx="5520">
                  <c:v>12/10/14 14:49</c:v>
                </c:pt>
                <c:pt idx="5521">
                  <c:v>12/10/14 14:49</c:v>
                </c:pt>
                <c:pt idx="5522">
                  <c:v>12/10/14 14:49</c:v>
                </c:pt>
                <c:pt idx="5523">
                  <c:v>12/10/14 14:49</c:v>
                </c:pt>
                <c:pt idx="5524">
                  <c:v>12/10/14 14:49</c:v>
                </c:pt>
                <c:pt idx="5525">
                  <c:v>12/10/14 14:49</c:v>
                </c:pt>
                <c:pt idx="5526">
                  <c:v>12/10/14 14:49</c:v>
                </c:pt>
                <c:pt idx="5527">
                  <c:v>12/10/14 14:49</c:v>
                </c:pt>
                <c:pt idx="5528">
                  <c:v>12/10/14 14:49</c:v>
                </c:pt>
                <c:pt idx="5529">
                  <c:v>12/10/14 14:49</c:v>
                </c:pt>
                <c:pt idx="5530">
                  <c:v>12/10/14 14:49</c:v>
                </c:pt>
                <c:pt idx="5531">
                  <c:v>12/10/14 14:49</c:v>
                </c:pt>
                <c:pt idx="5532">
                  <c:v>12/10/14 14:49</c:v>
                </c:pt>
                <c:pt idx="5533">
                  <c:v>12/10/14 14:49</c:v>
                </c:pt>
                <c:pt idx="5534">
                  <c:v>12/10/14 14:49</c:v>
                </c:pt>
                <c:pt idx="5535">
                  <c:v>12/10/14 14:49</c:v>
                </c:pt>
                <c:pt idx="5536">
                  <c:v>12/10/14 14:49</c:v>
                </c:pt>
                <c:pt idx="5537">
                  <c:v>12/10/14 14:49</c:v>
                </c:pt>
                <c:pt idx="5538">
                  <c:v>12/10/14 14:49</c:v>
                </c:pt>
                <c:pt idx="5539">
                  <c:v>12/10/14 14:49</c:v>
                </c:pt>
                <c:pt idx="5540">
                  <c:v>12/10/14 14:50</c:v>
                </c:pt>
                <c:pt idx="5541">
                  <c:v>12/10/14 14:50</c:v>
                </c:pt>
                <c:pt idx="5542">
                  <c:v>12/10/14 14:50</c:v>
                </c:pt>
                <c:pt idx="5543">
                  <c:v>12/10/14 14:50</c:v>
                </c:pt>
                <c:pt idx="5544">
                  <c:v>12/10/14 14:50</c:v>
                </c:pt>
                <c:pt idx="5545">
                  <c:v>12/10/14 14:50</c:v>
                </c:pt>
                <c:pt idx="5546">
                  <c:v>12/10/14 14:50</c:v>
                </c:pt>
                <c:pt idx="5547">
                  <c:v>12/10/14 14:50</c:v>
                </c:pt>
                <c:pt idx="5548">
                  <c:v>12/10/14 14:50</c:v>
                </c:pt>
                <c:pt idx="5549">
                  <c:v>12/10/14 14:50</c:v>
                </c:pt>
                <c:pt idx="5550">
                  <c:v>12/10/14 14:50</c:v>
                </c:pt>
                <c:pt idx="5551">
                  <c:v>12/10/14 14:50</c:v>
                </c:pt>
                <c:pt idx="5552">
                  <c:v>12/10/14 14:50</c:v>
                </c:pt>
                <c:pt idx="5553">
                  <c:v>12/10/14 14:50</c:v>
                </c:pt>
                <c:pt idx="5554">
                  <c:v>12/10/14 14:50</c:v>
                </c:pt>
                <c:pt idx="5555">
                  <c:v>12/10/14 14:50</c:v>
                </c:pt>
                <c:pt idx="5556">
                  <c:v>12/10/14 14:50</c:v>
                </c:pt>
                <c:pt idx="5557">
                  <c:v>12/10/14 14:51</c:v>
                </c:pt>
                <c:pt idx="5558">
                  <c:v>12/10/14 14:51</c:v>
                </c:pt>
                <c:pt idx="5559">
                  <c:v>12/10/14 14:51</c:v>
                </c:pt>
                <c:pt idx="5560">
                  <c:v>12/10/14 14:51</c:v>
                </c:pt>
                <c:pt idx="5561">
                  <c:v>12/10/14 14:51</c:v>
                </c:pt>
                <c:pt idx="5562">
                  <c:v>12/10/14 14:51</c:v>
                </c:pt>
                <c:pt idx="5563">
                  <c:v>12/10/14 14:52</c:v>
                </c:pt>
                <c:pt idx="5564">
                  <c:v>12/10/14 14:52</c:v>
                </c:pt>
                <c:pt idx="5565">
                  <c:v>12/10/14 14:52</c:v>
                </c:pt>
                <c:pt idx="5566">
                  <c:v>12/10/14 14:52</c:v>
                </c:pt>
                <c:pt idx="5567">
                  <c:v>12/10/14 14:52</c:v>
                </c:pt>
                <c:pt idx="5568">
                  <c:v>12/10/14 14:52</c:v>
                </c:pt>
                <c:pt idx="5569">
                  <c:v>12/10/14 14:52</c:v>
                </c:pt>
                <c:pt idx="5570">
                  <c:v>12/10/14 14:52</c:v>
                </c:pt>
                <c:pt idx="5571">
                  <c:v>12/10/14 14:52</c:v>
                </c:pt>
                <c:pt idx="5572">
                  <c:v>12/10/14 14:52</c:v>
                </c:pt>
                <c:pt idx="5573">
                  <c:v>12/10/14 14:53</c:v>
                </c:pt>
                <c:pt idx="5574">
                  <c:v>12/10/14 14:53</c:v>
                </c:pt>
                <c:pt idx="5575">
                  <c:v>12/10/14 14:53</c:v>
                </c:pt>
                <c:pt idx="5576">
                  <c:v>12/10/14 14:53</c:v>
                </c:pt>
                <c:pt idx="5577">
                  <c:v>12/10/14 14:53</c:v>
                </c:pt>
                <c:pt idx="5578">
                  <c:v>12/10/14 14:54</c:v>
                </c:pt>
                <c:pt idx="5579">
                  <c:v>12/10/14 14:54</c:v>
                </c:pt>
                <c:pt idx="5580">
                  <c:v>12/10/14 14:54</c:v>
                </c:pt>
                <c:pt idx="5581">
                  <c:v>12/10/14 14:54</c:v>
                </c:pt>
                <c:pt idx="5582">
                  <c:v>12/10/14 14:54</c:v>
                </c:pt>
                <c:pt idx="5583">
                  <c:v>12/10/14 14:54</c:v>
                </c:pt>
                <c:pt idx="5584">
                  <c:v>12/10/14 14:54</c:v>
                </c:pt>
                <c:pt idx="5585">
                  <c:v>12/10/14 14:54</c:v>
                </c:pt>
                <c:pt idx="5586">
                  <c:v>12/10/14 14:54</c:v>
                </c:pt>
                <c:pt idx="5587">
                  <c:v>12/10/14 14:54</c:v>
                </c:pt>
                <c:pt idx="5588">
                  <c:v>12/10/14 14:54</c:v>
                </c:pt>
                <c:pt idx="5589">
                  <c:v>12/10/14 14:54</c:v>
                </c:pt>
                <c:pt idx="5590">
                  <c:v>12/10/14 14:54</c:v>
                </c:pt>
                <c:pt idx="5591">
                  <c:v>12/10/14 14:55</c:v>
                </c:pt>
                <c:pt idx="5592">
                  <c:v>12/10/14 14:55</c:v>
                </c:pt>
                <c:pt idx="5593">
                  <c:v>12/10/14 14:55</c:v>
                </c:pt>
                <c:pt idx="5594">
                  <c:v>12/10/14 14:55</c:v>
                </c:pt>
                <c:pt idx="5595">
                  <c:v>12/10/14 14:55</c:v>
                </c:pt>
                <c:pt idx="5596">
                  <c:v>12/10/14 14:55</c:v>
                </c:pt>
                <c:pt idx="5597">
                  <c:v>12/10/14 14:55</c:v>
                </c:pt>
                <c:pt idx="5598">
                  <c:v>12/10/14 14:55</c:v>
                </c:pt>
                <c:pt idx="5599">
                  <c:v>12/10/14 14:55</c:v>
                </c:pt>
                <c:pt idx="5600">
                  <c:v>12/10/14 14:55</c:v>
                </c:pt>
                <c:pt idx="5601">
                  <c:v>12/10/14 14:55</c:v>
                </c:pt>
                <c:pt idx="5602">
                  <c:v>12/10/14 14:55</c:v>
                </c:pt>
                <c:pt idx="5603">
                  <c:v>12/10/14 14:55</c:v>
                </c:pt>
                <c:pt idx="5604">
                  <c:v>12/10/14 14:55</c:v>
                </c:pt>
                <c:pt idx="5605">
                  <c:v>12/10/14 14:55</c:v>
                </c:pt>
                <c:pt idx="5606">
                  <c:v>12/10/14 14:56</c:v>
                </c:pt>
                <c:pt idx="5607">
                  <c:v>12/10/14 14:56</c:v>
                </c:pt>
                <c:pt idx="5608">
                  <c:v>12/10/14 14:56</c:v>
                </c:pt>
                <c:pt idx="5609">
                  <c:v>12/10/14 14:56</c:v>
                </c:pt>
                <c:pt idx="5610">
                  <c:v>12/10/14 14:56</c:v>
                </c:pt>
                <c:pt idx="5611">
                  <c:v>12/10/14 14:56</c:v>
                </c:pt>
                <c:pt idx="5612">
                  <c:v>12/10/14 14:56</c:v>
                </c:pt>
                <c:pt idx="5613">
                  <c:v>12/10/14 14:56</c:v>
                </c:pt>
                <c:pt idx="5614">
                  <c:v>12/10/14 14:56</c:v>
                </c:pt>
                <c:pt idx="5615">
                  <c:v>12/10/14 14:56</c:v>
                </c:pt>
                <c:pt idx="5616">
                  <c:v>12/10/14 14:57</c:v>
                </c:pt>
                <c:pt idx="5617">
                  <c:v>12/10/14 14:57</c:v>
                </c:pt>
                <c:pt idx="5618">
                  <c:v>12/10/14 14:57</c:v>
                </c:pt>
                <c:pt idx="5619">
                  <c:v>12/10/14 14:57</c:v>
                </c:pt>
                <c:pt idx="5620">
                  <c:v>12/10/14 14:57</c:v>
                </c:pt>
                <c:pt idx="5621">
                  <c:v>12/10/14 14:57</c:v>
                </c:pt>
                <c:pt idx="5622">
                  <c:v>12/10/14 14:58</c:v>
                </c:pt>
                <c:pt idx="5623">
                  <c:v>12/10/14 14:58</c:v>
                </c:pt>
                <c:pt idx="5624">
                  <c:v>12/10/14 14:58</c:v>
                </c:pt>
                <c:pt idx="5625">
                  <c:v>12/10/14 14:58</c:v>
                </c:pt>
                <c:pt idx="5626">
                  <c:v>12/10/14 14:58</c:v>
                </c:pt>
                <c:pt idx="5627">
                  <c:v>12/10/14 14:58</c:v>
                </c:pt>
                <c:pt idx="5628">
                  <c:v>12/10/14 14:58</c:v>
                </c:pt>
                <c:pt idx="5629">
                  <c:v>12/10/14 14:58</c:v>
                </c:pt>
                <c:pt idx="5630">
                  <c:v>12/10/14 14:58</c:v>
                </c:pt>
                <c:pt idx="5631">
                  <c:v>12/10/14 14:59</c:v>
                </c:pt>
                <c:pt idx="5632">
                  <c:v>12/10/14 14:59</c:v>
                </c:pt>
                <c:pt idx="5633">
                  <c:v>12/10/14 14:59</c:v>
                </c:pt>
                <c:pt idx="5634">
                  <c:v>12/10/14 14:59</c:v>
                </c:pt>
                <c:pt idx="5635">
                  <c:v>12/10/14 14:59</c:v>
                </c:pt>
                <c:pt idx="5636">
                  <c:v>12/10/14 14:59</c:v>
                </c:pt>
                <c:pt idx="5637">
                  <c:v>12/10/14 14:59</c:v>
                </c:pt>
                <c:pt idx="5638">
                  <c:v>12/10/14 14:59</c:v>
                </c:pt>
                <c:pt idx="5639">
                  <c:v>12/10/14 14:59</c:v>
                </c:pt>
                <c:pt idx="5640">
                  <c:v>12/10/14 14:59</c:v>
                </c:pt>
                <c:pt idx="5641">
                  <c:v>12/10/14 14:59</c:v>
                </c:pt>
                <c:pt idx="5642">
                  <c:v>12/10/14 14:59</c:v>
                </c:pt>
                <c:pt idx="5643">
                  <c:v>12/10/14 14:59</c:v>
                </c:pt>
                <c:pt idx="5644">
                  <c:v>12/10/14 14:59</c:v>
                </c:pt>
                <c:pt idx="5645">
                  <c:v>12/10/14 14:59</c:v>
                </c:pt>
                <c:pt idx="5646">
                  <c:v>12/10/14 14:59</c:v>
                </c:pt>
                <c:pt idx="5647">
                  <c:v>12/10/14 14:59</c:v>
                </c:pt>
                <c:pt idx="5648">
                  <c:v>12/10/14 14:59</c:v>
                </c:pt>
                <c:pt idx="5649">
                  <c:v>12/10/14 14:59</c:v>
                </c:pt>
                <c:pt idx="5650">
                  <c:v>12/10/14 14:59</c:v>
                </c:pt>
                <c:pt idx="5651">
                  <c:v>12/10/14 15:00</c:v>
                </c:pt>
                <c:pt idx="5652">
                  <c:v>12/10/14 15:00</c:v>
                </c:pt>
                <c:pt idx="5653">
                  <c:v>12/10/14 15:00</c:v>
                </c:pt>
                <c:pt idx="5654">
                  <c:v>12/10/14 15:00</c:v>
                </c:pt>
                <c:pt idx="5655">
                  <c:v>12/10/14 15:00</c:v>
                </c:pt>
                <c:pt idx="5656">
                  <c:v>12/10/14 15:00</c:v>
                </c:pt>
                <c:pt idx="5657">
                  <c:v>12/10/14 15:00</c:v>
                </c:pt>
                <c:pt idx="5658">
                  <c:v>12/10/14 15:00</c:v>
                </c:pt>
                <c:pt idx="5659">
                  <c:v>12/10/14 15:00</c:v>
                </c:pt>
                <c:pt idx="5660">
                  <c:v>12/10/14 15:00</c:v>
                </c:pt>
                <c:pt idx="5661">
                  <c:v>12/10/14 15:00</c:v>
                </c:pt>
                <c:pt idx="5662">
                  <c:v>12/10/14 15:00</c:v>
                </c:pt>
                <c:pt idx="5663">
                  <c:v>12/10/14 15:01</c:v>
                </c:pt>
                <c:pt idx="5664">
                  <c:v>12/10/14 15:01</c:v>
                </c:pt>
                <c:pt idx="5665">
                  <c:v>12/10/14 15:01</c:v>
                </c:pt>
                <c:pt idx="5666">
                  <c:v>12/10/14 15:02</c:v>
                </c:pt>
                <c:pt idx="5667">
                  <c:v>12/10/14 15:02</c:v>
                </c:pt>
                <c:pt idx="5668">
                  <c:v>12/10/14 15:02</c:v>
                </c:pt>
                <c:pt idx="5669">
                  <c:v>12/10/14 15:02</c:v>
                </c:pt>
                <c:pt idx="5670">
                  <c:v>12/10/14 15:02</c:v>
                </c:pt>
                <c:pt idx="5671">
                  <c:v>12/10/14 15:02</c:v>
                </c:pt>
                <c:pt idx="5672">
                  <c:v>12/10/14 15:02</c:v>
                </c:pt>
                <c:pt idx="5673">
                  <c:v>12/10/14 15:03</c:v>
                </c:pt>
                <c:pt idx="5674">
                  <c:v>12/10/14 15:03</c:v>
                </c:pt>
                <c:pt idx="5675">
                  <c:v>12/10/14 15:03</c:v>
                </c:pt>
                <c:pt idx="5676">
                  <c:v>12/10/14 15:03</c:v>
                </c:pt>
                <c:pt idx="5677">
                  <c:v>12/10/14 15:03</c:v>
                </c:pt>
                <c:pt idx="5678">
                  <c:v>12/10/14 15:03</c:v>
                </c:pt>
                <c:pt idx="5679">
                  <c:v>12/10/14 15:03</c:v>
                </c:pt>
                <c:pt idx="5680">
                  <c:v>12/10/14 15:03</c:v>
                </c:pt>
                <c:pt idx="5681">
                  <c:v>12/10/14 15:03</c:v>
                </c:pt>
                <c:pt idx="5682">
                  <c:v>12/10/14 15:03</c:v>
                </c:pt>
                <c:pt idx="5683">
                  <c:v>12/10/14 15:03</c:v>
                </c:pt>
                <c:pt idx="5684">
                  <c:v>12/10/14 15:03</c:v>
                </c:pt>
                <c:pt idx="5685">
                  <c:v>12/10/14 15:04</c:v>
                </c:pt>
                <c:pt idx="5686">
                  <c:v>12/10/14 15:04</c:v>
                </c:pt>
                <c:pt idx="5687">
                  <c:v>12/10/14 15:04</c:v>
                </c:pt>
                <c:pt idx="5688">
                  <c:v>12/10/14 15:04</c:v>
                </c:pt>
                <c:pt idx="5689">
                  <c:v>12/10/14 15:04</c:v>
                </c:pt>
                <c:pt idx="5690">
                  <c:v>12/10/14 15:04</c:v>
                </c:pt>
                <c:pt idx="5691">
                  <c:v>12/10/14 15:04</c:v>
                </c:pt>
                <c:pt idx="5692">
                  <c:v>12/10/14 15:04</c:v>
                </c:pt>
                <c:pt idx="5693">
                  <c:v>12/10/14 15:04</c:v>
                </c:pt>
                <c:pt idx="5694">
                  <c:v>12/10/14 15:05</c:v>
                </c:pt>
                <c:pt idx="5695">
                  <c:v>12/10/14 15:05</c:v>
                </c:pt>
                <c:pt idx="5696">
                  <c:v>12/10/14 15:05</c:v>
                </c:pt>
                <c:pt idx="5697">
                  <c:v>12/10/14 15:05</c:v>
                </c:pt>
                <c:pt idx="5698">
                  <c:v>12/10/14 15:05</c:v>
                </c:pt>
                <c:pt idx="5699">
                  <c:v>12/10/14 15:05</c:v>
                </c:pt>
                <c:pt idx="5700">
                  <c:v>12/10/14 15:05</c:v>
                </c:pt>
                <c:pt idx="5701">
                  <c:v>12/10/14 15:05</c:v>
                </c:pt>
                <c:pt idx="5702">
                  <c:v>12/10/14 15:05</c:v>
                </c:pt>
                <c:pt idx="5703">
                  <c:v>12/10/14 15:05</c:v>
                </c:pt>
                <c:pt idx="5704">
                  <c:v>12/10/14 15:05</c:v>
                </c:pt>
                <c:pt idx="5705">
                  <c:v>12/10/14 15:05</c:v>
                </c:pt>
                <c:pt idx="5706">
                  <c:v>12/10/14 15:05</c:v>
                </c:pt>
                <c:pt idx="5707">
                  <c:v>12/10/14 15:05</c:v>
                </c:pt>
                <c:pt idx="5708">
                  <c:v>12/10/14 15:05</c:v>
                </c:pt>
                <c:pt idx="5709">
                  <c:v>12/10/14 15:05</c:v>
                </c:pt>
                <c:pt idx="5710">
                  <c:v>12/10/14 15:05</c:v>
                </c:pt>
                <c:pt idx="5711">
                  <c:v>12/10/14 15:05</c:v>
                </c:pt>
                <c:pt idx="5712">
                  <c:v>12/10/14 15:06</c:v>
                </c:pt>
                <c:pt idx="5713">
                  <c:v>12/10/14 15:06</c:v>
                </c:pt>
                <c:pt idx="5714">
                  <c:v>12/10/14 15:06</c:v>
                </c:pt>
                <c:pt idx="5715">
                  <c:v>12/10/14 15:07</c:v>
                </c:pt>
                <c:pt idx="5716">
                  <c:v>12/10/14 15:07</c:v>
                </c:pt>
                <c:pt idx="5717">
                  <c:v>12/10/14 15:07</c:v>
                </c:pt>
                <c:pt idx="5718">
                  <c:v>12/10/14 15:07</c:v>
                </c:pt>
                <c:pt idx="5719">
                  <c:v>12/10/14 15:07</c:v>
                </c:pt>
                <c:pt idx="5720">
                  <c:v>12/10/14 15:07</c:v>
                </c:pt>
                <c:pt idx="5721">
                  <c:v>12/10/14 15:07</c:v>
                </c:pt>
                <c:pt idx="5722">
                  <c:v>12/10/14 15:07</c:v>
                </c:pt>
                <c:pt idx="5723">
                  <c:v>12/10/14 15:07</c:v>
                </c:pt>
                <c:pt idx="5724">
                  <c:v>12/10/14 15:08</c:v>
                </c:pt>
                <c:pt idx="5725">
                  <c:v>12/10/14 15:08</c:v>
                </c:pt>
                <c:pt idx="5726">
                  <c:v>12/10/14 15:08</c:v>
                </c:pt>
                <c:pt idx="5727">
                  <c:v>12/10/14 15:08</c:v>
                </c:pt>
                <c:pt idx="5728">
                  <c:v>12/10/14 15:08</c:v>
                </c:pt>
                <c:pt idx="5729">
                  <c:v>12/10/14 15:08</c:v>
                </c:pt>
                <c:pt idx="5730">
                  <c:v>12/10/14 15:08</c:v>
                </c:pt>
                <c:pt idx="5731">
                  <c:v>12/10/14 15:08</c:v>
                </c:pt>
                <c:pt idx="5732">
                  <c:v>12/10/14 15:08</c:v>
                </c:pt>
                <c:pt idx="5733">
                  <c:v>12/10/14 15:08</c:v>
                </c:pt>
                <c:pt idx="5734">
                  <c:v>12/10/14 15:08</c:v>
                </c:pt>
                <c:pt idx="5735">
                  <c:v>12/10/14 15:08</c:v>
                </c:pt>
                <c:pt idx="5736">
                  <c:v>12/10/14 15:08</c:v>
                </c:pt>
                <c:pt idx="5737">
                  <c:v>12/10/14 15:08</c:v>
                </c:pt>
                <c:pt idx="5738">
                  <c:v>12/10/14 15:08</c:v>
                </c:pt>
                <c:pt idx="5739">
                  <c:v>12/10/14 15:08</c:v>
                </c:pt>
                <c:pt idx="5740">
                  <c:v>12/10/14 15:08</c:v>
                </c:pt>
                <c:pt idx="5741">
                  <c:v>12/10/14 15:08</c:v>
                </c:pt>
                <c:pt idx="5742">
                  <c:v>12/10/14 15:08</c:v>
                </c:pt>
                <c:pt idx="5743">
                  <c:v>12/10/14 15:08</c:v>
                </c:pt>
                <c:pt idx="5744">
                  <c:v>12/10/14 15:08</c:v>
                </c:pt>
                <c:pt idx="5745">
                  <c:v>12/10/14 15:09</c:v>
                </c:pt>
                <c:pt idx="5746">
                  <c:v>12/10/14 15:09</c:v>
                </c:pt>
                <c:pt idx="5747">
                  <c:v>12/10/14 15:09</c:v>
                </c:pt>
                <c:pt idx="5748">
                  <c:v>12/10/14 15:09</c:v>
                </c:pt>
                <c:pt idx="5749">
                  <c:v>12/10/14 15:09</c:v>
                </c:pt>
                <c:pt idx="5750">
                  <c:v>12/10/14 15:09</c:v>
                </c:pt>
                <c:pt idx="5751">
                  <c:v>12/10/14 15:09</c:v>
                </c:pt>
                <c:pt idx="5752">
                  <c:v>12/10/14 15:09</c:v>
                </c:pt>
                <c:pt idx="5753">
                  <c:v>12/10/14 15:09</c:v>
                </c:pt>
                <c:pt idx="5754">
                  <c:v>12/10/14 15:09</c:v>
                </c:pt>
                <c:pt idx="5755">
                  <c:v>12/10/14 15:09</c:v>
                </c:pt>
                <c:pt idx="5756">
                  <c:v>12/10/14 15:09</c:v>
                </c:pt>
                <c:pt idx="5757">
                  <c:v>12/10/14 15:09</c:v>
                </c:pt>
                <c:pt idx="5758">
                  <c:v>12/10/14 15:09</c:v>
                </c:pt>
                <c:pt idx="5759">
                  <c:v>12/10/14 15:09</c:v>
                </c:pt>
                <c:pt idx="5760">
                  <c:v>12/10/14 15:09</c:v>
                </c:pt>
                <c:pt idx="5761">
                  <c:v>12/10/14 15:09</c:v>
                </c:pt>
                <c:pt idx="5762">
                  <c:v>12/10/14 15:10</c:v>
                </c:pt>
                <c:pt idx="5763">
                  <c:v>12/10/14 15:10</c:v>
                </c:pt>
                <c:pt idx="5764">
                  <c:v>12/10/14 15:10</c:v>
                </c:pt>
                <c:pt idx="5765">
                  <c:v>12/10/14 15:10</c:v>
                </c:pt>
                <c:pt idx="5766">
                  <c:v>12/10/14 15:10</c:v>
                </c:pt>
                <c:pt idx="5767">
                  <c:v>12/10/14 15:10</c:v>
                </c:pt>
                <c:pt idx="5768">
                  <c:v>12/10/14 15:11</c:v>
                </c:pt>
                <c:pt idx="5769">
                  <c:v>12/10/14 15:11</c:v>
                </c:pt>
                <c:pt idx="5770">
                  <c:v>12/10/14 15:11</c:v>
                </c:pt>
                <c:pt idx="5771">
                  <c:v>12/10/14 15:11</c:v>
                </c:pt>
                <c:pt idx="5772">
                  <c:v>12/10/14 15:11</c:v>
                </c:pt>
                <c:pt idx="5773">
                  <c:v>12/10/14 15:11</c:v>
                </c:pt>
                <c:pt idx="5774">
                  <c:v>12/10/14 15:11</c:v>
                </c:pt>
                <c:pt idx="5775">
                  <c:v>12/10/14 15:11</c:v>
                </c:pt>
                <c:pt idx="5776">
                  <c:v>12/10/14 15:11</c:v>
                </c:pt>
                <c:pt idx="5777">
                  <c:v>12/10/14 15:11</c:v>
                </c:pt>
                <c:pt idx="5778">
                  <c:v>12/10/14 15:11</c:v>
                </c:pt>
                <c:pt idx="5779">
                  <c:v>12/10/14 15:12</c:v>
                </c:pt>
                <c:pt idx="5780">
                  <c:v>12/10/14 15:12</c:v>
                </c:pt>
                <c:pt idx="5781">
                  <c:v>12/10/14 15:12</c:v>
                </c:pt>
                <c:pt idx="5782">
                  <c:v>12/10/14 15:12</c:v>
                </c:pt>
                <c:pt idx="5783">
                  <c:v>12/10/14 15:12</c:v>
                </c:pt>
                <c:pt idx="5784">
                  <c:v>12/10/14 15:12</c:v>
                </c:pt>
                <c:pt idx="5785">
                  <c:v>12/10/14 15:12</c:v>
                </c:pt>
                <c:pt idx="5786">
                  <c:v>12/10/14 15:12</c:v>
                </c:pt>
                <c:pt idx="5787">
                  <c:v>12/10/14 15:12</c:v>
                </c:pt>
                <c:pt idx="5788">
                  <c:v>12/10/14 15:13</c:v>
                </c:pt>
                <c:pt idx="5789">
                  <c:v>12/10/14 15:13</c:v>
                </c:pt>
                <c:pt idx="5790">
                  <c:v>12/10/14 15:13</c:v>
                </c:pt>
                <c:pt idx="5791">
                  <c:v>12/10/14 15:13</c:v>
                </c:pt>
                <c:pt idx="5792">
                  <c:v>12/10/14 15:13</c:v>
                </c:pt>
                <c:pt idx="5793">
                  <c:v>12/10/14 15:13</c:v>
                </c:pt>
                <c:pt idx="5794">
                  <c:v>12/10/14 15:13</c:v>
                </c:pt>
                <c:pt idx="5795">
                  <c:v>12/10/14 15:13</c:v>
                </c:pt>
                <c:pt idx="5796">
                  <c:v>12/10/14 15:13</c:v>
                </c:pt>
                <c:pt idx="5797">
                  <c:v>12/10/14 15:13</c:v>
                </c:pt>
                <c:pt idx="5798">
                  <c:v>12/10/14 15:13</c:v>
                </c:pt>
                <c:pt idx="5799">
                  <c:v>12/10/14 15:13</c:v>
                </c:pt>
                <c:pt idx="5800">
                  <c:v>12/10/14 15:13</c:v>
                </c:pt>
                <c:pt idx="5801">
                  <c:v>12/10/14 15:13</c:v>
                </c:pt>
                <c:pt idx="5802">
                  <c:v>12/10/14 15:13</c:v>
                </c:pt>
                <c:pt idx="5803">
                  <c:v>12/10/14 15:14</c:v>
                </c:pt>
                <c:pt idx="5804">
                  <c:v>12/10/14 15:14</c:v>
                </c:pt>
                <c:pt idx="5805">
                  <c:v>12/10/14 15:14</c:v>
                </c:pt>
                <c:pt idx="5806">
                  <c:v>12/10/14 15:14</c:v>
                </c:pt>
                <c:pt idx="5807">
                  <c:v>12/10/14 15:14</c:v>
                </c:pt>
                <c:pt idx="5808">
                  <c:v>12/10/14 15:14</c:v>
                </c:pt>
                <c:pt idx="5809">
                  <c:v>12/10/14 15:14</c:v>
                </c:pt>
                <c:pt idx="5810">
                  <c:v>12/10/14 15:14</c:v>
                </c:pt>
                <c:pt idx="5811">
                  <c:v>12/10/14 15:14</c:v>
                </c:pt>
                <c:pt idx="5812">
                  <c:v>12/10/14 15:15</c:v>
                </c:pt>
                <c:pt idx="5813">
                  <c:v>12/10/14 15:15</c:v>
                </c:pt>
                <c:pt idx="5814">
                  <c:v>12/10/14 15:15</c:v>
                </c:pt>
                <c:pt idx="5815">
                  <c:v>12/10/14 15:15</c:v>
                </c:pt>
                <c:pt idx="5816">
                  <c:v>12/10/14 15:15</c:v>
                </c:pt>
                <c:pt idx="5817">
                  <c:v>12/10/14 15:15</c:v>
                </c:pt>
                <c:pt idx="5818">
                  <c:v>12/10/14 15:15</c:v>
                </c:pt>
                <c:pt idx="5819">
                  <c:v>12/10/14 15:15</c:v>
                </c:pt>
                <c:pt idx="5820">
                  <c:v>12/10/14 15:15</c:v>
                </c:pt>
                <c:pt idx="5821">
                  <c:v>12/10/14 15:15</c:v>
                </c:pt>
                <c:pt idx="5822">
                  <c:v>12/10/14 15:15</c:v>
                </c:pt>
                <c:pt idx="5823">
                  <c:v>12/10/14 15:15</c:v>
                </c:pt>
                <c:pt idx="5824">
                  <c:v>12/10/14 15:15</c:v>
                </c:pt>
                <c:pt idx="5825">
                  <c:v>12/10/14 15:15</c:v>
                </c:pt>
                <c:pt idx="5826">
                  <c:v>12/10/14 15:16</c:v>
                </c:pt>
                <c:pt idx="5827">
                  <c:v>12/10/14 15:17</c:v>
                </c:pt>
                <c:pt idx="5828">
                  <c:v>12/10/14 15:17</c:v>
                </c:pt>
                <c:pt idx="5829">
                  <c:v>12/10/14 15:17</c:v>
                </c:pt>
                <c:pt idx="5830">
                  <c:v>12/10/14 15:17</c:v>
                </c:pt>
                <c:pt idx="5831">
                  <c:v>12/10/14 15:17</c:v>
                </c:pt>
                <c:pt idx="5832">
                  <c:v>12/10/14 15:17</c:v>
                </c:pt>
                <c:pt idx="5833">
                  <c:v>12/10/14 15:17</c:v>
                </c:pt>
                <c:pt idx="5834">
                  <c:v>12/10/14 15:17</c:v>
                </c:pt>
                <c:pt idx="5835">
                  <c:v>12/10/14 15:17</c:v>
                </c:pt>
                <c:pt idx="5836">
                  <c:v>12/10/14 15:17</c:v>
                </c:pt>
                <c:pt idx="5837">
                  <c:v>12/10/14 15:17</c:v>
                </c:pt>
                <c:pt idx="5838">
                  <c:v>12/10/14 15:17</c:v>
                </c:pt>
                <c:pt idx="5839">
                  <c:v>12/10/14 15:17</c:v>
                </c:pt>
                <c:pt idx="5840">
                  <c:v>12/10/14 15:17</c:v>
                </c:pt>
                <c:pt idx="5841">
                  <c:v>12/10/14 15:17</c:v>
                </c:pt>
                <c:pt idx="5842">
                  <c:v>12/10/14 15:17</c:v>
                </c:pt>
                <c:pt idx="5843">
                  <c:v>12/10/14 15:17</c:v>
                </c:pt>
                <c:pt idx="5844">
                  <c:v>12/10/14 15:17</c:v>
                </c:pt>
                <c:pt idx="5845">
                  <c:v>12/10/14 15:17</c:v>
                </c:pt>
                <c:pt idx="5846">
                  <c:v>12/10/14 15:17</c:v>
                </c:pt>
                <c:pt idx="5847">
                  <c:v>12/10/14 15:17</c:v>
                </c:pt>
                <c:pt idx="5848">
                  <c:v>12/10/14 15:17</c:v>
                </c:pt>
                <c:pt idx="5849">
                  <c:v>12/10/14 15:17</c:v>
                </c:pt>
                <c:pt idx="5850">
                  <c:v>12/10/14 15:17</c:v>
                </c:pt>
                <c:pt idx="5851">
                  <c:v>12/10/14 15:17</c:v>
                </c:pt>
                <c:pt idx="5852">
                  <c:v>12/10/14 15:17</c:v>
                </c:pt>
                <c:pt idx="5853">
                  <c:v>12/10/14 15:18</c:v>
                </c:pt>
                <c:pt idx="5854">
                  <c:v>12/10/14 15:18</c:v>
                </c:pt>
                <c:pt idx="5855">
                  <c:v>12/10/14 15:18</c:v>
                </c:pt>
                <c:pt idx="5856">
                  <c:v>12/10/14 15:18</c:v>
                </c:pt>
                <c:pt idx="5857">
                  <c:v>12/10/14 15:18</c:v>
                </c:pt>
                <c:pt idx="5858">
                  <c:v>12/10/14 15:18</c:v>
                </c:pt>
                <c:pt idx="5859">
                  <c:v>12/10/14 15:18</c:v>
                </c:pt>
                <c:pt idx="5860">
                  <c:v>12/10/14 15:18</c:v>
                </c:pt>
                <c:pt idx="5861">
                  <c:v>12/10/14 15:18</c:v>
                </c:pt>
                <c:pt idx="5862">
                  <c:v>12/10/14 15:18</c:v>
                </c:pt>
                <c:pt idx="5863">
                  <c:v>12/10/14 15:18</c:v>
                </c:pt>
                <c:pt idx="5864">
                  <c:v>12/10/14 15:18</c:v>
                </c:pt>
                <c:pt idx="5865">
                  <c:v>12/10/14 15:18</c:v>
                </c:pt>
                <c:pt idx="5866">
                  <c:v>12/10/14 15:18</c:v>
                </c:pt>
                <c:pt idx="5867">
                  <c:v>12/10/14 15:19</c:v>
                </c:pt>
                <c:pt idx="5868">
                  <c:v>12/10/14 15:19</c:v>
                </c:pt>
                <c:pt idx="5869">
                  <c:v>12/10/14 15:19</c:v>
                </c:pt>
                <c:pt idx="5870">
                  <c:v>12/10/14 15:20</c:v>
                </c:pt>
                <c:pt idx="5871">
                  <c:v>12/10/14 15:20</c:v>
                </c:pt>
                <c:pt idx="5872">
                  <c:v>12/10/14 15:20</c:v>
                </c:pt>
                <c:pt idx="5873">
                  <c:v>12/10/14 15:20</c:v>
                </c:pt>
                <c:pt idx="5874">
                  <c:v>12/10/14 15:20</c:v>
                </c:pt>
                <c:pt idx="5875">
                  <c:v>12/10/14 15:20</c:v>
                </c:pt>
                <c:pt idx="5876">
                  <c:v>12/10/14 15:20</c:v>
                </c:pt>
                <c:pt idx="5877">
                  <c:v>12/10/14 15:20</c:v>
                </c:pt>
                <c:pt idx="5878">
                  <c:v>12/10/14 15:20</c:v>
                </c:pt>
                <c:pt idx="5879">
                  <c:v>12/10/14 15:20</c:v>
                </c:pt>
                <c:pt idx="5880">
                  <c:v>12/10/14 15:20</c:v>
                </c:pt>
                <c:pt idx="5881">
                  <c:v>12/10/14 15:20</c:v>
                </c:pt>
                <c:pt idx="5882">
                  <c:v>12/10/14 15:21</c:v>
                </c:pt>
                <c:pt idx="5883">
                  <c:v>12/10/14 15:21</c:v>
                </c:pt>
                <c:pt idx="5884">
                  <c:v>12/10/14 15:21</c:v>
                </c:pt>
                <c:pt idx="5885">
                  <c:v>12/10/14 15:21</c:v>
                </c:pt>
                <c:pt idx="5886">
                  <c:v>12/10/14 15:22</c:v>
                </c:pt>
                <c:pt idx="5887">
                  <c:v>12/10/14 15:22</c:v>
                </c:pt>
                <c:pt idx="5888">
                  <c:v>12/10/14 15:22</c:v>
                </c:pt>
                <c:pt idx="5889">
                  <c:v>12/10/14 15:22</c:v>
                </c:pt>
                <c:pt idx="5890">
                  <c:v>12/10/14 15:22</c:v>
                </c:pt>
                <c:pt idx="5891">
                  <c:v>12/10/14 15:22</c:v>
                </c:pt>
                <c:pt idx="5892">
                  <c:v>12/10/14 15:22</c:v>
                </c:pt>
                <c:pt idx="5893">
                  <c:v>12/10/14 15:22</c:v>
                </c:pt>
                <c:pt idx="5894">
                  <c:v>12/10/14 15:22</c:v>
                </c:pt>
                <c:pt idx="5895">
                  <c:v>12/10/14 15:22</c:v>
                </c:pt>
                <c:pt idx="5896">
                  <c:v>12/10/14 15:22</c:v>
                </c:pt>
                <c:pt idx="5897">
                  <c:v>12/10/14 15:22</c:v>
                </c:pt>
                <c:pt idx="5898">
                  <c:v>12/10/14 15:22</c:v>
                </c:pt>
                <c:pt idx="5899">
                  <c:v>12/10/14 15:22</c:v>
                </c:pt>
                <c:pt idx="5900">
                  <c:v>12/10/14 15:22</c:v>
                </c:pt>
                <c:pt idx="5901">
                  <c:v>12/10/14 15:22</c:v>
                </c:pt>
                <c:pt idx="5902">
                  <c:v>12/10/14 15:23</c:v>
                </c:pt>
                <c:pt idx="5903">
                  <c:v>12/10/14 15:23</c:v>
                </c:pt>
                <c:pt idx="5904">
                  <c:v>12/10/14 15:23</c:v>
                </c:pt>
                <c:pt idx="5905">
                  <c:v>12/10/14 15:23</c:v>
                </c:pt>
                <c:pt idx="5906">
                  <c:v>12/10/14 15:23</c:v>
                </c:pt>
                <c:pt idx="5907">
                  <c:v>12/10/14 15:23</c:v>
                </c:pt>
                <c:pt idx="5908">
                  <c:v>12/10/14 15:23</c:v>
                </c:pt>
                <c:pt idx="5909">
                  <c:v>12/10/14 15:23</c:v>
                </c:pt>
                <c:pt idx="5910">
                  <c:v>12/10/14 15:24</c:v>
                </c:pt>
                <c:pt idx="5911">
                  <c:v>12/10/14 15:24</c:v>
                </c:pt>
                <c:pt idx="5912">
                  <c:v>12/10/14 15:24</c:v>
                </c:pt>
                <c:pt idx="5913">
                  <c:v>12/10/14 15:24</c:v>
                </c:pt>
                <c:pt idx="5914">
                  <c:v>12/10/14 15:25</c:v>
                </c:pt>
                <c:pt idx="5915">
                  <c:v>12/10/14 15:25</c:v>
                </c:pt>
                <c:pt idx="5916">
                  <c:v>12/10/14 15:26</c:v>
                </c:pt>
                <c:pt idx="5917">
                  <c:v>12/10/14 15:26</c:v>
                </c:pt>
                <c:pt idx="5918">
                  <c:v>12/10/14 15:26</c:v>
                </c:pt>
                <c:pt idx="5919">
                  <c:v>12/10/14 15:26</c:v>
                </c:pt>
                <c:pt idx="5920">
                  <c:v>12/10/14 15:26</c:v>
                </c:pt>
                <c:pt idx="5921">
                  <c:v>12/10/14 15:26</c:v>
                </c:pt>
                <c:pt idx="5922">
                  <c:v>12/10/14 15:27</c:v>
                </c:pt>
                <c:pt idx="5923">
                  <c:v>12/10/14 15:27</c:v>
                </c:pt>
                <c:pt idx="5924">
                  <c:v>12/10/14 15:27</c:v>
                </c:pt>
                <c:pt idx="5925">
                  <c:v>12/10/14 15:27</c:v>
                </c:pt>
                <c:pt idx="5926">
                  <c:v>12/10/14 15:27</c:v>
                </c:pt>
                <c:pt idx="5927">
                  <c:v>12/10/14 15:27</c:v>
                </c:pt>
                <c:pt idx="5928">
                  <c:v>12/10/14 15:27</c:v>
                </c:pt>
                <c:pt idx="5929">
                  <c:v>12/10/14 15:27</c:v>
                </c:pt>
                <c:pt idx="5930">
                  <c:v>12/10/14 15:27</c:v>
                </c:pt>
                <c:pt idx="5931">
                  <c:v>12/10/14 15:27</c:v>
                </c:pt>
                <c:pt idx="5932">
                  <c:v>12/10/14 15:27</c:v>
                </c:pt>
                <c:pt idx="5933">
                  <c:v>12/10/14 15:27</c:v>
                </c:pt>
                <c:pt idx="5934">
                  <c:v>12/10/14 15:27</c:v>
                </c:pt>
                <c:pt idx="5935">
                  <c:v>12/10/14 15:27</c:v>
                </c:pt>
                <c:pt idx="5936">
                  <c:v>12/10/14 15:27</c:v>
                </c:pt>
                <c:pt idx="5937">
                  <c:v>12/10/14 15:28</c:v>
                </c:pt>
                <c:pt idx="5938">
                  <c:v>12/10/14 15:28</c:v>
                </c:pt>
                <c:pt idx="5939">
                  <c:v>12/10/14 15:28</c:v>
                </c:pt>
                <c:pt idx="5940">
                  <c:v>12/10/14 15:28</c:v>
                </c:pt>
                <c:pt idx="5941">
                  <c:v>12/10/14 15:28</c:v>
                </c:pt>
                <c:pt idx="5942">
                  <c:v>12/10/14 15:28</c:v>
                </c:pt>
                <c:pt idx="5943">
                  <c:v>12/10/14 15:29</c:v>
                </c:pt>
                <c:pt idx="5944">
                  <c:v>12/10/14 15:29</c:v>
                </c:pt>
                <c:pt idx="5945">
                  <c:v>12/10/14 15:29</c:v>
                </c:pt>
                <c:pt idx="5946">
                  <c:v>12/10/14 15:29</c:v>
                </c:pt>
                <c:pt idx="5947">
                  <c:v>12/10/14 15:29</c:v>
                </c:pt>
                <c:pt idx="5948">
                  <c:v>12/10/14 15:29</c:v>
                </c:pt>
                <c:pt idx="5949">
                  <c:v>12/10/14 15:29</c:v>
                </c:pt>
                <c:pt idx="5950">
                  <c:v>12/10/14 15:29</c:v>
                </c:pt>
                <c:pt idx="5951">
                  <c:v>12/10/14 15:29</c:v>
                </c:pt>
                <c:pt idx="5952">
                  <c:v>12/10/14 15:29</c:v>
                </c:pt>
                <c:pt idx="5953">
                  <c:v>12/10/14 15:29</c:v>
                </c:pt>
                <c:pt idx="5954">
                  <c:v>12/10/14 15:29</c:v>
                </c:pt>
                <c:pt idx="5955">
                  <c:v>12/10/14 15:30</c:v>
                </c:pt>
                <c:pt idx="5956">
                  <c:v>12/10/14 15:30</c:v>
                </c:pt>
                <c:pt idx="5957">
                  <c:v>12/10/14 15:30</c:v>
                </c:pt>
                <c:pt idx="5958">
                  <c:v>12/10/14 15:30</c:v>
                </c:pt>
                <c:pt idx="5959">
                  <c:v>12/10/14 15:30</c:v>
                </c:pt>
                <c:pt idx="5960">
                  <c:v>12/10/14 15:30</c:v>
                </c:pt>
                <c:pt idx="5961">
                  <c:v>12/10/14 15:30</c:v>
                </c:pt>
                <c:pt idx="5962">
                  <c:v>12/10/14 15:30</c:v>
                </c:pt>
                <c:pt idx="5963">
                  <c:v>12/10/14 15:30</c:v>
                </c:pt>
                <c:pt idx="5964">
                  <c:v>12/10/14 15:30</c:v>
                </c:pt>
                <c:pt idx="5965">
                  <c:v>12/10/14 15:30</c:v>
                </c:pt>
                <c:pt idx="5966">
                  <c:v>12/10/14 15:30</c:v>
                </c:pt>
                <c:pt idx="5967">
                  <c:v>12/10/14 15:30</c:v>
                </c:pt>
                <c:pt idx="5968">
                  <c:v>12/10/14 15:30</c:v>
                </c:pt>
                <c:pt idx="5969">
                  <c:v>12/10/14 15:30</c:v>
                </c:pt>
                <c:pt idx="5970">
                  <c:v>12/10/14 15:30</c:v>
                </c:pt>
                <c:pt idx="5971">
                  <c:v>12/10/14 15:30</c:v>
                </c:pt>
                <c:pt idx="5972">
                  <c:v>12/10/14 15:30</c:v>
                </c:pt>
                <c:pt idx="5973">
                  <c:v>12/10/14 15:30</c:v>
                </c:pt>
                <c:pt idx="5974">
                  <c:v>12/10/14 15:30</c:v>
                </c:pt>
                <c:pt idx="5975">
                  <c:v>12/10/14 15:30</c:v>
                </c:pt>
                <c:pt idx="5976">
                  <c:v>12/10/14 15:31</c:v>
                </c:pt>
                <c:pt idx="5977">
                  <c:v>12/10/14 15:31</c:v>
                </c:pt>
                <c:pt idx="5978">
                  <c:v>12/10/14 15:31</c:v>
                </c:pt>
                <c:pt idx="5979">
                  <c:v>12/10/14 15:31</c:v>
                </c:pt>
                <c:pt idx="5980">
                  <c:v>12/10/14 15:31</c:v>
                </c:pt>
                <c:pt idx="5981">
                  <c:v>12/10/14 15:31</c:v>
                </c:pt>
                <c:pt idx="5982">
                  <c:v>12/10/14 15:32</c:v>
                </c:pt>
                <c:pt idx="5983">
                  <c:v>12/10/14 15:32</c:v>
                </c:pt>
                <c:pt idx="5984">
                  <c:v>12/10/14 15:32</c:v>
                </c:pt>
                <c:pt idx="5985">
                  <c:v>12/10/14 15:32</c:v>
                </c:pt>
                <c:pt idx="5986">
                  <c:v>12/10/14 15:32</c:v>
                </c:pt>
                <c:pt idx="5987">
                  <c:v>12/10/14 15:32</c:v>
                </c:pt>
                <c:pt idx="5988">
                  <c:v>12/10/14 15:32</c:v>
                </c:pt>
                <c:pt idx="5989">
                  <c:v>12/10/14 15:32</c:v>
                </c:pt>
                <c:pt idx="5990">
                  <c:v>12/10/14 15:32</c:v>
                </c:pt>
                <c:pt idx="5991">
                  <c:v>12/10/14 15:33</c:v>
                </c:pt>
                <c:pt idx="5992">
                  <c:v>12/10/14 15:33</c:v>
                </c:pt>
                <c:pt idx="5993">
                  <c:v>12/10/14 15:33</c:v>
                </c:pt>
                <c:pt idx="5994">
                  <c:v>12/10/14 15:33</c:v>
                </c:pt>
                <c:pt idx="5995">
                  <c:v>12/10/14 15:33</c:v>
                </c:pt>
                <c:pt idx="5996">
                  <c:v>12/10/14 15:33</c:v>
                </c:pt>
                <c:pt idx="5997">
                  <c:v>12/10/14 15:33</c:v>
                </c:pt>
                <c:pt idx="5998">
                  <c:v>12/10/14 15:33</c:v>
                </c:pt>
                <c:pt idx="5999">
                  <c:v>12/10/14 15:33</c:v>
                </c:pt>
                <c:pt idx="6000">
                  <c:v>12/10/14 15:33</c:v>
                </c:pt>
                <c:pt idx="6001">
                  <c:v>12/10/14 15:33</c:v>
                </c:pt>
                <c:pt idx="6002">
                  <c:v>12/10/14 15:33</c:v>
                </c:pt>
                <c:pt idx="6003">
                  <c:v>12/10/14 15:33</c:v>
                </c:pt>
                <c:pt idx="6004">
                  <c:v>12/10/14 15:33</c:v>
                </c:pt>
                <c:pt idx="6005">
                  <c:v>12/10/14 15:33</c:v>
                </c:pt>
                <c:pt idx="6006">
                  <c:v>12/10/14 15:33</c:v>
                </c:pt>
                <c:pt idx="6007">
                  <c:v>12/10/14 15:34</c:v>
                </c:pt>
                <c:pt idx="6008">
                  <c:v>12/10/14 15:34</c:v>
                </c:pt>
                <c:pt idx="6009">
                  <c:v>12/10/14 15:34</c:v>
                </c:pt>
                <c:pt idx="6010">
                  <c:v>12/10/14 15:35</c:v>
                </c:pt>
                <c:pt idx="6011">
                  <c:v>12/10/14 15:35</c:v>
                </c:pt>
                <c:pt idx="6012">
                  <c:v>12/10/14 15:35</c:v>
                </c:pt>
                <c:pt idx="6013">
                  <c:v>12/10/14 15:36</c:v>
                </c:pt>
                <c:pt idx="6014">
                  <c:v>12/10/14 15:36</c:v>
                </c:pt>
                <c:pt idx="6015">
                  <c:v>12/10/14 15:36</c:v>
                </c:pt>
                <c:pt idx="6016">
                  <c:v>12/10/14 15:36</c:v>
                </c:pt>
                <c:pt idx="6017">
                  <c:v>12/10/14 15:36</c:v>
                </c:pt>
                <c:pt idx="6018">
                  <c:v>12/10/14 15:36</c:v>
                </c:pt>
                <c:pt idx="6019">
                  <c:v>12/10/14 15:37</c:v>
                </c:pt>
                <c:pt idx="6020">
                  <c:v>12/10/14 15:37</c:v>
                </c:pt>
                <c:pt idx="6021">
                  <c:v>12/10/14 15:37</c:v>
                </c:pt>
                <c:pt idx="6022">
                  <c:v>12/10/14 15:37</c:v>
                </c:pt>
                <c:pt idx="6023">
                  <c:v>12/10/14 15:37</c:v>
                </c:pt>
                <c:pt idx="6024">
                  <c:v>12/10/14 15:37</c:v>
                </c:pt>
                <c:pt idx="6025">
                  <c:v>12/10/14 15:37</c:v>
                </c:pt>
                <c:pt idx="6026">
                  <c:v>12/10/14 15:37</c:v>
                </c:pt>
                <c:pt idx="6027">
                  <c:v>12/10/14 15:37</c:v>
                </c:pt>
                <c:pt idx="6028">
                  <c:v>12/10/14 15:37</c:v>
                </c:pt>
                <c:pt idx="6029">
                  <c:v>12/10/14 15:37</c:v>
                </c:pt>
                <c:pt idx="6030">
                  <c:v>12/10/14 15:37</c:v>
                </c:pt>
                <c:pt idx="6031">
                  <c:v>12/10/14 15:37</c:v>
                </c:pt>
                <c:pt idx="6032">
                  <c:v>12/10/14 15:38</c:v>
                </c:pt>
                <c:pt idx="6033">
                  <c:v>12/10/14 15:38</c:v>
                </c:pt>
                <c:pt idx="6034">
                  <c:v>12/10/14 15:38</c:v>
                </c:pt>
                <c:pt idx="6035">
                  <c:v>12/10/14 15:38</c:v>
                </c:pt>
                <c:pt idx="6036">
                  <c:v>12/10/14 15:38</c:v>
                </c:pt>
                <c:pt idx="6037">
                  <c:v>12/10/14 15:38</c:v>
                </c:pt>
                <c:pt idx="6038">
                  <c:v>12/10/14 15:38</c:v>
                </c:pt>
                <c:pt idx="6039">
                  <c:v>12/10/14 15:38</c:v>
                </c:pt>
                <c:pt idx="6040">
                  <c:v>12/10/14 15:38</c:v>
                </c:pt>
                <c:pt idx="6041">
                  <c:v>12/10/14 15:38</c:v>
                </c:pt>
                <c:pt idx="6042">
                  <c:v>12/10/14 15:38</c:v>
                </c:pt>
                <c:pt idx="6043">
                  <c:v>12/10/14 15:38</c:v>
                </c:pt>
                <c:pt idx="6044">
                  <c:v>12/10/14 15:38</c:v>
                </c:pt>
                <c:pt idx="6045">
                  <c:v>12/10/14 15:38</c:v>
                </c:pt>
                <c:pt idx="6046">
                  <c:v>12/10/14 15:38</c:v>
                </c:pt>
                <c:pt idx="6047">
                  <c:v>12/10/14 15:38</c:v>
                </c:pt>
                <c:pt idx="6048">
                  <c:v>12/10/14 15:39</c:v>
                </c:pt>
                <c:pt idx="6049">
                  <c:v>12/10/14 15:39</c:v>
                </c:pt>
                <c:pt idx="6050">
                  <c:v>12/10/14 15:39</c:v>
                </c:pt>
                <c:pt idx="6051">
                  <c:v>12/10/14 15:39</c:v>
                </c:pt>
                <c:pt idx="6052">
                  <c:v>12/10/14 15:39</c:v>
                </c:pt>
                <c:pt idx="6053">
                  <c:v>12/10/14 15:39</c:v>
                </c:pt>
                <c:pt idx="6054">
                  <c:v>12/10/14 15:39</c:v>
                </c:pt>
                <c:pt idx="6055">
                  <c:v>12/10/14 15:39</c:v>
                </c:pt>
                <c:pt idx="6056">
                  <c:v>12/10/14 15:39</c:v>
                </c:pt>
                <c:pt idx="6057">
                  <c:v>12/10/14 15:39</c:v>
                </c:pt>
                <c:pt idx="6058">
                  <c:v>12/10/14 15:39</c:v>
                </c:pt>
                <c:pt idx="6059">
                  <c:v>12/10/14 15:40</c:v>
                </c:pt>
                <c:pt idx="6060">
                  <c:v>12/10/14 15:40</c:v>
                </c:pt>
                <c:pt idx="6061">
                  <c:v>12/10/14 15:40</c:v>
                </c:pt>
                <c:pt idx="6062">
                  <c:v>12/10/14 15:40</c:v>
                </c:pt>
                <c:pt idx="6063">
                  <c:v>12/10/14 15:40</c:v>
                </c:pt>
                <c:pt idx="6064">
                  <c:v>12/10/14 15:40</c:v>
                </c:pt>
                <c:pt idx="6065">
                  <c:v>12/10/14 15:40</c:v>
                </c:pt>
                <c:pt idx="6066">
                  <c:v>12/10/14 15:40</c:v>
                </c:pt>
                <c:pt idx="6067">
                  <c:v>12/10/14 15:41</c:v>
                </c:pt>
                <c:pt idx="6068">
                  <c:v>12/10/14 15:41</c:v>
                </c:pt>
                <c:pt idx="6069">
                  <c:v>12/10/14 15:41</c:v>
                </c:pt>
                <c:pt idx="6070">
                  <c:v>12/10/14 15:41</c:v>
                </c:pt>
                <c:pt idx="6071">
                  <c:v>12/10/14 15:41</c:v>
                </c:pt>
                <c:pt idx="6072">
                  <c:v>12/10/14 15:41</c:v>
                </c:pt>
                <c:pt idx="6073">
                  <c:v>12/10/14 15:41</c:v>
                </c:pt>
                <c:pt idx="6074">
                  <c:v>12/10/14 15:41</c:v>
                </c:pt>
                <c:pt idx="6075">
                  <c:v>12/10/14 15:41</c:v>
                </c:pt>
                <c:pt idx="6076">
                  <c:v>12/10/14 15:41</c:v>
                </c:pt>
                <c:pt idx="6077">
                  <c:v>12/10/14 15:41</c:v>
                </c:pt>
                <c:pt idx="6078">
                  <c:v>12/10/14 15:41</c:v>
                </c:pt>
                <c:pt idx="6079">
                  <c:v>12/10/14 15:41</c:v>
                </c:pt>
                <c:pt idx="6080">
                  <c:v>12/10/14 15:41</c:v>
                </c:pt>
                <c:pt idx="6081">
                  <c:v>12/10/14 15:41</c:v>
                </c:pt>
                <c:pt idx="6082">
                  <c:v>12/10/14 15:41</c:v>
                </c:pt>
                <c:pt idx="6083">
                  <c:v>12/10/14 15:41</c:v>
                </c:pt>
                <c:pt idx="6084">
                  <c:v>12/10/14 15:41</c:v>
                </c:pt>
                <c:pt idx="6085">
                  <c:v>12/10/14 15:41</c:v>
                </c:pt>
                <c:pt idx="6086">
                  <c:v>12/10/14 15:41</c:v>
                </c:pt>
                <c:pt idx="6087">
                  <c:v>12/10/14 15:41</c:v>
                </c:pt>
                <c:pt idx="6088">
                  <c:v>12/10/14 15:41</c:v>
                </c:pt>
                <c:pt idx="6089">
                  <c:v>12/10/14 15:42</c:v>
                </c:pt>
                <c:pt idx="6090">
                  <c:v>12/10/14 15:42</c:v>
                </c:pt>
                <c:pt idx="6091">
                  <c:v>12/10/14 15:42</c:v>
                </c:pt>
                <c:pt idx="6092">
                  <c:v>12/10/14 15:42</c:v>
                </c:pt>
                <c:pt idx="6093">
                  <c:v>12/10/14 15:42</c:v>
                </c:pt>
                <c:pt idx="6094">
                  <c:v>12/10/14 15:42</c:v>
                </c:pt>
                <c:pt idx="6095">
                  <c:v>12/10/14 15:43</c:v>
                </c:pt>
                <c:pt idx="6096">
                  <c:v>12/10/14 15:43</c:v>
                </c:pt>
                <c:pt idx="6097">
                  <c:v>12/10/14 15:43</c:v>
                </c:pt>
                <c:pt idx="6098">
                  <c:v>12/10/14 15:43</c:v>
                </c:pt>
                <c:pt idx="6099">
                  <c:v>12/10/14 15:43</c:v>
                </c:pt>
                <c:pt idx="6100">
                  <c:v>12/10/14 15:43</c:v>
                </c:pt>
                <c:pt idx="6101">
                  <c:v>12/10/14 15:43</c:v>
                </c:pt>
                <c:pt idx="6102">
                  <c:v>12/10/14 15:43</c:v>
                </c:pt>
                <c:pt idx="6103">
                  <c:v>12/10/14 15:43</c:v>
                </c:pt>
                <c:pt idx="6104">
                  <c:v>12/10/14 15:44</c:v>
                </c:pt>
                <c:pt idx="6105">
                  <c:v>12/10/14 15:44</c:v>
                </c:pt>
                <c:pt idx="6106">
                  <c:v>12/10/14 15:44</c:v>
                </c:pt>
                <c:pt idx="6107">
                  <c:v>12/10/14 15:44</c:v>
                </c:pt>
                <c:pt idx="6108">
                  <c:v>12/10/14 15:44</c:v>
                </c:pt>
                <c:pt idx="6109">
                  <c:v>12/10/14 15:44</c:v>
                </c:pt>
                <c:pt idx="6110">
                  <c:v>12/10/14 15:45</c:v>
                </c:pt>
                <c:pt idx="6111">
                  <c:v>12/10/14 15:45</c:v>
                </c:pt>
                <c:pt idx="6112">
                  <c:v>12/10/14 15:45</c:v>
                </c:pt>
                <c:pt idx="6113">
                  <c:v>12/10/14 15:45</c:v>
                </c:pt>
                <c:pt idx="6114">
                  <c:v>12/10/14 15:45</c:v>
                </c:pt>
                <c:pt idx="6115">
                  <c:v>12/10/14 15:45</c:v>
                </c:pt>
                <c:pt idx="6116">
                  <c:v>12/10/14 15:45</c:v>
                </c:pt>
                <c:pt idx="6117">
                  <c:v>12/10/14 15:45</c:v>
                </c:pt>
                <c:pt idx="6118">
                  <c:v>12/10/14 15:45</c:v>
                </c:pt>
                <c:pt idx="6119">
                  <c:v>12/10/14 15:45</c:v>
                </c:pt>
                <c:pt idx="6120">
                  <c:v>12/10/14 15:45</c:v>
                </c:pt>
                <c:pt idx="6121">
                  <c:v>12/10/14 15:45</c:v>
                </c:pt>
                <c:pt idx="6122">
                  <c:v>12/10/14 15:45</c:v>
                </c:pt>
                <c:pt idx="6123">
                  <c:v>12/10/14 15:45</c:v>
                </c:pt>
                <c:pt idx="6124">
                  <c:v>12/10/14 15:45</c:v>
                </c:pt>
                <c:pt idx="6125">
                  <c:v>12/10/14 15:45</c:v>
                </c:pt>
                <c:pt idx="6126">
                  <c:v>12/10/14 15:45</c:v>
                </c:pt>
                <c:pt idx="6127">
                  <c:v>12/10/14 15:45</c:v>
                </c:pt>
                <c:pt idx="6128">
                  <c:v>12/10/14 15:45</c:v>
                </c:pt>
                <c:pt idx="6129">
                  <c:v>12/10/14 15:45</c:v>
                </c:pt>
                <c:pt idx="6130">
                  <c:v>12/10/14 15:45</c:v>
                </c:pt>
                <c:pt idx="6131">
                  <c:v>12/10/14 15:45</c:v>
                </c:pt>
                <c:pt idx="6132">
                  <c:v>12/10/14 15:45</c:v>
                </c:pt>
                <c:pt idx="6133">
                  <c:v>12/10/14 15:45</c:v>
                </c:pt>
                <c:pt idx="6134">
                  <c:v>12/10/14 15:46</c:v>
                </c:pt>
                <c:pt idx="6135">
                  <c:v>12/10/14 15:46</c:v>
                </c:pt>
                <c:pt idx="6136">
                  <c:v>12/10/14 15:46</c:v>
                </c:pt>
                <c:pt idx="6137">
                  <c:v>12/10/14 15:46</c:v>
                </c:pt>
                <c:pt idx="6138">
                  <c:v>12/10/14 15:46</c:v>
                </c:pt>
                <c:pt idx="6139">
                  <c:v>12/10/14 15:46</c:v>
                </c:pt>
                <c:pt idx="6140">
                  <c:v>12/10/14 15:46</c:v>
                </c:pt>
                <c:pt idx="6141">
                  <c:v>12/10/14 15:46</c:v>
                </c:pt>
                <c:pt idx="6142">
                  <c:v>12/10/14 15:46</c:v>
                </c:pt>
                <c:pt idx="6143">
                  <c:v>12/10/14 15:46</c:v>
                </c:pt>
                <c:pt idx="6144">
                  <c:v>12/10/14 15:46</c:v>
                </c:pt>
                <c:pt idx="6145">
                  <c:v>12/10/14 15:46</c:v>
                </c:pt>
                <c:pt idx="6146">
                  <c:v>12/10/14 15:46</c:v>
                </c:pt>
                <c:pt idx="6147">
                  <c:v>12/10/14 15:46</c:v>
                </c:pt>
                <c:pt idx="6148">
                  <c:v>12/10/14 15:46</c:v>
                </c:pt>
                <c:pt idx="6149">
                  <c:v>12/10/14 15:46</c:v>
                </c:pt>
                <c:pt idx="6150">
                  <c:v>12/10/14 15:46</c:v>
                </c:pt>
                <c:pt idx="6151">
                  <c:v>12/10/14 15:46</c:v>
                </c:pt>
                <c:pt idx="6152">
                  <c:v>12/10/14 15:46</c:v>
                </c:pt>
                <c:pt idx="6153">
                  <c:v>12/10/14 15:46</c:v>
                </c:pt>
                <c:pt idx="6154">
                  <c:v>12/10/14 15:46</c:v>
                </c:pt>
                <c:pt idx="6155">
                  <c:v>12/10/14 15:46</c:v>
                </c:pt>
                <c:pt idx="6156">
                  <c:v>12/10/14 15:46</c:v>
                </c:pt>
                <c:pt idx="6157">
                  <c:v>12/10/14 15:46</c:v>
                </c:pt>
                <c:pt idx="6158">
                  <c:v>12/10/14 15:47</c:v>
                </c:pt>
                <c:pt idx="6159">
                  <c:v>12/10/14 15:47</c:v>
                </c:pt>
                <c:pt idx="6160">
                  <c:v>12/10/14 15:47</c:v>
                </c:pt>
                <c:pt idx="6161">
                  <c:v>12/10/14 15:47</c:v>
                </c:pt>
                <c:pt idx="6162">
                  <c:v>12/10/14 15:47</c:v>
                </c:pt>
                <c:pt idx="6163">
                  <c:v>12/10/14 15:47</c:v>
                </c:pt>
                <c:pt idx="6164">
                  <c:v>12/10/14 15:47</c:v>
                </c:pt>
                <c:pt idx="6165">
                  <c:v>12/10/14 15:47</c:v>
                </c:pt>
                <c:pt idx="6166">
                  <c:v>12/10/14 15:47</c:v>
                </c:pt>
                <c:pt idx="6167">
                  <c:v>12/10/14 15:47</c:v>
                </c:pt>
                <c:pt idx="6168">
                  <c:v>12/10/14 15:47</c:v>
                </c:pt>
                <c:pt idx="6169">
                  <c:v>12/10/14 15:47</c:v>
                </c:pt>
                <c:pt idx="6170">
                  <c:v>12/10/14 15:47</c:v>
                </c:pt>
                <c:pt idx="6171">
                  <c:v>12/10/14 15:47</c:v>
                </c:pt>
                <c:pt idx="6172">
                  <c:v>12/10/14 15:47</c:v>
                </c:pt>
                <c:pt idx="6173">
                  <c:v>12/10/14 15:47</c:v>
                </c:pt>
                <c:pt idx="6174">
                  <c:v>12/10/14 15:47</c:v>
                </c:pt>
                <c:pt idx="6175">
                  <c:v>12/10/14 15:47</c:v>
                </c:pt>
                <c:pt idx="6176">
                  <c:v>12/10/14 15:48</c:v>
                </c:pt>
                <c:pt idx="6177">
                  <c:v>12/10/14 15:48</c:v>
                </c:pt>
                <c:pt idx="6178">
                  <c:v>12/10/14 15:48</c:v>
                </c:pt>
                <c:pt idx="6179">
                  <c:v>12/10/14 15:48</c:v>
                </c:pt>
                <c:pt idx="6180">
                  <c:v>12/10/14 15:48</c:v>
                </c:pt>
                <c:pt idx="6181">
                  <c:v>12/10/14 15:48</c:v>
                </c:pt>
                <c:pt idx="6182">
                  <c:v>12/10/14 15:48</c:v>
                </c:pt>
                <c:pt idx="6183">
                  <c:v>12/10/14 15:48</c:v>
                </c:pt>
                <c:pt idx="6184">
                  <c:v>12/10/14 15:48</c:v>
                </c:pt>
                <c:pt idx="6185">
                  <c:v>12/10/14 15:48</c:v>
                </c:pt>
                <c:pt idx="6186">
                  <c:v>12/10/14 15:48</c:v>
                </c:pt>
                <c:pt idx="6187">
                  <c:v>12/10/14 15:48</c:v>
                </c:pt>
                <c:pt idx="6188">
                  <c:v>12/10/14 15:48</c:v>
                </c:pt>
                <c:pt idx="6189">
                  <c:v>12/10/14 15:48</c:v>
                </c:pt>
                <c:pt idx="6190">
                  <c:v>12/10/14 15:48</c:v>
                </c:pt>
                <c:pt idx="6191">
                  <c:v>12/10/14 15:48</c:v>
                </c:pt>
                <c:pt idx="6192">
                  <c:v>12/10/14 15:48</c:v>
                </c:pt>
                <c:pt idx="6193">
                  <c:v>12/10/14 15:48</c:v>
                </c:pt>
                <c:pt idx="6194">
                  <c:v>12/10/14 15:48</c:v>
                </c:pt>
                <c:pt idx="6195">
                  <c:v>12/10/14 15:48</c:v>
                </c:pt>
                <c:pt idx="6196">
                  <c:v>12/10/14 15:48</c:v>
                </c:pt>
                <c:pt idx="6197">
                  <c:v>12/10/14 15:49</c:v>
                </c:pt>
                <c:pt idx="6198">
                  <c:v>12/10/14 15:49</c:v>
                </c:pt>
                <c:pt idx="6199">
                  <c:v>12/10/14 15:49</c:v>
                </c:pt>
                <c:pt idx="6200">
                  <c:v>12/10/14 15:50</c:v>
                </c:pt>
                <c:pt idx="6201">
                  <c:v>12/10/14 15:50</c:v>
                </c:pt>
                <c:pt idx="6202">
                  <c:v>12/10/14 15:50</c:v>
                </c:pt>
                <c:pt idx="6203">
                  <c:v>12/10/14 15:50</c:v>
                </c:pt>
                <c:pt idx="6204">
                  <c:v>12/10/14 15:50</c:v>
                </c:pt>
                <c:pt idx="6205">
                  <c:v>12/10/14 15:50</c:v>
                </c:pt>
                <c:pt idx="6206">
                  <c:v>12/10/14 15:50</c:v>
                </c:pt>
                <c:pt idx="6207">
                  <c:v>12/10/14 15:50</c:v>
                </c:pt>
                <c:pt idx="6208">
                  <c:v>12/10/14 15:50</c:v>
                </c:pt>
                <c:pt idx="6209">
                  <c:v>12/10/14 15:50</c:v>
                </c:pt>
                <c:pt idx="6210">
                  <c:v>12/10/14 15:50</c:v>
                </c:pt>
                <c:pt idx="6211">
                  <c:v>12/10/14 15:50</c:v>
                </c:pt>
                <c:pt idx="6212">
                  <c:v>12/10/14 15:50</c:v>
                </c:pt>
                <c:pt idx="6213">
                  <c:v>12/10/14 15:50</c:v>
                </c:pt>
                <c:pt idx="6214">
                  <c:v>12/10/14 15:50</c:v>
                </c:pt>
                <c:pt idx="6215">
                  <c:v>12/10/14 15:50</c:v>
                </c:pt>
                <c:pt idx="6216">
                  <c:v>12/10/14 15:50</c:v>
                </c:pt>
                <c:pt idx="6217">
                  <c:v>12/10/14 15:50</c:v>
                </c:pt>
                <c:pt idx="6218">
                  <c:v>12/10/14 15:50</c:v>
                </c:pt>
                <c:pt idx="6219">
                  <c:v>12/10/14 15:50</c:v>
                </c:pt>
                <c:pt idx="6220">
                  <c:v>12/10/14 15:51</c:v>
                </c:pt>
                <c:pt idx="6221">
                  <c:v>12/10/14 15:51</c:v>
                </c:pt>
                <c:pt idx="6222">
                  <c:v>12/10/14 15:51</c:v>
                </c:pt>
                <c:pt idx="6223">
                  <c:v>12/10/14 15:51</c:v>
                </c:pt>
                <c:pt idx="6224">
                  <c:v>12/10/14 15:51</c:v>
                </c:pt>
                <c:pt idx="6225">
                  <c:v>12/10/14 15:51</c:v>
                </c:pt>
                <c:pt idx="6226">
                  <c:v>12/10/14 15:51</c:v>
                </c:pt>
                <c:pt idx="6227">
                  <c:v>12/10/14 15:51</c:v>
                </c:pt>
                <c:pt idx="6228">
                  <c:v>12/10/14 15:51</c:v>
                </c:pt>
                <c:pt idx="6229">
                  <c:v>12/10/14 15:51</c:v>
                </c:pt>
                <c:pt idx="6230">
                  <c:v>12/10/14 15:51</c:v>
                </c:pt>
                <c:pt idx="6231">
                  <c:v>12/10/14 15:51</c:v>
                </c:pt>
                <c:pt idx="6232">
                  <c:v>12/10/14 15:51</c:v>
                </c:pt>
                <c:pt idx="6233">
                  <c:v>12/10/14 15:51</c:v>
                </c:pt>
                <c:pt idx="6234">
                  <c:v>12/10/14 15:51</c:v>
                </c:pt>
                <c:pt idx="6235">
                  <c:v>12/10/14 15:51</c:v>
                </c:pt>
                <c:pt idx="6236">
                  <c:v>12/10/14 15:51</c:v>
                </c:pt>
                <c:pt idx="6237">
                  <c:v>12/10/14 15:52</c:v>
                </c:pt>
                <c:pt idx="6238">
                  <c:v>12/10/14 15:52</c:v>
                </c:pt>
                <c:pt idx="6239">
                  <c:v>12/10/14 15:52</c:v>
                </c:pt>
                <c:pt idx="6240">
                  <c:v>12/10/14 15:52</c:v>
                </c:pt>
                <c:pt idx="6241">
                  <c:v>12/10/14 15:52</c:v>
                </c:pt>
                <c:pt idx="6242">
                  <c:v>12/10/14 15:52</c:v>
                </c:pt>
                <c:pt idx="6243">
                  <c:v>12/10/14 15:52</c:v>
                </c:pt>
                <c:pt idx="6244">
                  <c:v>12/10/14 15:52</c:v>
                </c:pt>
                <c:pt idx="6245">
                  <c:v>12/10/14 15:52</c:v>
                </c:pt>
                <c:pt idx="6246">
                  <c:v>12/10/14 15:52</c:v>
                </c:pt>
                <c:pt idx="6247">
                  <c:v>12/10/14 15:52</c:v>
                </c:pt>
                <c:pt idx="6248">
                  <c:v>12/10/14 15:52</c:v>
                </c:pt>
                <c:pt idx="6249">
                  <c:v>12/10/14 15:52</c:v>
                </c:pt>
                <c:pt idx="6250">
                  <c:v>12/10/14 15:52</c:v>
                </c:pt>
                <c:pt idx="6251">
                  <c:v>12/10/14 15:52</c:v>
                </c:pt>
                <c:pt idx="6252">
                  <c:v>12/10/14 15:52</c:v>
                </c:pt>
                <c:pt idx="6253">
                  <c:v>12/10/14 15:52</c:v>
                </c:pt>
                <c:pt idx="6254">
                  <c:v>12/10/14 15:52</c:v>
                </c:pt>
                <c:pt idx="6255">
                  <c:v>12/10/14 15:52</c:v>
                </c:pt>
                <c:pt idx="6256">
                  <c:v>12/10/14 15:52</c:v>
                </c:pt>
                <c:pt idx="6257">
                  <c:v>12/10/14 15:52</c:v>
                </c:pt>
                <c:pt idx="6258">
                  <c:v>12/10/14 15:52</c:v>
                </c:pt>
                <c:pt idx="6259">
                  <c:v>12/10/14 15:52</c:v>
                </c:pt>
                <c:pt idx="6260">
                  <c:v>12/10/14 15:53</c:v>
                </c:pt>
                <c:pt idx="6261">
                  <c:v>12/10/14 15:53</c:v>
                </c:pt>
                <c:pt idx="6262">
                  <c:v>12/10/14 15:53</c:v>
                </c:pt>
                <c:pt idx="6263">
                  <c:v>12/10/14 15:53</c:v>
                </c:pt>
                <c:pt idx="6264">
                  <c:v>12/10/14 15:53</c:v>
                </c:pt>
                <c:pt idx="6265">
                  <c:v>12/10/14 15:53</c:v>
                </c:pt>
                <c:pt idx="6266">
                  <c:v>12/10/14 15:53</c:v>
                </c:pt>
                <c:pt idx="6267">
                  <c:v>12/10/14 15:53</c:v>
                </c:pt>
                <c:pt idx="6268">
                  <c:v>12/10/14 15:53</c:v>
                </c:pt>
                <c:pt idx="6269">
                  <c:v>12/10/14 15:53</c:v>
                </c:pt>
                <c:pt idx="6270">
                  <c:v>12/10/14 15:53</c:v>
                </c:pt>
                <c:pt idx="6271">
                  <c:v>12/10/14 15:53</c:v>
                </c:pt>
                <c:pt idx="6272">
                  <c:v>12/10/14 15:53</c:v>
                </c:pt>
                <c:pt idx="6273">
                  <c:v>12/10/14 15:53</c:v>
                </c:pt>
                <c:pt idx="6274">
                  <c:v>12/10/14 15:53</c:v>
                </c:pt>
                <c:pt idx="6275">
                  <c:v>12/10/14 15:53</c:v>
                </c:pt>
                <c:pt idx="6276">
                  <c:v>12/10/14 15:53</c:v>
                </c:pt>
                <c:pt idx="6277">
                  <c:v>12/10/14 15:53</c:v>
                </c:pt>
                <c:pt idx="6278">
                  <c:v>12/10/14 15:53</c:v>
                </c:pt>
                <c:pt idx="6279">
                  <c:v>12/10/14 15:53</c:v>
                </c:pt>
                <c:pt idx="6280">
                  <c:v>12/10/14 15:53</c:v>
                </c:pt>
                <c:pt idx="6281">
                  <c:v>12/10/14 15:53</c:v>
                </c:pt>
                <c:pt idx="6282">
                  <c:v>12/10/14 15:53</c:v>
                </c:pt>
                <c:pt idx="6283">
                  <c:v>12/10/14 15:53</c:v>
                </c:pt>
                <c:pt idx="6284">
                  <c:v>12/10/14 15:53</c:v>
                </c:pt>
                <c:pt idx="6285">
                  <c:v>12/10/14 15:53</c:v>
                </c:pt>
                <c:pt idx="6286">
                  <c:v>12/10/14 15:53</c:v>
                </c:pt>
                <c:pt idx="6287">
                  <c:v>12/10/14 15:53</c:v>
                </c:pt>
                <c:pt idx="6288">
                  <c:v>12/10/14 15:54</c:v>
                </c:pt>
                <c:pt idx="6289">
                  <c:v>12/10/14 15:54</c:v>
                </c:pt>
                <c:pt idx="6290">
                  <c:v>12/10/14 15:54</c:v>
                </c:pt>
                <c:pt idx="6291">
                  <c:v>12/10/14 15:54</c:v>
                </c:pt>
                <c:pt idx="6292">
                  <c:v>12/10/14 15:54</c:v>
                </c:pt>
                <c:pt idx="6293">
                  <c:v>12/10/14 15:54</c:v>
                </c:pt>
                <c:pt idx="6294">
                  <c:v>12/10/14 15:54</c:v>
                </c:pt>
                <c:pt idx="6295">
                  <c:v>12/10/14 15:54</c:v>
                </c:pt>
                <c:pt idx="6296">
                  <c:v>12/10/14 15:54</c:v>
                </c:pt>
                <c:pt idx="6297">
                  <c:v>12/10/14 15:54</c:v>
                </c:pt>
                <c:pt idx="6298">
                  <c:v>12/10/14 15:54</c:v>
                </c:pt>
                <c:pt idx="6299">
                  <c:v>12/10/14 15:54</c:v>
                </c:pt>
                <c:pt idx="6300">
                  <c:v>12/10/14 15:54</c:v>
                </c:pt>
                <c:pt idx="6301">
                  <c:v>12/10/14 15:54</c:v>
                </c:pt>
                <c:pt idx="6302">
                  <c:v>12/10/14 15:54</c:v>
                </c:pt>
                <c:pt idx="6303">
                  <c:v>12/10/14 15:54</c:v>
                </c:pt>
                <c:pt idx="6304">
                  <c:v>12/10/14 15:54</c:v>
                </c:pt>
                <c:pt idx="6305">
                  <c:v>12/10/14 15:54</c:v>
                </c:pt>
                <c:pt idx="6306">
                  <c:v>12/10/14 15:54</c:v>
                </c:pt>
                <c:pt idx="6307">
                  <c:v>12/10/14 15:54</c:v>
                </c:pt>
                <c:pt idx="6308">
                  <c:v>12/10/14 15:54</c:v>
                </c:pt>
                <c:pt idx="6309">
                  <c:v>12/10/14 15:54</c:v>
                </c:pt>
                <c:pt idx="6310">
                  <c:v>12/10/14 15:54</c:v>
                </c:pt>
                <c:pt idx="6311">
                  <c:v>12/10/14 15:54</c:v>
                </c:pt>
                <c:pt idx="6312">
                  <c:v>12/10/14 15:54</c:v>
                </c:pt>
                <c:pt idx="6313">
                  <c:v>12/10/14 15:54</c:v>
                </c:pt>
                <c:pt idx="6314">
                  <c:v>12/10/14 15:55</c:v>
                </c:pt>
                <c:pt idx="6315">
                  <c:v>12/10/14 15:55</c:v>
                </c:pt>
                <c:pt idx="6316">
                  <c:v>12/10/14 15:55</c:v>
                </c:pt>
                <c:pt idx="6317">
                  <c:v>12/10/14 15:55</c:v>
                </c:pt>
                <c:pt idx="6318">
                  <c:v>12/10/14 15:55</c:v>
                </c:pt>
                <c:pt idx="6319">
                  <c:v>12/10/14 15:55</c:v>
                </c:pt>
                <c:pt idx="6320">
                  <c:v>12/10/14 15:55</c:v>
                </c:pt>
                <c:pt idx="6321">
                  <c:v>12/10/14 15:55</c:v>
                </c:pt>
                <c:pt idx="6322">
                  <c:v>12/10/14 15:55</c:v>
                </c:pt>
                <c:pt idx="6323">
                  <c:v>12/10/14 15:55</c:v>
                </c:pt>
                <c:pt idx="6324">
                  <c:v>12/10/14 15:55</c:v>
                </c:pt>
                <c:pt idx="6325">
                  <c:v>12/10/14 15:55</c:v>
                </c:pt>
                <c:pt idx="6326">
                  <c:v>12/10/14 15:55</c:v>
                </c:pt>
                <c:pt idx="6327">
                  <c:v>12/10/14 15:55</c:v>
                </c:pt>
                <c:pt idx="6328">
                  <c:v>12/10/14 15:55</c:v>
                </c:pt>
                <c:pt idx="6329">
                  <c:v>12/10/14 15:55</c:v>
                </c:pt>
                <c:pt idx="6330">
                  <c:v>12/10/14 15:56</c:v>
                </c:pt>
                <c:pt idx="6331">
                  <c:v>12/10/14 15:56</c:v>
                </c:pt>
                <c:pt idx="6332">
                  <c:v>12/10/14 15:56</c:v>
                </c:pt>
                <c:pt idx="6333">
                  <c:v>12/10/14 15:56</c:v>
                </c:pt>
                <c:pt idx="6334">
                  <c:v>12/10/14 15:56</c:v>
                </c:pt>
                <c:pt idx="6335">
                  <c:v>12/10/14 15:56</c:v>
                </c:pt>
                <c:pt idx="6336">
                  <c:v>12/10/14 15:56</c:v>
                </c:pt>
                <c:pt idx="6337">
                  <c:v>12/10/14 15:56</c:v>
                </c:pt>
                <c:pt idx="6338">
                  <c:v>12/10/14 15:56</c:v>
                </c:pt>
                <c:pt idx="6339">
                  <c:v>12/10/14 15:56</c:v>
                </c:pt>
                <c:pt idx="6340">
                  <c:v>12/10/14 15:56</c:v>
                </c:pt>
                <c:pt idx="6341">
                  <c:v>12/10/14 15:56</c:v>
                </c:pt>
                <c:pt idx="6342">
                  <c:v>12/10/14 15:56</c:v>
                </c:pt>
                <c:pt idx="6343">
                  <c:v>12/10/14 15:56</c:v>
                </c:pt>
                <c:pt idx="6344">
                  <c:v>12/10/14 15:56</c:v>
                </c:pt>
                <c:pt idx="6345">
                  <c:v>12/10/14 15:56</c:v>
                </c:pt>
                <c:pt idx="6346">
                  <c:v>12/10/14 15:56</c:v>
                </c:pt>
                <c:pt idx="6347">
                  <c:v>12/10/14 15:57</c:v>
                </c:pt>
                <c:pt idx="6348">
                  <c:v>12/10/14 15:57</c:v>
                </c:pt>
                <c:pt idx="6349">
                  <c:v>12/10/14 15:57</c:v>
                </c:pt>
                <c:pt idx="6350">
                  <c:v>12/10/14 15:57</c:v>
                </c:pt>
                <c:pt idx="6351">
                  <c:v>12/10/14 15:57</c:v>
                </c:pt>
                <c:pt idx="6352">
                  <c:v>12/10/14 15:57</c:v>
                </c:pt>
                <c:pt idx="6353">
                  <c:v>12/10/14 15:57</c:v>
                </c:pt>
                <c:pt idx="6354">
                  <c:v>12/10/14 15:57</c:v>
                </c:pt>
                <c:pt idx="6355">
                  <c:v>12/10/14 15:57</c:v>
                </c:pt>
                <c:pt idx="6356">
                  <c:v>12/10/14 15:57</c:v>
                </c:pt>
                <c:pt idx="6357">
                  <c:v>12/10/14 15:57</c:v>
                </c:pt>
                <c:pt idx="6358">
                  <c:v>12/10/14 15:57</c:v>
                </c:pt>
                <c:pt idx="6359">
                  <c:v>12/10/14 15:57</c:v>
                </c:pt>
                <c:pt idx="6360">
                  <c:v>12/10/14 15:57</c:v>
                </c:pt>
                <c:pt idx="6361">
                  <c:v>12/10/14 15:57</c:v>
                </c:pt>
                <c:pt idx="6362">
                  <c:v>12/10/14 15:58</c:v>
                </c:pt>
                <c:pt idx="6363">
                  <c:v>12/10/14 15:58</c:v>
                </c:pt>
                <c:pt idx="6364">
                  <c:v>12/10/14 15:58</c:v>
                </c:pt>
                <c:pt idx="6365">
                  <c:v>12/10/14 15:58</c:v>
                </c:pt>
                <c:pt idx="6366">
                  <c:v>12/10/14 15:58</c:v>
                </c:pt>
                <c:pt idx="6367">
                  <c:v>12/10/14 15:58</c:v>
                </c:pt>
                <c:pt idx="6368">
                  <c:v>12/10/14 15:58</c:v>
                </c:pt>
                <c:pt idx="6369">
                  <c:v>12/10/14 15:58</c:v>
                </c:pt>
                <c:pt idx="6370">
                  <c:v>12/10/14 15:58</c:v>
                </c:pt>
                <c:pt idx="6371">
                  <c:v>12/10/14 15:58</c:v>
                </c:pt>
                <c:pt idx="6372">
                  <c:v>12/10/14 15:59</c:v>
                </c:pt>
                <c:pt idx="6373">
                  <c:v>12/10/14 15:59</c:v>
                </c:pt>
                <c:pt idx="6374">
                  <c:v>12/10/14 15:59</c:v>
                </c:pt>
                <c:pt idx="6375">
                  <c:v>12/10/14 15:59</c:v>
                </c:pt>
                <c:pt idx="6376">
                  <c:v>12/10/14 15:59</c:v>
                </c:pt>
                <c:pt idx="6377">
                  <c:v>12/10/14 15:59</c:v>
                </c:pt>
                <c:pt idx="6378">
                  <c:v>12/10/14 15:59</c:v>
                </c:pt>
                <c:pt idx="6379">
                  <c:v>12/10/14 15:59</c:v>
                </c:pt>
                <c:pt idx="6380">
                  <c:v>12/10/14 15:59</c:v>
                </c:pt>
                <c:pt idx="6381">
                  <c:v>12/10/14 15:59</c:v>
                </c:pt>
                <c:pt idx="6382">
                  <c:v>12/10/14 15:59</c:v>
                </c:pt>
                <c:pt idx="6383">
                  <c:v>12/10/14 15:59</c:v>
                </c:pt>
                <c:pt idx="6384">
                  <c:v>12/10/14 15:59</c:v>
                </c:pt>
                <c:pt idx="6385">
                  <c:v>12/10/14 16:00</c:v>
                </c:pt>
                <c:pt idx="6386">
                  <c:v>12/10/14 16:00</c:v>
                </c:pt>
                <c:pt idx="6387">
                  <c:v>12/10/14 16:00</c:v>
                </c:pt>
                <c:pt idx="6388">
                  <c:v>12/10/14 16:00</c:v>
                </c:pt>
                <c:pt idx="6389">
                  <c:v>12/10/14 16:00</c:v>
                </c:pt>
                <c:pt idx="6390">
                  <c:v>12/10/14 16:00</c:v>
                </c:pt>
                <c:pt idx="6391">
                  <c:v>12/10/14 16:00</c:v>
                </c:pt>
                <c:pt idx="6392">
                  <c:v>12/10/14 16:00</c:v>
                </c:pt>
                <c:pt idx="6393">
                  <c:v>12/10/14 16:00</c:v>
                </c:pt>
                <c:pt idx="6394">
                  <c:v>12/10/14 16:00</c:v>
                </c:pt>
                <c:pt idx="6395">
                  <c:v>12/10/14 16:01</c:v>
                </c:pt>
                <c:pt idx="6396">
                  <c:v>12/10/14 16:01</c:v>
                </c:pt>
                <c:pt idx="6397">
                  <c:v>12/10/14 16:01</c:v>
                </c:pt>
                <c:pt idx="6398">
                  <c:v>12/10/14 16:01</c:v>
                </c:pt>
                <c:pt idx="6399">
                  <c:v>12/10/14 16:01</c:v>
                </c:pt>
                <c:pt idx="6400">
                  <c:v>12/10/14 16:01</c:v>
                </c:pt>
                <c:pt idx="6401">
                  <c:v>12/10/14 16:01</c:v>
                </c:pt>
                <c:pt idx="6402">
                  <c:v>12/10/14 16:01</c:v>
                </c:pt>
                <c:pt idx="6403">
                  <c:v>12/10/14 16:01</c:v>
                </c:pt>
                <c:pt idx="6404">
                  <c:v>12/10/14 16:01</c:v>
                </c:pt>
                <c:pt idx="6405">
                  <c:v>12/10/14 16:01</c:v>
                </c:pt>
                <c:pt idx="6406">
                  <c:v>12/10/14 16:01</c:v>
                </c:pt>
                <c:pt idx="6407">
                  <c:v>12/10/14 16:01</c:v>
                </c:pt>
                <c:pt idx="6408">
                  <c:v>12/10/14 16:01</c:v>
                </c:pt>
                <c:pt idx="6409">
                  <c:v>12/10/14 16:01</c:v>
                </c:pt>
                <c:pt idx="6410">
                  <c:v>12/10/14 16:01</c:v>
                </c:pt>
                <c:pt idx="6411">
                  <c:v>12/10/14 16:01</c:v>
                </c:pt>
                <c:pt idx="6412">
                  <c:v>12/10/14 16:01</c:v>
                </c:pt>
                <c:pt idx="6413">
                  <c:v>12/10/14 16:01</c:v>
                </c:pt>
                <c:pt idx="6414">
                  <c:v>12/10/14 16:01</c:v>
                </c:pt>
                <c:pt idx="6415">
                  <c:v>12/10/14 16:01</c:v>
                </c:pt>
                <c:pt idx="6416">
                  <c:v>12/10/14 16:01</c:v>
                </c:pt>
                <c:pt idx="6417">
                  <c:v>12/10/14 16:01</c:v>
                </c:pt>
                <c:pt idx="6418">
                  <c:v>12/10/14 16:01</c:v>
                </c:pt>
                <c:pt idx="6419">
                  <c:v>12/10/14 16:02</c:v>
                </c:pt>
                <c:pt idx="6420">
                  <c:v>12/10/14 16:02</c:v>
                </c:pt>
                <c:pt idx="6421">
                  <c:v>12/10/14 16:02</c:v>
                </c:pt>
                <c:pt idx="6422">
                  <c:v>12/10/14 16:02</c:v>
                </c:pt>
                <c:pt idx="6423">
                  <c:v>12/10/14 16:02</c:v>
                </c:pt>
                <c:pt idx="6424">
                  <c:v>12/10/14 16:02</c:v>
                </c:pt>
                <c:pt idx="6425">
                  <c:v>12/10/14 16:02</c:v>
                </c:pt>
                <c:pt idx="6426">
                  <c:v>12/10/14 16:02</c:v>
                </c:pt>
                <c:pt idx="6427">
                  <c:v>12/10/14 16:02</c:v>
                </c:pt>
                <c:pt idx="6428">
                  <c:v>12/10/14 16:02</c:v>
                </c:pt>
                <c:pt idx="6429">
                  <c:v>12/10/14 16:02</c:v>
                </c:pt>
                <c:pt idx="6430">
                  <c:v>12/10/14 16:02</c:v>
                </c:pt>
                <c:pt idx="6431">
                  <c:v>12/10/14 16:02</c:v>
                </c:pt>
                <c:pt idx="6432">
                  <c:v>12/10/14 16:02</c:v>
                </c:pt>
                <c:pt idx="6433">
                  <c:v>12/10/14 16:02</c:v>
                </c:pt>
                <c:pt idx="6434">
                  <c:v>12/10/14 16:02</c:v>
                </c:pt>
                <c:pt idx="6435">
                  <c:v>12/10/14 16:02</c:v>
                </c:pt>
                <c:pt idx="6436">
                  <c:v>12/10/14 16:02</c:v>
                </c:pt>
                <c:pt idx="6437">
                  <c:v>12/10/14 16:03</c:v>
                </c:pt>
                <c:pt idx="6438">
                  <c:v>12/10/14 16:03</c:v>
                </c:pt>
                <c:pt idx="6439">
                  <c:v>12/10/14 16:03</c:v>
                </c:pt>
                <c:pt idx="6440">
                  <c:v>12/10/14 16:03</c:v>
                </c:pt>
                <c:pt idx="6441">
                  <c:v>12/10/14 16:03</c:v>
                </c:pt>
                <c:pt idx="6442">
                  <c:v>12/10/14 16:03</c:v>
                </c:pt>
                <c:pt idx="6443">
                  <c:v>12/10/14 16:03</c:v>
                </c:pt>
                <c:pt idx="6444">
                  <c:v>12/10/14 16:03</c:v>
                </c:pt>
                <c:pt idx="6445">
                  <c:v>12/10/14 16:03</c:v>
                </c:pt>
                <c:pt idx="6446">
                  <c:v>12/10/14 16:03</c:v>
                </c:pt>
                <c:pt idx="6447">
                  <c:v>12/10/14 16:03</c:v>
                </c:pt>
                <c:pt idx="6448">
                  <c:v>12/10/14 16:03</c:v>
                </c:pt>
                <c:pt idx="6449">
                  <c:v>12/10/14 16:03</c:v>
                </c:pt>
                <c:pt idx="6450">
                  <c:v>12/10/14 16:03</c:v>
                </c:pt>
                <c:pt idx="6451">
                  <c:v>12/10/14 16:03</c:v>
                </c:pt>
                <c:pt idx="6452">
                  <c:v>12/10/14 16:04</c:v>
                </c:pt>
                <c:pt idx="6453">
                  <c:v>12/10/14 16:04</c:v>
                </c:pt>
                <c:pt idx="6454">
                  <c:v>12/10/14 16:04</c:v>
                </c:pt>
                <c:pt idx="6455">
                  <c:v>12/10/14 16:04</c:v>
                </c:pt>
                <c:pt idx="6456">
                  <c:v>12/10/14 16:04</c:v>
                </c:pt>
                <c:pt idx="6457">
                  <c:v>12/10/14 16:04</c:v>
                </c:pt>
                <c:pt idx="6458">
                  <c:v>12/10/14 16:04</c:v>
                </c:pt>
                <c:pt idx="6459">
                  <c:v>12/10/14 16:04</c:v>
                </c:pt>
                <c:pt idx="6460">
                  <c:v>12/10/14 16:04</c:v>
                </c:pt>
                <c:pt idx="6461">
                  <c:v>12/10/14 16:04</c:v>
                </c:pt>
                <c:pt idx="6462">
                  <c:v>12/10/14 16:04</c:v>
                </c:pt>
                <c:pt idx="6463">
                  <c:v>12/10/14 16:04</c:v>
                </c:pt>
                <c:pt idx="6464">
                  <c:v>12/10/14 16:04</c:v>
                </c:pt>
                <c:pt idx="6465">
                  <c:v>12/10/14 16:04</c:v>
                </c:pt>
                <c:pt idx="6466">
                  <c:v>12/10/14 16:04</c:v>
                </c:pt>
                <c:pt idx="6467">
                  <c:v>12/10/14 16:04</c:v>
                </c:pt>
                <c:pt idx="6468">
                  <c:v>12/10/14 16:05</c:v>
                </c:pt>
                <c:pt idx="6469">
                  <c:v>12/10/14 16:05</c:v>
                </c:pt>
                <c:pt idx="6470">
                  <c:v>12/10/14 16:05</c:v>
                </c:pt>
                <c:pt idx="6471">
                  <c:v>12/10/14 16:05</c:v>
                </c:pt>
                <c:pt idx="6472">
                  <c:v>12/10/14 16:05</c:v>
                </c:pt>
                <c:pt idx="6473">
                  <c:v>12/10/14 16:05</c:v>
                </c:pt>
                <c:pt idx="6474">
                  <c:v>12/10/14 16:05</c:v>
                </c:pt>
                <c:pt idx="6475">
                  <c:v>12/10/14 16:05</c:v>
                </c:pt>
                <c:pt idx="6476">
                  <c:v>12/10/14 16:05</c:v>
                </c:pt>
                <c:pt idx="6477">
                  <c:v>12/10/14 16:05</c:v>
                </c:pt>
                <c:pt idx="6478">
                  <c:v>12/10/14 16:05</c:v>
                </c:pt>
                <c:pt idx="6479">
                  <c:v>12/10/14 16:05</c:v>
                </c:pt>
                <c:pt idx="6480">
                  <c:v>12/10/14 16:05</c:v>
                </c:pt>
                <c:pt idx="6481">
                  <c:v>12/10/14 16:05</c:v>
                </c:pt>
                <c:pt idx="6482">
                  <c:v>12/10/14 16:05</c:v>
                </c:pt>
                <c:pt idx="6483">
                  <c:v>12/10/14 16:05</c:v>
                </c:pt>
                <c:pt idx="6484">
                  <c:v>12/10/14 16:06</c:v>
                </c:pt>
                <c:pt idx="6485">
                  <c:v>12/10/14 16:06</c:v>
                </c:pt>
                <c:pt idx="6486">
                  <c:v>12/10/14 16:06</c:v>
                </c:pt>
                <c:pt idx="6487">
                  <c:v>12/10/14 16:06</c:v>
                </c:pt>
                <c:pt idx="6488">
                  <c:v>12/10/14 16:06</c:v>
                </c:pt>
                <c:pt idx="6489">
                  <c:v>12/10/14 16:06</c:v>
                </c:pt>
                <c:pt idx="6490">
                  <c:v>12/10/14 16:06</c:v>
                </c:pt>
                <c:pt idx="6491">
                  <c:v>12/10/14 16:06</c:v>
                </c:pt>
                <c:pt idx="6492">
                  <c:v>12/10/14 16:06</c:v>
                </c:pt>
                <c:pt idx="6493">
                  <c:v>12/10/14 16:06</c:v>
                </c:pt>
                <c:pt idx="6494">
                  <c:v>12/10/14 16:06</c:v>
                </c:pt>
                <c:pt idx="6495">
                  <c:v>12/10/14 16:06</c:v>
                </c:pt>
                <c:pt idx="6496">
                  <c:v>12/10/14 16:06</c:v>
                </c:pt>
                <c:pt idx="6497">
                  <c:v>12/10/14 16:06</c:v>
                </c:pt>
                <c:pt idx="6498">
                  <c:v>12/10/14 16:06</c:v>
                </c:pt>
                <c:pt idx="6499">
                  <c:v>12/10/14 16:06</c:v>
                </c:pt>
                <c:pt idx="6500">
                  <c:v>12/10/14 16:06</c:v>
                </c:pt>
                <c:pt idx="6501">
                  <c:v>12/10/14 16:06</c:v>
                </c:pt>
                <c:pt idx="6502">
                  <c:v>12/10/14 16:06</c:v>
                </c:pt>
                <c:pt idx="6503">
                  <c:v>12/10/14 16:06</c:v>
                </c:pt>
                <c:pt idx="6504">
                  <c:v>12/10/14 16:06</c:v>
                </c:pt>
                <c:pt idx="6505">
                  <c:v>12/10/14 16:06</c:v>
                </c:pt>
                <c:pt idx="6506">
                  <c:v>12/10/14 16:06</c:v>
                </c:pt>
                <c:pt idx="6507">
                  <c:v>12/10/14 16:06</c:v>
                </c:pt>
                <c:pt idx="6508">
                  <c:v>12/10/14 16:06</c:v>
                </c:pt>
                <c:pt idx="6509">
                  <c:v>12/10/14 16:07</c:v>
                </c:pt>
                <c:pt idx="6510">
                  <c:v>12/10/14 16:07</c:v>
                </c:pt>
                <c:pt idx="6511">
                  <c:v>12/10/14 16:07</c:v>
                </c:pt>
                <c:pt idx="6512">
                  <c:v>12/10/14 16:07</c:v>
                </c:pt>
                <c:pt idx="6513">
                  <c:v>12/10/14 16:07</c:v>
                </c:pt>
                <c:pt idx="6514">
                  <c:v>12/10/14 16:08</c:v>
                </c:pt>
                <c:pt idx="6515">
                  <c:v>12/10/14 16:08</c:v>
                </c:pt>
                <c:pt idx="6516">
                  <c:v>12/10/14 16:08</c:v>
                </c:pt>
                <c:pt idx="6517">
                  <c:v>12/10/14 16:08</c:v>
                </c:pt>
                <c:pt idx="6518">
                  <c:v>12/10/14 16:08</c:v>
                </c:pt>
                <c:pt idx="6519">
                  <c:v>12/10/14 16:08</c:v>
                </c:pt>
                <c:pt idx="6520">
                  <c:v>12/10/14 16:08</c:v>
                </c:pt>
                <c:pt idx="6521">
                  <c:v>12/10/14 16:08</c:v>
                </c:pt>
                <c:pt idx="6522">
                  <c:v>12/10/14 16:08</c:v>
                </c:pt>
                <c:pt idx="6523">
                  <c:v>12/10/14 16:08</c:v>
                </c:pt>
                <c:pt idx="6524">
                  <c:v>12/10/14 16:08</c:v>
                </c:pt>
                <c:pt idx="6525">
                  <c:v>12/10/14 16:08</c:v>
                </c:pt>
                <c:pt idx="6526">
                  <c:v>12/10/14 16:08</c:v>
                </c:pt>
                <c:pt idx="6527">
                  <c:v>12/10/14 16:08</c:v>
                </c:pt>
                <c:pt idx="6528">
                  <c:v>12/10/14 16:09</c:v>
                </c:pt>
                <c:pt idx="6529">
                  <c:v>12/10/14 16:09</c:v>
                </c:pt>
                <c:pt idx="6530">
                  <c:v>12/10/14 16:09</c:v>
                </c:pt>
                <c:pt idx="6531">
                  <c:v>12/10/14 16:09</c:v>
                </c:pt>
                <c:pt idx="6532">
                  <c:v>12/10/14 16:09</c:v>
                </c:pt>
                <c:pt idx="6533">
                  <c:v>12/10/14 16:10</c:v>
                </c:pt>
                <c:pt idx="6534">
                  <c:v>12/10/14 16:10</c:v>
                </c:pt>
                <c:pt idx="6535">
                  <c:v>12/10/14 16:10</c:v>
                </c:pt>
                <c:pt idx="6536">
                  <c:v>12/10/14 16:10</c:v>
                </c:pt>
                <c:pt idx="6537">
                  <c:v>12/10/14 16:10</c:v>
                </c:pt>
                <c:pt idx="6538">
                  <c:v>12/10/14 16:10</c:v>
                </c:pt>
                <c:pt idx="6539">
                  <c:v>12/10/14 16:11</c:v>
                </c:pt>
                <c:pt idx="6540">
                  <c:v>12/10/14 16:11</c:v>
                </c:pt>
                <c:pt idx="6541">
                  <c:v>12/10/14 16:11</c:v>
                </c:pt>
                <c:pt idx="6542">
                  <c:v>12/10/14 16:11</c:v>
                </c:pt>
                <c:pt idx="6543">
                  <c:v>12/10/14 16:11</c:v>
                </c:pt>
                <c:pt idx="6544">
                  <c:v>12/10/14 16:11</c:v>
                </c:pt>
                <c:pt idx="6545">
                  <c:v>12/10/14 16:11</c:v>
                </c:pt>
                <c:pt idx="6546">
                  <c:v>12/10/14 16:11</c:v>
                </c:pt>
                <c:pt idx="6547">
                  <c:v>12/10/14 16:12</c:v>
                </c:pt>
                <c:pt idx="6548">
                  <c:v>12/10/14 16:12</c:v>
                </c:pt>
                <c:pt idx="6549">
                  <c:v>12/10/14 16:12</c:v>
                </c:pt>
                <c:pt idx="6550">
                  <c:v>12/10/14 16:12</c:v>
                </c:pt>
                <c:pt idx="6551">
                  <c:v>12/10/14 16:12</c:v>
                </c:pt>
                <c:pt idx="6552">
                  <c:v>12/10/14 16:12</c:v>
                </c:pt>
                <c:pt idx="6553">
                  <c:v>12/10/14 16:12</c:v>
                </c:pt>
                <c:pt idx="6554">
                  <c:v>12/10/14 16:12</c:v>
                </c:pt>
                <c:pt idx="6555">
                  <c:v>12/10/14 16:12</c:v>
                </c:pt>
                <c:pt idx="6556">
                  <c:v>12/10/14 16:13</c:v>
                </c:pt>
                <c:pt idx="6557">
                  <c:v>12/10/14 16:13</c:v>
                </c:pt>
                <c:pt idx="6558">
                  <c:v>12/10/14 16:13</c:v>
                </c:pt>
                <c:pt idx="6559">
                  <c:v>12/10/14 16:13</c:v>
                </c:pt>
                <c:pt idx="6560">
                  <c:v>12/10/14 16:13</c:v>
                </c:pt>
                <c:pt idx="6561">
                  <c:v>12/10/14 16:13</c:v>
                </c:pt>
                <c:pt idx="6562">
                  <c:v>12/10/14 16:13</c:v>
                </c:pt>
                <c:pt idx="6563">
                  <c:v>12/10/14 16:14</c:v>
                </c:pt>
                <c:pt idx="6564">
                  <c:v>12/10/14 16:14</c:v>
                </c:pt>
                <c:pt idx="6565">
                  <c:v>12/10/14 16:14</c:v>
                </c:pt>
                <c:pt idx="6566">
                  <c:v>12/10/14 16:15</c:v>
                </c:pt>
                <c:pt idx="6567">
                  <c:v>12/10/14 16:15</c:v>
                </c:pt>
                <c:pt idx="6568">
                  <c:v>12/10/14 16:15</c:v>
                </c:pt>
                <c:pt idx="6569">
                  <c:v>12/10/14 16:15</c:v>
                </c:pt>
                <c:pt idx="6570">
                  <c:v>12/10/14 16:15</c:v>
                </c:pt>
                <c:pt idx="6571">
                  <c:v>12/10/14 16:15</c:v>
                </c:pt>
                <c:pt idx="6572">
                  <c:v>12/10/14 16:15</c:v>
                </c:pt>
                <c:pt idx="6573">
                  <c:v>12/10/14 16:15</c:v>
                </c:pt>
                <c:pt idx="6574">
                  <c:v>12/10/14 16:15</c:v>
                </c:pt>
                <c:pt idx="6575">
                  <c:v>12/10/14 16:16</c:v>
                </c:pt>
                <c:pt idx="6576">
                  <c:v>12/10/14 16:16</c:v>
                </c:pt>
                <c:pt idx="6577">
                  <c:v>12/10/14 16:16</c:v>
                </c:pt>
                <c:pt idx="6578">
                  <c:v>12/10/14 16:16</c:v>
                </c:pt>
                <c:pt idx="6579">
                  <c:v>12/10/14 16:16</c:v>
                </c:pt>
                <c:pt idx="6580">
                  <c:v>12/10/14 16:16</c:v>
                </c:pt>
                <c:pt idx="6581">
                  <c:v>12/10/14 16:16</c:v>
                </c:pt>
                <c:pt idx="6582">
                  <c:v>12/10/14 16:16</c:v>
                </c:pt>
                <c:pt idx="6583">
                  <c:v>12/10/14 16:16</c:v>
                </c:pt>
                <c:pt idx="6584">
                  <c:v>12/10/14 16:16</c:v>
                </c:pt>
                <c:pt idx="6585">
                  <c:v>12/10/14 16:16</c:v>
                </c:pt>
                <c:pt idx="6586">
                  <c:v>12/10/14 16:16</c:v>
                </c:pt>
                <c:pt idx="6587">
                  <c:v>12/10/14 16:16</c:v>
                </c:pt>
                <c:pt idx="6588">
                  <c:v>12/10/14 16:16</c:v>
                </c:pt>
                <c:pt idx="6589">
                  <c:v>12/10/14 16:17</c:v>
                </c:pt>
                <c:pt idx="6590">
                  <c:v>12/10/14 16:17</c:v>
                </c:pt>
                <c:pt idx="6591">
                  <c:v>12/10/14 16:17</c:v>
                </c:pt>
                <c:pt idx="6592">
                  <c:v>12/10/14 16:17</c:v>
                </c:pt>
                <c:pt idx="6593">
                  <c:v>12/10/14 16:17</c:v>
                </c:pt>
                <c:pt idx="6594">
                  <c:v>12/10/14 16:17</c:v>
                </c:pt>
                <c:pt idx="6595">
                  <c:v>12/10/14 16:17</c:v>
                </c:pt>
                <c:pt idx="6596">
                  <c:v>12/10/14 16:17</c:v>
                </c:pt>
                <c:pt idx="6597">
                  <c:v>12/10/14 16:17</c:v>
                </c:pt>
                <c:pt idx="6598">
                  <c:v>12/10/14 16:17</c:v>
                </c:pt>
                <c:pt idx="6599">
                  <c:v>12/10/14 16:17</c:v>
                </c:pt>
                <c:pt idx="6600">
                  <c:v>12/10/14 16:17</c:v>
                </c:pt>
                <c:pt idx="6601">
                  <c:v>12/10/14 16:18</c:v>
                </c:pt>
                <c:pt idx="6602">
                  <c:v>12/10/14 16:18</c:v>
                </c:pt>
                <c:pt idx="6603">
                  <c:v>12/10/14 16:18</c:v>
                </c:pt>
                <c:pt idx="6604">
                  <c:v>12/10/14 16:18</c:v>
                </c:pt>
                <c:pt idx="6605">
                  <c:v>12/10/14 16:18</c:v>
                </c:pt>
                <c:pt idx="6606">
                  <c:v>12/10/14 16:18</c:v>
                </c:pt>
                <c:pt idx="6607">
                  <c:v>12/10/14 16:18</c:v>
                </c:pt>
                <c:pt idx="6608">
                  <c:v>12/10/14 16:19</c:v>
                </c:pt>
                <c:pt idx="6609">
                  <c:v>12/10/14 16:19</c:v>
                </c:pt>
                <c:pt idx="6610">
                  <c:v>12/10/14 16:19</c:v>
                </c:pt>
                <c:pt idx="6611">
                  <c:v>12/10/14 16:19</c:v>
                </c:pt>
                <c:pt idx="6612">
                  <c:v>12/10/14 16:19</c:v>
                </c:pt>
                <c:pt idx="6613">
                  <c:v>12/10/14 16:20</c:v>
                </c:pt>
                <c:pt idx="6614">
                  <c:v>12/10/14 16:20</c:v>
                </c:pt>
                <c:pt idx="6615">
                  <c:v>12/10/14 16:20</c:v>
                </c:pt>
                <c:pt idx="6616">
                  <c:v>12/10/14 16:20</c:v>
                </c:pt>
                <c:pt idx="6617">
                  <c:v>12/10/14 16:20</c:v>
                </c:pt>
                <c:pt idx="6618">
                  <c:v>12/10/14 16:20</c:v>
                </c:pt>
                <c:pt idx="6619">
                  <c:v>12/10/14 16:20</c:v>
                </c:pt>
                <c:pt idx="6620">
                  <c:v>12/10/14 16:20</c:v>
                </c:pt>
                <c:pt idx="6621">
                  <c:v>12/10/14 16:20</c:v>
                </c:pt>
                <c:pt idx="6622">
                  <c:v>12/10/14 16:20</c:v>
                </c:pt>
                <c:pt idx="6623">
                  <c:v>12/10/14 16:20</c:v>
                </c:pt>
                <c:pt idx="6624">
                  <c:v>12/10/14 16:20</c:v>
                </c:pt>
                <c:pt idx="6625">
                  <c:v>12/10/14 16:20</c:v>
                </c:pt>
                <c:pt idx="6626">
                  <c:v>12/10/14 16:20</c:v>
                </c:pt>
                <c:pt idx="6627">
                  <c:v>12/10/14 16:20</c:v>
                </c:pt>
                <c:pt idx="6628">
                  <c:v>12/10/14 16:21</c:v>
                </c:pt>
                <c:pt idx="6629">
                  <c:v>12/10/14 16:21</c:v>
                </c:pt>
                <c:pt idx="6630">
                  <c:v>12/10/14 16:21</c:v>
                </c:pt>
                <c:pt idx="6631">
                  <c:v>12/10/14 16:21</c:v>
                </c:pt>
                <c:pt idx="6632">
                  <c:v>12/10/14 16:21</c:v>
                </c:pt>
                <c:pt idx="6633">
                  <c:v>12/10/14 16:21</c:v>
                </c:pt>
                <c:pt idx="6634">
                  <c:v>12/10/14 16:21</c:v>
                </c:pt>
                <c:pt idx="6635">
                  <c:v>12/10/14 16:22</c:v>
                </c:pt>
                <c:pt idx="6636">
                  <c:v>12/10/14 16:22</c:v>
                </c:pt>
                <c:pt idx="6637">
                  <c:v>12/10/14 16:22</c:v>
                </c:pt>
                <c:pt idx="6638">
                  <c:v>12/10/14 16:22</c:v>
                </c:pt>
                <c:pt idx="6639">
                  <c:v>12/10/14 16:22</c:v>
                </c:pt>
                <c:pt idx="6640">
                  <c:v>12/10/14 16:22</c:v>
                </c:pt>
                <c:pt idx="6641">
                  <c:v>12/10/14 16:22</c:v>
                </c:pt>
                <c:pt idx="6642">
                  <c:v>12/10/14 16:22</c:v>
                </c:pt>
                <c:pt idx="6643">
                  <c:v>12/10/14 16:22</c:v>
                </c:pt>
                <c:pt idx="6644">
                  <c:v>12/10/14 16:22</c:v>
                </c:pt>
                <c:pt idx="6645">
                  <c:v>12/10/14 16:22</c:v>
                </c:pt>
                <c:pt idx="6646">
                  <c:v>12/10/14 16:22</c:v>
                </c:pt>
                <c:pt idx="6647">
                  <c:v>12/10/14 16:22</c:v>
                </c:pt>
                <c:pt idx="6648">
                  <c:v>12/10/14 16:22</c:v>
                </c:pt>
                <c:pt idx="6649">
                  <c:v>12/10/14 16:22</c:v>
                </c:pt>
                <c:pt idx="6650">
                  <c:v>12/10/14 16:22</c:v>
                </c:pt>
                <c:pt idx="6651">
                  <c:v>12/10/14 16:23</c:v>
                </c:pt>
                <c:pt idx="6652">
                  <c:v>12/10/14 16:23</c:v>
                </c:pt>
                <c:pt idx="6653">
                  <c:v>12/10/14 16:23</c:v>
                </c:pt>
                <c:pt idx="6654">
                  <c:v>12/10/14 16:23</c:v>
                </c:pt>
                <c:pt idx="6655">
                  <c:v>12/10/14 16:23</c:v>
                </c:pt>
                <c:pt idx="6656">
                  <c:v>12/10/14 16:23</c:v>
                </c:pt>
                <c:pt idx="6657">
                  <c:v>12/10/14 16:23</c:v>
                </c:pt>
                <c:pt idx="6658">
                  <c:v>12/10/14 16:23</c:v>
                </c:pt>
                <c:pt idx="6659">
                  <c:v>12/10/14 16:23</c:v>
                </c:pt>
                <c:pt idx="6660">
                  <c:v>12/10/14 16:23</c:v>
                </c:pt>
                <c:pt idx="6661">
                  <c:v>12/10/14 16:23</c:v>
                </c:pt>
                <c:pt idx="6662">
                  <c:v>12/10/14 16:23</c:v>
                </c:pt>
                <c:pt idx="6663">
                  <c:v>12/10/14 16:23</c:v>
                </c:pt>
                <c:pt idx="6664">
                  <c:v>12/10/14 16:24</c:v>
                </c:pt>
                <c:pt idx="6665">
                  <c:v>12/10/14 16:24</c:v>
                </c:pt>
                <c:pt idx="6666">
                  <c:v>12/10/14 16:24</c:v>
                </c:pt>
                <c:pt idx="6667">
                  <c:v>12/10/14 16:25</c:v>
                </c:pt>
                <c:pt idx="6668">
                  <c:v>12/10/14 16:25</c:v>
                </c:pt>
                <c:pt idx="6669">
                  <c:v>12/10/14 16:25</c:v>
                </c:pt>
                <c:pt idx="6670">
                  <c:v>12/10/14 16:25</c:v>
                </c:pt>
                <c:pt idx="6671">
                  <c:v>12/10/14 16:25</c:v>
                </c:pt>
                <c:pt idx="6672">
                  <c:v>12/10/14 16:25</c:v>
                </c:pt>
                <c:pt idx="6673">
                  <c:v>12/10/14 16:25</c:v>
                </c:pt>
                <c:pt idx="6674">
                  <c:v>12/10/14 16:25</c:v>
                </c:pt>
                <c:pt idx="6675">
                  <c:v>12/10/14 16:25</c:v>
                </c:pt>
                <c:pt idx="6676">
                  <c:v>12/10/14 16:25</c:v>
                </c:pt>
                <c:pt idx="6677">
                  <c:v>12/10/14 16:25</c:v>
                </c:pt>
                <c:pt idx="6678">
                  <c:v>12/10/14 16:25</c:v>
                </c:pt>
                <c:pt idx="6679">
                  <c:v>12/10/14 16:26</c:v>
                </c:pt>
                <c:pt idx="6680">
                  <c:v>12/10/14 16:26</c:v>
                </c:pt>
                <c:pt idx="6681">
                  <c:v>12/10/14 16:26</c:v>
                </c:pt>
                <c:pt idx="6682">
                  <c:v>12/10/14 16:26</c:v>
                </c:pt>
                <c:pt idx="6683">
                  <c:v>12/10/14 16:26</c:v>
                </c:pt>
                <c:pt idx="6684">
                  <c:v>12/10/14 16:26</c:v>
                </c:pt>
                <c:pt idx="6685">
                  <c:v>12/10/14 16:26</c:v>
                </c:pt>
                <c:pt idx="6686">
                  <c:v>12/10/14 16:26</c:v>
                </c:pt>
                <c:pt idx="6687">
                  <c:v>12/10/14 16:26</c:v>
                </c:pt>
                <c:pt idx="6688">
                  <c:v>12/10/14 16:26</c:v>
                </c:pt>
                <c:pt idx="6689">
                  <c:v>12/10/14 16:26</c:v>
                </c:pt>
                <c:pt idx="6690">
                  <c:v>12/10/14 16:26</c:v>
                </c:pt>
                <c:pt idx="6691">
                  <c:v>12/10/14 16:26</c:v>
                </c:pt>
                <c:pt idx="6692">
                  <c:v>12/10/14 16:26</c:v>
                </c:pt>
                <c:pt idx="6693">
                  <c:v>12/10/14 16:27</c:v>
                </c:pt>
                <c:pt idx="6694">
                  <c:v>12/10/14 16:27</c:v>
                </c:pt>
                <c:pt idx="6695">
                  <c:v>12/10/14 16:27</c:v>
                </c:pt>
                <c:pt idx="6696">
                  <c:v>12/10/14 16:27</c:v>
                </c:pt>
                <c:pt idx="6697">
                  <c:v>12/10/14 16:27</c:v>
                </c:pt>
                <c:pt idx="6698">
                  <c:v>12/10/14 16:27</c:v>
                </c:pt>
                <c:pt idx="6699">
                  <c:v>12/10/14 16:27</c:v>
                </c:pt>
                <c:pt idx="6700">
                  <c:v>12/10/14 16:27</c:v>
                </c:pt>
                <c:pt idx="6701">
                  <c:v>12/10/14 16:27</c:v>
                </c:pt>
                <c:pt idx="6702">
                  <c:v>12/10/14 16:28</c:v>
                </c:pt>
                <c:pt idx="6703">
                  <c:v>12/10/14 16:28</c:v>
                </c:pt>
                <c:pt idx="6704">
                  <c:v>12/10/14 16:28</c:v>
                </c:pt>
                <c:pt idx="6705">
                  <c:v>12/10/14 16:28</c:v>
                </c:pt>
                <c:pt idx="6706">
                  <c:v>12/10/14 16:28</c:v>
                </c:pt>
                <c:pt idx="6707">
                  <c:v>12/10/14 16:28</c:v>
                </c:pt>
                <c:pt idx="6708">
                  <c:v>12/10/14 16:28</c:v>
                </c:pt>
                <c:pt idx="6709">
                  <c:v>12/10/14 16:28</c:v>
                </c:pt>
                <c:pt idx="6710">
                  <c:v>12/10/14 16:28</c:v>
                </c:pt>
                <c:pt idx="6711">
                  <c:v>12/10/14 16:28</c:v>
                </c:pt>
                <c:pt idx="6712">
                  <c:v>12/10/14 16:28</c:v>
                </c:pt>
                <c:pt idx="6713">
                  <c:v>12/10/14 16:28</c:v>
                </c:pt>
                <c:pt idx="6714">
                  <c:v>12/10/14 16:29</c:v>
                </c:pt>
                <c:pt idx="6715">
                  <c:v>12/10/14 16:29</c:v>
                </c:pt>
                <c:pt idx="6716">
                  <c:v>12/10/14 16:29</c:v>
                </c:pt>
                <c:pt idx="6717">
                  <c:v>12/10/14 16:29</c:v>
                </c:pt>
                <c:pt idx="6718">
                  <c:v>12/10/14 16:29</c:v>
                </c:pt>
                <c:pt idx="6719">
                  <c:v>12/10/14 16:29</c:v>
                </c:pt>
                <c:pt idx="6720">
                  <c:v>12/10/14 16:29</c:v>
                </c:pt>
                <c:pt idx="6721">
                  <c:v>12/10/14 16:29</c:v>
                </c:pt>
                <c:pt idx="6722">
                  <c:v>12/10/14 16:29</c:v>
                </c:pt>
                <c:pt idx="6723">
                  <c:v>12/10/14 16:29</c:v>
                </c:pt>
                <c:pt idx="6724">
                  <c:v>12/10/14 16:30</c:v>
                </c:pt>
                <c:pt idx="6725">
                  <c:v>12/10/14 16:30</c:v>
                </c:pt>
                <c:pt idx="6726">
                  <c:v>12/10/14 16:30</c:v>
                </c:pt>
                <c:pt idx="6727">
                  <c:v>12/10/14 16:30</c:v>
                </c:pt>
                <c:pt idx="6728">
                  <c:v>12/10/14 16:30</c:v>
                </c:pt>
                <c:pt idx="6729">
                  <c:v>12/10/14 16:30</c:v>
                </c:pt>
                <c:pt idx="6730">
                  <c:v>12/10/14 16:30</c:v>
                </c:pt>
                <c:pt idx="6731">
                  <c:v>12/10/14 16:30</c:v>
                </c:pt>
                <c:pt idx="6732">
                  <c:v>12/10/14 16:30</c:v>
                </c:pt>
                <c:pt idx="6733">
                  <c:v>12/10/14 16:30</c:v>
                </c:pt>
                <c:pt idx="6734">
                  <c:v>12/10/14 16:30</c:v>
                </c:pt>
                <c:pt idx="6735">
                  <c:v>12/10/14 16:30</c:v>
                </c:pt>
                <c:pt idx="6736">
                  <c:v>12/10/14 16:31</c:v>
                </c:pt>
                <c:pt idx="6737">
                  <c:v>12/10/14 16:31</c:v>
                </c:pt>
                <c:pt idx="6738">
                  <c:v>12/10/14 16:31</c:v>
                </c:pt>
                <c:pt idx="6739">
                  <c:v>12/10/14 16:31</c:v>
                </c:pt>
                <c:pt idx="6740">
                  <c:v>12/10/14 16:31</c:v>
                </c:pt>
                <c:pt idx="6741">
                  <c:v>12/10/14 16:31</c:v>
                </c:pt>
                <c:pt idx="6742">
                  <c:v>12/10/14 16:31</c:v>
                </c:pt>
                <c:pt idx="6743">
                  <c:v>12/10/14 16:31</c:v>
                </c:pt>
                <c:pt idx="6744">
                  <c:v>12/10/14 16:31</c:v>
                </c:pt>
                <c:pt idx="6745">
                  <c:v>12/10/14 16:31</c:v>
                </c:pt>
                <c:pt idx="6746">
                  <c:v>12/10/14 16:31</c:v>
                </c:pt>
                <c:pt idx="6747">
                  <c:v>12/10/14 16:31</c:v>
                </c:pt>
                <c:pt idx="6748">
                  <c:v>12/10/14 16:31</c:v>
                </c:pt>
                <c:pt idx="6749">
                  <c:v>12/10/14 16:32</c:v>
                </c:pt>
                <c:pt idx="6750">
                  <c:v>12/10/14 16:32</c:v>
                </c:pt>
                <c:pt idx="6751">
                  <c:v>12/10/14 16:32</c:v>
                </c:pt>
                <c:pt idx="6752">
                  <c:v>12/10/14 16:32</c:v>
                </c:pt>
                <c:pt idx="6753">
                  <c:v>12/10/14 16:32</c:v>
                </c:pt>
                <c:pt idx="6754">
                  <c:v>12/10/14 16:32</c:v>
                </c:pt>
                <c:pt idx="6755">
                  <c:v>12/10/14 16:32</c:v>
                </c:pt>
                <c:pt idx="6756">
                  <c:v>12/10/14 16:32</c:v>
                </c:pt>
                <c:pt idx="6757">
                  <c:v>12/10/14 16:33</c:v>
                </c:pt>
                <c:pt idx="6758">
                  <c:v>12/10/14 16:33</c:v>
                </c:pt>
                <c:pt idx="6759">
                  <c:v>12/10/14 16:33</c:v>
                </c:pt>
                <c:pt idx="6760">
                  <c:v>12/10/14 16:33</c:v>
                </c:pt>
                <c:pt idx="6761">
                  <c:v>12/10/14 16:33</c:v>
                </c:pt>
                <c:pt idx="6762">
                  <c:v>12/10/14 16:33</c:v>
                </c:pt>
                <c:pt idx="6763">
                  <c:v>12/10/14 16:33</c:v>
                </c:pt>
                <c:pt idx="6764">
                  <c:v>12/10/14 16:33</c:v>
                </c:pt>
                <c:pt idx="6765">
                  <c:v>12/10/14 16:33</c:v>
                </c:pt>
                <c:pt idx="6766">
                  <c:v>12/10/14 16:33</c:v>
                </c:pt>
                <c:pt idx="6767">
                  <c:v>12/10/14 16:33</c:v>
                </c:pt>
                <c:pt idx="6768">
                  <c:v>12/10/14 16:34</c:v>
                </c:pt>
                <c:pt idx="6769">
                  <c:v>12/10/14 16:34</c:v>
                </c:pt>
                <c:pt idx="6770">
                  <c:v>12/10/14 16:34</c:v>
                </c:pt>
                <c:pt idx="6771">
                  <c:v>12/10/14 16:34</c:v>
                </c:pt>
                <c:pt idx="6772">
                  <c:v>12/10/14 16:34</c:v>
                </c:pt>
                <c:pt idx="6773">
                  <c:v>12/10/14 16:34</c:v>
                </c:pt>
                <c:pt idx="6774">
                  <c:v>12/10/14 16:35</c:v>
                </c:pt>
                <c:pt idx="6775">
                  <c:v>12/10/14 16:35</c:v>
                </c:pt>
                <c:pt idx="6776">
                  <c:v>12/10/14 16:35</c:v>
                </c:pt>
                <c:pt idx="6777">
                  <c:v>12/10/14 16:35</c:v>
                </c:pt>
                <c:pt idx="6778">
                  <c:v>12/10/14 16:36</c:v>
                </c:pt>
                <c:pt idx="6779">
                  <c:v>12/10/14 16:36</c:v>
                </c:pt>
                <c:pt idx="6780">
                  <c:v>12/10/14 16:36</c:v>
                </c:pt>
                <c:pt idx="6781">
                  <c:v>12/10/14 16:36</c:v>
                </c:pt>
                <c:pt idx="6782">
                  <c:v>12/10/14 16:36</c:v>
                </c:pt>
                <c:pt idx="6783">
                  <c:v>12/10/14 16:36</c:v>
                </c:pt>
                <c:pt idx="6784">
                  <c:v>12/10/14 16:36</c:v>
                </c:pt>
                <c:pt idx="6785">
                  <c:v>12/10/14 16:36</c:v>
                </c:pt>
                <c:pt idx="6786">
                  <c:v>12/10/14 16:36</c:v>
                </c:pt>
                <c:pt idx="6787">
                  <c:v>12/10/14 16:36</c:v>
                </c:pt>
                <c:pt idx="6788">
                  <c:v>12/10/14 16:36</c:v>
                </c:pt>
                <c:pt idx="6789">
                  <c:v>12/10/14 16:36</c:v>
                </c:pt>
                <c:pt idx="6790">
                  <c:v>12/10/14 16:36</c:v>
                </c:pt>
                <c:pt idx="6791">
                  <c:v>12/10/14 16:36</c:v>
                </c:pt>
                <c:pt idx="6792">
                  <c:v>12/10/14 16:36</c:v>
                </c:pt>
                <c:pt idx="6793">
                  <c:v>12/10/14 16:36</c:v>
                </c:pt>
                <c:pt idx="6794">
                  <c:v>12/10/14 16:37</c:v>
                </c:pt>
                <c:pt idx="6795">
                  <c:v>12/10/14 16:37</c:v>
                </c:pt>
                <c:pt idx="6796">
                  <c:v>12/10/14 16:37</c:v>
                </c:pt>
                <c:pt idx="6797">
                  <c:v>12/10/14 16:37</c:v>
                </c:pt>
                <c:pt idx="6798">
                  <c:v>12/10/14 16:37</c:v>
                </c:pt>
                <c:pt idx="6799">
                  <c:v>12/10/14 16:37</c:v>
                </c:pt>
                <c:pt idx="6800">
                  <c:v>12/10/14 16:37</c:v>
                </c:pt>
                <c:pt idx="6801">
                  <c:v>12/10/14 16:37</c:v>
                </c:pt>
                <c:pt idx="6802">
                  <c:v>12/10/14 16:37</c:v>
                </c:pt>
                <c:pt idx="6803">
                  <c:v>12/10/14 16:37</c:v>
                </c:pt>
                <c:pt idx="6804">
                  <c:v>12/10/14 16:37</c:v>
                </c:pt>
                <c:pt idx="6805">
                  <c:v>12/10/14 16:37</c:v>
                </c:pt>
                <c:pt idx="6806">
                  <c:v>12/10/14 16:37</c:v>
                </c:pt>
                <c:pt idx="6807">
                  <c:v>12/10/14 16:37</c:v>
                </c:pt>
                <c:pt idx="6808">
                  <c:v>12/10/14 16:37</c:v>
                </c:pt>
                <c:pt idx="6809">
                  <c:v>12/10/14 16:37</c:v>
                </c:pt>
                <c:pt idx="6810">
                  <c:v>12/10/14 16:38</c:v>
                </c:pt>
                <c:pt idx="6811">
                  <c:v>12/10/14 16:38</c:v>
                </c:pt>
                <c:pt idx="6812">
                  <c:v>12/10/14 16:38</c:v>
                </c:pt>
                <c:pt idx="6813">
                  <c:v>12/10/14 16:38</c:v>
                </c:pt>
                <c:pt idx="6814">
                  <c:v>12/10/14 16:38</c:v>
                </c:pt>
                <c:pt idx="6815">
                  <c:v>12/10/14 16:38</c:v>
                </c:pt>
                <c:pt idx="6816">
                  <c:v>12/10/14 16:38</c:v>
                </c:pt>
                <c:pt idx="6817">
                  <c:v>12/10/14 16:38</c:v>
                </c:pt>
                <c:pt idx="6818">
                  <c:v>12/10/14 16:38</c:v>
                </c:pt>
                <c:pt idx="6819">
                  <c:v>12/10/14 16:38</c:v>
                </c:pt>
                <c:pt idx="6820">
                  <c:v>12/10/14 16:38</c:v>
                </c:pt>
                <c:pt idx="6821">
                  <c:v>12/10/14 16:38</c:v>
                </c:pt>
                <c:pt idx="6822">
                  <c:v>12/10/14 16:39</c:v>
                </c:pt>
                <c:pt idx="6823">
                  <c:v>12/10/14 16:39</c:v>
                </c:pt>
                <c:pt idx="6824">
                  <c:v>12/10/14 16:39</c:v>
                </c:pt>
                <c:pt idx="6825">
                  <c:v>12/10/14 16:39</c:v>
                </c:pt>
                <c:pt idx="6826">
                  <c:v>12/10/14 16:39</c:v>
                </c:pt>
                <c:pt idx="6827">
                  <c:v>12/10/14 16:39</c:v>
                </c:pt>
                <c:pt idx="6828">
                  <c:v>12/10/14 16:39</c:v>
                </c:pt>
                <c:pt idx="6829">
                  <c:v>12/10/14 16:39</c:v>
                </c:pt>
                <c:pt idx="6830">
                  <c:v>12/10/14 16:39</c:v>
                </c:pt>
                <c:pt idx="6831">
                  <c:v>12/10/14 16:39</c:v>
                </c:pt>
                <c:pt idx="6832">
                  <c:v>12/10/14 16:40</c:v>
                </c:pt>
                <c:pt idx="6833">
                  <c:v>12/10/14 16:40</c:v>
                </c:pt>
                <c:pt idx="6834">
                  <c:v>12/10/14 16:40</c:v>
                </c:pt>
                <c:pt idx="6835">
                  <c:v>12/10/14 16:40</c:v>
                </c:pt>
                <c:pt idx="6836">
                  <c:v>12/10/14 16:40</c:v>
                </c:pt>
                <c:pt idx="6837">
                  <c:v>12/10/14 16:40</c:v>
                </c:pt>
                <c:pt idx="6838">
                  <c:v>12/10/14 16:40</c:v>
                </c:pt>
                <c:pt idx="6839">
                  <c:v>12/10/14 16:40</c:v>
                </c:pt>
                <c:pt idx="6840">
                  <c:v>12/10/14 16:41</c:v>
                </c:pt>
                <c:pt idx="6841">
                  <c:v>12/10/14 16:41</c:v>
                </c:pt>
                <c:pt idx="6842">
                  <c:v>12/10/14 16:41</c:v>
                </c:pt>
                <c:pt idx="6843">
                  <c:v>12/10/14 16:41</c:v>
                </c:pt>
                <c:pt idx="6844">
                  <c:v>12/10/14 16:41</c:v>
                </c:pt>
                <c:pt idx="6845">
                  <c:v>12/10/14 16:41</c:v>
                </c:pt>
                <c:pt idx="6846">
                  <c:v>12/10/14 16:41</c:v>
                </c:pt>
                <c:pt idx="6847">
                  <c:v>12/10/14 16:42</c:v>
                </c:pt>
                <c:pt idx="6848">
                  <c:v>12/10/14 16:42</c:v>
                </c:pt>
                <c:pt idx="6849">
                  <c:v>12/10/14 16:42</c:v>
                </c:pt>
                <c:pt idx="6850">
                  <c:v>12/10/14 16:42</c:v>
                </c:pt>
                <c:pt idx="6851">
                  <c:v>12/10/14 16:42</c:v>
                </c:pt>
                <c:pt idx="6852">
                  <c:v>12/10/14 16:42</c:v>
                </c:pt>
                <c:pt idx="6853">
                  <c:v>12/10/14 16:42</c:v>
                </c:pt>
                <c:pt idx="6854">
                  <c:v>12/10/14 16:42</c:v>
                </c:pt>
                <c:pt idx="6855">
                  <c:v>12/10/14 16:42</c:v>
                </c:pt>
                <c:pt idx="6856">
                  <c:v>12/10/14 16:43</c:v>
                </c:pt>
                <c:pt idx="6857">
                  <c:v>12/10/14 16:43</c:v>
                </c:pt>
                <c:pt idx="6858">
                  <c:v>12/10/14 16:43</c:v>
                </c:pt>
                <c:pt idx="6859">
                  <c:v>12/10/14 16:43</c:v>
                </c:pt>
                <c:pt idx="6860">
                  <c:v>12/10/14 16:43</c:v>
                </c:pt>
                <c:pt idx="6861">
                  <c:v>12/10/14 16:43</c:v>
                </c:pt>
                <c:pt idx="6862">
                  <c:v>12/10/14 16:43</c:v>
                </c:pt>
                <c:pt idx="6863">
                  <c:v>12/10/14 16:43</c:v>
                </c:pt>
                <c:pt idx="6864">
                  <c:v>12/10/14 16:43</c:v>
                </c:pt>
                <c:pt idx="6865">
                  <c:v>12/10/14 16:44</c:v>
                </c:pt>
                <c:pt idx="6866">
                  <c:v>12/10/14 16:44</c:v>
                </c:pt>
                <c:pt idx="6867">
                  <c:v>12/10/14 16:44</c:v>
                </c:pt>
                <c:pt idx="6868">
                  <c:v>12/10/14 16:44</c:v>
                </c:pt>
                <c:pt idx="6869">
                  <c:v>12/10/14 16:44</c:v>
                </c:pt>
                <c:pt idx="6870">
                  <c:v>12/10/14 16:44</c:v>
                </c:pt>
                <c:pt idx="6871">
                  <c:v>12/10/14 16:44</c:v>
                </c:pt>
                <c:pt idx="6872">
                  <c:v>12/10/14 16:44</c:v>
                </c:pt>
                <c:pt idx="6873">
                  <c:v>12/10/14 16:44</c:v>
                </c:pt>
                <c:pt idx="6874">
                  <c:v>12/10/14 16:44</c:v>
                </c:pt>
                <c:pt idx="6875">
                  <c:v>12/10/14 16:44</c:v>
                </c:pt>
                <c:pt idx="6876">
                  <c:v>12/10/14 16:44</c:v>
                </c:pt>
                <c:pt idx="6877">
                  <c:v>12/10/14 16:44</c:v>
                </c:pt>
                <c:pt idx="6878">
                  <c:v>12/10/14 16:44</c:v>
                </c:pt>
                <c:pt idx="6879">
                  <c:v>12/10/14 16:44</c:v>
                </c:pt>
                <c:pt idx="6880">
                  <c:v>12/10/14 16:44</c:v>
                </c:pt>
                <c:pt idx="6881">
                  <c:v>12/10/14 16:44</c:v>
                </c:pt>
                <c:pt idx="6882">
                  <c:v>12/10/14 16:44</c:v>
                </c:pt>
                <c:pt idx="6883">
                  <c:v>12/10/14 16:44</c:v>
                </c:pt>
                <c:pt idx="6884">
                  <c:v>12/10/14 16:44</c:v>
                </c:pt>
                <c:pt idx="6885">
                  <c:v>12/10/14 16:45</c:v>
                </c:pt>
                <c:pt idx="6886">
                  <c:v>12/10/14 16:45</c:v>
                </c:pt>
                <c:pt idx="6887">
                  <c:v>12/10/14 16:45</c:v>
                </c:pt>
                <c:pt idx="6888">
                  <c:v>12/10/14 16:45</c:v>
                </c:pt>
                <c:pt idx="6889">
                  <c:v>12/10/14 16:45</c:v>
                </c:pt>
                <c:pt idx="6890">
                  <c:v>12/10/14 16:45</c:v>
                </c:pt>
                <c:pt idx="6891">
                  <c:v>12/10/14 16:45</c:v>
                </c:pt>
                <c:pt idx="6892">
                  <c:v>12/10/14 16:45</c:v>
                </c:pt>
                <c:pt idx="6893">
                  <c:v>12/10/14 16:45</c:v>
                </c:pt>
                <c:pt idx="6894">
                  <c:v>12/10/14 16:46</c:v>
                </c:pt>
                <c:pt idx="6895">
                  <c:v>12/10/14 16:46</c:v>
                </c:pt>
                <c:pt idx="6896">
                  <c:v>12/10/14 16:46</c:v>
                </c:pt>
                <c:pt idx="6897">
                  <c:v>12/10/14 16:46</c:v>
                </c:pt>
                <c:pt idx="6898">
                  <c:v>12/10/14 16:46</c:v>
                </c:pt>
                <c:pt idx="6899">
                  <c:v>12/10/14 16:46</c:v>
                </c:pt>
                <c:pt idx="6900">
                  <c:v>12/10/14 16:46</c:v>
                </c:pt>
                <c:pt idx="6901">
                  <c:v>12/10/14 16:46</c:v>
                </c:pt>
                <c:pt idx="6902">
                  <c:v>12/10/14 16:46</c:v>
                </c:pt>
                <c:pt idx="6903">
                  <c:v>12/10/14 16:46</c:v>
                </c:pt>
                <c:pt idx="6904">
                  <c:v>12/10/14 16:46</c:v>
                </c:pt>
                <c:pt idx="6905">
                  <c:v>12/10/14 16:46</c:v>
                </c:pt>
                <c:pt idx="6906">
                  <c:v>12/10/14 16:47</c:v>
                </c:pt>
                <c:pt idx="6907">
                  <c:v>12/10/14 16:47</c:v>
                </c:pt>
                <c:pt idx="6908">
                  <c:v>12/10/14 16:47</c:v>
                </c:pt>
                <c:pt idx="6909">
                  <c:v>12/10/14 16:47</c:v>
                </c:pt>
                <c:pt idx="6910">
                  <c:v>12/10/14 16:47</c:v>
                </c:pt>
                <c:pt idx="6911">
                  <c:v>12/10/14 16:47</c:v>
                </c:pt>
                <c:pt idx="6912">
                  <c:v>12/10/14 16:47</c:v>
                </c:pt>
                <c:pt idx="6913">
                  <c:v>12/10/14 16:47</c:v>
                </c:pt>
                <c:pt idx="6914">
                  <c:v>12/10/14 16:47</c:v>
                </c:pt>
                <c:pt idx="6915">
                  <c:v>12/10/14 16:47</c:v>
                </c:pt>
                <c:pt idx="6916">
                  <c:v>12/10/14 16:47</c:v>
                </c:pt>
                <c:pt idx="6917">
                  <c:v>12/10/14 16:47</c:v>
                </c:pt>
                <c:pt idx="6918">
                  <c:v>12/10/14 16:47</c:v>
                </c:pt>
                <c:pt idx="6919">
                  <c:v>12/10/14 16:47</c:v>
                </c:pt>
                <c:pt idx="6920">
                  <c:v>12/10/14 16:47</c:v>
                </c:pt>
                <c:pt idx="6921">
                  <c:v>12/10/14 16:48</c:v>
                </c:pt>
                <c:pt idx="6922">
                  <c:v>12/10/14 16:48</c:v>
                </c:pt>
                <c:pt idx="6923">
                  <c:v>12/10/14 16:48</c:v>
                </c:pt>
                <c:pt idx="6924">
                  <c:v>12/10/14 16:48</c:v>
                </c:pt>
                <c:pt idx="6925">
                  <c:v>12/10/14 16:48</c:v>
                </c:pt>
                <c:pt idx="6926">
                  <c:v>12/10/14 16:48</c:v>
                </c:pt>
                <c:pt idx="6927">
                  <c:v>12/10/14 16:48</c:v>
                </c:pt>
                <c:pt idx="6928">
                  <c:v>12/10/14 16:48</c:v>
                </c:pt>
                <c:pt idx="6929">
                  <c:v>12/10/14 16:48</c:v>
                </c:pt>
                <c:pt idx="6930">
                  <c:v>12/10/14 16:49</c:v>
                </c:pt>
                <c:pt idx="6931">
                  <c:v>12/10/14 16:49</c:v>
                </c:pt>
                <c:pt idx="6932">
                  <c:v>12/10/14 16:49</c:v>
                </c:pt>
                <c:pt idx="6933">
                  <c:v>12/10/14 16:49</c:v>
                </c:pt>
                <c:pt idx="6934">
                  <c:v>12/10/14 16:49</c:v>
                </c:pt>
                <c:pt idx="6935">
                  <c:v>12/10/14 16:49</c:v>
                </c:pt>
                <c:pt idx="6936">
                  <c:v>12/10/14 16:49</c:v>
                </c:pt>
                <c:pt idx="6937">
                  <c:v>12/10/14 16:49</c:v>
                </c:pt>
                <c:pt idx="6938">
                  <c:v>12/10/14 16:50</c:v>
                </c:pt>
                <c:pt idx="6939">
                  <c:v>12/10/14 16:50</c:v>
                </c:pt>
                <c:pt idx="6940">
                  <c:v>12/10/14 16:50</c:v>
                </c:pt>
                <c:pt idx="6941">
                  <c:v>12/10/14 16:50</c:v>
                </c:pt>
                <c:pt idx="6942">
                  <c:v>12/10/14 16:50</c:v>
                </c:pt>
                <c:pt idx="6943">
                  <c:v>12/10/14 16:50</c:v>
                </c:pt>
                <c:pt idx="6944">
                  <c:v>12/10/14 16:50</c:v>
                </c:pt>
                <c:pt idx="6945">
                  <c:v>12/10/14 16:50</c:v>
                </c:pt>
                <c:pt idx="6946">
                  <c:v>12/10/14 16:50</c:v>
                </c:pt>
                <c:pt idx="6947">
                  <c:v>12/10/14 16:50</c:v>
                </c:pt>
                <c:pt idx="6948">
                  <c:v>12/10/14 16:50</c:v>
                </c:pt>
                <c:pt idx="6949">
                  <c:v>12/10/14 16:50</c:v>
                </c:pt>
                <c:pt idx="6950">
                  <c:v>12/10/14 16:50</c:v>
                </c:pt>
                <c:pt idx="6951">
                  <c:v>12/10/14 16:51</c:v>
                </c:pt>
                <c:pt idx="6952">
                  <c:v>12/10/14 16:51</c:v>
                </c:pt>
                <c:pt idx="6953">
                  <c:v>12/10/14 16:51</c:v>
                </c:pt>
                <c:pt idx="6954">
                  <c:v>12/10/14 16:51</c:v>
                </c:pt>
                <c:pt idx="6955">
                  <c:v>12/10/14 16:51</c:v>
                </c:pt>
                <c:pt idx="6956">
                  <c:v>12/10/14 16:51</c:v>
                </c:pt>
                <c:pt idx="6957">
                  <c:v>12/10/14 16:51</c:v>
                </c:pt>
                <c:pt idx="6958">
                  <c:v>12/10/14 16:51</c:v>
                </c:pt>
                <c:pt idx="6959">
                  <c:v>12/10/14 16:51</c:v>
                </c:pt>
                <c:pt idx="6960">
                  <c:v>12/10/14 16:51</c:v>
                </c:pt>
                <c:pt idx="6961">
                  <c:v>12/10/14 16:52</c:v>
                </c:pt>
                <c:pt idx="6962">
                  <c:v>12/10/14 16:52</c:v>
                </c:pt>
                <c:pt idx="6963">
                  <c:v>12/10/14 16:52</c:v>
                </c:pt>
                <c:pt idx="6964">
                  <c:v>12/10/14 16:52</c:v>
                </c:pt>
                <c:pt idx="6965">
                  <c:v>12/10/14 16:52</c:v>
                </c:pt>
                <c:pt idx="6966">
                  <c:v>12/10/14 16:52</c:v>
                </c:pt>
                <c:pt idx="6967">
                  <c:v>12/10/14 16:52</c:v>
                </c:pt>
                <c:pt idx="6968">
                  <c:v>12/10/14 16:52</c:v>
                </c:pt>
                <c:pt idx="6969">
                  <c:v>12/10/14 16:52</c:v>
                </c:pt>
              </c:strCache>
            </c:strRef>
          </c:cat>
          <c:val>
            <c:numRef>
              <c:f>'Rolling Stdev Data'!$A$3:$A$6971</c:f>
              <c:numCache>
                <c:formatCode>General</c:formatCode>
                <c:ptCount val="696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9.6279364940164286E-2</c:v>
                </c:pt>
                <c:pt idx="385">
                  <c:v>0.13356384300116927</c:v>
                </c:pt>
                <c:pt idx="386">
                  <c:v>0.16025682632263979</c:v>
                </c:pt>
                <c:pt idx="387">
                  <c:v>0.1812643747670255</c:v>
                </c:pt>
                <c:pt idx="388">
                  <c:v>0.19849152082826896</c:v>
                </c:pt>
                <c:pt idx="389">
                  <c:v>0.21236193181866755</c:v>
                </c:pt>
                <c:pt idx="390">
                  <c:v>0.22369307848731496</c:v>
                </c:pt>
                <c:pt idx="391">
                  <c:v>0.23310713811347092</c:v>
                </c:pt>
                <c:pt idx="392">
                  <c:v>0.24072397929785216</c:v>
                </c:pt>
                <c:pt idx="393">
                  <c:v>0.24692613925944332</c:v>
                </c:pt>
                <c:pt idx="394">
                  <c:v>0.25178746780780648</c:v>
                </c:pt>
                <c:pt idx="395">
                  <c:v>0.255381255042118</c:v>
                </c:pt>
                <c:pt idx="396">
                  <c:v>0.2577032046141946</c:v>
                </c:pt>
                <c:pt idx="397">
                  <c:v>0.25889666983786541</c:v>
                </c:pt>
                <c:pt idx="398">
                  <c:v>0.25889079466765347</c:v>
                </c:pt>
                <c:pt idx="399">
                  <c:v>0.25773133733266496</c:v>
                </c:pt>
                <c:pt idx="400">
                  <c:v>0.255434456614623</c:v>
                </c:pt>
                <c:pt idx="401">
                  <c:v>0.25202188151310823</c:v>
                </c:pt>
                <c:pt idx="402">
                  <c:v>0.2472585992483522</c:v>
                </c:pt>
                <c:pt idx="403">
                  <c:v>0.24126849978945125</c:v>
                </c:pt>
                <c:pt idx="404">
                  <c:v>0.2339976327095861</c:v>
                </c:pt>
                <c:pt idx="405">
                  <c:v>0.22532128840876117</c:v>
                </c:pt>
                <c:pt idx="406">
                  <c:v>0.21509619999017798</c:v>
                </c:pt>
                <c:pt idx="407">
                  <c:v>0.20308322286795905</c:v>
                </c:pt>
                <c:pt idx="408">
                  <c:v>0.18893722553461495</c:v>
                </c:pt>
                <c:pt idx="409">
                  <c:v>0.17217277046821763</c:v>
                </c:pt>
                <c:pt idx="410">
                  <c:v>0.15193114160482646</c:v>
                </c:pt>
                <c:pt idx="411">
                  <c:v>0.12659697051275473</c:v>
                </c:pt>
                <c:pt idx="412">
                  <c:v>9.2081265611204291E-2</c:v>
                </c:pt>
                <c:pt idx="413">
                  <c:v>2.1076200318117348E-2</c:v>
                </c:pt>
                <c:pt idx="414">
                  <c:v>2.064966460220248E-2</c:v>
                </c:pt>
                <c:pt idx="415">
                  <c:v>2.0101420404607242E-2</c:v>
                </c:pt>
                <c:pt idx="416">
                  <c:v>1.9836227041172643E-2</c:v>
                </c:pt>
                <c:pt idx="417">
                  <c:v>1.9393346750118796E-2</c:v>
                </c:pt>
                <c:pt idx="418">
                  <c:v>1.8688331127081584E-2</c:v>
                </c:pt>
                <c:pt idx="419">
                  <c:v>1.8296796515869924E-2</c:v>
                </c:pt>
                <c:pt idx="420">
                  <c:v>1.8072113153351641E-2</c:v>
                </c:pt>
                <c:pt idx="421">
                  <c:v>1.7754133386086696E-2</c:v>
                </c:pt>
                <c:pt idx="422">
                  <c:v>1.7497312279690477E-2</c:v>
                </c:pt>
                <c:pt idx="423">
                  <c:v>1.7192786466726426E-2</c:v>
                </c:pt>
                <c:pt idx="424">
                  <c:v>1.6774359001493693E-2</c:v>
                </c:pt>
                <c:pt idx="425">
                  <c:v>1.64480282364282E-2</c:v>
                </c:pt>
                <c:pt idx="426">
                  <c:v>1.6155013430090841E-2</c:v>
                </c:pt>
                <c:pt idx="427">
                  <c:v>1.5808348820538609E-2</c:v>
                </c:pt>
                <c:pt idx="428">
                  <c:v>1.5455286344598505E-2</c:v>
                </c:pt>
                <c:pt idx="429">
                  <c:v>1.5695874882687463E-2</c:v>
                </c:pt>
                <c:pt idx="430">
                  <c:v>1.5795464288734018E-2</c:v>
                </c:pt>
                <c:pt idx="431">
                  <c:v>1.5662913254885412E-2</c:v>
                </c:pt>
                <c:pt idx="432">
                  <c:v>1.5974574022800312E-2</c:v>
                </c:pt>
                <c:pt idx="433">
                  <c:v>1.6224022423431874E-2</c:v>
                </c:pt>
                <c:pt idx="434">
                  <c:v>1.6474979073835903E-2</c:v>
                </c:pt>
                <c:pt idx="435">
                  <c:v>1.6613860220393014E-2</c:v>
                </c:pt>
                <c:pt idx="436">
                  <c:v>1.6665488320768109E-2</c:v>
                </c:pt>
                <c:pt idx="437">
                  <c:v>1.6682969228937493E-2</c:v>
                </c:pt>
                <c:pt idx="438">
                  <c:v>1.6739767925737618E-2</c:v>
                </c:pt>
                <c:pt idx="439">
                  <c:v>1.6724578521190771E-2</c:v>
                </c:pt>
                <c:pt idx="440">
                  <c:v>1.6714530409560082E-2</c:v>
                </c:pt>
                <c:pt idx="441">
                  <c:v>1.6635644008149288E-2</c:v>
                </c:pt>
                <c:pt idx="442">
                  <c:v>1.6714169787912909E-2</c:v>
                </c:pt>
                <c:pt idx="443">
                  <c:v>1.6703497511950955E-2</c:v>
                </c:pt>
                <c:pt idx="444">
                  <c:v>1.6686997851802932E-2</c:v>
                </c:pt>
                <c:pt idx="445">
                  <c:v>1.6522654373950781E-2</c:v>
                </c:pt>
                <c:pt idx="446">
                  <c:v>1.72723898673488E-2</c:v>
                </c:pt>
                <c:pt idx="447">
                  <c:v>1.7844132963389929E-2</c:v>
                </c:pt>
                <c:pt idx="448">
                  <c:v>1.825026966573506E-2</c:v>
                </c:pt>
                <c:pt idx="449">
                  <c:v>1.8494739559810507E-2</c:v>
                </c:pt>
                <c:pt idx="450">
                  <c:v>1.9034928824432022E-2</c:v>
                </c:pt>
                <c:pt idx="451">
                  <c:v>1.9449953804995899E-2</c:v>
                </c:pt>
                <c:pt idx="452">
                  <c:v>1.9867968829920538E-2</c:v>
                </c:pt>
                <c:pt idx="453">
                  <c:v>2.0321794102144561E-2</c:v>
                </c:pt>
                <c:pt idx="454">
                  <c:v>2.0539021636411497E-2</c:v>
                </c:pt>
                <c:pt idx="455">
                  <c:v>2.0777177099103115E-2</c:v>
                </c:pt>
                <c:pt idx="456">
                  <c:v>2.089190626528346E-2</c:v>
                </c:pt>
                <c:pt idx="457">
                  <c:v>2.0974283600994573E-2</c:v>
                </c:pt>
                <c:pt idx="458">
                  <c:v>2.0868779951639889E-2</c:v>
                </c:pt>
                <c:pt idx="459">
                  <c:v>2.1094336211257191E-2</c:v>
                </c:pt>
                <c:pt idx="460">
                  <c:v>2.1165814284147294E-2</c:v>
                </c:pt>
                <c:pt idx="461">
                  <c:v>2.1071016436458378E-2</c:v>
                </c:pt>
                <c:pt idx="462">
                  <c:v>2.1067835477514583E-2</c:v>
                </c:pt>
                <c:pt idx="463">
                  <c:v>2.0935864897011325E-2</c:v>
                </c:pt>
                <c:pt idx="464">
                  <c:v>2.0795163927680736E-2</c:v>
                </c:pt>
                <c:pt idx="465">
                  <c:v>2.1605860351371867E-2</c:v>
                </c:pt>
                <c:pt idx="466">
                  <c:v>2.2826770737627004E-2</c:v>
                </c:pt>
                <c:pt idx="467">
                  <c:v>2.3750501716026738E-2</c:v>
                </c:pt>
                <c:pt idx="468">
                  <c:v>2.439234284804858E-2</c:v>
                </c:pt>
                <c:pt idx="469">
                  <c:v>2.4756708567193312E-2</c:v>
                </c:pt>
                <c:pt idx="470">
                  <c:v>2.4999941459526599E-2</c:v>
                </c:pt>
                <c:pt idx="471">
                  <c:v>2.4956226995553464E-2</c:v>
                </c:pt>
                <c:pt idx="472">
                  <c:v>2.4986973505552821E-2</c:v>
                </c:pt>
                <c:pt idx="473">
                  <c:v>2.4973411761533639E-2</c:v>
                </c:pt>
                <c:pt idx="474">
                  <c:v>2.4923168348241705E-2</c:v>
                </c:pt>
                <c:pt idx="475">
                  <c:v>2.4710973740243659E-2</c:v>
                </c:pt>
                <c:pt idx="476">
                  <c:v>2.5029463242418035E-2</c:v>
                </c:pt>
                <c:pt idx="477">
                  <c:v>2.519964510161888E-2</c:v>
                </c:pt>
                <c:pt idx="478">
                  <c:v>2.5154628489669612E-2</c:v>
                </c:pt>
                <c:pt idx="479">
                  <c:v>2.4892268395747399E-2</c:v>
                </c:pt>
                <c:pt idx="480">
                  <c:v>2.4821892361525294E-2</c:v>
                </c:pt>
                <c:pt idx="481">
                  <c:v>2.4828055397912281E-2</c:v>
                </c:pt>
                <c:pt idx="482">
                  <c:v>2.4848966266772299E-2</c:v>
                </c:pt>
                <c:pt idx="483">
                  <c:v>2.486769694909188E-2</c:v>
                </c:pt>
                <c:pt idx="484">
                  <c:v>2.4746523283001184E-2</c:v>
                </c:pt>
                <c:pt idx="485">
                  <c:v>2.4711357416193569E-2</c:v>
                </c:pt>
                <c:pt idx="486">
                  <c:v>2.5308094781439604E-2</c:v>
                </c:pt>
                <c:pt idx="487">
                  <c:v>2.5645191671311036E-2</c:v>
                </c:pt>
                <c:pt idx="488">
                  <c:v>2.570985233669568E-2</c:v>
                </c:pt>
                <c:pt idx="489">
                  <c:v>2.5520977297960507E-2</c:v>
                </c:pt>
                <c:pt idx="490">
                  <c:v>2.5064590657282663E-2</c:v>
                </c:pt>
                <c:pt idx="491">
                  <c:v>2.4288195287486016E-2</c:v>
                </c:pt>
                <c:pt idx="492">
                  <c:v>2.367207061881756E-2</c:v>
                </c:pt>
                <c:pt idx="493">
                  <c:v>2.276841599741615E-2</c:v>
                </c:pt>
                <c:pt idx="494">
                  <c:v>2.1548933700089694E-2</c:v>
                </c:pt>
                <c:pt idx="495">
                  <c:v>2.1433025483536691E-2</c:v>
                </c:pt>
                <c:pt idx="496">
                  <c:v>2.1608107896965038E-2</c:v>
                </c:pt>
                <c:pt idx="497">
                  <c:v>2.1615035914651082E-2</c:v>
                </c:pt>
                <c:pt idx="498">
                  <c:v>2.1525836263670488E-2</c:v>
                </c:pt>
                <c:pt idx="499">
                  <c:v>2.1255003017547978E-2</c:v>
                </c:pt>
                <c:pt idx="500">
                  <c:v>2.1116774371987942E-2</c:v>
                </c:pt>
                <c:pt idx="501">
                  <c:v>2.0837496929997697E-2</c:v>
                </c:pt>
                <c:pt idx="502">
                  <c:v>2.0594350760534424E-2</c:v>
                </c:pt>
                <c:pt idx="503">
                  <c:v>2.0506762274185405E-2</c:v>
                </c:pt>
                <c:pt idx="504">
                  <c:v>2.0916142298042447E-2</c:v>
                </c:pt>
                <c:pt idx="505">
                  <c:v>2.1258736174926681E-2</c:v>
                </c:pt>
                <c:pt idx="506">
                  <c:v>2.2316763266634648E-2</c:v>
                </c:pt>
                <c:pt idx="507">
                  <c:v>2.3187100894476845E-2</c:v>
                </c:pt>
                <c:pt idx="508">
                  <c:v>2.3748729673552578E-2</c:v>
                </c:pt>
                <c:pt idx="509">
                  <c:v>2.4176852738169989E-2</c:v>
                </c:pt>
                <c:pt idx="510">
                  <c:v>2.4388180912240737E-2</c:v>
                </c:pt>
                <c:pt idx="511">
                  <c:v>2.4510601106939051E-2</c:v>
                </c:pt>
                <c:pt idx="512">
                  <c:v>2.526240720554777E-2</c:v>
                </c:pt>
                <c:pt idx="513">
                  <c:v>2.6604255718043594E-2</c:v>
                </c:pt>
                <c:pt idx="514">
                  <c:v>2.7610011582404011E-2</c:v>
                </c:pt>
                <c:pt idx="515">
                  <c:v>2.8636913422656448E-2</c:v>
                </c:pt>
                <c:pt idx="516">
                  <c:v>3.0223066790990395E-2</c:v>
                </c:pt>
                <c:pt idx="517">
                  <c:v>3.1505302794993653E-2</c:v>
                </c:pt>
                <c:pt idx="518">
                  <c:v>3.2440312510617776E-2</c:v>
                </c:pt>
                <c:pt idx="519">
                  <c:v>3.3103943242869152E-2</c:v>
                </c:pt>
                <c:pt idx="520">
                  <c:v>3.3509241027329002E-2</c:v>
                </c:pt>
                <c:pt idx="521">
                  <c:v>3.369638788918649E-2</c:v>
                </c:pt>
                <c:pt idx="522">
                  <c:v>3.3922764773240945E-2</c:v>
                </c:pt>
                <c:pt idx="523">
                  <c:v>3.4081777089961081E-2</c:v>
                </c:pt>
                <c:pt idx="524">
                  <c:v>3.3994634951723536E-2</c:v>
                </c:pt>
                <c:pt idx="525">
                  <c:v>3.3743305101938896E-2</c:v>
                </c:pt>
                <c:pt idx="526">
                  <c:v>3.3357390113238551E-2</c:v>
                </c:pt>
                <c:pt idx="527">
                  <c:v>3.2666428484358884E-2</c:v>
                </c:pt>
                <c:pt idx="528">
                  <c:v>3.1774680496006395E-2</c:v>
                </c:pt>
                <c:pt idx="529">
                  <c:v>3.0666175358401389E-2</c:v>
                </c:pt>
                <c:pt idx="530">
                  <c:v>2.9445224234910968E-2</c:v>
                </c:pt>
                <c:pt idx="531">
                  <c:v>2.7926664059538909E-2</c:v>
                </c:pt>
                <c:pt idx="532">
                  <c:v>2.6316159828911626E-2</c:v>
                </c:pt>
                <c:pt idx="533">
                  <c:v>2.4513749631403323E-2</c:v>
                </c:pt>
                <c:pt idx="534">
                  <c:v>2.3155759544353879E-2</c:v>
                </c:pt>
                <c:pt idx="535">
                  <c:v>2.1660877552954542E-2</c:v>
                </c:pt>
                <c:pt idx="536">
                  <c:v>2.0739804251519431E-2</c:v>
                </c:pt>
                <c:pt idx="537">
                  <c:v>1.9844426437435357E-2</c:v>
                </c:pt>
                <c:pt idx="538">
                  <c:v>1.8710289096893852E-2</c:v>
                </c:pt>
                <c:pt idx="539">
                  <c:v>1.7416846039327461E-2</c:v>
                </c:pt>
                <c:pt idx="540">
                  <c:v>1.7147831468090121E-2</c:v>
                </c:pt>
                <c:pt idx="541">
                  <c:v>1.6579594016523744E-2</c:v>
                </c:pt>
                <c:pt idx="542">
                  <c:v>1.6806971233839924E-2</c:v>
                </c:pt>
                <c:pt idx="543">
                  <c:v>1.7839907008146399E-2</c:v>
                </c:pt>
                <c:pt idx="544">
                  <c:v>1.8646899056132194E-2</c:v>
                </c:pt>
                <c:pt idx="545">
                  <c:v>1.9357170115960682E-2</c:v>
                </c:pt>
                <c:pt idx="546">
                  <c:v>2.0145251193560053E-2</c:v>
                </c:pt>
                <c:pt idx="547">
                  <c:v>2.0776287421408659E-2</c:v>
                </c:pt>
                <c:pt idx="548">
                  <c:v>2.1296328976708658E-2</c:v>
                </c:pt>
                <c:pt idx="549">
                  <c:v>2.207262934997465E-2</c:v>
                </c:pt>
                <c:pt idx="550">
                  <c:v>2.2754482073000466E-2</c:v>
                </c:pt>
                <c:pt idx="551">
                  <c:v>2.3217445498188809E-2</c:v>
                </c:pt>
                <c:pt idx="552">
                  <c:v>2.3859299968470013E-2</c:v>
                </c:pt>
                <c:pt idx="553">
                  <c:v>2.4443889574468254E-2</c:v>
                </c:pt>
                <c:pt idx="554">
                  <c:v>2.4831312175314316E-2</c:v>
                </c:pt>
                <c:pt idx="555">
                  <c:v>2.506143405642557E-2</c:v>
                </c:pt>
                <c:pt idx="556">
                  <c:v>2.5351800257697583E-2</c:v>
                </c:pt>
                <c:pt idx="557">
                  <c:v>2.5427236160560404E-2</c:v>
                </c:pt>
                <c:pt idx="558">
                  <c:v>2.5350686473390203E-2</c:v>
                </c:pt>
                <c:pt idx="559">
                  <c:v>2.5192624269277319E-2</c:v>
                </c:pt>
                <c:pt idx="560">
                  <c:v>2.4853849031675552E-2</c:v>
                </c:pt>
                <c:pt idx="561">
                  <c:v>2.4336236762703713E-2</c:v>
                </c:pt>
                <c:pt idx="562">
                  <c:v>2.3668655403620436E-2</c:v>
                </c:pt>
                <c:pt idx="563">
                  <c:v>2.3053356902859767E-2</c:v>
                </c:pt>
                <c:pt idx="564">
                  <c:v>2.2440079492687851E-2</c:v>
                </c:pt>
                <c:pt idx="565">
                  <c:v>2.1733410773338509E-2</c:v>
                </c:pt>
                <c:pt idx="566">
                  <c:v>2.139563920922341E-2</c:v>
                </c:pt>
                <c:pt idx="567">
                  <c:v>2.1345090051092808E-2</c:v>
                </c:pt>
                <c:pt idx="568">
                  <c:v>2.0991215134624111E-2</c:v>
                </c:pt>
                <c:pt idx="569">
                  <c:v>2.072263495811677E-2</c:v>
                </c:pt>
                <c:pt idx="570">
                  <c:v>2.1999782607007225E-2</c:v>
                </c:pt>
                <c:pt idx="571">
                  <c:v>2.3027537346524057E-2</c:v>
                </c:pt>
                <c:pt idx="572">
                  <c:v>2.373376972645409E-2</c:v>
                </c:pt>
                <c:pt idx="573">
                  <c:v>2.4518771570803437E-2</c:v>
                </c:pt>
                <c:pt idx="574">
                  <c:v>2.50120702176596E-2</c:v>
                </c:pt>
                <c:pt idx="575">
                  <c:v>2.5314921371070834E-2</c:v>
                </c:pt>
                <c:pt idx="576">
                  <c:v>2.5573478842878611E-2</c:v>
                </c:pt>
                <c:pt idx="577">
                  <c:v>2.5578210174357293E-2</c:v>
                </c:pt>
                <c:pt idx="578">
                  <c:v>2.5635958424038496E-2</c:v>
                </c:pt>
                <c:pt idx="579">
                  <c:v>2.5901731432396942E-2</c:v>
                </c:pt>
                <c:pt idx="580">
                  <c:v>2.6058990572065791E-2</c:v>
                </c:pt>
                <c:pt idx="581">
                  <c:v>2.6198269785662087E-2</c:v>
                </c:pt>
                <c:pt idx="582">
                  <c:v>2.8030043688573258E-2</c:v>
                </c:pt>
                <c:pt idx="583">
                  <c:v>2.9995225810979555E-2</c:v>
                </c:pt>
                <c:pt idx="584">
                  <c:v>3.149615785497599E-2</c:v>
                </c:pt>
                <c:pt idx="585">
                  <c:v>3.3555349875917288E-2</c:v>
                </c:pt>
                <c:pt idx="586">
                  <c:v>3.5180739994999134E-2</c:v>
                </c:pt>
                <c:pt idx="587">
                  <c:v>3.6879278877298159E-2</c:v>
                </c:pt>
                <c:pt idx="588">
                  <c:v>3.8145667835943746E-2</c:v>
                </c:pt>
                <c:pt idx="589">
                  <c:v>3.8942668438347282E-2</c:v>
                </c:pt>
                <c:pt idx="590">
                  <c:v>3.9328012479611124E-2</c:v>
                </c:pt>
                <c:pt idx="591">
                  <c:v>3.9342098122764957E-2</c:v>
                </c:pt>
                <c:pt idx="592">
                  <c:v>3.9013697768631256E-2</c:v>
                </c:pt>
                <c:pt idx="593">
                  <c:v>3.9255464356540121E-2</c:v>
                </c:pt>
                <c:pt idx="594">
                  <c:v>3.9341128116858144E-2</c:v>
                </c:pt>
                <c:pt idx="595">
                  <c:v>3.8988516385540954E-2</c:v>
                </c:pt>
                <c:pt idx="596">
                  <c:v>3.8970130438401251E-2</c:v>
                </c:pt>
                <c:pt idx="597">
                  <c:v>3.8962460565084893E-2</c:v>
                </c:pt>
                <c:pt idx="598">
                  <c:v>3.8618438129807038E-2</c:v>
                </c:pt>
                <c:pt idx="599">
                  <c:v>3.8319516603878424E-2</c:v>
                </c:pt>
                <c:pt idx="600">
                  <c:v>3.8109230438912838E-2</c:v>
                </c:pt>
                <c:pt idx="601">
                  <c:v>3.7630095808883039E-2</c:v>
                </c:pt>
                <c:pt idx="602">
                  <c:v>3.6883359454504508E-2</c:v>
                </c:pt>
                <c:pt idx="603">
                  <c:v>3.5988510163555316E-2</c:v>
                </c:pt>
                <c:pt idx="604">
                  <c:v>3.4930705040422227E-2</c:v>
                </c:pt>
                <c:pt idx="605">
                  <c:v>3.3577156860999137E-2</c:v>
                </c:pt>
                <c:pt idx="606">
                  <c:v>3.2022306132168492E-2</c:v>
                </c:pt>
                <c:pt idx="607">
                  <c:v>3.0076346799238266E-2</c:v>
                </c:pt>
                <c:pt idx="608">
                  <c:v>2.7999212335301064E-2</c:v>
                </c:pt>
                <c:pt idx="609">
                  <c:v>2.5501014707427803E-2</c:v>
                </c:pt>
                <c:pt idx="610">
                  <c:v>2.2360359777056395E-2</c:v>
                </c:pt>
                <c:pt idx="611">
                  <c:v>1.8774942822589232E-2</c:v>
                </c:pt>
                <c:pt idx="612">
                  <c:v>1.726526406483294E-2</c:v>
                </c:pt>
                <c:pt idx="613">
                  <c:v>1.6126033887407434E-2</c:v>
                </c:pt>
                <c:pt idx="614">
                  <c:v>1.4639201960618223E-2</c:v>
                </c:pt>
                <c:pt idx="615">
                  <c:v>1.4042233659186065E-2</c:v>
                </c:pt>
                <c:pt idx="616">
                  <c:v>1.3241216030507571E-2</c:v>
                </c:pt>
                <c:pt idx="617">
                  <c:v>1.3497172085681963E-2</c:v>
                </c:pt>
                <c:pt idx="618">
                  <c:v>1.3779146538900581E-2</c:v>
                </c:pt>
                <c:pt idx="619">
                  <c:v>1.3858724951362783E-2</c:v>
                </c:pt>
                <c:pt idx="620">
                  <c:v>1.3841233321828626E-2</c:v>
                </c:pt>
                <c:pt idx="621">
                  <c:v>1.3786878542077885E-2</c:v>
                </c:pt>
                <c:pt idx="622">
                  <c:v>1.5525948558729463E-2</c:v>
                </c:pt>
                <c:pt idx="623">
                  <c:v>1.775963915028704E-2</c:v>
                </c:pt>
                <c:pt idx="624">
                  <c:v>1.9500345227120033E-2</c:v>
                </c:pt>
                <c:pt idx="625">
                  <c:v>2.1057082434768774E-2</c:v>
                </c:pt>
                <c:pt idx="626">
                  <c:v>2.2383691368517318E-2</c:v>
                </c:pt>
                <c:pt idx="627">
                  <c:v>2.3519582817032661E-2</c:v>
                </c:pt>
                <c:pt idx="628">
                  <c:v>2.5643786979984026E-2</c:v>
                </c:pt>
                <c:pt idx="629">
                  <c:v>2.7629227980731107E-2</c:v>
                </c:pt>
                <c:pt idx="630">
                  <c:v>2.9374486554780987E-2</c:v>
                </c:pt>
                <c:pt idx="631">
                  <c:v>3.0725400767343786E-2</c:v>
                </c:pt>
                <c:pt idx="632">
                  <c:v>3.1947333105765578E-2</c:v>
                </c:pt>
                <c:pt idx="633">
                  <c:v>3.2854269833211561E-2</c:v>
                </c:pt>
                <c:pt idx="634">
                  <c:v>3.3836004403107155E-2</c:v>
                </c:pt>
                <c:pt idx="635">
                  <c:v>3.4604039804393111E-2</c:v>
                </c:pt>
                <c:pt idx="636">
                  <c:v>3.5143763924202528E-2</c:v>
                </c:pt>
                <c:pt idx="637">
                  <c:v>3.5541609754516951E-2</c:v>
                </c:pt>
                <c:pt idx="638">
                  <c:v>3.5723295518702201E-2</c:v>
                </c:pt>
                <c:pt idx="639">
                  <c:v>3.5660528738242818E-2</c:v>
                </c:pt>
                <c:pt idx="640">
                  <c:v>3.5393136633362861E-2</c:v>
                </c:pt>
                <c:pt idx="641">
                  <c:v>3.5147581614454207E-2</c:v>
                </c:pt>
                <c:pt idx="642">
                  <c:v>3.4723534213838961E-2</c:v>
                </c:pt>
                <c:pt idx="643">
                  <c:v>3.4092282286730106E-2</c:v>
                </c:pt>
                <c:pt idx="644">
                  <c:v>3.3770740686603261E-2</c:v>
                </c:pt>
                <c:pt idx="645">
                  <c:v>3.3020402673272546E-2</c:v>
                </c:pt>
                <c:pt idx="646">
                  <c:v>3.1811695057098903E-2</c:v>
                </c:pt>
                <c:pt idx="647">
                  <c:v>3.1053375538375266E-2</c:v>
                </c:pt>
                <c:pt idx="648">
                  <c:v>3.0096288050446628E-2</c:v>
                </c:pt>
                <c:pt idx="649">
                  <c:v>2.8759468296696403E-2</c:v>
                </c:pt>
                <c:pt idx="650">
                  <c:v>2.7103910025681945E-2</c:v>
                </c:pt>
                <c:pt idx="651">
                  <c:v>2.5335434905466931E-2</c:v>
                </c:pt>
                <c:pt idx="652">
                  <c:v>2.4900860545972424E-2</c:v>
                </c:pt>
                <c:pt idx="653">
                  <c:v>2.4395924911424432E-2</c:v>
                </c:pt>
                <c:pt idx="654">
                  <c:v>2.3608813317237038E-2</c:v>
                </c:pt>
                <c:pt idx="655">
                  <c:v>2.2697689639715472E-2</c:v>
                </c:pt>
                <c:pt idx="656">
                  <c:v>2.1607685314432423E-2</c:v>
                </c:pt>
                <c:pt idx="657">
                  <c:v>2.030805928063768E-2</c:v>
                </c:pt>
                <c:pt idx="658">
                  <c:v>2.0128888855367445E-2</c:v>
                </c:pt>
                <c:pt idx="659">
                  <c:v>2.0010701810955479E-2</c:v>
                </c:pt>
                <c:pt idx="660">
                  <c:v>1.984863177338481E-2</c:v>
                </c:pt>
                <c:pt idx="661">
                  <c:v>1.9665439561065527E-2</c:v>
                </c:pt>
                <c:pt idx="662">
                  <c:v>1.9477837214560971E-2</c:v>
                </c:pt>
                <c:pt idx="663">
                  <c:v>1.9135620839974894E-2</c:v>
                </c:pt>
                <c:pt idx="664">
                  <c:v>1.8824729543329994E-2</c:v>
                </c:pt>
                <c:pt idx="665">
                  <c:v>1.8450979170600745E-2</c:v>
                </c:pt>
                <c:pt idx="666">
                  <c:v>1.792891502667722E-2</c:v>
                </c:pt>
                <c:pt idx="667">
                  <c:v>1.7341728125788918E-2</c:v>
                </c:pt>
                <c:pt idx="668">
                  <c:v>1.6653677818387055E-2</c:v>
                </c:pt>
                <c:pt idx="669">
                  <c:v>1.5840367179164861E-2</c:v>
                </c:pt>
                <c:pt idx="670">
                  <c:v>1.4815254545739669E-2</c:v>
                </c:pt>
                <c:pt idx="671">
                  <c:v>1.3993898394720289E-2</c:v>
                </c:pt>
                <c:pt idx="672">
                  <c:v>1.3053491235701892E-2</c:v>
                </c:pt>
                <c:pt idx="673">
                  <c:v>1.1941277147281066E-2</c:v>
                </c:pt>
                <c:pt idx="674">
                  <c:v>1.1690353173976034E-2</c:v>
                </c:pt>
                <c:pt idx="675">
                  <c:v>1.1368748553618441E-2</c:v>
                </c:pt>
                <c:pt idx="676">
                  <c:v>1.0965276096752128E-2</c:v>
                </c:pt>
                <c:pt idx="677">
                  <c:v>1.0598569387141857E-2</c:v>
                </c:pt>
                <c:pt idx="678">
                  <c:v>1.0191407028365487E-2</c:v>
                </c:pt>
                <c:pt idx="679">
                  <c:v>9.7175219407128859E-3</c:v>
                </c:pt>
                <c:pt idx="680">
                  <c:v>9.1596489300137269E-3</c:v>
                </c:pt>
                <c:pt idx="681">
                  <c:v>8.9802885201827071E-3</c:v>
                </c:pt>
                <c:pt idx="682">
                  <c:v>8.8827844545279495E-3</c:v>
                </c:pt>
                <c:pt idx="683">
                  <c:v>8.7040072877826308E-3</c:v>
                </c:pt>
                <c:pt idx="684">
                  <c:v>8.5015543615175153E-3</c:v>
                </c:pt>
                <c:pt idx="685">
                  <c:v>8.2321722471426911E-3</c:v>
                </c:pt>
                <c:pt idx="686">
                  <c:v>8.1083363241123124E-3</c:v>
                </c:pt>
                <c:pt idx="687">
                  <c:v>8.5503114800087789E-3</c:v>
                </c:pt>
                <c:pt idx="688">
                  <c:v>9.1014477980015853E-3</c:v>
                </c:pt>
                <c:pt idx="689">
                  <c:v>9.5962693297327352E-3</c:v>
                </c:pt>
                <c:pt idx="690">
                  <c:v>1.0653181862116601E-2</c:v>
                </c:pt>
                <c:pt idx="691">
                  <c:v>1.1615775349675323E-2</c:v>
                </c:pt>
                <c:pt idx="692">
                  <c:v>1.2389521183897752E-2</c:v>
                </c:pt>
                <c:pt idx="693">
                  <c:v>1.3263370278103273E-2</c:v>
                </c:pt>
                <c:pt idx="694">
                  <c:v>1.3956991413982232E-2</c:v>
                </c:pt>
                <c:pt idx="695">
                  <c:v>1.4527506088262693E-2</c:v>
                </c:pt>
                <c:pt idx="696">
                  <c:v>1.5100584890681189E-2</c:v>
                </c:pt>
                <c:pt idx="697">
                  <c:v>1.5543215539967436E-2</c:v>
                </c:pt>
                <c:pt idx="698">
                  <c:v>1.5935718198219855E-2</c:v>
                </c:pt>
                <c:pt idx="699">
                  <c:v>1.6553832572307171E-2</c:v>
                </c:pt>
                <c:pt idx="700">
                  <c:v>1.708971745571123E-2</c:v>
                </c:pt>
                <c:pt idx="701">
                  <c:v>1.7502367481840822E-2</c:v>
                </c:pt>
                <c:pt idx="702">
                  <c:v>1.7779708625931218E-2</c:v>
                </c:pt>
                <c:pt idx="703">
                  <c:v>1.7909584875092893E-2</c:v>
                </c:pt>
                <c:pt idx="704">
                  <c:v>1.7964060844779268E-2</c:v>
                </c:pt>
                <c:pt idx="705">
                  <c:v>1.7944133127822229E-2</c:v>
                </c:pt>
                <c:pt idx="706">
                  <c:v>1.7826555619360522E-2</c:v>
                </c:pt>
                <c:pt idx="707">
                  <c:v>1.7569784645896154E-2</c:v>
                </c:pt>
                <c:pt idx="708">
                  <c:v>1.7242206075711516E-2</c:v>
                </c:pt>
                <c:pt idx="709">
                  <c:v>1.7148284669257077E-2</c:v>
                </c:pt>
                <c:pt idx="710">
                  <c:v>1.7037124605100259E-2</c:v>
                </c:pt>
                <c:pt idx="711">
                  <c:v>1.6906576489158352E-2</c:v>
                </c:pt>
                <c:pt idx="712">
                  <c:v>1.6690507897039356E-2</c:v>
                </c:pt>
                <c:pt idx="713">
                  <c:v>1.6346852232447671E-2</c:v>
                </c:pt>
                <c:pt idx="714">
                  <c:v>1.5936638075913851E-2</c:v>
                </c:pt>
                <c:pt idx="715">
                  <c:v>1.5557741243460042E-2</c:v>
                </c:pt>
                <c:pt idx="716">
                  <c:v>1.5088610420454533E-2</c:v>
                </c:pt>
                <c:pt idx="717">
                  <c:v>1.4865474354369806E-2</c:v>
                </c:pt>
                <c:pt idx="718">
                  <c:v>1.4569251246582964E-2</c:v>
                </c:pt>
                <c:pt idx="719">
                  <c:v>1.4149040980352544E-2</c:v>
                </c:pt>
                <c:pt idx="720">
                  <c:v>1.4190634116498166E-2</c:v>
                </c:pt>
                <c:pt idx="721">
                  <c:v>1.4096736415061992E-2</c:v>
                </c:pt>
                <c:pt idx="722">
                  <c:v>1.3866616989558071E-2</c:v>
                </c:pt>
                <c:pt idx="723">
                  <c:v>1.4188848370561603E-2</c:v>
                </c:pt>
                <c:pt idx="724">
                  <c:v>1.4380008420033055E-2</c:v>
                </c:pt>
                <c:pt idx="725">
                  <c:v>1.4410508224461967E-2</c:v>
                </c:pt>
                <c:pt idx="726">
                  <c:v>1.4513184729073104E-2</c:v>
                </c:pt>
                <c:pt idx="727">
                  <c:v>1.4517920715732427E-2</c:v>
                </c:pt>
                <c:pt idx="728">
                  <c:v>1.4427895100295162E-2</c:v>
                </c:pt>
                <c:pt idx="729">
                  <c:v>1.4519829218878554E-2</c:v>
                </c:pt>
                <c:pt idx="730">
                  <c:v>1.4561327212324898E-2</c:v>
                </c:pt>
                <c:pt idx="731">
                  <c:v>1.4533650893100528E-2</c:v>
                </c:pt>
                <c:pt idx="732">
                  <c:v>1.4411406527216057E-2</c:v>
                </c:pt>
                <c:pt idx="733">
                  <c:v>1.4165706615918974E-2</c:v>
                </c:pt>
                <c:pt idx="734">
                  <c:v>1.4361410657302823E-2</c:v>
                </c:pt>
                <c:pt idx="735">
                  <c:v>1.4434763519068821E-2</c:v>
                </c:pt>
                <c:pt idx="736">
                  <c:v>1.4418662635018299E-2</c:v>
                </c:pt>
                <c:pt idx="737">
                  <c:v>1.4229258003249288E-2</c:v>
                </c:pt>
                <c:pt idx="738">
                  <c:v>1.3949851052346656E-2</c:v>
                </c:pt>
                <c:pt idx="739">
                  <c:v>1.4233959133977719E-2</c:v>
                </c:pt>
                <c:pt idx="740">
                  <c:v>1.4527060055542914E-2</c:v>
                </c:pt>
                <c:pt idx="741">
                  <c:v>1.5001174235896742E-2</c:v>
                </c:pt>
                <c:pt idx="742">
                  <c:v>1.5784197041455627E-2</c:v>
                </c:pt>
                <c:pt idx="743">
                  <c:v>1.6384695865236613E-2</c:v>
                </c:pt>
                <c:pt idx="744">
                  <c:v>1.7056680962923818E-2</c:v>
                </c:pt>
                <c:pt idx="745">
                  <c:v>1.7809765661604228E-2</c:v>
                </c:pt>
                <c:pt idx="746">
                  <c:v>1.8379492156544119E-2</c:v>
                </c:pt>
                <c:pt idx="747">
                  <c:v>1.8764103012565595E-2</c:v>
                </c:pt>
                <c:pt idx="748">
                  <c:v>1.8993732251791951E-2</c:v>
                </c:pt>
                <c:pt idx="749">
                  <c:v>1.9533938470618441E-2</c:v>
                </c:pt>
                <c:pt idx="750">
                  <c:v>2.0220885549759933E-2</c:v>
                </c:pt>
                <c:pt idx="751">
                  <c:v>2.0687947559781872E-2</c:v>
                </c:pt>
                <c:pt idx="752">
                  <c:v>2.0928625534719747E-2</c:v>
                </c:pt>
                <c:pt idx="753">
                  <c:v>2.1469043562965466E-2</c:v>
                </c:pt>
                <c:pt idx="754">
                  <c:v>2.1852045775961608E-2</c:v>
                </c:pt>
                <c:pt idx="755">
                  <c:v>2.2093712499591241E-2</c:v>
                </c:pt>
                <c:pt idx="756">
                  <c:v>2.2444810979424829E-2</c:v>
                </c:pt>
                <c:pt idx="757">
                  <c:v>2.2723174399436993E-2</c:v>
                </c:pt>
                <c:pt idx="758">
                  <c:v>2.3013806255111256E-2</c:v>
                </c:pt>
                <c:pt idx="759">
                  <c:v>2.3184713308694357E-2</c:v>
                </c:pt>
                <c:pt idx="760">
                  <c:v>2.3131159556890997E-2</c:v>
                </c:pt>
                <c:pt idx="761">
                  <c:v>2.2973423415106324E-2</c:v>
                </c:pt>
                <c:pt idx="762">
                  <c:v>2.2559744090410481E-2</c:v>
                </c:pt>
                <c:pt idx="763">
                  <c:v>2.1875341774105106E-2</c:v>
                </c:pt>
                <c:pt idx="764">
                  <c:v>2.1653154735649448E-2</c:v>
                </c:pt>
                <c:pt idx="765">
                  <c:v>2.1319211308169432E-2</c:v>
                </c:pt>
                <c:pt idx="766">
                  <c:v>2.1065892336271905E-2</c:v>
                </c:pt>
                <c:pt idx="767">
                  <c:v>2.0186475933724229E-2</c:v>
                </c:pt>
                <c:pt idx="768">
                  <c:v>1.9081477360228447E-2</c:v>
                </c:pt>
                <c:pt idx="769">
                  <c:v>1.7986164841705909E-2</c:v>
                </c:pt>
                <c:pt idx="770">
                  <c:v>1.6634528423903235E-2</c:v>
                </c:pt>
                <c:pt idx="771">
                  <c:v>1.542721729139577E-2</c:v>
                </c:pt>
                <c:pt idx="772">
                  <c:v>1.4503581169850052E-2</c:v>
                </c:pt>
                <c:pt idx="773">
                  <c:v>1.3448935813453158E-2</c:v>
                </c:pt>
                <c:pt idx="774">
                  <c:v>1.2541499153713888E-2</c:v>
                </c:pt>
                <c:pt idx="775">
                  <c:v>1.1706301359089446E-2</c:v>
                </c:pt>
                <c:pt idx="776">
                  <c:v>1.0859444489810003E-2</c:v>
                </c:pt>
                <c:pt idx="777">
                  <c:v>9.9385081743721872E-3</c:v>
                </c:pt>
                <c:pt idx="778">
                  <c:v>9.1874644063498264E-3</c:v>
                </c:pt>
                <c:pt idx="779">
                  <c:v>9.5677894471354209E-3</c:v>
                </c:pt>
                <c:pt idx="780">
                  <c:v>1.0220049441792098E-2</c:v>
                </c:pt>
                <c:pt idx="781">
                  <c:v>1.1121212044791457E-2</c:v>
                </c:pt>
                <c:pt idx="782">
                  <c:v>1.197898011260869E-2</c:v>
                </c:pt>
                <c:pt idx="783">
                  <c:v>1.2894707464744855E-2</c:v>
                </c:pt>
                <c:pt idx="784">
                  <c:v>1.3881669499672705E-2</c:v>
                </c:pt>
                <c:pt idx="785">
                  <c:v>1.4898833358048988E-2</c:v>
                </c:pt>
                <c:pt idx="786">
                  <c:v>1.6196862981223057E-2</c:v>
                </c:pt>
                <c:pt idx="787">
                  <c:v>1.731688091012332E-2</c:v>
                </c:pt>
                <c:pt idx="788">
                  <c:v>1.8903445586883016E-2</c:v>
                </c:pt>
                <c:pt idx="789">
                  <c:v>2.1348249695978212E-2</c:v>
                </c:pt>
                <c:pt idx="790">
                  <c:v>2.363670011200996E-2</c:v>
                </c:pt>
                <c:pt idx="791">
                  <c:v>2.5534930858761771E-2</c:v>
                </c:pt>
                <c:pt idx="792">
                  <c:v>2.7101312257976917E-2</c:v>
                </c:pt>
                <c:pt idx="793">
                  <c:v>2.8616993063483819E-2</c:v>
                </c:pt>
                <c:pt idx="794">
                  <c:v>2.9707378443458884E-2</c:v>
                </c:pt>
                <c:pt idx="795">
                  <c:v>3.0531849238073689E-2</c:v>
                </c:pt>
                <c:pt idx="796">
                  <c:v>3.0844948879567027E-2</c:v>
                </c:pt>
                <c:pt idx="797">
                  <c:v>3.1256046447084851E-2</c:v>
                </c:pt>
                <c:pt idx="798">
                  <c:v>3.1486282173138071E-2</c:v>
                </c:pt>
                <c:pt idx="799">
                  <c:v>3.1533010375114454E-2</c:v>
                </c:pt>
                <c:pt idx="800">
                  <c:v>3.1364253577622993E-2</c:v>
                </c:pt>
                <c:pt idx="801">
                  <c:v>3.1017963187234033E-2</c:v>
                </c:pt>
                <c:pt idx="802">
                  <c:v>3.0748498748035747E-2</c:v>
                </c:pt>
                <c:pt idx="803">
                  <c:v>3.0733771246305937E-2</c:v>
                </c:pt>
                <c:pt idx="804">
                  <c:v>3.0851062657150371E-2</c:v>
                </c:pt>
                <c:pt idx="805">
                  <c:v>3.0933166489034207E-2</c:v>
                </c:pt>
                <c:pt idx="806">
                  <c:v>3.0896093720296398E-2</c:v>
                </c:pt>
                <c:pt idx="807">
                  <c:v>3.0495503267028247E-2</c:v>
                </c:pt>
                <c:pt idx="808">
                  <c:v>3.0464420506448025E-2</c:v>
                </c:pt>
                <c:pt idx="809">
                  <c:v>3.0500716274556014E-2</c:v>
                </c:pt>
                <c:pt idx="810">
                  <c:v>3.0258700965894659E-2</c:v>
                </c:pt>
                <c:pt idx="811">
                  <c:v>3.0949056622571074E-2</c:v>
                </c:pt>
                <c:pt idx="812">
                  <c:v>3.1569722215690391E-2</c:v>
                </c:pt>
                <c:pt idx="813">
                  <c:v>3.1791631471044961E-2</c:v>
                </c:pt>
                <c:pt idx="814">
                  <c:v>3.1694069338575354E-2</c:v>
                </c:pt>
                <c:pt idx="815">
                  <c:v>3.1357421025885526E-2</c:v>
                </c:pt>
                <c:pt idx="816">
                  <c:v>3.1032995107763937E-2</c:v>
                </c:pt>
                <c:pt idx="817">
                  <c:v>3.0283393201470048E-2</c:v>
                </c:pt>
                <c:pt idx="818">
                  <c:v>3.0117288070272811E-2</c:v>
                </c:pt>
                <c:pt idx="819">
                  <c:v>3.0871795321408668E-2</c:v>
                </c:pt>
                <c:pt idx="820">
                  <c:v>3.1582455338403349E-2</c:v>
                </c:pt>
                <c:pt idx="821">
                  <c:v>3.2288614389957851E-2</c:v>
                </c:pt>
                <c:pt idx="822">
                  <c:v>3.3208505716527809E-2</c:v>
                </c:pt>
                <c:pt idx="823">
                  <c:v>3.4115293570052177E-2</c:v>
                </c:pt>
                <c:pt idx="824">
                  <c:v>3.4695808038622891E-2</c:v>
                </c:pt>
                <c:pt idx="825">
                  <c:v>3.5539982799588379E-2</c:v>
                </c:pt>
                <c:pt idx="826">
                  <c:v>3.6115692496372018E-2</c:v>
                </c:pt>
                <c:pt idx="827">
                  <c:v>3.6375167446709274E-2</c:v>
                </c:pt>
                <c:pt idx="828">
                  <c:v>3.6716441979431781E-2</c:v>
                </c:pt>
                <c:pt idx="829">
                  <c:v>3.7336790802171067E-2</c:v>
                </c:pt>
                <c:pt idx="830">
                  <c:v>3.7497045138148485E-2</c:v>
                </c:pt>
                <c:pt idx="831">
                  <c:v>3.7252497075987621E-2</c:v>
                </c:pt>
                <c:pt idx="832">
                  <c:v>3.6790041549411186E-2</c:v>
                </c:pt>
                <c:pt idx="833">
                  <c:v>3.6469978310721879E-2</c:v>
                </c:pt>
                <c:pt idx="834">
                  <c:v>3.6105432246228863E-2</c:v>
                </c:pt>
                <c:pt idx="835">
                  <c:v>3.5626664979947632E-2</c:v>
                </c:pt>
                <c:pt idx="836">
                  <c:v>3.5459189555648085E-2</c:v>
                </c:pt>
                <c:pt idx="837">
                  <c:v>3.5135492344479338E-2</c:v>
                </c:pt>
                <c:pt idx="838">
                  <c:v>3.4835052584800318E-2</c:v>
                </c:pt>
                <c:pt idx="839">
                  <c:v>3.4127127566963539E-2</c:v>
                </c:pt>
                <c:pt idx="840">
                  <c:v>3.3818320935520133E-2</c:v>
                </c:pt>
                <c:pt idx="841">
                  <c:v>3.4263841961753229E-2</c:v>
                </c:pt>
                <c:pt idx="842">
                  <c:v>3.4631408714624182E-2</c:v>
                </c:pt>
                <c:pt idx="843">
                  <c:v>3.486948042546173E-2</c:v>
                </c:pt>
                <c:pt idx="844">
                  <c:v>3.4738962438727913E-2</c:v>
                </c:pt>
                <c:pt idx="845">
                  <c:v>3.4787587802294427E-2</c:v>
                </c:pt>
                <c:pt idx="846">
                  <c:v>3.460352797746663E-2</c:v>
                </c:pt>
                <c:pt idx="847">
                  <c:v>3.3986336472657148E-2</c:v>
                </c:pt>
                <c:pt idx="848">
                  <c:v>3.3391908849433195E-2</c:v>
                </c:pt>
                <c:pt idx="849">
                  <c:v>3.3132896352174646E-2</c:v>
                </c:pt>
                <c:pt idx="850">
                  <c:v>3.2616988754218389E-2</c:v>
                </c:pt>
                <c:pt idx="851">
                  <c:v>3.1961326808156873E-2</c:v>
                </c:pt>
                <c:pt idx="852">
                  <c:v>3.1591452661741057E-2</c:v>
                </c:pt>
                <c:pt idx="853">
                  <c:v>3.112693077466475E-2</c:v>
                </c:pt>
                <c:pt idx="854">
                  <c:v>3.0559021583509122E-2</c:v>
                </c:pt>
                <c:pt idx="855">
                  <c:v>3.0205209088657984E-2</c:v>
                </c:pt>
                <c:pt idx="856">
                  <c:v>2.9589114779681271E-2</c:v>
                </c:pt>
                <c:pt idx="857">
                  <c:v>2.8726239743957088E-2</c:v>
                </c:pt>
                <c:pt idx="858">
                  <c:v>2.8107825160516839E-2</c:v>
                </c:pt>
                <c:pt idx="859">
                  <c:v>2.8148150770748642E-2</c:v>
                </c:pt>
                <c:pt idx="860">
                  <c:v>2.7947455169006673E-2</c:v>
                </c:pt>
                <c:pt idx="861">
                  <c:v>2.7500081759686556E-2</c:v>
                </c:pt>
                <c:pt idx="862">
                  <c:v>2.6874366992673718E-2</c:v>
                </c:pt>
                <c:pt idx="863">
                  <c:v>2.6055728186480002E-2</c:v>
                </c:pt>
                <c:pt idx="864">
                  <c:v>2.5098146618190858E-2</c:v>
                </c:pt>
                <c:pt idx="865">
                  <c:v>2.3776784554521424E-2</c:v>
                </c:pt>
                <c:pt idx="866">
                  <c:v>2.3601724746058782E-2</c:v>
                </c:pt>
                <c:pt idx="867">
                  <c:v>2.4318919237615144E-2</c:v>
                </c:pt>
                <c:pt idx="868">
                  <c:v>2.4719083050433802E-2</c:v>
                </c:pt>
                <c:pt idx="869">
                  <c:v>2.4799130239316042E-2</c:v>
                </c:pt>
                <c:pt idx="870">
                  <c:v>2.5411221182619997E-2</c:v>
                </c:pt>
                <c:pt idx="871">
                  <c:v>2.586881934516572E-2</c:v>
                </c:pt>
                <c:pt idx="872">
                  <c:v>2.634051211124392E-2</c:v>
                </c:pt>
                <c:pt idx="873">
                  <c:v>2.7119324444211799E-2</c:v>
                </c:pt>
                <c:pt idx="874">
                  <c:v>2.7665837521864554E-2</c:v>
                </c:pt>
                <c:pt idx="875">
                  <c:v>2.849381574829107E-2</c:v>
                </c:pt>
                <c:pt idx="876">
                  <c:v>2.9102819319612741E-2</c:v>
                </c:pt>
                <c:pt idx="877">
                  <c:v>2.9419915539404758E-2</c:v>
                </c:pt>
                <c:pt idx="878">
                  <c:v>3.0370438895774194E-2</c:v>
                </c:pt>
                <c:pt idx="879">
                  <c:v>3.1210218914095554E-2</c:v>
                </c:pt>
                <c:pt idx="880">
                  <c:v>3.1785272121863925E-2</c:v>
                </c:pt>
                <c:pt idx="881">
                  <c:v>3.2249663890881929E-2</c:v>
                </c:pt>
                <c:pt idx="882">
                  <c:v>3.2693403578722732E-2</c:v>
                </c:pt>
                <c:pt idx="883">
                  <c:v>3.2959625613590969E-2</c:v>
                </c:pt>
                <c:pt idx="884">
                  <c:v>3.3557502112274366E-2</c:v>
                </c:pt>
                <c:pt idx="885">
                  <c:v>3.3861282367595238E-2</c:v>
                </c:pt>
                <c:pt idx="886">
                  <c:v>3.3863218134088303E-2</c:v>
                </c:pt>
                <c:pt idx="887">
                  <c:v>3.3657114299957963E-2</c:v>
                </c:pt>
                <c:pt idx="888">
                  <c:v>3.4240649836244384E-2</c:v>
                </c:pt>
                <c:pt idx="889">
                  <c:v>3.5112779030743543E-2</c:v>
                </c:pt>
                <c:pt idx="890">
                  <c:v>3.5684260930971962E-2</c:v>
                </c:pt>
                <c:pt idx="891">
                  <c:v>3.5859727725014702E-2</c:v>
                </c:pt>
                <c:pt idx="892">
                  <c:v>3.5900830211670537E-2</c:v>
                </c:pt>
                <c:pt idx="893">
                  <c:v>3.5761042151323558E-2</c:v>
                </c:pt>
                <c:pt idx="894">
                  <c:v>3.5341982115109583E-2</c:v>
                </c:pt>
                <c:pt idx="895">
                  <c:v>3.4497908053475621E-2</c:v>
                </c:pt>
                <c:pt idx="896">
                  <c:v>3.4097558984297692E-2</c:v>
                </c:pt>
                <c:pt idx="897">
                  <c:v>3.4367366030897767E-2</c:v>
                </c:pt>
                <c:pt idx="898">
                  <c:v>3.4429638697659998E-2</c:v>
                </c:pt>
                <c:pt idx="899">
                  <c:v>3.4270275515836827E-2</c:v>
                </c:pt>
                <c:pt idx="900">
                  <c:v>3.3839030677707688E-2</c:v>
                </c:pt>
                <c:pt idx="901">
                  <c:v>3.3191613865560916E-2</c:v>
                </c:pt>
                <c:pt idx="902">
                  <c:v>3.255553273576263E-2</c:v>
                </c:pt>
                <c:pt idx="903">
                  <c:v>3.2037375960376938E-2</c:v>
                </c:pt>
                <c:pt idx="904">
                  <c:v>3.1445232917006738E-2</c:v>
                </c:pt>
                <c:pt idx="905">
                  <c:v>3.0716261898771288E-2</c:v>
                </c:pt>
                <c:pt idx="906">
                  <c:v>2.9776833442505233E-2</c:v>
                </c:pt>
                <c:pt idx="907">
                  <c:v>2.8643077383676271E-2</c:v>
                </c:pt>
                <c:pt idx="908">
                  <c:v>2.8148265301843362E-2</c:v>
                </c:pt>
                <c:pt idx="909">
                  <c:v>2.7373425522894391E-2</c:v>
                </c:pt>
                <c:pt idx="910">
                  <c:v>2.6501784056942236E-2</c:v>
                </c:pt>
                <c:pt idx="911">
                  <c:v>2.5586991617275623E-2</c:v>
                </c:pt>
                <c:pt idx="912">
                  <c:v>2.4572062612980644E-2</c:v>
                </c:pt>
                <c:pt idx="913">
                  <c:v>2.3387182449247913E-2</c:v>
                </c:pt>
                <c:pt idx="914">
                  <c:v>2.2757103983394898E-2</c:v>
                </c:pt>
                <c:pt idx="915">
                  <c:v>2.1784436883491697E-2</c:v>
                </c:pt>
                <c:pt idx="916">
                  <c:v>2.0418736421403575E-2</c:v>
                </c:pt>
                <c:pt idx="917">
                  <c:v>1.8684318639291656E-2</c:v>
                </c:pt>
                <c:pt idx="918">
                  <c:v>1.8210452622001268E-2</c:v>
                </c:pt>
                <c:pt idx="919">
                  <c:v>1.8220453119127119E-2</c:v>
                </c:pt>
                <c:pt idx="920">
                  <c:v>1.8165504718736732E-2</c:v>
                </c:pt>
                <c:pt idx="921">
                  <c:v>1.8068715878291453E-2</c:v>
                </c:pt>
                <c:pt idx="922">
                  <c:v>1.801284817479188E-2</c:v>
                </c:pt>
                <c:pt idx="923">
                  <c:v>1.8671342070252159E-2</c:v>
                </c:pt>
                <c:pt idx="924">
                  <c:v>1.9167122617893644E-2</c:v>
                </c:pt>
                <c:pt idx="925">
                  <c:v>1.9520668867211235E-2</c:v>
                </c:pt>
                <c:pt idx="926">
                  <c:v>1.9724365288037359E-2</c:v>
                </c:pt>
                <c:pt idx="927">
                  <c:v>2.0022962308465928E-2</c:v>
                </c:pt>
                <c:pt idx="928">
                  <c:v>2.0455029019973182E-2</c:v>
                </c:pt>
                <c:pt idx="929">
                  <c:v>2.0885420620269133E-2</c:v>
                </c:pt>
                <c:pt idx="930">
                  <c:v>2.1151070085603081E-2</c:v>
                </c:pt>
                <c:pt idx="931">
                  <c:v>2.1837636431538937E-2</c:v>
                </c:pt>
                <c:pt idx="932">
                  <c:v>2.2392329696479425E-2</c:v>
                </c:pt>
                <c:pt idx="933">
                  <c:v>2.276658286974741E-2</c:v>
                </c:pt>
                <c:pt idx="934">
                  <c:v>2.3090312217960977E-2</c:v>
                </c:pt>
                <c:pt idx="935">
                  <c:v>2.4080566542283174E-2</c:v>
                </c:pt>
                <c:pt idx="936">
                  <c:v>2.5360830750436009E-2</c:v>
                </c:pt>
                <c:pt idx="937">
                  <c:v>2.6685261646678934E-2</c:v>
                </c:pt>
                <c:pt idx="938">
                  <c:v>2.9478311143156518E-2</c:v>
                </c:pt>
                <c:pt idx="939">
                  <c:v>3.2893774540310783E-2</c:v>
                </c:pt>
                <c:pt idx="940">
                  <c:v>3.5989823036298073E-2</c:v>
                </c:pt>
                <c:pt idx="941">
                  <c:v>3.870972554335559E-2</c:v>
                </c:pt>
                <c:pt idx="942">
                  <c:v>4.0783413325122322E-2</c:v>
                </c:pt>
                <c:pt idx="943">
                  <c:v>4.2678772200580514E-2</c:v>
                </c:pt>
                <c:pt idx="944">
                  <c:v>4.4629696911803567E-2</c:v>
                </c:pt>
                <c:pt idx="945">
                  <c:v>4.6379892365373314E-2</c:v>
                </c:pt>
                <c:pt idx="946">
                  <c:v>4.7658423559967626E-2</c:v>
                </c:pt>
                <c:pt idx="947">
                  <c:v>4.855361651346244E-2</c:v>
                </c:pt>
                <c:pt idx="948">
                  <c:v>4.9054005945450965E-2</c:v>
                </c:pt>
                <c:pt idx="949">
                  <c:v>4.9448696598393939E-2</c:v>
                </c:pt>
                <c:pt idx="950">
                  <c:v>5.0004079430713638E-2</c:v>
                </c:pt>
                <c:pt idx="951">
                  <c:v>5.0202396648323148E-2</c:v>
                </c:pt>
                <c:pt idx="952">
                  <c:v>5.0017441354566733E-2</c:v>
                </c:pt>
                <c:pt idx="953">
                  <c:v>5.0254444157345618E-2</c:v>
                </c:pt>
                <c:pt idx="954">
                  <c:v>5.0457419103534643E-2</c:v>
                </c:pt>
                <c:pt idx="955">
                  <c:v>5.0498904616656605E-2</c:v>
                </c:pt>
                <c:pt idx="956">
                  <c:v>5.0172089681467878E-2</c:v>
                </c:pt>
                <c:pt idx="957">
                  <c:v>5.0993060639710312E-2</c:v>
                </c:pt>
                <c:pt idx="958">
                  <c:v>5.1647880619611612E-2</c:v>
                </c:pt>
                <c:pt idx="959">
                  <c:v>5.1811588578331798E-2</c:v>
                </c:pt>
                <c:pt idx="960">
                  <c:v>5.1426235682386988E-2</c:v>
                </c:pt>
                <c:pt idx="961">
                  <c:v>5.1481423953484443E-2</c:v>
                </c:pt>
                <c:pt idx="962">
                  <c:v>5.0622598434951774E-2</c:v>
                </c:pt>
                <c:pt idx="963">
                  <c:v>4.9101111351387609E-2</c:v>
                </c:pt>
                <c:pt idx="964">
                  <c:v>4.6892200491330589E-2</c:v>
                </c:pt>
                <c:pt idx="965">
                  <c:v>4.4953312382686628E-2</c:v>
                </c:pt>
                <c:pt idx="966">
                  <c:v>4.2884406178932195E-2</c:v>
                </c:pt>
                <c:pt idx="967">
                  <c:v>4.0243046974292956E-2</c:v>
                </c:pt>
                <c:pt idx="968">
                  <c:v>3.8491851560326258E-2</c:v>
                </c:pt>
                <c:pt idx="969">
                  <c:v>3.7296974129515874E-2</c:v>
                </c:pt>
                <c:pt idx="970">
                  <c:v>3.5996417104184733E-2</c:v>
                </c:pt>
                <c:pt idx="971">
                  <c:v>3.4646134792065325E-2</c:v>
                </c:pt>
                <c:pt idx="972">
                  <c:v>3.3056114593606495E-2</c:v>
                </c:pt>
                <c:pt idx="973">
                  <c:v>3.1435415088561063E-2</c:v>
                </c:pt>
                <c:pt idx="974">
                  <c:v>2.9826512376797447E-2</c:v>
                </c:pt>
                <c:pt idx="975">
                  <c:v>2.8348622335714484E-2</c:v>
                </c:pt>
                <c:pt idx="976">
                  <c:v>2.6743852004432689E-2</c:v>
                </c:pt>
                <c:pt idx="977">
                  <c:v>2.5195763370687841E-2</c:v>
                </c:pt>
                <c:pt idx="978">
                  <c:v>2.35888895190592E-2</c:v>
                </c:pt>
                <c:pt idx="979">
                  <c:v>2.2029687047300909E-2</c:v>
                </c:pt>
                <c:pt idx="980">
                  <c:v>2.1295297734293523E-2</c:v>
                </c:pt>
                <c:pt idx="981">
                  <c:v>2.0786786328000021E-2</c:v>
                </c:pt>
                <c:pt idx="982">
                  <c:v>2.0441320805901473E-2</c:v>
                </c:pt>
                <c:pt idx="983">
                  <c:v>2.0590644219576563E-2</c:v>
                </c:pt>
                <c:pt idx="984">
                  <c:v>2.1154151545760655E-2</c:v>
                </c:pt>
                <c:pt idx="985">
                  <c:v>2.1989029349106442E-2</c:v>
                </c:pt>
                <c:pt idx="986">
                  <c:v>2.286860908074315E-2</c:v>
                </c:pt>
                <c:pt idx="987">
                  <c:v>2.3763835144846264E-2</c:v>
                </c:pt>
                <c:pt idx="988">
                  <c:v>2.4369324891133724E-2</c:v>
                </c:pt>
                <c:pt idx="989">
                  <c:v>2.4797004030966973E-2</c:v>
                </c:pt>
                <c:pt idx="990">
                  <c:v>2.5226372871567086E-2</c:v>
                </c:pt>
                <c:pt idx="991">
                  <c:v>2.4968399332681388E-2</c:v>
                </c:pt>
                <c:pt idx="992">
                  <c:v>2.4796292245857065E-2</c:v>
                </c:pt>
                <c:pt idx="993">
                  <c:v>2.4425049164008977E-2</c:v>
                </c:pt>
                <c:pt idx="994">
                  <c:v>2.3945513031689361E-2</c:v>
                </c:pt>
                <c:pt idx="995">
                  <c:v>2.3309767499520368E-2</c:v>
                </c:pt>
                <c:pt idx="996">
                  <c:v>2.2459466610856318E-2</c:v>
                </c:pt>
                <c:pt idx="997">
                  <c:v>2.1662136309703414E-2</c:v>
                </c:pt>
                <c:pt idx="998">
                  <c:v>2.1335153932272002E-2</c:v>
                </c:pt>
                <c:pt idx="999">
                  <c:v>2.0793623270050018E-2</c:v>
                </c:pt>
                <c:pt idx="1000">
                  <c:v>2.020882881975181E-2</c:v>
                </c:pt>
                <c:pt idx="1001">
                  <c:v>1.9656807203388544E-2</c:v>
                </c:pt>
                <c:pt idx="1002">
                  <c:v>1.9302536996746365E-2</c:v>
                </c:pt>
                <c:pt idx="1003">
                  <c:v>1.900006859902028E-2</c:v>
                </c:pt>
                <c:pt idx="1004">
                  <c:v>1.906582646195534E-2</c:v>
                </c:pt>
                <c:pt idx="1005">
                  <c:v>1.8954175529710408E-2</c:v>
                </c:pt>
                <c:pt idx="1006">
                  <c:v>1.8924760800191134E-2</c:v>
                </c:pt>
                <c:pt idx="1007">
                  <c:v>1.9661492072768721E-2</c:v>
                </c:pt>
                <c:pt idx="1008">
                  <c:v>2.0503507283052138E-2</c:v>
                </c:pt>
                <c:pt idx="1009">
                  <c:v>2.1076396204332732E-2</c:v>
                </c:pt>
                <c:pt idx="1010">
                  <c:v>2.1739289236832594E-2</c:v>
                </c:pt>
                <c:pt idx="1011">
                  <c:v>2.2536893545519954E-2</c:v>
                </c:pt>
                <c:pt idx="1012">
                  <c:v>2.323903381399994E-2</c:v>
                </c:pt>
                <c:pt idx="1013">
                  <c:v>2.3761078085443699E-2</c:v>
                </c:pt>
                <c:pt idx="1014">
                  <c:v>2.4135774432431995E-2</c:v>
                </c:pt>
                <c:pt idx="1015">
                  <c:v>2.441456704134266E-2</c:v>
                </c:pt>
                <c:pt idx="1016">
                  <c:v>2.4539247002518166E-2</c:v>
                </c:pt>
                <c:pt idx="1017">
                  <c:v>2.4630368822900275E-2</c:v>
                </c:pt>
                <c:pt idx="1018">
                  <c:v>2.464996846570219E-2</c:v>
                </c:pt>
                <c:pt idx="1019">
                  <c:v>2.460934321373727E-2</c:v>
                </c:pt>
                <c:pt idx="1020">
                  <c:v>2.4841609945234017E-2</c:v>
                </c:pt>
                <c:pt idx="1021">
                  <c:v>2.4862305285599094E-2</c:v>
                </c:pt>
                <c:pt idx="1022">
                  <c:v>2.4659163468892378E-2</c:v>
                </c:pt>
                <c:pt idx="1023">
                  <c:v>2.4268531744207653E-2</c:v>
                </c:pt>
                <c:pt idx="1024">
                  <c:v>2.3797688646471742E-2</c:v>
                </c:pt>
                <c:pt idx="1025">
                  <c:v>2.3194520674880786E-2</c:v>
                </c:pt>
                <c:pt idx="1026">
                  <c:v>2.2476054122339634E-2</c:v>
                </c:pt>
                <c:pt idx="1027">
                  <c:v>2.147472463677608E-2</c:v>
                </c:pt>
                <c:pt idx="1028">
                  <c:v>2.0708497622534228E-2</c:v>
                </c:pt>
                <c:pt idx="1029">
                  <c:v>1.9726936170318576E-2</c:v>
                </c:pt>
                <c:pt idx="1030">
                  <c:v>1.8520833998993333E-2</c:v>
                </c:pt>
                <c:pt idx="1031">
                  <c:v>1.7314117731307029E-2</c:v>
                </c:pt>
                <c:pt idx="1032">
                  <c:v>1.6575662025848561E-2</c:v>
                </c:pt>
                <c:pt idx="1033">
                  <c:v>1.6028989109958602E-2</c:v>
                </c:pt>
                <c:pt idx="1034">
                  <c:v>1.5259570891583715E-2</c:v>
                </c:pt>
                <c:pt idx="1035">
                  <c:v>1.4396122437847247E-2</c:v>
                </c:pt>
                <c:pt idx="1036">
                  <c:v>1.3756499653316842E-2</c:v>
                </c:pt>
                <c:pt idx="1037">
                  <c:v>1.399293209038089E-2</c:v>
                </c:pt>
                <c:pt idx="1038">
                  <c:v>1.4354184396225416E-2</c:v>
                </c:pt>
                <c:pt idx="1039">
                  <c:v>1.4576769330638202E-2</c:v>
                </c:pt>
                <c:pt idx="1040">
                  <c:v>1.5018856175421744E-2</c:v>
                </c:pt>
                <c:pt idx="1041">
                  <c:v>1.5923774740951493E-2</c:v>
                </c:pt>
                <c:pt idx="1042">
                  <c:v>1.6766642318695527E-2</c:v>
                </c:pt>
                <c:pt idx="1043">
                  <c:v>1.7408889092328714E-2</c:v>
                </c:pt>
                <c:pt idx="1044">
                  <c:v>1.8343771080877952E-2</c:v>
                </c:pt>
                <c:pt idx="1045">
                  <c:v>1.9059003691418257E-2</c:v>
                </c:pt>
                <c:pt idx="1046">
                  <c:v>1.978140744374338E-2</c:v>
                </c:pt>
                <c:pt idx="1047">
                  <c:v>2.0433651141948821E-2</c:v>
                </c:pt>
                <c:pt idx="1048">
                  <c:v>2.0969197214230722E-2</c:v>
                </c:pt>
                <c:pt idx="1049">
                  <c:v>2.1435171509426715E-2</c:v>
                </c:pt>
                <c:pt idx="1050">
                  <c:v>2.1920804152803071E-2</c:v>
                </c:pt>
                <c:pt idx="1051">
                  <c:v>2.2279049773742954E-2</c:v>
                </c:pt>
                <c:pt idx="1052">
                  <c:v>2.24752393152448E-2</c:v>
                </c:pt>
                <c:pt idx="1053">
                  <c:v>2.3291434826860826E-2</c:v>
                </c:pt>
                <c:pt idx="1054">
                  <c:v>2.3960686755639296E-2</c:v>
                </c:pt>
                <c:pt idx="1055">
                  <c:v>2.4541022744784438E-2</c:v>
                </c:pt>
                <c:pt idx="1056">
                  <c:v>2.5019117614341477E-2</c:v>
                </c:pt>
                <c:pt idx="1057">
                  <c:v>2.5326473458420973E-2</c:v>
                </c:pt>
                <c:pt idx="1058">
                  <c:v>2.5397004887777602E-2</c:v>
                </c:pt>
                <c:pt idx="1059">
                  <c:v>2.5287127744215161E-2</c:v>
                </c:pt>
                <c:pt idx="1060">
                  <c:v>2.4943998034163899E-2</c:v>
                </c:pt>
                <c:pt idx="1061">
                  <c:v>2.4440223707499723E-2</c:v>
                </c:pt>
                <c:pt idx="1062">
                  <c:v>2.3947803491215933E-2</c:v>
                </c:pt>
                <c:pt idx="1063">
                  <c:v>2.3373338338766307E-2</c:v>
                </c:pt>
                <c:pt idx="1064">
                  <c:v>2.2581174123830872E-2</c:v>
                </c:pt>
                <c:pt idx="1065">
                  <c:v>2.1631796512208416E-2</c:v>
                </c:pt>
                <c:pt idx="1066">
                  <c:v>2.0356568805695304E-2</c:v>
                </c:pt>
                <c:pt idx="1067">
                  <c:v>1.974719916077769E-2</c:v>
                </c:pt>
                <c:pt idx="1068">
                  <c:v>1.9033344649167915E-2</c:v>
                </c:pt>
                <c:pt idx="1069">
                  <c:v>1.8161397160892764E-2</c:v>
                </c:pt>
                <c:pt idx="1070">
                  <c:v>1.7405588394718369E-2</c:v>
                </c:pt>
                <c:pt idx="1071">
                  <c:v>1.7072721218939158E-2</c:v>
                </c:pt>
                <c:pt idx="1072">
                  <c:v>1.664874586761218E-2</c:v>
                </c:pt>
                <c:pt idx="1073">
                  <c:v>1.6092445615812391E-2</c:v>
                </c:pt>
                <c:pt idx="1074">
                  <c:v>1.5959071398665869E-2</c:v>
                </c:pt>
                <c:pt idx="1075">
                  <c:v>1.5683030221234937E-2</c:v>
                </c:pt>
                <c:pt idx="1076">
                  <c:v>1.5467780044694653E-2</c:v>
                </c:pt>
                <c:pt idx="1077">
                  <c:v>1.5240018730507385E-2</c:v>
                </c:pt>
                <c:pt idx="1078">
                  <c:v>1.491092072203945E-2</c:v>
                </c:pt>
                <c:pt idx="1079">
                  <c:v>1.4754308474052116E-2</c:v>
                </c:pt>
                <c:pt idx="1080">
                  <c:v>1.4487607621343586E-2</c:v>
                </c:pt>
                <c:pt idx="1081">
                  <c:v>1.4117709735996025E-2</c:v>
                </c:pt>
                <c:pt idx="1082">
                  <c:v>1.3523799191644805E-2</c:v>
                </c:pt>
                <c:pt idx="1083">
                  <c:v>1.3758541823478253E-2</c:v>
                </c:pt>
                <c:pt idx="1084">
                  <c:v>1.396084389822462E-2</c:v>
                </c:pt>
                <c:pt idx="1085">
                  <c:v>1.4113884468111959E-2</c:v>
                </c:pt>
                <c:pt idx="1086">
                  <c:v>1.4215800000845651E-2</c:v>
                </c:pt>
                <c:pt idx="1087">
                  <c:v>1.4247510533949846E-2</c:v>
                </c:pt>
                <c:pt idx="1088">
                  <c:v>1.4161190470405044E-2</c:v>
                </c:pt>
                <c:pt idx="1089">
                  <c:v>1.4017803161830227E-2</c:v>
                </c:pt>
                <c:pt idx="1090">
                  <c:v>1.3745501848377461E-2</c:v>
                </c:pt>
                <c:pt idx="1091">
                  <c:v>1.3436443578451E-2</c:v>
                </c:pt>
                <c:pt idx="1092">
                  <c:v>1.326988040784873E-2</c:v>
                </c:pt>
                <c:pt idx="1093">
                  <c:v>1.3077226158551692E-2</c:v>
                </c:pt>
                <c:pt idx="1094">
                  <c:v>1.292487597981291E-2</c:v>
                </c:pt>
                <c:pt idx="1095">
                  <c:v>1.2795661556561342E-2</c:v>
                </c:pt>
                <c:pt idx="1096">
                  <c:v>1.278821909223791E-2</c:v>
                </c:pt>
                <c:pt idx="1097">
                  <c:v>1.2942997428867816E-2</c:v>
                </c:pt>
                <c:pt idx="1098">
                  <c:v>1.2979147179600687E-2</c:v>
                </c:pt>
                <c:pt idx="1099">
                  <c:v>1.3017070236594866E-2</c:v>
                </c:pt>
                <c:pt idx="1100">
                  <c:v>1.30544766229715E-2</c:v>
                </c:pt>
                <c:pt idx="1101">
                  <c:v>1.3163955987625875E-2</c:v>
                </c:pt>
                <c:pt idx="1102">
                  <c:v>1.355121860308898E-2</c:v>
                </c:pt>
                <c:pt idx="1103">
                  <c:v>1.3814117977082504E-2</c:v>
                </c:pt>
                <c:pt idx="1104">
                  <c:v>1.4091364522124377E-2</c:v>
                </c:pt>
                <c:pt idx="1105">
                  <c:v>1.4424442731083054E-2</c:v>
                </c:pt>
                <c:pt idx="1106">
                  <c:v>1.4606638995098585E-2</c:v>
                </c:pt>
                <c:pt idx="1107">
                  <c:v>1.4674721855571711E-2</c:v>
                </c:pt>
                <c:pt idx="1108">
                  <c:v>1.4766139797096225E-2</c:v>
                </c:pt>
                <c:pt idx="1109">
                  <c:v>1.5040225072925933E-2</c:v>
                </c:pt>
                <c:pt idx="1110">
                  <c:v>1.533913265478642E-2</c:v>
                </c:pt>
                <c:pt idx="1111">
                  <c:v>1.573473732755773E-2</c:v>
                </c:pt>
                <c:pt idx="1112">
                  <c:v>1.6220713930376662E-2</c:v>
                </c:pt>
                <c:pt idx="1113">
                  <c:v>1.7263351917503129E-2</c:v>
                </c:pt>
                <c:pt idx="1114">
                  <c:v>1.8182637976984335E-2</c:v>
                </c:pt>
                <c:pt idx="1115">
                  <c:v>1.9068135692086086E-2</c:v>
                </c:pt>
                <c:pt idx="1116">
                  <c:v>1.973671777029852E-2</c:v>
                </c:pt>
                <c:pt idx="1117">
                  <c:v>2.018220207300201E-2</c:v>
                </c:pt>
                <c:pt idx="1118">
                  <c:v>2.0723007439680027E-2</c:v>
                </c:pt>
                <c:pt idx="1119">
                  <c:v>2.1138568597216384E-2</c:v>
                </c:pt>
                <c:pt idx="1120">
                  <c:v>2.1424920656600455E-2</c:v>
                </c:pt>
                <c:pt idx="1121">
                  <c:v>2.1804680342092785E-2</c:v>
                </c:pt>
                <c:pt idx="1122">
                  <c:v>2.2200304714806988E-2</c:v>
                </c:pt>
                <c:pt idx="1123">
                  <c:v>2.2592818849764322E-2</c:v>
                </c:pt>
                <c:pt idx="1124">
                  <c:v>2.3224610348367872E-2</c:v>
                </c:pt>
                <c:pt idx="1125">
                  <c:v>2.3644730994579841E-2</c:v>
                </c:pt>
                <c:pt idx="1126">
                  <c:v>2.4310441751222201E-2</c:v>
                </c:pt>
                <c:pt idx="1127">
                  <c:v>2.4900970862193256E-2</c:v>
                </c:pt>
                <c:pt idx="1128">
                  <c:v>2.5252503660780828E-2</c:v>
                </c:pt>
                <c:pt idx="1129">
                  <c:v>2.5490493939832895E-2</c:v>
                </c:pt>
                <c:pt idx="1130">
                  <c:v>2.5601639578719068E-2</c:v>
                </c:pt>
                <c:pt idx="1131">
                  <c:v>2.5496811893208023E-2</c:v>
                </c:pt>
                <c:pt idx="1132">
                  <c:v>2.5528874031344125E-2</c:v>
                </c:pt>
                <c:pt idx="1133">
                  <c:v>2.5760273830263202E-2</c:v>
                </c:pt>
                <c:pt idx="1134">
                  <c:v>2.5889721733285277E-2</c:v>
                </c:pt>
                <c:pt idx="1135">
                  <c:v>2.6271912151927056E-2</c:v>
                </c:pt>
                <c:pt idx="1136">
                  <c:v>2.6812114996383717E-2</c:v>
                </c:pt>
                <c:pt idx="1137">
                  <c:v>2.963459882498445E-2</c:v>
                </c:pt>
                <c:pt idx="1138">
                  <c:v>3.1797684591852796E-2</c:v>
                </c:pt>
                <c:pt idx="1139">
                  <c:v>3.3339130507689503E-2</c:v>
                </c:pt>
                <c:pt idx="1140">
                  <c:v>3.5146372104058417E-2</c:v>
                </c:pt>
                <c:pt idx="1141">
                  <c:v>3.71628174564358E-2</c:v>
                </c:pt>
                <c:pt idx="1142">
                  <c:v>3.8750058318919492E-2</c:v>
                </c:pt>
                <c:pt idx="1143">
                  <c:v>4.0844786431668736E-2</c:v>
                </c:pt>
                <c:pt idx="1144">
                  <c:v>4.2433135106830368E-2</c:v>
                </c:pt>
                <c:pt idx="1145">
                  <c:v>4.3676089337798159E-2</c:v>
                </c:pt>
                <c:pt idx="1146">
                  <c:v>4.4553902659806001E-2</c:v>
                </c:pt>
                <c:pt idx="1147">
                  <c:v>4.4999714316465232E-2</c:v>
                </c:pt>
                <c:pt idx="1148">
                  <c:v>4.5368762346566067E-2</c:v>
                </c:pt>
                <c:pt idx="1149">
                  <c:v>4.5710984397326383E-2</c:v>
                </c:pt>
                <c:pt idx="1150">
                  <c:v>4.5758390769248966E-2</c:v>
                </c:pt>
                <c:pt idx="1151">
                  <c:v>4.5682245985981279E-2</c:v>
                </c:pt>
                <c:pt idx="1152">
                  <c:v>4.5439001261652491E-2</c:v>
                </c:pt>
                <c:pt idx="1153">
                  <c:v>4.5049193728072555E-2</c:v>
                </c:pt>
                <c:pt idx="1154">
                  <c:v>4.4651758849645659E-2</c:v>
                </c:pt>
                <c:pt idx="1155">
                  <c:v>4.4380810286980446E-2</c:v>
                </c:pt>
                <c:pt idx="1156">
                  <c:v>4.4158458720039498E-2</c:v>
                </c:pt>
                <c:pt idx="1157">
                  <c:v>4.4420181604919458E-2</c:v>
                </c:pt>
                <c:pt idx="1158">
                  <c:v>4.4583045907441603E-2</c:v>
                </c:pt>
                <c:pt idx="1159">
                  <c:v>4.426031990312003E-2</c:v>
                </c:pt>
                <c:pt idx="1160">
                  <c:v>4.3574262400088867E-2</c:v>
                </c:pt>
                <c:pt idx="1161">
                  <c:v>4.330473324998773E-2</c:v>
                </c:pt>
                <c:pt idx="1162">
                  <c:v>4.2368308589444549E-2</c:v>
                </c:pt>
                <c:pt idx="1163">
                  <c:v>4.1332248078026157E-2</c:v>
                </c:pt>
                <c:pt idx="1164">
                  <c:v>3.9883148766013489E-2</c:v>
                </c:pt>
                <c:pt idx="1165">
                  <c:v>3.8236661198919206E-2</c:v>
                </c:pt>
                <c:pt idx="1166">
                  <c:v>3.6466647086471259E-2</c:v>
                </c:pt>
                <c:pt idx="1167">
                  <c:v>3.6512265315502092E-2</c:v>
                </c:pt>
                <c:pt idx="1168">
                  <c:v>3.6261110579732324E-2</c:v>
                </c:pt>
                <c:pt idx="1169">
                  <c:v>3.5711543704267268E-2</c:v>
                </c:pt>
                <c:pt idx="1170">
                  <c:v>3.5856615241676611E-2</c:v>
                </c:pt>
                <c:pt idx="1171">
                  <c:v>3.6177206914566259E-2</c:v>
                </c:pt>
                <c:pt idx="1172">
                  <c:v>3.6271888601137989E-2</c:v>
                </c:pt>
                <c:pt idx="1173">
                  <c:v>3.6762658746498054E-2</c:v>
                </c:pt>
                <c:pt idx="1174">
                  <c:v>3.697212018720112E-2</c:v>
                </c:pt>
                <c:pt idx="1175">
                  <c:v>3.6861311808429754E-2</c:v>
                </c:pt>
                <c:pt idx="1176">
                  <c:v>3.6740485960757498E-2</c:v>
                </c:pt>
                <c:pt idx="1177">
                  <c:v>3.6268896720786051E-2</c:v>
                </c:pt>
                <c:pt idx="1178">
                  <c:v>3.5563944871514985E-2</c:v>
                </c:pt>
                <c:pt idx="1179">
                  <c:v>3.5405050390536291E-2</c:v>
                </c:pt>
                <c:pt idx="1180">
                  <c:v>3.5476339655919051E-2</c:v>
                </c:pt>
                <c:pt idx="1181">
                  <c:v>3.5098162375373158E-2</c:v>
                </c:pt>
                <c:pt idx="1182">
                  <c:v>3.4456173547250168E-2</c:v>
                </c:pt>
                <c:pt idx="1183">
                  <c:v>3.3523074597036039E-2</c:v>
                </c:pt>
                <c:pt idx="1184">
                  <c:v>3.2251897620427794E-2</c:v>
                </c:pt>
                <c:pt idx="1185">
                  <c:v>3.1442760694555857E-2</c:v>
                </c:pt>
                <c:pt idx="1186">
                  <c:v>3.0415977110820176E-2</c:v>
                </c:pt>
                <c:pt idx="1187">
                  <c:v>3.028982667379005E-2</c:v>
                </c:pt>
                <c:pt idx="1188">
                  <c:v>3.0221398605483559E-2</c:v>
                </c:pt>
                <c:pt idx="1189">
                  <c:v>2.9866461060634539E-2</c:v>
                </c:pt>
                <c:pt idx="1190">
                  <c:v>2.9396125986398607E-2</c:v>
                </c:pt>
                <c:pt idx="1191">
                  <c:v>2.9592059294424863E-2</c:v>
                </c:pt>
                <c:pt idx="1192">
                  <c:v>2.9616575063508795E-2</c:v>
                </c:pt>
                <c:pt idx="1193">
                  <c:v>2.9624154709586008E-2</c:v>
                </c:pt>
                <c:pt idx="1194">
                  <c:v>2.94531229810568E-2</c:v>
                </c:pt>
                <c:pt idx="1195">
                  <c:v>2.9122743093099198E-2</c:v>
                </c:pt>
                <c:pt idx="1196">
                  <c:v>2.8759839249645838E-2</c:v>
                </c:pt>
                <c:pt idx="1197">
                  <c:v>2.8294263463665894E-2</c:v>
                </c:pt>
                <c:pt idx="1198">
                  <c:v>2.7569391736705029E-2</c:v>
                </c:pt>
                <c:pt idx="1199">
                  <c:v>2.663026749016802E-2</c:v>
                </c:pt>
                <c:pt idx="1200">
                  <c:v>2.6100752428417289E-2</c:v>
                </c:pt>
                <c:pt idx="1201">
                  <c:v>2.5394775396348858E-2</c:v>
                </c:pt>
                <c:pt idx="1202">
                  <c:v>2.4611855400060053E-2</c:v>
                </c:pt>
                <c:pt idx="1203">
                  <c:v>2.43761527839844E-2</c:v>
                </c:pt>
                <c:pt idx="1204">
                  <c:v>2.4038910775318532E-2</c:v>
                </c:pt>
                <c:pt idx="1205">
                  <c:v>2.3405814737762584E-2</c:v>
                </c:pt>
                <c:pt idx="1206">
                  <c:v>2.3004712258993955E-2</c:v>
                </c:pt>
                <c:pt idx="1207">
                  <c:v>2.2300587494964774E-2</c:v>
                </c:pt>
                <c:pt idx="1208">
                  <c:v>2.1346548183572407E-2</c:v>
                </c:pt>
                <c:pt idx="1209">
                  <c:v>2.1733295470991055E-2</c:v>
                </c:pt>
                <c:pt idx="1210">
                  <c:v>2.279969859729554E-2</c:v>
                </c:pt>
                <c:pt idx="1211">
                  <c:v>2.4806074145229687E-2</c:v>
                </c:pt>
                <c:pt idx="1212">
                  <c:v>2.6444922870027487E-2</c:v>
                </c:pt>
                <c:pt idx="1213">
                  <c:v>2.779360261942504E-2</c:v>
                </c:pt>
                <c:pt idx="1214">
                  <c:v>2.8914709893606068E-2</c:v>
                </c:pt>
                <c:pt idx="1215">
                  <c:v>2.9880272191430222E-2</c:v>
                </c:pt>
                <c:pt idx="1216">
                  <c:v>3.0539159124652458E-2</c:v>
                </c:pt>
                <c:pt idx="1217">
                  <c:v>3.1045971185136575E-2</c:v>
                </c:pt>
                <c:pt idx="1218">
                  <c:v>3.1396996645541082E-2</c:v>
                </c:pt>
                <c:pt idx="1219">
                  <c:v>3.1704496430221676E-2</c:v>
                </c:pt>
                <c:pt idx="1220">
                  <c:v>3.264656506634793E-2</c:v>
                </c:pt>
                <c:pt idx="1221">
                  <c:v>3.3408297374222802E-2</c:v>
                </c:pt>
                <c:pt idx="1222">
                  <c:v>3.3954003925981135E-2</c:v>
                </c:pt>
                <c:pt idx="1223">
                  <c:v>3.4492961410354905E-2</c:v>
                </c:pt>
                <c:pt idx="1224">
                  <c:v>3.4689888167338159E-2</c:v>
                </c:pt>
                <c:pt idx="1225">
                  <c:v>3.464635330636711E-2</c:v>
                </c:pt>
                <c:pt idx="1226">
                  <c:v>3.4582245768917802E-2</c:v>
                </c:pt>
                <c:pt idx="1227">
                  <c:v>3.445261689459566E-2</c:v>
                </c:pt>
                <c:pt idx="1228">
                  <c:v>3.4022797519399267E-2</c:v>
                </c:pt>
                <c:pt idx="1229">
                  <c:v>3.3312768753574855E-2</c:v>
                </c:pt>
                <c:pt idx="1230">
                  <c:v>3.248065498829824E-2</c:v>
                </c:pt>
                <c:pt idx="1231">
                  <c:v>3.1379854117873543E-2</c:v>
                </c:pt>
                <c:pt idx="1232">
                  <c:v>3.0096355911821276E-2</c:v>
                </c:pt>
                <c:pt idx="1233">
                  <c:v>2.9110379460697711E-2</c:v>
                </c:pt>
                <c:pt idx="1234">
                  <c:v>2.7970942033151931E-2</c:v>
                </c:pt>
                <c:pt idx="1235">
                  <c:v>2.6555016922816314E-2</c:v>
                </c:pt>
                <c:pt idx="1236">
                  <c:v>2.5050289930178958E-2</c:v>
                </c:pt>
                <c:pt idx="1237">
                  <c:v>2.3203063758340525E-2</c:v>
                </c:pt>
                <c:pt idx="1238">
                  <c:v>2.1035556318730664E-2</c:v>
                </c:pt>
                <c:pt idx="1239">
                  <c:v>1.9873910481768783E-2</c:v>
                </c:pt>
                <c:pt idx="1240">
                  <c:v>1.8820455353196982E-2</c:v>
                </c:pt>
                <c:pt idx="1241">
                  <c:v>1.8702739951922155E-2</c:v>
                </c:pt>
                <c:pt idx="1242">
                  <c:v>1.84436285667362E-2</c:v>
                </c:pt>
                <c:pt idx="1243">
                  <c:v>1.8205948177868438E-2</c:v>
                </c:pt>
                <c:pt idx="1244">
                  <c:v>1.8221055274048815E-2</c:v>
                </c:pt>
                <c:pt idx="1245">
                  <c:v>1.8114483076095266E-2</c:v>
                </c:pt>
                <c:pt idx="1246">
                  <c:v>1.7727849972319132E-2</c:v>
                </c:pt>
                <c:pt idx="1247">
                  <c:v>1.7184511217019478E-2</c:v>
                </c:pt>
                <c:pt idx="1248">
                  <c:v>1.6545154428577555E-2</c:v>
                </c:pt>
                <c:pt idx="1249">
                  <c:v>1.595966686339086E-2</c:v>
                </c:pt>
                <c:pt idx="1250">
                  <c:v>1.6154838811732009E-2</c:v>
                </c:pt>
                <c:pt idx="1251">
                  <c:v>1.6411584014901948E-2</c:v>
                </c:pt>
                <c:pt idx="1252">
                  <c:v>1.6597266041759425E-2</c:v>
                </c:pt>
                <c:pt idx="1253">
                  <c:v>1.6843810950703864E-2</c:v>
                </c:pt>
                <c:pt idx="1254">
                  <c:v>1.6995969945086706E-2</c:v>
                </c:pt>
                <c:pt idx="1255">
                  <c:v>1.7079130493058453E-2</c:v>
                </c:pt>
                <c:pt idx="1256">
                  <c:v>1.7225680514540785E-2</c:v>
                </c:pt>
                <c:pt idx="1257">
                  <c:v>1.735474536286203E-2</c:v>
                </c:pt>
                <c:pt idx="1258">
                  <c:v>1.7404633100668247E-2</c:v>
                </c:pt>
                <c:pt idx="1259">
                  <c:v>1.7356026242428685E-2</c:v>
                </c:pt>
                <c:pt idx="1260">
                  <c:v>1.7331976011028587E-2</c:v>
                </c:pt>
                <c:pt idx="1261">
                  <c:v>1.7237892947244711E-2</c:v>
                </c:pt>
                <c:pt idx="1262">
                  <c:v>1.7250713050899466E-2</c:v>
                </c:pt>
                <c:pt idx="1263">
                  <c:v>1.7187361896259974E-2</c:v>
                </c:pt>
                <c:pt idx="1264">
                  <c:v>1.7003263265378227E-2</c:v>
                </c:pt>
                <c:pt idx="1265">
                  <c:v>1.6676066052046908E-2</c:v>
                </c:pt>
                <c:pt idx="1266">
                  <c:v>1.6241765454911319E-2</c:v>
                </c:pt>
                <c:pt idx="1267">
                  <c:v>1.56621969635901E-2</c:v>
                </c:pt>
                <c:pt idx="1268">
                  <c:v>1.5242855758026445E-2</c:v>
                </c:pt>
                <c:pt idx="1269">
                  <c:v>1.5234034172763679E-2</c:v>
                </c:pt>
                <c:pt idx="1270">
                  <c:v>1.5086839294020915E-2</c:v>
                </c:pt>
                <c:pt idx="1271">
                  <c:v>1.6250473839065551E-2</c:v>
                </c:pt>
                <c:pt idx="1272">
                  <c:v>1.7141067980725049E-2</c:v>
                </c:pt>
                <c:pt idx="1273">
                  <c:v>1.8582309101982161E-2</c:v>
                </c:pt>
                <c:pt idx="1274">
                  <c:v>2.0034358945711542E-2</c:v>
                </c:pt>
                <c:pt idx="1275">
                  <c:v>2.1259918754212095E-2</c:v>
                </c:pt>
                <c:pt idx="1276">
                  <c:v>2.2183326746787468E-2</c:v>
                </c:pt>
                <c:pt idx="1277">
                  <c:v>2.2949275499584317E-2</c:v>
                </c:pt>
                <c:pt idx="1278">
                  <c:v>2.3866006431676932E-2</c:v>
                </c:pt>
                <c:pt idx="1279">
                  <c:v>2.4529682390157452E-2</c:v>
                </c:pt>
                <c:pt idx="1280">
                  <c:v>2.5078232561929086E-2</c:v>
                </c:pt>
                <c:pt idx="1281">
                  <c:v>2.5699409580602135E-2</c:v>
                </c:pt>
                <c:pt idx="1282">
                  <c:v>2.6155389959782047E-2</c:v>
                </c:pt>
                <c:pt idx="1283">
                  <c:v>2.6462801793712513E-2</c:v>
                </c:pt>
                <c:pt idx="1284">
                  <c:v>2.6677202109731596E-2</c:v>
                </c:pt>
                <c:pt idx="1285">
                  <c:v>2.67180395105991E-2</c:v>
                </c:pt>
                <c:pt idx="1286">
                  <c:v>2.7409912736821258E-2</c:v>
                </c:pt>
                <c:pt idx="1287">
                  <c:v>2.7844434316654301E-2</c:v>
                </c:pt>
                <c:pt idx="1288">
                  <c:v>2.8143785873339235E-2</c:v>
                </c:pt>
                <c:pt idx="1289">
                  <c:v>2.824493035341067E-2</c:v>
                </c:pt>
                <c:pt idx="1290">
                  <c:v>2.823515659752825E-2</c:v>
                </c:pt>
                <c:pt idx="1291">
                  <c:v>2.7994108545131277E-2</c:v>
                </c:pt>
                <c:pt idx="1292">
                  <c:v>2.7709869506509718E-2</c:v>
                </c:pt>
                <c:pt idx="1293">
                  <c:v>2.7432058274309189E-2</c:v>
                </c:pt>
                <c:pt idx="1294">
                  <c:v>2.6920281375850355E-2</c:v>
                </c:pt>
                <c:pt idx="1295">
                  <c:v>2.6171141186464544E-2</c:v>
                </c:pt>
                <c:pt idx="1296">
                  <c:v>2.5155694390105687E-2</c:v>
                </c:pt>
                <c:pt idx="1297">
                  <c:v>2.4232447293519459E-2</c:v>
                </c:pt>
                <c:pt idx="1298">
                  <c:v>2.3315623704988239E-2</c:v>
                </c:pt>
                <c:pt idx="1299">
                  <c:v>2.2363537595941636E-2</c:v>
                </c:pt>
                <c:pt idx="1300">
                  <c:v>2.1046727180894686E-2</c:v>
                </c:pt>
                <c:pt idx="1301">
                  <c:v>2.088849851452396E-2</c:v>
                </c:pt>
                <c:pt idx="1302">
                  <c:v>2.0759769532383138E-2</c:v>
                </c:pt>
                <c:pt idx="1303">
                  <c:v>2.1111757132652193E-2</c:v>
                </c:pt>
                <c:pt idx="1304">
                  <c:v>2.1309146716665089E-2</c:v>
                </c:pt>
                <c:pt idx="1305">
                  <c:v>2.131361959163261E-2</c:v>
                </c:pt>
                <c:pt idx="1306">
                  <c:v>2.1530812994338438E-2</c:v>
                </c:pt>
                <c:pt idx="1307">
                  <c:v>2.156892180069403E-2</c:v>
                </c:pt>
                <c:pt idx="1308">
                  <c:v>2.1675734988952457E-2</c:v>
                </c:pt>
                <c:pt idx="1309">
                  <c:v>2.1539993092848566E-2</c:v>
                </c:pt>
                <c:pt idx="1310">
                  <c:v>2.1267635257491889E-2</c:v>
                </c:pt>
                <c:pt idx="1311">
                  <c:v>2.1048524585775021E-2</c:v>
                </c:pt>
                <c:pt idx="1312">
                  <c:v>2.0703514114855871E-2</c:v>
                </c:pt>
                <c:pt idx="1313">
                  <c:v>2.0161028439053413E-2</c:v>
                </c:pt>
                <c:pt idx="1314">
                  <c:v>1.9523582158273833E-2</c:v>
                </c:pt>
                <c:pt idx="1315">
                  <c:v>1.8675153815131136E-2</c:v>
                </c:pt>
                <c:pt idx="1316">
                  <c:v>1.8516780664813475E-2</c:v>
                </c:pt>
                <c:pt idx="1317">
                  <c:v>1.8378609476885747E-2</c:v>
                </c:pt>
                <c:pt idx="1318">
                  <c:v>1.8182644382874799E-2</c:v>
                </c:pt>
                <c:pt idx="1319">
                  <c:v>1.7862746916072959E-2</c:v>
                </c:pt>
                <c:pt idx="1320">
                  <c:v>1.7572760810963227E-2</c:v>
                </c:pt>
                <c:pt idx="1321">
                  <c:v>1.7108463600920824E-2</c:v>
                </c:pt>
                <c:pt idx="1322">
                  <c:v>1.6483387893045608E-2</c:v>
                </c:pt>
                <c:pt idx="1323">
                  <c:v>1.6042378216169152E-2</c:v>
                </c:pt>
                <c:pt idx="1324">
                  <c:v>1.5460008211120336E-2</c:v>
                </c:pt>
                <c:pt idx="1325">
                  <c:v>1.4740044667133771E-2</c:v>
                </c:pt>
                <c:pt idx="1326">
                  <c:v>1.3822150974422647E-2</c:v>
                </c:pt>
                <c:pt idx="1327">
                  <c:v>1.3337787055663072E-2</c:v>
                </c:pt>
                <c:pt idx="1328">
                  <c:v>1.2686920001292002E-2</c:v>
                </c:pt>
                <c:pt idx="1329">
                  <c:v>1.230733871333946E-2</c:v>
                </c:pt>
                <c:pt idx="1330">
                  <c:v>1.1815855722566467E-2</c:v>
                </c:pt>
                <c:pt idx="1331">
                  <c:v>1.1314944054711092E-2</c:v>
                </c:pt>
                <c:pt idx="1332">
                  <c:v>1.0895518165463768E-2</c:v>
                </c:pt>
                <c:pt idx="1333">
                  <c:v>1.0752324276597787E-2</c:v>
                </c:pt>
                <c:pt idx="1334">
                  <c:v>1.0682818766966615E-2</c:v>
                </c:pt>
                <c:pt idx="1335">
                  <c:v>1.0756118239386409E-2</c:v>
                </c:pt>
                <c:pt idx="1336">
                  <c:v>1.1413957371197424E-2</c:v>
                </c:pt>
                <c:pt idx="1337">
                  <c:v>1.1961425547933712E-2</c:v>
                </c:pt>
                <c:pt idx="1338">
                  <c:v>1.310690561037123E-2</c:v>
                </c:pt>
                <c:pt idx="1339">
                  <c:v>1.4197765334694808E-2</c:v>
                </c:pt>
                <c:pt idx="1340">
                  <c:v>1.5077085217753545E-2</c:v>
                </c:pt>
                <c:pt idx="1341">
                  <c:v>1.5838642904294778E-2</c:v>
                </c:pt>
                <c:pt idx="1342">
                  <c:v>1.6405230456185287E-2</c:v>
                </c:pt>
                <c:pt idx="1343">
                  <c:v>1.6877945581178957E-2</c:v>
                </c:pt>
                <c:pt idx="1344">
                  <c:v>1.7198176423391526E-2</c:v>
                </c:pt>
                <c:pt idx="1345">
                  <c:v>1.7397832606635709E-2</c:v>
                </c:pt>
                <c:pt idx="1346">
                  <c:v>1.7511484991518646E-2</c:v>
                </c:pt>
                <c:pt idx="1347">
                  <c:v>1.7643074413077747E-2</c:v>
                </c:pt>
                <c:pt idx="1348">
                  <c:v>1.8042925408855701E-2</c:v>
                </c:pt>
                <c:pt idx="1349">
                  <c:v>1.8689279037400943E-2</c:v>
                </c:pt>
                <c:pt idx="1350">
                  <c:v>1.9283477952367806E-2</c:v>
                </c:pt>
                <c:pt idx="1351">
                  <c:v>1.969079086576864E-2</c:v>
                </c:pt>
                <c:pt idx="1352">
                  <c:v>2.0005835013668382E-2</c:v>
                </c:pt>
                <c:pt idx="1353">
                  <c:v>2.0196711448685754E-2</c:v>
                </c:pt>
                <c:pt idx="1354">
                  <c:v>2.0817102854277139E-2</c:v>
                </c:pt>
                <c:pt idx="1355">
                  <c:v>2.1331326839598163E-2</c:v>
                </c:pt>
                <c:pt idx="1356">
                  <c:v>2.1852746769716779E-2</c:v>
                </c:pt>
                <c:pt idx="1357">
                  <c:v>2.2202538360366727E-2</c:v>
                </c:pt>
                <c:pt idx="1358">
                  <c:v>2.2263699563673058E-2</c:v>
                </c:pt>
                <c:pt idx="1359">
                  <c:v>2.2367895925669005E-2</c:v>
                </c:pt>
                <c:pt idx="1360">
                  <c:v>2.2354989117163288E-2</c:v>
                </c:pt>
                <c:pt idx="1361">
                  <c:v>2.2165087341996108E-2</c:v>
                </c:pt>
                <c:pt idx="1362">
                  <c:v>2.1753501548552795E-2</c:v>
                </c:pt>
                <c:pt idx="1363">
                  <c:v>2.1256302782408081E-2</c:v>
                </c:pt>
                <c:pt idx="1364">
                  <c:v>2.0649982311968889E-2</c:v>
                </c:pt>
                <c:pt idx="1365">
                  <c:v>2.0255342679936506E-2</c:v>
                </c:pt>
                <c:pt idx="1366">
                  <c:v>1.9886044120012162E-2</c:v>
                </c:pt>
                <c:pt idx="1367">
                  <c:v>1.932131462176492E-2</c:v>
                </c:pt>
                <c:pt idx="1368">
                  <c:v>1.9139363156270756E-2</c:v>
                </c:pt>
                <c:pt idx="1369">
                  <c:v>1.8978718215548997E-2</c:v>
                </c:pt>
                <c:pt idx="1370">
                  <c:v>1.8678935979195895E-2</c:v>
                </c:pt>
                <c:pt idx="1371">
                  <c:v>1.8381242949288022E-2</c:v>
                </c:pt>
                <c:pt idx="1372">
                  <c:v>1.8098378235314506E-2</c:v>
                </c:pt>
                <c:pt idx="1373">
                  <c:v>1.7705788999821361E-2</c:v>
                </c:pt>
                <c:pt idx="1374">
                  <c:v>1.7318129903706323E-2</c:v>
                </c:pt>
                <c:pt idx="1375">
                  <c:v>1.6971414625721087E-2</c:v>
                </c:pt>
                <c:pt idx="1376">
                  <c:v>1.6477097355725095E-2</c:v>
                </c:pt>
                <c:pt idx="1377">
                  <c:v>1.5701814415691136E-2</c:v>
                </c:pt>
                <c:pt idx="1378">
                  <c:v>1.5203554033414333E-2</c:v>
                </c:pt>
                <c:pt idx="1379">
                  <c:v>1.5030168860367185E-2</c:v>
                </c:pt>
                <c:pt idx="1380">
                  <c:v>1.4740520281212319E-2</c:v>
                </c:pt>
                <c:pt idx="1381">
                  <c:v>1.4486401626546552E-2</c:v>
                </c:pt>
                <c:pt idx="1382">
                  <c:v>1.4117220079591517E-2</c:v>
                </c:pt>
                <c:pt idx="1383">
                  <c:v>1.3620106462495675E-2</c:v>
                </c:pt>
                <c:pt idx="1384">
                  <c:v>1.3612306043051355E-2</c:v>
                </c:pt>
                <c:pt idx="1385">
                  <c:v>1.3626687493061736E-2</c:v>
                </c:pt>
                <c:pt idx="1386">
                  <c:v>1.3794453986634319E-2</c:v>
                </c:pt>
                <c:pt idx="1387">
                  <c:v>1.4077174450585875E-2</c:v>
                </c:pt>
                <c:pt idx="1388">
                  <c:v>1.5275109499712945E-2</c:v>
                </c:pt>
                <c:pt idx="1389">
                  <c:v>1.6174007927877293E-2</c:v>
                </c:pt>
                <c:pt idx="1390">
                  <c:v>1.6926626379989002E-2</c:v>
                </c:pt>
                <c:pt idx="1391">
                  <c:v>1.7498528512716684E-2</c:v>
                </c:pt>
                <c:pt idx="1392">
                  <c:v>1.790056803705049E-2</c:v>
                </c:pt>
                <c:pt idx="1393">
                  <c:v>1.8647910303250616E-2</c:v>
                </c:pt>
                <c:pt idx="1394">
                  <c:v>1.9156503522587257E-2</c:v>
                </c:pt>
                <c:pt idx="1395">
                  <c:v>1.960035883919738E-2</c:v>
                </c:pt>
                <c:pt idx="1396">
                  <c:v>1.9999014320050298E-2</c:v>
                </c:pt>
                <c:pt idx="1397">
                  <c:v>2.0479825453218848E-2</c:v>
                </c:pt>
                <c:pt idx="1398">
                  <c:v>2.215306857967804E-2</c:v>
                </c:pt>
                <c:pt idx="1399">
                  <c:v>2.4194827494515549E-2</c:v>
                </c:pt>
                <c:pt idx="1400">
                  <c:v>2.5942533840415144E-2</c:v>
                </c:pt>
                <c:pt idx="1401">
                  <c:v>2.7358450836433755E-2</c:v>
                </c:pt>
                <c:pt idx="1402">
                  <c:v>2.8743735466044702E-2</c:v>
                </c:pt>
                <c:pt idx="1403">
                  <c:v>3.003112326927922E-2</c:v>
                </c:pt>
                <c:pt idx="1404">
                  <c:v>3.1504780365738019E-2</c:v>
                </c:pt>
                <c:pt idx="1405">
                  <c:v>3.3101433077531675E-2</c:v>
                </c:pt>
                <c:pt idx="1406">
                  <c:v>3.4372488164339347E-2</c:v>
                </c:pt>
                <c:pt idx="1407">
                  <c:v>3.5415046621382396E-2</c:v>
                </c:pt>
                <c:pt idx="1408">
                  <c:v>3.6171785160068116E-2</c:v>
                </c:pt>
                <c:pt idx="1409">
                  <c:v>3.6665908666210847E-2</c:v>
                </c:pt>
                <c:pt idx="1410">
                  <c:v>3.7283708662798849E-2</c:v>
                </c:pt>
                <c:pt idx="1411">
                  <c:v>3.7734064129329579E-2</c:v>
                </c:pt>
                <c:pt idx="1412">
                  <c:v>3.7865138035076899E-2</c:v>
                </c:pt>
                <c:pt idx="1413">
                  <c:v>3.7714816305031776E-2</c:v>
                </c:pt>
                <c:pt idx="1414">
                  <c:v>3.724567269749577E-2</c:v>
                </c:pt>
                <c:pt idx="1415">
                  <c:v>3.657330534168951E-2</c:v>
                </c:pt>
                <c:pt idx="1416">
                  <c:v>3.5648881424860848E-2</c:v>
                </c:pt>
                <c:pt idx="1417">
                  <c:v>3.4514944292165312E-2</c:v>
                </c:pt>
                <c:pt idx="1418">
                  <c:v>3.4018307104605808E-2</c:v>
                </c:pt>
                <c:pt idx="1419">
                  <c:v>3.3268640949445635E-2</c:v>
                </c:pt>
                <c:pt idx="1420">
                  <c:v>3.2237293633142226E-2</c:v>
                </c:pt>
                <c:pt idx="1421">
                  <c:v>3.0947180750794785E-2</c:v>
                </c:pt>
                <c:pt idx="1422">
                  <c:v>2.9382973260836127E-2</c:v>
                </c:pt>
                <c:pt idx="1423">
                  <c:v>2.8076890120887044E-2</c:v>
                </c:pt>
                <c:pt idx="1424">
                  <c:v>2.6395915395561836E-2</c:v>
                </c:pt>
                <c:pt idx="1425">
                  <c:v>2.4224114302890343E-2</c:v>
                </c:pt>
                <c:pt idx="1426">
                  <c:v>2.213283002259811E-2</c:v>
                </c:pt>
                <c:pt idx="1427">
                  <c:v>1.9968361312196106E-2</c:v>
                </c:pt>
                <c:pt idx="1428">
                  <c:v>1.9681009233793276E-2</c:v>
                </c:pt>
                <c:pt idx="1429">
                  <c:v>1.9734997650451121E-2</c:v>
                </c:pt>
                <c:pt idx="1430">
                  <c:v>1.9697941047678812E-2</c:v>
                </c:pt>
                <c:pt idx="1431">
                  <c:v>1.9693087579234419E-2</c:v>
                </c:pt>
                <c:pt idx="1432">
                  <c:v>1.9583106467038799E-2</c:v>
                </c:pt>
                <c:pt idx="1433">
                  <c:v>1.9972793355347983E-2</c:v>
                </c:pt>
                <c:pt idx="1434">
                  <c:v>2.0489969621170129E-2</c:v>
                </c:pt>
                <c:pt idx="1435">
                  <c:v>2.1010275225920454E-2</c:v>
                </c:pt>
                <c:pt idx="1436">
                  <c:v>2.135668334586633E-2</c:v>
                </c:pt>
                <c:pt idx="1437">
                  <c:v>2.1583006912042131E-2</c:v>
                </c:pt>
                <c:pt idx="1438">
                  <c:v>2.1885962514392458E-2</c:v>
                </c:pt>
                <c:pt idx="1439">
                  <c:v>2.2183457868392206E-2</c:v>
                </c:pt>
                <c:pt idx="1440">
                  <c:v>2.2640135028444738E-2</c:v>
                </c:pt>
                <c:pt idx="1441">
                  <c:v>2.2936723052687059E-2</c:v>
                </c:pt>
                <c:pt idx="1442">
                  <c:v>2.323384183900401E-2</c:v>
                </c:pt>
                <c:pt idx="1443">
                  <c:v>2.3338988017930211E-2</c:v>
                </c:pt>
                <c:pt idx="1444">
                  <c:v>2.3400373710079247E-2</c:v>
                </c:pt>
                <c:pt idx="1445">
                  <c:v>2.3361347236376031E-2</c:v>
                </c:pt>
                <c:pt idx="1446">
                  <c:v>2.3177909446523596E-2</c:v>
                </c:pt>
                <c:pt idx="1447">
                  <c:v>2.3298985777800804E-2</c:v>
                </c:pt>
                <c:pt idx="1448">
                  <c:v>2.4302891444037873E-2</c:v>
                </c:pt>
                <c:pt idx="1449">
                  <c:v>2.5424096515721473E-2</c:v>
                </c:pt>
                <c:pt idx="1450">
                  <c:v>2.7018206306244297E-2</c:v>
                </c:pt>
                <c:pt idx="1451">
                  <c:v>2.8725161195564577E-2</c:v>
                </c:pt>
                <c:pt idx="1452">
                  <c:v>3.0034941700396781E-2</c:v>
                </c:pt>
                <c:pt idx="1453">
                  <c:v>3.1033674310751228E-2</c:v>
                </c:pt>
                <c:pt idx="1454">
                  <c:v>3.1685705664781509E-2</c:v>
                </c:pt>
                <c:pt idx="1455">
                  <c:v>3.1918403936503546E-2</c:v>
                </c:pt>
                <c:pt idx="1456">
                  <c:v>3.2496329654644378E-2</c:v>
                </c:pt>
                <c:pt idx="1457">
                  <c:v>3.3291112211901272E-2</c:v>
                </c:pt>
                <c:pt idx="1458">
                  <c:v>3.4143287873276411E-2</c:v>
                </c:pt>
                <c:pt idx="1459">
                  <c:v>3.469184830292886E-2</c:v>
                </c:pt>
                <c:pt idx="1460">
                  <c:v>3.4944511658029719E-2</c:v>
                </c:pt>
                <c:pt idx="1461">
                  <c:v>3.5670423353407248E-2</c:v>
                </c:pt>
                <c:pt idx="1462">
                  <c:v>3.6054989312092577E-2</c:v>
                </c:pt>
                <c:pt idx="1463">
                  <c:v>3.649464433410736E-2</c:v>
                </c:pt>
                <c:pt idx="1464">
                  <c:v>3.6671036926686579E-2</c:v>
                </c:pt>
                <c:pt idx="1465">
                  <c:v>3.6668911019015128E-2</c:v>
                </c:pt>
                <c:pt idx="1466">
                  <c:v>3.6399665868168334E-2</c:v>
                </c:pt>
                <c:pt idx="1467">
                  <c:v>3.6226156649104606E-2</c:v>
                </c:pt>
                <c:pt idx="1468">
                  <c:v>3.594037480430088E-2</c:v>
                </c:pt>
                <c:pt idx="1469">
                  <c:v>3.5520311148737396E-2</c:v>
                </c:pt>
                <c:pt idx="1470">
                  <c:v>3.4820803236181037E-2</c:v>
                </c:pt>
                <c:pt idx="1471">
                  <c:v>3.3804441706364201E-2</c:v>
                </c:pt>
                <c:pt idx="1472">
                  <c:v>3.2652604469296825E-2</c:v>
                </c:pt>
                <c:pt idx="1473">
                  <c:v>3.1389035538784769E-2</c:v>
                </c:pt>
                <c:pt idx="1474">
                  <c:v>2.9920534741573929E-2</c:v>
                </c:pt>
                <c:pt idx="1475">
                  <c:v>2.7955660116418684E-2</c:v>
                </c:pt>
                <c:pt idx="1476">
                  <c:v>2.5438070606126038E-2</c:v>
                </c:pt>
                <c:pt idx="1477">
                  <c:v>2.319520822183933E-2</c:v>
                </c:pt>
                <c:pt idx="1478">
                  <c:v>2.1951510442327925E-2</c:v>
                </c:pt>
                <c:pt idx="1479">
                  <c:v>2.0853180496619602E-2</c:v>
                </c:pt>
                <c:pt idx="1480">
                  <c:v>2.0410863060417159E-2</c:v>
                </c:pt>
                <c:pt idx="1481">
                  <c:v>2.0987164695442925E-2</c:v>
                </c:pt>
                <c:pt idx="1482">
                  <c:v>2.1538065870124874E-2</c:v>
                </c:pt>
                <c:pt idx="1483">
                  <c:v>2.1889907299876207E-2</c:v>
                </c:pt>
                <c:pt idx="1484">
                  <c:v>2.2021133255258715E-2</c:v>
                </c:pt>
                <c:pt idx="1485">
                  <c:v>2.1958767630051976E-2</c:v>
                </c:pt>
                <c:pt idx="1486">
                  <c:v>2.2829584841347093E-2</c:v>
                </c:pt>
                <c:pt idx="1487">
                  <c:v>2.3751883853305077E-2</c:v>
                </c:pt>
                <c:pt idx="1488">
                  <c:v>2.4350113434124347E-2</c:v>
                </c:pt>
                <c:pt idx="1489">
                  <c:v>2.4914767393630497E-2</c:v>
                </c:pt>
                <c:pt idx="1490">
                  <c:v>2.5310155170471225E-2</c:v>
                </c:pt>
                <c:pt idx="1491">
                  <c:v>2.608630471568036E-2</c:v>
                </c:pt>
                <c:pt idx="1492">
                  <c:v>2.6612619699241863E-2</c:v>
                </c:pt>
                <c:pt idx="1493">
                  <c:v>2.71822913585592E-2</c:v>
                </c:pt>
                <c:pt idx="1494">
                  <c:v>2.74553093333069E-2</c:v>
                </c:pt>
                <c:pt idx="1495">
                  <c:v>2.758127952504745E-2</c:v>
                </c:pt>
                <c:pt idx="1496">
                  <c:v>2.7579644847004085E-2</c:v>
                </c:pt>
                <c:pt idx="1497">
                  <c:v>2.779509449782085E-2</c:v>
                </c:pt>
                <c:pt idx="1498">
                  <c:v>2.8050395698922728E-2</c:v>
                </c:pt>
                <c:pt idx="1499">
                  <c:v>2.8208328728340493E-2</c:v>
                </c:pt>
                <c:pt idx="1500">
                  <c:v>2.8168922850620257E-2</c:v>
                </c:pt>
                <c:pt idx="1501">
                  <c:v>2.7884751111678031E-2</c:v>
                </c:pt>
                <c:pt idx="1502">
                  <c:v>2.7359449578946815E-2</c:v>
                </c:pt>
                <c:pt idx="1503">
                  <c:v>2.7333586630827519E-2</c:v>
                </c:pt>
                <c:pt idx="1504">
                  <c:v>2.7078649520223538E-2</c:v>
                </c:pt>
                <c:pt idx="1505">
                  <c:v>2.6774186382259226E-2</c:v>
                </c:pt>
                <c:pt idx="1506">
                  <c:v>2.6445401729318179E-2</c:v>
                </c:pt>
                <c:pt idx="1507">
                  <c:v>2.58269175587258E-2</c:v>
                </c:pt>
                <c:pt idx="1508">
                  <c:v>2.5245739274147791E-2</c:v>
                </c:pt>
                <c:pt idx="1509">
                  <c:v>2.4374880375862166E-2</c:v>
                </c:pt>
                <c:pt idx="1510">
                  <c:v>2.3369092614741051E-2</c:v>
                </c:pt>
                <c:pt idx="1511">
                  <c:v>2.2993821021489586E-2</c:v>
                </c:pt>
                <c:pt idx="1512">
                  <c:v>2.2606743088538481E-2</c:v>
                </c:pt>
                <c:pt idx="1513">
                  <c:v>2.2037512720693344E-2</c:v>
                </c:pt>
                <c:pt idx="1514">
                  <c:v>2.1194396836676618E-2</c:v>
                </c:pt>
                <c:pt idx="1515">
                  <c:v>2.0919864471910014E-2</c:v>
                </c:pt>
                <c:pt idx="1516">
                  <c:v>2.1360003038909812E-2</c:v>
                </c:pt>
                <c:pt idx="1517">
                  <c:v>2.1669621572371671E-2</c:v>
                </c:pt>
                <c:pt idx="1518">
                  <c:v>2.1705696014564294E-2</c:v>
                </c:pt>
                <c:pt idx="1519">
                  <c:v>2.1756060212218833E-2</c:v>
                </c:pt>
                <c:pt idx="1520">
                  <c:v>2.246334655434374E-2</c:v>
                </c:pt>
                <c:pt idx="1521">
                  <c:v>2.3023311266739423E-2</c:v>
                </c:pt>
                <c:pt idx="1522">
                  <c:v>2.3544942003927951E-2</c:v>
                </c:pt>
                <c:pt idx="1523">
                  <c:v>2.4023005186742948E-2</c:v>
                </c:pt>
                <c:pt idx="1524">
                  <c:v>2.423602613148124E-2</c:v>
                </c:pt>
                <c:pt idx="1525">
                  <c:v>2.42819430662005E-2</c:v>
                </c:pt>
                <c:pt idx="1526">
                  <c:v>2.4482006960496027E-2</c:v>
                </c:pt>
                <c:pt idx="1527">
                  <c:v>2.4504939120487769E-2</c:v>
                </c:pt>
                <c:pt idx="1528">
                  <c:v>2.4551419158515823E-2</c:v>
                </c:pt>
                <c:pt idx="1529">
                  <c:v>2.4533988002078698E-2</c:v>
                </c:pt>
                <c:pt idx="1530">
                  <c:v>2.4284675111114859E-2</c:v>
                </c:pt>
                <c:pt idx="1531">
                  <c:v>2.3979502492794322E-2</c:v>
                </c:pt>
                <c:pt idx="1532">
                  <c:v>2.3427851958114573E-2</c:v>
                </c:pt>
                <c:pt idx="1533">
                  <c:v>2.3109546147514076E-2</c:v>
                </c:pt>
                <c:pt idx="1534">
                  <c:v>2.2667410681849968E-2</c:v>
                </c:pt>
                <c:pt idx="1535">
                  <c:v>2.225806022070435E-2</c:v>
                </c:pt>
                <c:pt idx="1536">
                  <c:v>2.1871587245465614E-2</c:v>
                </c:pt>
                <c:pt idx="1537">
                  <c:v>2.1346029489264957E-2</c:v>
                </c:pt>
                <c:pt idx="1538">
                  <c:v>2.1244598489321784E-2</c:v>
                </c:pt>
                <c:pt idx="1539">
                  <c:v>2.098723338638896E-2</c:v>
                </c:pt>
                <c:pt idx="1540">
                  <c:v>2.0681842923174754E-2</c:v>
                </c:pt>
                <c:pt idx="1541">
                  <c:v>2.0331971115663518E-2</c:v>
                </c:pt>
                <c:pt idx="1542">
                  <c:v>1.9779241256172236E-2</c:v>
                </c:pt>
                <c:pt idx="1543">
                  <c:v>1.9035582626310533E-2</c:v>
                </c:pt>
                <c:pt idx="1544">
                  <c:v>1.7977573397243176E-2</c:v>
                </c:pt>
                <c:pt idx="1545">
                  <c:v>1.7623878732168329E-2</c:v>
                </c:pt>
                <c:pt idx="1546">
                  <c:v>1.711790838188593E-2</c:v>
                </c:pt>
                <c:pt idx="1547">
                  <c:v>1.651513576535811E-2</c:v>
                </c:pt>
                <c:pt idx="1548">
                  <c:v>1.6252362904403829E-2</c:v>
                </c:pt>
                <c:pt idx="1549">
                  <c:v>1.6366825777253027E-2</c:v>
                </c:pt>
                <c:pt idx="1550">
                  <c:v>1.7248473992983165E-2</c:v>
                </c:pt>
                <c:pt idx="1551">
                  <c:v>1.7911406265140713E-2</c:v>
                </c:pt>
                <c:pt idx="1552">
                  <c:v>1.8584523895246455E-2</c:v>
                </c:pt>
                <c:pt idx="1553">
                  <c:v>1.9280232409477599E-2</c:v>
                </c:pt>
                <c:pt idx="1554">
                  <c:v>2.0196275886635636E-2</c:v>
                </c:pt>
                <c:pt idx="1555">
                  <c:v>2.0904086008234572E-2</c:v>
                </c:pt>
                <c:pt idx="1556">
                  <c:v>2.1610607373978005E-2</c:v>
                </c:pt>
                <c:pt idx="1557">
                  <c:v>2.2403262356650175E-2</c:v>
                </c:pt>
                <c:pt idx="1558">
                  <c:v>2.2958187190394965E-2</c:v>
                </c:pt>
                <c:pt idx="1559">
                  <c:v>2.3684317486476644E-2</c:v>
                </c:pt>
                <c:pt idx="1560">
                  <c:v>2.4266855158319167E-2</c:v>
                </c:pt>
                <c:pt idx="1561">
                  <c:v>2.49029015708652E-2</c:v>
                </c:pt>
                <c:pt idx="1562">
                  <c:v>2.5352537799070124E-2</c:v>
                </c:pt>
                <c:pt idx="1563">
                  <c:v>2.5712801450468468E-2</c:v>
                </c:pt>
                <c:pt idx="1564">
                  <c:v>2.5979820719543058E-2</c:v>
                </c:pt>
                <c:pt idx="1565">
                  <c:v>2.6014189673742898E-2</c:v>
                </c:pt>
                <c:pt idx="1566">
                  <c:v>2.6275716445291045E-2</c:v>
                </c:pt>
                <c:pt idx="1567">
                  <c:v>2.6474615713867885E-2</c:v>
                </c:pt>
                <c:pt idx="1568">
                  <c:v>2.6828069162812301E-2</c:v>
                </c:pt>
                <c:pt idx="1569">
                  <c:v>2.6906314584302364E-2</c:v>
                </c:pt>
                <c:pt idx="1570">
                  <c:v>2.7088175018451413E-2</c:v>
                </c:pt>
                <c:pt idx="1571">
                  <c:v>2.7654162353740009E-2</c:v>
                </c:pt>
                <c:pt idx="1572">
                  <c:v>2.7987500716238397E-2</c:v>
                </c:pt>
                <c:pt idx="1573">
                  <c:v>2.828524301551457E-2</c:v>
                </c:pt>
                <c:pt idx="1574">
                  <c:v>2.8284560537443756E-2</c:v>
                </c:pt>
                <c:pt idx="1575">
                  <c:v>2.8084258895720811E-2</c:v>
                </c:pt>
                <c:pt idx="1576">
                  <c:v>2.7711751039878708E-2</c:v>
                </c:pt>
                <c:pt idx="1577">
                  <c:v>2.7397937264272559E-2</c:v>
                </c:pt>
                <c:pt idx="1578">
                  <c:v>2.7412772138083318E-2</c:v>
                </c:pt>
                <c:pt idx="1579">
                  <c:v>2.7619137648382631E-2</c:v>
                </c:pt>
                <c:pt idx="1580">
                  <c:v>2.7769489515783768E-2</c:v>
                </c:pt>
                <c:pt idx="1581">
                  <c:v>2.7978672471515354E-2</c:v>
                </c:pt>
                <c:pt idx="1582">
                  <c:v>2.8165693851895796E-2</c:v>
                </c:pt>
                <c:pt idx="1583">
                  <c:v>2.8231218065773517E-2</c:v>
                </c:pt>
                <c:pt idx="1584">
                  <c:v>2.8694535156038783E-2</c:v>
                </c:pt>
                <c:pt idx="1585">
                  <c:v>2.8941582080168993E-2</c:v>
                </c:pt>
                <c:pt idx="1586">
                  <c:v>2.9108798038140347E-2</c:v>
                </c:pt>
                <c:pt idx="1587">
                  <c:v>2.932106236760397E-2</c:v>
                </c:pt>
                <c:pt idx="1588">
                  <c:v>2.9186721580585214E-2</c:v>
                </c:pt>
                <c:pt idx="1589">
                  <c:v>2.912076446622083E-2</c:v>
                </c:pt>
                <c:pt idx="1590">
                  <c:v>2.9166625337928027E-2</c:v>
                </c:pt>
                <c:pt idx="1591">
                  <c:v>2.9222579362534917E-2</c:v>
                </c:pt>
                <c:pt idx="1592">
                  <c:v>2.9081147785296239E-2</c:v>
                </c:pt>
                <c:pt idx="1593">
                  <c:v>2.8818203042782643E-2</c:v>
                </c:pt>
                <c:pt idx="1594">
                  <c:v>2.8299056453243137E-2</c:v>
                </c:pt>
                <c:pt idx="1595">
                  <c:v>2.753599709226643E-2</c:v>
                </c:pt>
                <c:pt idx="1596">
                  <c:v>2.7076510834934574E-2</c:v>
                </c:pt>
                <c:pt idx="1597">
                  <c:v>2.6589041165854907E-2</c:v>
                </c:pt>
                <c:pt idx="1598">
                  <c:v>2.5832117342366779E-2</c:v>
                </c:pt>
                <c:pt idx="1599">
                  <c:v>2.4776900165957429E-2</c:v>
                </c:pt>
                <c:pt idx="1600">
                  <c:v>2.3773434320846349E-2</c:v>
                </c:pt>
                <c:pt idx="1601">
                  <c:v>2.3038235600947657E-2</c:v>
                </c:pt>
                <c:pt idx="1602">
                  <c:v>2.2364955706315706E-2</c:v>
                </c:pt>
                <c:pt idx="1603">
                  <c:v>2.1679078627944597E-2</c:v>
                </c:pt>
                <c:pt idx="1604">
                  <c:v>2.0911184444308097E-2</c:v>
                </c:pt>
                <c:pt idx="1605">
                  <c:v>2.0070896389618623E-2</c:v>
                </c:pt>
                <c:pt idx="1606">
                  <c:v>1.938330552368674E-2</c:v>
                </c:pt>
                <c:pt idx="1607">
                  <c:v>1.8997651822001256E-2</c:v>
                </c:pt>
                <c:pt idx="1608">
                  <c:v>1.8434490207130484E-2</c:v>
                </c:pt>
                <c:pt idx="1609">
                  <c:v>1.7671523682732213E-2</c:v>
                </c:pt>
                <c:pt idx="1610">
                  <c:v>1.6777189254947741E-2</c:v>
                </c:pt>
                <c:pt idx="1611">
                  <c:v>1.6152758170633896E-2</c:v>
                </c:pt>
                <c:pt idx="1612">
                  <c:v>1.6595151211720297E-2</c:v>
                </c:pt>
                <c:pt idx="1613">
                  <c:v>1.6774945544990046E-2</c:v>
                </c:pt>
                <c:pt idx="1614">
                  <c:v>1.7055152160284175E-2</c:v>
                </c:pt>
                <c:pt idx="1615">
                  <c:v>1.7224536874996629E-2</c:v>
                </c:pt>
                <c:pt idx="1616">
                  <c:v>1.8255908425203863E-2</c:v>
                </c:pt>
                <c:pt idx="1617">
                  <c:v>1.9806335286572309E-2</c:v>
                </c:pt>
                <c:pt idx="1618">
                  <c:v>2.0968981210727662E-2</c:v>
                </c:pt>
                <c:pt idx="1619">
                  <c:v>2.2094764071248003E-2</c:v>
                </c:pt>
                <c:pt idx="1620">
                  <c:v>2.3151599228355541E-2</c:v>
                </c:pt>
                <c:pt idx="1621">
                  <c:v>2.5557867092386003E-2</c:v>
                </c:pt>
                <c:pt idx="1622">
                  <c:v>2.8236981216559719E-2</c:v>
                </c:pt>
                <c:pt idx="1623">
                  <c:v>3.0782815725182509E-2</c:v>
                </c:pt>
                <c:pt idx="1624">
                  <c:v>3.2822139180991763E-2</c:v>
                </c:pt>
                <c:pt idx="1625">
                  <c:v>3.4492890154977134E-2</c:v>
                </c:pt>
                <c:pt idx="1626">
                  <c:v>3.5805614569534516E-2</c:v>
                </c:pt>
                <c:pt idx="1627">
                  <c:v>3.6788336339514588E-2</c:v>
                </c:pt>
                <c:pt idx="1628">
                  <c:v>3.7451688464214906E-2</c:v>
                </c:pt>
                <c:pt idx="1629">
                  <c:v>3.7811177377857171E-2</c:v>
                </c:pt>
                <c:pt idx="1630">
                  <c:v>3.7878577100625463E-2</c:v>
                </c:pt>
                <c:pt idx="1631">
                  <c:v>3.7644009020545682E-2</c:v>
                </c:pt>
                <c:pt idx="1632">
                  <c:v>3.7420179313212933E-2</c:v>
                </c:pt>
                <c:pt idx="1633">
                  <c:v>3.694163719359498E-2</c:v>
                </c:pt>
                <c:pt idx="1634">
                  <c:v>3.6341747356589453E-2</c:v>
                </c:pt>
                <c:pt idx="1635">
                  <c:v>3.5501061004289881E-2</c:v>
                </c:pt>
                <c:pt idx="1636">
                  <c:v>3.4602864175055259E-2</c:v>
                </c:pt>
                <c:pt idx="1637">
                  <c:v>3.3463481207989504E-2</c:v>
                </c:pt>
                <c:pt idx="1638">
                  <c:v>3.2024609445231618E-2</c:v>
                </c:pt>
                <c:pt idx="1639">
                  <c:v>3.0273807195809792E-2</c:v>
                </c:pt>
                <c:pt idx="1640">
                  <c:v>2.8198383963982651E-2</c:v>
                </c:pt>
                <c:pt idx="1641">
                  <c:v>2.5776110240374264E-2</c:v>
                </c:pt>
                <c:pt idx="1642">
                  <c:v>2.4151662839389489E-2</c:v>
                </c:pt>
                <c:pt idx="1643">
                  <c:v>2.2245744893955307E-2</c:v>
                </c:pt>
                <c:pt idx="1644">
                  <c:v>1.9905659960810795E-2</c:v>
                </c:pt>
                <c:pt idx="1645">
                  <c:v>1.7011190107196199E-2</c:v>
                </c:pt>
                <c:pt idx="1646">
                  <c:v>1.477379728843671E-2</c:v>
                </c:pt>
                <c:pt idx="1647">
                  <c:v>1.2969540114784879E-2</c:v>
                </c:pt>
                <c:pt idx="1648">
                  <c:v>1.0724342496284704E-2</c:v>
                </c:pt>
                <c:pt idx="1649">
                  <c:v>8.3063586368407102E-3</c:v>
                </c:pt>
                <c:pt idx="1650">
                  <c:v>4.4339097719292243E-3</c:v>
                </c:pt>
                <c:pt idx="1651">
                  <c:v>2.7633807645296364E-3</c:v>
                </c:pt>
                <c:pt idx="1652">
                  <c:v>2.1231969503045811E-3</c:v>
                </c:pt>
                <c:pt idx="1653">
                  <c:v>2.0346052010909504E-3</c:v>
                </c:pt>
                <c:pt idx="1654">
                  <c:v>1.9932031809586376E-3</c:v>
                </c:pt>
                <c:pt idx="1655">
                  <c:v>1.9654683676027158E-3</c:v>
                </c:pt>
                <c:pt idx="1656">
                  <c:v>1.9289004312338825E-3</c:v>
                </c:pt>
                <c:pt idx="1657">
                  <c:v>1.9595403800320597E-3</c:v>
                </c:pt>
                <c:pt idx="1658">
                  <c:v>2.0018406191234734E-3</c:v>
                </c:pt>
                <c:pt idx="1659">
                  <c:v>2.0445328499656954E-3</c:v>
                </c:pt>
                <c:pt idx="1660">
                  <c:v>2.0987688146824864E-3</c:v>
                </c:pt>
                <c:pt idx="1661">
                  <c:v>2.1430787479769964E-3</c:v>
                </c:pt>
                <c:pt idx="1662">
                  <c:v>2.1928586392781294E-3</c:v>
                </c:pt>
                <c:pt idx="1663">
                  <c:v>2.2595078243203884E-3</c:v>
                </c:pt>
                <c:pt idx="1664">
                  <c:v>2.3134663586310456E-3</c:v>
                </c:pt>
                <c:pt idx="1665">
                  <c:v>2.3557086225455856E-3</c:v>
                </c:pt>
                <c:pt idx="1666">
                  <c:v>2.4065950894961142E-3</c:v>
                </c:pt>
                <c:pt idx="1667">
                  <c:v>2.4461222123429477E-3</c:v>
                </c:pt>
                <c:pt idx="1668">
                  <c:v>2.5186288790157562E-3</c:v>
                </c:pt>
                <c:pt idx="1669">
                  <c:v>2.5734642332144514E-3</c:v>
                </c:pt>
                <c:pt idx="1670">
                  <c:v>2.6163986577281131E-3</c:v>
                </c:pt>
                <c:pt idx="1671">
                  <c:v>2.6570416389670253E-3</c:v>
                </c:pt>
                <c:pt idx="1672">
                  <c:v>2.695135901504081E-3</c:v>
                </c:pt>
                <c:pt idx="1673">
                  <c:v>2.7202729597443531E-3</c:v>
                </c:pt>
                <c:pt idx="1674">
                  <c:v>2.7424246089287211E-3</c:v>
                </c:pt>
                <c:pt idx="1675">
                  <c:v>2.751187145743452E-3</c:v>
                </c:pt>
                <c:pt idx="1676">
                  <c:v>2.7564894814080306E-3</c:v>
                </c:pt>
                <c:pt idx="1677">
                  <c:v>2.7495010523163653E-3</c:v>
                </c:pt>
                <c:pt idx="1678">
                  <c:v>2.7486218166322975E-3</c:v>
                </c:pt>
                <c:pt idx="1679">
                  <c:v>2.7353906201046745E-3</c:v>
                </c:pt>
                <c:pt idx="1680">
                  <c:v>2.6945606471550812E-3</c:v>
                </c:pt>
                <c:pt idx="1681">
                  <c:v>2.6367914206847274E-3</c:v>
                </c:pt>
                <c:pt idx="1682">
                  <c:v>2.5726749020589419E-3</c:v>
                </c:pt>
                <c:pt idx="1683">
                  <c:v>2.513177568317307E-3</c:v>
                </c:pt>
                <c:pt idx="1684">
                  <c:v>2.4498064508961669E-3</c:v>
                </c:pt>
                <c:pt idx="1685">
                  <c:v>2.3885966251898792E-3</c:v>
                </c:pt>
                <c:pt idx="1686">
                  <c:v>2.3091491072449928E-3</c:v>
                </c:pt>
                <c:pt idx="1687">
                  <c:v>2.2832298578491857E-3</c:v>
                </c:pt>
                <c:pt idx="1688">
                  <c:v>2.2560086553298194E-3</c:v>
                </c:pt>
                <c:pt idx="1689">
                  <c:v>2.2377383023108989E-3</c:v>
                </c:pt>
                <c:pt idx="1690">
                  <c:v>2.2229573010098935E-3</c:v>
                </c:pt>
                <c:pt idx="1691">
                  <c:v>2.1954902019738908E-3</c:v>
                </c:pt>
                <c:pt idx="1692">
                  <c:v>2.1784608758384414E-3</c:v>
                </c:pt>
                <c:pt idx="1693">
                  <c:v>2.1626747619940432E-3</c:v>
                </c:pt>
                <c:pt idx="1694">
                  <c:v>2.1378976417024118E-3</c:v>
                </c:pt>
                <c:pt idx="1695">
                  <c:v>2.1231688660186526E-3</c:v>
                </c:pt>
                <c:pt idx="1696">
                  <c:v>2.4871683457279616E-3</c:v>
                </c:pt>
                <c:pt idx="1697">
                  <c:v>2.8201593190402192E-3</c:v>
                </c:pt>
                <c:pt idx="1698">
                  <c:v>3.1118246087388788E-3</c:v>
                </c:pt>
                <c:pt idx="1699">
                  <c:v>3.3477418835394087E-3</c:v>
                </c:pt>
                <c:pt idx="1700">
                  <c:v>3.5416251469603927E-3</c:v>
                </c:pt>
                <c:pt idx="1701">
                  <c:v>3.7076765541721622E-3</c:v>
                </c:pt>
                <c:pt idx="1702">
                  <c:v>3.8505821443398348E-3</c:v>
                </c:pt>
                <c:pt idx="1703">
                  <c:v>3.966380114695159E-3</c:v>
                </c:pt>
                <c:pt idx="1704">
                  <c:v>4.0583695219572587E-3</c:v>
                </c:pt>
                <c:pt idx="1705">
                  <c:v>4.1260770506222448E-3</c:v>
                </c:pt>
                <c:pt idx="1706">
                  <c:v>4.173532020336275E-3</c:v>
                </c:pt>
                <c:pt idx="1707">
                  <c:v>4.2538243452346835E-3</c:v>
                </c:pt>
                <c:pt idx="1708">
                  <c:v>4.3168669731643476E-3</c:v>
                </c:pt>
                <c:pt idx="1709">
                  <c:v>4.3565580376046355E-3</c:v>
                </c:pt>
                <c:pt idx="1710">
                  <c:v>4.3687218124692983E-3</c:v>
                </c:pt>
                <c:pt idx="1711">
                  <c:v>4.354583233208028E-3</c:v>
                </c:pt>
                <c:pt idx="1712">
                  <c:v>4.325788182189678E-3</c:v>
                </c:pt>
                <c:pt idx="1713">
                  <c:v>4.283377478386809E-3</c:v>
                </c:pt>
                <c:pt idx="1714">
                  <c:v>4.218343704435381E-3</c:v>
                </c:pt>
                <c:pt idx="1715">
                  <c:v>4.149330123586076E-3</c:v>
                </c:pt>
                <c:pt idx="1716">
                  <c:v>4.0577999157907496E-3</c:v>
                </c:pt>
                <c:pt idx="1717">
                  <c:v>3.952720166424094E-3</c:v>
                </c:pt>
                <c:pt idx="1718">
                  <c:v>3.8231165928807199E-3</c:v>
                </c:pt>
                <c:pt idx="1719">
                  <c:v>3.6780667924693469E-3</c:v>
                </c:pt>
                <c:pt idx="1720">
                  <c:v>3.4954970136658534E-3</c:v>
                </c:pt>
                <c:pt idx="1721">
                  <c:v>3.2738028335328813E-3</c:v>
                </c:pt>
                <c:pt idx="1722">
                  <c:v>3.0237766996782474E-3</c:v>
                </c:pt>
                <c:pt idx="1723">
                  <c:v>2.721790856255102E-3</c:v>
                </c:pt>
                <c:pt idx="1724">
                  <c:v>2.3480238783786774E-3</c:v>
                </c:pt>
                <c:pt idx="1725">
                  <c:v>1.9119081902153844E-3</c:v>
                </c:pt>
                <c:pt idx="1726">
                  <c:v>1.8692611555165297E-3</c:v>
                </c:pt>
                <c:pt idx="1727">
                  <c:v>1.8536752396299124E-3</c:v>
                </c:pt>
                <c:pt idx="1728">
                  <c:v>1.834727676400531E-3</c:v>
                </c:pt>
                <c:pt idx="1729">
                  <c:v>1.8212909781673823E-3</c:v>
                </c:pt>
                <c:pt idx="1730">
                  <c:v>1.8036957382478254E-3</c:v>
                </c:pt>
                <c:pt idx="1731">
                  <c:v>1.7913743002147041E-3</c:v>
                </c:pt>
                <c:pt idx="1732">
                  <c:v>1.7742168470316225E-3</c:v>
                </c:pt>
                <c:pt idx="1733">
                  <c:v>1.7616432652610755E-3</c:v>
                </c:pt>
                <c:pt idx="1734">
                  <c:v>1.7348932025591092E-3</c:v>
                </c:pt>
                <c:pt idx="1735">
                  <c:v>1.6969942824495003E-3</c:v>
                </c:pt>
                <c:pt idx="1736">
                  <c:v>1.6617829433243035E-3</c:v>
                </c:pt>
                <c:pt idx="1737">
                  <c:v>1.6991046404164691E-3</c:v>
                </c:pt>
                <c:pt idx="1738">
                  <c:v>1.7323966329694546E-3</c:v>
                </c:pt>
                <c:pt idx="1739">
                  <c:v>1.7724853581091873E-3</c:v>
                </c:pt>
                <c:pt idx="1740">
                  <c:v>1.8182564952952869E-3</c:v>
                </c:pt>
                <c:pt idx="1741">
                  <c:v>1.8585171241874887E-3</c:v>
                </c:pt>
                <c:pt idx="1742">
                  <c:v>1.9037331483601572E-3</c:v>
                </c:pt>
                <c:pt idx="1743">
                  <c:v>1.9429982802424313E-3</c:v>
                </c:pt>
                <c:pt idx="1744">
                  <c:v>1.9761428472593336E-3</c:v>
                </c:pt>
                <c:pt idx="1745">
                  <c:v>2.046869178403288E-3</c:v>
                </c:pt>
                <c:pt idx="1746">
                  <c:v>2.1074573076416991E-3</c:v>
                </c:pt>
                <c:pt idx="1747">
                  <c:v>2.1693473203844298E-3</c:v>
                </c:pt>
                <c:pt idx="1748">
                  <c:v>2.221053081676591E-3</c:v>
                </c:pt>
                <c:pt idx="1749">
                  <c:v>2.2632014305812419E-3</c:v>
                </c:pt>
                <c:pt idx="1750">
                  <c:v>2.2963082435216238E-3</c:v>
                </c:pt>
                <c:pt idx="1751">
                  <c:v>2.3211291861529645E-3</c:v>
                </c:pt>
                <c:pt idx="1752">
                  <c:v>2.3374984919803856E-3</c:v>
                </c:pt>
                <c:pt idx="1753">
                  <c:v>2.3550134501741531E-3</c:v>
                </c:pt>
                <c:pt idx="1754">
                  <c:v>2.3637907896144721E-3</c:v>
                </c:pt>
                <c:pt idx="1755">
                  <c:v>2.373159427424657E-3</c:v>
                </c:pt>
                <c:pt idx="1756">
                  <c:v>2.3729299188752543E-3</c:v>
                </c:pt>
                <c:pt idx="1757">
                  <c:v>2.3629592150878702E-3</c:v>
                </c:pt>
                <c:pt idx="1758">
                  <c:v>2.3461425909623483E-3</c:v>
                </c:pt>
                <c:pt idx="1759">
                  <c:v>2.3271235817495374E-3</c:v>
                </c:pt>
                <c:pt idx="1760">
                  <c:v>2.2988036497592081E-3</c:v>
                </c:pt>
                <c:pt idx="1761">
                  <c:v>2.2804519665169738E-3</c:v>
                </c:pt>
                <c:pt idx="1762">
                  <c:v>2.2529100749999727E-3</c:v>
                </c:pt>
                <c:pt idx="1763">
                  <c:v>2.2355509583148118E-3</c:v>
                </c:pt>
                <c:pt idx="1764">
                  <c:v>2.2088355932799826E-3</c:v>
                </c:pt>
                <c:pt idx="1765">
                  <c:v>2.1719434268980516E-3</c:v>
                </c:pt>
                <c:pt idx="1766">
                  <c:v>2.1366419945259129E-3</c:v>
                </c:pt>
                <c:pt idx="1767">
                  <c:v>2.1031179058412005E-3</c:v>
                </c:pt>
                <c:pt idx="1768">
                  <c:v>2.0610237372694208E-3</c:v>
                </c:pt>
                <c:pt idx="1769">
                  <c:v>2.0305359733253049E-3</c:v>
                </c:pt>
                <c:pt idx="1770">
                  <c:v>2.0026520363663016E-3</c:v>
                </c:pt>
                <c:pt idx="1771">
                  <c:v>1.960431175743568E-3</c:v>
                </c:pt>
                <c:pt idx="1772">
                  <c:v>1.9191527933744416E-3</c:v>
                </c:pt>
                <c:pt idx="1773">
                  <c:v>1.8706800477807715E-3</c:v>
                </c:pt>
                <c:pt idx="1774">
                  <c:v>1.8143560591836073E-3</c:v>
                </c:pt>
                <c:pt idx="1775">
                  <c:v>1.7971223657266618E-3</c:v>
                </c:pt>
                <c:pt idx="1776">
                  <c:v>1.7767752986107721E-3</c:v>
                </c:pt>
                <c:pt idx="1777">
                  <c:v>1.7634829922026898E-3</c:v>
                </c:pt>
                <c:pt idx="1778">
                  <c:v>1.7475975277591188E-3</c:v>
                </c:pt>
                <c:pt idx="1779">
                  <c:v>1.7287552537865415E-3</c:v>
                </c:pt>
                <c:pt idx="1780">
                  <c:v>1.7162946259919746E-3</c:v>
                </c:pt>
                <c:pt idx="1781">
                  <c:v>1.7004315678107596E-3</c:v>
                </c:pt>
                <c:pt idx="1782">
                  <c:v>1.6810554788523181E-3</c:v>
                </c:pt>
                <c:pt idx="1783">
                  <c:v>1.6688459063533736E-3</c:v>
                </c:pt>
                <c:pt idx="1784">
                  <c:v>1.6540751229705895E-3</c:v>
                </c:pt>
                <c:pt idx="1785">
                  <c:v>1.6473289136354149E-3</c:v>
                </c:pt>
                <c:pt idx="1786">
                  <c:v>1.6321574101226027E-3</c:v>
                </c:pt>
                <c:pt idx="1787">
                  <c:v>1.6216948683553212E-3</c:v>
                </c:pt>
                <c:pt idx="1788">
                  <c:v>1.6124748200120182E-3</c:v>
                </c:pt>
                <c:pt idx="1789">
                  <c:v>1.5980314419431119E-3</c:v>
                </c:pt>
                <c:pt idx="1790">
                  <c:v>1.5810782154706067E-3</c:v>
                </c:pt>
                <c:pt idx="1791">
                  <c:v>1.5730606911073511E-3</c:v>
                </c:pt>
                <c:pt idx="1792">
                  <c:v>1.5638307581121189E-3</c:v>
                </c:pt>
                <c:pt idx="1793">
                  <c:v>1.5637269700710327E-3</c:v>
                </c:pt>
                <c:pt idx="1794">
                  <c:v>1.5630878033477758E-3</c:v>
                </c:pt>
                <c:pt idx="1795">
                  <c:v>1.5615195704795617E-3</c:v>
                </c:pt>
                <c:pt idx="1796">
                  <c:v>1.5596297490675321E-3</c:v>
                </c:pt>
                <c:pt idx="1797">
                  <c:v>1.5667515133089181E-3</c:v>
                </c:pt>
                <c:pt idx="1798">
                  <c:v>1.5723717157727015E-3</c:v>
                </c:pt>
                <c:pt idx="1799">
                  <c:v>1.5867849142998925E-3</c:v>
                </c:pt>
                <c:pt idx="1800">
                  <c:v>1.5941002453632594E-3</c:v>
                </c:pt>
                <c:pt idx="1801">
                  <c:v>1.5909947196269998E-3</c:v>
                </c:pt>
                <c:pt idx="1802">
                  <c:v>1.58435414600646E-3</c:v>
                </c:pt>
                <c:pt idx="1803">
                  <c:v>1.576994484042404E-3</c:v>
                </c:pt>
                <c:pt idx="1804">
                  <c:v>1.5689107855127366E-3</c:v>
                </c:pt>
                <c:pt idx="1805">
                  <c:v>1.5600100182107464E-3</c:v>
                </c:pt>
                <c:pt idx="1806">
                  <c:v>1.5506641731721795E-3</c:v>
                </c:pt>
                <c:pt idx="1807">
                  <c:v>1.5403185111412532E-3</c:v>
                </c:pt>
                <c:pt idx="1808">
                  <c:v>1.5293619688722931E-3</c:v>
                </c:pt>
                <c:pt idx="1809">
                  <c:v>1.527364096237663E-3</c:v>
                </c:pt>
                <c:pt idx="1810">
                  <c:v>1.5347133082014713E-3</c:v>
                </c:pt>
                <c:pt idx="1811">
                  <c:v>1.5316874567997373E-3</c:v>
                </c:pt>
                <c:pt idx="1812">
                  <c:v>1.5286240669116918E-3</c:v>
                </c:pt>
                <c:pt idx="1813">
                  <c:v>1.5253748787955321E-3</c:v>
                </c:pt>
                <c:pt idx="1814">
                  <c:v>1.5223254160428362E-3</c:v>
                </c:pt>
                <c:pt idx="1815">
                  <c:v>1.5291044341587865E-3</c:v>
                </c:pt>
                <c:pt idx="1816">
                  <c:v>1.5277953449936226E-3</c:v>
                </c:pt>
                <c:pt idx="1817">
                  <c:v>1.5652844604806034E-3</c:v>
                </c:pt>
                <c:pt idx="1818">
                  <c:v>1.5989476581294022E-3</c:v>
                </c:pt>
                <c:pt idx="1819">
                  <c:v>1.6290913066911742E-3</c:v>
                </c:pt>
                <c:pt idx="1820">
                  <c:v>1.6669422532144115E-3</c:v>
                </c:pt>
                <c:pt idx="1821">
                  <c:v>1.7007226276047596E-3</c:v>
                </c:pt>
                <c:pt idx="1822">
                  <c:v>1.7304748352735789E-3</c:v>
                </c:pt>
                <c:pt idx="1823">
                  <c:v>1.7668556834318403E-3</c:v>
                </c:pt>
                <c:pt idx="1824">
                  <c:v>1.7985021747905978E-3</c:v>
                </c:pt>
                <c:pt idx="1825">
                  <c:v>1.8255344094939485E-3</c:v>
                </c:pt>
                <c:pt idx="1826">
                  <c:v>1.8589327240852663E-3</c:v>
                </c:pt>
                <c:pt idx="1827">
                  <c:v>1.895965260578842E-3</c:v>
                </c:pt>
                <c:pt idx="1828">
                  <c:v>1.9285694302165995E-3</c:v>
                </c:pt>
                <c:pt idx="1829">
                  <c:v>1.9570341989191675E-3</c:v>
                </c:pt>
                <c:pt idx="1830">
                  <c:v>1.9755562886029187E-3</c:v>
                </c:pt>
                <c:pt idx="1831">
                  <c:v>1.9864166197176374E-3</c:v>
                </c:pt>
                <c:pt idx="1832">
                  <c:v>1.9929722747485182E-3</c:v>
                </c:pt>
                <c:pt idx="1833">
                  <c:v>2.0044889746303192E-3</c:v>
                </c:pt>
                <c:pt idx="1834">
                  <c:v>2.0108478181713246E-3</c:v>
                </c:pt>
                <c:pt idx="1835">
                  <c:v>2.0120824185818156E-3</c:v>
                </c:pt>
                <c:pt idx="1836">
                  <c:v>2.0083641266636079E-3</c:v>
                </c:pt>
                <c:pt idx="1837">
                  <c:v>2.0087301321414647E-3</c:v>
                </c:pt>
                <c:pt idx="1838">
                  <c:v>2.0030296688548078E-3</c:v>
                </c:pt>
                <c:pt idx="1839">
                  <c:v>2.0017843374547876E-3</c:v>
                </c:pt>
                <c:pt idx="1840">
                  <c:v>2.0047092714283576E-3</c:v>
                </c:pt>
                <c:pt idx="1841">
                  <c:v>1.9913248425614829E-3</c:v>
                </c:pt>
                <c:pt idx="1842">
                  <c:v>1.9710046452621624E-3</c:v>
                </c:pt>
                <c:pt idx="1843">
                  <c:v>3.5845693858400619E-2</c:v>
                </c:pt>
                <c:pt idx="1844">
                  <c:v>0.1123278231968981</c:v>
                </c:pt>
                <c:pt idx="1845">
                  <c:v>0.17892581025297349</c:v>
                </c:pt>
                <c:pt idx="1846">
                  <c:v>0.24652955502247362</c:v>
                </c:pt>
                <c:pt idx="1847">
                  <c:v>0.31636851033623964</c:v>
                </c:pt>
                <c:pt idx="1848">
                  <c:v>0.46082928476294432</c:v>
                </c:pt>
                <c:pt idx="1849">
                  <c:v>0.58306137197748897</c:v>
                </c:pt>
                <c:pt idx="1850">
                  <c:v>0.69469790846927348</c:v>
                </c:pt>
                <c:pt idx="1851">
                  <c:v>0.8002542194472303</c:v>
                </c:pt>
                <c:pt idx="1852">
                  <c:v>0.90090785993243216</c:v>
                </c:pt>
                <c:pt idx="1853">
                  <c:v>1.0141627554141814</c:v>
                </c:pt>
                <c:pt idx="1854">
                  <c:v>1.1211339631283737</c:v>
                </c:pt>
                <c:pt idx="1855">
                  <c:v>1.2228233545565239</c:v>
                </c:pt>
                <c:pt idx="1856">
                  <c:v>1.3192053920854865</c:v>
                </c:pt>
                <c:pt idx="1857">
                  <c:v>1.4248710522018746</c:v>
                </c:pt>
                <c:pt idx="1858">
                  <c:v>1.523457896662014</c:v>
                </c:pt>
                <c:pt idx="1859">
                  <c:v>1.6155758982031883</c:v>
                </c:pt>
                <c:pt idx="1860">
                  <c:v>1.713714511888363</c:v>
                </c:pt>
                <c:pt idx="1861">
                  <c:v>1.8035283194613754</c:v>
                </c:pt>
                <c:pt idx="1862">
                  <c:v>1.8851673038371908</c:v>
                </c:pt>
                <c:pt idx="1863">
                  <c:v>1.9703564653566585</c:v>
                </c:pt>
                <c:pt idx="1864">
                  <c:v>2.0451396435432598</c:v>
                </c:pt>
                <c:pt idx="1865">
                  <c:v>2.109736671821699</c:v>
                </c:pt>
                <c:pt idx="1866">
                  <c:v>2.1749227927631285</c:v>
                </c:pt>
                <c:pt idx="1867">
                  <c:v>2.2278767344011912</c:v>
                </c:pt>
                <c:pt idx="1868">
                  <c:v>2.2676741420739299</c:v>
                </c:pt>
                <c:pt idx="1869">
                  <c:v>2.3047004218615919</c:v>
                </c:pt>
                <c:pt idx="1870">
                  <c:v>2.3257737077045393</c:v>
                </c:pt>
                <c:pt idx="1871">
                  <c:v>2.3299923667147757</c:v>
                </c:pt>
                <c:pt idx="1872">
                  <c:v>2.3154238224751578</c:v>
                </c:pt>
                <c:pt idx="1873">
                  <c:v>2.3270968480759273</c:v>
                </c:pt>
                <c:pt idx="1874">
                  <c:v>2.3404741979094874</c:v>
                </c:pt>
                <c:pt idx="1875">
                  <c:v>2.3446823715056793</c:v>
                </c:pt>
                <c:pt idx="1876">
                  <c:v>2.3507723999766075</c:v>
                </c:pt>
                <c:pt idx="1877">
                  <c:v>2.346257533221852</c:v>
                </c:pt>
                <c:pt idx="1878">
                  <c:v>2.3673874415033627</c:v>
                </c:pt>
                <c:pt idx="1879">
                  <c:v>2.3808736249936877</c:v>
                </c:pt>
                <c:pt idx="1880">
                  <c:v>2.4130366015893761</c:v>
                </c:pt>
                <c:pt idx="1881">
                  <c:v>2.4628212580023763</c:v>
                </c:pt>
                <c:pt idx="1882">
                  <c:v>2.529617965976239</c:v>
                </c:pt>
                <c:pt idx="1883">
                  <c:v>2.6690304510020382</c:v>
                </c:pt>
                <c:pt idx="1884">
                  <c:v>2.8165687360634375</c:v>
                </c:pt>
                <c:pt idx="1885">
                  <c:v>2.9711426381785659</c:v>
                </c:pt>
                <c:pt idx="1886">
                  <c:v>3.1286289499563575</c:v>
                </c:pt>
                <c:pt idx="1887">
                  <c:v>3.2980314613766391</c:v>
                </c:pt>
                <c:pt idx="1888">
                  <c:v>3.4681312668379785</c:v>
                </c:pt>
                <c:pt idx="1889">
                  <c:v>3.6370755314975707</c:v>
                </c:pt>
                <c:pt idx="1890">
                  <c:v>3.812392547249571</c:v>
                </c:pt>
                <c:pt idx="1891">
                  <c:v>4.0298087962119906</c:v>
                </c:pt>
                <c:pt idx="1892">
                  <c:v>4.2358446902278999</c:v>
                </c:pt>
                <c:pt idx="1893">
                  <c:v>4.4406048733014289</c:v>
                </c:pt>
                <c:pt idx="1894">
                  <c:v>4.7059389132413845</c:v>
                </c:pt>
                <c:pt idx="1895">
                  <c:v>4.967471073612348</c:v>
                </c:pt>
                <c:pt idx="1896">
                  <c:v>5.2580490103199624</c:v>
                </c:pt>
                <c:pt idx="1897">
                  <c:v>5.567170951435557</c:v>
                </c:pt>
                <c:pt idx="1898">
                  <c:v>6.1989993069802249</c:v>
                </c:pt>
                <c:pt idx="1899">
                  <c:v>6.995870856531023</c:v>
                </c:pt>
                <c:pt idx="1900">
                  <c:v>7.6460578296672201</c:v>
                </c:pt>
                <c:pt idx="1901">
                  <c:v>8.1824015046426695</c:v>
                </c:pt>
                <c:pt idx="1902">
                  <c:v>8.6554236801871323</c:v>
                </c:pt>
                <c:pt idx="1903">
                  <c:v>9.0658785277020257</c:v>
                </c:pt>
                <c:pt idx="1904">
                  <c:v>9.3993570943103286</c:v>
                </c:pt>
                <c:pt idx="1905">
                  <c:v>9.6625140870381365</c:v>
                </c:pt>
                <c:pt idx="1906">
                  <c:v>9.8923369576270996</c:v>
                </c:pt>
                <c:pt idx="1907">
                  <c:v>10.055596247645669</c:v>
                </c:pt>
                <c:pt idx="1908">
                  <c:v>10.153877012211385</c:v>
                </c:pt>
                <c:pt idx="1909">
                  <c:v>10.208522233671216</c:v>
                </c:pt>
                <c:pt idx="1910">
                  <c:v>10.218098306836607</c:v>
                </c:pt>
                <c:pt idx="1911">
                  <c:v>10.182810983438925</c:v>
                </c:pt>
                <c:pt idx="1912">
                  <c:v>10.12553129627395</c:v>
                </c:pt>
                <c:pt idx="1913">
                  <c:v>10.065210596442254</c:v>
                </c:pt>
                <c:pt idx="1914">
                  <c:v>9.97026744000466</c:v>
                </c:pt>
                <c:pt idx="1915">
                  <c:v>9.8676981438454039</c:v>
                </c:pt>
                <c:pt idx="1916">
                  <c:v>9.7253245569903424</c:v>
                </c:pt>
                <c:pt idx="1917">
                  <c:v>9.5430741209286882</c:v>
                </c:pt>
                <c:pt idx="1918">
                  <c:v>9.3461761097155751</c:v>
                </c:pt>
                <c:pt idx="1919">
                  <c:v>9.1027933508523553</c:v>
                </c:pt>
                <c:pt idx="1920">
                  <c:v>8.8084166872669449</c:v>
                </c:pt>
                <c:pt idx="1921">
                  <c:v>8.5358812519138141</c:v>
                </c:pt>
                <c:pt idx="1922">
                  <c:v>8.2067798550958031</c:v>
                </c:pt>
                <c:pt idx="1923">
                  <c:v>7.816768335986926</c:v>
                </c:pt>
                <c:pt idx="1924">
                  <c:v>7.4750991666679312</c:v>
                </c:pt>
                <c:pt idx="1925">
                  <c:v>7.0895240055276805</c:v>
                </c:pt>
                <c:pt idx="1926">
                  <c:v>6.7226242069700541</c:v>
                </c:pt>
                <c:pt idx="1927">
                  <c:v>6.3435373277635598</c:v>
                </c:pt>
                <c:pt idx="1928">
                  <c:v>6.285427942984839</c:v>
                </c:pt>
                <c:pt idx="1929">
                  <c:v>6.3738498615934356</c:v>
                </c:pt>
                <c:pt idx="1930">
                  <c:v>6.4307836360723716</c:v>
                </c:pt>
                <c:pt idx="1931">
                  <c:v>6.4782605035398957</c:v>
                </c:pt>
                <c:pt idx="1932">
                  <c:v>6.5404913559905662</c:v>
                </c:pt>
                <c:pt idx="1933">
                  <c:v>6.5710417846984894</c:v>
                </c:pt>
                <c:pt idx="1934">
                  <c:v>6.5708220782817</c:v>
                </c:pt>
                <c:pt idx="1935">
                  <c:v>6.5606047636076159</c:v>
                </c:pt>
                <c:pt idx="1936">
                  <c:v>6.5444763008458731</c:v>
                </c:pt>
                <c:pt idx="1937">
                  <c:v>6.4981566575268186</c:v>
                </c:pt>
                <c:pt idx="1938">
                  <c:v>6.4423539692099094</c:v>
                </c:pt>
                <c:pt idx="1939">
                  <c:v>6.3810031018470728</c:v>
                </c:pt>
                <c:pt idx="1940">
                  <c:v>6.289832914012595</c:v>
                </c:pt>
                <c:pt idx="1941">
                  <c:v>6.1866790257352475</c:v>
                </c:pt>
                <c:pt idx="1942">
                  <c:v>6.0797675631896837</c:v>
                </c:pt>
                <c:pt idx="1943">
                  <c:v>5.9507990187048714</c:v>
                </c:pt>
                <c:pt idx="1944">
                  <c:v>5.8211674662031525</c:v>
                </c:pt>
                <c:pt idx="1945">
                  <c:v>5.7098202194961294</c:v>
                </c:pt>
                <c:pt idx="1946">
                  <c:v>5.5792402857066783</c:v>
                </c:pt>
                <c:pt idx="1947">
                  <c:v>5.4508568616600357</c:v>
                </c:pt>
                <c:pt idx="1948">
                  <c:v>5.3192933412995744</c:v>
                </c:pt>
                <c:pt idx="1949">
                  <c:v>5.1504936190088992</c:v>
                </c:pt>
                <c:pt idx="1950">
                  <c:v>4.9453825646904592</c:v>
                </c:pt>
                <c:pt idx="1951">
                  <c:v>4.7391384870234585</c:v>
                </c:pt>
                <c:pt idx="1952">
                  <c:v>4.5065275505426667</c:v>
                </c:pt>
                <c:pt idx="1953">
                  <c:v>4.2458734382250398</c:v>
                </c:pt>
                <c:pt idx="1954">
                  <c:v>4.0108829727658648</c:v>
                </c:pt>
                <c:pt idx="1955">
                  <c:v>3.7616224460555396</c:v>
                </c:pt>
                <c:pt idx="1956">
                  <c:v>3.5441242827701895</c:v>
                </c:pt>
                <c:pt idx="1957">
                  <c:v>3.3170029415857525</c:v>
                </c:pt>
                <c:pt idx="1958">
                  <c:v>3.1002684541538841</c:v>
                </c:pt>
                <c:pt idx="1959">
                  <c:v>2.8674340906785027</c:v>
                </c:pt>
                <c:pt idx="1960">
                  <c:v>2.6184808692226382</c:v>
                </c:pt>
                <c:pt idx="1961">
                  <c:v>2.3848918575908256</c:v>
                </c:pt>
                <c:pt idx="1962">
                  <c:v>2.1744786274515873</c:v>
                </c:pt>
                <c:pt idx="1963">
                  <c:v>1.9574885142087506</c:v>
                </c:pt>
                <c:pt idx="1964">
                  <c:v>1.7356746265136873</c:v>
                </c:pt>
                <c:pt idx="1965">
                  <c:v>1.5485196545681699</c:v>
                </c:pt>
                <c:pt idx="1966">
                  <c:v>1.3670836295249089</c:v>
                </c:pt>
                <c:pt idx="1967">
                  <c:v>1.1958301164527847</c:v>
                </c:pt>
                <c:pt idx="1968">
                  <c:v>1.0796729664855034</c:v>
                </c:pt>
                <c:pt idx="1969">
                  <c:v>0.98937151435957094</c:v>
                </c:pt>
                <c:pt idx="1970">
                  <c:v>0.93492947828746864</c:v>
                </c:pt>
                <c:pt idx="1971">
                  <c:v>0.93893190152707129</c:v>
                </c:pt>
                <c:pt idx="1972">
                  <c:v>0.96730076954899247</c:v>
                </c:pt>
                <c:pt idx="1973">
                  <c:v>1.0177967492544291</c:v>
                </c:pt>
                <c:pt idx="1974">
                  <c:v>1.0756700583743584</c:v>
                </c:pt>
                <c:pt idx="1975">
                  <c:v>1.1261082805205864</c:v>
                </c:pt>
                <c:pt idx="1976">
                  <c:v>1.1622751090249328</c:v>
                </c:pt>
                <c:pt idx="1977">
                  <c:v>1.1604482802423741</c:v>
                </c:pt>
                <c:pt idx="1978">
                  <c:v>1.1545816224694352</c:v>
                </c:pt>
                <c:pt idx="1979">
                  <c:v>1.1504702434161349</c:v>
                </c:pt>
                <c:pt idx="1980">
                  <c:v>1.1889078675956535</c:v>
                </c:pt>
                <c:pt idx="1981">
                  <c:v>1.2360232626342509</c:v>
                </c:pt>
                <c:pt idx="1982">
                  <c:v>1.2752506197751656</c:v>
                </c:pt>
                <c:pt idx="1983">
                  <c:v>1.3192661286387322</c:v>
                </c:pt>
                <c:pt idx="1984">
                  <c:v>1.3526179057646064</c:v>
                </c:pt>
                <c:pt idx="1985">
                  <c:v>1.3772242510441657</c:v>
                </c:pt>
                <c:pt idx="1986">
                  <c:v>1.3953048954104064</c:v>
                </c:pt>
                <c:pt idx="1987">
                  <c:v>1.4125598731308606</c:v>
                </c:pt>
                <c:pt idx="1988">
                  <c:v>1.4240969393208507</c:v>
                </c:pt>
                <c:pt idx="1989">
                  <c:v>1.4301836508449199</c:v>
                </c:pt>
                <c:pt idx="1990">
                  <c:v>1.4307587511551523</c:v>
                </c:pt>
                <c:pt idx="1991">
                  <c:v>1.4314309835666612</c:v>
                </c:pt>
                <c:pt idx="1992">
                  <c:v>1.4272491947715027</c:v>
                </c:pt>
                <c:pt idx="1993">
                  <c:v>1.4178353251356617</c:v>
                </c:pt>
                <c:pt idx="1994">
                  <c:v>1.4142002132980322</c:v>
                </c:pt>
                <c:pt idx="1995">
                  <c:v>1.4055489811527786</c:v>
                </c:pt>
                <c:pt idx="1996">
                  <c:v>1.3916111889308218</c:v>
                </c:pt>
                <c:pt idx="1997">
                  <c:v>1.3835456008056868</c:v>
                </c:pt>
                <c:pt idx="1998">
                  <c:v>1.3701601542820232</c:v>
                </c:pt>
                <c:pt idx="1999">
                  <c:v>1.3514396346723165</c:v>
                </c:pt>
                <c:pt idx="2000">
                  <c:v>1.3385412432832642</c:v>
                </c:pt>
                <c:pt idx="2001">
                  <c:v>1.3200516395808333</c:v>
                </c:pt>
                <c:pt idx="2002">
                  <c:v>1.295853323454534</c:v>
                </c:pt>
                <c:pt idx="2003">
                  <c:v>1.2722795338955231</c:v>
                </c:pt>
                <c:pt idx="2004">
                  <c:v>1.2431897195275776</c:v>
                </c:pt>
                <c:pt idx="2005">
                  <c:v>1.2079982025358991</c:v>
                </c:pt>
                <c:pt idx="2006">
                  <c:v>1.166251232190376</c:v>
                </c:pt>
                <c:pt idx="2007">
                  <c:v>1.1419616581998178</c:v>
                </c:pt>
                <c:pt idx="2008">
                  <c:v>1.110084669920137</c:v>
                </c:pt>
                <c:pt idx="2009">
                  <c:v>1.0980335525800493</c:v>
                </c:pt>
                <c:pt idx="2010">
                  <c:v>1.1259850057645013</c:v>
                </c:pt>
                <c:pt idx="2011">
                  <c:v>1.1493905587808182</c:v>
                </c:pt>
                <c:pt idx="2012">
                  <c:v>1.1746487759347866</c:v>
                </c:pt>
                <c:pt idx="2013">
                  <c:v>1.2003881970265351</c:v>
                </c:pt>
                <c:pt idx="2014">
                  <c:v>1.2219059628721458</c:v>
                </c:pt>
                <c:pt idx="2015">
                  <c:v>1.257901723932326</c:v>
                </c:pt>
                <c:pt idx="2016">
                  <c:v>1.2943117909257462</c:v>
                </c:pt>
                <c:pt idx="2017">
                  <c:v>1.3244142338597062</c:v>
                </c:pt>
                <c:pt idx="2018">
                  <c:v>1.3484347140124275</c:v>
                </c:pt>
                <c:pt idx="2019">
                  <c:v>1.3727732324051836</c:v>
                </c:pt>
                <c:pt idx="2020">
                  <c:v>1.3911361687400841</c:v>
                </c:pt>
                <c:pt idx="2021">
                  <c:v>1.4037183397245971</c:v>
                </c:pt>
                <c:pt idx="2022">
                  <c:v>1.4163312249017215</c:v>
                </c:pt>
                <c:pt idx="2023">
                  <c:v>1.4226900243807743</c:v>
                </c:pt>
                <c:pt idx="2024">
                  <c:v>1.4287152564250114</c:v>
                </c:pt>
                <c:pt idx="2025">
                  <c:v>1.4292252168294433</c:v>
                </c:pt>
                <c:pt idx="2026">
                  <c:v>1.4243065926257679</c:v>
                </c:pt>
                <c:pt idx="2027">
                  <c:v>1.4196371541193302</c:v>
                </c:pt>
                <c:pt idx="2028">
                  <c:v>1.4099099836649489</c:v>
                </c:pt>
                <c:pt idx="2029">
                  <c:v>1.4000925193620628</c:v>
                </c:pt>
                <c:pt idx="2030">
                  <c:v>1.3904944393970933</c:v>
                </c:pt>
                <c:pt idx="2031">
                  <c:v>1.3757005941353659</c:v>
                </c:pt>
                <c:pt idx="2032">
                  <c:v>1.3546835940790696</c:v>
                </c:pt>
                <c:pt idx="2033">
                  <c:v>1.32715222330463</c:v>
                </c:pt>
                <c:pt idx="2034">
                  <c:v>1.3252636756553668</c:v>
                </c:pt>
                <c:pt idx="2035">
                  <c:v>1.3140813449053077</c:v>
                </c:pt>
                <c:pt idx="2036">
                  <c:v>1.293229992562668</c:v>
                </c:pt>
                <c:pt idx="2037">
                  <c:v>1.2838785400265518</c:v>
                </c:pt>
                <c:pt idx="2038">
                  <c:v>1.2667759492144928</c:v>
                </c:pt>
                <c:pt idx="2039">
                  <c:v>1.2619775265215338</c:v>
                </c:pt>
                <c:pt idx="2040">
                  <c:v>1.2512705531084096</c:v>
                </c:pt>
                <c:pt idx="2041">
                  <c:v>1.2347303786185586</c:v>
                </c:pt>
                <c:pt idx="2042">
                  <c:v>1.2187704502662948</c:v>
                </c:pt>
                <c:pt idx="2043">
                  <c:v>1.1972534848815382</c:v>
                </c:pt>
                <c:pt idx="2044">
                  <c:v>1.1702084845536522</c:v>
                </c:pt>
                <c:pt idx="2045">
                  <c:v>1.1615931049342119</c:v>
                </c:pt>
                <c:pt idx="2046">
                  <c:v>1.1549765103872918</c:v>
                </c:pt>
                <c:pt idx="2047">
                  <c:v>1.1448477101896288</c:v>
                </c:pt>
                <c:pt idx="2048">
                  <c:v>1.1353877841721973</c:v>
                </c:pt>
                <c:pt idx="2049">
                  <c:v>1.1281605153462477</c:v>
                </c:pt>
                <c:pt idx="2050">
                  <c:v>1.1176635278609233</c:v>
                </c:pt>
                <c:pt idx="2051">
                  <c:v>1.1038128943243752</c:v>
                </c:pt>
                <c:pt idx="2052">
                  <c:v>1.0928685185904365</c:v>
                </c:pt>
                <c:pt idx="2053">
                  <c:v>1.0790041558746553</c:v>
                </c:pt>
                <c:pt idx="2054">
                  <c:v>1.0622804933579861</c:v>
                </c:pt>
                <c:pt idx="2055">
                  <c:v>1.0468959797529735</c:v>
                </c:pt>
                <c:pt idx="2056">
                  <c:v>1.0284214819679289</c:v>
                </c:pt>
                <c:pt idx="2057">
                  <c:v>1.006569576973515</c:v>
                </c:pt>
                <c:pt idx="2058">
                  <c:v>0.99535996357011081</c:v>
                </c:pt>
                <c:pt idx="2059">
                  <c:v>0.98358005012660288</c:v>
                </c:pt>
                <c:pt idx="2060">
                  <c:v>0.96673990707969637</c:v>
                </c:pt>
                <c:pt idx="2061">
                  <c:v>0.95140919968405158</c:v>
                </c:pt>
                <c:pt idx="2062">
                  <c:v>0.93087449367394159</c:v>
                </c:pt>
                <c:pt idx="2063">
                  <c:v>0.90498484588993999</c:v>
                </c:pt>
                <c:pt idx="2064">
                  <c:v>0.91349779746343829</c:v>
                </c:pt>
                <c:pt idx="2065">
                  <c:v>0.92491770172279697</c:v>
                </c:pt>
                <c:pt idx="2066">
                  <c:v>0.93396819237632189</c:v>
                </c:pt>
                <c:pt idx="2067">
                  <c:v>0.94070029978266656</c:v>
                </c:pt>
                <c:pt idx="2068">
                  <c:v>0.96023097257788748</c:v>
                </c:pt>
                <c:pt idx="2069">
                  <c:v>0.97609812000442919</c:v>
                </c:pt>
                <c:pt idx="2070">
                  <c:v>0.98845369929229476</c:v>
                </c:pt>
                <c:pt idx="2071">
                  <c:v>0.9973899810887622</c:v>
                </c:pt>
                <c:pt idx="2072">
                  <c:v>1.0031053945324868</c:v>
                </c:pt>
                <c:pt idx="2073">
                  <c:v>1.0055040220472569</c:v>
                </c:pt>
                <c:pt idx="2074">
                  <c:v>1.0095929013622591</c:v>
                </c:pt>
                <c:pt idx="2075">
                  <c:v>1.014857994492137</c:v>
                </c:pt>
                <c:pt idx="2076">
                  <c:v>1.0169980153521319</c:v>
                </c:pt>
                <c:pt idx="2077">
                  <c:v>1.015883935757443</c:v>
                </c:pt>
                <c:pt idx="2078">
                  <c:v>1.0211268218081313</c:v>
                </c:pt>
                <c:pt idx="2079">
                  <c:v>1.0232639456973931</c:v>
                </c:pt>
                <c:pt idx="2080">
                  <c:v>1.0222428578203615</c:v>
                </c:pt>
                <c:pt idx="2081">
                  <c:v>1.0180524652358196</c:v>
                </c:pt>
                <c:pt idx="2082">
                  <c:v>1.0106930873137649</c:v>
                </c:pt>
                <c:pt idx="2083">
                  <c:v>1.0000859962400679</c:v>
                </c:pt>
                <c:pt idx="2084">
                  <c:v>0.98602252638605747</c:v>
                </c:pt>
                <c:pt idx="2085">
                  <c:v>0.9783144518412813</c:v>
                </c:pt>
                <c:pt idx="2086">
                  <c:v>0.96729277943058878</c:v>
                </c:pt>
                <c:pt idx="2087">
                  <c:v>0.95287369554137369</c:v>
                </c:pt>
                <c:pt idx="2088">
                  <c:v>0.95532813349769707</c:v>
                </c:pt>
                <c:pt idx="2089">
                  <c:v>0.95169702955833579</c:v>
                </c:pt>
                <c:pt idx="2090">
                  <c:v>0.9532824804930371</c:v>
                </c:pt>
                <c:pt idx="2091">
                  <c:v>0.96144488101660563</c:v>
                </c:pt>
                <c:pt idx="2092">
                  <c:v>0.96569863389558785</c:v>
                </c:pt>
                <c:pt idx="2093">
                  <c:v>0.96289849083295886</c:v>
                </c:pt>
                <c:pt idx="2094">
                  <c:v>0.95503660974667659</c:v>
                </c:pt>
                <c:pt idx="2095">
                  <c:v>0.96401418423090679</c:v>
                </c:pt>
                <c:pt idx="2096">
                  <c:v>0.96888184827197033</c:v>
                </c:pt>
                <c:pt idx="2097">
                  <c:v>0.97453163294855127</c:v>
                </c:pt>
                <c:pt idx="2098">
                  <c:v>0.99083771916110441</c:v>
                </c:pt>
                <c:pt idx="2099">
                  <c:v>1.0036731281456652</c:v>
                </c:pt>
                <c:pt idx="2100">
                  <c:v>1.0180896025694943</c:v>
                </c:pt>
                <c:pt idx="2101">
                  <c:v>1.0286901438234237</c:v>
                </c:pt>
                <c:pt idx="2102">
                  <c:v>1.0358237302857773</c:v>
                </c:pt>
                <c:pt idx="2103">
                  <c:v>1.0393746664249937</c:v>
                </c:pt>
                <c:pt idx="2104">
                  <c:v>1.0412650909978538</c:v>
                </c:pt>
                <c:pt idx="2105">
                  <c:v>1.0387422603876608</c:v>
                </c:pt>
                <c:pt idx="2106">
                  <c:v>1.0335487541934341</c:v>
                </c:pt>
                <c:pt idx="2107">
                  <c:v>1.0255632298852231</c:v>
                </c:pt>
                <c:pt idx="2108">
                  <c:v>1.0196170032238696</c:v>
                </c:pt>
                <c:pt idx="2109">
                  <c:v>1.011351775284429</c:v>
                </c:pt>
                <c:pt idx="2110">
                  <c:v>1.0004573273482058</c:v>
                </c:pt>
                <c:pt idx="2111">
                  <c:v>0.98710004862639189</c:v>
                </c:pt>
                <c:pt idx="2112">
                  <c:v>0.97092356648225009</c:v>
                </c:pt>
                <c:pt idx="2113">
                  <c:v>0.95626894093339843</c:v>
                </c:pt>
                <c:pt idx="2114">
                  <c:v>0.93835679346467193</c:v>
                </c:pt>
                <c:pt idx="2115">
                  <c:v>0.92262165958989295</c:v>
                </c:pt>
                <c:pt idx="2116">
                  <c:v>0.90852814828582085</c:v>
                </c:pt>
                <c:pt idx="2117">
                  <c:v>0.89108768879308586</c:v>
                </c:pt>
                <c:pt idx="2118">
                  <c:v>0.87607786471938986</c:v>
                </c:pt>
                <c:pt idx="2119">
                  <c:v>0.86760396090144898</c:v>
                </c:pt>
                <c:pt idx="2120">
                  <c:v>0.86707813086976548</c:v>
                </c:pt>
                <c:pt idx="2121">
                  <c:v>0.86907349403652312</c:v>
                </c:pt>
                <c:pt idx="2122">
                  <c:v>0.87372303474482027</c:v>
                </c:pt>
                <c:pt idx="2123">
                  <c:v>0.87050507476238159</c:v>
                </c:pt>
                <c:pt idx="2124">
                  <c:v>0.86105984225008125</c:v>
                </c:pt>
                <c:pt idx="2125">
                  <c:v>0.8636749341276857</c:v>
                </c:pt>
                <c:pt idx="2126">
                  <c:v>0.86680925162720313</c:v>
                </c:pt>
                <c:pt idx="2127">
                  <c:v>0.87168012087007685</c:v>
                </c:pt>
                <c:pt idx="2128">
                  <c:v>0.87392780526137581</c:v>
                </c:pt>
                <c:pt idx="2129">
                  <c:v>0.87369529234484278</c:v>
                </c:pt>
                <c:pt idx="2130">
                  <c:v>0.87912250974036077</c:v>
                </c:pt>
                <c:pt idx="2131">
                  <c:v>0.88222765653036461</c:v>
                </c:pt>
                <c:pt idx="2132">
                  <c:v>0.88326103063722672</c:v>
                </c:pt>
                <c:pt idx="2133">
                  <c:v>0.88557974262377936</c:v>
                </c:pt>
                <c:pt idx="2134">
                  <c:v>0.88250516416772162</c:v>
                </c:pt>
                <c:pt idx="2135">
                  <c:v>0.8754815974593585</c:v>
                </c:pt>
                <c:pt idx="2136">
                  <c:v>0.86921896278419863</c:v>
                </c:pt>
                <c:pt idx="2137">
                  <c:v>0.86047261381595419</c:v>
                </c:pt>
                <c:pt idx="2138">
                  <c:v>0.84918429591449884</c:v>
                </c:pt>
                <c:pt idx="2139">
                  <c:v>0.83545990482304644</c:v>
                </c:pt>
                <c:pt idx="2140">
                  <c:v>0.82241444477050518</c:v>
                </c:pt>
                <c:pt idx="2141">
                  <c:v>0.8066984776775592</c:v>
                </c:pt>
                <c:pt idx="2142">
                  <c:v>0.78821348186487061</c:v>
                </c:pt>
                <c:pt idx="2143">
                  <c:v>0.77604011758158398</c:v>
                </c:pt>
                <c:pt idx="2144">
                  <c:v>0.76156312429405992</c:v>
                </c:pt>
                <c:pt idx="2145">
                  <c:v>0.74798573777232513</c:v>
                </c:pt>
                <c:pt idx="2146">
                  <c:v>0.73780198062229452</c:v>
                </c:pt>
                <c:pt idx="2147">
                  <c:v>0.73652267959539131</c:v>
                </c:pt>
                <c:pt idx="2148">
                  <c:v>0.74044182493957622</c:v>
                </c:pt>
                <c:pt idx="2149">
                  <c:v>0.75187452399785515</c:v>
                </c:pt>
                <c:pt idx="2150">
                  <c:v>0.76086172378516603</c:v>
                </c:pt>
                <c:pt idx="2151">
                  <c:v>0.78358666310267211</c:v>
                </c:pt>
                <c:pt idx="2152">
                  <c:v>0.80705705357413482</c:v>
                </c:pt>
                <c:pt idx="2153">
                  <c:v>0.82605775907259182</c:v>
                </c:pt>
                <c:pt idx="2154">
                  <c:v>0.84087746881825642</c:v>
                </c:pt>
                <c:pt idx="2155">
                  <c:v>0.85539603316319512</c:v>
                </c:pt>
                <c:pt idx="2156">
                  <c:v>0.86899832590857717</c:v>
                </c:pt>
                <c:pt idx="2157">
                  <c:v>0.8787846000922358</c:v>
                </c:pt>
                <c:pt idx="2158">
                  <c:v>0.88828938759566933</c:v>
                </c:pt>
                <c:pt idx="2159">
                  <c:v>0.89387917332727351</c:v>
                </c:pt>
                <c:pt idx="2160">
                  <c:v>0.89899190123636419</c:v>
                </c:pt>
                <c:pt idx="2161">
                  <c:v>0.90383598335415227</c:v>
                </c:pt>
                <c:pt idx="2162">
                  <c:v>0.90485935708851906</c:v>
                </c:pt>
                <c:pt idx="2163">
                  <c:v>0.90551577369337355</c:v>
                </c:pt>
                <c:pt idx="2164">
                  <c:v>0.9058093120269709</c:v>
                </c:pt>
                <c:pt idx="2165">
                  <c:v>0.90239791109131207</c:v>
                </c:pt>
                <c:pt idx="2166">
                  <c:v>0.8986452598541933</c:v>
                </c:pt>
                <c:pt idx="2167">
                  <c:v>0.89440847525931788</c:v>
                </c:pt>
                <c:pt idx="2168">
                  <c:v>0.88635546544483756</c:v>
                </c:pt>
                <c:pt idx="2169">
                  <c:v>0.87424212035805093</c:v>
                </c:pt>
                <c:pt idx="2170">
                  <c:v>0.86505411330236315</c:v>
                </c:pt>
                <c:pt idx="2171">
                  <c:v>0.8516225930323349</c:v>
                </c:pt>
                <c:pt idx="2172">
                  <c:v>0.83394245063214389</c:v>
                </c:pt>
                <c:pt idx="2173">
                  <c:v>0.81900532098072665</c:v>
                </c:pt>
                <c:pt idx="2174">
                  <c:v>0.79951986496709415</c:v>
                </c:pt>
                <c:pt idx="2175">
                  <c:v>0.77954782090636632</c:v>
                </c:pt>
                <c:pt idx="2176">
                  <c:v>0.75490271099690509</c:v>
                </c:pt>
                <c:pt idx="2177">
                  <c:v>0.73888430450562326</c:v>
                </c:pt>
                <c:pt idx="2178">
                  <c:v>0.73095568707959391</c:v>
                </c:pt>
                <c:pt idx="2179">
                  <c:v>0.7199758147740708</c:v>
                </c:pt>
                <c:pt idx="2180">
                  <c:v>0.705702094060772</c:v>
                </c:pt>
                <c:pt idx="2181">
                  <c:v>0.71506544313253895</c:v>
                </c:pt>
                <c:pt idx="2182">
                  <c:v>0.72163010373713421</c:v>
                </c:pt>
                <c:pt idx="2183">
                  <c:v>0.72908755969531225</c:v>
                </c:pt>
                <c:pt idx="2184">
                  <c:v>0.73360865223775273</c:v>
                </c:pt>
                <c:pt idx="2185">
                  <c:v>0.74241071083579446</c:v>
                </c:pt>
                <c:pt idx="2186">
                  <c:v>0.75203155662627441</c:v>
                </c:pt>
                <c:pt idx="2187">
                  <c:v>0.75830611299324691</c:v>
                </c:pt>
                <c:pt idx="2188">
                  <c:v>0.76493392666121351</c:v>
                </c:pt>
                <c:pt idx="2189">
                  <c:v>0.76877192830521168</c:v>
                </c:pt>
                <c:pt idx="2190">
                  <c:v>0.76972127556839898</c:v>
                </c:pt>
                <c:pt idx="2191">
                  <c:v>0.77138170387311633</c:v>
                </c:pt>
                <c:pt idx="2192">
                  <c:v>0.77060826421555351</c:v>
                </c:pt>
                <c:pt idx="2193">
                  <c:v>0.76720315985501819</c:v>
                </c:pt>
                <c:pt idx="2194">
                  <c:v>0.7648954323095718</c:v>
                </c:pt>
                <c:pt idx="2195">
                  <c:v>0.76043160971817547</c:v>
                </c:pt>
                <c:pt idx="2196">
                  <c:v>0.75356436322512377</c:v>
                </c:pt>
                <c:pt idx="2197">
                  <c:v>0.75125769167696832</c:v>
                </c:pt>
                <c:pt idx="2198">
                  <c:v>0.74664921237746662</c:v>
                </c:pt>
                <c:pt idx="2199">
                  <c:v>0.73971892272469131</c:v>
                </c:pt>
                <c:pt idx="2200">
                  <c:v>0.73409704823879185</c:v>
                </c:pt>
                <c:pt idx="2201">
                  <c:v>0.77520146018230007</c:v>
                </c:pt>
                <c:pt idx="2202">
                  <c:v>0.80856209016815939</c:v>
                </c:pt>
                <c:pt idx="2203">
                  <c:v>0.83849719020266544</c:v>
                </c:pt>
                <c:pt idx="2204">
                  <c:v>0.86240221384055848</c:v>
                </c:pt>
                <c:pt idx="2205">
                  <c:v>0.88072915703368027</c:v>
                </c:pt>
                <c:pt idx="2206">
                  <c:v>0.89390406788991417</c:v>
                </c:pt>
                <c:pt idx="2207">
                  <c:v>0.90586950222835128</c:v>
                </c:pt>
                <c:pt idx="2208">
                  <c:v>0.91607457178474194</c:v>
                </c:pt>
                <c:pt idx="2209">
                  <c:v>0.92150526341202177</c:v>
                </c:pt>
                <c:pt idx="2210">
                  <c:v>0.92568051811409824</c:v>
                </c:pt>
                <c:pt idx="2211">
                  <c:v>0.9352699559857911</c:v>
                </c:pt>
                <c:pt idx="2212">
                  <c:v>0.94080966660337073</c:v>
                </c:pt>
                <c:pt idx="2213">
                  <c:v>0.94887893534353884</c:v>
                </c:pt>
                <c:pt idx="2214">
                  <c:v>0.95305732756673978</c:v>
                </c:pt>
                <c:pt idx="2215">
                  <c:v>0.95655931554362106</c:v>
                </c:pt>
                <c:pt idx="2216">
                  <c:v>0.95967123914526475</c:v>
                </c:pt>
                <c:pt idx="2217">
                  <c:v>0.95949921064635113</c:v>
                </c:pt>
                <c:pt idx="2218">
                  <c:v>0.95592003458177188</c:v>
                </c:pt>
                <c:pt idx="2219">
                  <c:v>0.94902263385603136</c:v>
                </c:pt>
                <c:pt idx="2220">
                  <c:v>0.93875018569904434</c:v>
                </c:pt>
                <c:pt idx="2221">
                  <c:v>0.9248156864367314</c:v>
                </c:pt>
                <c:pt idx="2222">
                  <c:v>0.90725597878222297</c:v>
                </c:pt>
                <c:pt idx="2223">
                  <c:v>0.88567624510803611</c:v>
                </c:pt>
                <c:pt idx="2224">
                  <c:v>0.85989642235099883</c:v>
                </c:pt>
                <c:pt idx="2225">
                  <c:v>0.82949981197928935</c:v>
                </c:pt>
                <c:pt idx="2226">
                  <c:v>0.80994662204047463</c:v>
                </c:pt>
                <c:pt idx="2227">
                  <c:v>0.78882348300809513</c:v>
                </c:pt>
                <c:pt idx="2228">
                  <c:v>0.77279123906704383</c:v>
                </c:pt>
                <c:pt idx="2229">
                  <c:v>0.7535641528150836</c:v>
                </c:pt>
                <c:pt idx="2230">
                  <c:v>0.72598708367276676</c:v>
                </c:pt>
                <c:pt idx="2231">
                  <c:v>0.7445553892737693</c:v>
                </c:pt>
                <c:pt idx="2232">
                  <c:v>0.79150978847323594</c:v>
                </c:pt>
                <c:pt idx="2233">
                  <c:v>0.82944464308590471</c:v>
                </c:pt>
                <c:pt idx="2234">
                  <c:v>1.1394436720395371</c:v>
                </c:pt>
                <c:pt idx="2235">
                  <c:v>2.4191153039995461</c:v>
                </c:pt>
                <c:pt idx="2236">
                  <c:v>3.2485965905392278</c:v>
                </c:pt>
                <c:pt idx="2237">
                  <c:v>4.0716364287746529</c:v>
                </c:pt>
                <c:pt idx="2238">
                  <c:v>5.0744618773735759</c:v>
                </c:pt>
                <c:pt idx="2239">
                  <c:v>5.8764370669096193</c:v>
                </c:pt>
                <c:pt idx="2240">
                  <c:v>6.5492383919694728</c:v>
                </c:pt>
                <c:pt idx="2241">
                  <c:v>7.1272538222465718</c:v>
                </c:pt>
                <c:pt idx="2242">
                  <c:v>7.6284039273382627</c:v>
                </c:pt>
                <c:pt idx="2243">
                  <c:v>8.1205680062397008</c:v>
                </c:pt>
                <c:pt idx="2244">
                  <c:v>8.6274973091251468</c:v>
                </c:pt>
                <c:pt idx="2245">
                  <c:v>9.0653417159124885</c:v>
                </c:pt>
                <c:pt idx="2246">
                  <c:v>9.4665597790313907</c:v>
                </c:pt>
                <c:pt idx="2247">
                  <c:v>9.8146884640924554</c:v>
                </c:pt>
                <c:pt idx="2248">
                  <c:v>10.10419700063863</c:v>
                </c:pt>
                <c:pt idx="2249">
                  <c:v>10.352190801555723</c:v>
                </c:pt>
                <c:pt idx="2250">
                  <c:v>10.634125871204125</c:v>
                </c:pt>
                <c:pt idx="2251">
                  <c:v>10.833513297552416</c:v>
                </c:pt>
                <c:pt idx="2252">
                  <c:v>10.975576244762211</c:v>
                </c:pt>
                <c:pt idx="2253">
                  <c:v>11.065581158250327</c:v>
                </c:pt>
                <c:pt idx="2254">
                  <c:v>11.080389574987011</c:v>
                </c:pt>
                <c:pt idx="2255">
                  <c:v>11.037426169258426</c:v>
                </c:pt>
                <c:pt idx="2256">
                  <c:v>10.954272927327832</c:v>
                </c:pt>
                <c:pt idx="2257">
                  <c:v>10.790494375447292</c:v>
                </c:pt>
                <c:pt idx="2258">
                  <c:v>10.544149307104464</c:v>
                </c:pt>
                <c:pt idx="2259">
                  <c:v>10.218916671269316</c:v>
                </c:pt>
                <c:pt idx="2260">
                  <c:v>9.7674387396131301</c:v>
                </c:pt>
                <c:pt idx="2261">
                  <c:v>9.1718793297777541</c:v>
                </c:pt>
                <c:pt idx="2262">
                  <c:v>8.4435306559028085</c:v>
                </c:pt>
                <c:pt idx="2263">
                  <c:v>7.5005659055677043</c:v>
                </c:pt>
                <c:pt idx="2264">
                  <c:v>6.5807028035061155</c:v>
                </c:pt>
                <c:pt idx="2265">
                  <c:v>6.1657790327050419</c:v>
                </c:pt>
                <c:pt idx="2266">
                  <c:v>5.6925949136813614</c:v>
                </c:pt>
                <c:pt idx="2267">
                  <c:v>5.2776667990311195</c:v>
                </c:pt>
                <c:pt idx="2268">
                  <c:v>5.0547006464556823</c:v>
                </c:pt>
                <c:pt idx="2269">
                  <c:v>4.8001367740384167</c:v>
                </c:pt>
                <c:pt idx="2270">
                  <c:v>4.5108835373978815</c:v>
                </c:pt>
                <c:pt idx="2271">
                  <c:v>4.184232565137818</c:v>
                </c:pt>
                <c:pt idx="2272">
                  <c:v>3.812636133382032</c:v>
                </c:pt>
                <c:pt idx="2273">
                  <c:v>3.4667778206674522</c:v>
                </c:pt>
                <c:pt idx="2274">
                  <c:v>3.190339941594861</c:v>
                </c:pt>
                <c:pt idx="2275">
                  <c:v>2.8879584440644313</c:v>
                </c:pt>
                <c:pt idx="2276">
                  <c:v>2.59688448774539</c:v>
                </c:pt>
                <c:pt idx="2277">
                  <c:v>2.2920578371752809</c:v>
                </c:pt>
                <c:pt idx="2278">
                  <c:v>1.9528489959629396</c:v>
                </c:pt>
                <c:pt idx="2279">
                  <c:v>1.6003918441453442</c:v>
                </c:pt>
                <c:pt idx="2280">
                  <c:v>1.4140858502244913</c:v>
                </c:pt>
                <c:pt idx="2281">
                  <c:v>1.1928396315018268</c:v>
                </c:pt>
                <c:pt idx="2282">
                  <c:v>0.97831405981173525</c:v>
                </c:pt>
                <c:pt idx="2283">
                  <c:v>0.7923549616328962</c:v>
                </c:pt>
                <c:pt idx="2284">
                  <c:v>0.57788634826151009</c:v>
                </c:pt>
                <c:pt idx="2285">
                  <c:v>0.39038953231007334</c:v>
                </c:pt>
                <c:pt idx="2286">
                  <c:v>0.27504701393745462</c:v>
                </c:pt>
                <c:pt idx="2287">
                  <c:v>0.18314823831788837</c:v>
                </c:pt>
                <c:pt idx="2288">
                  <c:v>9.0809224809648578E-2</c:v>
                </c:pt>
                <c:pt idx="2289">
                  <c:v>8.9666760029715159E-2</c:v>
                </c:pt>
                <c:pt idx="2290">
                  <c:v>8.7838319410887364E-2</c:v>
                </c:pt>
                <c:pt idx="2291">
                  <c:v>8.5509756561234759E-2</c:v>
                </c:pt>
                <c:pt idx="2292">
                  <c:v>8.2727631738298835E-2</c:v>
                </c:pt>
                <c:pt idx="2293">
                  <c:v>7.8838656608509847E-2</c:v>
                </c:pt>
                <c:pt idx="2294">
                  <c:v>7.8057622117406161E-2</c:v>
                </c:pt>
                <c:pt idx="2295">
                  <c:v>7.6960639081660703E-2</c:v>
                </c:pt>
                <c:pt idx="2296">
                  <c:v>7.572260298219749E-2</c:v>
                </c:pt>
                <c:pt idx="2297">
                  <c:v>7.3930137403904347E-2</c:v>
                </c:pt>
                <c:pt idx="2298">
                  <c:v>7.1876546505834985E-2</c:v>
                </c:pt>
                <c:pt idx="2299">
                  <c:v>6.9412570247845293E-2</c:v>
                </c:pt>
                <c:pt idx="2300">
                  <c:v>6.6607765123512575E-2</c:v>
                </c:pt>
                <c:pt idx="2301">
                  <c:v>6.3315893522927477E-2</c:v>
                </c:pt>
                <c:pt idx="2302">
                  <c:v>5.9556819865592948E-2</c:v>
                </c:pt>
                <c:pt idx="2303">
                  <c:v>5.7512724296719116E-2</c:v>
                </c:pt>
                <c:pt idx="2304">
                  <c:v>5.5291941975940243E-2</c:v>
                </c:pt>
                <c:pt idx="2305">
                  <c:v>5.281004056767237E-2</c:v>
                </c:pt>
                <c:pt idx="2306">
                  <c:v>5.0077124852189389E-2</c:v>
                </c:pt>
                <c:pt idx="2307">
                  <c:v>4.7320214160984905E-2</c:v>
                </c:pt>
                <c:pt idx="2308">
                  <c:v>4.4464628401234586E-2</c:v>
                </c:pt>
                <c:pt idx="2309">
                  <c:v>4.0926685777174454E-2</c:v>
                </c:pt>
                <c:pt idx="2310">
                  <c:v>3.6703184776154162E-2</c:v>
                </c:pt>
                <c:pt idx="2311">
                  <c:v>3.1983129606422536E-2</c:v>
                </c:pt>
                <c:pt idx="2312">
                  <c:v>2.7205858698508698E-2</c:v>
                </c:pt>
                <c:pt idx="2313">
                  <c:v>2.1121846172214916E-2</c:v>
                </c:pt>
                <c:pt idx="2314">
                  <c:v>1.8539746133543433E-2</c:v>
                </c:pt>
                <c:pt idx="2315">
                  <c:v>1.6924115796130828E-2</c:v>
                </c:pt>
                <c:pt idx="2316">
                  <c:v>1.6376350919962143E-2</c:v>
                </c:pt>
                <c:pt idx="2317">
                  <c:v>1.6242192528829715E-2</c:v>
                </c:pt>
                <c:pt idx="2318">
                  <c:v>1.8412952975679499E-2</c:v>
                </c:pt>
                <c:pt idx="2319">
                  <c:v>2.0593811454031077E-2</c:v>
                </c:pt>
                <c:pt idx="2320">
                  <c:v>2.2380059307589531E-2</c:v>
                </c:pt>
                <c:pt idx="2321">
                  <c:v>2.405590154156572E-2</c:v>
                </c:pt>
                <c:pt idx="2322">
                  <c:v>2.5493750207089941E-2</c:v>
                </c:pt>
                <c:pt idx="2323">
                  <c:v>2.7044590288145619E-2</c:v>
                </c:pt>
                <c:pt idx="2324">
                  <c:v>2.8323473793449572E-2</c:v>
                </c:pt>
                <c:pt idx="2325">
                  <c:v>2.9875831545467576E-2</c:v>
                </c:pt>
                <c:pt idx="2326">
                  <c:v>3.122436791825672E-2</c:v>
                </c:pt>
                <c:pt idx="2327">
                  <c:v>3.2550960549526012E-2</c:v>
                </c:pt>
                <c:pt idx="2328">
                  <c:v>3.3601390158814241E-2</c:v>
                </c:pt>
                <c:pt idx="2329">
                  <c:v>3.4400963876304959E-2</c:v>
                </c:pt>
                <c:pt idx="2330">
                  <c:v>3.4966894596728769E-2</c:v>
                </c:pt>
                <c:pt idx="2331">
                  <c:v>3.5373486934913392E-2</c:v>
                </c:pt>
                <c:pt idx="2332">
                  <c:v>3.6082391419967101E-2</c:v>
                </c:pt>
                <c:pt idx="2333">
                  <c:v>3.6700075840590839E-2</c:v>
                </c:pt>
                <c:pt idx="2334">
                  <c:v>3.7219607713440947E-2</c:v>
                </c:pt>
                <c:pt idx="2335">
                  <c:v>3.761992632142145E-2</c:v>
                </c:pt>
                <c:pt idx="2336">
                  <c:v>3.7920655275181785E-2</c:v>
                </c:pt>
                <c:pt idx="2337">
                  <c:v>3.8188954443818549E-2</c:v>
                </c:pt>
                <c:pt idx="2338">
                  <c:v>3.8281511946053927E-2</c:v>
                </c:pt>
                <c:pt idx="2339">
                  <c:v>3.8060142526528909E-2</c:v>
                </c:pt>
                <c:pt idx="2340">
                  <c:v>3.7700426490723242E-2</c:v>
                </c:pt>
                <c:pt idx="2341">
                  <c:v>3.7186373504274263E-2</c:v>
                </c:pt>
                <c:pt idx="2342">
                  <c:v>3.6556148774501855E-2</c:v>
                </c:pt>
                <c:pt idx="2343">
                  <c:v>3.5763436841763717E-2</c:v>
                </c:pt>
                <c:pt idx="2344">
                  <c:v>3.4924318442630282E-2</c:v>
                </c:pt>
                <c:pt idx="2345">
                  <c:v>3.3929070110729723E-2</c:v>
                </c:pt>
                <c:pt idx="2346">
                  <c:v>3.3054925193176377E-2</c:v>
                </c:pt>
                <c:pt idx="2347">
                  <c:v>3.2000967100133747E-2</c:v>
                </c:pt>
                <c:pt idx="2348">
                  <c:v>3.2586566128765877E-2</c:v>
                </c:pt>
                <c:pt idx="2349">
                  <c:v>3.3227940234631798E-2</c:v>
                </c:pt>
                <c:pt idx="2350">
                  <c:v>3.3816208354963483E-2</c:v>
                </c:pt>
                <c:pt idx="2351">
                  <c:v>3.4181675174134521E-2</c:v>
                </c:pt>
                <c:pt idx="2352">
                  <c:v>3.4246637957113767E-2</c:v>
                </c:pt>
                <c:pt idx="2353">
                  <c:v>3.4607330485894434E-2</c:v>
                </c:pt>
                <c:pt idx="2354">
                  <c:v>3.4744213552349634E-2</c:v>
                </c:pt>
                <c:pt idx="2355">
                  <c:v>3.5784169841870481E-2</c:v>
                </c:pt>
                <c:pt idx="2356">
                  <c:v>3.6623724730933727E-2</c:v>
                </c:pt>
                <c:pt idx="2357">
                  <c:v>3.7564871624294657E-2</c:v>
                </c:pt>
                <c:pt idx="2358">
                  <c:v>3.8253580829655423E-2</c:v>
                </c:pt>
                <c:pt idx="2359">
                  <c:v>3.8693717059733325E-2</c:v>
                </c:pt>
                <c:pt idx="2360">
                  <c:v>3.9177986797011392E-2</c:v>
                </c:pt>
                <c:pt idx="2361">
                  <c:v>3.9529364747217001E-2</c:v>
                </c:pt>
                <c:pt idx="2362">
                  <c:v>4.0019297332863892E-2</c:v>
                </c:pt>
                <c:pt idx="2363">
                  <c:v>4.0594024060116765E-2</c:v>
                </c:pt>
                <c:pt idx="2364">
                  <c:v>4.1400955537838097E-2</c:v>
                </c:pt>
                <c:pt idx="2365">
                  <c:v>4.2362584081762418E-2</c:v>
                </c:pt>
                <c:pt idx="2366">
                  <c:v>4.3960527590916579E-2</c:v>
                </c:pt>
                <c:pt idx="2367">
                  <c:v>4.6498175776173947E-2</c:v>
                </c:pt>
                <c:pt idx="2368">
                  <c:v>4.9660868701522268E-2</c:v>
                </c:pt>
                <c:pt idx="2369">
                  <c:v>5.1995066932129221E-2</c:v>
                </c:pt>
                <c:pt idx="2370">
                  <c:v>5.4656476683375699E-2</c:v>
                </c:pt>
                <c:pt idx="2371">
                  <c:v>5.6845216923711465E-2</c:v>
                </c:pt>
                <c:pt idx="2372">
                  <c:v>5.8851551457281576E-2</c:v>
                </c:pt>
                <c:pt idx="2373">
                  <c:v>6.0753506208579014E-2</c:v>
                </c:pt>
                <c:pt idx="2374">
                  <c:v>6.7539557004016731E-2</c:v>
                </c:pt>
                <c:pt idx="2375">
                  <c:v>7.3089528434678128E-2</c:v>
                </c:pt>
                <c:pt idx="2376">
                  <c:v>7.9361874170712193E-2</c:v>
                </c:pt>
                <c:pt idx="2377">
                  <c:v>8.5374064576968334E-2</c:v>
                </c:pt>
                <c:pt idx="2378">
                  <c:v>9.0074826429465085E-2</c:v>
                </c:pt>
                <c:pt idx="2379">
                  <c:v>9.3877343399993915E-2</c:v>
                </c:pt>
                <c:pt idx="2380">
                  <c:v>9.6991284412367582E-2</c:v>
                </c:pt>
                <c:pt idx="2381">
                  <c:v>9.9523292534968499E-2</c:v>
                </c:pt>
                <c:pt idx="2382">
                  <c:v>0.10115397315933197</c:v>
                </c:pt>
                <c:pt idx="2383">
                  <c:v>0.10236429493263684</c:v>
                </c:pt>
                <c:pt idx="2384">
                  <c:v>0.10318730633866725</c:v>
                </c:pt>
                <c:pt idx="2385">
                  <c:v>0.10390170071747527</c:v>
                </c:pt>
                <c:pt idx="2386">
                  <c:v>0.10394605273937843</c:v>
                </c:pt>
                <c:pt idx="2387">
                  <c:v>0.10345328948879286</c:v>
                </c:pt>
                <c:pt idx="2388">
                  <c:v>0.10229560106051282</c:v>
                </c:pt>
                <c:pt idx="2389">
                  <c:v>0.10060939073343096</c:v>
                </c:pt>
                <c:pt idx="2390">
                  <c:v>9.8541762565448277E-2</c:v>
                </c:pt>
                <c:pt idx="2391">
                  <c:v>9.6197452883052523E-2</c:v>
                </c:pt>
                <c:pt idx="2392">
                  <c:v>9.3173440997124463E-2</c:v>
                </c:pt>
                <c:pt idx="2393">
                  <c:v>8.9848254859322893E-2</c:v>
                </c:pt>
                <c:pt idx="2394">
                  <c:v>8.6134981415958226E-2</c:v>
                </c:pt>
                <c:pt idx="2395">
                  <c:v>8.2934295576614234E-2</c:v>
                </c:pt>
                <c:pt idx="2396">
                  <c:v>7.9671205441150958E-2</c:v>
                </c:pt>
                <c:pt idx="2397">
                  <c:v>7.666711915685008E-2</c:v>
                </c:pt>
                <c:pt idx="2398">
                  <c:v>7.5989168420244418E-2</c:v>
                </c:pt>
                <c:pt idx="2399">
                  <c:v>8.473797811169051E-2</c:v>
                </c:pt>
                <c:pt idx="2400">
                  <c:v>9.1489724136270614E-2</c:v>
                </c:pt>
                <c:pt idx="2401">
                  <c:v>0.10383847838168246</c:v>
                </c:pt>
                <c:pt idx="2402">
                  <c:v>0.13166200730488145</c:v>
                </c:pt>
                <c:pt idx="2403">
                  <c:v>0.15250049200823984</c:v>
                </c:pt>
                <c:pt idx="2404">
                  <c:v>0.17618385989609314</c:v>
                </c:pt>
                <c:pt idx="2405">
                  <c:v>0.19537542109870867</c:v>
                </c:pt>
                <c:pt idx="2406">
                  <c:v>0.21329521345171917</c:v>
                </c:pt>
                <c:pt idx="2407">
                  <c:v>0.23080085990687013</c:v>
                </c:pt>
                <c:pt idx="2408">
                  <c:v>0.24656689107759186</c:v>
                </c:pt>
                <c:pt idx="2409">
                  <c:v>0.25968902739905486</c:v>
                </c:pt>
                <c:pt idx="2410">
                  <c:v>0.27030792595789799</c:v>
                </c:pt>
                <c:pt idx="2411">
                  <c:v>0.28126417461752989</c:v>
                </c:pt>
                <c:pt idx="2412">
                  <c:v>0.28970199833556165</c:v>
                </c:pt>
                <c:pt idx="2413">
                  <c:v>0.29623637728694707</c:v>
                </c:pt>
                <c:pt idx="2414">
                  <c:v>0.30112869457612174</c:v>
                </c:pt>
                <c:pt idx="2415">
                  <c:v>0.30498077393936002</c:v>
                </c:pt>
                <c:pt idx="2416">
                  <c:v>0.30797389859129348</c:v>
                </c:pt>
                <c:pt idx="2417">
                  <c:v>0.31399728815879463</c:v>
                </c:pt>
                <c:pt idx="2418">
                  <c:v>0.31831126480552541</c:v>
                </c:pt>
                <c:pt idx="2419">
                  <c:v>0.32025119616154796</c:v>
                </c:pt>
                <c:pt idx="2420">
                  <c:v>0.31971567915427007</c:v>
                </c:pt>
                <c:pt idx="2421">
                  <c:v>0.31695433515459287</c:v>
                </c:pt>
                <c:pt idx="2422">
                  <c:v>0.31173171376474057</c:v>
                </c:pt>
                <c:pt idx="2423">
                  <c:v>0.30394440458930189</c:v>
                </c:pt>
                <c:pt idx="2424">
                  <c:v>0.29306374037867855</c:v>
                </c:pt>
                <c:pt idx="2425">
                  <c:v>0.280075560316774</c:v>
                </c:pt>
                <c:pt idx="2426">
                  <c:v>0.26314808936028544</c:v>
                </c:pt>
                <c:pt idx="2427">
                  <c:v>0.24171391219668709</c:v>
                </c:pt>
                <c:pt idx="2428">
                  <c:v>0.21815648604599955</c:v>
                </c:pt>
                <c:pt idx="2429">
                  <c:v>0.20084762676871543</c:v>
                </c:pt>
                <c:pt idx="2430">
                  <c:v>0.17876504743786667</c:v>
                </c:pt>
                <c:pt idx="2431">
                  <c:v>0.15941360415661152</c:v>
                </c:pt>
                <c:pt idx="2432">
                  <c:v>0.15147108609549281</c:v>
                </c:pt>
                <c:pt idx="2433">
                  <c:v>0.14207875597310088</c:v>
                </c:pt>
                <c:pt idx="2434">
                  <c:v>0.13504196137287483</c:v>
                </c:pt>
                <c:pt idx="2435">
                  <c:v>0.12690090514951058</c:v>
                </c:pt>
                <c:pt idx="2436">
                  <c:v>0.11901142433780273</c:v>
                </c:pt>
                <c:pt idx="2437">
                  <c:v>0.11227344473273496</c:v>
                </c:pt>
                <c:pt idx="2438">
                  <c:v>0.10586395768991665</c:v>
                </c:pt>
                <c:pt idx="2439">
                  <c:v>9.8467552744901612E-2</c:v>
                </c:pt>
                <c:pt idx="2440">
                  <c:v>8.9710400694072948E-2</c:v>
                </c:pt>
                <c:pt idx="2441">
                  <c:v>8.3266239338258746E-2</c:v>
                </c:pt>
                <c:pt idx="2442">
                  <c:v>7.5544379735123748E-2</c:v>
                </c:pt>
                <c:pt idx="2443">
                  <c:v>6.6365495875952543E-2</c:v>
                </c:pt>
                <c:pt idx="2444">
                  <c:v>5.5049430170603562E-2</c:v>
                </c:pt>
                <c:pt idx="2445">
                  <c:v>4.2507920880964375E-2</c:v>
                </c:pt>
                <c:pt idx="2446">
                  <c:v>2.8683896352569259E-2</c:v>
                </c:pt>
                <c:pt idx="2447">
                  <c:v>2.6645979442454996E-2</c:v>
                </c:pt>
                <c:pt idx="2448">
                  <c:v>2.6078918856746059E-2</c:v>
                </c:pt>
                <c:pt idx="2449">
                  <c:v>2.5763333570881217E-2</c:v>
                </c:pt>
                <c:pt idx="2450">
                  <c:v>2.5630606713761047E-2</c:v>
                </c:pt>
                <c:pt idx="2451">
                  <c:v>2.5608594104897544E-2</c:v>
                </c:pt>
                <c:pt idx="2452">
                  <c:v>2.5903098336709774E-2</c:v>
                </c:pt>
                <c:pt idx="2453">
                  <c:v>2.606385524794691E-2</c:v>
                </c:pt>
                <c:pt idx="2454">
                  <c:v>2.610521433496411E-2</c:v>
                </c:pt>
                <c:pt idx="2455">
                  <c:v>2.6217358669885959E-2</c:v>
                </c:pt>
                <c:pt idx="2456">
                  <c:v>2.6391795364493237E-2</c:v>
                </c:pt>
                <c:pt idx="2457">
                  <c:v>2.6547287291518618E-2</c:v>
                </c:pt>
                <c:pt idx="2458">
                  <c:v>2.6506856168701673E-2</c:v>
                </c:pt>
                <c:pt idx="2459">
                  <c:v>2.6331026117113666E-2</c:v>
                </c:pt>
                <c:pt idx="2460">
                  <c:v>2.6088361707121033E-2</c:v>
                </c:pt>
                <c:pt idx="2461">
                  <c:v>2.5694795166079698E-2</c:v>
                </c:pt>
                <c:pt idx="2462">
                  <c:v>2.5347774256051947E-2</c:v>
                </c:pt>
                <c:pt idx="2463">
                  <c:v>2.4899704296110509E-2</c:v>
                </c:pt>
                <c:pt idx="2464">
                  <c:v>2.4275800836762101E-2</c:v>
                </c:pt>
                <c:pt idx="2465">
                  <c:v>2.3460736098187492E-2</c:v>
                </c:pt>
                <c:pt idx="2466">
                  <c:v>2.2626448065399245E-2</c:v>
                </c:pt>
                <c:pt idx="2467">
                  <c:v>2.1527338666551345E-2</c:v>
                </c:pt>
                <c:pt idx="2468">
                  <c:v>2.036454581894636E-2</c:v>
                </c:pt>
                <c:pt idx="2469">
                  <c:v>1.8944500575423674E-2</c:v>
                </c:pt>
                <c:pt idx="2470">
                  <c:v>1.7817814133443709E-2</c:v>
                </c:pt>
                <c:pt idx="2471">
                  <c:v>1.712102801919365E-2</c:v>
                </c:pt>
                <c:pt idx="2472">
                  <c:v>1.6847042049438928E-2</c:v>
                </c:pt>
                <c:pt idx="2473">
                  <c:v>1.6582041030706908E-2</c:v>
                </c:pt>
                <c:pt idx="2474">
                  <c:v>1.639709698361887E-2</c:v>
                </c:pt>
                <c:pt idx="2475">
                  <c:v>1.6145173637682121E-2</c:v>
                </c:pt>
                <c:pt idx="2476">
                  <c:v>1.5906171383760655E-2</c:v>
                </c:pt>
                <c:pt idx="2477">
                  <c:v>1.582592672785485E-2</c:v>
                </c:pt>
                <c:pt idx="2478">
                  <c:v>1.5761827544839433E-2</c:v>
                </c:pt>
                <c:pt idx="2479">
                  <c:v>1.5862567966338573E-2</c:v>
                </c:pt>
                <c:pt idx="2480">
                  <c:v>1.5972320697640045E-2</c:v>
                </c:pt>
                <c:pt idx="2481">
                  <c:v>1.6085442811771079E-2</c:v>
                </c:pt>
                <c:pt idx="2482">
                  <c:v>1.6198471670957042E-2</c:v>
                </c:pt>
                <c:pt idx="2483">
                  <c:v>1.6220618723075675E-2</c:v>
                </c:pt>
                <c:pt idx="2484">
                  <c:v>1.622290886693201E-2</c:v>
                </c:pt>
                <c:pt idx="2485">
                  <c:v>1.6371583979636336E-2</c:v>
                </c:pt>
                <c:pt idx="2486">
                  <c:v>1.6821276147820668E-2</c:v>
                </c:pt>
                <c:pt idx="2487">
                  <c:v>1.7195699540889522E-2</c:v>
                </c:pt>
                <c:pt idx="2488">
                  <c:v>1.7474074597853974E-2</c:v>
                </c:pt>
                <c:pt idx="2489">
                  <c:v>1.7662671098882053E-2</c:v>
                </c:pt>
                <c:pt idx="2490">
                  <c:v>1.7765505241956289E-2</c:v>
                </c:pt>
                <c:pt idx="2491">
                  <c:v>1.7931118471814854E-2</c:v>
                </c:pt>
                <c:pt idx="2492">
                  <c:v>1.8305222970413062E-2</c:v>
                </c:pt>
                <c:pt idx="2493">
                  <c:v>1.8657478036431994E-2</c:v>
                </c:pt>
                <c:pt idx="2494">
                  <c:v>1.9080099140749453E-2</c:v>
                </c:pt>
                <c:pt idx="2495">
                  <c:v>1.9486291643823948E-2</c:v>
                </c:pt>
                <c:pt idx="2496">
                  <c:v>1.9794075832426043E-2</c:v>
                </c:pt>
                <c:pt idx="2497">
                  <c:v>2.0014303145649441E-2</c:v>
                </c:pt>
                <c:pt idx="2498">
                  <c:v>2.0202428655834159E-2</c:v>
                </c:pt>
                <c:pt idx="2499">
                  <c:v>2.0755625678523373E-2</c:v>
                </c:pt>
                <c:pt idx="2500">
                  <c:v>2.116474594276473E-2</c:v>
                </c:pt>
                <c:pt idx="2501">
                  <c:v>2.2120137389176637E-2</c:v>
                </c:pt>
                <c:pt idx="2502">
                  <c:v>2.352283958121977E-2</c:v>
                </c:pt>
                <c:pt idx="2503">
                  <c:v>2.4911999578648127E-2</c:v>
                </c:pt>
                <c:pt idx="2504">
                  <c:v>2.606068864552465E-2</c:v>
                </c:pt>
                <c:pt idx="2505">
                  <c:v>2.7394889404289389E-2</c:v>
                </c:pt>
                <c:pt idx="2506">
                  <c:v>2.8975166554588882E-2</c:v>
                </c:pt>
                <c:pt idx="2507">
                  <c:v>3.0323011288947082E-2</c:v>
                </c:pt>
                <c:pt idx="2508">
                  <c:v>3.1528667879177796E-2</c:v>
                </c:pt>
                <c:pt idx="2509">
                  <c:v>3.2635282161332449E-2</c:v>
                </c:pt>
                <c:pt idx="2510">
                  <c:v>3.3678603563604394E-2</c:v>
                </c:pt>
                <c:pt idx="2511">
                  <c:v>3.4502866548858542E-2</c:v>
                </c:pt>
                <c:pt idx="2512">
                  <c:v>3.5134032542070204E-2</c:v>
                </c:pt>
                <c:pt idx="2513">
                  <c:v>3.559094216612782E-2</c:v>
                </c:pt>
                <c:pt idx="2514">
                  <c:v>3.5887974211133648E-2</c:v>
                </c:pt>
                <c:pt idx="2515">
                  <c:v>3.5971879373927887E-2</c:v>
                </c:pt>
                <c:pt idx="2516">
                  <c:v>3.6037373107628889E-2</c:v>
                </c:pt>
                <c:pt idx="2517">
                  <c:v>3.6145191649877728E-2</c:v>
                </c:pt>
                <c:pt idx="2518">
                  <c:v>3.6036190587177851E-2</c:v>
                </c:pt>
                <c:pt idx="2519">
                  <c:v>3.5708904397433482E-2</c:v>
                </c:pt>
                <c:pt idx="2520">
                  <c:v>3.5396470234457987E-2</c:v>
                </c:pt>
                <c:pt idx="2521">
                  <c:v>3.4904493348941308E-2</c:v>
                </c:pt>
                <c:pt idx="2522">
                  <c:v>3.4371653098302944E-2</c:v>
                </c:pt>
                <c:pt idx="2523">
                  <c:v>3.3585317736559969E-2</c:v>
                </c:pt>
                <c:pt idx="2524">
                  <c:v>3.2696240830356403E-2</c:v>
                </c:pt>
                <c:pt idx="2525">
                  <c:v>3.1571819053498276E-2</c:v>
                </c:pt>
                <c:pt idx="2526">
                  <c:v>3.1477849721400032E-2</c:v>
                </c:pt>
                <c:pt idx="2527">
                  <c:v>3.1415858125417424E-2</c:v>
                </c:pt>
                <c:pt idx="2528">
                  <c:v>3.1266522990641796E-2</c:v>
                </c:pt>
                <c:pt idx="2529">
                  <c:v>3.1684124104918068E-2</c:v>
                </c:pt>
                <c:pt idx="2530">
                  <c:v>3.1640036158541357E-2</c:v>
                </c:pt>
                <c:pt idx="2531">
                  <c:v>3.1884829652347645E-2</c:v>
                </c:pt>
                <c:pt idx="2532">
                  <c:v>3.233377650336567E-2</c:v>
                </c:pt>
                <c:pt idx="2533">
                  <c:v>3.3716533099815753E-2</c:v>
                </c:pt>
                <c:pt idx="2534">
                  <c:v>3.4771233424953148E-2</c:v>
                </c:pt>
                <c:pt idx="2535">
                  <c:v>3.5955696245910732E-2</c:v>
                </c:pt>
                <c:pt idx="2536">
                  <c:v>3.7831427171349907E-2</c:v>
                </c:pt>
                <c:pt idx="2537">
                  <c:v>3.9818849129602457E-2</c:v>
                </c:pt>
                <c:pt idx="2538">
                  <c:v>4.1645786528829526E-2</c:v>
                </c:pt>
                <c:pt idx="2539">
                  <c:v>4.3037488185944592E-2</c:v>
                </c:pt>
                <c:pt idx="2540">
                  <c:v>4.4259393470990428E-2</c:v>
                </c:pt>
                <c:pt idx="2541">
                  <c:v>4.5290222079571812E-2</c:v>
                </c:pt>
                <c:pt idx="2542">
                  <c:v>4.5990177227192813E-2</c:v>
                </c:pt>
                <c:pt idx="2543">
                  <c:v>4.6441712898442518E-2</c:v>
                </c:pt>
                <c:pt idx="2544">
                  <c:v>4.6641175545019828E-2</c:v>
                </c:pt>
                <c:pt idx="2545">
                  <c:v>4.6519639085060877E-2</c:v>
                </c:pt>
                <c:pt idx="2546">
                  <c:v>4.6146717806755139E-2</c:v>
                </c:pt>
                <c:pt idx="2547">
                  <c:v>4.5666840217823156E-2</c:v>
                </c:pt>
                <c:pt idx="2548">
                  <c:v>4.4880418285889213E-2</c:v>
                </c:pt>
                <c:pt idx="2549">
                  <c:v>4.3720480864802548E-2</c:v>
                </c:pt>
                <c:pt idx="2550">
                  <c:v>4.2544457271399085E-2</c:v>
                </c:pt>
                <c:pt idx="2551">
                  <c:v>4.1044148434137832E-2</c:v>
                </c:pt>
                <c:pt idx="2552">
                  <c:v>3.9320150885630033E-2</c:v>
                </c:pt>
                <c:pt idx="2553">
                  <c:v>3.7246558726341035E-2</c:v>
                </c:pt>
                <c:pt idx="2554">
                  <c:v>3.5200809753728773E-2</c:v>
                </c:pt>
                <c:pt idx="2555">
                  <c:v>3.2444725952923734E-2</c:v>
                </c:pt>
                <c:pt idx="2556">
                  <c:v>3.1365102714879446E-2</c:v>
                </c:pt>
                <c:pt idx="2557">
                  <c:v>3.0377627293942371E-2</c:v>
                </c:pt>
                <c:pt idx="2558">
                  <c:v>2.9625561601622736E-2</c:v>
                </c:pt>
                <c:pt idx="2559">
                  <c:v>2.9150267883843055E-2</c:v>
                </c:pt>
                <c:pt idx="2560">
                  <c:v>2.8745461903815168E-2</c:v>
                </c:pt>
                <c:pt idx="2561">
                  <c:v>2.8574055370249332E-2</c:v>
                </c:pt>
                <c:pt idx="2562">
                  <c:v>2.7977712304807698E-2</c:v>
                </c:pt>
                <c:pt idx="2563">
                  <c:v>2.8129035445162178E-2</c:v>
                </c:pt>
                <c:pt idx="2564">
                  <c:v>2.8064424713821666E-2</c:v>
                </c:pt>
                <c:pt idx="2565">
                  <c:v>2.7884539500947002E-2</c:v>
                </c:pt>
                <c:pt idx="2566">
                  <c:v>2.8078566932964552E-2</c:v>
                </c:pt>
                <c:pt idx="2567">
                  <c:v>2.8477691408335132E-2</c:v>
                </c:pt>
                <c:pt idx="2568">
                  <c:v>2.8902071923208858E-2</c:v>
                </c:pt>
                <c:pt idx="2569">
                  <c:v>2.9311153353817624E-2</c:v>
                </c:pt>
                <c:pt idx="2570">
                  <c:v>2.960033325210128E-2</c:v>
                </c:pt>
                <c:pt idx="2571">
                  <c:v>2.9910091365460661E-2</c:v>
                </c:pt>
                <c:pt idx="2572">
                  <c:v>3.0054526479298429E-2</c:v>
                </c:pt>
                <c:pt idx="2573">
                  <c:v>3.0165825380647333E-2</c:v>
                </c:pt>
                <c:pt idx="2574">
                  <c:v>3.0305299350843171E-2</c:v>
                </c:pt>
                <c:pt idx="2575">
                  <c:v>3.0404176428370604E-2</c:v>
                </c:pt>
                <c:pt idx="2576">
                  <c:v>3.038592114971634E-2</c:v>
                </c:pt>
                <c:pt idx="2577">
                  <c:v>3.0118757751003818E-2</c:v>
                </c:pt>
                <c:pt idx="2578">
                  <c:v>2.9722954478291676E-2</c:v>
                </c:pt>
                <c:pt idx="2579">
                  <c:v>2.9230406257148657E-2</c:v>
                </c:pt>
                <c:pt idx="2580">
                  <c:v>2.8498845299476494E-2</c:v>
                </c:pt>
                <c:pt idx="2581">
                  <c:v>2.7779751513395051E-2</c:v>
                </c:pt>
                <c:pt idx="2582">
                  <c:v>2.6852913674762422E-2</c:v>
                </c:pt>
                <c:pt idx="2583">
                  <c:v>2.5713134769184867E-2</c:v>
                </c:pt>
                <c:pt idx="2584">
                  <c:v>2.5208874083673446E-2</c:v>
                </c:pt>
                <c:pt idx="2585">
                  <c:v>2.4479009318000053E-2</c:v>
                </c:pt>
                <c:pt idx="2586">
                  <c:v>2.3792802142513239E-2</c:v>
                </c:pt>
                <c:pt idx="2587">
                  <c:v>2.2990470043130637E-2</c:v>
                </c:pt>
                <c:pt idx="2588">
                  <c:v>2.2245594558479426E-2</c:v>
                </c:pt>
                <c:pt idx="2589">
                  <c:v>2.1488628543035716E-2</c:v>
                </c:pt>
                <c:pt idx="2590">
                  <c:v>2.1004955832072125E-2</c:v>
                </c:pt>
                <c:pt idx="2591">
                  <c:v>2.0940357549093781E-2</c:v>
                </c:pt>
                <c:pt idx="2592">
                  <c:v>2.0853514007704688E-2</c:v>
                </c:pt>
                <c:pt idx="2593">
                  <c:v>2.0674458768740418E-2</c:v>
                </c:pt>
                <c:pt idx="2594">
                  <c:v>2.0468701863221063E-2</c:v>
                </c:pt>
                <c:pt idx="2595">
                  <c:v>2.0662870010029658E-2</c:v>
                </c:pt>
                <c:pt idx="2596">
                  <c:v>2.0608228901919049E-2</c:v>
                </c:pt>
                <c:pt idx="2597">
                  <c:v>2.0314472133919757E-2</c:v>
                </c:pt>
                <c:pt idx="2598">
                  <c:v>1.9895114099510957E-2</c:v>
                </c:pt>
                <c:pt idx="2599">
                  <c:v>1.9542086252925153E-2</c:v>
                </c:pt>
                <c:pt idx="2600">
                  <c:v>1.8946858883936452E-2</c:v>
                </c:pt>
                <c:pt idx="2601">
                  <c:v>1.8273017658101378E-2</c:v>
                </c:pt>
                <c:pt idx="2602">
                  <c:v>1.7440253543731018E-2</c:v>
                </c:pt>
                <c:pt idx="2603">
                  <c:v>1.6550566427858692E-2</c:v>
                </c:pt>
                <c:pt idx="2604">
                  <c:v>1.568711100610836E-2</c:v>
                </c:pt>
                <c:pt idx="2605">
                  <c:v>1.48713984037667E-2</c:v>
                </c:pt>
                <c:pt idx="2606">
                  <c:v>1.4035613300749098E-2</c:v>
                </c:pt>
                <c:pt idx="2607">
                  <c:v>1.2993440161851933E-2</c:v>
                </c:pt>
                <c:pt idx="2608">
                  <c:v>1.1923799236698002E-2</c:v>
                </c:pt>
                <c:pt idx="2609">
                  <c:v>1.105042961038586E-2</c:v>
                </c:pt>
                <c:pt idx="2610">
                  <c:v>1.0090667729573528E-2</c:v>
                </c:pt>
                <c:pt idx="2611">
                  <c:v>9.4689998940955065E-3</c:v>
                </c:pt>
                <c:pt idx="2612">
                  <c:v>8.8121091945429584E-3</c:v>
                </c:pt>
                <c:pt idx="2613">
                  <c:v>8.1274986314769909E-3</c:v>
                </c:pt>
                <c:pt idx="2614">
                  <c:v>7.5230966051619014E-3</c:v>
                </c:pt>
                <c:pt idx="2615">
                  <c:v>6.9089941076377667E-3</c:v>
                </c:pt>
                <c:pt idx="2616">
                  <c:v>6.2898316272423501E-3</c:v>
                </c:pt>
                <c:pt idx="2617">
                  <c:v>5.6721962064992474E-3</c:v>
                </c:pt>
                <c:pt idx="2618">
                  <c:v>5.0591457298311089E-3</c:v>
                </c:pt>
                <c:pt idx="2619">
                  <c:v>4.4562614946884677E-3</c:v>
                </c:pt>
                <c:pt idx="2620">
                  <c:v>3.8711746636676198E-3</c:v>
                </c:pt>
                <c:pt idx="2621">
                  <c:v>3.3125074805647344E-3</c:v>
                </c:pt>
                <c:pt idx="2622">
                  <c:v>2.9371150303209976E-3</c:v>
                </c:pt>
                <c:pt idx="2623">
                  <c:v>2.6411505623070031E-3</c:v>
                </c:pt>
                <c:pt idx="2624">
                  <c:v>2.5490977271917848E-3</c:v>
                </c:pt>
                <c:pt idx="2625">
                  <c:v>2.4580162294976929E-3</c:v>
                </c:pt>
                <c:pt idx="2626">
                  <c:v>2.3598772974605131E-3</c:v>
                </c:pt>
                <c:pt idx="2627">
                  <c:v>2.2680644783035567E-3</c:v>
                </c:pt>
                <c:pt idx="2628">
                  <c:v>2.1577812104837417E-3</c:v>
                </c:pt>
                <c:pt idx="2629">
                  <c:v>2.0107707740931783E-3</c:v>
                </c:pt>
                <c:pt idx="2630">
                  <c:v>1.967355958199868E-3</c:v>
                </c:pt>
                <c:pt idx="2631">
                  <c:v>1.9367864107794198E-3</c:v>
                </c:pt>
                <c:pt idx="2632">
                  <c:v>1.9837478022915918E-3</c:v>
                </c:pt>
                <c:pt idx="2633">
                  <c:v>2.1267629408139293E-3</c:v>
                </c:pt>
                <c:pt idx="2634">
                  <c:v>2.4118536921674378E-3</c:v>
                </c:pt>
                <c:pt idx="2635">
                  <c:v>2.6572193130112221E-3</c:v>
                </c:pt>
                <c:pt idx="2636">
                  <c:v>2.8663674368274343E-3</c:v>
                </c:pt>
                <c:pt idx="2637">
                  <c:v>3.04125387664787E-3</c:v>
                </c:pt>
                <c:pt idx="2638">
                  <c:v>3.1871986143977901E-3</c:v>
                </c:pt>
                <c:pt idx="2639">
                  <c:v>3.3192447930803946E-3</c:v>
                </c:pt>
                <c:pt idx="2640">
                  <c:v>3.4271877166061186E-3</c:v>
                </c:pt>
                <c:pt idx="2641">
                  <c:v>3.5435688583266038E-3</c:v>
                </c:pt>
                <c:pt idx="2642">
                  <c:v>3.6460331391395488E-3</c:v>
                </c:pt>
                <c:pt idx="2643">
                  <c:v>3.7154680532507402E-3</c:v>
                </c:pt>
                <c:pt idx="2644">
                  <c:v>3.7638137219953571E-3</c:v>
                </c:pt>
                <c:pt idx="2645">
                  <c:v>3.8269265118574536E-3</c:v>
                </c:pt>
                <c:pt idx="2646">
                  <c:v>3.8760239096643141E-3</c:v>
                </c:pt>
                <c:pt idx="2647">
                  <c:v>3.9050018385873679E-3</c:v>
                </c:pt>
                <c:pt idx="2648">
                  <c:v>3.9301482521797567E-3</c:v>
                </c:pt>
                <c:pt idx="2649">
                  <c:v>4.0266130758324775E-3</c:v>
                </c:pt>
                <c:pt idx="2650">
                  <c:v>4.1333493025814995E-3</c:v>
                </c:pt>
                <c:pt idx="2651">
                  <c:v>4.2561331096364853E-3</c:v>
                </c:pt>
                <c:pt idx="2652">
                  <c:v>4.3425194783826117E-3</c:v>
                </c:pt>
                <c:pt idx="2653">
                  <c:v>4.3955141809213756E-3</c:v>
                </c:pt>
                <c:pt idx="2654">
                  <c:v>4.4147571590162178E-3</c:v>
                </c:pt>
                <c:pt idx="2655">
                  <c:v>4.4109583569724702E-3</c:v>
                </c:pt>
                <c:pt idx="2656">
                  <c:v>4.3756093390815258E-3</c:v>
                </c:pt>
                <c:pt idx="2657">
                  <c:v>4.307862923947239E-3</c:v>
                </c:pt>
                <c:pt idx="2658">
                  <c:v>4.2059051438288675E-3</c:v>
                </c:pt>
                <c:pt idx="2659">
                  <c:v>4.0673867257261659E-3</c:v>
                </c:pt>
                <c:pt idx="2660">
                  <c:v>3.9083385065430383E-3</c:v>
                </c:pt>
                <c:pt idx="2661">
                  <c:v>3.7500136970748089E-3</c:v>
                </c:pt>
                <c:pt idx="2662">
                  <c:v>3.6834198313187953E-3</c:v>
                </c:pt>
                <c:pt idx="2663">
                  <c:v>3.6801708884501741E-3</c:v>
                </c:pt>
                <c:pt idx="2664">
                  <c:v>3.7513943964385876E-3</c:v>
                </c:pt>
                <c:pt idx="2665">
                  <c:v>3.8071614139780071E-3</c:v>
                </c:pt>
                <c:pt idx="2666">
                  <c:v>3.8466679436684006E-3</c:v>
                </c:pt>
                <c:pt idx="2667">
                  <c:v>3.8600983003859628E-3</c:v>
                </c:pt>
                <c:pt idx="2668">
                  <c:v>3.8565977438447694E-3</c:v>
                </c:pt>
                <c:pt idx="2669">
                  <c:v>3.8366043910800667E-3</c:v>
                </c:pt>
                <c:pt idx="2670">
                  <c:v>3.7907354267218913E-3</c:v>
                </c:pt>
                <c:pt idx="2671">
                  <c:v>3.7488014690014735E-3</c:v>
                </c:pt>
                <c:pt idx="2672">
                  <c:v>3.8038620117089384E-3</c:v>
                </c:pt>
                <c:pt idx="2673">
                  <c:v>3.8345789603913059E-3</c:v>
                </c:pt>
                <c:pt idx="2674">
                  <c:v>4.0039567646705755E-3</c:v>
                </c:pt>
                <c:pt idx="2675">
                  <c:v>4.2363819495826373E-3</c:v>
                </c:pt>
                <c:pt idx="2676">
                  <c:v>4.5662319605172001E-3</c:v>
                </c:pt>
                <c:pt idx="2677">
                  <c:v>4.8096923584046618E-3</c:v>
                </c:pt>
                <c:pt idx="2678">
                  <c:v>5.0005575193607654E-3</c:v>
                </c:pt>
                <c:pt idx="2679">
                  <c:v>5.2148937266459023E-3</c:v>
                </c:pt>
                <c:pt idx="2680">
                  <c:v>5.4273377972509215E-3</c:v>
                </c:pt>
                <c:pt idx="2681">
                  <c:v>5.6283350344215298E-3</c:v>
                </c:pt>
                <c:pt idx="2682">
                  <c:v>5.7843630821623696E-3</c:v>
                </c:pt>
                <c:pt idx="2683">
                  <c:v>5.9171509928984982E-3</c:v>
                </c:pt>
                <c:pt idx="2684">
                  <c:v>6.0080473180966574E-3</c:v>
                </c:pt>
                <c:pt idx="2685">
                  <c:v>6.0676575597865649E-3</c:v>
                </c:pt>
                <c:pt idx="2686">
                  <c:v>6.087528353273427E-3</c:v>
                </c:pt>
                <c:pt idx="2687">
                  <c:v>6.0758083057879872E-3</c:v>
                </c:pt>
                <c:pt idx="2688">
                  <c:v>6.0232907366243298E-3</c:v>
                </c:pt>
                <c:pt idx="2689">
                  <c:v>5.9289990911220126E-3</c:v>
                </c:pt>
                <c:pt idx="2690">
                  <c:v>5.8682071155204641E-3</c:v>
                </c:pt>
                <c:pt idx="2691">
                  <c:v>5.8021451763136589E-3</c:v>
                </c:pt>
                <c:pt idx="2692">
                  <c:v>5.7500535233641478E-3</c:v>
                </c:pt>
                <c:pt idx="2693">
                  <c:v>5.6680329513318075E-3</c:v>
                </c:pt>
                <c:pt idx="2694">
                  <c:v>5.5567641961436392E-3</c:v>
                </c:pt>
                <c:pt idx="2695">
                  <c:v>5.4158494719143309E-3</c:v>
                </c:pt>
                <c:pt idx="2696">
                  <c:v>5.2440244642837754E-3</c:v>
                </c:pt>
                <c:pt idx="2697">
                  <c:v>5.0272092782869936E-3</c:v>
                </c:pt>
                <c:pt idx="2698">
                  <c:v>4.772421813539221E-3</c:v>
                </c:pt>
                <c:pt idx="2699">
                  <c:v>4.4602776660769674E-3</c:v>
                </c:pt>
                <c:pt idx="2700">
                  <c:v>4.0788662497773772E-3</c:v>
                </c:pt>
                <c:pt idx="2701">
                  <c:v>3.6049736869391805E-3</c:v>
                </c:pt>
                <c:pt idx="2702">
                  <c:v>3.2357831870084017E-3</c:v>
                </c:pt>
                <c:pt idx="2703">
                  <c:v>2.8113901798961908E-3</c:v>
                </c:pt>
                <c:pt idx="2704">
                  <c:v>2.5754460253233093E-3</c:v>
                </c:pt>
                <c:pt idx="2705">
                  <c:v>2.4214969229656952E-3</c:v>
                </c:pt>
                <c:pt idx="2706">
                  <c:v>2.4342102978269389E-3</c:v>
                </c:pt>
                <c:pt idx="2707">
                  <c:v>2.5890056192620272E-3</c:v>
                </c:pt>
                <c:pt idx="2708">
                  <c:v>3.0492361870266354E-3</c:v>
                </c:pt>
                <c:pt idx="2709">
                  <c:v>3.6804517183562477E-3</c:v>
                </c:pt>
                <c:pt idx="2710">
                  <c:v>4.6040456470022471E-3</c:v>
                </c:pt>
                <c:pt idx="2711">
                  <c:v>5.3397197763868356E-3</c:v>
                </c:pt>
                <c:pt idx="2712">
                  <c:v>5.922542240331766E-3</c:v>
                </c:pt>
                <c:pt idx="2713">
                  <c:v>6.6404581404628524E-3</c:v>
                </c:pt>
                <c:pt idx="2714">
                  <c:v>7.2196469910568491E-3</c:v>
                </c:pt>
                <c:pt idx="2715">
                  <c:v>7.6974003007959559E-3</c:v>
                </c:pt>
                <c:pt idx="2716">
                  <c:v>8.0987233339398432E-3</c:v>
                </c:pt>
                <c:pt idx="2717">
                  <c:v>8.4284503344540396E-3</c:v>
                </c:pt>
                <c:pt idx="2718">
                  <c:v>8.6990041931175703E-3</c:v>
                </c:pt>
                <c:pt idx="2719">
                  <c:v>8.906325238566418E-3</c:v>
                </c:pt>
                <c:pt idx="2720">
                  <c:v>9.1033188344036842E-3</c:v>
                </c:pt>
                <c:pt idx="2721">
                  <c:v>9.2697861677353017E-3</c:v>
                </c:pt>
                <c:pt idx="2722">
                  <c:v>9.3956029979256391E-3</c:v>
                </c:pt>
                <c:pt idx="2723">
                  <c:v>9.4740124317063794E-3</c:v>
                </c:pt>
                <c:pt idx="2724">
                  <c:v>9.5010025576837201E-3</c:v>
                </c:pt>
                <c:pt idx="2725">
                  <c:v>9.483472803919462E-3</c:v>
                </c:pt>
                <c:pt idx="2726">
                  <c:v>9.4202076744598351E-3</c:v>
                </c:pt>
                <c:pt idx="2727">
                  <c:v>9.3086100425620721E-3</c:v>
                </c:pt>
                <c:pt idx="2728">
                  <c:v>9.1403619635113242E-3</c:v>
                </c:pt>
                <c:pt idx="2729">
                  <c:v>8.9174192082214152E-3</c:v>
                </c:pt>
                <c:pt idx="2730">
                  <c:v>8.6295217892844184E-3</c:v>
                </c:pt>
                <c:pt idx="2731">
                  <c:v>8.2637310678070793E-3</c:v>
                </c:pt>
                <c:pt idx="2732">
                  <c:v>7.8205927989995951E-3</c:v>
                </c:pt>
                <c:pt idx="2733">
                  <c:v>7.2796612515773291E-3</c:v>
                </c:pt>
                <c:pt idx="2734">
                  <c:v>6.6333611439286493E-3</c:v>
                </c:pt>
                <c:pt idx="2735">
                  <c:v>5.8674065687486293E-3</c:v>
                </c:pt>
                <c:pt idx="2736">
                  <c:v>4.9767853169959035E-3</c:v>
                </c:pt>
                <c:pt idx="2737">
                  <c:v>4.1032525697528898E-3</c:v>
                </c:pt>
                <c:pt idx="2738">
                  <c:v>3.4360148566351537E-3</c:v>
                </c:pt>
                <c:pt idx="2739">
                  <c:v>2.9166587769622219E-3</c:v>
                </c:pt>
                <c:pt idx="2740">
                  <c:v>2.7216521235693867E-3</c:v>
                </c:pt>
                <c:pt idx="2741">
                  <c:v>2.525474187887209E-3</c:v>
                </c:pt>
                <c:pt idx="2742">
                  <c:v>2.2785165823201755E-3</c:v>
                </c:pt>
                <c:pt idx="2743">
                  <c:v>2.3114529750216839E-3</c:v>
                </c:pt>
                <c:pt idx="2744">
                  <c:v>2.3286375677795406E-3</c:v>
                </c:pt>
                <c:pt idx="2745">
                  <c:v>2.3310575916577671E-3</c:v>
                </c:pt>
                <c:pt idx="2746">
                  <c:v>2.3298590992171298E-3</c:v>
                </c:pt>
                <c:pt idx="2747">
                  <c:v>2.314265321651967E-3</c:v>
                </c:pt>
                <c:pt idx="2748">
                  <c:v>2.3054922183001303E-3</c:v>
                </c:pt>
                <c:pt idx="2749">
                  <c:v>2.2931290241371416E-3</c:v>
                </c:pt>
                <c:pt idx="2750">
                  <c:v>2.2876994392502163E-3</c:v>
                </c:pt>
                <c:pt idx="2751">
                  <c:v>2.3005865240013738E-3</c:v>
                </c:pt>
                <c:pt idx="2752">
                  <c:v>2.3128438246782629E-3</c:v>
                </c:pt>
                <c:pt idx="2753">
                  <c:v>2.3344469577324602E-3</c:v>
                </c:pt>
                <c:pt idx="2754">
                  <c:v>2.6055415008791019E-3</c:v>
                </c:pt>
                <c:pt idx="2755">
                  <c:v>2.8308697857508994E-3</c:v>
                </c:pt>
                <c:pt idx="2756">
                  <c:v>3.0764154029257699E-3</c:v>
                </c:pt>
                <c:pt idx="2757">
                  <c:v>3.4865365129734317E-3</c:v>
                </c:pt>
                <c:pt idx="2758">
                  <c:v>3.816098227374659E-3</c:v>
                </c:pt>
                <c:pt idx="2759">
                  <c:v>4.2426122367377203E-3</c:v>
                </c:pt>
                <c:pt idx="2760">
                  <c:v>4.6033344427182247E-3</c:v>
                </c:pt>
                <c:pt idx="2761">
                  <c:v>4.9937556684984744E-3</c:v>
                </c:pt>
                <c:pt idx="2762">
                  <c:v>5.4594923532905191E-3</c:v>
                </c:pt>
                <c:pt idx="2763">
                  <c:v>5.8492538281134281E-3</c:v>
                </c:pt>
                <c:pt idx="2764">
                  <c:v>6.1769096997673816E-3</c:v>
                </c:pt>
                <c:pt idx="2765">
                  <c:v>6.4397584718798827E-3</c:v>
                </c:pt>
                <c:pt idx="2766">
                  <c:v>6.651888410676321E-3</c:v>
                </c:pt>
                <c:pt idx="2767">
                  <c:v>6.8199369692356201E-3</c:v>
                </c:pt>
                <c:pt idx="2768">
                  <c:v>6.9410714414072242E-3</c:v>
                </c:pt>
                <c:pt idx="2769">
                  <c:v>7.0102632804387999E-3</c:v>
                </c:pt>
                <c:pt idx="2770">
                  <c:v>7.0430420353592487E-3</c:v>
                </c:pt>
                <c:pt idx="2771">
                  <c:v>7.0396452809070734E-3</c:v>
                </c:pt>
                <c:pt idx="2772">
                  <c:v>6.9846198941685214E-3</c:v>
                </c:pt>
                <c:pt idx="2773">
                  <c:v>6.9524899551280895E-3</c:v>
                </c:pt>
                <c:pt idx="2774">
                  <c:v>6.8756605131665149E-3</c:v>
                </c:pt>
                <c:pt idx="2775">
                  <c:v>6.7600443474490519E-3</c:v>
                </c:pt>
                <c:pt idx="2776">
                  <c:v>6.6033781109032319E-3</c:v>
                </c:pt>
                <c:pt idx="2777">
                  <c:v>6.4026411337118538E-3</c:v>
                </c:pt>
                <c:pt idx="2778">
                  <c:v>6.1650249613815428E-3</c:v>
                </c:pt>
                <c:pt idx="2779">
                  <c:v>5.892835772016599E-3</c:v>
                </c:pt>
                <c:pt idx="2780">
                  <c:v>5.5625435348875202E-3</c:v>
                </c:pt>
                <c:pt idx="2781">
                  <c:v>5.1800327427365365E-3</c:v>
                </c:pt>
                <c:pt idx="2782">
                  <c:v>4.7098239685015152E-3</c:v>
                </c:pt>
                <c:pt idx="2783">
                  <c:v>4.1664436955969235E-3</c:v>
                </c:pt>
                <c:pt idx="2784">
                  <c:v>3.8488527850469912E-3</c:v>
                </c:pt>
                <c:pt idx="2785">
                  <c:v>3.4558923531334347E-3</c:v>
                </c:pt>
                <c:pt idx="2786">
                  <c:v>3.0621054134136933E-3</c:v>
                </c:pt>
                <c:pt idx="2787">
                  <c:v>3.1160415565141216E-3</c:v>
                </c:pt>
                <c:pt idx="2788">
                  <c:v>3.1021058050416943E-3</c:v>
                </c:pt>
                <c:pt idx="2789">
                  <c:v>3.181728738579128E-3</c:v>
                </c:pt>
                <c:pt idx="2790">
                  <c:v>3.2385971327529009E-3</c:v>
                </c:pt>
                <c:pt idx="2791">
                  <c:v>3.3530517904333426E-3</c:v>
                </c:pt>
                <c:pt idx="2792">
                  <c:v>3.573693044858666E-3</c:v>
                </c:pt>
                <c:pt idx="2793">
                  <c:v>3.7628653172681486E-3</c:v>
                </c:pt>
                <c:pt idx="2794">
                  <c:v>4.0439741555543546E-3</c:v>
                </c:pt>
                <c:pt idx="2795">
                  <c:v>4.4290294154232584E-3</c:v>
                </c:pt>
                <c:pt idx="2796">
                  <c:v>4.8221225639867235E-3</c:v>
                </c:pt>
                <c:pt idx="2797">
                  <c:v>5.1695067016799563E-3</c:v>
                </c:pt>
                <c:pt idx="2798">
                  <c:v>5.4654778426881673E-3</c:v>
                </c:pt>
                <c:pt idx="2799">
                  <c:v>5.7064435328618088E-3</c:v>
                </c:pt>
                <c:pt idx="2800">
                  <c:v>6.0013539076953729E-3</c:v>
                </c:pt>
                <c:pt idx="2801">
                  <c:v>6.2480124718606554E-3</c:v>
                </c:pt>
                <c:pt idx="2802">
                  <c:v>6.4823950695233317E-3</c:v>
                </c:pt>
                <c:pt idx="2803">
                  <c:v>6.7327922805027725E-3</c:v>
                </c:pt>
                <c:pt idx="2804">
                  <c:v>6.9670065166630695E-3</c:v>
                </c:pt>
                <c:pt idx="2805">
                  <c:v>7.1993235115324758E-3</c:v>
                </c:pt>
                <c:pt idx="2806">
                  <c:v>7.4140090185688444E-3</c:v>
                </c:pt>
                <c:pt idx="2807">
                  <c:v>7.5694827950525713E-3</c:v>
                </c:pt>
                <c:pt idx="2808">
                  <c:v>7.6584718405177561E-3</c:v>
                </c:pt>
                <c:pt idx="2809">
                  <c:v>7.7011180352405135E-3</c:v>
                </c:pt>
                <c:pt idx="2810">
                  <c:v>7.6889155109896813E-3</c:v>
                </c:pt>
                <c:pt idx="2811">
                  <c:v>7.6409577697731778E-3</c:v>
                </c:pt>
                <c:pt idx="2812">
                  <c:v>7.5378374913577552E-3</c:v>
                </c:pt>
                <c:pt idx="2813">
                  <c:v>7.3793919465594288E-3</c:v>
                </c:pt>
                <c:pt idx="2814">
                  <c:v>7.1710048314269637E-3</c:v>
                </c:pt>
                <c:pt idx="2815">
                  <c:v>6.8811853130324426E-3</c:v>
                </c:pt>
                <c:pt idx="2816">
                  <c:v>6.5468743877273626E-3</c:v>
                </c:pt>
                <c:pt idx="2817">
                  <c:v>6.4104709168099931E-3</c:v>
                </c:pt>
                <c:pt idx="2818">
                  <c:v>6.2270822301242002E-3</c:v>
                </c:pt>
                <c:pt idx="2819">
                  <c:v>5.9921559290390851E-3</c:v>
                </c:pt>
                <c:pt idx="2820">
                  <c:v>5.7123679899852261E-3</c:v>
                </c:pt>
                <c:pt idx="2821">
                  <c:v>5.3754030337246047E-3</c:v>
                </c:pt>
                <c:pt idx="2822">
                  <c:v>5.0744277092287515E-3</c:v>
                </c:pt>
                <c:pt idx="2823">
                  <c:v>4.8067552432486879E-3</c:v>
                </c:pt>
                <c:pt idx="2824">
                  <c:v>4.6478719645793778E-3</c:v>
                </c:pt>
                <c:pt idx="2825">
                  <c:v>4.5754591092852246E-3</c:v>
                </c:pt>
                <c:pt idx="2826">
                  <c:v>4.5276445422858776E-3</c:v>
                </c:pt>
                <c:pt idx="2827">
                  <c:v>4.4625225001006866E-3</c:v>
                </c:pt>
                <c:pt idx="2828">
                  <c:v>4.3773456418714626E-3</c:v>
                </c:pt>
                <c:pt idx="2829">
                  <c:v>4.344067348496702E-3</c:v>
                </c:pt>
                <c:pt idx="2830">
                  <c:v>4.4294068136880105E-3</c:v>
                </c:pt>
                <c:pt idx="2831">
                  <c:v>4.475904935465856E-3</c:v>
                </c:pt>
                <c:pt idx="2832">
                  <c:v>4.5434099041889052E-3</c:v>
                </c:pt>
                <c:pt idx="2833">
                  <c:v>4.6277549681397545E-3</c:v>
                </c:pt>
                <c:pt idx="2834">
                  <c:v>4.7888943675983642E-3</c:v>
                </c:pt>
                <c:pt idx="2835">
                  <c:v>5.0533401907623355E-3</c:v>
                </c:pt>
                <c:pt idx="2836">
                  <c:v>5.2942207037901456E-3</c:v>
                </c:pt>
                <c:pt idx="2837">
                  <c:v>5.491863366840561E-3</c:v>
                </c:pt>
                <c:pt idx="2838">
                  <c:v>5.6441833214526749E-3</c:v>
                </c:pt>
                <c:pt idx="2839">
                  <c:v>5.7535613308619003E-3</c:v>
                </c:pt>
                <c:pt idx="2840">
                  <c:v>5.8323247375082852E-3</c:v>
                </c:pt>
                <c:pt idx="2841">
                  <c:v>5.8759822280969867E-3</c:v>
                </c:pt>
                <c:pt idx="2842">
                  <c:v>5.8927835911863251E-3</c:v>
                </c:pt>
                <c:pt idx="2843">
                  <c:v>5.8762120934558364E-3</c:v>
                </c:pt>
                <c:pt idx="2844">
                  <c:v>5.841919828527155E-3</c:v>
                </c:pt>
                <c:pt idx="2845">
                  <c:v>5.7788461561870275E-3</c:v>
                </c:pt>
                <c:pt idx="2846">
                  <c:v>5.6848923645211602E-3</c:v>
                </c:pt>
                <c:pt idx="2847">
                  <c:v>5.55025523578244E-3</c:v>
                </c:pt>
                <c:pt idx="2848">
                  <c:v>5.3723674559098883E-3</c:v>
                </c:pt>
                <c:pt idx="2849">
                  <c:v>5.1525944110683659E-3</c:v>
                </c:pt>
                <c:pt idx="2850">
                  <c:v>4.8782887997541498E-3</c:v>
                </c:pt>
                <c:pt idx="2851">
                  <c:v>4.5183276830186641E-3</c:v>
                </c:pt>
                <c:pt idx="2852">
                  <c:v>4.2044563788664899E-3</c:v>
                </c:pt>
                <c:pt idx="2853">
                  <c:v>4.02033807071938E-3</c:v>
                </c:pt>
                <c:pt idx="2854">
                  <c:v>3.8630796636605741E-3</c:v>
                </c:pt>
                <c:pt idx="2855">
                  <c:v>3.7342558002607666E-3</c:v>
                </c:pt>
                <c:pt idx="2856">
                  <c:v>3.5710517153308714E-3</c:v>
                </c:pt>
                <c:pt idx="2857">
                  <c:v>3.3811142857905021E-3</c:v>
                </c:pt>
                <c:pt idx="2858">
                  <c:v>3.1851036033577313E-3</c:v>
                </c:pt>
                <c:pt idx="2859">
                  <c:v>3.081469663168291E-3</c:v>
                </c:pt>
                <c:pt idx="2860">
                  <c:v>3.0198833534206804E-3</c:v>
                </c:pt>
                <c:pt idx="2861">
                  <c:v>2.9610960164847266E-3</c:v>
                </c:pt>
                <c:pt idx="2862">
                  <c:v>2.9090418976665355E-3</c:v>
                </c:pt>
                <c:pt idx="2863">
                  <c:v>2.8283712150518957E-3</c:v>
                </c:pt>
                <c:pt idx="2864">
                  <c:v>2.915739905350163E-3</c:v>
                </c:pt>
                <c:pt idx="2865">
                  <c:v>3.1149243506056099E-3</c:v>
                </c:pt>
                <c:pt idx="2866">
                  <c:v>3.2792387953256208E-3</c:v>
                </c:pt>
                <c:pt idx="2867">
                  <c:v>3.4143014761078361E-3</c:v>
                </c:pt>
                <c:pt idx="2868">
                  <c:v>3.5235342691812789E-3</c:v>
                </c:pt>
                <c:pt idx="2869">
                  <c:v>3.6011377399531928E-3</c:v>
                </c:pt>
                <c:pt idx="2870">
                  <c:v>3.7053690220648196E-3</c:v>
                </c:pt>
                <c:pt idx="2871">
                  <c:v>3.801955517554132E-3</c:v>
                </c:pt>
                <c:pt idx="2872">
                  <c:v>3.8694601974886573E-3</c:v>
                </c:pt>
                <c:pt idx="2873">
                  <c:v>3.9101111130145534E-3</c:v>
                </c:pt>
                <c:pt idx="2874">
                  <c:v>3.9611558290444651E-3</c:v>
                </c:pt>
                <c:pt idx="2875">
                  <c:v>4.0017449693604051E-3</c:v>
                </c:pt>
                <c:pt idx="2876">
                  <c:v>4.0346192311612565E-3</c:v>
                </c:pt>
                <c:pt idx="2877">
                  <c:v>4.0416699219181463E-3</c:v>
                </c:pt>
                <c:pt idx="2878">
                  <c:v>4.0240051748343907E-3</c:v>
                </c:pt>
                <c:pt idx="2879">
                  <c:v>3.9898854065771941E-3</c:v>
                </c:pt>
                <c:pt idx="2880">
                  <c:v>3.9306797756333833E-3</c:v>
                </c:pt>
                <c:pt idx="2881">
                  <c:v>3.8423407866595917E-3</c:v>
                </c:pt>
                <c:pt idx="2882">
                  <c:v>3.7423004877414337E-3</c:v>
                </c:pt>
                <c:pt idx="2883">
                  <c:v>3.9153944720885757E-3</c:v>
                </c:pt>
                <c:pt idx="2884">
                  <c:v>4.0266363218323907E-3</c:v>
                </c:pt>
                <c:pt idx="2885">
                  <c:v>4.1887737821609313E-3</c:v>
                </c:pt>
                <c:pt idx="2886">
                  <c:v>4.3037906144000188E-3</c:v>
                </c:pt>
                <c:pt idx="2887">
                  <c:v>4.3853921249577734E-3</c:v>
                </c:pt>
                <c:pt idx="2888">
                  <c:v>4.4461489755499546E-3</c:v>
                </c:pt>
                <c:pt idx="2889">
                  <c:v>4.4800350499914175E-3</c:v>
                </c:pt>
                <c:pt idx="2890">
                  <c:v>4.9403936700596904E-3</c:v>
                </c:pt>
                <c:pt idx="2891">
                  <c:v>5.3195976373235148E-3</c:v>
                </c:pt>
                <c:pt idx="2892">
                  <c:v>5.6457035532690601E-3</c:v>
                </c:pt>
                <c:pt idx="2893">
                  <c:v>5.8853027045705428E-3</c:v>
                </c:pt>
                <c:pt idx="2894">
                  <c:v>6.2394893450235748E-3</c:v>
                </c:pt>
                <c:pt idx="2895">
                  <c:v>6.5499195977325713E-3</c:v>
                </c:pt>
                <c:pt idx="2896">
                  <c:v>6.8042067209666485E-3</c:v>
                </c:pt>
                <c:pt idx="2897">
                  <c:v>7.0795655866730542E-3</c:v>
                </c:pt>
                <c:pt idx="2898">
                  <c:v>7.297051613126714E-3</c:v>
                </c:pt>
                <c:pt idx="2899">
                  <c:v>7.4412585221644168E-3</c:v>
                </c:pt>
                <c:pt idx="2900">
                  <c:v>7.564788534639935E-3</c:v>
                </c:pt>
                <c:pt idx="2901">
                  <c:v>7.6507832090889662E-3</c:v>
                </c:pt>
                <c:pt idx="2902">
                  <c:v>7.6872283016068107E-3</c:v>
                </c:pt>
                <c:pt idx="2903">
                  <c:v>7.6755620230766729E-3</c:v>
                </c:pt>
                <c:pt idx="2904">
                  <c:v>7.6472066438631981E-3</c:v>
                </c:pt>
                <c:pt idx="2905">
                  <c:v>7.5784569626523596E-3</c:v>
                </c:pt>
                <c:pt idx="2906">
                  <c:v>7.4973158512325411E-3</c:v>
                </c:pt>
                <c:pt idx="2907">
                  <c:v>7.3699783143609827E-3</c:v>
                </c:pt>
                <c:pt idx="2908">
                  <c:v>7.1927018255365681E-3</c:v>
                </c:pt>
                <c:pt idx="2909">
                  <c:v>6.9535062422197234E-3</c:v>
                </c:pt>
                <c:pt idx="2910">
                  <c:v>6.6391826071156602E-3</c:v>
                </c:pt>
                <c:pt idx="2911">
                  <c:v>6.2721099798370141E-3</c:v>
                </c:pt>
                <c:pt idx="2912">
                  <c:v>5.8418794990108616E-3</c:v>
                </c:pt>
                <c:pt idx="2913">
                  <c:v>5.6573888919249637E-3</c:v>
                </c:pt>
                <c:pt idx="2914">
                  <c:v>5.4178863287227836E-3</c:v>
                </c:pt>
                <c:pt idx="2915">
                  <c:v>5.1436538408480559E-3</c:v>
                </c:pt>
                <c:pt idx="2916">
                  <c:v>4.8039847629470335E-3</c:v>
                </c:pt>
                <c:pt idx="2917">
                  <c:v>4.3842971733598374E-3</c:v>
                </c:pt>
                <c:pt idx="2918">
                  <c:v>3.8655541880522472E-3</c:v>
                </c:pt>
                <c:pt idx="2919">
                  <c:v>3.2063807932595496E-3</c:v>
                </c:pt>
                <c:pt idx="2920">
                  <c:v>3.2917228706444419E-3</c:v>
                </c:pt>
                <c:pt idx="2921">
                  <c:v>3.4328925642212109E-3</c:v>
                </c:pt>
                <c:pt idx="2922">
                  <c:v>3.5931201353163159E-3</c:v>
                </c:pt>
                <c:pt idx="2923">
                  <c:v>3.7234134736603046E-3</c:v>
                </c:pt>
                <c:pt idx="2924">
                  <c:v>3.9039110834155747E-3</c:v>
                </c:pt>
                <c:pt idx="2925">
                  <c:v>4.0384776014324225E-3</c:v>
                </c:pt>
                <c:pt idx="2926">
                  <c:v>4.1637088680487209E-3</c:v>
                </c:pt>
                <c:pt idx="2927">
                  <c:v>4.3246525090110495E-3</c:v>
                </c:pt>
                <c:pt idx="2928">
                  <c:v>4.4692388951256996E-3</c:v>
                </c:pt>
                <c:pt idx="2929">
                  <c:v>4.574491312175178E-3</c:v>
                </c:pt>
                <c:pt idx="2930">
                  <c:v>4.6676089910698687E-3</c:v>
                </c:pt>
                <c:pt idx="2931">
                  <c:v>4.7298082914792264E-3</c:v>
                </c:pt>
                <c:pt idx="2932">
                  <c:v>4.7618285260466551E-3</c:v>
                </c:pt>
                <c:pt idx="2933">
                  <c:v>4.7731990319510066E-3</c:v>
                </c:pt>
                <c:pt idx="2934">
                  <c:v>4.7629418906832074E-3</c:v>
                </c:pt>
                <c:pt idx="2935">
                  <c:v>4.7401537961627256E-3</c:v>
                </c:pt>
                <c:pt idx="2936">
                  <c:v>4.7238585038545649E-3</c:v>
                </c:pt>
                <c:pt idx="2937">
                  <c:v>4.6979693408260867E-3</c:v>
                </c:pt>
                <c:pt idx="2938">
                  <c:v>4.6692108752402137E-3</c:v>
                </c:pt>
                <c:pt idx="2939">
                  <c:v>4.6209606906539389E-3</c:v>
                </c:pt>
                <c:pt idx="2940">
                  <c:v>4.5491968509274918E-3</c:v>
                </c:pt>
                <c:pt idx="2941">
                  <c:v>4.4724307510963521E-3</c:v>
                </c:pt>
                <c:pt idx="2942">
                  <c:v>4.3834221030196506E-3</c:v>
                </c:pt>
                <c:pt idx="2943">
                  <c:v>4.26219411418928E-3</c:v>
                </c:pt>
                <c:pt idx="2944">
                  <c:v>4.2389613706465589E-3</c:v>
                </c:pt>
                <c:pt idx="2945">
                  <c:v>4.1799704335838449E-3</c:v>
                </c:pt>
                <c:pt idx="2946">
                  <c:v>4.0820872713751418E-3</c:v>
                </c:pt>
                <c:pt idx="2947">
                  <c:v>3.9311923844645947E-3</c:v>
                </c:pt>
                <c:pt idx="2948">
                  <c:v>3.7349075012564543E-3</c:v>
                </c:pt>
                <c:pt idx="2949">
                  <c:v>3.4652699902601746E-3</c:v>
                </c:pt>
                <c:pt idx="2950">
                  <c:v>3.4503561174347858E-3</c:v>
                </c:pt>
                <c:pt idx="2951">
                  <c:v>3.4967023488671227E-3</c:v>
                </c:pt>
                <c:pt idx="2952">
                  <c:v>3.5440388676684308E-3</c:v>
                </c:pt>
                <c:pt idx="2953">
                  <c:v>3.5839735038472038E-3</c:v>
                </c:pt>
                <c:pt idx="2954">
                  <c:v>3.6192411597406183E-3</c:v>
                </c:pt>
                <c:pt idx="2955">
                  <c:v>3.6321670431734344E-3</c:v>
                </c:pt>
                <c:pt idx="2956">
                  <c:v>3.6498566620318811E-3</c:v>
                </c:pt>
                <c:pt idx="2957">
                  <c:v>3.7204996599755889E-3</c:v>
                </c:pt>
                <c:pt idx="2958">
                  <c:v>3.8344763346464857E-3</c:v>
                </c:pt>
                <c:pt idx="2959">
                  <c:v>3.9256363614247093E-3</c:v>
                </c:pt>
                <c:pt idx="2960">
                  <c:v>4.0017839640048448E-3</c:v>
                </c:pt>
                <c:pt idx="2961">
                  <c:v>4.0486001128325257E-3</c:v>
                </c:pt>
                <c:pt idx="2962">
                  <c:v>4.0671643156823473E-3</c:v>
                </c:pt>
                <c:pt idx="2963">
                  <c:v>4.0671213567498978E-3</c:v>
                </c:pt>
                <c:pt idx="2964">
                  <c:v>4.1344143693856335E-3</c:v>
                </c:pt>
                <c:pt idx="2965">
                  <c:v>4.2154079439111133E-3</c:v>
                </c:pt>
                <c:pt idx="2966">
                  <c:v>4.2668220379721757E-3</c:v>
                </c:pt>
                <c:pt idx="2967">
                  <c:v>4.2976075280987376E-3</c:v>
                </c:pt>
                <c:pt idx="2968">
                  <c:v>4.3088765397092483E-3</c:v>
                </c:pt>
                <c:pt idx="2969">
                  <c:v>4.2840352180459123E-3</c:v>
                </c:pt>
                <c:pt idx="2970">
                  <c:v>4.2604573089919141E-3</c:v>
                </c:pt>
                <c:pt idx="2971">
                  <c:v>4.2137923521064023E-3</c:v>
                </c:pt>
                <c:pt idx="2972">
                  <c:v>4.1222181705836709E-3</c:v>
                </c:pt>
                <c:pt idx="2973">
                  <c:v>4.0008969490895642E-3</c:v>
                </c:pt>
                <c:pt idx="2974">
                  <c:v>3.9993315625821823E-3</c:v>
                </c:pt>
                <c:pt idx="2975">
                  <c:v>3.9832816049154979E-3</c:v>
                </c:pt>
                <c:pt idx="2976">
                  <c:v>3.9614495320092818E-3</c:v>
                </c:pt>
                <c:pt idx="2977">
                  <c:v>3.91640589258954E-3</c:v>
                </c:pt>
                <c:pt idx="2978">
                  <c:v>3.8468522591882546E-3</c:v>
                </c:pt>
                <c:pt idx="2979">
                  <c:v>3.7624847728219162E-3</c:v>
                </c:pt>
                <c:pt idx="2980">
                  <c:v>3.6739936633913197E-3</c:v>
                </c:pt>
                <c:pt idx="2981">
                  <c:v>3.5823853631669158E-3</c:v>
                </c:pt>
                <c:pt idx="2982">
                  <c:v>3.467757140759651E-3</c:v>
                </c:pt>
                <c:pt idx="2983">
                  <c:v>3.3266294650951562E-3</c:v>
                </c:pt>
                <c:pt idx="2984">
                  <c:v>3.1683638870319848E-3</c:v>
                </c:pt>
                <c:pt idx="2985">
                  <c:v>2.9784042495149565E-3</c:v>
                </c:pt>
                <c:pt idx="2986">
                  <c:v>2.7797294114035964E-3</c:v>
                </c:pt>
                <c:pt idx="2987">
                  <c:v>2.6514080969560509E-3</c:v>
                </c:pt>
                <c:pt idx="2988">
                  <c:v>2.5736687980097241E-3</c:v>
                </c:pt>
                <c:pt idx="2989">
                  <c:v>2.5164876853408192E-3</c:v>
                </c:pt>
                <c:pt idx="2990">
                  <c:v>2.4694156872137776E-3</c:v>
                </c:pt>
                <c:pt idx="2991">
                  <c:v>2.4087780890461215E-3</c:v>
                </c:pt>
                <c:pt idx="2992">
                  <c:v>2.3689669334487936E-3</c:v>
                </c:pt>
                <c:pt idx="2993">
                  <c:v>2.3223018354189395E-3</c:v>
                </c:pt>
                <c:pt idx="2994">
                  <c:v>2.4660118397071529E-3</c:v>
                </c:pt>
                <c:pt idx="2995">
                  <c:v>2.7129281407248375E-3</c:v>
                </c:pt>
                <c:pt idx="2996">
                  <c:v>3.0085946856754585E-3</c:v>
                </c:pt>
                <c:pt idx="2997">
                  <c:v>3.3862881172764202E-3</c:v>
                </c:pt>
                <c:pt idx="2998">
                  <c:v>3.6934900535522592E-3</c:v>
                </c:pt>
                <c:pt idx="2999">
                  <c:v>3.9390244174103313E-3</c:v>
                </c:pt>
                <c:pt idx="3000">
                  <c:v>4.1640157294254906E-3</c:v>
                </c:pt>
                <c:pt idx="3001">
                  <c:v>4.350568554119999E-3</c:v>
                </c:pt>
                <c:pt idx="3002">
                  <c:v>4.4955598520102936E-3</c:v>
                </c:pt>
                <c:pt idx="3003">
                  <c:v>4.6454549645144894E-3</c:v>
                </c:pt>
                <c:pt idx="3004">
                  <c:v>4.8082601290609563E-3</c:v>
                </c:pt>
                <c:pt idx="3005">
                  <c:v>4.9459988982677198E-3</c:v>
                </c:pt>
                <c:pt idx="3006">
                  <c:v>5.1146839340408742E-3</c:v>
                </c:pt>
                <c:pt idx="3007">
                  <c:v>5.2540169924158416E-3</c:v>
                </c:pt>
                <c:pt idx="3008">
                  <c:v>5.3653544310246649E-3</c:v>
                </c:pt>
                <c:pt idx="3009">
                  <c:v>5.4400341579068741E-3</c:v>
                </c:pt>
                <c:pt idx="3010">
                  <c:v>5.4796850294080166E-3</c:v>
                </c:pt>
                <c:pt idx="3011">
                  <c:v>5.4857159592641928E-3</c:v>
                </c:pt>
                <c:pt idx="3012">
                  <c:v>5.4651333927034492E-3</c:v>
                </c:pt>
                <c:pt idx="3013">
                  <c:v>5.4249433565788652E-3</c:v>
                </c:pt>
                <c:pt idx="3014">
                  <c:v>5.347061760205659E-3</c:v>
                </c:pt>
                <c:pt idx="3015">
                  <c:v>5.2445089080623807E-3</c:v>
                </c:pt>
                <c:pt idx="3016">
                  <c:v>5.1512967266952531E-3</c:v>
                </c:pt>
                <c:pt idx="3017">
                  <c:v>5.0234940545810505E-3</c:v>
                </c:pt>
                <c:pt idx="3018">
                  <c:v>4.847835255712773E-3</c:v>
                </c:pt>
                <c:pt idx="3019">
                  <c:v>4.6643938435917045E-3</c:v>
                </c:pt>
                <c:pt idx="3020">
                  <c:v>4.4750509856377506E-3</c:v>
                </c:pt>
                <c:pt idx="3021">
                  <c:v>4.2438970294619962E-3</c:v>
                </c:pt>
                <c:pt idx="3022">
                  <c:v>4.0110124007761211E-3</c:v>
                </c:pt>
                <c:pt idx="3023">
                  <c:v>3.807629366502491E-3</c:v>
                </c:pt>
                <c:pt idx="3024">
                  <c:v>3.6441938605296432E-3</c:v>
                </c:pt>
                <c:pt idx="3025">
                  <c:v>3.5251614235989703E-3</c:v>
                </c:pt>
                <c:pt idx="3026">
                  <c:v>3.4516962582636715E-3</c:v>
                </c:pt>
                <c:pt idx="3027">
                  <c:v>3.4538630989028002E-3</c:v>
                </c:pt>
                <c:pt idx="3028">
                  <c:v>3.4416184223526594E-3</c:v>
                </c:pt>
                <c:pt idx="3029">
                  <c:v>3.4137074750396432E-3</c:v>
                </c:pt>
                <c:pt idx="3030">
                  <c:v>3.3706043779154538E-3</c:v>
                </c:pt>
                <c:pt idx="3031">
                  <c:v>3.3193105944289976E-3</c:v>
                </c:pt>
                <c:pt idx="3032">
                  <c:v>3.2387756278694146E-3</c:v>
                </c:pt>
                <c:pt idx="3033">
                  <c:v>3.1743207386556202E-3</c:v>
                </c:pt>
                <c:pt idx="3034">
                  <c:v>3.1277425354973095E-3</c:v>
                </c:pt>
                <c:pt idx="3035">
                  <c:v>3.0697737951528104E-3</c:v>
                </c:pt>
                <c:pt idx="3036">
                  <c:v>3.070524857474105E-3</c:v>
                </c:pt>
                <c:pt idx="3037">
                  <c:v>3.0621736992363338E-3</c:v>
                </c:pt>
                <c:pt idx="3038">
                  <c:v>3.0468566928486367E-3</c:v>
                </c:pt>
                <c:pt idx="3039">
                  <c:v>3.0229022502650453E-3</c:v>
                </c:pt>
                <c:pt idx="3040">
                  <c:v>2.9984350438726618E-3</c:v>
                </c:pt>
                <c:pt idx="3041">
                  <c:v>2.9546920794338949E-3</c:v>
                </c:pt>
                <c:pt idx="3042">
                  <c:v>2.892841586508509E-3</c:v>
                </c:pt>
                <c:pt idx="3043">
                  <c:v>2.8415639183539893E-3</c:v>
                </c:pt>
                <c:pt idx="3044">
                  <c:v>2.7805342231754849E-3</c:v>
                </c:pt>
                <c:pt idx="3045">
                  <c:v>2.7222204441904275E-3</c:v>
                </c:pt>
                <c:pt idx="3046">
                  <c:v>2.6897252061830394E-3</c:v>
                </c:pt>
                <c:pt idx="3047">
                  <c:v>2.650804243468031E-3</c:v>
                </c:pt>
                <c:pt idx="3048">
                  <c:v>2.6054019235270628E-3</c:v>
                </c:pt>
                <c:pt idx="3049">
                  <c:v>2.5455772777689431E-3</c:v>
                </c:pt>
                <c:pt idx="3050">
                  <c:v>2.4894490893558733E-3</c:v>
                </c:pt>
                <c:pt idx="3051">
                  <c:v>2.434535754980737E-3</c:v>
                </c:pt>
                <c:pt idx="3052">
                  <c:v>2.3617546863972279E-3</c:v>
                </c:pt>
                <c:pt idx="3053">
                  <c:v>2.3518013524643378E-3</c:v>
                </c:pt>
                <c:pt idx="3054">
                  <c:v>2.3303282998682661E-3</c:v>
                </c:pt>
                <c:pt idx="3055">
                  <c:v>2.2975063551590523E-3</c:v>
                </c:pt>
                <c:pt idx="3056">
                  <c:v>2.2728773311991245E-3</c:v>
                </c:pt>
                <c:pt idx="3057">
                  <c:v>2.2670066578607899E-3</c:v>
                </c:pt>
                <c:pt idx="3058">
                  <c:v>2.2687132554965305E-3</c:v>
                </c:pt>
                <c:pt idx="3059">
                  <c:v>2.2688992481731938E-3</c:v>
                </c:pt>
                <c:pt idx="3060">
                  <c:v>2.2672571652154055E-3</c:v>
                </c:pt>
                <c:pt idx="3061">
                  <c:v>2.2746717426345982E-3</c:v>
                </c:pt>
                <c:pt idx="3062">
                  <c:v>2.2711580973195093E-3</c:v>
                </c:pt>
                <c:pt idx="3063">
                  <c:v>2.2674277338472259E-3</c:v>
                </c:pt>
                <c:pt idx="3064">
                  <c:v>2.2633799819530283E-3</c:v>
                </c:pt>
                <c:pt idx="3065">
                  <c:v>2.2587182675007896E-3</c:v>
                </c:pt>
                <c:pt idx="3066">
                  <c:v>2.2542695771216397E-3</c:v>
                </c:pt>
                <c:pt idx="3067">
                  <c:v>2.2489877632547168E-3</c:v>
                </c:pt>
                <c:pt idx="3068">
                  <c:v>2.2345810797166341E-3</c:v>
                </c:pt>
                <c:pt idx="3069">
                  <c:v>2.2202074540770174E-3</c:v>
                </c:pt>
                <c:pt idx="3070">
                  <c:v>2.225858900292154E-3</c:v>
                </c:pt>
                <c:pt idx="3071">
                  <c:v>2.2329959280366412E-3</c:v>
                </c:pt>
                <c:pt idx="3072">
                  <c:v>2.2406274855194955E-3</c:v>
                </c:pt>
                <c:pt idx="3073">
                  <c:v>2.2462649037850459E-3</c:v>
                </c:pt>
                <c:pt idx="3074">
                  <c:v>2.2616017630148234E-3</c:v>
                </c:pt>
                <c:pt idx="3075">
                  <c:v>2.2659269959560131E-3</c:v>
                </c:pt>
                <c:pt idx="3076">
                  <c:v>2.2800349299061289E-3</c:v>
                </c:pt>
                <c:pt idx="3077">
                  <c:v>2.3015397689112324E-3</c:v>
                </c:pt>
                <c:pt idx="3078">
                  <c:v>2.3313351443431515E-3</c:v>
                </c:pt>
                <c:pt idx="3079">
                  <c:v>2.349444320145215E-3</c:v>
                </c:pt>
                <c:pt idx="3080">
                  <c:v>2.3632780826337977E-3</c:v>
                </c:pt>
                <c:pt idx="3081">
                  <c:v>2.404353139584326E-3</c:v>
                </c:pt>
                <c:pt idx="3082">
                  <c:v>2.4431035837054541E-3</c:v>
                </c:pt>
                <c:pt idx="3083">
                  <c:v>2.4777929328389076E-3</c:v>
                </c:pt>
                <c:pt idx="3084">
                  <c:v>2.4982665257953945E-3</c:v>
                </c:pt>
                <c:pt idx="3085">
                  <c:v>2.5052202995157415E-3</c:v>
                </c:pt>
                <c:pt idx="3086">
                  <c:v>2.5075483219007297E-3</c:v>
                </c:pt>
                <c:pt idx="3087">
                  <c:v>2.5168627973171011E-3</c:v>
                </c:pt>
                <c:pt idx="3088">
                  <c:v>2.5243241418895484E-3</c:v>
                </c:pt>
                <c:pt idx="3089">
                  <c:v>2.5212568386063982E-3</c:v>
                </c:pt>
                <c:pt idx="3090">
                  <c:v>2.517242473635781E-3</c:v>
                </c:pt>
                <c:pt idx="3091">
                  <c:v>2.5043233650174873E-3</c:v>
                </c:pt>
                <c:pt idx="3092">
                  <c:v>2.5077778203921792E-3</c:v>
                </c:pt>
                <c:pt idx="3093">
                  <c:v>2.5278515920011545E-3</c:v>
                </c:pt>
                <c:pt idx="3094">
                  <c:v>2.5431488873785264E-3</c:v>
                </c:pt>
                <c:pt idx="3095">
                  <c:v>2.7056446094726704E-3</c:v>
                </c:pt>
                <c:pt idx="3096">
                  <c:v>2.8910338833425869E-3</c:v>
                </c:pt>
                <c:pt idx="3097">
                  <c:v>3.0457360527304917E-3</c:v>
                </c:pt>
                <c:pt idx="3098">
                  <c:v>3.1665531200474489E-3</c:v>
                </c:pt>
                <c:pt idx="3099">
                  <c:v>3.2799321831821068E-3</c:v>
                </c:pt>
                <c:pt idx="3100">
                  <c:v>3.3713104761266093E-3</c:v>
                </c:pt>
                <c:pt idx="3101">
                  <c:v>3.4337628768789175E-3</c:v>
                </c:pt>
                <c:pt idx="3102">
                  <c:v>3.4899549731817921E-3</c:v>
                </c:pt>
                <c:pt idx="3103">
                  <c:v>3.5152451981560404E-3</c:v>
                </c:pt>
                <c:pt idx="3104">
                  <c:v>3.529119914810109E-3</c:v>
                </c:pt>
                <c:pt idx="3105">
                  <c:v>3.5234200230600658E-3</c:v>
                </c:pt>
                <c:pt idx="3106">
                  <c:v>3.5168441995258402E-3</c:v>
                </c:pt>
                <c:pt idx="3107">
                  <c:v>3.5722293047516338E-3</c:v>
                </c:pt>
                <c:pt idx="3108">
                  <c:v>3.641578063961429E-3</c:v>
                </c:pt>
                <c:pt idx="3109">
                  <c:v>3.6943059862638719E-3</c:v>
                </c:pt>
                <c:pt idx="3110">
                  <c:v>3.7316032868155114E-3</c:v>
                </c:pt>
                <c:pt idx="3111">
                  <c:v>3.7715062166504281E-3</c:v>
                </c:pt>
                <c:pt idx="3112">
                  <c:v>3.796736194816421E-3</c:v>
                </c:pt>
                <c:pt idx="3113">
                  <c:v>3.8081210441210187E-3</c:v>
                </c:pt>
                <c:pt idx="3114">
                  <c:v>3.8070712288640392E-3</c:v>
                </c:pt>
                <c:pt idx="3115">
                  <c:v>3.7924823840048932E-3</c:v>
                </c:pt>
                <c:pt idx="3116">
                  <c:v>3.7538714496793981E-3</c:v>
                </c:pt>
                <c:pt idx="3117">
                  <c:v>3.6909896052312193E-3</c:v>
                </c:pt>
                <c:pt idx="3118">
                  <c:v>3.603277149942445E-3</c:v>
                </c:pt>
                <c:pt idx="3119">
                  <c:v>3.5037007404910554E-3</c:v>
                </c:pt>
                <c:pt idx="3120">
                  <c:v>3.3813413593505263E-3</c:v>
                </c:pt>
                <c:pt idx="3121">
                  <c:v>3.2242606113933193E-3</c:v>
                </c:pt>
                <c:pt idx="3122">
                  <c:v>3.0691636008003203E-3</c:v>
                </c:pt>
                <c:pt idx="3123">
                  <c:v>2.9950563725987993E-3</c:v>
                </c:pt>
                <c:pt idx="3124">
                  <c:v>2.8826329095372459E-3</c:v>
                </c:pt>
                <c:pt idx="3125">
                  <c:v>2.9180973122969914E-3</c:v>
                </c:pt>
                <c:pt idx="3126">
                  <c:v>3.0107321889533923E-3</c:v>
                </c:pt>
                <c:pt idx="3127">
                  <c:v>3.1726257556940374E-3</c:v>
                </c:pt>
                <c:pt idx="3128">
                  <c:v>3.5167314305653802E-3</c:v>
                </c:pt>
                <c:pt idx="3129">
                  <c:v>3.8062670565631915E-3</c:v>
                </c:pt>
                <c:pt idx="3130">
                  <c:v>4.0279035291699615E-3</c:v>
                </c:pt>
                <c:pt idx="3131">
                  <c:v>4.196497201555344E-3</c:v>
                </c:pt>
                <c:pt idx="3132">
                  <c:v>4.3255835430094725E-3</c:v>
                </c:pt>
                <c:pt idx="3133">
                  <c:v>4.4107618436649574E-3</c:v>
                </c:pt>
                <c:pt idx="3134">
                  <c:v>4.4805137111629994E-3</c:v>
                </c:pt>
                <c:pt idx="3135">
                  <c:v>4.5335977631968784E-3</c:v>
                </c:pt>
                <c:pt idx="3136">
                  <c:v>4.5405012363642864E-3</c:v>
                </c:pt>
                <c:pt idx="3137">
                  <c:v>4.5840172490397941E-3</c:v>
                </c:pt>
                <c:pt idx="3138">
                  <c:v>4.6159212983307527E-3</c:v>
                </c:pt>
                <c:pt idx="3139">
                  <c:v>4.6321286989909035E-3</c:v>
                </c:pt>
                <c:pt idx="3140">
                  <c:v>4.6396392820638871E-3</c:v>
                </c:pt>
                <c:pt idx="3141">
                  <c:v>4.6309692268636819E-3</c:v>
                </c:pt>
                <c:pt idx="3142">
                  <c:v>4.6057937797526864E-3</c:v>
                </c:pt>
                <c:pt idx="3143">
                  <c:v>4.5624038739545125E-3</c:v>
                </c:pt>
                <c:pt idx="3144">
                  <c:v>4.5168256383593449E-3</c:v>
                </c:pt>
                <c:pt idx="3145">
                  <c:v>4.4608789637999285E-3</c:v>
                </c:pt>
                <c:pt idx="3146">
                  <c:v>4.3762256931992281E-3</c:v>
                </c:pt>
                <c:pt idx="3147">
                  <c:v>4.2610224353903155E-3</c:v>
                </c:pt>
                <c:pt idx="3148">
                  <c:v>4.1279887500131384E-3</c:v>
                </c:pt>
                <c:pt idx="3149">
                  <c:v>4.0211813729936962E-3</c:v>
                </c:pt>
                <c:pt idx="3150">
                  <c:v>3.8959167223986853E-3</c:v>
                </c:pt>
                <c:pt idx="3151">
                  <c:v>3.7362483728259521E-3</c:v>
                </c:pt>
                <c:pt idx="3152">
                  <c:v>3.5274243985317809E-3</c:v>
                </c:pt>
                <c:pt idx="3153">
                  <c:v>3.3969154950150441E-3</c:v>
                </c:pt>
                <c:pt idx="3154">
                  <c:v>3.2335509214175017E-3</c:v>
                </c:pt>
                <c:pt idx="3155">
                  <c:v>3.050615180803041E-3</c:v>
                </c:pt>
                <c:pt idx="3156">
                  <c:v>2.8646453494569472E-3</c:v>
                </c:pt>
                <c:pt idx="3157">
                  <c:v>2.7502619453613156E-3</c:v>
                </c:pt>
                <c:pt idx="3158">
                  <c:v>2.7870987382273352E-3</c:v>
                </c:pt>
                <c:pt idx="3159">
                  <c:v>2.8213075575627936E-3</c:v>
                </c:pt>
                <c:pt idx="3160">
                  <c:v>2.8342078538381296E-3</c:v>
                </c:pt>
                <c:pt idx="3161">
                  <c:v>2.8337688343827985E-3</c:v>
                </c:pt>
                <c:pt idx="3162">
                  <c:v>2.8197882303650805E-3</c:v>
                </c:pt>
                <c:pt idx="3163">
                  <c:v>2.9140264459450579E-3</c:v>
                </c:pt>
                <c:pt idx="3164">
                  <c:v>3.0113980562602657E-3</c:v>
                </c:pt>
                <c:pt idx="3165">
                  <c:v>3.1127250981694984E-3</c:v>
                </c:pt>
                <c:pt idx="3166">
                  <c:v>3.1923817044167023E-3</c:v>
                </c:pt>
                <c:pt idx="3167">
                  <c:v>3.2582523239695904E-3</c:v>
                </c:pt>
                <c:pt idx="3168">
                  <c:v>3.3114860935134897E-3</c:v>
                </c:pt>
                <c:pt idx="3169">
                  <c:v>3.358911814416487E-3</c:v>
                </c:pt>
                <c:pt idx="3170">
                  <c:v>3.4002927989747371E-3</c:v>
                </c:pt>
                <c:pt idx="3171">
                  <c:v>3.4264258832483233E-3</c:v>
                </c:pt>
                <c:pt idx="3172">
                  <c:v>3.4371116375341458E-3</c:v>
                </c:pt>
                <c:pt idx="3173">
                  <c:v>3.441952093664736E-3</c:v>
                </c:pt>
                <c:pt idx="3174">
                  <c:v>3.4516909050511667E-3</c:v>
                </c:pt>
                <c:pt idx="3175">
                  <c:v>3.4478929258530727E-3</c:v>
                </c:pt>
                <c:pt idx="3176">
                  <c:v>3.4305501036970771E-3</c:v>
                </c:pt>
                <c:pt idx="3177">
                  <c:v>3.4163688812855505E-3</c:v>
                </c:pt>
                <c:pt idx="3178">
                  <c:v>3.4155860836743569E-3</c:v>
                </c:pt>
                <c:pt idx="3179">
                  <c:v>3.4572171801256603E-3</c:v>
                </c:pt>
                <c:pt idx="3180">
                  <c:v>3.6776438955338454E-3</c:v>
                </c:pt>
                <c:pt idx="3181">
                  <c:v>3.8818064811774531E-3</c:v>
                </c:pt>
                <c:pt idx="3182">
                  <c:v>4.0396478088136891E-3</c:v>
                </c:pt>
                <c:pt idx="3183">
                  <c:v>4.1627219999639765E-3</c:v>
                </c:pt>
                <c:pt idx="3184">
                  <c:v>4.258811426797013E-3</c:v>
                </c:pt>
                <c:pt idx="3185">
                  <c:v>4.3223838467129627E-3</c:v>
                </c:pt>
                <c:pt idx="3186">
                  <c:v>4.355848461995146E-3</c:v>
                </c:pt>
                <c:pt idx="3187">
                  <c:v>4.3589152630686776E-3</c:v>
                </c:pt>
                <c:pt idx="3188">
                  <c:v>4.3667721639766965E-3</c:v>
                </c:pt>
                <c:pt idx="3189">
                  <c:v>4.5784562756683751E-3</c:v>
                </c:pt>
                <c:pt idx="3190">
                  <c:v>4.7276074332088351E-3</c:v>
                </c:pt>
                <c:pt idx="3191">
                  <c:v>4.8214518929919296E-3</c:v>
                </c:pt>
                <c:pt idx="3192">
                  <c:v>4.8615182643570645E-3</c:v>
                </c:pt>
                <c:pt idx="3193">
                  <c:v>4.975094706975167E-3</c:v>
                </c:pt>
                <c:pt idx="3194">
                  <c:v>5.0657934228780684E-3</c:v>
                </c:pt>
                <c:pt idx="3195">
                  <c:v>5.1262893423351151E-3</c:v>
                </c:pt>
                <c:pt idx="3196">
                  <c:v>5.1590803847687853E-3</c:v>
                </c:pt>
                <c:pt idx="3197">
                  <c:v>5.165229616404806E-3</c:v>
                </c:pt>
                <c:pt idx="3198">
                  <c:v>5.1550062498997434E-3</c:v>
                </c:pt>
                <c:pt idx="3199">
                  <c:v>5.1294741144376783E-3</c:v>
                </c:pt>
                <c:pt idx="3200">
                  <c:v>5.1033877991982449E-3</c:v>
                </c:pt>
                <c:pt idx="3201">
                  <c:v>5.0526184413642455E-3</c:v>
                </c:pt>
                <c:pt idx="3202">
                  <c:v>4.966690153552996E-3</c:v>
                </c:pt>
                <c:pt idx="3203">
                  <c:v>4.8689561909733489E-3</c:v>
                </c:pt>
                <c:pt idx="3204">
                  <c:v>4.7439184388705516E-3</c:v>
                </c:pt>
                <c:pt idx="3205">
                  <c:v>4.5776321025941917E-3</c:v>
                </c:pt>
                <c:pt idx="3206">
                  <c:v>4.3863108685244043E-3</c:v>
                </c:pt>
                <c:pt idx="3207">
                  <c:v>4.199677853801897E-3</c:v>
                </c:pt>
                <c:pt idx="3208">
                  <c:v>3.9898419750199225E-3</c:v>
                </c:pt>
                <c:pt idx="3209">
                  <c:v>3.7634536579142009E-3</c:v>
                </c:pt>
                <c:pt idx="3210">
                  <c:v>3.6916652120636759E-3</c:v>
                </c:pt>
                <c:pt idx="3211">
                  <c:v>3.6168340732013553E-3</c:v>
                </c:pt>
                <c:pt idx="3212">
                  <c:v>3.5272809559244774E-3</c:v>
                </c:pt>
                <c:pt idx="3213">
                  <c:v>3.4011992551131404E-3</c:v>
                </c:pt>
                <c:pt idx="3214">
                  <c:v>3.2682021662260633E-3</c:v>
                </c:pt>
                <c:pt idx="3215">
                  <c:v>3.0998674370614123E-3</c:v>
                </c:pt>
                <c:pt idx="3216">
                  <c:v>2.8828772925203758E-3</c:v>
                </c:pt>
                <c:pt idx="3217">
                  <c:v>2.6148154533656774E-3</c:v>
                </c:pt>
                <c:pt idx="3218">
                  <c:v>2.3462745478138947E-3</c:v>
                </c:pt>
                <c:pt idx="3219">
                  <c:v>2.3296277980874819E-3</c:v>
                </c:pt>
                <c:pt idx="3220">
                  <c:v>2.3047200604851777E-3</c:v>
                </c:pt>
                <c:pt idx="3221">
                  <c:v>2.3609368041794484E-3</c:v>
                </c:pt>
                <c:pt idx="3222">
                  <c:v>2.4225053946381552E-3</c:v>
                </c:pt>
                <c:pt idx="3223">
                  <c:v>2.5613247877425724E-3</c:v>
                </c:pt>
                <c:pt idx="3224">
                  <c:v>2.7055758041998755E-3</c:v>
                </c:pt>
                <c:pt idx="3225">
                  <c:v>2.8210440591838735E-3</c:v>
                </c:pt>
                <c:pt idx="3226">
                  <c:v>2.9225456980456104E-3</c:v>
                </c:pt>
                <c:pt idx="3227">
                  <c:v>2.9991581931265048E-3</c:v>
                </c:pt>
                <c:pt idx="3228">
                  <c:v>3.0523721272633117E-3</c:v>
                </c:pt>
                <c:pt idx="3229">
                  <c:v>3.0932375587423926E-3</c:v>
                </c:pt>
                <c:pt idx="3230">
                  <c:v>3.2744001194496995E-3</c:v>
                </c:pt>
                <c:pt idx="3231">
                  <c:v>3.4322874701587175E-3</c:v>
                </c:pt>
                <c:pt idx="3232">
                  <c:v>3.6791654458735324E-3</c:v>
                </c:pt>
                <c:pt idx="3233">
                  <c:v>3.8906930957356978E-3</c:v>
                </c:pt>
                <c:pt idx="3234">
                  <c:v>4.0838925679600718E-3</c:v>
                </c:pt>
                <c:pt idx="3235">
                  <c:v>4.2703573112252329E-3</c:v>
                </c:pt>
                <c:pt idx="3236">
                  <c:v>4.4233745970166964E-3</c:v>
                </c:pt>
                <c:pt idx="3237">
                  <c:v>4.5963963743747343E-3</c:v>
                </c:pt>
                <c:pt idx="3238">
                  <c:v>4.7412682124680717E-3</c:v>
                </c:pt>
                <c:pt idx="3239">
                  <c:v>4.8571409535005782E-3</c:v>
                </c:pt>
                <c:pt idx="3240">
                  <c:v>4.9317505278102056E-3</c:v>
                </c:pt>
                <c:pt idx="3241">
                  <c:v>4.9738175278572034E-3</c:v>
                </c:pt>
                <c:pt idx="3242">
                  <c:v>4.9926265583571227E-3</c:v>
                </c:pt>
                <c:pt idx="3243">
                  <c:v>4.9888992918670017E-3</c:v>
                </c:pt>
                <c:pt idx="3244">
                  <c:v>5.0123328176892214E-3</c:v>
                </c:pt>
                <c:pt idx="3245">
                  <c:v>5.0373674139434438E-3</c:v>
                </c:pt>
                <c:pt idx="3246">
                  <c:v>5.0168868464697414E-3</c:v>
                </c:pt>
                <c:pt idx="3247">
                  <c:v>4.9676200194261853E-3</c:v>
                </c:pt>
                <c:pt idx="3248">
                  <c:v>4.8683190324400093E-3</c:v>
                </c:pt>
                <c:pt idx="3249">
                  <c:v>4.7176178832989525E-3</c:v>
                </c:pt>
                <c:pt idx="3250">
                  <c:v>4.5192657797532686E-3</c:v>
                </c:pt>
                <c:pt idx="3251">
                  <c:v>4.412125044128321E-3</c:v>
                </c:pt>
                <c:pt idx="3252">
                  <c:v>4.4082283448575281E-3</c:v>
                </c:pt>
                <c:pt idx="3253">
                  <c:v>4.4308700859880768E-3</c:v>
                </c:pt>
                <c:pt idx="3254">
                  <c:v>4.4423541224349328E-3</c:v>
                </c:pt>
                <c:pt idx="3255">
                  <c:v>4.4131721310817669E-3</c:v>
                </c:pt>
                <c:pt idx="3256">
                  <c:v>4.3530292289206086E-3</c:v>
                </c:pt>
                <c:pt idx="3257">
                  <c:v>4.27935851410017E-3</c:v>
                </c:pt>
                <c:pt idx="3258">
                  <c:v>4.1672734901848996E-3</c:v>
                </c:pt>
                <c:pt idx="3259">
                  <c:v>4.003504648302853E-3</c:v>
                </c:pt>
                <c:pt idx="3260">
                  <c:v>3.9386706130820183E-3</c:v>
                </c:pt>
                <c:pt idx="3261">
                  <c:v>3.8490746421562571E-3</c:v>
                </c:pt>
                <c:pt idx="3262">
                  <c:v>3.8320609758504482E-3</c:v>
                </c:pt>
                <c:pt idx="3263">
                  <c:v>3.7897225955473165E-3</c:v>
                </c:pt>
                <c:pt idx="3264">
                  <c:v>3.7499781298914094E-3</c:v>
                </c:pt>
                <c:pt idx="3265">
                  <c:v>3.7242996184574744E-3</c:v>
                </c:pt>
                <c:pt idx="3266">
                  <c:v>3.6750069407602407E-3</c:v>
                </c:pt>
                <c:pt idx="3267">
                  <c:v>3.6415085461456056E-3</c:v>
                </c:pt>
                <c:pt idx="3268">
                  <c:v>3.5981705840535554E-3</c:v>
                </c:pt>
                <c:pt idx="3269">
                  <c:v>3.5279260652884906E-3</c:v>
                </c:pt>
                <c:pt idx="3270">
                  <c:v>3.4369163942832024E-3</c:v>
                </c:pt>
                <c:pt idx="3271">
                  <c:v>3.3316761599769041E-3</c:v>
                </c:pt>
                <c:pt idx="3272">
                  <c:v>3.2015636792540243E-3</c:v>
                </c:pt>
                <c:pt idx="3273">
                  <c:v>3.0500463059651927E-3</c:v>
                </c:pt>
                <c:pt idx="3274">
                  <c:v>2.9204334224804465E-3</c:v>
                </c:pt>
                <c:pt idx="3275">
                  <c:v>2.8467175762913058E-3</c:v>
                </c:pt>
                <c:pt idx="3276">
                  <c:v>2.7525268291449449E-3</c:v>
                </c:pt>
                <c:pt idx="3277">
                  <c:v>2.64893391164736E-3</c:v>
                </c:pt>
                <c:pt idx="3278">
                  <c:v>2.5224846124788387E-3</c:v>
                </c:pt>
                <c:pt idx="3279">
                  <c:v>2.3725003165173848E-3</c:v>
                </c:pt>
                <c:pt idx="3280">
                  <c:v>2.1859223741481858E-3</c:v>
                </c:pt>
                <c:pt idx="3281">
                  <c:v>2.1582131888675032E-3</c:v>
                </c:pt>
                <c:pt idx="3282">
                  <c:v>2.2661107079689864E-3</c:v>
                </c:pt>
                <c:pt idx="3283">
                  <c:v>2.3637960537783455E-3</c:v>
                </c:pt>
                <c:pt idx="3284">
                  <c:v>2.4505493520460878E-3</c:v>
                </c:pt>
                <c:pt idx="3285">
                  <c:v>2.5182453407001136E-3</c:v>
                </c:pt>
                <c:pt idx="3286">
                  <c:v>2.5584334840873246E-3</c:v>
                </c:pt>
                <c:pt idx="3287">
                  <c:v>2.6212904620993962E-3</c:v>
                </c:pt>
                <c:pt idx="3288">
                  <c:v>2.6784601584742642E-3</c:v>
                </c:pt>
                <c:pt idx="3289">
                  <c:v>2.7325049477585918E-3</c:v>
                </c:pt>
                <c:pt idx="3290">
                  <c:v>2.7833560104935234E-3</c:v>
                </c:pt>
                <c:pt idx="3291">
                  <c:v>2.8305592081698376E-3</c:v>
                </c:pt>
                <c:pt idx="3292">
                  <c:v>2.8829131465672691E-3</c:v>
                </c:pt>
                <c:pt idx="3293">
                  <c:v>2.9294360900695929E-3</c:v>
                </c:pt>
                <c:pt idx="3294">
                  <c:v>2.9688547959926645E-3</c:v>
                </c:pt>
                <c:pt idx="3295">
                  <c:v>3.0024049188675352E-3</c:v>
                </c:pt>
                <c:pt idx="3296">
                  <c:v>3.013881783577406E-3</c:v>
                </c:pt>
                <c:pt idx="3297">
                  <c:v>3.0205753601268183E-3</c:v>
                </c:pt>
                <c:pt idx="3298">
                  <c:v>3.01472901342503E-3</c:v>
                </c:pt>
                <c:pt idx="3299">
                  <c:v>2.9862916634930455E-3</c:v>
                </c:pt>
                <c:pt idx="3300">
                  <c:v>2.9426652907139769E-3</c:v>
                </c:pt>
                <c:pt idx="3301">
                  <c:v>2.8946356064962712E-3</c:v>
                </c:pt>
                <c:pt idx="3302">
                  <c:v>2.8314696943229352E-3</c:v>
                </c:pt>
                <c:pt idx="3303">
                  <c:v>2.7489474751765681E-3</c:v>
                </c:pt>
                <c:pt idx="3304">
                  <c:v>2.6386453219081089E-3</c:v>
                </c:pt>
                <c:pt idx="3305">
                  <c:v>2.557172017162592E-3</c:v>
                </c:pt>
                <c:pt idx="3306">
                  <c:v>2.4523626630480063E-3</c:v>
                </c:pt>
                <c:pt idx="3307">
                  <c:v>2.3366714767256128E-3</c:v>
                </c:pt>
                <c:pt idx="3308">
                  <c:v>2.2010054650277197E-3</c:v>
                </c:pt>
                <c:pt idx="3309">
                  <c:v>2.0710065493027251E-3</c:v>
                </c:pt>
                <c:pt idx="3310">
                  <c:v>1.9167966748758812E-3</c:v>
                </c:pt>
                <c:pt idx="3311">
                  <c:v>1.889032951229829E-3</c:v>
                </c:pt>
                <c:pt idx="3312">
                  <c:v>1.8742149386187549E-3</c:v>
                </c:pt>
                <c:pt idx="3313">
                  <c:v>1.8639990469616978E-3</c:v>
                </c:pt>
                <c:pt idx="3314">
                  <c:v>1.8485899812739496E-3</c:v>
                </c:pt>
                <c:pt idx="3315">
                  <c:v>1.8273012796873023E-3</c:v>
                </c:pt>
                <c:pt idx="3316">
                  <c:v>1.7987882164079464E-3</c:v>
                </c:pt>
                <c:pt idx="3317">
                  <c:v>1.7742190241986997E-3</c:v>
                </c:pt>
                <c:pt idx="3318">
                  <c:v>1.7748403707561295E-3</c:v>
                </c:pt>
                <c:pt idx="3319">
                  <c:v>1.7883321908222873E-3</c:v>
                </c:pt>
                <c:pt idx="3320">
                  <c:v>1.8278869324606793E-3</c:v>
                </c:pt>
                <c:pt idx="3321">
                  <c:v>1.8670700371170765E-3</c:v>
                </c:pt>
                <c:pt idx="3322">
                  <c:v>1.9172405076365937E-3</c:v>
                </c:pt>
                <c:pt idx="3323">
                  <c:v>1.9678260408943641E-3</c:v>
                </c:pt>
                <c:pt idx="3324">
                  <c:v>2.0686112915334195E-3</c:v>
                </c:pt>
                <c:pt idx="3325">
                  <c:v>2.2890391587520485E-3</c:v>
                </c:pt>
                <c:pt idx="3326">
                  <c:v>2.6491010951825277E-3</c:v>
                </c:pt>
                <c:pt idx="3327">
                  <c:v>2.9449812994413577E-3</c:v>
                </c:pt>
                <c:pt idx="3328">
                  <c:v>3.2035310665230595E-3</c:v>
                </c:pt>
                <c:pt idx="3329">
                  <c:v>3.4188310143980975E-3</c:v>
                </c:pt>
                <c:pt idx="3330">
                  <c:v>3.5986550930070848E-3</c:v>
                </c:pt>
                <c:pt idx="3331">
                  <c:v>3.7490688091869422E-3</c:v>
                </c:pt>
                <c:pt idx="3332">
                  <c:v>3.8725723409146601E-3</c:v>
                </c:pt>
                <c:pt idx="3333">
                  <c:v>3.9784958595427593E-3</c:v>
                </c:pt>
                <c:pt idx="3334">
                  <c:v>4.0555978732854632E-3</c:v>
                </c:pt>
                <c:pt idx="3335">
                  <c:v>4.157233313107766E-3</c:v>
                </c:pt>
                <c:pt idx="3336">
                  <c:v>4.2355444081429378E-3</c:v>
                </c:pt>
                <c:pt idx="3337">
                  <c:v>4.3039144776692547E-3</c:v>
                </c:pt>
                <c:pt idx="3338">
                  <c:v>4.3555399025359421E-3</c:v>
                </c:pt>
                <c:pt idx="3339">
                  <c:v>4.4173994229551265E-3</c:v>
                </c:pt>
                <c:pt idx="3340">
                  <c:v>4.4494463109449539E-3</c:v>
                </c:pt>
                <c:pt idx="3341">
                  <c:v>4.470676385046079E-3</c:v>
                </c:pt>
                <c:pt idx="3342">
                  <c:v>4.514503168981397E-3</c:v>
                </c:pt>
                <c:pt idx="3343">
                  <c:v>4.5269786028227918E-3</c:v>
                </c:pt>
                <c:pt idx="3344">
                  <c:v>4.5158087350792549E-3</c:v>
                </c:pt>
                <c:pt idx="3345">
                  <c:v>4.4713996621051017E-3</c:v>
                </c:pt>
                <c:pt idx="3346">
                  <c:v>4.4041819334136026E-3</c:v>
                </c:pt>
                <c:pt idx="3347">
                  <c:v>4.302146113720132E-3</c:v>
                </c:pt>
                <c:pt idx="3348">
                  <c:v>4.2054966100972665E-3</c:v>
                </c:pt>
                <c:pt idx="3349">
                  <c:v>4.0851909365052482E-3</c:v>
                </c:pt>
                <c:pt idx="3350">
                  <c:v>3.9683313959336065E-3</c:v>
                </c:pt>
                <c:pt idx="3351">
                  <c:v>3.8130677993818509E-3</c:v>
                </c:pt>
                <c:pt idx="3352">
                  <c:v>3.6323878060108223E-3</c:v>
                </c:pt>
                <c:pt idx="3353">
                  <c:v>3.4014876399044458E-3</c:v>
                </c:pt>
                <c:pt idx="3354">
                  <c:v>3.1898137017278183E-3</c:v>
                </c:pt>
                <c:pt idx="3355">
                  <c:v>3.0713663919771489E-3</c:v>
                </c:pt>
                <c:pt idx="3356">
                  <c:v>3.0675010591709826E-3</c:v>
                </c:pt>
                <c:pt idx="3357">
                  <c:v>3.0477574163815763E-3</c:v>
                </c:pt>
                <c:pt idx="3358">
                  <c:v>3.0220599252374436E-3</c:v>
                </c:pt>
                <c:pt idx="3359">
                  <c:v>2.9808387598788157E-3</c:v>
                </c:pt>
                <c:pt idx="3360">
                  <c:v>3.1510105425685258E-3</c:v>
                </c:pt>
                <c:pt idx="3361">
                  <c:v>3.3581110188288768E-3</c:v>
                </c:pt>
                <c:pt idx="3362">
                  <c:v>3.5531265099271667E-3</c:v>
                </c:pt>
                <c:pt idx="3363">
                  <c:v>3.6975736382953246E-3</c:v>
                </c:pt>
                <c:pt idx="3364">
                  <c:v>3.7960699531216328E-3</c:v>
                </c:pt>
                <c:pt idx="3365">
                  <c:v>3.9014291254633611E-3</c:v>
                </c:pt>
                <c:pt idx="3366">
                  <c:v>4.0130119018408853E-3</c:v>
                </c:pt>
                <c:pt idx="3367">
                  <c:v>4.0970819787793013E-3</c:v>
                </c:pt>
                <c:pt idx="3368">
                  <c:v>4.2764932233031426E-3</c:v>
                </c:pt>
                <c:pt idx="3369">
                  <c:v>4.5363991635379202E-3</c:v>
                </c:pt>
                <c:pt idx="3370">
                  <c:v>4.7288362683325308E-3</c:v>
                </c:pt>
                <c:pt idx="3371">
                  <c:v>4.9107630598967753E-3</c:v>
                </c:pt>
                <c:pt idx="3372">
                  <c:v>5.0880232255496195E-3</c:v>
                </c:pt>
                <c:pt idx="3373">
                  <c:v>5.2155945293232541E-3</c:v>
                </c:pt>
                <c:pt idx="3374">
                  <c:v>5.3228084203354106E-3</c:v>
                </c:pt>
                <c:pt idx="3375">
                  <c:v>5.3952048985012081E-3</c:v>
                </c:pt>
                <c:pt idx="3376">
                  <c:v>5.4433281227235899E-3</c:v>
                </c:pt>
                <c:pt idx="3377">
                  <c:v>5.457520201593135E-3</c:v>
                </c:pt>
                <c:pt idx="3378">
                  <c:v>5.4548481732408626E-3</c:v>
                </c:pt>
                <c:pt idx="3379">
                  <c:v>5.4189098164092141E-3</c:v>
                </c:pt>
                <c:pt idx="3380">
                  <c:v>5.3676417121446942E-3</c:v>
                </c:pt>
                <c:pt idx="3381">
                  <c:v>5.2977795372319133E-3</c:v>
                </c:pt>
                <c:pt idx="3382">
                  <c:v>5.2117449260635522E-3</c:v>
                </c:pt>
                <c:pt idx="3383">
                  <c:v>5.0982283928158742E-3</c:v>
                </c:pt>
                <c:pt idx="3384">
                  <c:v>4.9463374936865815E-3</c:v>
                </c:pt>
                <c:pt idx="3385">
                  <c:v>4.7529037541177779E-3</c:v>
                </c:pt>
                <c:pt idx="3386">
                  <c:v>4.5249928182843806E-3</c:v>
                </c:pt>
                <c:pt idx="3387">
                  <c:v>4.2448706953260385E-3</c:v>
                </c:pt>
                <c:pt idx="3388">
                  <c:v>3.9010608510850744E-3</c:v>
                </c:pt>
                <c:pt idx="3389">
                  <c:v>3.4742092521778544E-3</c:v>
                </c:pt>
                <c:pt idx="3390">
                  <c:v>3.2939047683270338E-3</c:v>
                </c:pt>
                <c:pt idx="3391">
                  <c:v>3.1628418859619462E-3</c:v>
                </c:pt>
                <c:pt idx="3392">
                  <c:v>3.0411653572995903E-3</c:v>
                </c:pt>
                <c:pt idx="3393">
                  <c:v>2.9025825327850313E-3</c:v>
                </c:pt>
                <c:pt idx="3394">
                  <c:v>2.7420802036038014E-3</c:v>
                </c:pt>
                <c:pt idx="3395">
                  <c:v>2.5381207126584614E-3</c:v>
                </c:pt>
                <c:pt idx="3396">
                  <c:v>2.3397582862537993E-3</c:v>
                </c:pt>
                <c:pt idx="3397">
                  <c:v>2.0983505228625689E-3</c:v>
                </c:pt>
                <c:pt idx="3398">
                  <c:v>1.9937043201483898E-3</c:v>
                </c:pt>
                <c:pt idx="3399">
                  <c:v>1.9809728667011398E-3</c:v>
                </c:pt>
                <c:pt idx="3400">
                  <c:v>1.9601977141173259E-3</c:v>
                </c:pt>
                <c:pt idx="3401">
                  <c:v>1.9527058050684523E-3</c:v>
                </c:pt>
                <c:pt idx="3402">
                  <c:v>1.9490123746326721E-3</c:v>
                </c:pt>
                <c:pt idx="3403">
                  <c:v>1.938719139195701E-3</c:v>
                </c:pt>
                <c:pt idx="3404">
                  <c:v>1.94111411815783E-3</c:v>
                </c:pt>
                <c:pt idx="3405">
                  <c:v>1.9356144305624991E-3</c:v>
                </c:pt>
                <c:pt idx="3406">
                  <c:v>1.9333011681448601E-3</c:v>
                </c:pt>
                <c:pt idx="3407">
                  <c:v>1.9340658968405209E-3</c:v>
                </c:pt>
                <c:pt idx="3408">
                  <c:v>1.9380192030705398E-3</c:v>
                </c:pt>
                <c:pt idx="3409">
                  <c:v>1.93488480083563E-3</c:v>
                </c:pt>
                <c:pt idx="3410">
                  <c:v>1.9454459795673019E-3</c:v>
                </c:pt>
                <c:pt idx="3411">
                  <c:v>1.9787200349573653E-3</c:v>
                </c:pt>
                <c:pt idx="3412">
                  <c:v>2.014090281073981E-3</c:v>
                </c:pt>
                <c:pt idx="3413">
                  <c:v>2.0612640270777885E-3</c:v>
                </c:pt>
                <c:pt idx="3414">
                  <c:v>2.1209735145766829E-3</c:v>
                </c:pt>
                <c:pt idx="3415">
                  <c:v>2.2283639085586555E-3</c:v>
                </c:pt>
                <c:pt idx="3416">
                  <c:v>2.3540518605169223E-3</c:v>
                </c:pt>
                <c:pt idx="3417">
                  <c:v>2.4709254889863828E-3</c:v>
                </c:pt>
                <c:pt idx="3418">
                  <c:v>2.578492568746983E-3</c:v>
                </c:pt>
                <c:pt idx="3419">
                  <c:v>2.6659908959166373E-3</c:v>
                </c:pt>
                <c:pt idx="3420">
                  <c:v>2.7687893007683358E-3</c:v>
                </c:pt>
                <c:pt idx="3421">
                  <c:v>2.8583844680407497E-3</c:v>
                </c:pt>
                <c:pt idx="3422">
                  <c:v>2.9609272570538807E-3</c:v>
                </c:pt>
                <c:pt idx="3423">
                  <c:v>3.0499928127048223E-3</c:v>
                </c:pt>
                <c:pt idx="3424">
                  <c:v>3.1700480160329436E-3</c:v>
                </c:pt>
                <c:pt idx="3425">
                  <c:v>3.2699017320022708E-3</c:v>
                </c:pt>
                <c:pt idx="3426">
                  <c:v>3.3775598722702604E-3</c:v>
                </c:pt>
                <c:pt idx="3427">
                  <c:v>3.4804262531555894E-3</c:v>
                </c:pt>
                <c:pt idx="3428">
                  <c:v>3.5568957810703109E-3</c:v>
                </c:pt>
                <c:pt idx="3429">
                  <c:v>3.6267980581389022E-3</c:v>
                </c:pt>
                <c:pt idx="3430">
                  <c:v>3.6807057963713307E-3</c:v>
                </c:pt>
                <c:pt idx="3431">
                  <c:v>3.7215904813320518E-3</c:v>
                </c:pt>
                <c:pt idx="3432">
                  <c:v>3.757244891422385E-3</c:v>
                </c:pt>
                <c:pt idx="3433">
                  <c:v>3.7868969879687408E-3</c:v>
                </c:pt>
                <c:pt idx="3434">
                  <c:v>3.8014522635323889E-3</c:v>
                </c:pt>
                <c:pt idx="3435">
                  <c:v>3.7930648389994034E-3</c:v>
                </c:pt>
                <c:pt idx="3436">
                  <c:v>3.7956444753402432E-3</c:v>
                </c:pt>
                <c:pt idx="3437">
                  <c:v>3.808642586383206E-3</c:v>
                </c:pt>
                <c:pt idx="3438">
                  <c:v>3.7926737231486676E-3</c:v>
                </c:pt>
                <c:pt idx="3439">
                  <c:v>3.756376790066148E-3</c:v>
                </c:pt>
                <c:pt idx="3440">
                  <c:v>3.7026111431112995E-3</c:v>
                </c:pt>
                <c:pt idx="3441">
                  <c:v>3.6307675868651563E-3</c:v>
                </c:pt>
                <c:pt idx="3442">
                  <c:v>3.5493508384554636E-3</c:v>
                </c:pt>
                <c:pt idx="3443">
                  <c:v>3.441791185921206E-3</c:v>
                </c:pt>
                <c:pt idx="3444">
                  <c:v>3.3618220005334661E-3</c:v>
                </c:pt>
                <c:pt idx="3445">
                  <c:v>3.3091813962340942E-3</c:v>
                </c:pt>
                <c:pt idx="3446">
                  <c:v>3.2558606943338207E-3</c:v>
                </c:pt>
                <c:pt idx="3447">
                  <c:v>3.1912490537731454E-3</c:v>
                </c:pt>
                <c:pt idx="3448">
                  <c:v>3.1157932757077088E-3</c:v>
                </c:pt>
                <c:pt idx="3449">
                  <c:v>3.0263635743527036E-3</c:v>
                </c:pt>
                <c:pt idx="3450">
                  <c:v>2.948106305475377E-3</c:v>
                </c:pt>
                <c:pt idx="3451">
                  <c:v>2.8564021147270478E-3</c:v>
                </c:pt>
                <c:pt idx="3452">
                  <c:v>2.7861423112147087E-3</c:v>
                </c:pt>
                <c:pt idx="3453">
                  <c:v>2.7119074236767395E-3</c:v>
                </c:pt>
                <c:pt idx="3454">
                  <c:v>2.6628682357815888E-3</c:v>
                </c:pt>
                <c:pt idx="3455">
                  <c:v>2.598401540753398E-3</c:v>
                </c:pt>
                <c:pt idx="3456">
                  <c:v>2.5502221848416389E-3</c:v>
                </c:pt>
                <c:pt idx="3457">
                  <c:v>2.5093272432188474E-3</c:v>
                </c:pt>
                <c:pt idx="3458">
                  <c:v>2.4555630362130716E-3</c:v>
                </c:pt>
                <c:pt idx="3459">
                  <c:v>2.3916844355420593E-3</c:v>
                </c:pt>
                <c:pt idx="3460">
                  <c:v>2.3143372563056708E-3</c:v>
                </c:pt>
                <c:pt idx="3461">
                  <c:v>2.2277398035025721E-3</c:v>
                </c:pt>
                <c:pt idx="3462">
                  <c:v>2.1513679396799475E-3</c:v>
                </c:pt>
                <c:pt idx="3463">
                  <c:v>2.0841265831538472E-3</c:v>
                </c:pt>
                <c:pt idx="3464">
                  <c:v>2.0052059279743865E-3</c:v>
                </c:pt>
                <c:pt idx="3465">
                  <c:v>1.9138948855527062E-3</c:v>
                </c:pt>
                <c:pt idx="3466">
                  <c:v>1.8785663600262628E-3</c:v>
                </c:pt>
                <c:pt idx="3467">
                  <c:v>1.8993143157587586E-3</c:v>
                </c:pt>
                <c:pt idx="3468">
                  <c:v>2.0982630458243369E-3</c:v>
                </c:pt>
                <c:pt idx="3469">
                  <c:v>2.3763644702070965E-3</c:v>
                </c:pt>
                <c:pt idx="3470">
                  <c:v>2.7035653896102926E-3</c:v>
                </c:pt>
                <c:pt idx="3471">
                  <c:v>3.2107340876537604E-3</c:v>
                </c:pt>
                <c:pt idx="3472">
                  <c:v>3.6143754250094898E-3</c:v>
                </c:pt>
                <c:pt idx="3473">
                  <c:v>3.9899698457365341E-3</c:v>
                </c:pt>
                <c:pt idx="3474">
                  <c:v>4.5986587641781932E-3</c:v>
                </c:pt>
                <c:pt idx="3475">
                  <c:v>5.1305840941092288E-3</c:v>
                </c:pt>
                <c:pt idx="3476">
                  <c:v>5.5597480186209951E-3</c:v>
                </c:pt>
                <c:pt idx="3477">
                  <c:v>5.9118568093975022E-3</c:v>
                </c:pt>
                <c:pt idx="3478">
                  <c:v>6.2231726293395457E-3</c:v>
                </c:pt>
                <c:pt idx="3479">
                  <c:v>6.482253537473762E-3</c:v>
                </c:pt>
                <c:pt idx="3480">
                  <c:v>6.7096879300668566E-3</c:v>
                </c:pt>
                <c:pt idx="3481">
                  <c:v>6.9132193229465167E-3</c:v>
                </c:pt>
                <c:pt idx="3482">
                  <c:v>7.0766135960017426E-3</c:v>
                </c:pt>
                <c:pt idx="3483">
                  <c:v>7.2175519682375951E-3</c:v>
                </c:pt>
                <c:pt idx="3484">
                  <c:v>7.3256055786278555E-3</c:v>
                </c:pt>
                <c:pt idx="3485">
                  <c:v>7.3941174885652269E-3</c:v>
                </c:pt>
                <c:pt idx="3486">
                  <c:v>7.429090581741989E-3</c:v>
                </c:pt>
                <c:pt idx="3487">
                  <c:v>7.4300183038906566E-3</c:v>
                </c:pt>
                <c:pt idx="3488">
                  <c:v>7.3889452659614083E-3</c:v>
                </c:pt>
                <c:pt idx="3489">
                  <c:v>7.331309686867832E-3</c:v>
                </c:pt>
                <c:pt idx="3490">
                  <c:v>7.2311139171192815E-3</c:v>
                </c:pt>
                <c:pt idx="3491">
                  <c:v>7.06960865755613E-3</c:v>
                </c:pt>
                <c:pt idx="3492">
                  <c:v>6.8570140013187878E-3</c:v>
                </c:pt>
                <c:pt idx="3493">
                  <c:v>6.6065106726810648E-3</c:v>
                </c:pt>
                <c:pt idx="3494">
                  <c:v>6.2856206072573412E-3</c:v>
                </c:pt>
                <c:pt idx="3495">
                  <c:v>5.8964940781868029E-3</c:v>
                </c:pt>
                <c:pt idx="3496">
                  <c:v>5.4457454657090487E-3</c:v>
                </c:pt>
                <c:pt idx="3497">
                  <c:v>4.9356523621796582E-3</c:v>
                </c:pt>
                <c:pt idx="3498">
                  <c:v>4.5335178421263269E-3</c:v>
                </c:pt>
                <c:pt idx="3499">
                  <c:v>4.1442829645850542E-3</c:v>
                </c:pt>
                <c:pt idx="3500">
                  <c:v>3.8469913294838201E-3</c:v>
                </c:pt>
                <c:pt idx="3501">
                  <c:v>3.6994191506562512E-3</c:v>
                </c:pt>
                <c:pt idx="3502">
                  <c:v>3.7208419853514969E-3</c:v>
                </c:pt>
                <c:pt idx="3503">
                  <c:v>3.8682082431279493E-3</c:v>
                </c:pt>
                <c:pt idx="3504">
                  <c:v>4.2321637627410775E-3</c:v>
                </c:pt>
                <c:pt idx="3505">
                  <c:v>4.6956021181402546E-3</c:v>
                </c:pt>
                <c:pt idx="3506">
                  <c:v>5.0770558056318074E-3</c:v>
                </c:pt>
                <c:pt idx="3507">
                  <c:v>5.3913538040541754E-3</c:v>
                </c:pt>
                <c:pt idx="3508">
                  <c:v>5.664381612181006E-3</c:v>
                </c:pt>
                <c:pt idx="3509">
                  <c:v>5.8769123437024985E-3</c:v>
                </c:pt>
                <c:pt idx="3510">
                  <c:v>6.0713470564382373E-3</c:v>
                </c:pt>
                <c:pt idx="3511">
                  <c:v>6.2390332646035948E-3</c:v>
                </c:pt>
                <c:pt idx="3512">
                  <c:v>6.359355238441008E-3</c:v>
                </c:pt>
                <c:pt idx="3513">
                  <c:v>6.4421935681211002E-3</c:v>
                </c:pt>
                <c:pt idx="3514">
                  <c:v>6.490815059454029E-3</c:v>
                </c:pt>
                <c:pt idx="3515">
                  <c:v>6.5227611231490519E-3</c:v>
                </c:pt>
                <c:pt idx="3516">
                  <c:v>7.010273563273859E-3</c:v>
                </c:pt>
                <c:pt idx="3517">
                  <c:v>7.404190390897649E-3</c:v>
                </c:pt>
                <c:pt idx="3518">
                  <c:v>8.0555066656987102E-3</c:v>
                </c:pt>
                <c:pt idx="3519">
                  <c:v>8.6971380772147451E-3</c:v>
                </c:pt>
                <c:pt idx="3520">
                  <c:v>9.2400700897909277E-3</c:v>
                </c:pt>
                <c:pt idx="3521">
                  <c:v>9.6564313436087439E-3</c:v>
                </c:pt>
                <c:pt idx="3522">
                  <c:v>9.9693921964674644E-3</c:v>
                </c:pt>
                <c:pt idx="3523">
                  <c:v>1.0198067039106156E-2</c:v>
                </c:pt>
                <c:pt idx="3524">
                  <c:v>1.0343951850701982E-2</c:v>
                </c:pt>
                <c:pt idx="3525">
                  <c:v>1.0425764966069839E-2</c:v>
                </c:pt>
                <c:pt idx="3526">
                  <c:v>1.0430128962879653E-2</c:v>
                </c:pt>
                <c:pt idx="3527">
                  <c:v>1.0365561965980895E-2</c:v>
                </c:pt>
                <c:pt idx="3528">
                  <c:v>1.0221585477303259E-2</c:v>
                </c:pt>
                <c:pt idx="3529">
                  <c:v>1.000001657700245E-2</c:v>
                </c:pt>
                <c:pt idx="3530">
                  <c:v>9.7733256982580393E-3</c:v>
                </c:pt>
                <c:pt idx="3531">
                  <c:v>9.4517864699834291E-3</c:v>
                </c:pt>
                <c:pt idx="3532">
                  <c:v>9.2444045097840773E-3</c:v>
                </c:pt>
                <c:pt idx="3533">
                  <c:v>9.0659938570295893E-3</c:v>
                </c:pt>
                <c:pt idx="3534">
                  <c:v>8.8778724776784647E-3</c:v>
                </c:pt>
                <c:pt idx="3535">
                  <c:v>8.7342534348882426E-3</c:v>
                </c:pt>
                <c:pt idx="3536">
                  <c:v>8.630925077463077E-3</c:v>
                </c:pt>
                <c:pt idx="3537">
                  <c:v>8.5703132069280645E-3</c:v>
                </c:pt>
                <c:pt idx="3538">
                  <c:v>8.4496140111771229E-3</c:v>
                </c:pt>
                <c:pt idx="3539">
                  <c:v>8.2711269909686164E-3</c:v>
                </c:pt>
                <c:pt idx="3540">
                  <c:v>8.0351603609114773E-3</c:v>
                </c:pt>
                <c:pt idx="3541">
                  <c:v>7.7248475092608487E-3</c:v>
                </c:pt>
                <c:pt idx="3542">
                  <c:v>7.3165439612724549E-3</c:v>
                </c:pt>
                <c:pt idx="3543">
                  <c:v>6.7834581284346301E-3</c:v>
                </c:pt>
                <c:pt idx="3544">
                  <c:v>6.0852831741713687E-3</c:v>
                </c:pt>
                <c:pt idx="3545">
                  <c:v>5.2098021743133029E-3</c:v>
                </c:pt>
                <c:pt idx="3546">
                  <c:v>4.9322969500614003E-3</c:v>
                </c:pt>
                <c:pt idx="3547">
                  <c:v>4.5973747063313255E-3</c:v>
                </c:pt>
                <c:pt idx="3548">
                  <c:v>4.5538744059541248E-3</c:v>
                </c:pt>
                <c:pt idx="3549">
                  <c:v>4.5446444878151793E-3</c:v>
                </c:pt>
                <c:pt idx="3550">
                  <c:v>4.6792609070985371E-3</c:v>
                </c:pt>
                <c:pt idx="3551">
                  <c:v>4.7750573657854333E-3</c:v>
                </c:pt>
                <c:pt idx="3552">
                  <c:v>4.8534967110133919E-3</c:v>
                </c:pt>
                <c:pt idx="3553">
                  <c:v>4.904133390746533E-3</c:v>
                </c:pt>
                <c:pt idx="3554">
                  <c:v>4.9266903736946907E-3</c:v>
                </c:pt>
                <c:pt idx="3555">
                  <c:v>4.9228219932329438E-3</c:v>
                </c:pt>
                <c:pt idx="3556">
                  <c:v>4.8843378977256957E-3</c:v>
                </c:pt>
                <c:pt idx="3557">
                  <c:v>4.8121193765421986E-3</c:v>
                </c:pt>
                <c:pt idx="3558">
                  <c:v>4.7148250043709244E-3</c:v>
                </c:pt>
                <c:pt idx="3559">
                  <c:v>4.6340452188379806E-3</c:v>
                </c:pt>
                <c:pt idx="3560">
                  <c:v>4.594446123852616E-3</c:v>
                </c:pt>
                <c:pt idx="3561">
                  <c:v>4.5103683370361488E-3</c:v>
                </c:pt>
                <c:pt idx="3562">
                  <c:v>4.4894617473486042E-3</c:v>
                </c:pt>
                <c:pt idx="3563">
                  <c:v>4.4560169436084936E-3</c:v>
                </c:pt>
                <c:pt idx="3564">
                  <c:v>4.4655427209943253E-3</c:v>
                </c:pt>
                <c:pt idx="3565">
                  <c:v>4.4409475361110139E-3</c:v>
                </c:pt>
                <c:pt idx="3566">
                  <c:v>4.5904591082101143E-3</c:v>
                </c:pt>
                <c:pt idx="3567">
                  <c:v>4.7994559662310364E-3</c:v>
                </c:pt>
                <c:pt idx="3568">
                  <c:v>4.9543615022273777E-3</c:v>
                </c:pt>
                <c:pt idx="3569">
                  <c:v>5.0886565031245572E-3</c:v>
                </c:pt>
                <c:pt idx="3570">
                  <c:v>5.1915350908704775E-3</c:v>
                </c:pt>
                <c:pt idx="3571">
                  <c:v>5.2576181207828641E-3</c:v>
                </c:pt>
                <c:pt idx="3572">
                  <c:v>5.306664149233681E-3</c:v>
                </c:pt>
                <c:pt idx="3573">
                  <c:v>5.3930962936923153E-3</c:v>
                </c:pt>
                <c:pt idx="3574">
                  <c:v>5.4976246234262737E-3</c:v>
                </c:pt>
                <c:pt idx="3575">
                  <c:v>5.5632223279561644E-3</c:v>
                </c:pt>
                <c:pt idx="3576">
                  <c:v>5.5717745253866524E-3</c:v>
                </c:pt>
                <c:pt idx="3577">
                  <c:v>5.5417767430490884E-3</c:v>
                </c:pt>
                <c:pt idx="3578">
                  <c:v>5.7575786605708803E-3</c:v>
                </c:pt>
                <c:pt idx="3579">
                  <c:v>5.8925469316046357E-3</c:v>
                </c:pt>
                <c:pt idx="3580">
                  <c:v>6.1006511343099524E-3</c:v>
                </c:pt>
                <c:pt idx="3581">
                  <c:v>6.3560154909818476E-3</c:v>
                </c:pt>
                <c:pt idx="3582">
                  <c:v>6.6680597164714521E-3</c:v>
                </c:pt>
                <c:pt idx="3583">
                  <c:v>7.0230247129804768E-3</c:v>
                </c:pt>
                <c:pt idx="3584">
                  <c:v>7.286423214897992E-3</c:v>
                </c:pt>
                <c:pt idx="3585">
                  <c:v>7.5897038709544689E-3</c:v>
                </c:pt>
                <c:pt idx="3586">
                  <c:v>7.9007252189571067E-3</c:v>
                </c:pt>
                <c:pt idx="3587">
                  <c:v>8.1020066198204746E-3</c:v>
                </c:pt>
                <c:pt idx="3588">
                  <c:v>8.2084025804725833E-3</c:v>
                </c:pt>
                <c:pt idx="3589">
                  <c:v>8.2738831756503702E-3</c:v>
                </c:pt>
                <c:pt idx="3590">
                  <c:v>8.3295980524414996E-3</c:v>
                </c:pt>
                <c:pt idx="3591">
                  <c:v>8.3186540932359779E-3</c:v>
                </c:pt>
                <c:pt idx="3592">
                  <c:v>8.3253801290408234E-3</c:v>
                </c:pt>
                <c:pt idx="3593">
                  <c:v>8.2926222124737846E-3</c:v>
                </c:pt>
                <c:pt idx="3594">
                  <c:v>8.2754191571123934E-3</c:v>
                </c:pt>
                <c:pt idx="3595">
                  <c:v>8.2137449863192366E-3</c:v>
                </c:pt>
                <c:pt idx="3596">
                  <c:v>8.1651427106445764E-3</c:v>
                </c:pt>
                <c:pt idx="3597">
                  <c:v>8.0750554302963396E-3</c:v>
                </c:pt>
                <c:pt idx="3598">
                  <c:v>7.9318459978602769E-3</c:v>
                </c:pt>
                <c:pt idx="3599">
                  <c:v>7.7522553274776487E-3</c:v>
                </c:pt>
                <c:pt idx="3600">
                  <c:v>7.5175732562665484E-3</c:v>
                </c:pt>
                <c:pt idx="3601">
                  <c:v>7.2097441290464954E-3</c:v>
                </c:pt>
                <c:pt idx="3602">
                  <c:v>6.834455434140586E-3</c:v>
                </c:pt>
                <c:pt idx="3603">
                  <c:v>6.4810499266311503E-3</c:v>
                </c:pt>
                <c:pt idx="3604">
                  <c:v>6.1768121611214732E-3</c:v>
                </c:pt>
                <c:pt idx="3605">
                  <c:v>5.8039431607225843E-3</c:v>
                </c:pt>
                <c:pt idx="3606">
                  <c:v>5.334653211623186E-3</c:v>
                </c:pt>
                <c:pt idx="3607">
                  <c:v>4.7401120429648958E-3</c:v>
                </c:pt>
                <c:pt idx="3608">
                  <c:v>4.4546200021240746E-3</c:v>
                </c:pt>
                <c:pt idx="3609">
                  <c:v>4.1201098149402293E-3</c:v>
                </c:pt>
                <c:pt idx="3610">
                  <c:v>3.7080742157049036E-3</c:v>
                </c:pt>
                <c:pt idx="3611">
                  <c:v>3.3692307181548884E-3</c:v>
                </c:pt>
                <c:pt idx="3612">
                  <c:v>3.1252483722566753E-3</c:v>
                </c:pt>
                <c:pt idx="3613">
                  <c:v>2.9776996626713756E-3</c:v>
                </c:pt>
                <c:pt idx="3614">
                  <c:v>2.8096023162289315E-3</c:v>
                </c:pt>
                <c:pt idx="3615">
                  <c:v>2.7722383197479566E-3</c:v>
                </c:pt>
                <c:pt idx="3616">
                  <c:v>2.8165221491797138E-3</c:v>
                </c:pt>
                <c:pt idx="3617">
                  <c:v>2.8546141238175314E-3</c:v>
                </c:pt>
                <c:pt idx="3618">
                  <c:v>2.8767525002238764E-3</c:v>
                </c:pt>
                <c:pt idx="3619">
                  <c:v>2.9016646658167294E-3</c:v>
                </c:pt>
                <c:pt idx="3620">
                  <c:v>2.9106858661322142E-3</c:v>
                </c:pt>
                <c:pt idx="3621">
                  <c:v>2.9142974651902944E-3</c:v>
                </c:pt>
                <c:pt idx="3622">
                  <c:v>2.8954878633110697E-3</c:v>
                </c:pt>
                <c:pt idx="3623">
                  <c:v>2.8707225316344587E-3</c:v>
                </c:pt>
                <c:pt idx="3624">
                  <c:v>2.8303863173632341E-3</c:v>
                </c:pt>
                <c:pt idx="3625">
                  <c:v>2.763311355118462E-3</c:v>
                </c:pt>
                <c:pt idx="3626">
                  <c:v>2.7546976438914683E-3</c:v>
                </c:pt>
                <c:pt idx="3627">
                  <c:v>2.73471752893797E-3</c:v>
                </c:pt>
                <c:pt idx="3628">
                  <c:v>2.7809351442399004E-3</c:v>
                </c:pt>
                <c:pt idx="3629">
                  <c:v>2.8207237960127377E-3</c:v>
                </c:pt>
                <c:pt idx="3630">
                  <c:v>2.8585261307187949E-3</c:v>
                </c:pt>
                <c:pt idx="3631">
                  <c:v>2.8836719852674787E-3</c:v>
                </c:pt>
                <c:pt idx="3632">
                  <c:v>2.8975577342889311E-3</c:v>
                </c:pt>
                <c:pt idx="3633">
                  <c:v>2.9099909527336635E-3</c:v>
                </c:pt>
                <c:pt idx="3634">
                  <c:v>2.9587389672149941E-3</c:v>
                </c:pt>
                <c:pt idx="3635">
                  <c:v>2.9910791607740484E-3</c:v>
                </c:pt>
                <c:pt idx="3636">
                  <c:v>2.9988085795937579E-3</c:v>
                </c:pt>
                <c:pt idx="3637">
                  <c:v>2.9999562703103564E-3</c:v>
                </c:pt>
                <c:pt idx="3638">
                  <c:v>2.9941382523252062E-3</c:v>
                </c:pt>
                <c:pt idx="3639">
                  <c:v>2.9994835551965414E-3</c:v>
                </c:pt>
                <c:pt idx="3640">
                  <c:v>3.0155196819257502E-3</c:v>
                </c:pt>
                <c:pt idx="3641">
                  <c:v>3.0127410627458864E-3</c:v>
                </c:pt>
                <c:pt idx="3642">
                  <c:v>3.0010772485372715E-3</c:v>
                </c:pt>
                <c:pt idx="3643">
                  <c:v>2.9805917379949589E-3</c:v>
                </c:pt>
                <c:pt idx="3644">
                  <c:v>2.9623052237147903E-3</c:v>
                </c:pt>
                <c:pt idx="3645">
                  <c:v>2.9468712056250311E-3</c:v>
                </c:pt>
                <c:pt idx="3646">
                  <c:v>3.0833900555398645E-3</c:v>
                </c:pt>
                <c:pt idx="3647">
                  <c:v>3.1952767412476287E-3</c:v>
                </c:pt>
                <c:pt idx="3648">
                  <c:v>3.277905652234949E-3</c:v>
                </c:pt>
                <c:pt idx="3649">
                  <c:v>3.3532826260249762E-3</c:v>
                </c:pt>
                <c:pt idx="3650">
                  <c:v>3.4026161603432819E-3</c:v>
                </c:pt>
                <c:pt idx="3651">
                  <c:v>3.4267920140173525E-3</c:v>
                </c:pt>
                <c:pt idx="3652">
                  <c:v>3.4258858921542897E-3</c:v>
                </c:pt>
                <c:pt idx="3653">
                  <c:v>3.4182484458364906E-3</c:v>
                </c:pt>
                <c:pt idx="3654">
                  <c:v>3.4329044286624381E-3</c:v>
                </c:pt>
                <c:pt idx="3655">
                  <c:v>3.4149375399711674E-3</c:v>
                </c:pt>
                <c:pt idx="3656">
                  <c:v>3.4400680332154088E-3</c:v>
                </c:pt>
                <c:pt idx="3657">
                  <c:v>3.4318404144214687E-3</c:v>
                </c:pt>
                <c:pt idx="3658">
                  <c:v>3.4649530580738459E-3</c:v>
                </c:pt>
                <c:pt idx="3659">
                  <c:v>3.4722415079800808E-3</c:v>
                </c:pt>
                <c:pt idx="3660">
                  <c:v>3.4787041866110738E-3</c:v>
                </c:pt>
                <c:pt idx="3661">
                  <c:v>3.4840750310022031E-3</c:v>
                </c:pt>
                <c:pt idx="3662">
                  <c:v>3.4876879519196574E-3</c:v>
                </c:pt>
                <c:pt idx="3663">
                  <c:v>3.4812553377876194E-3</c:v>
                </c:pt>
                <c:pt idx="3664">
                  <c:v>3.4638795207805489E-3</c:v>
                </c:pt>
                <c:pt idx="3665">
                  <c:v>3.4271664966751087E-3</c:v>
                </c:pt>
                <c:pt idx="3666">
                  <c:v>3.3595152515155141E-3</c:v>
                </c:pt>
                <c:pt idx="3667">
                  <c:v>3.2797782314303867E-3</c:v>
                </c:pt>
                <c:pt idx="3668">
                  <c:v>3.1807782856515692E-3</c:v>
                </c:pt>
                <c:pt idx="3669">
                  <c:v>3.0824623127400537E-3</c:v>
                </c:pt>
                <c:pt idx="3670">
                  <c:v>2.9786107882173157E-3</c:v>
                </c:pt>
                <c:pt idx="3671">
                  <c:v>2.8544072157182716E-3</c:v>
                </c:pt>
                <c:pt idx="3672">
                  <c:v>2.7066335566583938E-3</c:v>
                </c:pt>
                <c:pt idx="3673">
                  <c:v>2.5452959354457434E-3</c:v>
                </c:pt>
                <c:pt idx="3674">
                  <c:v>2.3544669794373814E-3</c:v>
                </c:pt>
                <c:pt idx="3675">
                  <c:v>2.1257761611904085E-3</c:v>
                </c:pt>
                <c:pt idx="3676">
                  <c:v>2.0858021539345299E-3</c:v>
                </c:pt>
                <c:pt idx="3677">
                  <c:v>2.037064777983E-3</c:v>
                </c:pt>
                <c:pt idx="3678">
                  <c:v>1.9882977027890721E-3</c:v>
                </c:pt>
                <c:pt idx="3679">
                  <c:v>1.9337893684271304E-3</c:v>
                </c:pt>
                <c:pt idx="3680">
                  <c:v>1.8889590347233691E-3</c:v>
                </c:pt>
                <c:pt idx="3681">
                  <c:v>1.8336551010967523E-3</c:v>
                </c:pt>
                <c:pt idx="3682">
                  <c:v>1.8011891905985883E-3</c:v>
                </c:pt>
                <c:pt idx="3683">
                  <c:v>1.7927492209194474E-3</c:v>
                </c:pt>
                <c:pt idx="3684">
                  <c:v>1.8409232903814484E-3</c:v>
                </c:pt>
                <c:pt idx="3685">
                  <c:v>1.8922240154293525E-3</c:v>
                </c:pt>
                <c:pt idx="3686">
                  <c:v>1.9452694613828338E-3</c:v>
                </c:pt>
                <c:pt idx="3687">
                  <c:v>1.991050922828076E-3</c:v>
                </c:pt>
                <c:pt idx="3688">
                  <c:v>2.0256191637505368E-3</c:v>
                </c:pt>
                <c:pt idx="3689">
                  <c:v>2.0498052753472364E-3</c:v>
                </c:pt>
                <c:pt idx="3690">
                  <c:v>2.0742047147577526E-3</c:v>
                </c:pt>
                <c:pt idx="3691">
                  <c:v>2.1757673983109111E-3</c:v>
                </c:pt>
                <c:pt idx="3692">
                  <c:v>2.3871653364437063E-3</c:v>
                </c:pt>
                <c:pt idx="3693">
                  <c:v>2.5778270589399076E-3</c:v>
                </c:pt>
                <c:pt idx="3694">
                  <c:v>2.7330635616426347E-3</c:v>
                </c:pt>
                <c:pt idx="3695">
                  <c:v>2.8652703086048292E-3</c:v>
                </c:pt>
                <c:pt idx="3696">
                  <c:v>2.9769783107295739E-3</c:v>
                </c:pt>
                <c:pt idx="3697">
                  <c:v>3.1134572511502799E-3</c:v>
                </c:pt>
                <c:pt idx="3698">
                  <c:v>3.2314514196628429E-3</c:v>
                </c:pt>
                <c:pt idx="3699">
                  <c:v>3.3587562473698139E-3</c:v>
                </c:pt>
                <c:pt idx="3700">
                  <c:v>3.4649400321568329E-3</c:v>
                </c:pt>
                <c:pt idx="3701">
                  <c:v>3.7487454806552165E-3</c:v>
                </c:pt>
                <c:pt idx="3702">
                  <c:v>4.055344644946033E-3</c:v>
                </c:pt>
                <c:pt idx="3703">
                  <c:v>4.2898820950220545E-3</c:v>
                </c:pt>
                <c:pt idx="3704">
                  <c:v>4.4761559442150775E-3</c:v>
                </c:pt>
                <c:pt idx="3705">
                  <c:v>4.6200786950392914E-3</c:v>
                </c:pt>
                <c:pt idx="3706">
                  <c:v>4.7337204134461353E-3</c:v>
                </c:pt>
                <c:pt idx="3707">
                  <c:v>4.8211076719062032E-3</c:v>
                </c:pt>
                <c:pt idx="3708">
                  <c:v>4.8911884390717411E-3</c:v>
                </c:pt>
                <c:pt idx="3709">
                  <c:v>4.9195523295918909E-3</c:v>
                </c:pt>
                <c:pt idx="3710">
                  <c:v>4.9313911609879663E-3</c:v>
                </c:pt>
                <c:pt idx="3711">
                  <c:v>4.9190098534331013E-3</c:v>
                </c:pt>
                <c:pt idx="3712">
                  <c:v>4.8927121547188658E-3</c:v>
                </c:pt>
                <c:pt idx="3713">
                  <c:v>4.8692286288548377E-3</c:v>
                </c:pt>
                <c:pt idx="3714">
                  <c:v>4.8233246504927269E-3</c:v>
                </c:pt>
                <c:pt idx="3715">
                  <c:v>4.9191237489461179E-3</c:v>
                </c:pt>
                <c:pt idx="3716">
                  <c:v>4.9857816327345842E-3</c:v>
                </c:pt>
                <c:pt idx="3717">
                  <c:v>5.0554856664044353E-3</c:v>
                </c:pt>
                <c:pt idx="3718">
                  <c:v>5.0652149978744039E-3</c:v>
                </c:pt>
                <c:pt idx="3719">
                  <c:v>5.026192108101621E-3</c:v>
                </c:pt>
                <c:pt idx="3720">
                  <c:v>4.929007255197195E-3</c:v>
                </c:pt>
                <c:pt idx="3721">
                  <c:v>4.8488097381022928E-3</c:v>
                </c:pt>
                <c:pt idx="3722">
                  <c:v>4.818391824960697E-3</c:v>
                </c:pt>
                <c:pt idx="3723">
                  <c:v>4.7881551438643723E-3</c:v>
                </c:pt>
                <c:pt idx="3724">
                  <c:v>4.7371507262892118E-3</c:v>
                </c:pt>
                <c:pt idx="3725">
                  <c:v>4.6444650926731283E-3</c:v>
                </c:pt>
                <c:pt idx="3726">
                  <c:v>4.5240551681914936E-3</c:v>
                </c:pt>
                <c:pt idx="3727">
                  <c:v>4.412314156253587E-3</c:v>
                </c:pt>
                <c:pt idx="3728">
                  <c:v>4.258707721237682E-3</c:v>
                </c:pt>
                <c:pt idx="3729">
                  <c:v>4.094960800700956E-3</c:v>
                </c:pt>
                <c:pt idx="3730">
                  <c:v>3.8972688549330451E-3</c:v>
                </c:pt>
                <c:pt idx="3731">
                  <c:v>3.8541430099681704E-3</c:v>
                </c:pt>
                <c:pt idx="3732">
                  <c:v>3.8431394276766465E-3</c:v>
                </c:pt>
                <c:pt idx="3733">
                  <c:v>3.8131989150791469E-3</c:v>
                </c:pt>
                <c:pt idx="3734">
                  <c:v>3.7706712176463568E-3</c:v>
                </c:pt>
                <c:pt idx="3735">
                  <c:v>3.7143216293081902E-3</c:v>
                </c:pt>
                <c:pt idx="3736">
                  <c:v>3.634946669960126E-3</c:v>
                </c:pt>
                <c:pt idx="3737">
                  <c:v>3.5495541888182235E-3</c:v>
                </c:pt>
                <c:pt idx="3738">
                  <c:v>3.4495642078219402E-3</c:v>
                </c:pt>
                <c:pt idx="3739">
                  <c:v>3.3559582981522408E-3</c:v>
                </c:pt>
                <c:pt idx="3740">
                  <c:v>3.2968822121084763E-3</c:v>
                </c:pt>
                <c:pt idx="3741">
                  <c:v>3.2128207467272008E-3</c:v>
                </c:pt>
                <c:pt idx="3742">
                  <c:v>3.1107454737663047E-3</c:v>
                </c:pt>
                <c:pt idx="3743">
                  <c:v>3.1382050078563603E-3</c:v>
                </c:pt>
                <c:pt idx="3744">
                  <c:v>3.1390954403662428E-3</c:v>
                </c:pt>
                <c:pt idx="3745">
                  <c:v>3.2996948997767112E-3</c:v>
                </c:pt>
                <c:pt idx="3746">
                  <c:v>3.4327748020267666E-3</c:v>
                </c:pt>
                <c:pt idx="3747">
                  <c:v>3.5663906236668699E-3</c:v>
                </c:pt>
                <c:pt idx="3748">
                  <c:v>3.6865807658841569E-3</c:v>
                </c:pt>
                <c:pt idx="3749">
                  <c:v>3.779033381618742E-3</c:v>
                </c:pt>
                <c:pt idx="3750">
                  <c:v>3.8774678810335056E-3</c:v>
                </c:pt>
                <c:pt idx="3751">
                  <c:v>4.2406260453898793E-3</c:v>
                </c:pt>
                <c:pt idx="3752">
                  <c:v>4.5802504704153535E-3</c:v>
                </c:pt>
                <c:pt idx="3753">
                  <c:v>4.9208126000186711E-3</c:v>
                </c:pt>
                <c:pt idx="3754">
                  <c:v>5.213400420258891E-3</c:v>
                </c:pt>
                <c:pt idx="3755">
                  <c:v>5.4473324888109787E-3</c:v>
                </c:pt>
                <c:pt idx="3756">
                  <c:v>5.6441131413940832E-3</c:v>
                </c:pt>
                <c:pt idx="3757">
                  <c:v>5.8030175748661015E-3</c:v>
                </c:pt>
                <c:pt idx="3758">
                  <c:v>5.9143032387302449E-3</c:v>
                </c:pt>
                <c:pt idx="3759">
                  <c:v>5.9861655197488792E-3</c:v>
                </c:pt>
                <c:pt idx="3760">
                  <c:v>6.0288427934882911E-3</c:v>
                </c:pt>
                <c:pt idx="3761">
                  <c:v>6.0409777945190819E-3</c:v>
                </c:pt>
                <c:pt idx="3762">
                  <c:v>6.0897326086297157E-3</c:v>
                </c:pt>
                <c:pt idx="3763">
                  <c:v>6.2872972417985793E-3</c:v>
                </c:pt>
                <c:pt idx="3764">
                  <c:v>6.4348113719797009E-3</c:v>
                </c:pt>
                <c:pt idx="3765">
                  <c:v>6.5162067073584497E-3</c:v>
                </c:pt>
                <c:pt idx="3766">
                  <c:v>6.5548035939192954E-3</c:v>
                </c:pt>
                <c:pt idx="3767">
                  <c:v>6.5687865725066888E-3</c:v>
                </c:pt>
                <c:pt idx="3768">
                  <c:v>6.5362254029653621E-3</c:v>
                </c:pt>
                <c:pt idx="3769">
                  <c:v>6.706480470237911E-3</c:v>
                </c:pt>
                <c:pt idx="3770">
                  <c:v>7.0088198549661E-3</c:v>
                </c:pt>
                <c:pt idx="3771">
                  <c:v>7.2571820263917491E-3</c:v>
                </c:pt>
                <c:pt idx="3772">
                  <c:v>7.5425515020206462E-3</c:v>
                </c:pt>
                <c:pt idx="3773">
                  <c:v>7.8292882436223326E-3</c:v>
                </c:pt>
                <c:pt idx="3774">
                  <c:v>8.0750498979796932E-3</c:v>
                </c:pt>
                <c:pt idx="3775">
                  <c:v>8.2350140877090888E-3</c:v>
                </c:pt>
                <c:pt idx="3776">
                  <c:v>8.3135922917038571E-3</c:v>
                </c:pt>
                <c:pt idx="3777">
                  <c:v>8.3502542511398065E-3</c:v>
                </c:pt>
                <c:pt idx="3778">
                  <c:v>8.5660693987747068E-3</c:v>
                </c:pt>
                <c:pt idx="3779">
                  <c:v>8.6726657620032465E-3</c:v>
                </c:pt>
                <c:pt idx="3780">
                  <c:v>8.7050929626734178E-3</c:v>
                </c:pt>
                <c:pt idx="3781">
                  <c:v>8.8701217787444924E-3</c:v>
                </c:pt>
                <c:pt idx="3782">
                  <c:v>9.0020495020983384E-3</c:v>
                </c:pt>
                <c:pt idx="3783">
                  <c:v>9.0888851299190509E-3</c:v>
                </c:pt>
                <c:pt idx="3784">
                  <c:v>9.1291600846352128E-3</c:v>
                </c:pt>
                <c:pt idx="3785">
                  <c:v>9.105722344471304E-3</c:v>
                </c:pt>
                <c:pt idx="3786">
                  <c:v>9.0184726399081868E-3</c:v>
                </c:pt>
                <c:pt idx="3787">
                  <c:v>8.8720403137186529E-3</c:v>
                </c:pt>
                <c:pt idx="3788">
                  <c:v>8.6628866453863605E-3</c:v>
                </c:pt>
                <c:pt idx="3789">
                  <c:v>8.3778110932995319E-3</c:v>
                </c:pt>
                <c:pt idx="3790">
                  <c:v>8.02067064262698E-3</c:v>
                </c:pt>
                <c:pt idx="3791">
                  <c:v>7.582175978233123E-3</c:v>
                </c:pt>
                <c:pt idx="3792">
                  <c:v>7.1590628042269462E-3</c:v>
                </c:pt>
                <c:pt idx="3793">
                  <c:v>6.884627569244451E-3</c:v>
                </c:pt>
                <c:pt idx="3794">
                  <c:v>6.5553520208524287E-3</c:v>
                </c:pt>
                <c:pt idx="3795">
                  <c:v>6.1431087378973192E-3</c:v>
                </c:pt>
                <c:pt idx="3796">
                  <c:v>5.6738675513816703E-3</c:v>
                </c:pt>
                <c:pt idx="3797">
                  <c:v>5.1442361536602321E-3</c:v>
                </c:pt>
                <c:pt idx="3798">
                  <c:v>4.513750093233535E-3</c:v>
                </c:pt>
                <c:pt idx="3799">
                  <c:v>4.1240634980705682E-3</c:v>
                </c:pt>
                <c:pt idx="3800">
                  <c:v>3.8514243151890107E-3</c:v>
                </c:pt>
                <c:pt idx="3801">
                  <c:v>3.5790188450392354E-3</c:v>
                </c:pt>
                <c:pt idx="3802">
                  <c:v>3.3937668587434595E-3</c:v>
                </c:pt>
                <c:pt idx="3803">
                  <c:v>3.1637799527321144E-3</c:v>
                </c:pt>
                <c:pt idx="3804">
                  <c:v>2.9401420344567653E-3</c:v>
                </c:pt>
                <c:pt idx="3805">
                  <c:v>2.6690125229258373E-3</c:v>
                </c:pt>
                <c:pt idx="3806">
                  <c:v>2.3338261171918537E-3</c:v>
                </c:pt>
                <c:pt idx="3807">
                  <c:v>2.0033805793908985E-3</c:v>
                </c:pt>
                <c:pt idx="3808">
                  <c:v>1.9966368598449487E-3</c:v>
                </c:pt>
                <c:pt idx="3809">
                  <c:v>1.9848415218834924E-3</c:v>
                </c:pt>
                <c:pt idx="3810">
                  <c:v>1.9654199314776697E-3</c:v>
                </c:pt>
                <c:pt idx="3811">
                  <c:v>1.9686931131482283E-3</c:v>
                </c:pt>
                <c:pt idx="3812">
                  <c:v>1.9839698654082151E-3</c:v>
                </c:pt>
                <c:pt idx="3813">
                  <c:v>2.0021261425859716E-3</c:v>
                </c:pt>
                <c:pt idx="3814">
                  <c:v>2.0407832096346365E-3</c:v>
                </c:pt>
                <c:pt idx="3815">
                  <c:v>2.0686719703373589E-3</c:v>
                </c:pt>
                <c:pt idx="3816">
                  <c:v>2.087348891007135E-3</c:v>
                </c:pt>
                <c:pt idx="3817">
                  <c:v>2.1059965749093152E-3</c:v>
                </c:pt>
                <c:pt idx="3818">
                  <c:v>2.1256778212973126E-3</c:v>
                </c:pt>
                <c:pt idx="3819">
                  <c:v>2.1477804331874171E-3</c:v>
                </c:pt>
                <c:pt idx="3820">
                  <c:v>2.1611293515194523E-3</c:v>
                </c:pt>
                <c:pt idx="3821">
                  <c:v>2.1757374976630359E-3</c:v>
                </c:pt>
                <c:pt idx="3822">
                  <c:v>2.1906949769128631E-3</c:v>
                </c:pt>
                <c:pt idx="3823">
                  <c:v>2.2056354324587182E-3</c:v>
                </c:pt>
                <c:pt idx="3824">
                  <c:v>2.2211826597540885E-3</c:v>
                </c:pt>
                <c:pt idx="3825">
                  <c:v>2.2362300825561955E-3</c:v>
                </c:pt>
                <c:pt idx="3826">
                  <c:v>2.2556533114004716E-3</c:v>
                </c:pt>
                <c:pt idx="3827">
                  <c:v>2.2729376342296393E-3</c:v>
                </c:pt>
                <c:pt idx="3828">
                  <c:v>2.2740574066663901E-3</c:v>
                </c:pt>
                <c:pt idx="3829">
                  <c:v>2.2767544255055134E-3</c:v>
                </c:pt>
                <c:pt idx="3830">
                  <c:v>2.2816542747159958E-3</c:v>
                </c:pt>
                <c:pt idx="3831">
                  <c:v>2.2782354713563975E-3</c:v>
                </c:pt>
                <c:pt idx="3832">
                  <c:v>2.2664602906418288E-3</c:v>
                </c:pt>
                <c:pt idx="3833">
                  <c:v>2.2283016132943322E-3</c:v>
                </c:pt>
                <c:pt idx="3834">
                  <c:v>2.1918878693737228E-3</c:v>
                </c:pt>
                <c:pt idx="3835">
                  <c:v>2.1390911521973872E-3</c:v>
                </c:pt>
                <c:pt idx="3836">
                  <c:v>2.0781815314500807E-3</c:v>
                </c:pt>
                <c:pt idx="3837">
                  <c:v>2.0961170349785047E-3</c:v>
                </c:pt>
                <c:pt idx="3838">
                  <c:v>2.1114634956150998E-3</c:v>
                </c:pt>
                <c:pt idx="3839">
                  <c:v>2.1724761378315673E-3</c:v>
                </c:pt>
                <c:pt idx="3840">
                  <c:v>2.249058997828607E-3</c:v>
                </c:pt>
                <c:pt idx="3841">
                  <c:v>2.3374638425286355E-3</c:v>
                </c:pt>
                <c:pt idx="3842">
                  <c:v>2.4263506705689466E-3</c:v>
                </c:pt>
                <c:pt idx="3843">
                  <c:v>2.5139575073369422E-3</c:v>
                </c:pt>
                <c:pt idx="3844">
                  <c:v>2.5824574656535225E-3</c:v>
                </c:pt>
                <c:pt idx="3845">
                  <c:v>2.6570301322113238E-3</c:v>
                </c:pt>
                <c:pt idx="3846">
                  <c:v>2.7165610199994107E-3</c:v>
                </c:pt>
                <c:pt idx="3847">
                  <c:v>2.761009473703298E-3</c:v>
                </c:pt>
                <c:pt idx="3848">
                  <c:v>2.8531781437949474E-3</c:v>
                </c:pt>
                <c:pt idx="3849">
                  <c:v>3.0018322210313749E-3</c:v>
                </c:pt>
                <c:pt idx="3850">
                  <c:v>3.1331726013346488E-3</c:v>
                </c:pt>
                <c:pt idx="3851">
                  <c:v>3.2564302815072141E-3</c:v>
                </c:pt>
                <c:pt idx="3852">
                  <c:v>3.362559421721398E-3</c:v>
                </c:pt>
                <c:pt idx="3853">
                  <c:v>3.4454240968719504E-3</c:v>
                </c:pt>
                <c:pt idx="3854">
                  <c:v>3.5250049754075477E-3</c:v>
                </c:pt>
                <c:pt idx="3855">
                  <c:v>3.5927982753583497E-3</c:v>
                </c:pt>
                <c:pt idx="3856">
                  <c:v>3.6396785172379941E-3</c:v>
                </c:pt>
                <c:pt idx="3857">
                  <c:v>3.6672991211687614E-3</c:v>
                </c:pt>
                <c:pt idx="3858">
                  <c:v>3.6665664740554065E-3</c:v>
                </c:pt>
                <c:pt idx="3859">
                  <c:v>3.7264591019534376E-3</c:v>
                </c:pt>
                <c:pt idx="3860">
                  <c:v>3.7689627750577014E-3</c:v>
                </c:pt>
                <c:pt idx="3861">
                  <c:v>3.7856782219210443E-3</c:v>
                </c:pt>
                <c:pt idx="3862">
                  <c:v>3.7858256727670704E-3</c:v>
                </c:pt>
                <c:pt idx="3863">
                  <c:v>3.750286510283357E-3</c:v>
                </c:pt>
                <c:pt idx="3864">
                  <c:v>3.7129848398914042E-3</c:v>
                </c:pt>
                <c:pt idx="3865">
                  <c:v>3.6330087410501371E-3</c:v>
                </c:pt>
                <c:pt idx="3866">
                  <c:v>3.5173853842154624E-3</c:v>
                </c:pt>
                <c:pt idx="3867">
                  <c:v>3.4608353888394478E-3</c:v>
                </c:pt>
                <c:pt idx="3868">
                  <c:v>3.4062963856693251E-3</c:v>
                </c:pt>
                <c:pt idx="3869">
                  <c:v>3.3701947470033051E-3</c:v>
                </c:pt>
                <c:pt idx="3870">
                  <c:v>3.3331083642485606E-3</c:v>
                </c:pt>
                <c:pt idx="3871">
                  <c:v>3.2862269927342123E-3</c:v>
                </c:pt>
                <c:pt idx="3872">
                  <c:v>3.2295190586162223E-3</c:v>
                </c:pt>
                <c:pt idx="3873">
                  <c:v>3.1530666609445321E-3</c:v>
                </c:pt>
                <c:pt idx="3874">
                  <c:v>3.0370400075366826E-3</c:v>
                </c:pt>
                <c:pt idx="3875">
                  <c:v>2.920702001928776E-3</c:v>
                </c:pt>
                <c:pt idx="3876">
                  <c:v>2.7808780249277947E-3</c:v>
                </c:pt>
                <c:pt idx="3877">
                  <c:v>2.6059949418716305E-3</c:v>
                </c:pt>
                <c:pt idx="3878">
                  <c:v>2.4834462009610796E-3</c:v>
                </c:pt>
                <c:pt idx="3879">
                  <c:v>2.4145563257224429E-3</c:v>
                </c:pt>
                <c:pt idx="3880">
                  <c:v>2.3608512907627032E-3</c:v>
                </c:pt>
                <c:pt idx="3881">
                  <c:v>2.331793448364644E-3</c:v>
                </c:pt>
                <c:pt idx="3882">
                  <c:v>2.3094647897457586E-3</c:v>
                </c:pt>
                <c:pt idx="3883">
                  <c:v>2.2722682779355791E-3</c:v>
                </c:pt>
                <c:pt idx="3884">
                  <c:v>2.4771122349864353E-3</c:v>
                </c:pt>
                <c:pt idx="3885">
                  <c:v>2.6306744749210681E-3</c:v>
                </c:pt>
                <c:pt idx="3886">
                  <c:v>2.7471393457295388E-3</c:v>
                </c:pt>
                <c:pt idx="3887">
                  <c:v>2.8324704351418038E-3</c:v>
                </c:pt>
                <c:pt idx="3888">
                  <c:v>2.8769877642411054E-3</c:v>
                </c:pt>
                <c:pt idx="3889">
                  <c:v>3.0530126803605421E-3</c:v>
                </c:pt>
                <c:pt idx="3890">
                  <c:v>3.2337252595964075E-3</c:v>
                </c:pt>
                <c:pt idx="3891">
                  <c:v>3.4164568857718981E-3</c:v>
                </c:pt>
                <c:pt idx="3892">
                  <c:v>3.6698215255688339E-3</c:v>
                </c:pt>
                <c:pt idx="3893">
                  <c:v>3.913663910004174E-3</c:v>
                </c:pt>
                <c:pt idx="3894">
                  <c:v>4.1325035337333891E-3</c:v>
                </c:pt>
                <c:pt idx="3895">
                  <c:v>4.3237146702874065E-3</c:v>
                </c:pt>
                <c:pt idx="3896">
                  <c:v>4.4796962051656267E-3</c:v>
                </c:pt>
                <c:pt idx="3897">
                  <c:v>4.6036864879160592E-3</c:v>
                </c:pt>
                <c:pt idx="3898">
                  <c:v>4.7217748937695026E-3</c:v>
                </c:pt>
                <c:pt idx="3899">
                  <c:v>4.891648080633487E-3</c:v>
                </c:pt>
                <c:pt idx="3900">
                  <c:v>5.2371888181884348E-3</c:v>
                </c:pt>
                <c:pt idx="3901">
                  <c:v>5.5023652297377344E-3</c:v>
                </c:pt>
                <c:pt idx="3902">
                  <c:v>5.8607860684459908E-3</c:v>
                </c:pt>
                <c:pt idx="3903">
                  <c:v>6.1783302127566267E-3</c:v>
                </c:pt>
                <c:pt idx="3904">
                  <c:v>6.4171388529696309E-3</c:v>
                </c:pt>
                <c:pt idx="3905">
                  <c:v>6.5821302419810561E-3</c:v>
                </c:pt>
                <c:pt idx="3906">
                  <c:v>6.6895375411860254E-3</c:v>
                </c:pt>
                <c:pt idx="3907">
                  <c:v>6.7424033273412809E-3</c:v>
                </c:pt>
                <c:pt idx="3908">
                  <c:v>6.7482875910045278E-3</c:v>
                </c:pt>
                <c:pt idx="3909">
                  <c:v>6.7060936603668556E-3</c:v>
                </c:pt>
                <c:pt idx="3910">
                  <c:v>6.6258499600411963E-3</c:v>
                </c:pt>
                <c:pt idx="3911">
                  <c:v>6.5264191890517138E-3</c:v>
                </c:pt>
                <c:pt idx="3912">
                  <c:v>6.3906638341571396E-3</c:v>
                </c:pt>
                <c:pt idx="3913">
                  <c:v>6.19621241399094E-3</c:v>
                </c:pt>
                <c:pt idx="3914">
                  <c:v>6.1530264007286064E-3</c:v>
                </c:pt>
                <c:pt idx="3915">
                  <c:v>6.0682387460126996E-3</c:v>
                </c:pt>
                <c:pt idx="3916">
                  <c:v>5.9398024166913187E-3</c:v>
                </c:pt>
                <c:pt idx="3917">
                  <c:v>5.8015982627747523E-3</c:v>
                </c:pt>
                <c:pt idx="3918">
                  <c:v>5.6459150470926506E-3</c:v>
                </c:pt>
                <c:pt idx="3919">
                  <c:v>5.5181576289747777E-3</c:v>
                </c:pt>
                <c:pt idx="3920">
                  <c:v>5.3774618907361064E-3</c:v>
                </c:pt>
                <c:pt idx="3921">
                  <c:v>5.3038992249660214E-3</c:v>
                </c:pt>
                <c:pt idx="3922">
                  <c:v>5.251644996739877E-3</c:v>
                </c:pt>
                <c:pt idx="3923">
                  <c:v>5.1812696168541238E-3</c:v>
                </c:pt>
                <c:pt idx="3924">
                  <c:v>5.061434996138035E-3</c:v>
                </c:pt>
                <c:pt idx="3925">
                  <c:v>4.9009625567678818E-3</c:v>
                </c:pt>
                <c:pt idx="3926">
                  <c:v>4.6842694969905559E-3</c:v>
                </c:pt>
                <c:pt idx="3927">
                  <c:v>4.4838356047209793E-3</c:v>
                </c:pt>
                <c:pt idx="3928">
                  <c:v>4.3291367655168686E-3</c:v>
                </c:pt>
                <c:pt idx="3929">
                  <c:v>4.2238651317656507E-3</c:v>
                </c:pt>
                <c:pt idx="3930">
                  <c:v>4.2862968620334136E-3</c:v>
                </c:pt>
                <c:pt idx="3931">
                  <c:v>4.3153600201749449E-3</c:v>
                </c:pt>
                <c:pt idx="3932">
                  <c:v>4.4337318940350498E-3</c:v>
                </c:pt>
                <c:pt idx="3933">
                  <c:v>4.5415098348120641E-3</c:v>
                </c:pt>
                <c:pt idx="3934">
                  <c:v>4.618327795262449E-3</c:v>
                </c:pt>
                <c:pt idx="3935">
                  <c:v>4.6577945920707117E-3</c:v>
                </c:pt>
                <c:pt idx="3936">
                  <c:v>4.6686105092033784E-3</c:v>
                </c:pt>
                <c:pt idx="3937">
                  <c:v>4.6590533014728595E-3</c:v>
                </c:pt>
                <c:pt idx="3938">
                  <c:v>4.6304816655977016E-3</c:v>
                </c:pt>
                <c:pt idx="3939">
                  <c:v>4.5760797653082831E-3</c:v>
                </c:pt>
                <c:pt idx="3940">
                  <c:v>4.5092761421618791E-3</c:v>
                </c:pt>
                <c:pt idx="3941">
                  <c:v>4.4232445150938979E-3</c:v>
                </c:pt>
                <c:pt idx="3942">
                  <c:v>4.3073663742401814E-3</c:v>
                </c:pt>
                <c:pt idx="3943">
                  <c:v>4.1586898286038315E-3</c:v>
                </c:pt>
                <c:pt idx="3944">
                  <c:v>3.9915872502132091E-3</c:v>
                </c:pt>
                <c:pt idx="3945">
                  <c:v>3.8076670961126749E-3</c:v>
                </c:pt>
                <c:pt idx="3946">
                  <c:v>3.612882079496978E-3</c:v>
                </c:pt>
                <c:pt idx="3947">
                  <c:v>3.4482463581559657E-3</c:v>
                </c:pt>
                <c:pt idx="3948">
                  <c:v>3.330516594588362E-3</c:v>
                </c:pt>
                <c:pt idx="3949">
                  <c:v>3.1931102924441079E-3</c:v>
                </c:pt>
                <c:pt idx="3950">
                  <c:v>3.0344211466377113E-3</c:v>
                </c:pt>
                <c:pt idx="3951">
                  <c:v>2.967578270108677E-3</c:v>
                </c:pt>
                <c:pt idx="3952">
                  <c:v>2.877472783724546E-3</c:v>
                </c:pt>
                <c:pt idx="3953">
                  <c:v>2.8505079297035728E-3</c:v>
                </c:pt>
                <c:pt idx="3954">
                  <c:v>2.7916537898331354E-3</c:v>
                </c:pt>
                <c:pt idx="3955">
                  <c:v>2.6993381867536702E-3</c:v>
                </c:pt>
                <c:pt idx="3956">
                  <c:v>2.5701203346827212E-3</c:v>
                </c:pt>
                <c:pt idx="3957">
                  <c:v>2.5417129970248102E-3</c:v>
                </c:pt>
                <c:pt idx="3958">
                  <c:v>2.6089269036642547E-3</c:v>
                </c:pt>
                <c:pt idx="3959">
                  <c:v>2.6604061625024947E-3</c:v>
                </c:pt>
                <c:pt idx="3960">
                  <c:v>2.7277874297060656E-3</c:v>
                </c:pt>
                <c:pt idx="3961">
                  <c:v>2.7947327119241289E-3</c:v>
                </c:pt>
                <c:pt idx="3962">
                  <c:v>2.8850161802946835E-3</c:v>
                </c:pt>
                <c:pt idx="3963">
                  <c:v>2.9681881467883537E-3</c:v>
                </c:pt>
                <c:pt idx="3964">
                  <c:v>3.053456797891198E-3</c:v>
                </c:pt>
                <c:pt idx="3965">
                  <c:v>3.1197244655142404E-3</c:v>
                </c:pt>
                <c:pt idx="3966">
                  <c:v>3.1681208320516008E-3</c:v>
                </c:pt>
                <c:pt idx="3967">
                  <c:v>3.2085872605719292E-3</c:v>
                </c:pt>
                <c:pt idx="3968">
                  <c:v>3.230927846427898E-3</c:v>
                </c:pt>
                <c:pt idx="3969">
                  <c:v>3.2182956402569901E-3</c:v>
                </c:pt>
                <c:pt idx="3970">
                  <c:v>3.2068107849459E-3</c:v>
                </c:pt>
                <c:pt idx="3971">
                  <c:v>3.1797492522597677E-3</c:v>
                </c:pt>
                <c:pt idx="3972">
                  <c:v>3.3731185958927722E-3</c:v>
                </c:pt>
                <c:pt idx="3973">
                  <c:v>3.5989067659917473E-3</c:v>
                </c:pt>
                <c:pt idx="3974">
                  <c:v>3.8005203831664E-3</c:v>
                </c:pt>
                <c:pt idx="3975">
                  <c:v>3.9582059869315593E-3</c:v>
                </c:pt>
                <c:pt idx="3976">
                  <c:v>4.1172821316772723E-3</c:v>
                </c:pt>
                <c:pt idx="3977">
                  <c:v>4.2540240266884825E-3</c:v>
                </c:pt>
                <c:pt idx="3978">
                  <c:v>4.3603392672892467E-3</c:v>
                </c:pt>
                <c:pt idx="3979">
                  <c:v>4.5267764254290372E-3</c:v>
                </c:pt>
                <c:pt idx="3980">
                  <c:v>4.6457107615483269E-3</c:v>
                </c:pt>
                <c:pt idx="3981">
                  <c:v>4.722092851910587E-3</c:v>
                </c:pt>
                <c:pt idx="3982">
                  <c:v>4.7662296903965423E-3</c:v>
                </c:pt>
                <c:pt idx="3983">
                  <c:v>4.858398027994466E-3</c:v>
                </c:pt>
                <c:pt idx="3984">
                  <c:v>4.9188251898423839E-3</c:v>
                </c:pt>
                <c:pt idx="3985">
                  <c:v>4.9404319445350339E-3</c:v>
                </c:pt>
                <c:pt idx="3986">
                  <c:v>4.9411075127043461E-3</c:v>
                </c:pt>
                <c:pt idx="3987">
                  <c:v>4.9202175928004226E-3</c:v>
                </c:pt>
                <c:pt idx="3988">
                  <c:v>4.8868490051558224E-3</c:v>
                </c:pt>
                <c:pt idx="3989">
                  <c:v>4.8306931386017608E-3</c:v>
                </c:pt>
                <c:pt idx="3990">
                  <c:v>4.7794031286170361E-3</c:v>
                </c:pt>
                <c:pt idx="3991">
                  <c:v>4.7053696902288316E-3</c:v>
                </c:pt>
                <c:pt idx="3992">
                  <c:v>4.6290966044024778E-3</c:v>
                </c:pt>
                <c:pt idx="3993">
                  <c:v>4.5403997600763409E-3</c:v>
                </c:pt>
                <c:pt idx="3994">
                  <c:v>4.4480013424977073E-3</c:v>
                </c:pt>
                <c:pt idx="3995">
                  <c:v>4.3249885452015394E-3</c:v>
                </c:pt>
                <c:pt idx="3996">
                  <c:v>4.1678900958799095E-3</c:v>
                </c:pt>
                <c:pt idx="3997">
                  <c:v>3.9930073957706843E-3</c:v>
                </c:pt>
                <c:pt idx="3998">
                  <c:v>3.7764377528691244E-3</c:v>
                </c:pt>
                <c:pt idx="3999">
                  <c:v>3.4958473728511656E-3</c:v>
                </c:pt>
                <c:pt idx="4000">
                  <c:v>3.1420408331824996E-3</c:v>
                </c:pt>
                <c:pt idx="4001">
                  <c:v>2.6973310299556108E-3</c:v>
                </c:pt>
                <c:pt idx="4002">
                  <c:v>2.5467750988464976E-3</c:v>
                </c:pt>
                <c:pt idx="4003">
                  <c:v>2.4418311817508134E-3</c:v>
                </c:pt>
                <c:pt idx="4004">
                  <c:v>2.3559369581503818E-3</c:v>
                </c:pt>
                <c:pt idx="4005">
                  <c:v>2.2628414960929907E-3</c:v>
                </c:pt>
                <c:pt idx="4006">
                  <c:v>2.1666309557456928E-3</c:v>
                </c:pt>
                <c:pt idx="4007">
                  <c:v>2.0668674383779286E-3</c:v>
                </c:pt>
                <c:pt idx="4008">
                  <c:v>1.9877144532948828E-3</c:v>
                </c:pt>
                <c:pt idx="4009">
                  <c:v>2.0119304422419222E-3</c:v>
                </c:pt>
                <c:pt idx="4010">
                  <c:v>2.0378641753225936E-3</c:v>
                </c:pt>
                <c:pt idx="4011">
                  <c:v>2.0654325595940476E-3</c:v>
                </c:pt>
                <c:pt idx="4012">
                  <c:v>2.1157488724643492E-3</c:v>
                </c:pt>
                <c:pt idx="4013">
                  <c:v>2.2227889337793566E-3</c:v>
                </c:pt>
                <c:pt idx="4014">
                  <c:v>2.3096388796576177E-3</c:v>
                </c:pt>
                <c:pt idx="4015">
                  <c:v>2.3693037231574685E-3</c:v>
                </c:pt>
                <c:pt idx="4016">
                  <c:v>2.4936329846663172E-3</c:v>
                </c:pt>
                <c:pt idx="4017">
                  <c:v>2.5921972263962217E-3</c:v>
                </c:pt>
                <c:pt idx="4018">
                  <c:v>2.6783766010032998E-3</c:v>
                </c:pt>
                <c:pt idx="4019">
                  <c:v>2.752969104491668E-3</c:v>
                </c:pt>
                <c:pt idx="4020">
                  <c:v>2.8291426343396969E-3</c:v>
                </c:pt>
                <c:pt idx="4021">
                  <c:v>2.8962740063024467E-3</c:v>
                </c:pt>
                <c:pt idx="4022">
                  <c:v>2.9472865428556592E-3</c:v>
                </c:pt>
                <c:pt idx="4023">
                  <c:v>3.0108630711987009E-3</c:v>
                </c:pt>
                <c:pt idx="4024">
                  <c:v>3.066138015754811E-3</c:v>
                </c:pt>
                <c:pt idx="4025">
                  <c:v>3.1072526765194767E-3</c:v>
                </c:pt>
                <c:pt idx="4026">
                  <c:v>3.1340629268662773E-3</c:v>
                </c:pt>
                <c:pt idx="4027">
                  <c:v>3.1476932274764843E-3</c:v>
                </c:pt>
                <c:pt idx="4028">
                  <c:v>3.1573771860028766E-3</c:v>
                </c:pt>
                <c:pt idx="4029">
                  <c:v>3.1541589182304034E-3</c:v>
                </c:pt>
                <c:pt idx="4030">
                  <c:v>3.1294143402099172E-3</c:v>
                </c:pt>
                <c:pt idx="4031">
                  <c:v>3.0910146010336183E-3</c:v>
                </c:pt>
                <c:pt idx="4032">
                  <c:v>3.0379740903499516E-3</c:v>
                </c:pt>
                <c:pt idx="4033">
                  <c:v>2.9522772384098549E-3</c:v>
                </c:pt>
                <c:pt idx="4034">
                  <c:v>2.8489769768317292E-3</c:v>
                </c:pt>
                <c:pt idx="4035">
                  <c:v>2.7381718554077908E-3</c:v>
                </c:pt>
                <c:pt idx="4036">
                  <c:v>2.6150063219299189E-3</c:v>
                </c:pt>
                <c:pt idx="4037">
                  <c:v>2.4687625241343169E-3</c:v>
                </c:pt>
                <c:pt idx="4038">
                  <c:v>2.3519959703182185E-3</c:v>
                </c:pt>
                <c:pt idx="4039">
                  <c:v>2.2280545458882653E-3</c:v>
                </c:pt>
                <c:pt idx="4040">
                  <c:v>2.1229958804032463E-3</c:v>
                </c:pt>
                <c:pt idx="4041">
                  <c:v>2.0011154169569004E-3</c:v>
                </c:pt>
                <c:pt idx="4042">
                  <c:v>1.920792270279138E-3</c:v>
                </c:pt>
                <c:pt idx="4043">
                  <c:v>1.8901531012695729E-3</c:v>
                </c:pt>
                <c:pt idx="4044">
                  <c:v>1.8495612657011909E-3</c:v>
                </c:pt>
                <c:pt idx="4045">
                  <c:v>1.7978391293023009E-3</c:v>
                </c:pt>
                <c:pt idx="4046">
                  <c:v>1.8061639417500097E-3</c:v>
                </c:pt>
                <c:pt idx="4047">
                  <c:v>1.8093848524162845E-3</c:v>
                </c:pt>
                <c:pt idx="4048">
                  <c:v>1.8184775560728872E-3</c:v>
                </c:pt>
                <c:pt idx="4049">
                  <c:v>1.8216067006118978E-3</c:v>
                </c:pt>
                <c:pt idx="4050">
                  <c:v>1.8205557664315866E-3</c:v>
                </c:pt>
                <c:pt idx="4051">
                  <c:v>1.8249077390435182E-3</c:v>
                </c:pt>
                <c:pt idx="4052">
                  <c:v>1.8242861947416853E-3</c:v>
                </c:pt>
                <c:pt idx="4053">
                  <c:v>1.8391114066179434E-3</c:v>
                </c:pt>
                <c:pt idx="4054">
                  <c:v>1.8601974040089856E-3</c:v>
                </c:pt>
                <c:pt idx="4055">
                  <c:v>1.8868855784364693E-3</c:v>
                </c:pt>
                <c:pt idx="4056">
                  <c:v>1.9090168789162104E-3</c:v>
                </c:pt>
                <c:pt idx="4057">
                  <c:v>1.9268210868794019E-3</c:v>
                </c:pt>
                <c:pt idx="4058">
                  <c:v>2.0667655165148842E-3</c:v>
                </c:pt>
                <c:pt idx="4059">
                  <c:v>2.1978443308101137E-3</c:v>
                </c:pt>
                <c:pt idx="4060">
                  <c:v>2.3080376747551569E-3</c:v>
                </c:pt>
                <c:pt idx="4061">
                  <c:v>2.4127004917085448E-3</c:v>
                </c:pt>
                <c:pt idx="4062">
                  <c:v>2.4996349115826468E-3</c:v>
                </c:pt>
                <c:pt idx="4063">
                  <c:v>2.56249373436675E-3</c:v>
                </c:pt>
                <c:pt idx="4064">
                  <c:v>2.62094590886282E-3</c:v>
                </c:pt>
                <c:pt idx="4065">
                  <c:v>2.6742651410789501E-3</c:v>
                </c:pt>
                <c:pt idx="4066">
                  <c:v>2.7206397390920432E-3</c:v>
                </c:pt>
                <c:pt idx="4067">
                  <c:v>2.7527095588940342E-3</c:v>
                </c:pt>
                <c:pt idx="4068">
                  <c:v>2.7807109796475129E-3</c:v>
                </c:pt>
                <c:pt idx="4069">
                  <c:v>2.7939088388540937E-3</c:v>
                </c:pt>
                <c:pt idx="4070">
                  <c:v>2.8113100501401963E-3</c:v>
                </c:pt>
                <c:pt idx="4071">
                  <c:v>2.817759732587897E-3</c:v>
                </c:pt>
                <c:pt idx="4072">
                  <c:v>2.8293413682872865E-3</c:v>
                </c:pt>
                <c:pt idx="4073">
                  <c:v>2.8385432721116091E-3</c:v>
                </c:pt>
                <c:pt idx="4074">
                  <c:v>2.853499546828538E-3</c:v>
                </c:pt>
                <c:pt idx="4075">
                  <c:v>2.8641013197000078E-3</c:v>
                </c:pt>
                <c:pt idx="4076">
                  <c:v>2.8606873670140721E-3</c:v>
                </c:pt>
                <c:pt idx="4077">
                  <c:v>2.8606081936763785E-3</c:v>
                </c:pt>
                <c:pt idx="4078">
                  <c:v>2.8547024307546739E-3</c:v>
                </c:pt>
                <c:pt idx="4079">
                  <c:v>2.8340739186642661E-3</c:v>
                </c:pt>
                <c:pt idx="4080">
                  <c:v>2.7877465744842573E-3</c:v>
                </c:pt>
                <c:pt idx="4081">
                  <c:v>2.7353361992194566E-3</c:v>
                </c:pt>
                <c:pt idx="4082">
                  <c:v>2.6578261486103162E-3</c:v>
                </c:pt>
                <c:pt idx="4083">
                  <c:v>2.5710490715395045E-3</c:v>
                </c:pt>
                <c:pt idx="4084">
                  <c:v>2.4772207584559266E-3</c:v>
                </c:pt>
                <c:pt idx="4085">
                  <c:v>2.3840375031517428E-3</c:v>
                </c:pt>
                <c:pt idx="4086">
                  <c:v>2.2703021938980422E-3</c:v>
                </c:pt>
                <c:pt idx="4087">
                  <c:v>2.1466363191306138E-3</c:v>
                </c:pt>
                <c:pt idx="4088">
                  <c:v>2.1287960279476352E-3</c:v>
                </c:pt>
                <c:pt idx="4089">
                  <c:v>2.1133502430693224E-3</c:v>
                </c:pt>
                <c:pt idx="4090">
                  <c:v>2.090855728224492E-3</c:v>
                </c:pt>
                <c:pt idx="4091">
                  <c:v>2.0714956249833286E-3</c:v>
                </c:pt>
                <c:pt idx="4092">
                  <c:v>2.0452854824860984E-3</c:v>
                </c:pt>
                <c:pt idx="4093">
                  <c:v>2.0304175738657176E-3</c:v>
                </c:pt>
                <c:pt idx="4094">
                  <c:v>2.0091360462927386E-3</c:v>
                </c:pt>
                <c:pt idx="4095">
                  <c:v>1.9914399285478699E-3</c:v>
                </c:pt>
                <c:pt idx="4096">
                  <c:v>1.9769438125573379E-3</c:v>
                </c:pt>
                <c:pt idx="4097">
                  <c:v>1.9551790368637738E-3</c:v>
                </c:pt>
                <c:pt idx="4098">
                  <c:v>2.0244888276836652E-3</c:v>
                </c:pt>
                <c:pt idx="4099">
                  <c:v>2.1033074433510746E-3</c:v>
                </c:pt>
                <c:pt idx="4100">
                  <c:v>2.2622630983944354E-3</c:v>
                </c:pt>
                <c:pt idx="4101">
                  <c:v>3.0965258916567122E-3</c:v>
                </c:pt>
                <c:pt idx="4102">
                  <c:v>3.7501226823782891E-3</c:v>
                </c:pt>
                <c:pt idx="4103">
                  <c:v>4.4096827608245881E-3</c:v>
                </c:pt>
                <c:pt idx="4104">
                  <c:v>4.9562451922820511E-3</c:v>
                </c:pt>
                <c:pt idx="4105">
                  <c:v>5.433350952912858E-3</c:v>
                </c:pt>
                <c:pt idx="4106">
                  <c:v>5.8149121102651453E-3</c:v>
                </c:pt>
                <c:pt idx="4107">
                  <c:v>6.1755229509318898E-3</c:v>
                </c:pt>
                <c:pt idx="4108">
                  <c:v>6.4655605687521083E-3</c:v>
                </c:pt>
                <c:pt idx="4109">
                  <c:v>6.7051849630321032E-3</c:v>
                </c:pt>
                <c:pt idx="4110">
                  <c:v>6.9082898221343898E-3</c:v>
                </c:pt>
                <c:pt idx="4111">
                  <c:v>7.0683365448181972E-3</c:v>
                </c:pt>
                <c:pt idx="4112">
                  <c:v>7.1742557860800518E-3</c:v>
                </c:pt>
                <c:pt idx="4113">
                  <c:v>7.3136251577544439E-3</c:v>
                </c:pt>
                <c:pt idx="4114">
                  <c:v>7.4422694297805788E-3</c:v>
                </c:pt>
                <c:pt idx="4115">
                  <c:v>7.5399624650435235E-3</c:v>
                </c:pt>
                <c:pt idx="4116">
                  <c:v>7.5928766260789909E-3</c:v>
                </c:pt>
                <c:pt idx="4117">
                  <c:v>7.6321083000426074E-3</c:v>
                </c:pt>
                <c:pt idx="4118">
                  <c:v>7.6788563360297409E-3</c:v>
                </c:pt>
                <c:pt idx="4119">
                  <c:v>7.6882466417714486E-3</c:v>
                </c:pt>
                <c:pt idx="4120">
                  <c:v>7.6826107910085506E-3</c:v>
                </c:pt>
                <c:pt idx="4121">
                  <c:v>7.6159382872801338E-3</c:v>
                </c:pt>
                <c:pt idx="4122">
                  <c:v>7.4868809889387699E-3</c:v>
                </c:pt>
                <c:pt idx="4123">
                  <c:v>7.3143121494380131E-3</c:v>
                </c:pt>
                <c:pt idx="4124">
                  <c:v>7.1238587327612183E-3</c:v>
                </c:pt>
                <c:pt idx="4125">
                  <c:v>6.8526024808702691E-3</c:v>
                </c:pt>
                <c:pt idx="4126">
                  <c:v>6.5044006523422718E-3</c:v>
                </c:pt>
                <c:pt idx="4127">
                  <c:v>6.0601325805639712E-3</c:v>
                </c:pt>
                <c:pt idx="4128">
                  <c:v>5.6189642247885955E-3</c:v>
                </c:pt>
                <c:pt idx="4129">
                  <c:v>5.0941215788120608E-3</c:v>
                </c:pt>
                <c:pt idx="4130">
                  <c:v>4.5730535225872362E-3</c:v>
                </c:pt>
                <c:pt idx="4131">
                  <c:v>4.4971053146119983E-3</c:v>
                </c:pt>
                <c:pt idx="4132">
                  <c:v>4.4152392353183348E-3</c:v>
                </c:pt>
                <c:pt idx="4133">
                  <c:v>4.3886615386208661E-3</c:v>
                </c:pt>
                <c:pt idx="4134">
                  <c:v>4.3769891987203617E-3</c:v>
                </c:pt>
                <c:pt idx="4135">
                  <c:v>4.3555580791916453E-3</c:v>
                </c:pt>
                <c:pt idx="4136">
                  <c:v>4.2966814670231529E-3</c:v>
                </c:pt>
                <c:pt idx="4137">
                  <c:v>4.2384394294240008E-3</c:v>
                </c:pt>
                <c:pt idx="4138">
                  <c:v>4.1426878663551239E-3</c:v>
                </c:pt>
                <c:pt idx="4139">
                  <c:v>4.0163242734297553E-3</c:v>
                </c:pt>
                <c:pt idx="4140">
                  <c:v>3.8683470966928216E-3</c:v>
                </c:pt>
                <c:pt idx="4141">
                  <c:v>3.6841668402531136E-3</c:v>
                </c:pt>
                <c:pt idx="4142">
                  <c:v>3.4596812755406754E-3</c:v>
                </c:pt>
                <c:pt idx="4143">
                  <c:v>3.2909932307309204E-3</c:v>
                </c:pt>
                <c:pt idx="4144">
                  <c:v>3.1466574176038571E-3</c:v>
                </c:pt>
                <c:pt idx="4145">
                  <c:v>3.0544364160963694E-3</c:v>
                </c:pt>
                <c:pt idx="4146">
                  <c:v>2.9342790135043198E-3</c:v>
                </c:pt>
                <c:pt idx="4147">
                  <c:v>2.8308632435780495E-3</c:v>
                </c:pt>
                <c:pt idx="4148">
                  <c:v>2.8056698649093106E-3</c:v>
                </c:pt>
                <c:pt idx="4149">
                  <c:v>2.79906569854429E-3</c:v>
                </c:pt>
                <c:pt idx="4150">
                  <c:v>2.8232061686067587E-3</c:v>
                </c:pt>
                <c:pt idx="4151">
                  <c:v>2.8361407138650855E-3</c:v>
                </c:pt>
                <c:pt idx="4152">
                  <c:v>2.8269122503526856E-3</c:v>
                </c:pt>
                <c:pt idx="4153">
                  <c:v>2.7866566682538253E-3</c:v>
                </c:pt>
                <c:pt idx="4154">
                  <c:v>2.8178868481692101E-3</c:v>
                </c:pt>
                <c:pt idx="4155">
                  <c:v>2.8444155880899269E-3</c:v>
                </c:pt>
                <c:pt idx="4156">
                  <c:v>2.8744056373168772E-3</c:v>
                </c:pt>
                <c:pt idx="4157">
                  <c:v>3.0429494707416233E-3</c:v>
                </c:pt>
                <c:pt idx="4158">
                  <c:v>3.1890481678090005E-3</c:v>
                </c:pt>
                <c:pt idx="4159">
                  <c:v>3.3106950509984435E-3</c:v>
                </c:pt>
                <c:pt idx="4160">
                  <c:v>3.4117271167701979E-3</c:v>
                </c:pt>
                <c:pt idx="4161">
                  <c:v>3.4868433545028167E-3</c:v>
                </c:pt>
                <c:pt idx="4162">
                  <c:v>3.5376673686680297E-3</c:v>
                </c:pt>
                <c:pt idx="4163">
                  <c:v>3.574446707528935E-3</c:v>
                </c:pt>
                <c:pt idx="4164">
                  <c:v>3.631681392634064E-3</c:v>
                </c:pt>
                <c:pt idx="4165">
                  <c:v>3.6769417907982589E-3</c:v>
                </c:pt>
                <c:pt idx="4166">
                  <c:v>3.7008519651119953E-3</c:v>
                </c:pt>
                <c:pt idx="4167">
                  <c:v>3.7690924127385165E-3</c:v>
                </c:pt>
                <c:pt idx="4168">
                  <c:v>3.8706961726908524E-3</c:v>
                </c:pt>
                <c:pt idx="4169">
                  <c:v>3.9375923328285991E-3</c:v>
                </c:pt>
                <c:pt idx="4170">
                  <c:v>4.0806067808631524E-3</c:v>
                </c:pt>
                <c:pt idx="4171">
                  <c:v>4.2360453218677502E-3</c:v>
                </c:pt>
                <c:pt idx="4172">
                  <c:v>4.7130443667062214E-3</c:v>
                </c:pt>
                <c:pt idx="4173">
                  <c:v>5.1729991514896066E-3</c:v>
                </c:pt>
                <c:pt idx="4174">
                  <c:v>5.5328741401972532E-3</c:v>
                </c:pt>
                <c:pt idx="4175">
                  <c:v>5.8810257115330796E-3</c:v>
                </c:pt>
                <c:pt idx="4176">
                  <c:v>6.1732102949205283E-3</c:v>
                </c:pt>
                <c:pt idx="4177">
                  <c:v>6.3998708977594234E-3</c:v>
                </c:pt>
                <c:pt idx="4178">
                  <c:v>6.5824250865902699E-3</c:v>
                </c:pt>
                <c:pt idx="4179">
                  <c:v>6.7263192210479531E-3</c:v>
                </c:pt>
                <c:pt idx="4180">
                  <c:v>6.8220046065030539E-3</c:v>
                </c:pt>
                <c:pt idx="4181">
                  <c:v>6.8786517125754044E-3</c:v>
                </c:pt>
                <c:pt idx="4182">
                  <c:v>6.8904894517929239E-3</c:v>
                </c:pt>
                <c:pt idx="4183">
                  <c:v>6.8803945228535328E-3</c:v>
                </c:pt>
                <c:pt idx="4184">
                  <c:v>6.8455117721803304E-3</c:v>
                </c:pt>
                <c:pt idx="4185">
                  <c:v>6.7770950443570548E-3</c:v>
                </c:pt>
                <c:pt idx="4186">
                  <c:v>6.7393898189138553E-3</c:v>
                </c:pt>
                <c:pt idx="4187">
                  <c:v>6.8227222361542999E-3</c:v>
                </c:pt>
                <c:pt idx="4188">
                  <c:v>6.9165703937705643E-3</c:v>
                </c:pt>
                <c:pt idx="4189">
                  <c:v>6.9997984209717963E-3</c:v>
                </c:pt>
                <c:pt idx="4190">
                  <c:v>7.0228683951433623E-3</c:v>
                </c:pt>
                <c:pt idx="4191">
                  <c:v>7.3680820190213285E-3</c:v>
                </c:pt>
                <c:pt idx="4192">
                  <c:v>8.5809857146306751E-3</c:v>
                </c:pt>
                <c:pt idx="4193">
                  <c:v>1.0267030507333264E-2</c:v>
                </c:pt>
                <c:pt idx="4194">
                  <c:v>1.1738181233695372E-2</c:v>
                </c:pt>
                <c:pt idx="4195">
                  <c:v>1.2864601305836979E-2</c:v>
                </c:pt>
                <c:pt idx="4196">
                  <c:v>1.5681983764814778E-2</c:v>
                </c:pt>
                <c:pt idx="4197">
                  <c:v>1.7843647141638698E-2</c:v>
                </c:pt>
                <c:pt idx="4198">
                  <c:v>1.9986930754512824E-2</c:v>
                </c:pt>
                <c:pt idx="4199">
                  <c:v>2.1679688859998082E-2</c:v>
                </c:pt>
                <c:pt idx="4200">
                  <c:v>2.3070200767100139E-2</c:v>
                </c:pt>
                <c:pt idx="4201">
                  <c:v>2.464958854617787E-2</c:v>
                </c:pt>
                <c:pt idx="4202">
                  <c:v>2.6083633708457822E-2</c:v>
                </c:pt>
                <c:pt idx="4203">
                  <c:v>2.7792976170689626E-2</c:v>
                </c:pt>
                <c:pt idx="4204">
                  <c:v>2.9233323007410512E-2</c:v>
                </c:pt>
                <c:pt idx="4205">
                  <c:v>3.113413654689209E-2</c:v>
                </c:pt>
                <c:pt idx="4206">
                  <c:v>3.3319740626462278E-2</c:v>
                </c:pt>
                <c:pt idx="4207">
                  <c:v>3.5068795898918426E-2</c:v>
                </c:pt>
                <c:pt idx="4208">
                  <c:v>3.6616896447257789E-2</c:v>
                </c:pt>
                <c:pt idx="4209">
                  <c:v>3.7868340348944103E-2</c:v>
                </c:pt>
                <c:pt idx="4210">
                  <c:v>3.8982737200840674E-2</c:v>
                </c:pt>
                <c:pt idx="4211">
                  <c:v>3.9928698456585338E-2</c:v>
                </c:pt>
                <c:pt idx="4212">
                  <c:v>4.1298405440823714E-2</c:v>
                </c:pt>
                <c:pt idx="4213">
                  <c:v>4.2799404316179374E-2</c:v>
                </c:pt>
                <c:pt idx="4214">
                  <c:v>4.4627542996119603E-2</c:v>
                </c:pt>
                <c:pt idx="4215">
                  <c:v>4.6571250982575592E-2</c:v>
                </c:pt>
                <c:pt idx="4216">
                  <c:v>4.8035385121581363E-2</c:v>
                </c:pt>
                <c:pt idx="4217">
                  <c:v>4.8925444128041215E-2</c:v>
                </c:pt>
                <c:pt idx="4218">
                  <c:v>4.9294445920562785E-2</c:v>
                </c:pt>
                <c:pt idx="4219">
                  <c:v>4.9305824281615201E-2</c:v>
                </c:pt>
                <c:pt idx="4220">
                  <c:v>4.873549864311752E-2</c:v>
                </c:pt>
                <c:pt idx="4221">
                  <c:v>4.8674512306867188E-2</c:v>
                </c:pt>
                <c:pt idx="4222">
                  <c:v>4.8764579387262287E-2</c:v>
                </c:pt>
                <c:pt idx="4223">
                  <c:v>4.9066369480647881E-2</c:v>
                </c:pt>
                <c:pt idx="4224">
                  <c:v>4.9014342515265631E-2</c:v>
                </c:pt>
                <c:pt idx="4225">
                  <c:v>4.8831125520507737E-2</c:v>
                </c:pt>
                <c:pt idx="4226">
                  <c:v>4.9452565999011253E-2</c:v>
                </c:pt>
                <c:pt idx="4227">
                  <c:v>4.9596909281090187E-2</c:v>
                </c:pt>
                <c:pt idx="4228">
                  <c:v>5.0082632602375179E-2</c:v>
                </c:pt>
                <c:pt idx="4229">
                  <c:v>5.0558266426138192E-2</c:v>
                </c:pt>
                <c:pt idx="4230">
                  <c:v>5.04746397270322E-2</c:v>
                </c:pt>
                <c:pt idx="4231">
                  <c:v>5.0324059599732844E-2</c:v>
                </c:pt>
                <c:pt idx="4232">
                  <c:v>4.9614706330614218E-2</c:v>
                </c:pt>
                <c:pt idx="4233">
                  <c:v>4.880407178792881E-2</c:v>
                </c:pt>
                <c:pt idx="4234">
                  <c:v>4.7674941409817581E-2</c:v>
                </c:pt>
                <c:pt idx="4235">
                  <c:v>4.6706507137366536E-2</c:v>
                </c:pt>
                <c:pt idx="4236">
                  <c:v>4.6493258337026833E-2</c:v>
                </c:pt>
                <c:pt idx="4237">
                  <c:v>4.6226466612193769E-2</c:v>
                </c:pt>
                <c:pt idx="4238">
                  <c:v>4.5996254163723993E-2</c:v>
                </c:pt>
                <c:pt idx="4239">
                  <c:v>4.5459350948814287E-2</c:v>
                </c:pt>
                <c:pt idx="4240">
                  <c:v>4.4953892639084836E-2</c:v>
                </c:pt>
                <c:pt idx="4241">
                  <c:v>4.5774600484821362E-2</c:v>
                </c:pt>
                <c:pt idx="4242">
                  <c:v>4.700058829453823E-2</c:v>
                </c:pt>
                <c:pt idx="4243">
                  <c:v>4.9634331816684474E-2</c:v>
                </c:pt>
                <c:pt idx="4244">
                  <c:v>5.2208544424706411E-2</c:v>
                </c:pt>
                <c:pt idx="4245">
                  <c:v>5.4932567309698685E-2</c:v>
                </c:pt>
                <c:pt idx="4246">
                  <c:v>5.775988891899677E-2</c:v>
                </c:pt>
                <c:pt idx="4247">
                  <c:v>5.9757432782238808E-2</c:v>
                </c:pt>
                <c:pt idx="4248">
                  <c:v>6.1023015529130281E-2</c:v>
                </c:pt>
                <c:pt idx="4249">
                  <c:v>6.2640874501099911E-2</c:v>
                </c:pt>
                <c:pt idx="4250">
                  <c:v>6.3494234152688886E-2</c:v>
                </c:pt>
                <c:pt idx="4251">
                  <c:v>6.496742880812717E-2</c:v>
                </c:pt>
                <c:pt idx="4252">
                  <c:v>6.6038891278491579E-2</c:v>
                </c:pt>
                <c:pt idx="4253">
                  <c:v>6.704160583966616E-2</c:v>
                </c:pt>
                <c:pt idx="4254">
                  <c:v>6.7947127603604676E-2</c:v>
                </c:pt>
                <c:pt idx="4255">
                  <c:v>6.8626198463146618E-2</c:v>
                </c:pt>
                <c:pt idx="4256">
                  <c:v>7.1121399052127249E-2</c:v>
                </c:pt>
                <c:pt idx="4257">
                  <c:v>7.3311883243163747E-2</c:v>
                </c:pt>
                <c:pt idx="4258">
                  <c:v>7.5512334255874489E-2</c:v>
                </c:pt>
                <c:pt idx="4259">
                  <c:v>7.7377015384496442E-2</c:v>
                </c:pt>
                <c:pt idx="4260">
                  <c:v>7.8474591755359369E-2</c:v>
                </c:pt>
                <c:pt idx="4261">
                  <c:v>7.9917481768108423E-2</c:v>
                </c:pt>
                <c:pt idx="4262">
                  <c:v>8.0524029615988479E-2</c:v>
                </c:pt>
                <c:pt idx="4263">
                  <c:v>8.0218334021685503E-2</c:v>
                </c:pt>
                <c:pt idx="4264">
                  <c:v>8.0131563458965646E-2</c:v>
                </c:pt>
                <c:pt idx="4265">
                  <c:v>7.9371995283644234E-2</c:v>
                </c:pt>
                <c:pt idx="4266">
                  <c:v>7.9173922244804101E-2</c:v>
                </c:pt>
                <c:pt idx="4267">
                  <c:v>7.8708619793657578E-2</c:v>
                </c:pt>
                <c:pt idx="4268">
                  <c:v>7.7729506983296767E-2</c:v>
                </c:pt>
                <c:pt idx="4269">
                  <c:v>7.6028968049179357E-2</c:v>
                </c:pt>
                <c:pt idx="4270">
                  <c:v>7.4423201737439645E-2</c:v>
                </c:pt>
                <c:pt idx="4271">
                  <c:v>7.3723508470607602E-2</c:v>
                </c:pt>
                <c:pt idx="4272">
                  <c:v>7.2922853659877954E-2</c:v>
                </c:pt>
                <c:pt idx="4273">
                  <c:v>7.2730294070180654E-2</c:v>
                </c:pt>
                <c:pt idx="4274">
                  <c:v>7.2262827441566785E-2</c:v>
                </c:pt>
                <c:pt idx="4275">
                  <c:v>7.1588052724236809E-2</c:v>
                </c:pt>
                <c:pt idx="4276">
                  <c:v>7.0972336511445633E-2</c:v>
                </c:pt>
                <c:pt idx="4277">
                  <c:v>6.9737008139355197E-2</c:v>
                </c:pt>
                <c:pt idx="4278">
                  <c:v>6.84313776014705E-2</c:v>
                </c:pt>
                <c:pt idx="4279">
                  <c:v>6.8906185757348248E-2</c:v>
                </c:pt>
                <c:pt idx="4280">
                  <c:v>6.8453716754142011E-2</c:v>
                </c:pt>
                <c:pt idx="4281">
                  <c:v>6.8317527800932309E-2</c:v>
                </c:pt>
                <c:pt idx="4282">
                  <c:v>6.8212275459507504E-2</c:v>
                </c:pt>
                <c:pt idx="4283">
                  <c:v>6.7431374245627382E-2</c:v>
                </c:pt>
                <c:pt idx="4284">
                  <c:v>6.6928181750789351E-2</c:v>
                </c:pt>
                <c:pt idx="4285">
                  <c:v>6.5433446054469283E-2</c:v>
                </c:pt>
                <c:pt idx="4286">
                  <c:v>6.558489404619415E-2</c:v>
                </c:pt>
                <c:pt idx="4287">
                  <c:v>6.6878999869497482E-2</c:v>
                </c:pt>
                <c:pt idx="4288">
                  <c:v>6.7777158197981746E-2</c:v>
                </c:pt>
                <c:pt idx="4289">
                  <c:v>6.8040547079401187E-2</c:v>
                </c:pt>
                <c:pt idx="4290">
                  <c:v>6.8520278898153361E-2</c:v>
                </c:pt>
                <c:pt idx="4291">
                  <c:v>6.9334789008463835E-2</c:v>
                </c:pt>
                <c:pt idx="4292">
                  <c:v>7.0109482188280753E-2</c:v>
                </c:pt>
                <c:pt idx="4293">
                  <c:v>7.0643763893574227E-2</c:v>
                </c:pt>
                <c:pt idx="4294">
                  <c:v>7.2099697270984503E-2</c:v>
                </c:pt>
                <c:pt idx="4295">
                  <c:v>7.3234221937515512E-2</c:v>
                </c:pt>
                <c:pt idx="4296">
                  <c:v>7.4611212071354349E-2</c:v>
                </c:pt>
                <c:pt idx="4297">
                  <c:v>7.5743068100240757E-2</c:v>
                </c:pt>
                <c:pt idx="4298">
                  <c:v>7.6085070138341523E-2</c:v>
                </c:pt>
                <c:pt idx="4299">
                  <c:v>7.6538565909992709E-2</c:v>
                </c:pt>
                <c:pt idx="4300">
                  <c:v>7.6105382849125422E-2</c:v>
                </c:pt>
                <c:pt idx="4301">
                  <c:v>7.5016040046539612E-2</c:v>
                </c:pt>
                <c:pt idx="4302">
                  <c:v>7.3647160391735939E-2</c:v>
                </c:pt>
                <c:pt idx="4303">
                  <c:v>7.1526410015903291E-2</c:v>
                </c:pt>
                <c:pt idx="4304">
                  <c:v>6.8930266839239696E-2</c:v>
                </c:pt>
                <c:pt idx="4305">
                  <c:v>6.5699983002960788E-2</c:v>
                </c:pt>
                <c:pt idx="4306">
                  <c:v>6.1746007183399274E-2</c:v>
                </c:pt>
                <c:pt idx="4307">
                  <c:v>5.7122100741830356E-2</c:v>
                </c:pt>
                <c:pt idx="4308">
                  <c:v>5.2772625148747775E-2</c:v>
                </c:pt>
                <c:pt idx="4309">
                  <c:v>4.9821217993065083E-2</c:v>
                </c:pt>
                <c:pt idx="4310">
                  <c:v>4.6410828918917436E-2</c:v>
                </c:pt>
                <c:pt idx="4311">
                  <c:v>4.3148218669138913E-2</c:v>
                </c:pt>
                <c:pt idx="4312">
                  <c:v>4.0302996411821598E-2</c:v>
                </c:pt>
                <c:pt idx="4313">
                  <c:v>3.6947259298274915E-2</c:v>
                </c:pt>
                <c:pt idx="4314">
                  <c:v>3.399979711262615E-2</c:v>
                </c:pt>
                <c:pt idx="4315">
                  <c:v>3.0567160627183648E-2</c:v>
                </c:pt>
                <c:pt idx="4316">
                  <c:v>2.6684147950492072E-2</c:v>
                </c:pt>
                <c:pt idx="4317">
                  <c:v>2.4454290719634928E-2</c:v>
                </c:pt>
                <c:pt idx="4318">
                  <c:v>2.2093913190428686E-2</c:v>
                </c:pt>
                <c:pt idx="4319">
                  <c:v>2.0078794829141003E-2</c:v>
                </c:pt>
                <c:pt idx="4320">
                  <c:v>1.9587337563997109E-2</c:v>
                </c:pt>
                <c:pt idx="4321">
                  <c:v>1.9331696408544641E-2</c:v>
                </c:pt>
                <c:pt idx="4322">
                  <c:v>2.0414861726663704E-2</c:v>
                </c:pt>
                <c:pt idx="4323">
                  <c:v>2.1830728213453304E-2</c:v>
                </c:pt>
                <c:pt idx="4324">
                  <c:v>2.3386749651719021E-2</c:v>
                </c:pt>
                <c:pt idx="4325">
                  <c:v>2.4764439715949986E-2</c:v>
                </c:pt>
                <c:pt idx="4326">
                  <c:v>2.5808247387183368E-2</c:v>
                </c:pt>
                <c:pt idx="4327">
                  <c:v>2.6642648493897168E-2</c:v>
                </c:pt>
                <c:pt idx="4328">
                  <c:v>2.7420961447924386E-2</c:v>
                </c:pt>
                <c:pt idx="4329">
                  <c:v>2.6999342802875036E-2</c:v>
                </c:pt>
                <c:pt idx="4330">
                  <c:v>2.7318038520755698E-2</c:v>
                </c:pt>
                <c:pt idx="4331">
                  <c:v>2.7671419403226146E-2</c:v>
                </c:pt>
                <c:pt idx="4332">
                  <c:v>2.8460740781163698E-2</c:v>
                </c:pt>
                <c:pt idx="4333">
                  <c:v>2.9100236746885541E-2</c:v>
                </c:pt>
                <c:pt idx="4334">
                  <c:v>2.9601137518740644E-2</c:v>
                </c:pt>
                <c:pt idx="4335">
                  <c:v>2.9986543007775975E-2</c:v>
                </c:pt>
                <c:pt idx="4336">
                  <c:v>3.0522114687643452E-2</c:v>
                </c:pt>
                <c:pt idx="4337">
                  <c:v>3.114126710525305E-2</c:v>
                </c:pt>
                <c:pt idx="4338">
                  <c:v>3.1447357736641153E-2</c:v>
                </c:pt>
                <c:pt idx="4339">
                  <c:v>3.1676688898061418E-2</c:v>
                </c:pt>
                <c:pt idx="4340">
                  <c:v>3.1639904750998357E-2</c:v>
                </c:pt>
                <c:pt idx="4341">
                  <c:v>3.138242647611357E-2</c:v>
                </c:pt>
                <c:pt idx="4342">
                  <c:v>3.0905826248808707E-2</c:v>
                </c:pt>
                <c:pt idx="4343">
                  <c:v>3.059512443828526E-2</c:v>
                </c:pt>
                <c:pt idx="4344">
                  <c:v>3.0476845316033865E-2</c:v>
                </c:pt>
                <c:pt idx="4345">
                  <c:v>3.0103646634261929E-2</c:v>
                </c:pt>
                <c:pt idx="4346">
                  <c:v>3.0011276425288204E-2</c:v>
                </c:pt>
                <c:pt idx="4347">
                  <c:v>2.9887671978802047E-2</c:v>
                </c:pt>
                <c:pt idx="4348">
                  <c:v>2.962835508122157E-2</c:v>
                </c:pt>
                <c:pt idx="4349">
                  <c:v>2.9945839593543182E-2</c:v>
                </c:pt>
                <c:pt idx="4350">
                  <c:v>2.9996854477943282E-2</c:v>
                </c:pt>
                <c:pt idx="4351">
                  <c:v>2.9878466560491045E-2</c:v>
                </c:pt>
                <c:pt idx="4352">
                  <c:v>3.0254584417717032E-2</c:v>
                </c:pt>
                <c:pt idx="4353">
                  <c:v>3.0487508503272424E-2</c:v>
                </c:pt>
                <c:pt idx="4354">
                  <c:v>3.0833524033169787E-2</c:v>
                </c:pt>
                <c:pt idx="4355">
                  <c:v>3.108063131889691E-2</c:v>
                </c:pt>
                <c:pt idx="4356">
                  <c:v>3.1253111912856457E-2</c:v>
                </c:pt>
                <c:pt idx="4357">
                  <c:v>3.1332931619802669E-2</c:v>
                </c:pt>
                <c:pt idx="4358">
                  <c:v>3.14881947258661E-2</c:v>
                </c:pt>
                <c:pt idx="4359">
                  <c:v>3.1936297394726074E-2</c:v>
                </c:pt>
                <c:pt idx="4360">
                  <c:v>3.2328437351741006E-2</c:v>
                </c:pt>
                <c:pt idx="4361">
                  <c:v>3.2928719371163609E-2</c:v>
                </c:pt>
                <c:pt idx="4362">
                  <c:v>3.3758444221400966E-2</c:v>
                </c:pt>
                <c:pt idx="4363">
                  <c:v>3.4425258447265371E-2</c:v>
                </c:pt>
                <c:pt idx="4364">
                  <c:v>3.4739740378793266E-2</c:v>
                </c:pt>
                <c:pt idx="4365">
                  <c:v>3.4765988118884553E-2</c:v>
                </c:pt>
                <c:pt idx="4366">
                  <c:v>3.4634015162278951E-2</c:v>
                </c:pt>
                <c:pt idx="4367">
                  <c:v>3.463289337163445E-2</c:v>
                </c:pt>
                <c:pt idx="4368">
                  <c:v>3.4940107715821365E-2</c:v>
                </c:pt>
                <c:pt idx="4369">
                  <c:v>3.4942115950107829E-2</c:v>
                </c:pt>
                <c:pt idx="4370">
                  <c:v>3.4680394065913792E-2</c:v>
                </c:pt>
                <c:pt idx="4371">
                  <c:v>3.4529850549351426E-2</c:v>
                </c:pt>
                <c:pt idx="4372">
                  <c:v>3.4297094536824647E-2</c:v>
                </c:pt>
                <c:pt idx="4373">
                  <c:v>3.4127419484996473E-2</c:v>
                </c:pt>
                <c:pt idx="4374">
                  <c:v>3.4140395820567215E-2</c:v>
                </c:pt>
                <c:pt idx="4375">
                  <c:v>3.3989716866434712E-2</c:v>
                </c:pt>
                <c:pt idx="4376">
                  <c:v>3.3915214925841625E-2</c:v>
                </c:pt>
                <c:pt idx="4377">
                  <c:v>3.4030104906729391E-2</c:v>
                </c:pt>
                <c:pt idx="4378">
                  <c:v>3.3969397073760184E-2</c:v>
                </c:pt>
                <c:pt idx="4379">
                  <c:v>3.3838936609156336E-2</c:v>
                </c:pt>
                <c:pt idx="4380">
                  <c:v>3.3318416231052209E-2</c:v>
                </c:pt>
                <c:pt idx="4381">
                  <c:v>3.2810624791489121E-2</c:v>
                </c:pt>
                <c:pt idx="4382">
                  <c:v>3.2458778808435278E-2</c:v>
                </c:pt>
                <c:pt idx="4383">
                  <c:v>3.196894695553186E-2</c:v>
                </c:pt>
                <c:pt idx="4384">
                  <c:v>3.1707853302789059E-2</c:v>
                </c:pt>
                <c:pt idx="4385">
                  <c:v>3.1496072578182696E-2</c:v>
                </c:pt>
                <c:pt idx="4386">
                  <c:v>3.147637999304901E-2</c:v>
                </c:pt>
                <c:pt idx="4387">
                  <c:v>3.1157349719716575E-2</c:v>
                </c:pt>
                <c:pt idx="4388">
                  <c:v>3.0771222484005861E-2</c:v>
                </c:pt>
                <c:pt idx="4389">
                  <c:v>3.0938625188460824E-2</c:v>
                </c:pt>
                <c:pt idx="4390">
                  <c:v>3.0941256450007535E-2</c:v>
                </c:pt>
                <c:pt idx="4391">
                  <c:v>3.0918894054536464E-2</c:v>
                </c:pt>
                <c:pt idx="4392">
                  <c:v>3.0744169870499296E-2</c:v>
                </c:pt>
                <c:pt idx="4393">
                  <c:v>3.0445474651586875E-2</c:v>
                </c:pt>
                <c:pt idx="4394">
                  <c:v>2.9828896413619011E-2</c:v>
                </c:pt>
                <c:pt idx="4395">
                  <c:v>2.9317800451258091E-2</c:v>
                </c:pt>
                <c:pt idx="4396">
                  <c:v>2.8564869653101801E-2</c:v>
                </c:pt>
                <c:pt idx="4397">
                  <c:v>2.7768833058707042E-2</c:v>
                </c:pt>
                <c:pt idx="4398">
                  <c:v>2.7346672117352297E-2</c:v>
                </c:pt>
                <c:pt idx="4399">
                  <c:v>2.7009491856203251E-2</c:v>
                </c:pt>
                <c:pt idx="4400">
                  <c:v>2.6496909001004654E-2</c:v>
                </c:pt>
                <c:pt idx="4401">
                  <c:v>2.6436803532465917E-2</c:v>
                </c:pt>
                <c:pt idx="4402">
                  <c:v>2.6463959659783244E-2</c:v>
                </c:pt>
                <c:pt idx="4403">
                  <c:v>2.6845648845382195E-2</c:v>
                </c:pt>
                <c:pt idx="4404">
                  <c:v>2.7385837881786154E-2</c:v>
                </c:pt>
                <c:pt idx="4405">
                  <c:v>2.7715953207652907E-2</c:v>
                </c:pt>
                <c:pt idx="4406">
                  <c:v>2.7788943664665021E-2</c:v>
                </c:pt>
                <c:pt idx="4407">
                  <c:v>2.848534065406445E-2</c:v>
                </c:pt>
                <c:pt idx="4408">
                  <c:v>2.8821845326055643E-2</c:v>
                </c:pt>
                <c:pt idx="4409">
                  <c:v>2.9004206877261501E-2</c:v>
                </c:pt>
                <c:pt idx="4410">
                  <c:v>2.8862478552800212E-2</c:v>
                </c:pt>
                <c:pt idx="4411">
                  <c:v>2.8759373164579952E-2</c:v>
                </c:pt>
                <c:pt idx="4412">
                  <c:v>2.856949281668195E-2</c:v>
                </c:pt>
                <c:pt idx="4413">
                  <c:v>2.8384969668270334E-2</c:v>
                </c:pt>
                <c:pt idx="4414">
                  <c:v>2.8226464039960021E-2</c:v>
                </c:pt>
                <c:pt idx="4415">
                  <c:v>2.8098044000907024E-2</c:v>
                </c:pt>
                <c:pt idx="4416">
                  <c:v>2.7936346884052873E-2</c:v>
                </c:pt>
                <c:pt idx="4417">
                  <c:v>2.7691925122121454E-2</c:v>
                </c:pt>
                <c:pt idx="4418">
                  <c:v>2.7315698905483968E-2</c:v>
                </c:pt>
                <c:pt idx="4419">
                  <c:v>2.716473717174445E-2</c:v>
                </c:pt>
                <c:pt idx="4420">
                  <c:v>2.6880212930946286E-2</c:v>
                </c:pt>
                <c:pt idx="4421">
                  <c:v>2.631344394527824E-2</c:v>
                </c:pt>
                <c:pt idx="4422">
                  <c:v>2.6392001509619276E-2</c:v>
                </c:pt>
                <c:pt idx="4423">
                  <c:v>2.6133650540340378E-2</c:v>
                </c:pt>
                <c:pt idx="4424">
                  <c:v>2.57035424582941E-2</c:v>
                </c:pt>
                <c:pt idx="4425">
                  <c:v>2.5745557285521522E-2</c:v>
                </c:pt>
                <c:pt idx="4426">
                  <c:v>2.5676366668427771E-2</c:v>
                </c:pt>
                <c:pt idx="4427">
                  <c:v>2.5553543777716948E-2</c:v>
                </c:pt>
                <c:pt idx="4428">
                  <c:v>2.5094626000810596E-2</c:v>
                </c:pt>
                <c:pt idx="4429">
                  <c:v>2.4939554996359393E-2</c:v>
                </c:pt>
                <c:pt idx="4430">
                  <c:v>2.4661436048768075E-2</c:v>
                </c:pt>
                <c:pt idx="4431">
                  <c:v>2.4436651150215209E-2</c:v>
                </c:pt>
                <c:pt idx="4432">
                  <c:v>2.4044320993973835E-2</c:v>
                </c:pt>
                <c:pt idx="4433">
                  <c:v>2.3638082953458227E-2</c:v>
                </c:pt>
                <c:pt idx="4434">
                  <c:v>2.3543581294332452E-2</c:v>
                </c:pt>
                <c:pt idx="4435">
                  <c:v>2.357881748896375E-2</c:v>
                </c:pt>
                <c:pt idx="4436">
                  <c:v>2.356516325295795E-2</c:v>
                </c:pt>
                <c:pt idx="4437">
                  <c:v>2.4639131617786109E-2</c:v>
                </c:pt>
                <c:pt idx="4438">
                  <c:v>2.5494875674811759E-2</c:v>
                </c:pt>
                <c:pt idx="4439">
                  <c:v>2.67541825422664E-2</c:v>
                </c:pt>
                <c:pt idx="4440">
                  <c:v>2.8083190690984042E-2</c:v>
                </c:pt>
                <c:pt idx="4441">
                  <c:v>2.9589139758778606E-2</c:v>
                </c:pt>
                <c:pt idx="4442">
                  <c:v>3.1583540013193669E-2</c:v>
                </c:pt>
                <c:pt idx="4443">
                  <c:v>3.3281114673319338E-2</c:v>
                </c:pt>
                <c:pt idx="4444">
                  <c:v>3.4507386450091042E-2</c:v>
                </c:pt>
                <c:pt idx="4445">
                  <c:v>3.5482810126762743E-2</c:v>
                </c:pt>
                <c:pt idx="4446">
                  <c:v>3.6286342948477372E-2</c:v>
                </c:pt>
                <c:pt idx="4447">
                  <c:v>3.6888226800325163E-2</c:v>
                </c:pt>
                <c:pt idx="4448">
                  <c:v>3.7227242175352504E-2</c:v>
                </c:pt>
                <c:pt idx="4449">
                  <c:v>3.7902807712391046E-2</c:v>
                </c:pt>
                <c:pt idx="4450">
                  <c:v>3.8507282968185855E-2</c:v>
                </c:pt>
                <c:pt idx="4451">
                  <c:v>3.8814703717081601E-2</c:v>
                </c:pt>
                <c:pt idx="4452">
                  <c:v>3.943448913047997E-2</c:v>
                </c:pt>
                <c:pt idx="4453">
                  <c:v>3.974840525582015E-2</c:v>
                </c:pt>
                <c:pt idx="4454">
                  <c:v>4.0188968506682771E-2</c:v>
                </c:pt>
                <c:pt idx="4455">
                  <c:v>4.0763579519124828E-2</c:v>
                </c:pt>
                <c:pt idx="4456">
                  <c:v>4.1145158149488936E-2</c:v>
                </c:pt>
                <c:pt idx="4457">
                  <c:v>4.1315751605020587E-2</c:v>
                </c:pt>
                <c:pt idx="4458">
                  <c:v>4.1539537866963037E-2</c:v>
                </c:pt>
                <c:pt idx="4459">
                  <c:v>4.1652024366256861E-2</c:v>
                </c:pt>
                <c:pt idx="4460">
                  <c:v>4.1526409533629051E-2</c:v>
                </c:pt>
                <c:pt idx="4461">
                  <c:v>4.0985060593497151E-2</c:v>
                </c:pt>
                <c:pt idx="4462">
                  <c:v>4.0462369008596753E-2</c:v>
                </c:pt>
                <c:pt idx="4463">
                  <c:v>3.9746091103776755E-2</c:v>
                </c:pt>
                <c:pt idx="4464">
                  <c:v>3.9212837220850172E-2</c:v>
                </c:pt>
                <c:pt idx="4465">
                  <c:v>3.8660373452632714E-2</c:v>
                </c:pt>
                <c:pt idx="4466">
                  <c:v>3.7925515588879334E-2</c:v>
                </c:pt>
                <c:pt idx="4467">
                  <c:v>3.7623164693491487E-2</c:v>
                </c:pt>
                <c:pt idx="4468">
                  <c:v>3.6928761899898244E-2</c:v>
                </c:pt>
                <c:pt idx="4469">
                  <c:v>3.6526560067446673E-2</c:v>
                </c:pt>
                <c:pt idx="4470">
                  <c:v>3.6128028730875478E-2</c:v>
                </c:pt>
                <c:pt idx="4471">
                  <c:v>3.5816723255279674E-2</c:v>
                </c:pt>
                <c:pt idx="4472">
                  <c:v>3.5853313802800282E-2</c:v>
                </c:pt>
                <c:pt idx="4473">
                  <c:v>3.5721165955870736E-2</c:v>
                </c:pt>
                <c:pt idx="4474">
                  <c:v>3.5441243704953926E-2</c:v>
                </c:pt>
                <c:pt idx="4475">
                  <c:v>3.491028352421377E-2</c:v>
                </c:pt>
                <c:pt idx="4476">
                  <c:v>3.4569046651858885E-2</c:v>
                </c:pt>
                <c:pt idx="4477">
                  <c:v>3.3942867524494984E-2</c:v>
                </c:pt>
                <c:pt idx="4478">
                  <c:v>3.2939692065608039E-2</c:v>
                </c:pt>
                <c:pt idx="4479">
                  <c:v>3.2383284426968369E-2</c:v>
                </c:pt>
                <c:pt idx="4480">
                  <c:v>3.1853781803229939E-2</c:v>
                </c:pt>
                <c:pt idx="4481">
                  <c:v>3.1189350499800792E-2</c:v>
                </c:pt>
                <c:pt idx="4482">
                  <c:v>3.0367715672010163E-2</c:v>
                </c:pt>
                <c:pt idx="4483">
                  <c:v>2.9224947266089034E-2</c:v>
                </c:pt>
                <c:pt idx="4484">
                  <c:v>2.839504534882497E-2</c:v>
                </c:pt>
                <c:pt idx="4485">
                  <c:v>2.7594607187318026E-2</c:v>
                </c:pt>
                <c:pt idx="4486">
                  <c:v>2.672614826099038E-2</c:v>
                </c:pt>
                <c:pt idx="4487">
                  <c:v>2.567437648120682E-2</c:v>
                </c:pt>
                <c:pt idx="4488">
                  <c:v>2.5186415898451539E-2</c:v>
                </c:pt>
                <c:pt idx="4489">
                  <c:v>2.4585711644845125E-2</c:v>
                </c:pt>
                <c:pt idx="4490">
                  <c:v>2.4013067272730861E-2</c:v>
                </c:pt>
                <c:pt idx="4491">
                  <c:v>2.3158046661411722E-2</c:v>
                </c:pt>
                <c:pt idx="4492">
                  <c:v>2.2622700116730933E-2</c:v>
                </c:pt>
                <c:pt idx="4493">
                  <c:v>2.2207214401449443E-2</c:v>
                </c:pt>
                <c:pt idx="4494">
                  <c:v>2.2223352073151181E-2</c:v>
                </c:pt>
                <c:pt idx="4495">
                  <c:v>2.2131549645980388E-2</c:v>
                </c:pt>
                <c:pt idx="4496">
                  <c:v>2.2054055185658242E-2</c:v>
                </c:pt>
                <c:pt idx="4497">
                  <c:v>2.2650023948899634E-2</c:v>
                </c:pt>
                <c:pt idx="4498">
                  <c:v>2.2973798222097552E-2</c:v>
                </c:pt>
                <c:pt idx="4499">
                  <c:v>2.3424221412339061E-2</c:v>
                </c:pt>
                <c:pt idx="4500">
                  <c:v>2.3616820337357992E-2</c:v>
                </c:pt>
                <c:pt idx="4501">
                  <c:v>2.4237506915297559E-2</c:v>
                </c:pt>
                <c:pt idx="4502">
                  <c:v>2.4631602941578748E-2</c:v>
                </c:pt>
                <c:pt idx="4503">
                  <c:v>2.5384751880150814E-2</c:v>
                </c:pt>
                <c:pt idx="4504">
                  <c:v>2.6358993632230217E-2</c:v>
                </c:pt>
                <c:pt idx="4505">
                  <c:v>2.7220297798348916E-2</c:v>
                </c:pt>
                <c:pt idx="4506">
                  <c:v>2.8299759926018717E-2</c:v>
                </c:pt>
                <c:pt idx="4507">
                  <c:v>2.9181424117111422E-2</c:v>
                </c:pt>
                <c:pt idx="4508">
                  <c:v>2.9822378051295135E-2</c:v>
                </c:pt>
                <c:pt idx="4509">
                  <c:v>3.0605630659081833E-2</c:v>
                </c:pt>
                <c:pt idx="4510">
                  <c:v>3.1069098602193805E-2</c:v>
                </c:pt>
                <c:pt idx="4511">
                  <c:v>3.1436406297306728E-2</c:v>
                </c:pt>
                <c:pt idx="4512">
                  <c:v>3.1785033965615189E-2</c:v>
                </c:pt>
                <c:pt idx="4513">
                  <c:v>3.3935917177328231E-2</c:v>
                </c:pt>
                <c:pt idx="4514">
                  <c:v>3.6225858814272656E-2</c:v>
                </c:pt>
                <c:pt idx="4515">
                  <c:v>3.7980759318645259E-2</c:v>
                </c:pt>
                <c:pt idx="4516">
                  <c:v>3.9341620279040694E-2</c:v>
                </c:pt>
                <c:pt idx="4517">
                  <c:v>4.0203987108659078E-2</c:v>
                </c:pt>
                <c:pt idx="4518">
                  <c:v>4.1003224869027771E-2</c:v>
                </c:pt>
                <c:pt idx="4519">
                  <c:v>4.1455515983571709E-2</c:v>
                </c:pt>
                <c:pt idx="4520">
                  <c:v>4.1744046211256061E-2</c:v>
                </c:pt>
                <c:pt idx="4521">
                  <c:v>4.2315776218937631E-2</c:v>
                </c:pt>
                <c:pt idx="4522">
                  <c:v>4.2618528048259934E-2</c:v>
                </c:pt>
                <c:pt idx="4523">
                  <c:v>4.2492568330852645E-2</c:v>
                </c:pt>
                <c:pt idx="4524">
                  <c:v>4.2300949081416205E-2</c:v>
                </c:pt>
                <c:pt idx="4525">
                  <c:v>4.1736781068180122E-2</c:v>
                </c:pt>
                <c:pt idx="4526">
                  <c:v>4.0810832582768304E-2</c:v>
                </c:pt>
                <c:pt idx="4527">
                  <c:v>4.0308783080228033E-2</c:v>
                </c:pt>
                <c:pt idx="4528">
                  <c:v>3.9574612557051171E-2</c:v>
                </c:pt>
                <c:pt idx="4529">
                  <c:v>3.867795427931401E-2</c:v>
                </c:pt>
                <c:pt idx="4530">
                  <c:v>3.7412550417275023E-2</c:v>
                </c:pt>
                <c:pt idx="4531">
                  <c:v>3.6322253754618193E-2</c:v>
                </c:pt>
                <c:pt idx="4532">
                  <c:v>3.4986656730642766E-2</c:v>
                </c:pt>
                <c:pt idx="4533">
                  <c:v>3.4019855979929813E-2</c:v>
                </c:pt>
                <c:pt idx="4534">
                  <c:v>3.3274306527625419E-2</c:v>
                </c:pt>
                <c:pt idx="4535">
                  <c:v>3.2386667291906097E-2</c:v>
                </c:pt>
                <c:pt idx="4536">
                  <c:v>3.1469370865216353E-2</c:v>
                </c:pt>
                <c:pt idx="4537">
                  <c:v>3.0342383467741759E-2</c:v>
                </c:pt>
                <c:pt idx="4538">
                  <c:v>2.9004531239290636E-2</c:v>
                </c:pt>
                <c:pt idx="4539">
                  <c:v>2.7520571703836837E-2</c:v>
                </c:pt>
                <c:pt idx="4540">
                  <c:v>2.5548475469438645E-2</c:v>
                </c:pt>
                <c:pt idx="4541">
                  <c:v>2.3397928460157882E-2</c:v>
                </c:pt>
                <c:pt idx="4542">
                  <c:v>2.0766994220967831E-2</c:v>
                </c:pt>
                <c:pt idx="4543">
                  <c:v>2.0527581368730299E-2</c:v>
                </c:pt>
                <c:pt idx="4544">
                  <c:v>2.0694111467495939E-2</c:v>
                </c:pt>
                <c:pt idx="4545">
                  <c:v>2.0866960227173936E-2</c:v>
                </c:pt>
                <c:pt idx="4546">
                  <c:v>2.0873151656954261E-2</c:v>
                </c:pt>
                <c:pt idx="4547">
                  <c:v>2.1099265190767217E-2</c:v>
                </c:pt>
                <c:pt idx="4548">
                  <c:v>2.172673279093024E-2</c:v>
                </c:pt>
                <c:pt idx="4549">
                  <c:v>2.2060200937029633E-2</c:v>
                </c:pt>
                <c:pt idx="4550">
                  <c:v>2.200938186454009E-2</c:v>
                </c:pt>
                <c:pt idx="4551">
                  <c:v>2.2428629508982997E-2</c:v>
                </c:pt>
                <c:pt idx="4552">
                  <c:v>2.2987061753941555E-2</c:v>
                </c:pt>
                <c:pt idx="4553">
                  <c:v>2.3424669409121211E-2</c:v>
                </c:pt>
                <c:pt idx="4554">
                  <c:v>2.4081351070036831E-2</c:v>
                </c:pt>
                <c:pt idx="4555">
                  <c:v>2.4892211815403468E-2</c:v>
                </c:pt>
                <c:pt idx="4556">
                  <c:v>2.5603023436543249E-2</c:v>
                </c:pt>
                <c:pt idx="4557">
                  <c:v>2.6099949505727648E-2</c:v>
                </c:pt>
                <c:pt idx="4558">
                  <c:v>2.7170535690241891E-2</c:v>
                </c:pt>
                <c:pt idx="4559">
                  <c:v>2.8229491586192479E-2</c:v>
                </c:pt>
                <c:pt idx="4560">
                  <c:v>2.9296547462017746E-2</c:v>
                </c:pt>
                <c:pt idx="4561">
                  <c:v>3.040830923243695E-2</c:v>
                </c:pt>
                <c:pt idx="4562">
                  <c:v>3.124800696277228E-2</c:v>
                </c:pt>
                <c:pt idx="4563">
                  <c:v>3.239524501782684E-2</c:v>
                </c:pt>
                <c:pt idx="4564">
                  <c:v>3.343115399868668E-2</c:v>
                </c:pt>
                <c:pt idx="4565">
                  <c:v>3.4270438290982738E-2</c:v>
                </c:pt>
                <c:pt idx="4566">
                  <c:v>3.4959317164357254E-2</c:v>
                </c:pt>
                <c:pt idx="4567">
                  <c:v>3.5367257784214262E-2</c:v>
                </c:pt>
                <c:pt idx="4568">
                  <c:v>3.5828669965356462E-2</c:v>
                </c:pt>
                <c:pt idx="4569">
                  <c:v>3.5931740286613029E-2</c:v>
                </c:pt>
                <c:pt idx="4570">
                  <c:v>3.5899052460602564E-2</c:v>
                </c:pt>
                <c:pt idx="4571">
                  <c:v>3.6154655220407415E-2</c:v>
                </c:pt>
                <c:pt idx="4572">
                  <c:v>3.6202843016378827E-2</c:v>
                </c:pt>
                <c:pt idx="4573">
                  <c:v>3.6158050749456876E-2</c:v>
                </c:pt>
                <c:pt idx="4574">
                  <c:v>3.6300404737585529E-2</c:v>
                </c:pt>
                <c:pt idx="4575">
                  <c:v>3.6533291966233221E-2</c:v>
                </c:pt>
                <c:pt idx="4576">
                  <c:v>3.6982071011764081E-2</c:v>
                </c:pt>
                <c:pt idx="4577">
                  <c:v>3.7371499976577308E-2</c:v>
                </c:pt>
                <c:pt idx="4578">
                  <c:v>3.7919640597617113E-2</c:v>
                </c:pt>
                <c:pt idx="4579">
                  <c:v>3.8130613449923419E-2</c:v>
                </c:pt>
                <c:pt idx="4580">
                  <c:v>3.7926896739900691E-2</c:v>
                </c:pt>
                <c:pt idx="4581">
                  <c:v>3.7679479993951291E-2</c:v>
                </c:pt>
                <c:pt idx="4582">
                  <c:v>3.7254257754556784E-2</c:v>
                </c:pt>
                <c:pt idx="4583">
                  <c:v>3.6826477478114163E-2</c:v>
                </c:pt>
                <c:pt idx="4584">
                  <c:v>3.6498090552293264E-2</c:v>
                </c:pt>
                <c:pt idx="4585">
                  <c:v>3.632381518304123E-2</c:v>
                </c:pt>
                <c:pt idx="4586">
                  <c:v>3.6311501703585485E-2</c:v>
                </c:pt>
                <c:pt idx="4587">
                  <c:v>3.6881981029622549E-2</c:v>
                </c:pt>
                <c:pt idx="4588">
                  <c:v>3.7801606464930387E-2</c:v>
                </c:pt>
                <c:pt idx="4589">
                  <c:v>3.8712787896069259E-2</c:v>
                </c:pt>
                <c:pt idx="4590">
                  <c:v>3.9327916821108283E-2</c:v>
                </c:pt>
                <c:pt idx="4591">
                  <c:v>3.9932522578871893E-2</c:v>
                </c:pt>
                <c:pt idx="4592">
                  <c:v>4.0615711728332553E-2</c:v>
                </c:pt>
                <c:pt idx="4593">
                  <c:v>4.1175462538029173E-2</c:v>
                </c:pt>
                <c:pt idx="4594">
                  <c:v>4.1338355246937644E-2</c:v>
                </c:pt>
                <c:pt idx="4595">
                  <c:v>4.1203787972038913E-2</c:v>
                </c:pt>
                <c:pt idx="4596">
                  <c:v>4.0763072611157476E-2</c:v>
                </c:pt>
                <c:pt idx="4597">
                  <c:v>3.9893155869781413E-2</c:v>
                </c:pt>
                <c:pt idx="4598">
                  <c:v>3.8956507081912443E-2</c:v>
                </c:pt>
                <c:pt idx="4599">
                  <c:v>3.7583914578732863E-2</c:v>
                </c:pt>
                <c:pt idx="4600">
                  <c:v>3.6058235620299445E-2</c:v>
                </c:pt>
                <c:pt idx="4601">
                  <c:v>3.4844217186072501E-2</c:v>
                </c:pt>
                <c:pt idx="4602">
                  <c:v>3.3526319204398573E-2</c:v>
                </c:pt>
                <c:pt idx="4603">
                  <c:v>3.1999094717755118E-2</c:v>
                </c:pt>
                <c:pt idx="4604">
                  <c:v>3.0543799409398196E-2</c:v>
                </c:pt>
                <c:pt idx="4605">
                  <c:v>2.9120001298887189E-2</c:v>
                </c:pt>
                <c:pt idx="4606">
                  <c:v>2.8046638183570869E-2</c:v>
                </c:pt>
                <c:pt idx="4607">
                  <c:v>2.6725209783341811E-2</c:v>
                </c:pt>
                <c:pt idx="4608">
                  <c:v>2.5280577572565948E-2</c:v>
                </c:pt>
                <c:pt idx="4609">
                  <c:v>2.3590074753207985E-2</c:v>
                </c:pt>
                <c:pt idx="4610">
                  <c:v>2.1522138524272705E-2</c:v>
                </c:pt>
                <c:pt idx="4611">
                  <c:v>1.9526778244601157E-2</c:v>
                </c:pt>
                <c:pt idx="4612">
                  <c:v>1.7045304796331141E-2</c:v>
                </c:pt>
                <c:pt idx="4613">
                  <c:v>1.4489019173755746E-2</c:v>
                </c:pt>
                <c:pt idx="4614">
                  <c:v>1.1915692347639645E-2</c:v>
                </c:pt>
                <c:pt idx="4615">
                  <c:v>9.1273890215005597E-3</c:v>
                </c:pt>
                <c:pt idx="4616">
                  <c:v>6.323234544380921E-3</c:v>
                </c:pt>
                <c:pt idx="4617">
                  <c:v>5.24303187820879E-3</c:v>
                </c:pt>
                <c:pt idx="4618">
                  <c:v>4.4107667020274717E-3</c:v>
                </c:pt>
                <c:pt idx="4619">
                  <c:v>3.8271204919505769E-3</c:v>
                </c:pt>
                <c:pt idx="4620">
                  <c:v>3.0614681760830552E-3</c:v>
                </c:pt>
                <c:pt idx="4621">
                  <c:v>2.3154143399781763E-3</c:v>
                </c:pt>
                <c:pt idx="4622">
                  <c:v>2.3196965651061966E-3</c:v>
                </c:pt>
                <c:pt idx="4623">
                  <c:v>2.3143015147992852E-3</c:v>
                </c:pt>
                <c:pt idx="4624">
                  <c:v>2.3166248113611152E-3</c:v>
                </c:pt>
                <c:pt idx="4625">
                  <c:v>2.2995620852697919E-3</c:v>
                </c:pt>
                <c:pt idx="4626">
                  <c:v>2.2649014158171248E-3</c:v>
                </c:pt>
                <c:pt idx="4627">
                  <c:v>2.2162081749020797E-3</c:v>
                </c:pt>
                <c:pt idx="4628">
                  <c:v>2.1582055817818638E-3</c:v>
                </c:pt>
                <c:pt idx="4629">
                  <c:v>2.0876222891513421E-3</c:v>
                </c:pt>
                <c:pt idx="4630">
                  <c:v>1.990648349883605E-3</c:v>
                </c:pt>
                <c:pt idx="4631">
                  <c:v>1.9112120445104453E-3</c:v>
                </c:pt>
                <c:pt idx="4632">
                  <c:v>1.8555284627395886E-3</c:v>
                </c:pt>
                <c:pt idx="4633">
                  <c:v>1.8107093331329032E-3</c:v>
                </c:pt>
                <c:pt idx="4634">
                  <c:v>1.7449034814572243E-3</c:v>
                </c:pt>
                <c:pt idx="4635">
                  <c:v>1.6653738820810262E-3</c:v>
                </c:pt>
                <c:pt idx="4636">
                  <c:v>1.5478834815180523E-3</c:v>
                </c:pt>
                <c:pt idx="4637">
                  <c:v>1.461748049801237E-3</c:v>
                </c:pt>
                <c:pt idx="4638">
                  <c:v>1.3909688810101262E-3</c:v>
                </c:pt>
                <c:pt idx="4639">
                  <c:v>1.4216367029854513E-3</c:v>
                </c:pt>
                <c:pt idx="4640">
                  <c:v>1.4397836707503342E-3</c:v>
                </c:pt>
                <c:pt idx="4641">
                  <c:v>1.4533027540750568E-3</c:v>
                </c:pt>
                <c:pt idx="4642">
                  <c:v>1.4573153625825625E-3</c:v>
                </c:pt>
                <c:pt idx="4643">
                  <c:v>1.4837216541126192E-3</c:v>
                </c:pt>
                <c:pt idx="4644">
                  <c:v>1.5041931694993391E-3</c:v>
                </c:pt>
                <c:pt idx="4645">
                  <c:v>1.5727121786774803E-3</c:v>
                </c:pt>
                <c:pt idx="4646">
                  <c:v>1.6272440778982151E-3</c:v>
                </c:pt>
                <c:pt idx="4647">
                  <c:v>1.7349328273894638E-3</c:v>
                </c:pt>
                <c:pt idx="4648">
                  <c:v>1.821720683589896E-3</c:v>
                </c:pt>
                <c:pt idx="4649">
                  <c:v>1.8823499172926589E-3</c:v>
                </c:pt>
                <c:pt idx="4650">
                  <c:v>1.9353167244668945E-3</c:v>
                </c:pt>
                <c:pt idx="4651">
                  <c:v>1.9708463891820508E-3</c:v>
                </c:pt>
                <c:pt idx="4652">
                  <c:v>2.0098477551450489E-3</c:v>
                </c:pt>
                <c:pt idx="4653">
                  <c:v>2.0385281370386126E-3</c:v>
                </c:pt>
                <c:pt idx="4654">
                  <c:v>2.0680176438728306E-3</c:v>
                </c:pt>
                <c:pt idx="4655">
                  <c:v>2.0891659308317234E-3</c:v>
                </c:pt>
                <c:pt idx="4656">
                  <c:v>2.0980819312540404E-3</c:v>
                </c:pt>
                <c:pt idx="4657">
                  <c:v>2.0878596351534473E-3</c:v>
                </c:pt>
                <c:pt idx="4658">
                  <c:v>2.0784613390035511E-3</c:v>
                </c:pt>
                <c:pt idx="4659">
                  <c:v>2.0620058730001661E-3</c:v>
                </c:pt>
                <c:pt idx="4660">
                  <c:v>2.0211525464230318E-3</c:v>
                </c:pt>
                <c:pt idx="4661">
                  <c:v>1.9634656886172298E-3</c:v>
                </c:pt>
                <c:pt idx="4662">
                  <c:v>1.9411025686123338E-3</c:v>
                </c:pt>
                <c:pt idx="4663">
                  <c:v>1.9417717413309347E-3</c:v>
                </c:pt>
                <c:pt idx="4664">
                  <c:v>1.9330500696217614E-3</c:v>
                </c:pt>
                <c:pt idx="4665">
                  <c:v>1.9151708390894577E-3</c:v>
                </c:pt>
                <c:pt idx="4666">
                  <c:v>1.8892826608448868E-3</c:v>
                </c:pt>
                <c:pt idx="4667">
                  <c:v>1.8621351179103299E-3</c:v>
                </c:pt>
                <c:pt idx="4668">
                  <c:v>1.8194666352566713E-3</c:v>
                </c:pt>
                <c:pt idx="4669">
                  <c:v>1.7811855450569501E-3</c:v>
                </c:pt>
                <c:pt idx="4670">
                  <c:v>1.741345448642645E-3</c:v>
                </c:pt>
                <c:pt idx="4671">
                  <c:v>1.6878526373228597E-3</c:v>
                </c:pt>
                <c:pt idx="4672">
                  <c:v>1.6227536471813818E-3</c:v>
                </c:pt>
                <c:pt idx="4673">
                  <c:v>1.5794395122073659E-3</c:v>
                </c:pt>
                <c:pt idx="4674">
                  <c:v>1.5303974724078019E-3</c:v>
                </c:pt>
                <c:pt idx="4675">
                  <c:v>1.4932562581948521E-3</c:v>
                </c:pt>
                <c:pt idx="4676">
                  <c:v>1.441870754582301E-3</c:v>
                </c:pt>
                <c:pt idx="4677">
                  <c:v>1.477889644631705E-3</c:v>
                </c:pt>
                <c:pt idx="4678">
                  <c:v>1.5280962104270777E-3</c:v>
                </c:pt>
                <c:pt idx="4679">
                  <c:v>1.5572618549617766E-3</c:v>
                </c:pt>
                <c:pt idx="4680">
                  <c:v>1.5797799294691374E-3</c:v>
                </c:pt>
                <c:pt idx="4681">
                  <c:v>1.5979417185974052E-3</c:v>
                </c:pt>
                <c:pt idx="4682">
                  <c:v>1.6348159010079115E-3</c:v>
                </c:pt>
                <c:pt idx="4683">
                  <c:v>1.6541104583130263E-3</c:v>
                </c:pt>
                <c:pt idx="4684">
                  <c:v>1.6951644672876579E-3</c:v>
                </c:pt>
                <c:pt idx="4685">
                  <c:v>1.7967675713843176E-3</c:v>
                </c:pt>
                <c:pt idx="4686">
                  <c:v>1.8801654004062418E-3</c:v>
                </c:pt>
                <c:pt idx="4687">
                  <c:v>1.9417475026204227E-3</c:v>
                </c:pt>
                <c:pt idx="4688">
                  <c:v>1.9960091215176761E-3</c:v>
                </c:pt>
                <c:pt idx="4689">
                  <c:v>2.0783333208651113E-3</c:v>
                </c:pt>
                <c:pt idx="4690">
                  <c:v>2.1362441649834469E-3</c:v>
                </c:pt>
                <c:pt idx="4691">
                  <c:v>2.1877996516755519E-3</c:v>
                </c:pt>
                <c:pt idx="4692">
                  <c:v>2.2732484771958439E-3</c:v>
                </c:pt>
                <c:pt idx="4693">
                  <c:v>2.3400915312661078E-3</c:v>
                </c:pt>
                <c:pt idx="4694">
                  <c:v>2.4284106006540996E-3</c:v>
                </c:pt>
                <c:pt idx="4695">
                  <c:v>2.5066717968028843E-3</c:v>
                </c:pt>
                <c:pt idx="4696">
                  <c:v>2.579524554085885E-3</c:v>
                </c:pt>
                <c:pt idx="4697">
                  <c:v>2.6306151438039681E-3</c:v>
                </c:pt>
                <c:pt idx="4698">
                  <c:v>2.6596773137599005E-3</c:v>
                </c:pt>
                <c:pt idx="4699">
                  <c:v>2.6916228727770089E-3</c:v>
                </c:pt>
                <c:pt idx="4700">
                  <c:v>2.730455387328815E-3</c:v>
                </c:pt>
                <c:pt idx="4701">
                  <c:v>2.7696421035288609E-3</c:v>
                </c:pt>
                <c:pt idx="4702">
                  <c:v>2.7906041707290454E-3</c:v>
                </c:pt>
                <c:pt idx="4703">
                  <c:v>2.7998556139146313E-3</c:v>
                </c:pt>
                <c:pt idx="4704">
                  <c:v>2.8112138949520763E-3</c:v>
                </c:pt>
                <c:pt idx="4705">
                  <c:v>2.8121115116583537E-3</c:v>
                </c:pt>
                <c:pt idx="4706">
                  <c:v>2.7793489441813521E-3</c:v>
                </c:pt>
                <c:pt idx="4707">
                  <c:v>2.7750621694954403E-3</c:v>
                </c:pt>
                <c:pt idx="4708">
                  <c:v>2.7801834940973844E-3</c:v>
                </c:pt>
                <c:pt idx="4709">
                  <c:v>2.7825119701346359E-3</c:v>
                </c:pt>
                <c:pt idx="4710">
                  <c:v>2.764281060595434E-3</c:v>
                </c:pt>
                <c:pt idx="4711">
                  <c:v>2.7275390616828474E-3</c:v>
                </c:pt>
                <c:pt idx="4712">
                  <c:v>2.6990265483692885E-3</c:v>
                </c:pt>
                <c:pt idx="4713">
                  <c:v>2.6588532608928985E-3</c:v>
                </c:pt>
                <c:pt idx="4714">
                  <c:v>2.6092802639124642E-3</c:v>
                </c:pt>
                <c:pt idx="4715">
                  <c:v>2.6118782689700487E-3</c:v>
                </c:pt>
                <c:pt idx="4716">
                  <c:v>2.5944221934921159E-3</c:v>
                </c:pt>
                <c:pt idx="4717">
                  <c:v>2.5773579882762462E-3</c:v>
                </c:pt>
                <c:pt idx="4718">
                  <c:v>2.5261742733143646E-3</c:v>
                </c:pt>
                <c:pt idx="4719">
                  <c:v>2.5091157608053455E-3</c:v>
                </c:pt>
                <c:pt idx="4720">
                  <c:v>2.4854997857755761E-3</c:v>
                </c:pt>
                <c:pt idx="4721">
                  <c:v>2.4749415417476242E-3</c:v>
                </c:pt>
                <c:pt idx="4722">
                  <c:v>2.468780066390825E-3</c:v>
                </c:pt>
                <c:pt idx="4723">
                  <c:v>2.45812987217486E-3</c:v>
                </c:pt>
                <c:pt idx="4724">
                  <c:v>2.4669228336927041E-3</c:v>
                </c:pt>
                <c:pt idx="4725">
                  <c:v>2.4622135837631216E-3</c:v>
                </c:pt>
                <c:pt idx="4726">
                  <c:v>2.4435609197351379E-3</c:v>
                </c:pt>
                <c:pt idx="4727">
                  <c:v>2.4034945275706932E-3</c:v>
                </c:pt>
                <c:pt idx="4728">
                  <c:v>2.3382945905554239E-3</c:v>
                </c:pt>
                <c:pt idx="4729">
                  <c:v>2.3018100721687025E-3</c:v>
                </c:pt>
                <c:pt idx="4730">
                  <c:v>2.2543135026759698E-3</c:v>
                </c:pt>
                <c:pt idx="4731">
                  <c:v>2.2275378899040193E-3</c:v>
                </c:pt>
                <c:pt idx="4732">
                  <c:v>2.1869264096868513E-3</c:v>
                </c:pt>
                <c:pt idx="4733">
                  <c:v>2.1479008502617836E-3</c:v>
                </c:pt>
                <c:pt idx="4734">
                  <c:v>2.117155456298567E-3</c:v>
                </c:pt>
                <c:pt idx="4735">
                  <c:v>2.1081711837394328E-3</c:v>
                </c:pt>
                <c:pt idx="4736">
                  <c:v>2.0851581903570827E-3</c:v>
                </c:pt>
                <c:pt idx="4737">
                  <c:v>2.0723678971533684E-3</c:v>
                </c:pt>
                <c:pt idx="4738">
                  <c:v>2.0561040515931022E-3</c:v>
                </c:pt>
                <c:pt idx="4739">
                  <c:v>2.0625146929540289E-3</c:v>
                </c:pt>
                <c:pt idx="4740">
                  <c:v>2.0557035723411774E-3</c:v>
                </c:pt>
                <c:pt idx="4741">
                  <c:v>2.0339432205347457E-3</c:v>
                </c:pt>
                <c:pt idx="4742">
                  <c:v>2.0116822789610811E-3</c:v>
                </c:pt>
                <c:pt idx="4743">
                  <c:v>1.9898085299254022E-3</c:v>
                </c:pt>
                <c:pt idx="4744">
                  <c:v>1.9869972265668932E-3</c:v>
                </c:pt>
                <c:pt idx="4745">
                  <c:v>2.0329281116942752E-3</c:v>
                </c:pt>
                <c:pt idx="4746">
                  <c:v>2.057128713519723E-3</c:v>
                </c:pt>
                <c:pt idx="4747">
                  <c:v>2.1182936579152247E-3</c:v>
                </c:pt>
                <c:pt idx="4748">
                  <c:v>2.1581496376334212E-3</c:v>
                </c:pt>
                <c:pt idx="4749">
                  <c:v>2.1860365327191237E-3</c:v>
                </c:pt>
                <c:pt idx="4750">
                  <c:v>2.2566084206729685E-3</c:v>
                </c:pt>
                <c:pt idx="4751">
                  <c:v>2.3494605260790898E-3</c:v>
                </c:pt>
                <c:pt idx="4752">
                  <c:v>2.4208308231130457E-3</c:v>
                </c:pt>
                <c:pt idx="4753">
                  <c:v>2.4816135105803485E-3</c:v>
                </c:pt>
                <c:pt idx="4754">
                  <c:v>2.5268441592897649E-3</c:v>
                </c:pt>
                <c:pt idx="4755">
                  <c:v>2.5464030690831316E-3</c:v>
                </c:pt>
                <c:pt idx="4756">
                  <c:v>2.5422690547339021E-3</c:v>
                </c:pt>
                <c:pt idx="4757">
                  <c:v>2.5541430035521933E-3</c:v>
                </c:pt>
                <c:pt idx="4758">
                  <c:v>2.5398724202655462E-3</c:v>
                </c:pt>
                <c:pt idx="4759">
                  <c:v>2.5308525388617236E-3</c:v>
                </c:pt>
                <c:pt idx="4760">
                  <c:v>2.4977700414728094E-3</c:v>
                </c:pt>
                <c:pt idx="4761">
                  <c:v>2.4644290950585693E-3</c:v>
                </c:pt>
                <c:pt idx="4762">
                  <c:v>2.4343182964510742E-3</c:v>
                </c:pt>
                <c:pt idx="4763">
                  <c:v>2.4049612529238418E-3</c:v>
                </c:pt>
                <c:pt idx="4764">
                  <c:v>2.3513948051044628E-3</c:v>
                </c:pt>
                <c:pt idx="4765">
                  <c:v>2.3107541000222786E-3</c:v>
                </c:pt>
                <c:pt idx="4766">
                  <c:v>2.2594378385413587E-3</c:v>
                </c:pt>
                <c:pt idx="4767">
                  <c:v>2.2112018660807899E-3</c:v>
                </c:pt>
                <c:pt idx="4768">
                  <c:v>2.1475769540127468E-3</c:v>
                </c:pt>
                <c:pt idx="4769">
                  <c:v>2.0830056273783201E-3</c:v>
                </c:pt>
                <c:pt idx="4770">
                  <c:v>1.9979540572629888E-3</c:v>
                </c:pt>
                <c:pt idx="4771">
                  <c:v>1.9030072045214646E-3</c:v>
                </c:pt>
                <c:pt idx="4772">
                  <c:v>1.7889192276695303E-3</c:v>
                </c:pt>
                <c:pt idx="4773">
                  <c:v>1.655540582954711E-3</c:v>
                </c:pt>
                <c:pt idx="4774">
                  <c:v>1.5594098537783639E-3</c:v>
                </c:pt>
                <c:pt idx="4775">
                  <c:v>1.5208977638040992E-3</c:v>
                </c:pt>
                <c:pt idx="4776">
                  <c:v>1.468012341109094E-3</c:v>
                </c:pt>
                <c:pt idx="4777">
                  <c:v>1.468444827316328E-3</c:v>
                </c:pt>
                <c:pt idx="4778">
                  <c:v>1.4856762551992736E-3</c:v>
                </c:pt>
                <c:pt idx="4779">
                  <c:v>1.4751896652298762E-3</c:v>
                </c:pt>
                <c:pt idx="4780">
                  <c:v>1.4965251007541512E-3</c:v>
                </c:pt>
                <c:pt idx="4781">
                  <c:v>1.5620358364103509E-3</c:v>
                </c:pt>
                <c:pt idx="4782">
                  <c:v>1.6453770496488208E-3</c:v>
                </c:pt>
                <c:pt idx="4783">
                  <c:v>1.7266699354884037E-3</c:v>
                </c:pt>
                <c:pt idx="4784">
                  <c:v>1.7912284995208255E-3</c:v>
                </c:pt>
                <c:pt idx="4785">
                  <c:v>1.8305208006565397E-3</c:v>
                </c:pt>
                <c:pt idx="4786">
                  <c:v>1.8529117540973209E-3</c:v>
                </c:pt>
                <c:pt idx="4787">
                  <c:v>1.9424324529770994E-3</c:v>
                </c:pt>
                <c:pt idx="4788">
                  <c:v>2.0118242281067949E-3</c:v>
                </c:pt>
                <c:pt idx="4789">
                  <c:v>2.1211201807174447E-3</c:v>
                </c:pt>
                <c:pt idx="4790">
                  <c:v>2.2619799131410258E-3</c:v>
                </c:pt>
                <c:pt idx="4791">
                  <c:v>2.4335895846978339E-3</c:v>
                </c:pt>
                <c:pt idx="4792">
                  <c:v>2.5863771726460953E-3</c:v>
                </c:pt>
                <c:pt idx="4793">
                  <c:v>2.7242324878793763E-3</c:v>
                </c:pt>
                <c:pt idx="4794">
                  <c:v>2.8379952557453935E-3</c:v>
                </c:pt>
                <c:pt idx="4795">
                  <c:v>2.94322477421764E-3</c:v>
                </c:pt>
                <c:pt idx="4796">
                  <c:v>3.0682017726563569E-3</c:v>
                </c:pt>
                <c:pt idx="4797">
                  <c:v>3.1679710199286944E-3</c:v>
                </c:pt>
                <c:pt idx="4798">
                  <c:v>3.23607805952578E-3</c:v>
                </c:pt>
                <c:pt idx="4799">
                  <c:v>3.3031425888235769E-3</c:v>
                </c:pt>
                <c:pt idx="4800">
                  <c:v>3.3421041872974786E-3</c:v>
                </c:pt>
                <c:pt idx="4801">
                  <c:v>3.3619015009964249E-3</c:v>
                </c:pt>
                <c:pt idx="4802">
                  <c:v>3.3634752527296114E-3</c:v>
                </c:pt>
                <c:pt idx="4803">
                  <c:v>3.3520857111133569E-3</c:v>
                </c:pt>
                <c:pt idx="4804">
                  <c:v>3.3162799210710607E-3</c:v>
                </c:pt>
                <c:pt idx="4805">
                  <c:v>3.272349264816165E-3</c:v>
                </c:pt>
                <c:pt idx="4806">
                  <c:v>3.209625370415354E-3</c:v>
                </c:pt>
                <c:pt idx="4807">
                  <c:v>3.1678919347405327E-3</c:v>
                </c:pt>
                <c:pt idx="4808">
                  <c:v>3.1430973547302808E-3</c:v>
                </c:pt>
                <c:pt idx="4809">
                  <c:v>3.1113865232634853E-3</c:v>
                </c:pt>
                <c:pt idx="4810">
                  <c:v>3.0487585012106675E-3</c:v>
                </c:pt>
                <c:pt idx="4811">
                  <c:v>3.0301492734345231E-3</c:v>
                </c:pt>
                <c:pt idx="4812">
                  <c:v>3.0075962245117455E-3</c:v>
                </c:pt>
                <c:pt idx="4813">
                  <c:v>2.9815351581781186E-3</c:v>
                </c:pt>
                <c:pt idx="4814">
                  <c:v>2.9372984937809207E-3</c:v>
                </c:pt>
                <c:pt idx="4815">
                  <c:v>2.8560797930176182E-3</c:v>
                </c:pt>
                <c:pt idx="4816">
                  <c:v>2.754231180686754E-3</c:v>
                </c:pt>
                <c:pt idx="4817">
                  <c:v>2.6746045841618323E-3</c:v>
                </c:pt>
                <c:pt idx="4818">
                  <c:v>2.5868402514658767E-3</c:v>
                </c:pt>
                <c:pt idx="4819">
                  <c:v>2.5270023677521612E-3</c:v>
                </c:pt>
                <c:pt idx="4820">
                  <c:v>2.4902227285517192E-3</c:v>
                </c:pt>
                <c:pt idx="4821">
                  <c:v>2.5128807376270652E-3</c:v>
                </c:pt>
                <c:pt idx="4822">
                  <c:v>2.513726372356436E-3</c:v>
                </c:pt>
                <c:pt idx="4823">
                  <c:v>2.5183606124531991E-3</c:v>
                </c:pt>
                <c:pt idx="4824">
                  <c:v>2.5024093774807803E-3</c:v>
                </c:pt>
                <c:pt idx="4825">
                  <c:v>2.494443699868727E-3</c:v>
                </c:pt>
                <c:pt idx="4826">
                  <c:v>2.5071991548948646E-3</c:v>
                </c:pt>
                <c:pt idx="4827">
                  <c:v>2.5016862056345302E-3</c:v>
                </c:pt>
                <c:pt idx="4828">
                  <c:v>2.4730518561460841E-3</c:v>
                </c:pt>
                <c:pt idx="4829">
                  <c:v>2.447432915790527E-3</c:v>
                </c:pt>
                <c:pt idx="4830">
                  <c:v>2.4054333554469889E-3</c:v>
                </c:pt>
                <c:pt idx="4831">
                  <c:v>2.3431841219328127E-3</c:v>
                </c:pt>
                <c:pt idx="4832">
                  <c:v>2.3020828628451014E-3</c:v>
                </c:pt>
                <c:pt idx="4833">
                  <c:v>2.2554534317013567E-3</c:v>
                </c:pt>
                <c:pt idx="4834">
                  <c:v>2.2011947973982443E-3</c:v>
                </c:pt>
                <c:pt idx="4835">
                  <c:v>2.1216930950968011E-3</c:v>
                </c:pt>
                <c:pt idx="4836">
                  <c:v>2.032970076358788E-3</c:v>
                </c:pt>
                <c:pt idx="4837">
                  <c:v>1.9417507850850266E-3</c:v>
                </c:pt>
                <c:pt idx="4838">
                  <c:v>1.8755750918954136E-3</c:v>
                </c:pt>
                <c:pt idx="4839">
                  <c:v>1.8472905500561763E-3</c:v>
                </c:pt>
                <c:pt idx="4840">
                  <c:v>1.8248715976676389E-3</c:v>
                </c:pt>
                <c:pt idx="4841">
                  <c:v>1.8278466682153873E-3</c:v>
                </c:pt>
                <c:pt idx="4842">
                  <c:v>1.8121355488281269E-3</c:v>
                </c:pt>
                <c:pt idx="4843">
                  <c:v>1.8616317581446021E-3</c:v>
                </c:pt>
                <c:pt idx="4844">
                  <c:v>1.8994722848040232E-3</c:v>
                </c:pt>
                <c:pt idx="4845">
                  <c:v>1.9140048772746518E-3</c:v>
                </c:pt>
                <c:pt idx="4846">
                  <c:v>1.9616462098751429E-3</c:v>
                </c:pt>
                <c:pt idx="4847">
                  <c:v>2.0453738553214448E-3</c:v>
                </c:pt>
                <c:pt idx="4848">
                  <c:v>2.125147667415477E-3</c:v>
                </c:pt>
                <c:pt idx="4849">
                  <c:v>2.199615031600476E-3</c:v>
                </c:pt>
                <c:pt idx="4850">
                  <c:v>2.2433472122216436E-3</c:v>
                </c:pt>
                <c:pt idx="4851">
                  <c:v>2.3062863828938233E-3</c:v>
                </c:pt>
                <c:pt idx="4852">
                  <c:v>2.3520514071750189E-3</c:v>
                </c:pt>
                <c:pt idx="4853">
                  <c:v>2.3918529168842411E-3</c:v>
                </c:pt>
                <c:pt idx="4854">
                  <c:v>2.455739951224107E-3</c:v>
                </c:pt>
                <c:pt idx="4855">
                  <c:v>2.5119946376130223E-3</c:v>
                </c:pt>
                <c:pt idx="4856">
                  <c:v>2.5470598479758388E-3</c:v>
                </c:pt>
                <c:pt idx="4857">
                  <c:v>2.5641141537986077E-3</c:v>
                </c:pt>
                <c:pt idx="4858">
                  <c:v>2.5635388458964087E-3</c:v>
                </c:pt>
                <c:pt idx="4859">
                  <c:v>2.5359787080606461E-3</c:v>
                </c:pt>
                <c:pt idx="4860">
                  <c:v>2.4794145792863226E-3</c:v>
                </c:pt>
                <c:pt idx="4861">
                  <c:v>2.3552048041730273E-3</c:v>
                </c:pt>
                <c:pt idx="4862">
                  <c:v>2.2417314466052847E-3</c:v>
                </c:pt>
                <c:pt idx="4863">
                  <c:v>2.1301197818631205E-3</c:v>
                </c:pt>
                <c:pt idx="4864">
                  <c:v>2.0325919752765959E-3</c:v>
                </c:pt>
                <c:pt idx="4865">
                  <c:v>1.9550725123854292E-3</c:v>
                </c:pt>
                <c:pt idx="4866">
                  <c:v>1.8914331430408353E-3</c:v>
                </c:pt>
                <c:pt idx="4867">
                  <c:v>1.9346770736989249E-3</c:v>
                </c:pt>
                <c:pt idx="4868">
                  <c:v>2.0360439523107975E-3</c:v>
                </c:pt>
                <c:pt idx="4869">
                  <c:v>2.1541476190748759E-3</c:v>
                </c:pt>
                <c:pt idx="4870">
                  <c:v>2.3025477769380983E-3</c:v>
                </c:pt>
                <c:pt idx="4871">
                  <c:v>2.4741525037536515E-3</c:v>
                </c:pt>
                <c:pt idx="4872">
                  <c:v>2.6685366932587074E-3</c:v>
                </c:pt>
                <c:pt idx="4873">
                  <c:v>2.8905892952355767E-3</c:v>
                </c:pt>
                <c:pt idx="4874">
                  <c:v>3.1816440761392793E-3</c:v>
                </c:pt>
                <c:pt idx="4875">
                  <c:v>3.5106241488925137E-3</c:v>
                </c:pt>
                <c:pt idx="4876">
                  <c:v>3.8716698576851385E-3</c:v>
                </c:pt>
                <c:pt idx="4877">
                  <c:v>4.247163630267687E-3</c:v>
                </c:pt>
                <c:pt idx="4878">
                  <c:v>4.5606820288962213E-3</c:v>
                </c:pt>
                <c:pt idx="4879">
                  <c:v>4.8546595694623782E-3</c:v>
                </c:pt>
                <c:pt idx="4880">
                  <c:v>5.1452874279985777E-3</c:v>
                </c:pt>
                <c:pt idx="4881">
                  <c:v>5.5096117520304546E-3</c:v>
                </c:pt>
                <c:pt idx="4882">
                  <c:v>5.8068529287528077E-3</c:v>
                </c:pt>
                <c:pt idx="4883">
                  <c:v>6.0833683501822777E-3</c:v>
                </c:pt>
                <c:pt idx="4884">
                  <c:v>6.3043682167362881E-3</c:v>
                </c:pt>
                <c:pt idx="4885">
                  <c:v>6.4894811247451301E-3</c:v>
                </c:pt>
                <c:pt idx="4886">
                  <c:v>6.6160114274485711E-3</c:v>
                </c:pt>
                <c:pt idx="4887">
                  <c:v>6.7281797552100802E-3</c:v>
                </c:pt>
                <c:pt idx="4888">
                  <c:v>6.9846474939682483E-3</c:v>
                </c:pt>
                <c:pt idx="4889">
                  <c:v>7.1437134644802116E-3</c:v>
                </c:pt>
                <c:pt idx="4890">
                  <c:v>7.2180772029406788E-3</c:v>
                </c:pt>
                <c:pt idx="4891">
                  <c:v>7.2760602538361804E-3</c:v>
                </c:pt>
                <c:pt idx="4892">
                  <c:v>7.4121222676557467E-3</c:v>
                </c:pt>
                <c:pt idx="4893">
                  <c:v>7.4912161505449847E-3</c:v>
                </c:pt>
                <c:pt idx="4894">
                  <c:v>7.5974261765362292E-3</c:v>
                </c:pt>
                <c:pt idx="4895">
                  <c:v>7.7711241025548846E-3</c:v>
                </c:pt>
                <c:pt idx="4896">
                  <c:v>7.9716424220916161E-3</c:v>
                </c:pt>
                <c:pt idx="4897">
                  <c:v>8.1621568084478124E-3</c:v>
                </c:pt>
                <c:pt idx="4898">
                  <c:v>8.3360222131695482E-3</c:v>
                </c:pt>
                <c:pt idx="4899">
                  <c:v>8.4584774164580597E-3</c:v>
                </c:pt>
                <c:pt idx="4900">
                  <c:v>8.6305365593402628E-3</c:v>
                </c:pt>
                <c:pt idx="4901">
                  <c:v>8.7270758904453398E-3</c:v>
                </c:pt>
                <c:pt idx="4902">
                  <c:v>8.8026742678929647E-3</c:v>
                </c:pt>
                <c:pt idx="4903">
                  <c:v>8.8212520033334168E-3</c:v>
                </c:pt>
                <c:pt idx="4904">
                  <c:v>8.8834234557817141E-3</c:v>
                </c:pt>
                <c:pt idx="4905">
                  <c:v>8.9153500874497461E-3</c:v>
                </c:pt>
                <c:pt idx="4906">
                  <c:v>8.9419895663861819E-3</c:v>
                </c:pt>
                <c:pt idx="4907">
                  <c:v>8.9423369473362792E-3</c:v>
                </c:pt>
                <c:pt idx="4908">
                  <c:v>8.8497204931220572E-3</c:v>
                </c:pt>
                <c:pt idx="4909">
                  <c:v>8.7548167836039529E-3</c:v>
                </c:pt>
                <c:pt idx="4910">
                  <c:v>8.6342645398458564E-3</c:v>
                </c:pt>
                <c:pt idx="4911">
                  <c:v>8.5765300289336634E-3</c:v>
                </c:pt>
                <c:pt idx="4912">
                  <c:v>8.4366961072143559E-3</c:v>
                </c:pt>
                <c:pt idx="4913">
                  <c:v>8.2746114154301047E-3</c:v>
                </c:pt>
                <c:pt idx="4914">
                  <c:v>8.2039744254885274E-3</c:v>
                </c:pt>
                <c:pt idx="4915">
                  <c:v>8.1713653488727188E-3</c:v>
                </c:pt>
                <c:pt idx="4916">
                  <c:v>8.0529130947098165E-3</c:v>
                </c:pt>
                <c:pt idx="4917">
                  <c:v>7.977496412319672E-3</c:v>
                </c:pt>
                <c:pt idx="4918">
                  <c:v>8.0255094722589907E-3</c:v>
                </c:pt>
                <c:pt idx="4919">
                  <c:v>8.0913349837807291E-3</c:v>
                </c:pt>
                <c:pt idx="4920">
                  <c:v>8.0582242632090337E-3</c:v>
                </c:pt>
                <c:pt idx="4921">
                  <c:v>7.9296115783489274E-3</c:v>
                </c:pt>
                <c:pt idx="4922">
                  <c:v>7.8108219724998028E-3</c:v>
                </c:pt>
                <c:pt idx="4923">
                  <c:v>7.7169335067150844E-3</c:v>
                </c:pt>
                <c:pt idx="4924">
                  <c:v>7.6356438017601584E-3</c:v>
                </c:pt>
                <c:pt idx="4925">
                  <c:v>7.6315519647685726E-3</c:v>
                </c:pt>
                <c:pt idx="4926">
                  <c:v>7.6505576438630251E-3</c:v>
                </c:pt>
                <c:pt idx="4927">
                  <c:v>7.5785657203099937E-3</c:v>
                </c:pt>
                <c:pt idx="4928">
                  <c:v>7.5340936885363525E-3</c:v>
                </c:pt>
                <c:pt idx="4929">
                  <c:v>7.4470082667195837E-3</c:v>
                </c:pt>
                <c:pt idx="4930">
                  <c:v>7.5503532670100027E-3</c:v>
                </c:pt>
                <c:pt idx="4931">
                  <c:v>7.6829940532356766E-3</c:v>
                </c:pt>
                <c:pt idx="4932">
                  <c:v>7.793042994148164E-3</c:v>
                </c:pt>
                <c:pt idx="4933">
                  <c:v>7.8561318519480925E-3</c:v>
                </c:pt>
                <c:pt idx="4934">
                  <c:v>8.0302524015749555E-3</c:v>
                </c:pt>
                <c:pt idx="4935">
                  <c:v>8.1766909662044692E-3</c:v>
                </c:pt>
                <c:pt idx="4936">
                  <c:v>8.2973029251141497E-3</c:v>
                </c:pt>
                <c:pt idx="4937">
                  <c:v>8.5195865980251181E-3</c:v>
                </c:pt>
                <c:pt idx="4938">
                  <c:v>8.6302828482152979E-3</c:v>
                </c:pt>
                <c:pt idx="4939">
                  <c:v>8.6889380958978472E-3</c:v>
                </c:pt>
                <c:pt idx="4940">
                  <c:v>8.7318439564036659E-3</c:v>
                </c:pt>
                <c:pt idx="4941">
                  <c:v>8.7153246214964151E-3</c:v>
                </c:pt>
                <c:pt idx="4942">
                  <c:v>8.6314591162789892E-3</c:v>
                </c:pt>
                <c:pt idx="4943">
                  <c:v>8.49714414397661E-3</c:v>
                </c:pt>
                <c:pt idx="4944">
                  <c:v>8.4300813137146539E-3</c:v>
                </c:pt>
                <c:pt idx="4945">
                  <c:v>8.3791709319424E-3</c:v>
                </c:pt>
                <c:pt idx="4946">
                  <c:v>8.2817241852862506E-3</c:v>
                </c:pt>
                <c:pt idx="4947">
                  <c:v>8.2154077500801205E-3</c:v>
                </c:pt>
                <c:pt idx="4948">
                  <c:v>8.1958037282993407E-3</c:v>
                </c:pt>
                <c:pt idx="4949">
                  <c:v>8.2078571514835851E-3</c:v>
                </c:pt>
                <c:pt idx="4950">
                  <c:v>8.2336005379342447E-3</c:v>
                </c:pt>
                <c:pt idx="4951">
                  <c:v>8.1850654925953031E-3</c:v>
                </c:pt>
                <c:pt idx="4952">
                  <c:v>8.1728921257767859E-3</c:v>
                </c:pt>
                <c:pt idx="4953">
                  <c:v>8.174841225676974E-3</c:v>
                </c:pt>
                <c:pt idx="4954">
                  <c:v>8.0964553101166865E-3</c:v>
                </c:pt>
                <c:pt idx="4955">
                  <c:v>7.988163540943281E-3</c:v>
                </c:pt>
                <c:pt idx="4956">
                  <c:v>7.8628667126051984E-3</c:v>
                </c:pt>
                <c:pt idx="4957">
                  <c:v>7.7160911284616523E-3</c:v>
                </c:pt>
                <c:pt idx="4958">
                  <c:v>7.5758765074525579E-3</c:v>
                </c:pt>
                <c:pt idx="4959">
                  <c:v>7.3858688172226093E-3</c:v>
                </c:pt>
                <c:pt idx="4960">
                  <c:v>7.3334348082838754E-3</c:v>
                </c:pt>
                <c:pt idx="4961">
                  <c:v>7.2963384435409317E-3</c:v>
                </c:pt>
                <c:pt idx="4962">
                  <c:v>7.2867902376724239E-3</c:v>
                </c:pt>
                <c:pt idx="4963">
                  <c:v>7.5064478391470065E-3</c:v>
                </c:pt>
                <c:pt idx="4964">
                  <c:v>7.7698085394529888E-3</c:v>
                </c:pt>
                <c:pt idx="4965">
                  <c:v>8.1045015031475029E-3</c:v>
                </c:pt>
                <c:pt idx="4966">
                  <c:v>8.3406601352785242E-3</c:v>
                </c:pt>
                <c:pt idx="4967">
                  <c:v>8.6168291341794049E-3</c:v>
                </c:pt>
                <c:pt idx="4968">
                  <c:v>8.8716901158117575E-3</c:v>
                </c:pt>
                <c:pt idx="4969">
                  <c:v>9.0358130430610636E-3</c:v>
                </c:pt>
                <c:pt idx="4970">
                  <c:v>9.2340210719340961E-3</c:v>
                </c:pt>
                <c:pt idx="4971">
                  <c:v>9.4076863251825425E-3</c:v>
                </c:pt>
                <c:pt idx="4972">
                  <c:v>9.5252177985188525E-3</c:v>
                </c:pt>
                <c:pt idx="4973">
                  <c:v>9.5749296914333631E-3</c:v>
                </c:pt>
                <c:pt idx="4974">
                  <c:v>9.5768442818042806E-3</c:v>
                </c:pt>
                <c:pt idx="4975">
                  <c:v>9.5166720867260468E-3</c:v>
                </c:pt>
                <c:pt idx="4976">
                  <c:v>9.4369811935645521E-3</c:v>
                </c:pt>
                <c:pt idx="4977">
                  <c:v>9.4292544595324535E-3</c:v>
                </c:pt>
                <c:pt idx="4978">
                  <c:v>9.4520235834962135E-3</c:v>
                </c:pt>
                <c:pt idx="4979">
                  <c:v>9.3916724506946971E-3</c:v>
                </c:pt>
                <c:pt idx="4980">
                  <c:v>9.4782205183403072E-3</c:v>
                </c:pt>
                <c:pt idx="4981">
                  <c:v>9.4735237773047494E-3</c:v>
                </c:pt>
                <c:pt idx="4982">
                  <c:v>9.4803186044996983E-3</c:v>
                </c:pt>
                <c:pt idx="4983">
                  <c:v>9.4270919297385833E-3</c:v>
                </c:pt>
                <c:pt idx="4984">
                  <c:v>9.3404140732969258E-3</c:v>
                </c:pt>
                <c:pt idx="4985">
                  <c:v>9.1956027215525302E-3</c:v>
                </c:pt>
                <c:pt idx="4986">
                  <c:v>9.0564701189626198E-3</c:v>
                </c:pt>
                <c:pt idx="4987">
                  <c:v>8.8947376366831348E-3</c:v>
                </c:pt>
                <c:pt idx="4988">
                  <c:v>8.7252945995493075E-3</c:v>
                </c:pt>
                <c:pt idx="4989">
                  <c:v>8.5431505789697118E-3</c:v>
                </c:pt>
                <c:pt idx="4990">
                  <c:v>8.394657403165225E-3</c:v>
                </c:pt>
                <c:pt idx="4991">
                  <c:v>8.2600159072480778E-3</c:v>
                </c:pt>
                <c:pt idx="4992">
                  <c:v>8.1151575215821399E-3</c:v>
                </c:pt>
                <c:pt idx="4993">
                  <c:v>8.7497946608653399E-3</c:v>
                </c:pt>
                <c:pt idx="4994">
                  <c:v>9.2321228471746418E-3</c:v>
                </c:pt>
                <c:pt idx="4995">
                  <c:v>9.7260492584000345E-3</c:v>
                </c:pt>
                <c:pt idx="4996">
                  <c:v>1.0191793709975689E-2</c:v>
                </c:pt>
                <c:pt idx="4997">
                  <c:v>1.0607907889409527E-2</c:v>
                </c:pt>
                <c:pt idx="4998">
                  <c:v>1.102261677509715E-2</c:v>
                </c:pt>
                <c:pt idx="4999">
                  <c:v>1.1298659068744631E-2</c:v>
                </c:pt>
                <c:pt idx="5000">
                  <c:v>1.1521176318664506E-2</c:v>
                </c:pt>
                <c:pt idx="5001">
                  <c:v>1.2007895919277844E-2</c:v>
                </c:pt>
                <c:pt idx="5002">
                  <c:v>1.2350333099265094E-2</c:v>
                </c:pt>
                <c:pt idx="5003">
                  <c:v>1.2542981981312122E-2</c:v>
                </c:pt>
                <c:pt idx="5004">
                  <c:v>1.2662530529657988E-2</c:v>
                </c:pt>
                <c:pt idx="5005">
                  <c:v>1.2929994730258963E-2</c:v>
                </c:pt>
                <c:pt idx="5006">
                  <c:v>1.3143108987881656E-2</c:v>
                </c:pt>
                <c:pt idx="5007">
                  <c:v>1.3438649065804302E-2</c:v>
                </c:pt>
                <c:pt idx="5008">
                  <c:v>1.3609586607391673E-2</c:v>
                </c:pt>
                <c:pt idx="5009">
                  <c:v>1.3660188603059533E-2</c:v>
                </c:pt>
                <c:pt idx="5010">
                  <c:v>1.3850479630534639E-2</c:v>
                </c:pt>
                <c:pt idx="5011">
                  <c:v>1.3908331088734382E-2</c:v>
                </c:pt>
                <c:pt idx="5012">
                  <c:v>1.3906136819806578E-2</c:v>
                </c:pt>
                <c:pt idx="5013">
                  <c:v>1.3802203968488956E-2</c:v>
                </c:pt>
                <c:pt idx="5014">
                  <c:v>1.3625689226308458E-2</c:v>
                </c:pt>
                <c:pt idx="5015">
                  <c:v>1.3410194910962419E-2</c:v>
                </c:pt>
                <c:pt idx="5016">
                  <c:v>1.3116100695099778E-2</c:v>
                </c:pt>
                <c:pt idx="5017">
                  <c:v>1.2675380032972463E-2</c:v>
                </c:pt>
                <c:pt idx="5018">
                  <c:v>1.2217445664972517E-2</c:v>
                </c:pt>
                <c:pt idx="5019">
                  <c:v>1.1652964768163349E-2</c:v>
                </c:pt>
                <c:pt idx="5020">
                  <c:v>1.1018364525225879E-2</c:v>
                </c:pt>
                <c:pt idx="5021">
                  <c:v>1.040425937697614E-2</c:v>
                </c:pt>
                <c:pt idx="5022">
                  <c:v>9.6649884819500938E-3</c:v>
                </c:pt>
                <c:pt idx="5023">
                  <c:v>9.5686068557739052E-3</c:v>
                </c:pt>
                <c:pt idx="5024">
                  <c:v>9.4355514352966949E-3</c:v>
                </c:pt>
                <c:pt idx="5025">
                  <c:v>9.3396732450435616E-3</c:v>
                </c:pt>
                <c:pt idx="5026">
                  <c:v>9.386070912238486E-3</c:v>
                </c:pt>
                <c:pt idx="5027">
                  <c:v>9.3882609873722957E-3</c:v>
                </c:pt>
                <c:pt idx="5028">
                  <c:v>9.373689601320347E-3</c:v>
                </c:pt>
                <c:pt idx="5029">
                  <c:v>9.362350798205861E-3</c:v>
                </c:pt>
                <c:pt idx="5030">
                  <c:v>9.5036649170744513E-3</c:v>
                </c:pt>
                <c:pt idx="5031">
                  <c:v>1.0185221389890116E-2</c:v>
                </c:pt>
                <c:pt idx="5032">
                  <c:v>1.0749047029345217E-2</c:v>
                </c:pt>
                <c:pt idx="5033">
                  <c:v>1.1208969515347302E-2</c:v>
                </c:pt>
                <c:pt idx="5034">
                  <c:v>1.1506886317032585E-2</c:v>
                </c:pt>
                <c:pt idx="5035">
                  <c:v>1.1886692562267948E-2</c:v>
                </c:pt>
                <c:pt idx="5036">
                  <c:v>1.2170702899927456E-2</c:v>
                </c:pt>
                <c:pt idx="5037">
                  <c:v>1.2439331931112662E-2</c:v>
                </c:pt>
                <c:pt idx="5038">
                  <c:v>1.2605170833682639E-2</c:v>
                </c:pt>
                <c:pt idx="5039">
                  <c:v>1.2786218023599562E-2</c:v>
                </c:pt>
                <c:pt idx="5040">
                  <c:v>1.2971446391617902E-2</c:v>
                </c:pt>
                <c:pt idx="5041">
                  <c:v>1.3058927453808057E-2</c:v>
                </c:pt>
                <c:pt idx="5042">
                  <c:v>1.314954443554427E-2</c:v>
                </c:pt>
                <c:pt idx="5043">
                  <c:v>1.3134720523806719E-2</c:v>
                </c:pt>
                <c:pt idx="5044">
                  <c:v>1.3013153700847957E-2</c:v>
                </c:pt>
                <c:pt idx="5045">
                  <c:v>1.2874921492147449E-2</c:v>
                </c:pt>
                <c:pt idx="5046">
                  <c:v>1.2656268682357093E-2</c:v>
                </c:pt>
                <c:pt idx="5047">
                  <c:v>1.2365360451784331E-2</c:v>
                </c:pt>
                <c:pt idx="5048">
                  <c:v>1.2029881866319019E-2</c:v>
                </c:pt>
                <c:pt idx="5049">
                  <c:v>1.16818779701353E-2</c:v>
                </c:pt>
                <c:pt idx="5050">
                  <c:v>1.1212195001163867E-2</c:v>
                </c:pt>
                <c:pt idx="5051">
                  <c:v>1.0612235227760199E-2</c:v>
                </c:pt>
                <c:pt idx="5052">
                  <c:v>1.0033383542891799E-2</c:v>
                </c:pt>
                <c:pt idx="5053">
                  <c:v>9.5457572886216892E-3</c:v>
                </c:pt>
                <c:pt idx="5054">
                  <c:v>9.0407271446259294E-3</c:v>
                </c:pt>
                <c:pt idx="5055">
                  <c:v>8.5913548317159676E-3</c:v>
                </c:pt>
                <c:pt idx="5056">
                  <c:v>8.2059560981020841E-3</c:v>
                </c:pt>
                <c:pt idx="5057">
                  <c:v>7.6810555390585192E-3</c:v>
                </c:pt>
                <c:pt idx="5058">
                  <c:v>7.0742096005328827E-3</c:v>
                </c:pt>
                <c:pt idx="5059">
                  <c:v>6.6972230703173331E-3</c:v>
                </c:pt>
                <c:pt idx="5060">
                  <c:v>6.5895012704106481E-3</c:v>
                </c:pt>
                <c:pt idx="5061">
                  <c:v>6.7225114975018969E-3</c:v>
                </c:pt>
                <c:pt idx="5062">
                  <c:v>7.0154534515679493E-3</c:v>
                </c:pt>
                <c:pt idx="5063">
                  <c:v>7.2830250635965901E-3</c:v>
                </c:pt>
                <c:pt idx="5064">
                  <c:v>7.4582675489325888E-3</c:v>
                </c:pt>
                <c:pt idx="5065">
                  <c:v>7.6041284683699834E-3</c:v>
                </c:pt>
                <c:pt idx="5066">
                  <c:v>7.7579555853565622E-3</c:v>
                </c:pt>
                <c:pt idx="5067">
                  <c:v>7.8489750954826697E-3</c:v>
                </c:pt>
                <c:pt idx="5068">
                  <c:v>7.9161302872394496E-3</c:v>
                </c:pt>
                <c:pt idx="5069">
                  <c:v>8.1644767767283643E-3</c:v>
                </c:pt>
                <c:pt idx="5070">
                  <c:v>8.7060099773828316E-3</c:v>
                </c:pt>
                <c:pt idx="5071">
                  <c:v>9.1826606224823561E-3</c:v>
                </c:pt>
                <c:pt idx="5072">
                  <c:v>9.5936669427614547E-3</c:v>
                </c:pt>
                <c:pt idx="5073">
                  <c:v>9.9743758514293616E-3</c:v>
                </c:pt>
                <c:pt idx="5074">
                  <c:v>1.0229876904336146E-2</c:v>
                </c:pt>
                <c:pt idx="5075">
                  <c:v>1.0442422971132473E-2</c:v>
                </c:pt>
                <c:pt idx="5076">
                  <c:v>1.068597545729664E-2</c:v>
                </c:pt>
                <c:pt idx="5077">
                  <c:v>1.0984815817426304E-2</c:v>
                </c:pt>
                <c:pt idx="5078">
                  <c:v>1.1153934570267662E-2</c:v>
                </c:pt>
                <c:pt idx="5079">
                  <c:v>1.1335307934185739E-2</c:v>
                </c:pt>
                <c:pt idx="5080">
                  <c:v>1.1493527430488006E-2</c:v>
                </c:pt>
                <c:pt idx="5081">
                  <c:v>1.1604122621423877E-2</c:v>
                </c:pt>
                <c:pt idx="5082">
                  <c:v>1.1703301832909584E-2</c:v>
                </c:pt>
                <c:pt idx="5083">
                  <c:v>1.1807883039396191E-2</c:v>
                </c:pt>
                <c:pt idx="5084">
                  <c:v>1.1808698907226049E-2</c:v>
                </c:pt>
                <c:pt idx="5085">
                  <c:v>1.1825634549863125E-2</c:v>
                </c:pt>
                <c:pt idx="5086">
                  <c:v>1.1819031882659351E-2</c:v>
                </c:pt>
                <c:pt idx="5087">
                  <c:v>1.1719205394878061E-2</c:v>
                </c:pt>
                <c:pt idx="5088">
                  <c:v>1.1608964091382897E-2</c:v>
                </c:pt>
                <c:pt idx="5089">
                  <c:v>1.1617102839948972E-2</c:v>
                </c:pt>
                <c:pt idx="5090">
                  <c:v>1.1544585290159467E-2</c:v>
                </c:pt>
                <c:pt idx="5091">
                  <c:v>1.1411740838091844E-2</c:v>
                </c:pt>
                <c:pt idx="5092">
                  <c:v>1.1429054411896507E-2</c:v>
                </c:pt>
                <c:pt idx="5093">
                  <c:v>1.1354002501315531E-2</c:v>
                </c:pt>
                <c:pt idx="5094">
                  <c:v>1.1157525093205474E-2</c:v>
                </c:pt>
                <c:pt idx="5095">
                  <c:v>1.0920250250327572E-2</c:v>
                </c:pt>
                <c:pt idx="5096">
                  <c:v>1.0734357126218513E-2</c:v>
                </c:pt>
                <c:pt idx="5097">
                  <c:v>1.0450618954631313E-2</c:v>
                </c:pt>
                <c:pt idx="5098">
                  <c:v>1.0086626775686412E-2</c:v>
                </c:pt>
                <c:pt idx="5099">
                  <c:v>9.7700385604594063E-3</c:v>
                </c:pt>
                <c:pt idx="5100">
                  <c:v>9.6913521069492865E-3</c:v>
                </c:pt>
                <c:pt idx="5101">
                  <c:v>9.6224085116288095E-3</c:v>
                </c:pt>
                <c:pt idx="5102">
                  <c:v>9.4884888182635609E-3</c:v>
                </c:pt>
                <c:pt idx="5103">
                  <c:v>9.3480046895374827E-3</c:v>
                </c:pt>
                <c:pt idx="5104">
                  <c:v>9.141856241394148E-3</c:v>
                </c:pt>
                <c:pt idx="5105">
                  <c:v>8.9024609999433964E-3</c:v>
                </c:pt>
                <c:pt idx="5106">
                  <c:v>8.7046976872634726E-3</c:v>
                </c:pt>
                <c:pt idx="5107">
                  <c:v>8.5345088523457961E-3</c:v>
                </c:pt>
                <c:pt idx="5108">
                  <c:v>8.3057223409468174E-3</c:v>
                </c:pt>
                <c:pt idx="5109">
                  <c:v>8.0730361092276829E-3</c:v>
                </c:pt>
                <c:pt idx="5110">
                  <c:v>7.8827443160227745E-3</c:v>
                </c:pt>
                <c:pt idx="5111">
                  <c:v>7.678729195916837E-3</c:v>
                </c:pt>
                <c:pt idx="5112">
                  <c:v>7.3837048962493304E-3</c:v>
                </c:pt>
                <c:pt idx="5113">
                  <c:v>7.3292922906641467E-3</c:v>
                </c:pt>
                <c:pt idx="5114">
                  <c:v>8.9916888370806716E-3</c:v>
                </c:pt>
                <c:pt idx="5115">
                  <c:v>1.0885843024858994E-2</c:v>
                </c:pt>
                <c:pt idx="5116">
                  <c:v>1.562416595505932E-2</c:v>
                </c:pt>
                <c:pt idx="5117">
                  <c:v>1.9026773547886483E-2</c:v>
                </c:pt>
                <c:pt idx="5118">
                  <c:v>3.1704652099719968E-2</c:v>
                </c:pt>
                <c:pt idx="5119">
                  <c:v>4.3964465579665359E-2</c:v>
                </c:pt>
                <c:pt idx="5120">
                  <c:v>5.7096328676943107E-2</c:v>
                </c:pt>
                <c:pt idx="5121">
                  <c:v>6.9952454525362098E-2</c:v>
                </c:pt>
                <c:pt idx="5122">
                  <c:v>8.5837147717580303E-2</c:v>
                </c:pt>
                <c:pt idx="5123">
                  <c:v>9.9245576995572363E-2</c:v>
                </c:pt>
                <c:pt idx="5124">
                  <c:v>0.11195405909314141</c:v>
                </c:pt>
                <c:pt idx="5125">
                  <c:v>0.12489405597859747</c:v>
                </c:pt>
                <c:pt idx="5126">
                  <c:v>0.13680951909461475</c:v>
                </c:pt>
                <c:pt idx="5127">
                  <c:v>0.1468330787993179</c:v>
                </c:pt>
                <c:pt idx="5128">
                  <c:v>0.16048136821555833</c:v>
                </c:pt>
                <c:pt idx="5129">
                  <c:v>0.17336485886108141</c:v>
                </c:pt>
                <c:pt idx="5130">
                  <c:v>0.18819466590977105</c:v>
                </c:pt>
                <c:pt idx="5131">
                  <c:v>0.2061364628407738</c:v>
                </c:pt>
                <c:pt idx="5132">
                  <c:v>0.22223347243197183</c:v>
                </c:pt>
                <c:pt idx="5133">
                  <c:v>0.2363103651642964</c:v>
                </c:pt>
                <c:pt idx="5134">
                  <c:v>0.24855034219613914</c:v>
                </c:pt>
                <c:pt idx="5135">
                  <c:v>0.26055326642650783</c:v>
                </c:pt>
                <c:pt idx="5136">
                  <c:v>0.27046374082250896</c:v>
                </c:pt>
                <c:pt idx="5137">
                  <c:v>0.27965018628922</c:v>
                </c:pt>
                <c:pt idx="5138">
                  <c:v>0.28635558862950955</c:v>
                </c:pt>
                <c:pt idx="5139">
                  <c:v>0.29114628195902015</c:v>
                </c:pt>
                <c:pt idx="5140">
                  <c:v>0.29328999204224643</c:v>
                </c:pt>
                <c:pt idx="5141">
                  <c:v>0.29280092170945549</c:v>
                </c:pt>
                <c:pt idx="5142">
                  <c:v>0.28965441982376461</c:v>
                </c:pt>
                <c:pt idx="5143">
                  <c:v>0.28397965320668722</c:v>
                </c:pt>
                <c:pt idx="5144">
                  <c:v>0.2767659239496385</c:v>
                </c:pt>
                <c:pt idx="5145">
                  <c:v>0.26706634339311397</c:v>
                </c:pt>
                <c:pt idx="5146">
                  <c:v>0.25681793467525599</c:v>
                </c:pt>
                <c:pt idx="5147">
                  <c:v>0.24330988853830668</c:v>
                </c:pt>
                <c:pt idx="5148">
                  <c:v>0.23281357897636884</c:v>
                </c:pt>
                <c:pt idx="5149">
                  <c:v>0.22461000593657829</c:v>
                </c:pt>
                <c:pt idx="5150">
                  <c:v>0.21763710220176385</c:v>
                </c:pt>
                <c:pt idx="5151">
                  <c:v>0.21180448784300909</c:v>
                </c:pt>
                <c:pt idx="5152">
                  <c:v>0.20970263624445876</c:v>
                </c:pt>
                <c:pt idx="5153">
                  <c:v>0.20703844265964724</c:v>
                </c:pt>
                <c:pt idx="5154">
                  <c:v>0.20341401345906404</c:v>
                </c:pt>
                <c:pt idx="5155">
                  <c:v>0.23833628450928676</c:v>
                </c:pt>
                <c:pt idx="5156">
                  <c:v>0.28456449379319232</c:v>
                </c:pt>
                <c:pt idx="5157">
                  <c:v>0.40028830699543033</c:v>
                </c:pt>
                <c:pt idx="5158">
                  <c:v>0.5492903249979465</c:v>
                </c:pt>
                <c:pt idx="5159">
                  <c:v>0.75856900780831027</c:v>
                </c:pt>
                <c:pt idx="5160">
                  <c:v>0.9334427645639668</c:v>
                </c:pt>
                <c:pt idx="5161">
                  <c:v>1.0708701822763773</c:v>
                </c:pt>
                <c:pt idx="5162">
                  <c:v>1.2618865143706604</c:v>
                </c:pt>
                <c:pt idx="5163">
                  <c:v>1.4237881686927027</c:v>
                </c:pt>
                <c:pt idx="5164">
                  <c:v>1.5576935218906298</c:v>
                </c:pt>
                <c:pt idx="5165">
                  <c:v>1.7022954155997183</c:v>
                </c:pt>
                <c:pt idx="5166">
                  <c:v>1.8693643632540105</c:v>
                </c:pt>
                <c:pt idx="5167">
                  <c:v>2.0538507653142868</c:v>
                </c:pt>
                <c:pt idx="5168">
                  <c:v>2.2231715967258086</c:v>
                </c:pt>
                <c:pt idx="5169">
                  <c:v>2.3806421705633758</c:v>
                </c:pt>
                <c:pt idx="5170">
                  <c:v>2.6322123461986049</c:v>
                </c:pt>
                <c:pt idx="5171">
                  <c:v>2.8394733585915795</c:v>
                </c:pt>
                <c:pt idx="5172">
                  <c:v>3.0150693465606064</c:v>
                </c:pt>
                <c:pt idx="5173">
                  <c:v>3.1531917331614565</c:v>
                </c:pt>
                <c:pt idx="5174">
                  <c:v>3.2586656381965078</c:v>
                </c:pt>
                <c:pt idx="5175">
                  <c:v>3.3344716349835526</c:v>
                </c:pt>
                <c:pt idx="5176">
                  <c:v>3.3832883004086711</c:v>
                </c:pt>
                <c:pt idx="5177">
                  <c:v>3.4055294687342941</c:v>
                </c:pt>
                <c:pt idx="5178">
                  <c:v>3.4024563764908735</c:v>
                </c:pt>
                <c:pt idx="5179">
                  <c:v>3.3771901436310556</c:v>
                </c:pt>
                <c:pt idx="5180">
                  <c:v>3.3273503638185327</c:v>
                </c:pt>
                <c:pt idx="5181">
                  <c:v>3.2528856363087764</c:v>
                </c:pt>
                <c:pt idx="5182">
                  <c:v>3.1523321433350633</c:v>
                </c:pt>
                <c:pt idx="5183">
                  <c:v>3.0222007637657158</c:v>
                </c:pt>
                <c:pt idx="5184">
                  <c:v>2.857367838174536</c:v>
                </c:pt>
                <c:pt idx="5185">
                  <c:v>2.6869828759056418</c:v>
                </c:pt>
                <c:pt idx="5186">
                  <c:v>2.4913085802756054</c:v>
                </c:pt>
                <c:pt idx="5187">
                  <c:v>2.3091802972493816</c:v>
                </c:pt>
                <c:pt idx="5188">
                  <c:v>2.1336253294300995</c:v>
                </c:pt>
                <c:pt idx="5189">
                  <c:v>1.9927072252699705</c:v>
                </c:pt>
                <c:pt idx="5190">
                  <c:v>1.8395634249382542</c:v>
                </c:pt>
                <c:pt idx="5191">
                  <c:v>1.6526677400041687</c:v>
                </c:pt>
                <c:pt idx="5192">
                  <c:v>1.509607425792769</c:v>
                </c:pt>
                <c:pt idx="5193">
                  <c:v>1.3454578236528201</c:v>
                </c:pt>
                <c:pt idx="5194">
                  <c:v>1.1416065875067447</c:v>
                </c:pt>
                <c:pt idx="5195">
                  <c:v>0.93506361783674652</c:v>
                </c:pt>
                <c:pt idx="5196">
                  <c:v>0.75074655228166753</c:v>
                </c:pt>
                <c:pt idx="5197">
                  <c:v>0.59464858883045357</c:v>
                </c:pt>
                <c:pt idx="5198">
                  <c:v>0.41616105023141275</c:v>
                </c:pt>
                <c:pt idx="5199">
                  <c:v>0.15681777993648496</c:v>
                </c:pt>
                <c:pt idx="5200">
                  <c:v>0.14109774829516172</c:v>
                </c:pt>
                <c:pt idx="5201">
                  <c:v>0.13124774519956903</c:v>
                </c:pt>
                <c:pt idx="5202">
                  <c:v>0.13131912791515474</c:v>
                </c:pt>
                <c:pt idx="5203">
                  <c:v>0.13097670528811445</c:v>
                </c:pt>
                <c:pt idx="5204">
                  <c:v>0.13022406200589862</c:v>
                </c:pt>
                <c:pt idx="5205">
                  <c:v>0.12903626224689077</c:v>
                </c:pt>
                <c:pt idx="5206">
                  <c:v>0.12835681530590312</c:v>
                </c:pt>
                <c:pt idx="5207">
                  <c:v>0.12715275910146473</c:v>
                </c:pt>
                <c:pt idx="5208">
                  <c:v>0.12539234267939178</c:v>
                </c:pt>
                <c:pt idx="5209">
                  <c:v>0.12376815171079442</c:v>
                </c:pt>
                <c:pt idx="5210">
                  <c:v>0.12199139627527393</c:v>
                </c:pt>
                <c:pt idx="5211">
                  <c:v>0.1202546535458987</c:v>
                </c:pt>
                <c:pt idx="5212">
                  <c:v>0.12179727440941361</c:v>
                </c:pt>
                <c:pt idx="5213">
                  <c:v>0.12309227812668268</c:v>
                </c:pt>
                <c:pt idx="5214">
                  <c:v>0.12349328465374997</c:v>
                </c:pt>
                <c:pt idx="5215">
                  <c:v>0.12371922754856444</c:v>
                </c:pt>
                <c:pt idx="5216">
                  <c:v>0.12736236874119111</c:v>
                </c:pt>
                <c:pt idx="5217">
                  <c:v>0.13494383227774384</c:v>
                </c:pt>
                <c:pt idx="5218">
                  <c:v>0.14363852889405446</c:v>
                </c:pt>
                <c:pt idx="5219">
                  <c:v>0.1517413148518337</c:v>
                </c:pt>
                <c:pt idx="5220">
                  <c:v>0.15889319338371261</c:v>
                </c:pt>
                <c:pt idx="5221">
                  <c:v>0.16852680589750715</c:v>
                </c:pt>
                <c:pt idx="5222">
                  <c:v>0.17885018289959906</c:v>
                </c:pt>
                <c:pt idx="5223">
                  <c:v>0.19058860104891304</c:v>
                </c:pt>
                <c:pt idx="5224">
                  <c:v>0.2003844304447914</c:v>
                </c:pt>
                <c:pt idx="5225">
                  <c:v>0.20855964192951082</c:v>
                </c:pt>
                <c:pt idx="5226">
                  <c:v>0.21494704308802851</c:v>
                </c:pt>
                <c:pt idx="5227">
                  <c:v>0.21991073979325859</c:v>
                </c:pt>
                <c:pt idx="5228">
                  <c:v>0.22359529734276934</c:v>
                </c:pt>
                <c:pt idx="5229">
                  <c:v>0.22605776840708763</c:v>
                </c:pt>
                <c:pt idx="5230">
                  <c:v>0.22838327726051638</c:v>
                </c:pt>
                <c:pt idx="5231">
                  <c:v>0.23123569677995734</c:v>
                </c:pt>
                <c:pt idx="5232">
                  <c:v>0.23462139957985095</c:v>
                </c:pt>
                <c:pt idx="5233">
                  <c:v>0.23639884725214844</c:v>
                </c:pt>
                <c:pt idx="5234">
                  <c:v>0.23662417721771092</c:v>
                </c:pt>
                <c:pt idx="5235">
                  <c:v>0.23615359330349772</c:v>
                </c:pt>
                <c:pt idx="5236">
                  <c:v>0.23468307964021995</c:v>
                </c:pt>
                <c:pt idx="5237">
                  <c:v>0.23155856011214576</c:v>
                </c:pt>
                <c:pt idx="5238">
                  <c:v>0.22721864821416418</c:v>
                </c:pt>
                <c:pt idx="5239">
                  <c:v>0.22164675942759654</c:v>
                </c:pt>
                <c:pt idx="5240">
                  <c:v>0.21599323739872225</c:v>
                </c:pt>
                <c:pt idx="5241">
                  <c:v>0.21064754604773886</c:v>
                </c:pt>
                <c:pt idx="5242">
                  <c:v>0.20713602678547358</c:v>
                </c:pt>
                <c:pt idx="5243">
                  <c:v>0.20228574246597508</c:v>
                </c:pt>
                <c:pt idx="5244">
                  <c:v>0.19545413206378362</c:v>
                </c:pt>
                <c:pt idx="5245">
                  <c:v>0.1870728027692285</c:v>
                </c:pt>
                <c:pt idx="5246">
                  <c:v>0.18058138511489488</c:v>
                </c:pt>
                <c:pt idx="5247">
                  <c:v>0.17698350711159685</c:v>
                </c:pt>
                <c:pt idx="5248">
                  <c:v>0.17314763643760325</c:v>
                </c:pt>
                <c:pt idx="5249">
                  <c:v>0.16861399991616843</c:v>
                </c:pt>
                <c:pt idx="5250">
                  <c:v>0.16336866633822794</c:v>
                </c:pt>
                <c:pt idx="5251">
                  <c:v>0.16056152691088277</c:v>
                </c:pt>
                <c:pt idx="5252">
                  <c:v>0.15692560543172135</c:v>
                </c:pt>
                <c:pt idx="5253">
                  <c:v>0.15596432556110085</c:v>
                </c:pt>
                <c:pt idx="5254">
                  <c:v>0.15423584657267256</c:v>
                </c:pt>
                <c:pt idx="5255">
                  <c:v>0.15137281411805076</c:v>
                </c:pt>
                <c:pt idx="5256">
                  <c:v>0.14942846735266793</c:v>
                </c:pt>
                <c:pt idx="5257">
                  <c:v>0.1464993616082706</c:v>
                </c:pt>
                <c:pt idx="5258">
                  <c:v>0.14631355669900781</c:v>
                </c:pt>
                <c:pt idx="5259">
                  <c:v>0.14474249448306775</c:v>
                </c:pt>
                <c:pt idx="5260">
                  <c:v>0.14326147960848837</c:v>
                </c:pt>
                <c:pt idx="5261">
                  <c:v>0.14293436483056163</c:v>
                </c:pt>
                <c:pt idx="5262">
                  <c:v>0.14556023790082268</c:v>
                </c:pt>
                <c:pt idx="5263">
                  <c:v>0.14776843699327005</c:v>
                </c:pt>
                <c:pt idx="5264">
                  <c:v>0.14898503286237569</c:v>
                </c:pt>
                <c:pt idx="5265">
                  <c:v>0.1537844105737409</c:v>
                </c:pt>
                <c:pt idx="5266">
                  <c:v>0.15682491288757486</c:v>
                </c:pt>
                <c:pt idx="5267">
                  <c:v>0.15911789540021229</c:v>
                </c:pt>
                <c:pt idx="5268">
                  <c:v>0.16068406625700193</c:v>
                </c:pt>
                <c:pt idx="5269">
                  <c:v>0.1615955990323546</c:v>
                </c:pt>
                <c:pt idx="5270">
                  <c:v>0.16300790971454812</c:v>
                </c:pt>
                <c:pt idx="5271">
                  <c:v>0.16632345911567678</c:v>
                </c:pt>
                <c:pt idx="5272">
                  <c:v>0.16897106692100619</c:v>
                </c:pt>
                <c:pt idx="5273">
                  <c:v>0.17223577693145328</c:v>
                </c:pt>
                <c:pt idx="5274">
                  <c:v>0.17448599048678853</c:v>
                </c:pt>
                <c:pt idx="5275">
                  <c:v>0.17624169913048679</c:v>
                </c:pt>
                <c:pt idx="5276">
                  <c:v>0.76782113125507145</c:v>
                </c:pt>
                <c:pt idx="5277">
                  <c:v>2.2716289954856377</c:v>
                </c:pt>
                <c:pt idx="5278">
                  <c:v>4.7994521615077739</c:v>
                </c:pt>
                <c:pt idx="5279">
                  <c:v>6.5032974691995973</c:v>
                </c:pt>
                <c:pt idx="5280">
                  <c:v>8.2919756414250507</c:v>
                </c:pt>
                <c:pt idx="5281">
                  <c:v>9.9746904395015719</c:v>
                </c:pt>
                <c:pt idx="5282">
                  <c:v>11.449244945904331</c:v>
                </c:pt>
                <c:pt idx="5283">
                  <c:v>12.964088154902766</c:v>
                </c:pt>
                <c:pt idx="5284">
                  <c:v>14.50867347143314</c:v>
                </c:pt>
                <c:pt idx="5285">
                  <c:v>16.073397676056285</c:v>
                </c:pt>
                <c:pt idx="5286">
                  <c:v>17.456971691152091</c:v>
                </c:pt>
                <c:pt idx="5287">
                  <c:v>18.685269283358085</c:v>
                </c:pt>
                <c:pt idx="5288">
                  <c:v>20.387826815287021</c:v>
                </c:pt>
                <c:pt idx="5289">
                  <c:v>22.017643751384995</c:v>
                </c:pt>
                <c:pt idx="5290">
                  <c:v>24.126652879910935</c:v>
                </c:pt>
                <c:pt idx="5291">
                  <c:v>26.353435875173773</c:v>
                </c:pt>
                <c:pt idx="5292">
                  <c:v>28.169393854066708</c:v>
                </c:pt>
                <c:pt idx="5293">
                  <c:v>29.643589771361334</c:v>
                </c:pt>
                <c:pt idx="5294">
                  <c:v>30.821005762708513</c:v>
                </c:pt>
                <c:pt idx="5295">
                  <c:v>31.732207603334363</c:v>
                </c:pt>
                <c:pt idx="5296">
                  <c:v>32.447187031056941</c:v>
                </c:pt>
                <c:pt idx="5297">
                  <c:v>32.917623143758611</c:v>
                </c:pt>
                <c:pt idx="5298">
                  <c:v>33.148705863440696</c:v>
                </c:pt>
                <c:pt idx="5299">
                  <c:v>33.186617890584209</c:v>
                </c:pt>
                <c:pt idx="5300">
                  <c:v>32.997647634904702</c:v>
                </c:pt>
                <c:pt idx="5301">
                  <c:v>32.57094205681323</c:v>
                </c:pt>
                <c:pt idx="5302">
                  <c:v>31.908045896145087</c:v>
                </c:pt>
                <c:pt idx="5303">
                  <c:v>30.982674304495294</c:v>
                </c:pt>
                <c:pt idx="5304">
                  <c:v>29.720546541130563</c:v>
                </c:pt>
                <c:pt idx="5305">
                  <c:v>28.048313738498351</c:v>
                </c:pt>
                <c:pt idx="5306">
                  <c:v>26.30265421061285</c:v>
                </c:pt>
                <c:pt idx="5307">
                  <c:v>24.728963660253477</c:v>
                </c:pt>
                <c:pt idx="5308">
                  <c:v>23.667980189471869</c:v>
                </c:pt>
                <c:pt idx="5309">
                  <c:v>22.433613385111098</c:v>
                </c:pt>
                <c:pt idx="5310">
                  <c:v>21.264061134365715</c:v>
                </c:pt>
                <c:pt idx="5311">
                  <c:v>20.200743714378277</c:v>
                </c:pt>
                <c:pt idx="5312">
                  <c:v>18.934769727419031</c:v>
                </c:pt>
                <c:pt idx="5313">
                  <c:v>17.648635666012623</c:v>
                </c:pt>
                <c:pt idx="5314">
                  <c:v>16.364721762325733</c:v>
                </c:pt>
                <c:pt idx="5315">
                  <c:v>15.204441256816237</c:v>
                </c:pt>
                <c:pt idx="5316">
                  <c:v>13.831364184953479</c:v>
                </c:pt>
                <c:pt idx="5317">
                  <c:v>12.170817591891206</c:v>
                </c:pt>
                <c:pt idx="5318">
                  <c:v>11.13887610970558</c:v>
                </c:pt>
                <c:pt idx="5319">
                  <c:v>10.249354505699101</c:v>
                </c:pt>
                <c:pt idx="5320">
                  <c:v>10.090923228604957</c:v>
                </c:pt>
                <c:pt idx="5321">
                  <c:v>10.269996045078113</c:v>
                </c:pt>
                <c:pt idx="5322">
                  <c:v>10.401344302713426</c:v>
                </c:pt>
                <c:pt idx="5323">
                  <c:v>10.438031039152882</c:v>
                </c:pt>
                <c:pt idx="5324">
                  <c:v>10.381225936824146</c:v>
                </c:pt>
                <c:pt idx="5325">
                  <c:v>10.234054570826435</c:v>
                </c:pt>
                <c:pt idx="5326">
                  <c:v>10.060675257859852</c:v>
                </c:pt>
                <c:pt idx="5327">
                  <c:v>9.808806472849545</c:v>
                </c:pt>
                <c:pt idx="5328">
                  <c:v>9.478101497505353</c:v>
                </c:pt>
                <c:pt idx="5329">
                  <c:v>9.134871026858276</c:v>
                </c:pt>
                <c:pt idx="5330">
                  <c:v>8.7511822867982403</c:v>
                </c:pt>
                <c:pt idx="5331">
                  <c:v>8.331551223187148</c:v>
                </c:pt>
                <c:pt idx="5332">
                  <c:v>7.9130285221514027</c:v>
                </c:pt>
                <c:pt idx="5333">
                  <c:v>7.5031841774310184</c:v>
                </c:pt>
                <c:pt idx="5334">
                  <c:v>7.0470028542819385</c:v>
                </c:pt>
                <c:pt idx="5335">
                  <c:v>6.4961798715445944</c:v>
                </c:pt>
                <c:pt idx="5336">
                  <c:v>6.0338202361145088</c:v>
                </c:pt>
                <c:pt idx="5337">
                  <c:v>5.5271379925655451</c:v>
                </c:pt>
                <c:pt idx="5338">
                  <c:v>4.9691924378798333</c:v>
                </c:pt>
                <c:pt idx="5339">
                  <c:v>4.3515083812492836</c:v>
                </c:pt>
                <c:pt idx="5340">
                  <c:v>3.6440737049871732</c:v>
                </c:pt>
                <c:pt idx="5341">
                  <c:v>3.2707106232487391</c:v>
                </c:pt>
                <c:pt idx="5342">
                  <c:v>2.8285946847922032</c:v>
                </c:pt>
                <c:pt idx="5343">
                  <c:v>2.3388282737904662</c:v>
                </c:pt>
                <c:pt idx="5344">
                  <c:v>1.8060100340916176</c:v>
                </c:pt>
                <c:pt idx="5345">
                  <c:v>1.5616382535406683</c:v>
                </c:pt>
                <c:pt idx="5346">
                  <c:v>1.3696996800973524</c:v>
                </c:pt>
                <c:pt idx="5347">
                  <c:v>1.2398642851509063</c:v>
                </c:pt>
                <c:pt idx="5348">
                  <c:v>1.179076280855738</c:v>
                </c:pt>
                <c:pt idx="5349">
                  <c:v>1.2437938200126908</c:v>
                </c:pt>
                <c:pt idx="5350">
                  <c:v>1.3114184941041398</c:v>
                </c:pt>
                <c:pt idx="5351">
                  <c:v>1.3610536542029099</c:v>
                </c:pt>
                <c:pt idx="5352">
                  <c:v>1.3692375742575833</c:v>
                </c:pt>
                <c:pt idx="5353">
                  <c:v>1.3704381371639074</c:v>
                </c:pt>
                <c:pt idx="5354">
                  <c:v>1.3708136790472989</c:v>
                </c:pt>
                <c:pt idx="5355">
                  <c:v>1.3639994457660505</c:v>
                </c:pt>
                <c:pt idx="5356">
                  <c:v>1.3565709868032139</c:v>
                </c:pt>
                <c:pt idx="5357">
                  <c:v>1.3606702590058528</c:v>
                </c:pt>
                <c:pt idx="5358">
                  <c:v>1.364661186719383</c:v>
                </c:pt>
                <c:pt idx="5359">
                  <c:v>1.3690199312923332</c:v>
                </c:pt>
                <c:pt idx="5360">
                  <c:v>1.3742903648104314</c:v>
                </c:pt>
                <c:pt idx="5361">
                  <c:v>1.3804790478807207</c:v>
                </c:pt>
                <c:pt idx="5362">
                  <c:v>1.3869442115604051</c:v>
                </c:pt>
                <c:pt idx="5363">
                  <c:v>1.3938304770472278</c:v>
                </c:pt>
                <c:pt idx="5364">
                  <c:v>1.4012959143007186</c:v>
                </c:pt>
                <c:pt idx="5365">
                  <c:v>1.4096189650007809</c:v>
                </c:pt>
                <c:pt idx="5366">
                  <c:v>1.4188112844343659</c:v>
                </c:pt>
                <c:pt idx="5367">
                  <c:v>1.4282414111905897</c:v>
                </c:pt>
                <c:pt idx="5368">
                  <c:v>1.4381875346886326</c:v>
                </c:pt>
                <c:pt idx="5369">
                  <c:v>1.4410350723219274</c:v>
                </c:pt>
                <c:pt idx="5370">
                  <c:v>1.4348023982060332</c:v>
                </c:pt>
                <c:pt idx="5371">
                  <c:v>1.4272075413185838</c:v>
                </c:pt>
                <c:pt idx="5372">
                  <c:v>1.4204060804411136</c:v>
                </c:pt>
                <c:pt idx="5373">
                  <c:v>1.4148904515758822</c:v>
                </c:pt>
                <c:pt idx="5374">
                  <c:v>1.4091956583756522</c:v>
                </c:pt>
                <c:pt idx="5375">
                  <c:v>1.4038504433544667</c:v>
                </c:pt>
                <c:pt idx="5376">
                  <c:v>1.3994093093887179</c:v>
                </c:pt>
                <c:pt idx="5377">
                  <c:v>1.3958664174797628</c:v>
                </c:pt>
                <c:pt idx="5378">
                  <c:v>1.3926122018260649</c:v>
                </c:pt>
                <c:pt idx="5379">
                  <c:v>1.3898133001118667</c:v>
                </c:pt>
                <c:pt idx="5380">
                  <c:v>1.3876224615659889</c:v>
                </c:pt>
                <c:pt idx="5381">
                  <c:v>1.3863561459988161</c:v>
                </c:pt>
                <c:pt idx="5382">
                  <c:v>1.3860127863340754</c:v>
                </c:pt>
                <c:pt idx="5383">
                  <c:v>1.3859701801113871</c:v>
                </c:pt>
                <c:pt idx="5384">
                  <c:v>1.3865427183482297</c:v>
                </c:pt>
                <c:pt idx="5385">
                  <c:v>1.3795670806659388</c:v>
                </c:pt>
                <c:pt idx="5386">
                  <c:v>1.3631520722621604</c:v>
                </c:pt>
                <c:pt idx="5387">
                  <c:v>1.3565604166313348</c:v>
                </c:pt>
                <c:pt idx="5388">
                  <c:v>1.3505315882220268</c:v>
                </c:pt>
                <c:pt idx="5389">
                  <c:v>1.3463680438095711</c:v>
                </c:pt>
                <c:pt idx="5390">
                  <c:v>1.3427430254395771</c:v>
                </c:pt>
                <c:pt idx="5391">
                  <c:v>1.3488962352283227</c:v>
                </c:pt>
                <c:pt idx="5392">
                  <c:v>1.3643907884153739</c:v>
                </c:pt>
                <c:pt idx="5393">
                  <c:v>1.3896443780151766</c:v>
                </c:pt>
                <c:pt idx="5394">
                  <c:v>1.4232203845711304</c:v>
                </c:pt>
                <c:pt idx="5395">
                  <c:v>1.4446156218018924</c:v>
                </c:pt>
                <c:pt idx="5396">
                  <c:v>1.4742730648188251</c:v>
                </c:pt>
                <c:pt idx="5397">
                  <c:v>1.511788827664128</c:v>
                </c:pt>
                <c:pt idx="5398">
                  <c:v>1.5559463818116066</c:v>
                </c:pt>
                <c:pt idx="5399">
                  <c:v>1.6073337197472168</c:v>
                </c:pt>
                <c:pt idx="5400">
                  <c:v>1.6567383182446154</c:v>
                </c:pt>
                <c:pt idx="5401">
                  <c:v>1.7084362733761507</c:v>
                </c:pt>
                <c:pt idx="5402">
                  <c:v>1.7641022469499341</c:v>
                </c:pt>
                <c:pt idx="5403">
                  <c:v>1.8068836521829634</c:v>
                </c:pt>
                <c:pt idx="5404">
                  <c:v>1.8492879534868745</c:v>
                </c:pt>
                <c:pt idx="5405">
                  <c:v>1.894510343841638</c:v>
                </c:pt>
                <c:pt idx="5406">
                  <c:v>1.9439637932743201</c:v>
                </c:pt>
                <c:pt idx="5407">
                  <c:v>1.9944041271750574</c:v>
                </c:pt>
                <c:pt idx="5408">
                  <c:v>2.0276735596514701</c:v>
                </c:pt>
                <c:pt idx="5409">
                  <c:v>2.0626065430813769</c:v>
                </c:pt>
                <c:pt idx="5410">
                  <c:v>2.099209070106248</c:v>
                </c:pt>
                <c:pt idx="5411">
                  <c:v>2.1378054266046798</c:v>
                </c:pt>
                <c:pt idx="5412">
                  <c:v>2.1603073627170213</c:v>
                </c:pt>
                <c:pt idx="5413">
                  <c:v>2.1830633295142863</c:v>
                </c:pt>
                <c:pt idx="5414">
                  <c:v>2.2061460114388947</c:v>
                </c:pt>
                <c:pt idx="5415">
                  <c:v>2.2297033673519508</c:v>
                </c:pt>
                <c:pt idx="5416">
                  <c:v>2.2453907999100555</c:v>
                </c:pt>
                <c:pt idx="5417">
                  <c:v>2.258692031446071</c:v>
                </c:pt>
                <c:pt idx="5418">
                  <c:v>2.2693910830961532</c:v>
                </c:pt>
                <c:pt idx="5419">
                  <c:v>2.2607735743469286</c:v>
                </c:pt>
                <c:pt idx="5420">
                  <c:v>2.2486903221872923</c:v>
                </c:pt>
                <c:pt idx="5421">
                  <c:v>2.2427490718848873</c:v>
                </c:pt>
                <c:pt idx="5422">
                  <c:v>2.2426948104049416</c:v>
                </c:pt>
                <c:pt idx="5423">
                  <c:v>2.2491314546755423</c:v>
                </c:pt>
                <c:pt idx="5424">
                  <c:v>2.262031494254547</c:v>
                </c:pt>
                <c:pt idx="5425">
                  <c:v>2.2454835577113124</c:v>
                </c:pt>
                <c:pt idx="5426">
                  <c:v>2.2331573196208487</c:v>
                </c:pt>
                <c:pt idx="5427">
                  <c:v>2.2267441733250957</c:v>
                </c:pt>
                <c:pt idx="5428">
                  <c:v>2.2261407187954414</c:v>
                </c:pt>
                <c:pt idx="5429">
                  <c:v>2.2330871874948706</c:v>
                </c:pt>
                <c:pt idx="5430">
                  <c:v>2.2456523993444919</c:v>
                </c:pt>
                <c:pt idx="5431">
                  <c:v>2.246209645842109</c:v>
                </c:pt>
                <c:pt idx="5432">
                  <c:v>2.2537388677722396</c:v>
                </c:pt>
                <c:pt idx="5433">
                  <c:v>2.2535214244961255</c:v>
                </c:pt>
                <c:pt idx="5434">
                  <c:v>2.2560445248819416</c:v>
                </c:pt>
                <c:pt idx="5435">
                  <c:v>2.2650218432230544</c:v>
                </c:pt>
                <c:pt idx="5436">
                  <c:v>2.2813113252450248</c:v>
                </c:pt>
                <c:pt idx="5437">
                  <c:v>2.3019459362133436</c:v>
                </c:pt>
                <c:pt idx="5438">
                  <c:v>2.3108464032541791</c:v>
                </c:pt>
                <c:pt idx="5439">
                  <c:v>2.3095333371666351</c:v>
                </c:pt>
                <c:pt idx="5440">
                  <c:v>2.3106509090515859</c:v>
                </c:pt>
                <c:pt idx="5441">
                  <c:v>2.3384186456628622</c:v>
                </c:pt>
                <c:pt idx="5442">
                  <c:v>2.3767959646816403</c:v>
                </c:pt>
                <c:pt idx="5443">
                  <c:v>2.3981884602627499</c:v>
                </c:pt>
                <c:pt idx="5444">
                  <c:v>2.4417335833996869</c:v>
                </c:pt>
                <c:pt idx="5445">
                  <c:v>2.4675885750853666</c:v>
                </c:pt>
                <c:pt idx="5446">
                  <c:v>2.5167994871490831</c:v>
                </c:pt>
                <c:pt idx="5447">
                  <c:v>2.5898209567039157</c:v>
                </c:pt>
                <c:pt idx="5448">
                  <c:v>2.6861933895655135</c:v>
                </c:pt>
                <c:pt idx="5449">
                  <c:v>2.7853707667309142</c:v>
                </c:pt>
                <c:pt idx="5450">
                  <c:v>2.9002456571876838</c:v>
                </c:pt>
                <c:pt idx="5451">
                  <c:v>3.030856803146404</c:v>
                </c:pt>
                <c:pt idx="5452">
                  <c:v>3.1737286896467976</c:v>
                </c:pt>
                <c:pt idx="5453">
                  <c:v>3.3286842443637807</c:v>
                </c:pt>
                <c:pt idx="5454">
                  <c:v>3.491718932943972</c:v>
                </c:pt>
                <c:pt idx="5455">
                  <c:v>3.6035523583231628</c:v>
                </c:pt>
                <c:pt idx="5456">
                  <c:v>3.7222588972534392</c:v>
                </c:pt>
                <c:pt idx="5457">
                  <c:v>3.8494018618568906</c:v>
                </c:pt>
                <c:pt idx="5458">
                  <c:v>3.9439972584491194</c:v>
                </c:pt>
                <c:pt idx="5459">
                  <c:v>4.043795262087289</c:v>
                </c:pt>
                <c:pt idx="5460">
                  <c:v>4.1489850574705587</c:v>
                </c:pt>
                <c:pt idx="5461">
                  <c:v>4.7489272526726181</c:v>
                </c:pt>
                <c:pt idx="5462">
                  <c:v>5.5194220160388134</c:v>
                </c:pt>
                <c:pt idx="5463">
                  <c:v>7.3896648836323768</c:v>
                </c:pt>
                <c:pt idx="5464">
                  <c:v>9.7419680723209208</c:v>
                </c:pt>
                <c:pt idx="5465">
                  <c:v>11.752258389816392</c:v>
                </c:pt>
                <c:pt idx="5466">
                  <c:v>13.559742731181517</c:v>
                </c:pt>
                <c:pt idx="5467">
                  <c:v>15.344459388902033</c:v>
                </c:pt>
                <c:pt idx="5468">
                  <c:v>16.879668441185693</c:v>
                </c:pt>
                <c:pt idx="5469">
                  <c:v>18.207984573063069</c:v>
                </c:pt>
                <c:pt idx="5470">
                  <c:v>19.464053710447093</c:v>
                </c:pt>
                <c:pt idx="5471">
                  <c:v>20.575015574941091</c:v>
                </c:pt>
                <c:pt idx="5472">
                  <c:v>21.915515867093909</c:v>
                </c:pt>
                <c:pt idx="5473">
                  <c:v>23.200823453882485</c:v>
                </c:pt>
                <c:pt idx="5474">
                  <c:v>24.222698351989205</c:v>
                </c:pt>
                <c:pt idx="5475">
                  <c:v>25.039994261535252</c:v>
                </c:pt>
                <c:pt idx="5476">
                  <c:v>25.692807198543974</c:v>
                </c:pt>
                <c:pt idx="5477">
                  <c:v>26.276970078413189</c:v>
                </c:pt>
                <c:pt idx="5478">
                  <c:v>26.742230145258588</c:v>
                </c:pt>
                <c:pt idx="5479">
                  <c:v>27.342089976782429</c:v>
                </c:pt>
                <c:pt idx="5480">
                  <c:v>27.867641940981795</c:v>
                </c:pt>
                <c:pt idx="5481">
                  <c:v>28.203189843926175</c:v>
                </c:pt>
                <c:pt idx="5482">
                  <c:v>28.680429643124725</c:v>
                </c:pt>
                <c:pt idx="5483">
                  <c:v>29.101592212923073</c:v>
                </c:pt>
                <c:pt idx="5484">
                  <c:v>29.317102915597378</c:v>
                </c:pt>
                <c:pt idx="5485">
                  <c:v>29.22039101705127</c:v>
                </c:pt>
                <c:pt idx="5486">
                  <c:v>28.84564003069455</c:v>
                </c:pt>
                <c:pt idx="5487">
                  <c:v>28.189589395679281</c:v>
                </c:pt>
                <c:pt idx="5488">
                  <c:v>27.202060794644378</c:v>
                </c:pt>
                <c:pt idx="5489">
                  <c:v>25.87839378668194</c:v>
                </c:pt>
                <c:pt idx="5490">
                  <c:v>24.17244037937607</c:v>
                </c:pt>
                <c:pt idx="5491">
                  <c:v>22.575342243907013</c:v>
                </c:pt>
                <c:pt idx="5492">
                  <c:v>20.808119989935825</c:v>
                </c:pt>
                <c:pt idx="5493">
                  <c:v>19.60616231779759</c:v>
                </c:pt>
                <c:pt idx="5494">
                  <c:v>18.775393382470234</c:v>
                </c:pt>
                <c:pt idx="5495">
                  <c:v>17.914051074475946</c:v>
                </c:pt>
                <c:pt idx="5496">
                  <c:v>17.055713803044192</c:v>
                </c:pt>
                <c:pt idx="5497">
                  <c:v>16.274508132504518</c:v>
                </c:pt>
                <c:pt idx="5498">
                  <c:v>15.403955367214959</c:v>
                </c:pt>
                <c:pt idx="5499">
                  <c:v>14.423746530127247</c:v>
                </c:pt>
                <c:pt idx="5500">
                  <c:v>13.436312985217176</c:v>
                </c:pt>
                <c:pt idx="5501">
                  <c:v>12.363914355530182</c:v>
                </c:pt>
                <c:pt idx="5502">
                  <c:v>11.617653540529339</c:v>
                </c:pt>
                <c:pt idx="5503">
                  <c:v>10.962952966572873</c:v>
                </c:pt>
                <c:pt idx="5504">
                  <c:v>10.147216785701323</c:v>
                </c:pt>
                <c:pt idx="5505">
                  <c:v>9.196804259464912</c:v>
                </c:pt>
                <c:pt idx="5506">
                  <c:v>8.073391543321442</c:v>
                </c:pt>
                <c:pt idx="5507">
                  <c:v>6.9048430719151339</c:v>
                </c:pt>
                <c:pt idx="5508">
                  <c:v>5.5424680123875634</c:v>
                </c:pt>
                <c:pt idx="5509">
                  <c:v>4.6075878601039753</c:v>
                </c:pt>
                <c:pt idx="5510">
                  <c:v>3.7496189219717588</c:v>
                </c:pt>
                <c:pt idx="5511">
                  <c:v>2.6453087805666211</c:v>
                </c:pt>
                <c:pt idx="5512">
                  <c:v>2.2467112930591195</c:v>
                </c:pt>
                <c:pt idx="5513">
                  <c:v>2.1409057368478766</c:v>
                </c:pt>
                <c:pt idx="5514">
                  <c:v>2.100000980872109</c:v>
                </c:pt>
                <c:pt idx="5515">
                  <c:v>2.0473428982515212</c:v>
                </c:pt>
                <c:pt idx="5516">
                  <c:v>1.9827517271435329</c:v>
                </c:pt>
                <c:pt idx="5517">
                  <c:v>1.9057105753172561</c:v>
                </c:pt>
                <c:pt idx="5518">
                  <c:v>1.8272207504246087</c:v>
                </c:pt>
                <c:pt idx="5519">
                  <c:v>1.7363637341159881</c:v>
                </c:pt>
                <c:pt idx="5520">
                  <c:v>1.6316589691849828</c:v>
                </c:pt>
                <c:pt idx="5521">
                  <c:v>1.5186468391975805</c:v>
                </c:pt>
                <c:pt idx="5522">
                  <c:v>1.3878419322975537</c:v>
                </c:pt>
                <c:pt idx="5523">
                  <c:v>1.2435598772059786</c:v>
                </c:pt>
                <c:pt idx="5524">
                  <c:v>1.0917608060279098</c:v>
                </c:pt>
                <c:pt idx="5525">
                  <c:v>0.90766168189328933</c:v>
                </c:pt>
                <c:pt idx="5526">
                  <c:v>0.78192549952940482</c:v>
                </c:pt>
                <c:pt idx="5527">
                  <c:v>0.62920522078978336</c:v>
                </c:pt>
                <c:pt idx="5528">
                  <c:v>0.4877044372352245</c:v>
                </c:pt>
                <c:pt idx="5529">
                  <c:v>0.32699100882018622</c:v>
                </c:pt>
                <c:pt idx="5530">
                  <c:v>0.11408003416370004</c:v>
                </c:pt>
                <c:pt idx="5531">
                  <c:v>8.2634576951209529E-2</c:v>
                </c:pt>
                <c:pt idx="5532">
                  <c:v>5.2395690094019287E-2</c:v>
                </c:pt>
                <c:pt idx="5533">
                  <c:v>1.7334321847043997E-2</c:v>
                </c:pt>
                <c:pt idx="5534">
                  <c:v>6.2605632177724975E-4</c:v>
                </c:pt>
                <c:pt idx="5535">
                  <c:v>6.2154292279189129E-4</c:v>
                </c:pt>
                <c:pt idx="5536">
                  <c:v>6.2087203800229019E-4</c:v>
                </c:pt>
                <c:pt idx="5537">
                  <c:v>6.184090542476927E-4</c:v>
                </c:pt>
                <c:pt idx="5538">
                  <c:v>6.1432335776505191E-4</c:v>
                </c:pt>
                <c:pt idx="5539">
                  <c:v>6.1705188002232603E-4</c:v>
                </c:pt>
                <c:pt idx="5540">
                  <c:v>6.2351402210112554E-4</c:v>
                </c:pt>
                <c:pt idx="5541">
                  <c:v>6.3349254736604337E-4</c:v>
                </c:pt>
                <c:pt idx="5542">
                  <c:v>6.3662202616968804E-4</c:v>
                </c:pt>
                <c:pt idx="5543">
                  <c:v>6.3640475887590615E-4</c:v>
                </c:pt>
                <c:pt idx="5544">
                  <c:v>6.3951281617285528E-4</c:v>
                </c:pt>
                <c:pt idx="5545">
                  <c:v>6.4565507647313552E-4</c:v>
                </c:pt>
                <c:pt idx="5546">
                  <c:v>6.5498595598494395E-4</c:v>
                </c:pt>
                <c:pt idx="5547">
                  <c:v>6.7321021414632626E-4</c:v>
                </c:pt>
                <c:pt idx="5548">
                  <c:v>6.882186777428822E-4</c:v>
                </c:pt>
                <c:pt idx="5549">
                  <c:v>6.9990065296726114E-4</c:v>
                </c:pt>
                <c:pt idx="5550">
                  <c:v>7.0841921534220247E-4</c:v>
                </c:pt>
                <c:pt idx="5551">
                  <c:v>7.1704802398957527E-4</c:v>
                </c:pt>
                <c:pt idx="5552">
                  <c:v>7.2552161305612997E-4</c:v>
                </c:pt>
                <c:pt idx="5553">
                  <c:v>7.3339988401023169E-4</c:v>
                </c:pt>
                <c:pt idx="5554">
                  <c:v>7.4060687957709919E-4</c:v>
                </c:pt>
                <c:pt idx="5555">
                  <c:v>7.4740385855860767E-4</c:v>
                </c:pt>
                <c:pt idx="5556">
                  <c:v>7.5654820187710033E-4</c:v>
                </c:pt>
                <c:pt idx="5557">
                  <c:v>7.618502541788904E-4</c:v>
                </c:pt>
                <c:pt idx="5558">
                  <c:v>7.6599263259859683E-4</c:v>
                </c:pt>
                <c:pt idx="5559">
                  <c:v>7.7222529194394881E-4</c:v>
                </c:pt>
                <c:pt idx="5560">
                  <c:v>8.4826778636392232E-4</c:v>
                </c:pt>
                <c:pt idx="5561">
                  <c:v>9.0975963173574358E-4</c:v>
                </c:pt>
                <c:pt idx="5562">
                  <c:v>9.7963680102879092E-4</c:v>
                </c:pt>
                <c:pt idx="5563">
                  <c:v>1.0438291503795276E-3</c:v>
                </c:pt>
                <c:pt idx="5564">
                  <c:v>1.1102486098879061E-3</c:v>
                </c:pt>
                <c:pt idx="5565">
                  <c:v>1.1633172289582108E-3</c:v>
                </c:pt>
                <c:pt idx="5566">
                  <c:v>1.2081437990126731E-3</c:v>
                </c:pt>
                <c:pt idx="5567">
                  <c:v>1.2453823551995533E-3</c:v>
                </c:pt>
                <c:pt idx="5568">
                  <c:v>1.274907714970581E-3</c:v>
                </c:pt>
                <c:pt idx="5569">
                  <c:v>1.3020639176625892E-3</c:v>
                </c:pt>
                <c:pt idx="5570">
                  <c:v>1.3250206879172792E-3</c:v>
                </c:pt>
                <c:pt idx="5571">
                  <c:v>1.3444561990481965E-3</c:v>
                </c:pt>
                <c:pt idx="5572">
                  <c:v>1.4128174571217114E-3</c:v>
                </c:pt>
                <c:pt idx="5573">
                  <c:v>1.4942051653850867E-3</c:v>
                </c:pt>
                <c:pt idx="5574">
                  <c:v>1.5596644473946171E-3</c:v>
                </c:pt>
                <c:pt idx="5575">
                  <c:v>1.6114526983499106E-3</c:v>
                </c:pt>
                <c:pt idx="5576">
                  <c:v>1.6512804236464508E-3</c:v>
                </c:pt>
                <c:pt idx="5577">
                  <c:v>1.7203513323674918E-3</c:v>
                </c:pt>
                <c:pt idx="5578">
                  <c:v>1.7721581600323554E-3</c:v>
                </c:pt>
                <c:pt idx="5579">
                  <c:v>1.8080722108512338E-3</c:v>
                </c:pt>
                <c:pt idx="5580">
                  <c:v>1.8291829840328747E-3</c:v>
                </c:pt>
                <c:pt idx="5581">
                  <c:v>1.838626375320172E-3</c:v>
                </c:pt>
                <c:pt idx="5582">
                  <c:v>1.8369800880739023E-3</c:v>
                </c:pt>
                <c:pt idx="5583">
                  <c:v>1.8244526857201827E-3</c:v>
                </c:pt>
                <c:pt idx="5584">
                  <c:v>1.8007561573026071E-3</c:v>
                </c:pt>
                <c:pt idx="5585">
                  <c:v>1.7682776503361634E-3</c:v>
                </c:pt>
                <c:pt idx="5586">
                  <c:v>1.7295303739872394E-3</c:v>
                </c:pt>
                <c:pt idx="5587">
                  <c:v>1.6925337680680445E-3</c:v>
                </c:pt>
                <c:pt idx="5588">
                  <c:v>1.6374195178628791E-3</c:v>
                </c:pt>
                <c:pt idx="5589">
                  <c:v>1.5714871155905437E-3</c:v>
                </c:pt>
                <c:pt idx="5590">
                  <c:v>1.5562135793088972E-3</c:v>
                </c:pt>
                <c:pt idx="5591">
                  <c:v>1.5283768932720647E-3</c:v>
                </c:pt>
                <c:pt idx="5592">
                  <c:v>1.5036839814606196E-3</c:v>
                </c:pt>
                <c:pt idx="5593">
                  <c:v>1.4736445698726953E-3</c:v>
                </c:pt>
                <c:pt idx="5594">
                  <c:v>1.4448219965428758E-3</c:v>
                </c:pt>
                <c:pt idx="5595">
                  <c:v>1.4053835074852655E-3</c:v>
                </c:pt>
                <c:pt idx="5596">
                  <c:v>1.3602017995201366E-3</c:v>
                </c:pt>
                <c:pt idx="5597">
                  <c:v>1.3087326871862809E-3</c:v>
                </c:pt>
                <c:pt idx="5598">
                  <c:v>1.2474794106252312E-3</c:v>
                </c:pt>
                <c:pt idx="5599">
                  <c:v>1.1738683103589902E-3</c:v>
                </c:pt>
                <c:pt idx="5600">
                  <c:v>1.0822357903647534E-3</c:v>
                </c:pt>
                <c:pt idx="5601">
                  <c:v>9.6761879148024967E-4</c:v>
                </c:pt>
                <c:pt idx="5602">
                  <c:v>9.2157888955497497E-4</c:v>
                </c:pt>
                <c:pt idx="5603">
                  <c:v>8.9916715426103318E-4</c:v>
                </c:pt>
                <c:pt idx="5604">
                  <c:v>8.9600194024564317E-4</c:v>
                </c:pt>
                <c:pt idx="5605">
                  <c:v>8.8720596095423032E-4</c:v>
                </c:pt>
                <c:pt idx="5606">
                  <c:v>8.689474718564683E-4</c:v>
                </c:pt>
                <c:pt idx="5607">
                  <c:v>8.8294020282742665E-4</c:v>
                </c:pt>
                <c:pt idx="5608">
                  <c:v>8.914132533714E-4</c:v>
                </c:pt>
                <c:pt idx="5609">
                  <c:v>8.9745516237082438E-4</c:v>
                </c:pt>
                <c:pt idx="5610">
                  <c:v>9.009454695631246E-4</c:v>
                </c:pt>
                <c:pt idx="5611">
                  <c:v>8.9875357949442561E-4</c:v>
                </c:pt>
                <c:pt idx="5612">
                  <c:v>9.1215968198883135E-4</c:v>
                </c:pt>
                <c:pt idx="5613">
                  <c:v>9.311436196754281E-4</c:v>
                </c:pt>
                <c:pt idx="5614">
                  <c:v>9.6591954639648338E-4</c:v>
                </c:pt>
                <c:pt idx="5615">
                  <c:v>9.9979674037333215E-4</c:v>
                </c:pt>
                <c:pt idx="5616">
                  <c:v>1.0363369651781881E-3</c:v>
                </c:pt>
                <c:pt idx="5617">
                  <c:v>1.1316132044428321E-3</c:v>
                </c:pt>
                <c:pt idx="5618">
                  <c:v>1.2081756573098354E-3</c:v>
                </c:pt>
                <c:pt idx="5619">
                  <c:v>1.2775685388761932E-3</c:v>
                </c:pt>
                <c:pt idx="5620">
                  <c:v>1.3359660133614502E-3</c:v>
                </c:pt>
                <c:pt idx="5621">
                  <c:v>1.4205338125926454E-3</c:v>
                </c:pt>
                <c:pt idx="5622">
                  <c:v>1.499020209416645E-3</c:v>
                </c:pt>
                <c:pt idx="5623">
                  <c:v>1.5895341163881219E-3</c:v>
                </c:pt>
                <c:pt idx="5624">
                  <c:v>1.668189269808636E-3</c:v>
                </c:pt>
                <c:pt idx="5625">
                  <c:v>1.7325915927250866E-3</c:v>
                </c:pt>
                <c:pt idx="5626">
                  <c:v>1.7861323531859568E-3</c:v>
                </c:pt>
                <c:pt idx="5627">
                  <c:v>1.8268108862837323E-3</c:v>
                </c:pt>
                <c:pt idx="5628">
                  <c:v>1.8563315072542596E-3</c:v>
                </c:pt>
                <c:pt idx="5629">
                  <c:v>1.8746397419684157E-3</c:v>
                </c:pt>
                <c:pt idx="5630">
                  <c:v>1.8798233555348291E-3</c:v>
                </c:pt>
                <c:pt idx="5631">
                  <c:v>1.8720476431525251E-3</c:v>
                </c:pt>
                <c:pt idx="5632">
                  <c:v>1.8512656421634159E-3</c:v>
                </c:pt>
                <c:pt idx="5633">
                  <c:v>1.8200883966418434E-3</c:v>
                </c:pt>
                <c:pt idx="5634">
                  <c:v>1.8013241606828533E-3</c:v>
                </c:pt>
                <c:pt idx="5635">
                  <c:v>1.7743916491535611E-3</c:v>
                </c:pt>
                <c:pt idx="5636">
                  <c:v>1.7383017397514676E-3</c:v>
                </c:pt>
                <c:pt idx="5637">
                  <c:v>1.6903522994848187E-3</c:v>
                </c:pt>
                <c:pt idx="5638">
                  <c:v>1.6292040496445298E-3</c:v>
                </c:pt>
                <c:pt idx="5639">
                  <c:v>1.5570202107556405E-3</c:v>
                </c:pt>
                <c:pt idx="5640">
                  <c:v>1.4725528786313107E-3</c:v>
                </c:pt>
                <c:pt idx="5641">
                  <c:v>1.3779169007616511E-3</c:v>
                </c:pt>
                <c:pt idx="5642">
                  <c:v>1.2967318642926645E-3</c:v>
                </c:pt>
                <c:pt idx="5643">
                  <c:v>1.2137201697615342E-3</c:v>
                </c:pt>
                <c:pt idx="5644">
                  <c:v>1.1383581276885075E-3</c:v>
                </c:pt>
                <c:pt idx="5645">
                  <c:v>1.0568458962002046E-3</c:v>
                </c:pt>
                <c:pt idx="5646">
                  <c:v>9.7055247554854766E-4</c:v>
                </c:pt>
                <c:pt idx="5647">
                  <c:v>9.2550476249741239E-4</c:v>
                </c:pt>
                <c:pt idx="5648">
                  <c:v>8.7511562797332177E-4</c:v>
                </c:pt>
                <c:pt idx="5649">
                  <c:v>8.1672417234515205E-4</c:v>
                </c:pt>
                <c:pt idx="5650">
                  <c:v>7.4426790051081138E-4</c:v>
                </c:pt>
                <c:pt idx="5651">
                  <c:v>7.1006921202868163E-4</c:v>
                </c:pt>
                <c:pt idx="5652">
                  <c:v>6.8103349772665682E-4</c:v>
                </c:pt>
                <c:pt idx="5653">
                  <c:v>6.7876921954924713E-4</c:v>
                </c:pt>
                <c:pt idx="5654">
                  <c:v>6.7965567504468761E-4</c:v>
                </c:pt>
                <c:pt idx="5655">
                  <c:v>6.8359354750001735E-4</c:v>
                </c:pt>
                <c:pt idx="5656">
                  <c:v>6.8771773052507252E-4</c:v>
                </c:pt>
                <c:pt idx="5657">
                  <c:v>6.9500222342842172E-4</c:v>
                </c:pt>
                <c:pt idx="5658">
                  <c:v>7.023126242769283E-4</c:v>
                </c:pt>
                <c:pt idx="5659">
                  <c:v>7.0965346459494301E-4</c:v>
                </c:pt>
                <c:pt idx="5660">
                  <c:v>7.1417210251018231E-4</c:v>
                </c:pt>
                <c:pt idx="5661">
                  <c:v>7.3440170736785491E-4</c:v>
                </c:pt>
                <c:pt idx="5662">
                  <c:v>7.8762852442950629E-4</c:v>
                </c:pt>
                <c:pt idx="5663">
                  <c:v>8.385792455314412E-4</c:v>
                </c:pt>
                <c:pt idx="5664">
                  <c:v>8.9104724219831908E-4</c:v>
                </c:pt>
                <c:pt idx="5665">
                  <c:v>1.0218907884004807E-3</c:v>
                </c:pt>
                <c:pt idx="5666">
                  <c:v>1.1318849795175648E-3</c:v>
                </c:pt>
                <c:pt idx="5667">
                  <c:v>1.224695485719842E-3</c:v>
                </c:pt>
                <c:pt idx="5668">
                  <c:v>1.3353657008893785E-3</c:v>
                </c:pt>
                <c:pt idx="5669">
                  <c:v>1.4204705377329652E-3</c:v>
                </c:pt>
                <c:pt idx="5670">
                  <c:v>1.5253211857765296E-3</c:v>
                </c:pt>
                <c:pt idx="5671">
                  <c:v>1.6211024560372227E-3</c:v>
                </c:pt>
                <c:pt idx="5672">
                  <c:v>1.723573017981408E-3</c:v>
                </c:pt>
                <c:pt idx="5673">
                  <c:v>1.8068392439162333E-3</c:v>
                </c:pt>
                <c:pt idx="5674">
                  <c:v>1.8734301974164379E-3</c:v>
                </c:pt>
                <c:pt idx="5675">
                  <c:v>1.927356569840464E-3</c:v>
                </c:pt>
                <c:pt idx="5676">
                  <c:v>1.9676752894179895E-3</c:v>
                </c:pt>
                <c:pt idx="5677">
                  <c:v>1.9951912344054511E-3</c:v>
                </c:pt>
                <c:pt idx="5678">
                  <c:v>2.0150743031651227E-3</c:v>
                </c:pt>
                <c:pt idx="5679">
                  <c:v>2.0282454489900796E-3</c:v>
                </c:pt>
                <c:pt idx="5680">
                  <c:v>2.0297252687629091E-3</c:v>
                </c:pt>
                <c:pt idx="5681">
                  <c:v>2.019405784365966E-3</c:v>
                </c:pt>
                <c:pt idx="5682">
                  <c:v>2.0059431464242469E-3</c:v>
                </c:pt>
                <c:pt idx="5683">
                  <c:v>1.9842275698495867E-3</c:v>
                </c:pt>
                <c:pt idx="5684">
                  <c:v>2.00272476302325E-3</c:v>
                </c:pt>
                <c:pt idx="5685">
                  <c:v>2.0103267568548893E-3</c:v>
                </c:pt>
                <c:pt idx="5686">
                  <c:v>1.9980512738239564E-3</c:v>
                </c:pt>
                <c:pt idx="5687">
                  <c:v>1.9719603636764813E-3</c:v>
                </c:pt>
                <c:pt idx="5688">
                  <c:v>1.9257044604154359E-3</c:v>
                </c:pt>
                <c:pt idx="5689">
                  <c:v>1.8612487388104909E-3</c:v>
                </c:pt>
                <c:pt idx="5690">
                  <c:v>1.7783807968307899E-3</c:v>
                </c:pt>
                <c:pt idx="5691">
                  <c:v>1.6940225890274682E-3</c:v>
                </c:pt>
                <c:pt idx="5692">
                  <c:v>1.6255594723893275E-3</c:v>
                </c:pt>
                <c:pt idx="5693">
                  <c:v>1.5486725315569836E-3</c:v>
                </c:pt>
                <c:pt idx="5694">
                  <c:v>1.4691049114475894E-3</c:v>
                </c:pt>
                <c:pt idx="5695">
                  <c:v>1.4452463925482128E-3</c:v>
                </c:pt>
                <c:pt idx="5696">
                  <c:v>1.4141909534155543E-3</c:v>
                </c:pt>
                <c:pt idx="5697">
                  <c:v>1.3732312191617876E-3</c:v>
                </c:pt>
                <c:pt idx="5698">
                  <c:v>1.3494287434895477E-3</c:v>
                </c:pt>
                <c:pt idx="5699">
                  <c:v>1.3114771256966589E-3</c:v>
                </c:pt>
                <c:pt idx="5700">
                  <c:v>1.2968441943934494E-3</c:v>
                </c:pt>
                <c:pt idx="5701">
                  <c:v>1.276852531958878E-3</c:v>
                </c:pt>
                <c:pt idx="5702">
                  <c:v>1.2683760309360182E-3</c:v>
                </c:pt>
                <c:pt idx="5703">
                  <c:v>1.2531211340182607E-3</c:v>
                </c:pt>
                <c:pt idx="5704">
                  <c:v>1.2307358293482816E-3</c:v>
                </c:pt>
                <c:pt idx="5705">
                  <c:v>1.2011106242314209E-3</c:v>
                </c:pt>
                <c:pt idx="5706">
                  <c:v>1.1614543955093609E-3</c:v>
                </c:pt>
                <c:pt idx="5707">
                  <c:v>1.1128965937753166E-3</c:v>
                </c:pt>
                <c:pt idx="5708">
                  <c:v>1.0544214253038005E-3</c:v>
                </c:pt>
                <c:pt idx="5709">
                  <c:v>9.9272947604073626E-4</c:v>
                </c:pt>
                <c:pt idx="5710">
                  <c:v>9.2550704911824235E-4</c:v>
                </c:pt>
                <c:pt idx="5711">
                  <c:v>9.0133628075408608E-4</c:v>
                </c:pt>
                <c:pt idx="5712">
                  <c:v>8.7843622852664869E-4</c:v>
                </c:pt>
                <c:pt idx="5713">
                  <c:v>8.7352617826870081E-4</c:v>
                </c:pt>
                <c:pt idx="5714">
                  <c:v>9.7032819188362001E-4</c:v>
                </c:pt>
                <c:pt idx="5715">
                  <c:v>1.0788327381273399E-3</c:v>
                </c:pt>
                <c:pt idx="5716">
                  <c:v>1.2057709301259783E-3</c:v>
                </c:pt>
                <c:pt idx="5717">
                  <c:v>1.3118739375360421E-3</c:v>
                </c:pt>
                <c:pt idx="5718">
                  <c:v>1.3978853092615515E-3</c:v>
                </c:pt>
                <c:pt idx="5719">
                  <c:v>1.4670995022727791E-3</c:v>
                </c:pt>
                <c:pt idx="5720">
                  <c:v>1.5262034627498439E-3</c:v>
                </c:pt>
                <c:pt idx="5721">
                  <c:v>1.5728716605081321E-3</c:v>
                </c:pt>
                <c:pt idx="5722">
                  <c:v>1.6138395742532066E-3</c:v>
                </c:pt>
                <c:pt idx="5723">
                  <c:v>1.6505350203650632E-3</c:v>
                </c:pt>
                <c:pt idx="5724">
                  <c:v>1.6830896718775274E-3</c:v>
                </c:pt>
                <c:pt idx="5725">
                  <c:v>1.7059903029330761E-3</c:v>
                </c:pt>
                <c:pt idx="5726">
                  <c:v>1.7217741196627031E-3</c:v>
                </c:pt>
                <c:pt idx="5727">
                  <c:v>1.7312109429062806E-3</c:v>
                </c:pt>
                <c:pt idx="5728">
                  <c:v>1.731637647054125E-3</c:v>
                </c:pt>
                <c:pt idx="5729">
                  <c:v>1.723243619576017E-3</c:v>
                </c:pt>
                <c:pt idx="5730">
                  <c:v>1.7083347182430986E-3</c:v>
                </c:pt>
                <c:pt idx="5731">
                  <c:v>1.6843290265003278E-3</c:v>
                </c:pt>
                <c:pt idx="5732">
                  <c:v>1.6538304469879209E-3</c:v>
                </c:pt>
                <c:pt idx="5733">
                  <c:v>1.6156022247339368E-3</c:v>
                </c:pt>
                <c:pt idx="5734">
                  <c:v>1.5687301097714159E-3</c:v>
                </c:pt>
                <c:pt idx="5735">
                  <c:v>1.510390816345951E-3</c:v>
                </c:pt>
                <c:pt idx="5736">
                  <c:v>1.4354190681751401E-3</c:v>
                </c:pt>
                <c:pt idx="5737">
                  <c:v>1.3444241481606564E-3</c:v>
                </c:pt>
                <c:pt idx="5738">
                  <c:v>1.232255494170133E-3</c:v>
                </c:pt>
                <c:pt idx="5739">
                  <c:v>1.0965425610198862E-3</c:v>
                </c:pt>
                <c:pt idx="5740">
                  <c:v>9.4566006994114768E-4</c:v>
                </c:pt>
                <c:pt idx="5741">
                  <c:v>8.6217505944405414E-4</c:v>
                </c:pt>
                <c:pt idx="5742">
                  <c:v>7.6617877448624983E-4</c:v>
                </c:pt>
                <c:pt idx="5743">
                  <c:v>6.8745255441683337E-4</c:v>
                </c:pt>
                <c:pt idx="5744">
                  <c:v>6.4559516599266373E-4</c:v>
                </c:pt>
                <c:pt idx="5745">
                  <c:v>6.2228485398145897E-4</c:v>
                </c:pt>
                <c:pt idx="5746">
                  <c:v>6.3028506424389001E-4</c:v>
                </c:pt>
                <c:pt idx="5747">
                  <c:v>6.3837769165317872E-4</c:v>
                </c:pt>
                <c:pt idx="5748">
                  <c:v>6.5350284141810764E-4</c:v>
                </c:pt>
                <c:pt idx="5749">
                  <c:v>6.6481872709039935E-4</c:v>
                </c:pt>
                <c:pt idx="5750">
                  <c:v>6.7274347253775952E-4</c:v>
                </c:pt>
                <c:pt idx="5751">
                  <c:v>6.7723171553595279E-4</c:v>
                </c:pt>
                <c:pt idx="5752">
                  <c:v>6.8437133186044453E-4</c:v>
                </c:pt>
                <c:pt idx="5753">
                  <c:v>6.9165532240798085E-4</c:v>
                </c:pt>
                <c:pt idx="5754">
                  <c:v>7.0224195833172446E-4</c:v>
                </c:pt>
                <c:pt idx="5755">
                  <c:v>7.0987707040982698E-4</c:v>
                </c:pt>
                <c:pt idx="5756">
                  <c:v>7.1739202392004907E-4</c:v>
                </c:pt>
                <c:pt idx="5757">
                  <c:v>7.2462414314568345E-4</c:v>
                </c:pt>
                <c:pt idx="5758">
                  <c:v>7.2889839143788369E-4</c:v>
                </c:pt>
                <c:pt idx="5759">
                  <c:v>7.3342296095336968E-4</c:v>
                </c:pt>
                <c:pt idx="5760">
                  <c:v>7.3470734675879911E-4</c:v>
                </c:pt>
                <c:pt idx="5761">
                  <c:v>7.5454029913446367E-4</c:v>
                </c:pt>
                <c:pt idx="5762">
                  <c:v>7.7601017248112697E-4</c:v>
                </c:pt>
                <c:pt idx="5763">
                  <c:v>8.0132218048462316E-4</c:v>
                </c:pt>
                <c:pt idx="5764">
                  <c:v>8.2319456776528755E-4</c:v>
                </c:pt>
                <c:pt idx="5765">
                  <c:v>8.9719943397167207E-4</c:v>
                </c:pt>
                <c:pt idx="5766">
                  <c:v>9.5648506612908103E-4</c:v>
                </c:pt>
                <c:pt idx="5767">
                  <c:v>1.0275503000631509E-3</c:v>
                </c:pt>
                <c:pt idx="5768">
                  <c:v>1.0856651883512454E-3</c:v>
                </c:pt>
                <c:pt idx="5769">
                  <c:v>1.1521105106855364E-3</c:v>
                </c:pt>
                <c:pt idx="5770">
                  <c:v>1.2104574298630729E-3</c:v>
                </c:pt>
                <c:pt idx="5771">
                  <c:v>1.2558171684378271E-3</c:v>
                </c:pt>
                <c:pt idx="5772">
                  <c:v>1.2970432192976138E-3</c:v>
                </c:pt>
                <c:pt idx="5773">
                  <c:v>1.3282971401510223E-3</c:v>
                </c:pt>
                <c:pt idx="5774">
                  <c:v>1.3548948737632683E-3</c:v>
                </c:pt>
                <c:pt idx="5775">
                  <c:v>1.3730746688070535E-3</c:v>
                </c:pt>
                <c:pt idx="5776">
                  <c:v>1.3854915512738241E-3</c:v>
                </c:pt>
                <c:pt idx="5777">
                  <c:v>1.3929669173760697E-3</c:v>
                </c:pt>
                <c:pt idx="5778">
                  <c:v>1.459260870018313E-3</c:v>
                </c:pt>
                <c:pt idx="5779">
                  <c:v>1.527599661389575E-3</c:v>
                </c:pt>
                <c:pt idx="5780">
                  <c:v>1.5800711357821105E-3</c:v>
                </c:pt>
                <c:pt idx="5781">
                  <c:v>1.6181139866989749E-3</c:v>
                </c:pt>
                <c:pt idx="5782">
                  <c:v>1.6456998332019417E-3</c:v>
                </c:pt>
                <c:pt idx="5783">
                  <c:v>1.6629419983302347E-3</c:v>
                </c:pt>
                <c:pt idx="5784">
                  <c:v>1.6725502044816693E-3</c:v>
                </c:pt>
                <c:pt idx="5785">
                  <c:v>1.6673907196145194E-3</c:v>
                </c:pt>
                <c:pt idx="5786">
                  <c:v>1.6552243686537046E-3</c:v>
                </c:pt>
                <c:pt idx="5787">
                  <c:v>1.6330217627534332E-3</c:v>
                </c:pt>
                <c:pt idx="5788">
                  <c:v>1.6000811498381817E-3</c:v>
                </c:pt>
                <c:pt idx="5789">
                  <c:v>1.5541796556830232E-3</c:v>
                </c:pt>
                <c:pt idx="5790">
                  <c:v>1.4932484642030848E-3</c:v>
                </c:pt>
                <c:pt idx="5791">
                  <c:v>1.4466297931671407E-3</c:v>
                </c:pt>
                <c:pt idx="5792">
                  <c:v>1.3933086110980287E-3</c:v>
                </c:pt>
                <c:pt idx="5793">
                  <c:v>1.33303541091642E-3</c:v>
                </c:pt>
                <c:pt idx="5794">
                  <c:v>1.2572034338697528E-3</c:v>
                </c:pt>
                <c:pt idx="5795">
                  <c:v>1.2228458077062022E-3</c:v>
                </c:pt>
                <c:pt idx="5796">
                  <c:v>1.1812923748760874E-3</c:v>
                </c:pt>
                <c:pt idx="5797">
                  <c:v>1.1483831470635261E-3</c:v>
                </c:pt>
                <c:pt idx="5798">
                  <c:v>1.1107554425267825E-3</c:v>
                </c:pt>
                <c:pt idx="5799">
                  <c:v>1.0907520425612598E-3</c:v>
                </c:pt>
                <c:pt idx="5800">
                  <c:v>1.076662711328828E-3</c:v>
                </c:pt>
                <c:pt idx="5801">
                  <c:v>1.0599231353902606E-3</c:v>
                </c:pt>
                <c:pt idx="5802">
                  <c:v>1.0860830842813933E-3</c:v>
                </c:pt>
                <c:pt idx="5803">
                  <c:v>1.1210947175245456E-3</c:v>
                </c:pt>
                <c:pt idx="5804">
                  <c:v>1.1395621780783717E-3</c:v>
                </c:pt>
                <c:pt idx="5805">
                  <c:v>1.1422215821306409E-3</c:v>
                </c:pt>
                <c:pt idx="5806">
                  <c:v>1.1294356341434426E-3</c:v>
                </c:pt>
                <c:pt idx="5807">
                  <c:v>1.1083189628360091E-3</c:v>
                </c:pt>
                <c:pt idx="5808">
                  <c:v>1.1434159853501806E-3</c:v>
                </c:pt>
                <c:pt idx="5809">
                  <c:v>1.1810840276386847E-3</c:v>
                </c:pt>
                <c:pt idx="5810">
                  <c:v>1.2109841650915175E-3</c:v>
                </c:pt>
                <c:pt idx="5811">
                  <c:v>1.2362676941369292E-3</c:v>
                </c:pt>
                <c:pt idx="5812">
                  <c:v>1.2594699806581905E-3</c:v>
                </c:pt>
                <c:pt idx="5813">
                  <c:v>1.2778187891341903E-3</c:v>
                </c:pt>
                <c:pt idx="5814">
                  <c:v>1.2949026412077441E-3</c:v>
                </c:pt>
                <c:pt idx="5815">
                  <c:v>1.3027642322362572E-3</c:v>
                </c:pt>
                <c:pt idx="5816">
                  <c:v>1.3059444382863767E-3</c:v>
                </c:pt>
                <c:pt idx="5817">
                  <c:v>1.3073121804745753E-3</c:v>
                </c:pt>
                <c:pt idx="5818">
                  <c:v>1.3068947997876815E-3</c:v>
                </c:pt>
                <c:pt idx="5819">
                  <c:v>1.3094136797904465E-3</c:v>
                </c:pt>
                <c:pt idx="5820">
                  <c:v>1.3033995382829078E-3</c:v>
                </c:pt>
                <c:pt idx="5821">
                  <c:v>1.2946814100905655E-3</c:v>
                </c:pt>
                <c:pt idx="5822">
                  <c:v>1.2781498208588296E-3</c:v>
                </c:pt>
                <c:pt idx="5823">
                  <c:v>1.2532000951845175E-3</c:v>
                </c:pt>
                <c:pt idx="5824">
                  <c:v>1.2215612906813706E-3</c:v>
                </c:pt>
                <c:pt idx="5825">
                  <c:v>1.2903675260689522E-3</c:v>
                </c:pt>
                <c:pt idx="5826">
                  <c:v>1.3397247682688609E-3</c:v>
                </c:pt>
                <c:pt idx="5827">
                  <c:v>1.3655000861757215E-3</c:v>
                </c:pt>
                <c:pt idx="5828">
                  <c:v>1.3718953662277841E-3</c:v>
                </c:pt>
                <c:pt idx="5829">
                  <c:v>1.371113307348916E-3</c:v>
                </c:pt>
                <c:pt idx="5830">
                  <c:v>1.3738068751273562E-3</c:v>
                </c:pt>
                <c:pt idx="5831">
                  <c:v>1.3676091124046514E-3</c:v>
                </c:pt>
                <c:pt idx="5832">
                  <c:v>1.3949000033490924E-3</c:v>
                </c:pt>
                <c:pt idx="5833">
                  <c:v>1.426362648607088E-3</c:v>
                </c:pt>
                <c:pt idx="5834">
                  <c:v>1.449306241942074E-3</c:v>
                </c:pt>
                <c:pt idx="5835">
                  <c:v>1.4641013967697525E-3</c:v>
                </c:pt>
                <c:pt idx="5836">
                  <c:v>1.4712569628016895E-3</c:v>
                </c:pt>
                <c:pt idx="5837">
                  <c:v>1.4708609000851818E-3</c:v>
                </c:pt>
                <c:pt idx="5838">
                  <c:v>1.4656912835926703E-3</c:v>
                </c:pt>
                <c:pt idx="5839">
                  <c:v>1.4556286411030583E-3</c:v>
                </c:pt>
                <c:pt idx="5840">
                  <c:v>1.4382240285703901E-3</c:v>
                </c:pt>
                <c:pt idx="5841">
                  <c:v>1.415818434784941E-3</c:v>
                </c:pt>
                <c:pt idx="5842">
                  <c:v>1.3886378111270421E-3</c:v>
                </c:pt>
                <c:pt idx="5843">
                  <c:v>1.3536920568391765E-3</c:v>
                </c:pt>
                <c:pt idx="5844">
                  <c:v>1.3185304220925424E-3</c:v>
                </c:pt>
                <c:pt idx="5845">
                  <c:v>1.2770064443469861E-3</c:v>
                </c:pt>
                <c:pt idx="5846">
                  <c:v>1.2280560406263447E-3</c:v>
                </c:pt>
                <c:pt idx="5847">
                  <c:v>1.1721968424195429E-3</c:v>
                </c:pt>
                <c:pt idx="5848">
                  <c:v>1.1086482814006784E-3</c:v>
                </c:pt>
                <c:pt idx="5849">
                  <c:v>1.0527250517200005E-3</c:v>
                </c:pt>
                <c:pt idx="5850">
                  <c:v>9.8569537315826663E-4</c:v>
                </c:pt>
                <c:pt idx="5851">
                  <c:v>9.0524995868974804E-4</c:v>
                </c:pt>
                <c:pt idx="5852">
                  <c:v>8.0744576000828759E-4</c:v>
                </c:pt>
                <c:pt idx="5853">
                  <c:v>6.8465804355252984E-4</c:v>
                </c:pt>
                <c:pt idx="5854">
                  <c:v>5.3110919893261668E-4</c:v>
                </c:pt>
                <c:pt idx="5855">
                  <c:v>5.380364715673212E-4</c:v>
                </c:pt>
                <c:pt idx="5856">
                  <c:v>5.4360444860934796E-4</c:v>
                </c:pt>
                <c:pt idx="5857">
                  <c:v>5.4782406787596118E-4</c:v>
                </c:pt>
                <c:pt idx="5858">
                  <c:v>5.7895548691708166E-4</c:v>
                </c:pt>
                <c:pt idx="5859">
                  <c:v>6.0288696879393794E-4</c:v>
                </c:pt>
                <c:pt idx="5860">
                  <c:v>6.3522205046834951E-4</c:v>
                </c:pt>
                <c:pt idx="5861">
                  <c:v>6.6293024206087704E-4</c:v>
                </c:pt>
                <c:pt idx="5862">
                  <c:v>6.8664620053090174E-4</c:v>
                </c:pt>
                <c:pt idx="5863">
                  <c:v>7.0994529197059486E-4</c:v>
                </c:pt>
                <c:pt idx="5864">
                  <c:v>7.2936840133627518E-4</c:v>
                </c:pt>
                <c:pt idx="5865">
                  <c:v>7.4538754148898822E-4</c:v>
                </c:pt>
                <c:pt idx="5866">
                  <c:v>8.2650287343586889E-4</c:v>
                </c:pt>
                <c:pt idx="5867">
                  <c:v>9.361056436258178E-4</c:v>
                </c:pt>
                <c:pt idx="5868">
                  <c:v>1.0331368356737676E-3</c:v>
                </c:pt>
                <c:pt idx="5869">
                  <c:v>1.1180400286159812E-3</c:v>
                </c:pt>
                <c:pt idx="5870">
                  <c:v>1.1879662744867889E-3</c:v>
                </c:pt>
                <c:pt idx="5871">
                  <c:v>1.248436346176053E-3</c:v>
                </c:pt>
                <c:pt idx="5872">
                  <c:v>1.297406004480688E-3</c:v>
                </c:pt>
                <c:pt idx="5873">
                  <c:v>1.3362278488418602E-3</c:v>
                </c:pt>
                <c:pt idx="5874">
                  <c:v>1.3680304256407777E-3</c:v>
                </c:pt>
                <c:pt idx="5875">
                  <c:v>1.3908493333897763E-3</c:v>
                </c:pt>
                <c:pt idx="5876">
                  <c:v>1.4107747387043445E-3</c:v>
                </c:pt>
                <c:pt idx="5877">
                  <c:v>1.423193053301275E-3</c:v>
                </c:pt>
                <c:pt idx="5878">
                  <c:v>1.42856190530213E-3</c:v>
                </c:pt>
                <c:pt idx="5879">
                  <c:v>1.4467368509554694E-3</c:v>
                </c:pt>
                <c:pt idx="5880">
                  <c:v>1.4555370652661491E-3</c:v>
                </c:pt>
                <c:pt idx="5881">
                  <c:v>1.5023393017736468E-3</c:v>
                </c:pt>
                <c:pt idx="5882">
                  <c:v>1.5405612522355566E-3</c:v>
                </c:pt>
                <c:pt idx="5883">
                  <c:v>1.561154106270571E-3</c:v>
                </c:pt>
                <c:pt idx="5884">
                  <c:v>1.576718113431832E-3</c:v>
                </c:pt>
                <c:pt idx="5885">
                  <c:v>1.6830310882674187E-3</c:v>
                </c:pt>
                <c:pt idx="5886">
                  <c:v>1.7689259019626352E-3</c:v>
                </c:pt>
                <c:pt idx="5887">
                  <c:v>1.8289863867839277E-3</c:v>
                </c:pt>
                <c:pt idx="5888">
                  <c:v>1.8881517863777928E-3</c:v>
                </c:pt>
                <c:pt idx="5889">
                  <c:v>1.9278307704891054E-3</c:v>
                </c:pt>
                <c:pt idx="5890">
                  <c:v>1.9543744584604944E-3</c:v>
                </c:pt>
                <c:pt idx="5891">
                  <c:v>1.9637936311265639E-3</c:v>
                </c:pt>
                <c:pt idx="5892">
                  <c:v>1.9537677307114921E-3</c:v>
                </c:pt>
                <c:pt idx="5893">
                  <c:v>1.9297325440252471E-3</c:v>
                </c:pt>
                <c:pt idx="5894">
                  <c:v>1.888422409879719E-3</c:v>
                </c:pt>
                <c:pt idx="5895">
                  <c:v>1.8288799855758603E-3</c:v>
                </c:pt>
                <c:pt idx="5896">
                  <c:v>1.8067987674958731E-3</c:v>
                </c:pt>
                <c:pt idx="5897">
                  <c:v>1.7997348879433843E-3</c:v>
                </c:pt>
                <c:pt idx="5898">
                  <c:v>1.788560738671718E-3</c:v>
                </c:pt>
                <c:pt idx="5899">
                  <c:v>1.7709633266176162E-3</c:v>
                </c:pt>
                <c:pt idx="5900">
                  <c:v>1.7448552096947488E-3</c:v>
                </c:pt>
                <c:pt idx="5901">
                  <c:v>1.7121525767473719E-3</c:v>
                </c:pt>
                <c:pt idx="5902">
                  <c:v>1.6719620336829546E-3</c:v>
                </c:pt>
                <c:pt idx="5903">
                  <c:v>1.6417052602254506E-3</c:v>
                </c:pt>
                <c:pt idx="5904">
                  <c:v>1.6011331170256941E-3</c:v>
                </c:pt>
                <c:pt idx="5905">
                  <c:v>1.542924886461045E-3</c:v>
                </c:pt>
                <c:pt idx="5906">
                  <c:v>1.4720942422475139E-3</c:v>
                </c:pt>
                <c:pt idx="5907">
                  <c:v>1.3876084135122202E-3</c:v>
                </c:pt>
                <c:pt idx="5908">
                  <c:v>1.2814013737239606E-3</c:v>
                </c:pt>
                <c:pt idx="5909">
                  <c:v>1.2340041282973562E-3</c:v>
                </c:pt>
                <c:pt idx="5910">
                  <c:v>1.1807588682679669E-3</c:v>
                </c:pt>
                <c:pt idx="5911">
                  <c:v>1.1861642502641744E-3</c:v>
                </c:pt>
                <c:pt idx="5912">
                  <c:v>1.184974744937011E-3</c:v>
                </c:pt>
                <c:pt idx="5913">
                  <c:v>1.2051138547079937E-3</c:v>
                </c:pt>
                <c:pt idx="5914">
                  <c:v>1.3117697792644604E-3</c:v>
                </c:pt>
                <c:pt idx="5915">
                  <c:v>1.50163722971137E-3</c:v>
                </c:pt>
                <c:pt idx="5916">
                  <c:v>1.6791671695607303E-3</c:v>
                </c:pt>
                <c:pt idx="5917">
                  <c:v>1.8321736940416535E-3</c:v>
                </c:pt>
                <c:pt idx="5918">
                  <c:v>1.9695020908899845E-3</c:v>
                </c:pt>
                <c:pt idx="5919">
                  <c:v>2.0829402831314932E-3</c:v>
                </c:pt>
                <c:pt idx="5920">
                  <c:v>2.2056735100058067E-3</c:v>
                </c:pt>
                <c:pt idx="5921">
                  <c:v>2.3123309633667718E-3</c:v>
                </c:pt>
                <c:pt idx="5922">
                  <c:v>2.396531089806172E-3</c:v>
                </c:pt>
                <c:pt idx="5923">
                  <c:v>2.4618478690539812E-3</c:v>
                </c:pt>
                <c:pt idx="5924">
                  <c:v>2.5124431135528751E-3</c:v>
                </c:pt>
                <c:pt idx="5925">
                  <c:v>2.5463659840485537E-3</c:v>
                </c:pt>
                <c:pt idx="5926">
                  <c:v>2.5621299387010316E-3</c:v>
                </c:pt>
                <c:pt idx="5927">
                  <c:v>2.5619935382076207E-3</c:v>
                </c:pt>
                <c:pt idx="5928">
                  <c:v>2.5458518543073098E-3</c:v>
                </c:pt>
                <c:pt idx="5929">
                  <c:v>2.5134130761254292E-3</c:v>
                </c:pt>
                <c:pt idx="5930">
                  <c:v>2.4642803409767027E-3</c:v>
                </c:pt>
                <c:pt idx="5931">
                  <c:v>2.3971298179006192E-3</c:v>
                </c:pt>
                <c:pt idx="5932">
                  <c:v>2.3157802776475845E-3</c:v>
                </c:pt>
                <c:pt idx="5933">
                  <c:v>2.2465684049880318E-3</c:v>
                </c:pt>
                <c:pt idx="5934">
                  <c:v>2.1703317659489563E-3</c:v>
                </c:pt>
                <c:pt idx="5935">
                  <c:v>2.083793592356832E-3</c:v>
                </c:pt>
                <c:pt idx="5936">
                  <c:v>1.9797368664015917E-3</c:v>
                </c:pt>
                <c:pt idx="5937">
                  <c:v>1.8607860030992675E-3</c:v>
                </c:pt>
                <c:pt idx="5938">
                  <c:v>1.709477631306106E-3</c:v>
                </c:pt>
                <c:pt idx="5939">
                  <c:v>1.5992912073417077E-3</c:v>
                </c:pt>
                <c:pt idx="5940">
                  <c:v>1.5092649342256612E-3</c:v>
                </c:pt>
                <c:pt idx="5941">
                  <c:v>1.4318425812399563E-3</c:v>
                </c:pt>
                <c:pt idx="5942">
                  <c:v>1.3363239816795694E-3</c:v>
                </c:pt>
                <c:pt idx="5943">
                  <c:v>1.2774180544131064E-3</c:v>
                </c:pt>
                <c:pt idx="5944">
                  <c:v>1.2835937037135865E-3</c:v>
                </c:pt>
                <c:pt idx="5945">
                  <c:v>1.3008792386156635E-3</c:v>
                </c:pt>
                <c:pt idx="5946">
                  <c:v>1.3198646840963508E-3</c:v>
                </c:pt>
                <c:pt idx="5947">
                  <c:v>1.3328789870599835E-3</c:v>
                </c:pt>
                <c:pt idx="5948">
                  <c:v>1.3436130518151932E-3</c:v>
                </c:pt>
                <c:pt idx="5949">
                  <c:v>1.344612936103293E-3</c:v>
                </c:pt>
                <c:pt idx="5950">
                  <c:v>1.401673794824721E-3</c:v>
                </c:pt>
                <c:pt idx="5951">
                  <c:v>1.4502467538124661E-3</c:v>
                </c:pt>
                <c:pt idx="5952">
                  <c:v>1.4875265434597556E-3</c:v>
                </c:pt>
                <c:pt idx="5953">
                  <c:v>1.5143921893442226E-3</c:v>
                </c:pt>
                <c:pt idx="5954">
                  <c:v>1.533625365353177E-3</c:v>
                </c:pt>
                <c:pt idx="5955">
                  <c:v>1.5434459367791521E-3</c:v>
                </c:pt>
                <c:pt idx="5956">
                  <c:v>1.5442702717144746E-3</c:v>
                </c:pt>
                <c:pt idx="5957">
                  <c:v>1.540569609570679E-3</c:v>
                </c:pt>
                <c:pt idx="5958">
                  <c:v>1.5270323594337135E-3</c:v>
                </c:pt>
                <c:pt idx="5959">
                  <c:v>1.5057491402999854E-3</c:v>
                </c:pt>
                <c:pt idx="5960">
                  <c:v>1.473803605344895E-3</c:v>
                </c:pt>
                <c:pt idx="5961">
                  <c:v>1.4304399473470256E-3</c:v>
                </c:pt>
                <c:pt idx="5962">
                  <c:v>1.3781812960858735E-3</c:v>
                </c:pt>
                <c:pt idx="5963">
                  <c:v>1.3123918352183905E-3</c:v>
                </c:pt>
                <c:pt idx="5964">
                  <c:v>1.2473343267570159E-3</c:v>
                </c:pt>
                <c:pt idx="5965">
                  <c:v>1.1881266074001979E-3</c:v>
                </c:pt>
                <c:pt idx="5966">
                  <c:v>1.1277304334168089E-3</c:v>
                </c:pt>
                <c:pt idx="5967">
                  <c:v>1.0695610464957076E-3</c:v>
                </c:pt>
                <c:pt idx="5968">
                  <c:v>9.9727333976553745E-4</c:v>
                </c:pt>
                <c:pt idx="5969">
                  <c:v>9.1288045805916116E-4</c:v>
                </c:pt>
                <c:pt idx="5970">
                  <c:v>8.5848593363836267E-4</c:v>
                </c:pt>
                <c:pt idx="5971">
                  <c:v>8.3047182651844445E-4</c:v>
                </c:pt>
                <c:pt idx="5972">
                  <c:v>8.0688276728221246E-4</c:v>
                </c:pt>
                <c:pt idx="5973">
                  <c:v>7.9170320524306174E-4</c:v>
                </c:pt>
                <c:pt idx="5974">
                  <c:v>7.7177663568569349E-4</c:v>
                </c:pt>
                <c:pt idx="5975">
                  <c:v>7.5217216246752322E-4</c:v>
                </c:pt>
                <c:pt idx="5976">
                  <c:v>7.2690925175968762E-4</c:v>
                </c:pt>
                <c:pt idx="5977">
                  <c:v>7.4036840080597059E-4</c:v>
                </c:pt>
                <c:pt idx="5978">
                  <c:v>7.6020222652903541E-4</c:v>
                </c:pt>
                <c:pt idx="5979">
                  <c:v>7.8149413106821052E-4</c:v>
                </c:pt>
                <c:pt idx="5980">
                  <c:v>8.4059433475413658E-4</c:v>
                </c:pt>
                <c:pt idx="5981">
                  <c:v>9.4002992149401152E-4</c:v>
                </c:pt>
                <c:pt idx="5982">
                  <c:v>1.0208876872027869E-3</c:v>
                </c:pt>
                <c:pt idx="5983">
                  <c:v>1.0876472661197868E-3</c:v>
                </c:pt>
                <c:pt idx="5984">
                  <c:v>1.1424679556448112E-3</c:v>
                </c:pt>
                <c:pt idx="5985">
                  <c:v>1.1870077854620638E-3</c:v>
                </c:pt>
                <c:pt idx="5986">
                  <c:v>1.2320050475175832E-3</c:v>
                </c:pt>
                <c:pt idx="5987">
                  <c:v>1.2749423073452689E-3</c:v>
                </c:pt>
                <c:pt idx="5988">
                  <c:v>1.3089529622025522E-3</c:v>
                </c:pt>
                <c:pt idx="5989">
                  <c:v>1.3370067965720585E-3</c:v>
                </c:pt>
                <c:pt idx="5990">
                  <c:v>1.3966193259020987E-3</c:v>
                </c:pt>
                <c:pt idx="5991">
                  <c:v>1.4438756124532639E-3</c:v>
                </c:pt>
                <c:pt idx="5992">
                  <c:v>1.4797517919304237E-3</c:v>
                </c:pt>
                <c:pt idx="5993">
                  <c:v>1.5052130893457533E-3</c:v>
                </c:pt>
                <c:pt idx="5994">
                  <c:v>1.5180916085691541E-3</c:v>
                </c:pt>
                <c:pt idx="5995">
                  <c:v>1.5215842128092109E-3</c:v>
                </c:pt>
                <c:pt idx="5996">
                  <c:v>1.5231051031012017E-3</c:v>
                </c:pt>
                <c:pt idx="5997">
                  <c:v>1.5226905653485555E-3</c:v>
                </c:pt>
                <c:pt idx="5998">
                  <c:v>1.5129537737024043E-3</c:v>
                </c:pt>
                <c:pt idx="5999">
                  <c:v>1.4937028380307088E-3</c:v>
                </c:pt>
                <c:pt idx="6000">
                  <c:v>1.4645014367248574E-3</c:v>
                </c:pt>
                <c:pt idx="6001">
                  <c:v>1.4228572478468121E-3</c:v>
                </c:pt>
                <c:pt idx="6002">
                  <c:v>1.3700006470471753E-3</c:v>
                </c:pt>
                <c:pt idx="6003">
                  <c:v>1.3044564844900443E-3</c:v>
                </c:pt>
                <c:pt idx="6004">
                  <c:v>1.2286709241909372E-3</c:v>
                </c:pt>
                <c:pt idx="6005">
                  <c:v>1.1471964997952372E-3</c:v>
                </c:pt>
                <c:pt idx="6006">
                  <c:v>1.0982961688372666E-3</c:v>
                </c:pt>
                <c:pt idx="6007">
                  <c:v>1.1317881384168209E-3</c:v>
                </c:pt>
                <c:pt idx="6008">
                  <c:v>1.1689574969439228E-3</c:v>
                </c:pt>
                <c:pt idx="6009">
                  <c:v>1.2185361688106457E-3</c:v>
                </c:pt>
                <c:pt idx="6010">
                  <c:v>1.2568849739885732E-3</c:v>
                </c:pt>
                <c:pt idx="6011">
                  <c:v>1.3474826422384307E-3</c:v>
                </c:pt>
                <c:pt idx="6012">
                  <c:v>1.4754653944966613E-3</c:v>
                </c:pt>
                <c:pt idx="6013">
                  <c:v>1.5762389104860385E-3</c:v>
                </c:pt>
                <c:pt idx="6014">
                  <c:v>1.658807465047012E-3</c:v>
                </c:pt>
                <c:pt idx="6015">
                  <c:v>1.7283142668592958E-3</c:v>
                </c:pt>
                <c:pt idx="6016">
                  <c:v>1.8103881264537258E-3</c:v>
                </c:pt>
                <c:pt idx="6017">
                  <c:v>1.9132135787017666E-3</c:v>
                </c:pt>
                <c:pt idx="6018">
                  <c:v>2.0096360867047857E-3</c:v>
                </c:pt>
                <c:pt idx="6019">
                  <c:v>2.0853131172901287E-3</c:v>
                </c:pt>
                <c:pt idx="6020">
                  <c:v>2.1743037299662149E-3</c:v>
                </c:pt>
                <c:pt idx="6021">
                  <c:v>2.2475420568806967E-3</c:v>
                </c:pt>
                <c:pt idx="6022">
                  <c:v>2.3270842203110841E-3</c:v>
                </c:pt>
                <c:pt idx="6023">
                  <c:v>2.3929577419803255E-3</c:v>
                </c:pt>
                <c:pt idx="6024">
                  <c:v>2.440817621423111E-3</c:v>
                </c:pt>
                <c:pt idx="6025">
                  <c:v>2.4679253285469762E-3</c:v>
                </c:pt>
                <c:pt idx="6026">
                  <c:v>2.4873667130827838E-3</c:v>
                </c:pt>
                <c:pt idx="6027">
                  <c:v>2.4881650389874466E-3</c:v>
                </c:pt>
                <c:pt idx="6028">
                  <c:v>2.4727267059235251E-3</c:v>
                </c:pt>
                <c:pt idx="6029">
                  <c:v>2.4428706128043591E-3</c:v>
                </c:pt>
                <c:pt idx="6030">
                  <c:v>2.3957563451707984E-3</c:v>
                </c:pt>
                <c:pt idx="6031">
                  <c:v>2.3290678738556673E-3</c:v>
                </c:pt>
                <c:pt idx="6032">
                  <c:v>2.245799812644866E-3</c:v>
                </c:pt>
                <c:pt idx="6033">
                  <c:v>2.138999785227213E-3</c:v>
                </c:pt>
                <c:pt idx="6034">
                  <c:v>2.0049340850631526E-3</c:v>
                </c:pt>
                <c:pt idx="6035">
                  <c:v>1.8427602538094964E-3</c:v>
                </c:pt>
                <c:pt idx="6036">
                  <c:v>1.7256570555532521E-3</c:v>
                </c:pt>
                <c:pt idx="6037">
                  <c:v>1.632677842192612E-3</c:v>
                </c:pt>
                <c:pt idx="6038">
                  <c:v>1.527140628640914E-3</c:v>
                </c:pt>
                <c:pt idx="6039">
                  <c:v>1.4243055574350517E-3</c:v>
                </c:pt>
                <c:pt idx="6040">
                  <c:v>1.3019082300697567E-3</c:v>
                </c:pt>
                <c:pt idx="6041">
                  <c:v>1.1959773487393542E-3</c:v>
                </c:pt>
                <c:pt idx="6042">
                  <c:v>1.1310125569295906E-3</c:v>
                </c:pt>
                <c:pt idx="6043">
                  <c:v>1.0517748802916361E-3</c:v>
                </c:pt>
                <c:pt idx="6044">
                  <c:v>9.6249462524118992E-4</c:v>
                </c:pt>
                <c:pt idx="6045">
                  <c:v>8.6256940205474756E-4</c:v>
                </c:pt>
                <c:pt idx="6046">
                  <c:v>7.8876718650273362E-4</c:v>
                </c:pt>
                <c:pt idx="6047">
                  <c:v>7.6473694523852571E-4</c:v>
                </c:pt>
                <c:pt idx="6048">
                  <c:v>7.5221644249742639E-4</c:v>
                </c:pt>
                <c:pt idx="6049">
                  <c:v>7.5002976880531762E-4</c:v>
                </c:pt>
                <c:pt idx="6050">
                  <c:v>7.5855340215840545E-4</c:v>
                </c:pt>
                <c:pt idx="6051">
                  <c:v>7.778447210631922E-4</c:v>
                </c:pt>
                <c:pt idx="6052">
                  <c:v>8.2114750956110213E-4</c:v>
                </c:pt>
                <c:pt idx="6053">
                  <c:v>8.6106886401029017E-4</c:v>
                </c:pt>
                <c:pt idx="6054">
                  <c:v>8.961611030947642E-4</c:v>
                </c:pt>
                <c:pt idx="6055">
                  <c:v>9.2259230067377848E-4</c:v>
                </c:pt>
                <c:pt idx="6056">
                  <c:v>9.4575308623262425E-4</c:v>
                </c:pt>
                <c:pt idx="6057">
                  <c:v>9.6381988425026717E-4</c:v>
                </c:pt>
                <c:pt idx="6058">
                  <c:v>1.0240539231825888E-3</c:v>
                </c:pt>
                <c:pt idx="6059">
                  <c:v>1.1181269152480096E-3</c:v>
                </c:pt>
                <c:pt idx="6060">
                  <c:v>1.1900169120098222E-3</c:v>
                </c:pt>
                <c:pt idx="6061">
                  <c:v>1.260870348974959E-3</c:v>
                </c:pt>
                <c:pt idx="6062">
                  <c:v>1.322025759695183E-3</c:v>
                </c:pt>
                <c:pt idx="6063">
                  <c:v>1.3710475000662168E-3</c:v>
                </c:pt>
                <c:pt idx="6064">
                  <c:v>1.4093726241345261E-3</c:v>
                </c:pt>
                <c:pt idx="6065">
                  <c:v>1.4377760506329262E-3</c:v>
                </c:pt>
                <c:pt idx="6066">
                  <c:v>1.4567500304725259E-3</c:v>
                </c:pt>
                <c:pt idx="6067">
                  <c:v>1.4694135690777258E-3</c:v>
                </c:pt>
                <c:pt idx="6068">
                  <c:v>1.475425549581908E-3</c:v>
                </c:pt>
                <c:pt idx="6069">
                  <c:v>1.4774512739042245E-3</c:v>
                </c:pt>
                <c:pt idx="6070">
                  <c:v>1.4708416879851401E-3</c:v>
                </c:pt>
                <c:pt idx="6071">
                  <c:v>1.4551910491942116E-3</c:v>
                </c:pt>
                <c:pt idx="6072">
                  <c:v>1.4305883563820372E-3</c:v>
                </c:pt>
                <c:pt idx="6073">
                  <c:v>1.3984104276084052E-3</c:v>
                </c:pt>
                <c:pt idx="6074">
                  <c:v>1.3590298545247035E-3</c:v>
                </c:pt>
                <c:pt idx="6075">
                  <c:v>1.3086363035751632E-3</c:v>
                </c:pt>
                <c:pt idx="6076">
                  <c:v>1.2606594361700943E-3</c:v>
                </c:pt>
                <c:pt idx="6077">
                  <c:v>1.2182146550492106E-3</c:v>
                </c:pt>
                <c:pt idx="6078">
                  <c:v>1.1653393036944047E-3</c:v>
                </c:pt>
                <c:pt idx="6079">
                  <c:v>1.1164359667020951E-3</c:v>
                </c:pt>
                <c:pt idx="6080">
                  <c:v>1.0684520592444528E-3</c:v>
                </c:pt>
                <c:pt idx="6081">
                  <c:v>1.025924904042767E-3</c:v>
                </c:pt>
                <c:pt idx="6082">
                  <c:v>9.821303410915568E-4</c:v>
                </c:pt>
                <c:pt idx="6083">
                  <c:v>9.2795840598241944E-4</c:v>
                </c:pt>
                <c:pt idx="6084">
                  <c:v>8.6374041501287204E-4</c:v>
                </c:pt>
                <c:pt idx="6085">
                  <c:v>7.9148880901946754E-4</c:v>
                </c:pt>
                <c:pt idx="6086">
                  <c:v>7.0344905871196485E-4</c:v>
                </c:pt>
                <c:pt idx="6087">
                  <c:v>6.0744187653060245E-4</c:v>
                </c:pt>
                <c:pt idx="6088">
                  <c:v>5.7144511072880423E-4</c:v>
                </c:pt>
                <c:pt idx="6089">
                  <c:v>5.7695268837439561E-4</c:v>
                </c:pt>
                <c:pt idx="6090">
                  <c:v>5.7370012158374721E-4</c:v>
                </c:pt>
                <c:pt idx="6091">
                  <c:v>5.8074273892519586E-4</c:v>
                </c:pt>
                <c:pt idx="6092">
                  <c:v>6.8129176876367261E-4</c:v>
                </c:pt>
                <c:pt idx="6093">
                  <c:v>7.6154637215659991E-4</c:v>
                </c:pt>
                <c:pt idx="6094">
                  <c:v>8.4037877938460159E-4</c:v>
                </c:pt>
                <c:pt idx="6095">
                  <c:v>9.0523815777621499E-4</c:v>
                </c:pt>
                <c:pt idx="6096">
                  <c:v>9.6244624868676166E-4</c:v>
                </c:pt>
                <c:pt idx="6097">
                  <c:v>1.0120206974181872E-3</c:v>
                </c:pt>
                <c:pt idx="6098">
                  <c:v>1.0552972948672328E-3</c:v>
                </c:pt>
                <c:pt idx="6099">
                  <c:v>1.0909979984052504E-3</c:v>
                </c:pt>
                <c:pt idx="6100">
                  <c:v>1.1199490217721729E-3</c:v>
                </c:pt>
                <c:pt idx="6101">
                  <c:v>1.1427537647919421E-3</c:v>
                </c:pt>
                <c:pt idx="6102">
                  <c:v>1.2071209895748959E-3</c:v>
                </c:pt>
                <c:pt idx="6103">
                  <c:v>1.2938352106401543E-3</c:v>
                </c:pt>
                <c:pt idx="6104">
                  <c:v>1.37563059076428E-3</c:v>
                </c:pt>
                <c:pt idx="6105">
                  <c:v>1.4385047388711482E-3</c:v>
                </c:pt>
                <c:pt idx="6106">
                  <c:v>1.537169151391042E-3</c:v>
                </c:pt>
                <c:pt idx="6107">
                  <c:v>1.61861370915063E-3</c:v>
                </c:pt>
                <c:pt idx="6108">
                  <c:v>1.6800719623952937E-3</c:v>
                </c:pt>
                <c:pt idx="6109">
                  <c:v>1.736171143136673E-3</c:v>
                </c:pt>
                <c:pt idx="6110">
                  <c:v>1.7778104352617144E-3</c:v>
                </c:pt>
                <c:pt idx="6111">
                  <c:v>1.8060331654829761E-3</c:v>
                </c:pt>
                <c:pt idx="6112">
                  <c:v>1.8187961117390676E-3</c:v>
                </c:pt>
                <c:pt idx="6113">
                  <c:v>1.8165677092461029E-3</c:v>
                </c:pt>
                <c:pt idx="6114">
                  <c:v>1.8017005715240055E-3</c:v>
                </c:pt>
                <c:pt idx="6115">
                  <c:v>1.7821054717873028E-3</c:v>
                </c:pt>
                <c:pt idx="6116">
                  <c:v>1.7497351960982458E-3</c:v>
                </c:pt>
                <c:pt idx="6117">
                  <c:v>1.7134371311470493E-3</c:v>
                </c:pt>
                <c:pt idx="6118">
                  <c:v>1.6618813401374566E-3</c:v>
                </c:pt>
                <c:pt idx="6119">
                  <c:v>1.5995842984556903E-3</c:v>
                </c:pt>
                <c:pt idx="6120">
                  <c:v>1.5202143832912113E-3</c:v>
                </c:pt>
                <c:pt idx="6121">
                  <c:v>1.4260094359136329E-3</c:v>
                </c:pt>
                <c:pt idx="6122">
                  <c:v>1.3942233358318267E-3</c:v>
                </c:pt>
                <c:pt idx="6123">
                  <c:v>1.3600890025479747E-3</c:v>
                </c:pt>
                <c:pt idx="6124">
                  <c:v>1.3279403597299554E-3</c:v>
                </c:pt>
                <c:pt idx="6125">
                  <c:v>1.2866211958667976E-3</c:v>
                </c:pt>
                <c:pt idx="6126">
                  <c:v>1.2405511903511156E-3</c:v>
                </c:pt>
                <c:pt idx="6127">
                  <c:v>1.1835744625998642E-3</c:v>
                </c:pt>
                <c:pt idx="6128">
                  <c:v>1.114144940750983E-3</c:v>
                </c:pt>
                <c:pt idx="6129">
                  <c:v>1.0273425428977902E-3</c:v>
                </c:pt>
                <c:pt idx="6130">
                  <c:v>9.231340574681285E-4</c:v>
                </c:pt>
                <c:pt idx="6131">
                  <c:v>7.9446757233455224E-4</c:v>
                </c:pt>
                <c:pt idx="6132">
                  <c:v>7.2333733395155587E-4</c:v>
                </c:pt>
                <c:pt idx="6133">
                  <c:v>6.8199886807226409E-4</c:v>
                </c:pt>
                <c:pt idx="6134">
                  <c:v>6.516569760708959E-4</c:v>
                </c:pt>
                <c:pt idx="6135">
                  <c:v>6.1563610590856591E-4</c:v>
                </c:pt>
                <c:pt idx="6136">
                  <c:v>6.3354864042318817E-4</c:v>
                </c:pt>
                <c:pt idx="6137">
                  <c:v>6.5152044386233821E-4</c:v>
                </c:pt>
                <c:pt idx="6138">
                  <c:v>6.5991827785261592E-4</c:v>
                </c:pt>
                <c:pt idx="6139">
                  <c:v>6.7340232684891634E-4</c:v>
                </c:pt>
                <c:pt idx="6140">
                  <c:v>6.8725541639820401E-4</c:v>
                </c:pt>
                <c:pt idx="6141">
                  <c:v>6.9862980663877681E-4</c:v>
                </c:pt>
                <c:pt idx="6142">
                  <c:v>7.0206117899143357E-4</c:v>
                </c:pt>
                <c:pt idx="6143">
                  <c:v>7.0283110050478148E-4</c:v>
                </c:pt>
                <c:pt idx="6144">
                  <c:v>6.9867622699306428E-4</c:v>
                </c:pt>
                <c:pt idx="6145">
                  <c:v>6.9504073994419051E-4</c:v>
                </c:pt>
                <c:pt idx="6146">
                  <c:v>6.8961383570651891E-4</c:v>
                </c:pt>
                <c:pt idx="6147">
                  <c:v>6.8205731170742942E-4</c:v>
                </c:pt>
                <c:pt idx="6148">
                  <c:v>6.6930850759212965E-4</c:v>
                </c:pt>
                <c:pt idx="6149">
                  <c:v>6.538085251121162E-4</c:v>
                </c:pt>
                <c:pt idx="6150">
                  <c:v>6.4162311067835474E-4</c:v>
                </c:pt>
                <c:pt idx="6151">
                  <c:v>6.2941497109533057E-4</c:v>
                </c:pt>
                <c:pt idx="6152">
                  <c:v>6.1176227463179188E-4</c:v>
                </c:pt>
                <c:pt idx="6153">
                  <c:v>6.0154467420217551E-4</c:v>
                </c:pt>
                <c:pt idx="6154">
                  <c:v>5.9252549193151191E-4</c:v>
                </c:pt>
                <c:pt idx="6155">
                  <c:v>5.8190509975096852E-4</c:v>
                </c:pt>
                <c:pt idx="6156">
                  <c:v>5.727780242748983E-4</c:v>
                </c:pt>
                <c:pt idx="6157">
                  <c:v>5.6482641222571975E-4</c:v>
                </c:pt>
                <c:pt idx="6158">
                  <c:v>5.5792723123538484E-4</c:v>
                </c:pt>
                <c:pt idx="6159">
                  <c:v>5.454557902964017E-4</c:v>
                </c:pt>
                <c:pt idx="6160">
                  <c:v>5.3416600652950283E-4</c:v>
                </c:pt>
                <c:pt idx="6161">
                  <c:v>5.243003261144331E-4</c:v>
                </c:pt>
                <c:pt idx="6162">
                  <c:v>5.0984509508899558E-4</c:v>
                </c:pt>
                <c:pt idx="6163">
                  <c:v>4.9330803238920994E-4</c:v>
                </c:pt>
                <c:pt idx="6164">
                  <c:v>4.823769250319006E-4</c:v>
                </c:pt>
                <c:pt idx="6165">
                  <c:v>4.7739170599566142E-4</c:v>
                </c:pt>
                <c:pt idx="6166">
                  <c:v>4.9104607797578954E-4</c:v>
                </c:pt>
                <c:pt idx="6167">
                  <c:v>5.1309942814741654E-4</c:v>
                </c:pt>
                <c:pt idx="6168">
                  <c:v>5.3020255086259156E-4</c:v>
                </c:pt>
                <c:pt idx="6169">
                  <c:v>5.4519965965719877E-4</c:v>
                </c:pt>
                <c:pt idx="6170">
                  <c:v>5.6435205319114556E-4</c:v>
                </c:pt>
                <c:pt idx="6171">
                  <c:v>5.78560689565843E-4</c:v>
                </c:pt>
                <c:pt idx="6172">
                  <c:v>5.886468216060246E-4</c:v>
                </c:pt>
                <c:pt idx="6173">
                  <c:v>6.1342355476565267E-4</c:v>
                </c:pt>
                <c:pt idx="6174">
                  <c:v>6.3243141010729559E-4</c:v>
                </c:pt>
                <c:pt idx="6175">
                  <c:v>6.4805924356861524E-4</c:v>
                </c:pt>
                <c:pt idx="6176">
                  <c:v>6.6081193878702585E-4</c:v>
                </c:pt>
                <c:pt idx="6177">
                  <c:v>6.7088634970208141E-4</c:v>
                </c:pt>
                <c:pt idx="6178">
                  <c:v>6.782227900525411E-4</c:v>
                </c:pt>
                <c:pt idx="6179">
                  <c:v>6.8587529125949587E-4</c:v>
                </c:pt>
                <c:pt idx="6180">
                  <c:v>6.9367129099847833E-4</c:v>
                </c:pt>
                <c:pt idx="6181">
                  <c:v>6.9905760837531551E-4</c:v>
                </c:pt>
                <c:pt idx="6182">
                  <c:v>6.99654746068671E-4</c:v>
                </c:pt>
                <c:pt idx="6183">
                  <c:v>6.980689446425373E-4</c:v>
                </c:pt>
                <c:pt idx="6184">
                  <c:v>6.996414445444081E-4</c:v>
                </c:pt>
                <c:pt idx="6185">
                  <c:v>7.0129988288422142E-4</c:v>
                </c:pt>
                <c:pt idx="6186">
                  <c:v>7.1212209331840263E-4</c:v>
                </c:pt>
                <c:pt idx="6187">
                  <c:v>7.2173166206840279E-4</c:v>
                </c:pt>
                <c:pt idx="6188">
                  <c:v>7.3053495373812919E-4</c:v>
                </c:pt>
                <c:pt idx="6189">
                  <c:v>7.3591107243840272E-4</c:v>
                </c:pt>
                <c:pt idx="6190">
                  <c:v>7.4709020940825284E-4</c:v>
                </c:pt>
                <c:pt idx="6191">
                  <c:v>7.5411019866170471E-4</c:v>
                </c:pt>
                <c:pt idx="6192">
                  <c:v>7.5131093726754996E-4</c:v>
                </c:pt>
                <c:pt idx="6193">
                  <c:v>7.441117988356968E-4</c:v>
                </c:pt>
                <c:pt idx="6194">
                  <c:v>7.3296293695572815E-4</c:v>
                </c:pt>
                <c:pt idx="6195">
                  <c:v>7.1733429372242282E-4</c:v>
                </c:pt>
                <c:pt idx="6196">
                  <c:v>7.2580576657275671E-4</c:v>
                </c:pt>
                <c:pt idx="6197">
                  <c:v>7.5670325366983769E-4</c:v>
                </c:pt>
                <c:pt idx="6198">
                  <c:v>8.4849549763696484E-4</c:v>
                </c:pt>
                <c:pt idx="6199">
                  <c:v>9.2190901846332055E-4</c:v>
                </c:pt>
                <c:pt idx="6200">
                  <c:v>9.8330831716814896E-4</c:v>
                </c:pt>
                <c:pt idx="6201">
                  <c:v>1.0379987527803227E-3</c:v>
                </c:pt>
                <c:pt idx="6202">
                  <c:v>1.0810531706318149E-3</c:v>
                </c:pt>
                <c:pt idx="6203">
                  <c:v>1.1259560738755793E-3</c:v>
                </c:pt>
                <c:pt idx="6204">
                  <c:v>1.1626374603436961E-3</c:v>
                </c:pt>
                <c:pt idx="6205">
                  <c:v>1.1888019666787422E-3</c:v>
                </c:pt>
                <c:pt idx="6206">
                  <c:v>1.2081857914558796E-3</c:v>
                </c:pt>
                <c:pt idx="6207">
                  <c:v>1.2238821374615134E-3</c:v>
                </c:pt>
                <c:pt idx="6208">
                  <c:v>1.2329678095734857E-3</c:v>
                </c:pt>
                <c:pt idx="6209">
                  <c:v>1.2379893325049414E-3</c:v>
                </c:pt>
                <c:pt idx="6210">
                  <c:v>1.2395393962071964E-3</c:v>
                </c:pt>
                <c:pt idx="6211">
                  <c:v>1.2320541496022035E-3</c:v>
                </c:pt>
                <c:pt idx="6212">
                  <c:v>1.2178404140158348E-3</c:v>
                </c:pt>
                <c:pt idx="6213">
                  <c:v>1.196777558047823E-3</c:v>
                </c:pt>
                <c:pt idx="6214">
                  <c:v>1.1745351480524698E-3</c:v>
                </c:pt>
                <c:pt idx="6215">
                  <c:v>1.1485466354758719E-3</c:v>
                </c:pt>
                <c:pt idx="6216">
                  <c:v>1.1367479971748033E-3</c:v>
                </c:pt>
                <c:pt idx="6217">
                  <c:v>1.1182369127318427E-3</c:v>
                </c:pt>
                <c:pt idx="6218">
                  <c:v>1.0929333813993578E-3</c:v>
                </c:pt>
                <c:pt idx="6219">
                  <c:v>1.0750180448348067E-3</c:v>
                </c:pt>
                <c:pt idx="6220">
                  <c:v>1.0610502871475969E-3</c:v>
                </c:pt>
                <c:pt idx="6221">
                  <c:v>1.041501854854382E-3</c:v>
                </c:pt>
                <c:pt idx="6222">
                  <c:v>1.009433475945334E-3</c:v>
                </c:pt>
                <c:pt idx="6223">
                  <c:v>9.6934484682517034E-4</c:v>
                </c:pt>
                <c:pt idx="6224">
                  <c:v>9.1738509729184369E-4</c:v>
                </c:pt>
                <c:pt idx="6225">
                  <c:v>8.598414820012207E-4</c:v>
                </c:pt>
                <c:pt idx="6226">
                  <c:v>8.138623488184593E-4</c:v>
                </c:pt>
                <c:pt idx="6227">
                  <c:v>7.7967582050307018E-4</c:v>
                </c:pt>
                <c:pt idx="6228">
                  <c:v>7.9982262550965476E-4</c:v>
                </c:pt>
                <c:pt idx="6229">
                  <c:v>8.1542410584646249E-4</c:v>
                </c:pt>
                <c:pt idx="6230">
                  <c:v>8.2385047060378629E-4</c:v>
                </c:pt>
                <c:pt idx="6231">
                  <c:v>8.3381398301889413E-4</c:v>
                </c:pt>
                <c:pt idx="6232">
                  <c:v>8.4035279774818321E-4</c:v>
                </c:pt>
                <c:pt idx="6233">
                  <c:v>8.4398185999339068E-4</c:v>
                </c:pt>
                <c:pt idx="6234">
                  <c:v>8.4454257864252267E-4</c:v>
                </c:pt>
                <c:pt idx="6235">
                  <c:v>8.3921670448859696E-4</c:v>
                </c:pt>
                <c:pt idx="6236">
                  <c:v>8.4372940503496334E-4</c:v>
                </c:pt>
                <c:pt idx="6237">
                  <c:v>8.4658471097885798E-4</c:v>
                </c:pt>
                <c:pt idx="6238">
                  <c:v>8.4488334650537067E-4</c:v>
                </c:pt>
                <c:pt idx="6239">
                  <c:v>8.38636105009985E-4</c:v>
                </c:pt>
                <c:pt idx="6240">
                  <c:v>8.3403015408162434E-4</c:v>
                </c:pt>
                <c:pt idx="6241">
                  <c:v>8.2476203954044388E-4</c:v>
                </c:pt>
                <c:pt idx="6242">
                  <c:v>8.1087404632285468E-4</c:v>
                </c:pt>
                <c:pt idx="6243">
                  <c:v>7.9225284268083355E-4</c:v>
                </c:pt>
                <c:pt idx="6244">
                  <c:v>7.6822353492838767E-4</c:v>
                </c:pt>
                <c:pt idx="6245">
                  <c:v>7.414632584749213E-4</c:v>
                </c:pt>
                <c:pt idx="6246">
                  <c:v>7.2360045228694349E-4</c:v>
                </c:pt>
                <c:pt idx="6247">
                  <c:v>7.006467047813937E-4</c:v>
                </c:pt>
                <c:pt idx="6248">
                  <c:v>6.7277060909379314E-4</c:v>
                </c:pt>
                <c:pt idx="6249">
                  <c:v>6.6210345583594054E-4</c:v>
                </c:pt>
                <c:pt idx="6250">
                  <c:v>6.5158657933442137E-4</c:v>
                </c:pt>
                <c:pt idx="6251">
                  <c:v>6.4157918128674492E-4</c:v>
                </c:pt>
                <c:pt idx="6252">
                  <c:v>6.3463730108289187E-4</c:v>
                </c:pt>
                <c:pt idx="6253">
                  <c:v>6.2823876760090941E-4</c:v>
                </c:pt>
                <c:pt idx="6254">
                  <c:v>6.1904228632708974E-4</c:v>
                </c:pt>
                <c:pt idx="6255">
                  <c:v>6.1663902611736857E-4</c:v>
                </c:pt>
                <c:pt idx="6256">
                  <c:v>6.1838007249034378E-4</c:v>
                </c:pt>
                <c:pt idx="6257">
                  <c:v>6.1497309711963882E-4</c:v>
                </c:pt>
                <c:pt idx="6258">
                  <c:v>6.1594056947910237E-4</c:v>
                </c:pt>
                <c:pt idx="6259">
                  <c:v>6.1490574399199779E-4</c:v>
                </c:pt>
                <c:pt idx="6260">
                  <c:v>6.0889066529737227E-4</c:v>
                </c:pt>
                <c:pt idx="6261">
                  <c:v>6.0103346048868229E-4</c:v>
                </c:pt>
                <c:pt idx="6262">
                  <c:v>5.9080974854945211E-4</c:v>
                </c:pt>
                <c:pt idx="6263">
                  <c:v>5.7847937040644587E-4</c:v>
                </c:pt>
                <c:pt idx="6264">
                  <c:v>5.6369924526788518E-4</c:v>
                </c:pt>
                <c:pt idx="6265">
                  <c:v>5.4638505469823166E-4</c:v>
                </c:pt>
                <c:pt idx="6266">
                  <c:v>5.4406560084802763E-4</c:v>
                </c:pt>
                <c:pt idx="6267">
                  <c:v>5.4062344485663846E-4</c:v>
                </c:pt>
                <c:pt idx="6268">
                  <c:v>5.3625826510109425E-4</c:v>
                </c:pt>
                <c:pt idx="6269">
                  <c:v>5.3078964573836018E-4</c:v>
                </c:pt>
                <c:pt idx="6270">
                  <c:v>5.2757817092432017E-4</c:v>
                </c:pt>
                <c:pt idx="6271">
                  <c:v>5.2340434813481459E-4</c:v>
                </c:pt>
                <c:pt idx="6272">
                  <c:v>5.1840467977326186E-4</c:v>
                </c:pt>
                <c:pt idx="6273">
                  <c:v>5.1271264675570077E-4</c:v>
                </c:pt>
                <c:pt idx="6274">
                  <c:v>5.0598531944821346E-4</c:v>
                </c:pt>
                <c:pt idx="6275">
                  <c:v>5.0182756291207095E-4</c:v>
                </c:pt>
                <c:pt idx="6276">
                  <c:v>4.9704803987615244E-4</c:v>
                </c:pt>
                <c:pt idx="6277">
                  <c:v>4.9129767306781862E-4</c:v>
                </c:pt>
                <c:pt idx="6278">
                  <c:v>4.8529380364666997E-4</c:v>
                </c:pt>
                <c:pt idx="6279">
                  <c:v>4.8135564658485764E-4</c:v>
                </c:pt>
                <c:pt idx="6280">
                  <c:v>4.7942734001426803E-4</c:v>
                </c:pt>
                <c:pt idx="6281">
                  <c:v>4.7645938344719846E-4</c:v>
                </c:pt>
                <c:pt idx="6282">
                  <c:v>4.7903761461128751E-4</c:v>
                </c:pt>
                <c:pt idx="6283">
                  <c:v>4.8107665466977091E-4</c:v>
                </c:pt>
                <c:pt idx="6284">
                  <c:v>4.8231263551141621E-4</c:v>
                </c:pt>
                <c:pt idx="6285">
                  <c:v>4.8294573489238347E-4</c:v>
                </c:pt>
                <c:pt idx="6286">
                  <c:v>4.8621656263169724E-4</c:v>
                </c:pt>
                <c:pt idx="6287">
                  <c:v>4.8889984119820256E-4</c:v>
                </c:pt>
                <c:pt idx="6288">
                  <c:v>4.912962843076614E-4</c:v>
                </c:pt>
                <c:pt idx="6289">
                  <c:v>5.0256727436016945E-4</c:v>
                </c:pt>
                <c:pt idx="6290">
                  <c:v>5.1258253015156602E-4</c:v>
                </c:pt>
                <c:pt idx="6291">
                  <c:v>5.2140214028398519E-4</c:v>
                </c:pt>
                <c:pt idx="6292">
                  <c:v>5.2925016677317068E-4</c:v>
                </c:pt>
                <c:pt idx="6293">
                  <c:v>5.3583148558265705E-4</c:v>
                </c:pt>
                <c:pt idx="6294">
                  <c:v>5.4119586327988569E-4</c:v>
                </c:pt>
                <c:pt idx="6295">
                  <c:v>5.4582389880996935E-4</c:v>
                </c:pt>
                <c:pt idx="6296">
                  <c:v>5.4948790836249078E-4</c:v>
                </c:pt>
                <c:pt idx="6297">
                  <c:v>5.5182518976197798E-4</c:v>
                </c:pt>
                <c:pt idx="6298">
                  <c:v>5.5363935626759223E-4</c:v>
                </c:pt>
                <c:pt idx="6299">
                  <c:v>5.5444960359368278E-4</c:v>
                </c:pt>
                <c:pt idx="6300">
                  <c:v>5.540811887021495E-4</c:v>
                </c:pt>
                <c:pt idx="6301">
                  <c:v>5.5276628985897623E-4</c:v>
                </c:pt>
                <c:pt idx="6302">
                  <c:v>5.5065659803946263E-4</c:v>
                </c:pt>
                <c:pt idx="6303">
                  <c:v>5.4741666918735733E-4</c:v>
                </c:pt>
                <c:pt idx="6304">
                  <c:v>5.4301596068962658E-4</c:v>
                </c:pt>
                <c:pt idx="6305">
                  <c:v>5.3790955833664942E-4</c:v>
                </c:pt>
                <c:pt idx="6306">
                  <c:v>5.3165113514982662E-4</c:v>
                </c:pt>
                <c:pt idx="6307">
                  <c:v>5.2428048339141567E-4</c:v>
                </c:pt>
                <c:pt idx="6308">
                  <c:v>5.1610408046939837E-4</c:v>
                </c:pt>
                <c:pt idx="6309">
                  <c:v>5.0986345683485287E-4</c:v>
                </c:pt>
                <c:pt idx="6310">
                  <c:v>5.0597572707827224E-4</c:v>
                </c:pt>
                <c:pt idx="6311">
                  <c:v>5.0176336050320553E-4</c:v>
                </c:pt>
                <c:pt idx="6312">
                  <c:v>4.9669029072803511E-4</c:v>
                </c:pt>
                <c:pt idx="6313">
                  <c:v>4.9395514103940576E-4</c:v>
                </c:pt>
                <c:pt idx="6314">
                  <c:v>4.899631295320067E-4</c:v>
                </c:pt>
                <c:pt idx="6315">
                  <c:v>4.8547924556380072E-4</c:v>
                </c:pt>
                <c:pt idx="6316">
                  <c:v>4.8293837632272437E-4</c:v>
                </c:pt>
                <c:pt idx="6317">
                  <c:v>4.7928636923753306E-4</c:v>
                </c:pt>
                <c:pt idx="6318">
                  <c:v>4.8452830804260783E-4</c:v>
                </c:pt>
                <c:pt idx="6319">
                  <c:v>5.0105787811653951E-4</c:v>
                </c:pt>
                <c:pt idx="6320">
                  <c:v>5.159554172616249E-4</c:v>
                </c:pt>
                <c:pt idx="6321">
                  <c:v>5.3247042474732808E-4</c:v>
                </c:pt>
                <c:pt idx="6322">
                  <c:v>5.5063460699192833E-4</c:v>
                </c:pt>
                <c:pt idx="6323">
                  <c:v>5.6638087000599943E-4</c:v>
                </c:pt>
                <c:pt idx="6324">
                  <c:v>5.801999109319863E-4</c:v>
                </c:pt>
                <c:pt idx="6325">
                  <c:v>6.0947681641850102E-4</c:v>
                </c:pt>
                <c:pt idx="6326">
                  <c:v>6.3484836240526848E-4</c:v>
                </c:pt>
                <c:pt idx="6327">
                  <c:v>6.5965153507390763E-4</c:v>
                </c:pt>
                <c:pt idx="6328">
                  <c:v>6.8454665343270385E-4</c:v>
                </c:pt>
                <c:pt idx="6329">
                  <c:v>7.0879578592376608E-4</c:v>
                </c:pt>
                <c:pt idx="6330">
                  <c:v>7.5816008150784173E-4</c:v>
                </c:pt>
                <c:pt idx="6331">
                  <c:v>7.9977250937384727E-4</c:v>
                </c:pt>
                <c:pt idx="6332">
                  <c:v>8.344486644280614E-4</c:v>
                </c:pt>
                <c:pt idx="6333">
                  <c:v>8.63268086277556E-4</c:v>
                </c:pt>
                <c:pt idx="6334">
                  <c:v>8.8672835693116207E-4</c:v>
                </c:pt>
                <c:pt idx="6335">
                  <c:v>9.0839656881225501E-4</c:v>
                </c:pt>
                <c:pt idx="6336">
                  <c:v>9.2495327798982881E-4</c:v>
                </c:pt>
                <c:pt idx="6337">
                  <c:v>9.3675792119610397E-4</c:v>
                </c:pt>
                <c:pt idx="6338">
                  <c:v>9.4430431396350404E-4</c:v>
                </c:pt>
                <c:pt idx="6339">
                  <c:v>9.4700770025386751E-4</c:v>
                </c:pt>
                <c:pt idx="6340">
                  <c:v>9.5080741242287647E-4</c:v>
                </c:pt>
                <c:pt idx="6341">
                  <c:v>9.4982267664045397E-4</c:v>
                </c:pt>
                <c:pt idx="6342">
                  <c:v>9.4362356331589099E-4</c:v>
                </c:pt>
                <c:pt idx="6343">
                  <c:v>9.3563894300529541E-4</c:v>
                </c:pt>
                <c:pt idx="6344">
                  <c:v>9.224573438967351E-4</c:v>
                </c:pt>
                <c:pt idx="6345">
                  <c:v>9.0457593043239814E-4</c:v>
                </c:pt>
                <c:pt idx="6346">
                  <c:v>8.8690039957021191E-4</c:v>
                </c:pt>
                <c:pt idx="6347">
                  <c:v>8.6625079978449216E-4</c:v>
                </c:pt>
                <c:pt idx="6348">
                  <c:v>8.5014639280248713E-4</c:v>
                </c:pt>
                <c:pt idx="6349">
                  <c:v>8.347466764610594E-4</c:v>
                </c:pt>
                <c:pt idx="6350">
                  <c:v>8.1969043524438619E-4</c:v>
                </c:pt>
                <c:pt idx="6351">
                  <c:v>8.0229748557931796E-4</c:v>
                </c:pt>
                <c:pt idx="6352">
                  <c:v>7.8308091764712681E-4</c:v>
                </c:pt>
                <c:pt idx="6353">
                  <c:v>7.6051391777788753E-4</c:v>
                </c:pt>
                <c:pt idx="6354">
                  <c:v>7.3758527042186331E-4</c:v>
                </c:pt>
                <c:pt idx="6355">
                  <c:v>7.3015523281601139E-4</c:v>
                </c:pt>
                <c:pt idx="6356">
                  <c:v>7.1744589337523245E-4</c:v>
                </c:pt>
                <c:pt idx="6357">
                  <c:v>7.0309088236681434E-4</c:v>
                </c:pt>
                <c:pt idx="6358">
                  <c:v>6.9016856757981475E-4</c:v>
                </c:pt>
                <c:pt idx="6359">
                  <c:v>6.7572698648474695E-4</c:v>
                </c:pt>
                <c:pt idx="6360">
                  <c:v>6.8645174878594485E-4</c:v>
                </c:pt>
                <c:pt idx="6361">
                  <c:v>7.2135870454441431E-4</c:v>
                </c:pt>
                <c:pt idx="6362">
                  <c:v>7.5332359708368162E-4</c:v>
                </c:pt>
                <c:pt idx="6363">
                  <c:v>7.7941412892119954E-4</c:v>
                </c:pt>
                <c:pt idx="6364">
                  <c:v>8.2936199570918961E-4</c:v>
                </c:pt>
                <c:pt idx="6365">
                  <c:v>8.7272250479657339E-4</c:v>
                </c:pt>
                <c:pt idx="6366">
                  <c:v>9.0799665070535895E-4</c:v>
                </c:pt>
                <c:pt idx="6367">
                  <c:v>9.3284164147559867E-4</c:v>
                </c:pt>
                <c:pt idx="6368">
                  <c:v>9.5172142057052837E-4</c:v>
                </c:pt>
                <c:pt idx="6369">
                  <c:v>9.7075605643195007E-4</c:v>
                </c:pt>
                <c:pt idx="6370">
                  <c:v>1.0077095765732467E-3</c:v>
                </c:pt>
                <c:pt idx="6371">
                  <c:v>1.0572753019427368E-3</c:v>
                </c:pt>
                <c:pt idx="6372">
                  <c:v>1.096759543727951E-3</c:v>
                </c:pt>
                <c:pt idx="6373">
                  <c:v>1.1301594949145529E-3</c:v>
                </c:pt>
                <c:pt idx="6374">
                  <c:v>1.1516457537245762E-3</c:v>
                </c:pt>
                <c:pt idx="6375">
                  <c:v>1.165199933743074E-3</c:v>
                </c:pt>
                <c:pt idx="6376">
                  <c:v>1.1739338408437562E-3</c:v>
                </c:pt>
                <c:pt idx="6377">
                  <c:v>1.1756371517842271E-3</c:v>
                </c:pt>
                <c:pt idx="6378">
                  <c:v>1.1867413060309595E-3</c:v>
                </c:pt>
                <c:pt idx="6379">
                  <c:v>1.1976516971340327E-3</c:v>
                </c:pt>
                <c:pt idx="6380">
                  <c:v>1.2059437721675321E-3</c:v>
                </c:pt>
                <c:pt idx="6381">
                  <c:v>1.214457264460437E-3</c:v>
                </c:pt>
                <c:pt idx="6382">
                  <c:v>1.21442118037145E-3</c:v>
                </c:pt>
                <c:pt idx="6383">
                  <c:v>1.2111553432112014E-3</c:v>
                </c:pt>
                <c:pt idx="6384">
                  <c:v>1.2078413645020892E-3</c:v>
                </c:pt>
                <c:pt idx="6385">
                  <c:v>1.218933220761112E-3</c:v>
                </c:pt>
                <c:pt idx="6386">
                  <c:v>1.2195566533752165E-3</c:v>
                </c:pt>
                <c:pt idx="6387">
                  <c:v>1.2100797789725271E-3</c:v>
                </c:pt>
                <c:pt idx="6388">
                  <c:v>1.1933268622301161E-3</c:v>
                </c:pt>
                <c:pt idx="6389">
                  <c:v>1.1894828307191321E-3</c:v>
                </c:pt>
                <c:pt idx="6390">
                  <c:v>1.1765220776072229E-3</c:v>
                </c:pt>
                <c:pt idx="6391">
                  <c:v>1.1905263918700192E-3</c:v>
                </c:pt>
                <c:pt idx="6392">
                  <c:v>1.1961323078967584E-3</c:v>
                </c:pt>
                <c:pt idx="6393">
                  <c:v>1.1910678879773534E-3</c:v>
                </c:pt>
                <c:pt idx="6394">
                  <c:v>1.2117893282518584E-3</c:v>
                </c:pt>
                <c:pt idx="6395">
                  <c:v>1.2259295125941982E-3</c:v>
                </c:pt>
                <c:pt idx="6396">
                  <c:v>1.2304470543528609E-3</c:v>
                </c:pt>
                <c:pt idx="6397">
                  <c:v>1.2223477174993648E-3</c:v>
                </c:pt>
                <c:pt idx="6398">
                  <c:v>1.2041545265020651E-3</c:v>
                </c:pt>
                <c:pt idx="6399">
                  <c:v>1.1825205543781374E-3</c:v>
                </c:pt>
                <c:pt idx="6400">
                  <c:v>1.1703312880652521E-3</c:v>
                </c:pt>
                <c:pt idx="6401">
                  <c:v>1.1677946744716224E-3</c:v>
                </c:pt>
                <c:pt idx="6402">
                  <c:v>1.1642324052307167E-3</c:v>
                </c:pt>
                <c:pt idx="6403">
                  <c:v>1.1590563388738943E-3</c:v>
                </c:pt>
                <c:pt idx="6404">
                  <c:v>1.1441799584991723E-3</c:v>
                </c:pt>
                <c:pt idx="6405">
                  <c:v>1.1216305493013095E-3</c:v>
                </c:pt>
                <c:pt idx="6406">
                  <c:v>1.0915510305915255E-3</c:v>
                </c:pt>
                <c:pt idx="6407">
                  <c:v>1.0491326048416069E-3</c:v>
                </c:pt>
                <c:pt idx="6408">
                  <c:v>1.0188506099061481E-3</c:v>
                </c:pt>
                <c:pt idx="6409">
                  <c:v>9.8574881441608106E-4</c:v>
                </c:pt>
                <c:pt idx="6410">
                  <c:v>9.4783667127274905E-4</c:v>
                </c:pt>
                <c:pt idx="6411">
                  <c:v>9.1098668061045365E-4</c:v>
                </c:pt>
                <c:pt idx="6412">
                  <c:v>8.668648572616748E-4</c:v>
                </c:pt>
                <c:pt idx="6413">
                  <c:v>8.185314163852396E-4</c:v>
                </c:pt>
                <c:pt idx="6414">
                  <c:v>7.6567018538064246E-4</c:v>
                </c:pt>
                <c:pt idx="6415">
                  <c:v>7.3305548813051076E-4</c:v>
                </c:pt>
                <c:pt idx="6416">
                  <c:v>6.9489636443384602E-4</c:v>
                </c:pt>
                <c:pt idx="6417">
                  <c:v>6.4771309824589542E-4</c:v>
                </c:pt>
                <c:pt idx="6418">
                  <c:v>5.9500055074699222E-4</c:v>
                </c:pt>
                <c:pt idx="6419">
                  <c:v>5.7272702716665389E-4</c:v>
                </c:pt>
                <c:pt idx="6420">
                  <c:v>5.4700368539869592E-4</c:v>
                </c:pt>
                <c:pt idx="6421">
                  <c:v>5.3919110434210273E-4</c:v>
                </c:pt>
                <c:pt idx="6422">
                  <c:v>5.2893207588494142E-4</c:v>
                </c:pt>
                <c:pt idx="6423">
                  <c:v>5.162508070010118E-4</c:v>
                </c:pt>
                <c:pt idx="6424">
                  <c:v>5.1557158862603717E-4</c:v>
                </c:pt>
                <c:pt idx="6425">
                  <c:v>5.1684493960736601E-4</c:v>
                </c:pt>
                <c:pt idx="6426">
                  <c:v>5.2019414719058229E-4</c:v>
                </c:pt>
                <c:pt idx="6427">
                  <c:v>5.1925588868043972E-4</c:v>
                </c:pt>
                <c:pt idx="6428">
                  <c:v>5.1737748408365615E-4</c:v>
                </c:pt>
                <c:pt idx="6429">
                  <c:v>5.1434210875988715E-4</c:v>
                </c:pt>
                <c:pt idx="6430">
                  <c:v>5.1014695112574279E-4</c:v>
                </c:pt>
                <c:pt idx="6431">
                  <c:v>5.0798786130058511E-4</c:v>
                </c:pt>
                <c:pt idx="6432">
                  <c:v>5.2802469482777766E-4</c:v>
                </c:pt>
                <c:pt idx="6433">
                  <c:v>5.4798343410915101E-4</c:v>
                </c:pt>
                <c:pt idx="6434">
                  <c:v>5.6580426728432959E-4</c:v>
                </c:pt>
                <c:pt idx="6435">
                  <c:v>5.8825553153280604E-4</c:v>
                </c:pt>
                <c:pt idx="6436">
                  <c:v>6.1488303142030059E-4</c:v>
                </c:pt>
                <c:pt idx="6437">
                  <c:v>6.4141651178690378E-4</c:v>
                </c:pt>
                <c:pt idx="6438">
                  <c:v>6.6111940109579899E-4</c:v>
                </c:pt>
                <c:pt idx="6439">
                  <c:v>6.7537276979416931E-4</c:v>
                </c:pt>
                <c:pt idx="6440">
                  <c:v>6.8959039064440519E-4</c:v>
                </c:pt>
                <c:pt idx="6441">
                  <c:v>6.986258676435162E-4</c:v>
                </c:pt>
                <c:pt idx="6442">
                  <c:v>7.0522940349410437E-4</c:v>
                </c:pt>
                <c:pt idx="6443">
                  <c:v>7.0933489539799516E-4</c:v>
                </c:pt>
                <c:pt idx="6444">
                  <c:v>7.1100819172043982E-4</c:v>
                </c:pt>
                <c:pt idx="6445">
                  <c:v>7.1044816232890609E-4</c:v>
                </c:pt>
                <c:pt idx="6446">
                  <c:v>7.0751411343320024E-4</c:v>
                </c:pt>
                <c:pt idx="6447">
                  <c:v>7.2674191814672785E-4</c:v>
                </c:pt>
                <c:pt idx="6448">
                  <c:v>7.4324828830562325E-4</c:v>
                </c:pt>
                <c:pt idx="6449">
                  <c:v>7.5800275124518197E-4</c:v>
                </c:pt>
                <c:pt idx="6450">
                  <c:v>7.6830932486653266E-4</c:v>
                </c:pt>
                <c:pt idx="6451">
                  <c:v>8.0690925531716202E-4</c:v>
                </c:pt>
                <c:pt idx="6452">
                  <c:v>8.381008647418603E-4</c:v>
                </c:pt>
                <c:pt idx="6453">
                  <c:v>8.7674288375271252E-4</c:v>
                </c:pt>
                <c:pt idx="6454">
                  <c:v>9.0756661605540705E-4</c:v>
                </c:pt>
                <c:pt idx="6455">
                  <c:v>9.3139794753402437E-4</c:v>
                </c:pt>
                <c:pt idx="6456">
                  <c:v>9.6428067657848874E-4</c:v>
                </c:pt>
                <c:pt idx="6457">
                  <c:v>9.8673263389761488E-4</c:v>
                </c:pt>
                <c:pt idx="6458">
                  <c:v>9.9889233265072807E-4</c:v>
                </c:pt>
                <c:pt idx="6459">
                  <c:v>1.004121982854412E-3</c:v>
                </c:pt>
                <c:pt idx="6460">
                  <c:v>1.0028259952820403E-3</c:v>
                </c:pt>
                <c:pt idx="6461">
                  <c:v>9.9563279182492224E-4</c:v>
                </c:pt>
                <c:pt idx="6462">
                  <c:v>9.9937766277471865E-4</c:v>
                </c:pt>
                <c:pt idx="6463">
                  <c:v>9.9811120664611351E-4</c:v>
                </c:pt>
                <c:pt idx="6464">
                  <c:v>1.005294349572493E-3</c:v>
                </c:pt>
                <c:pt idx="6465">
                  <c:v>1.0118225410855573E-3</c:v>
                </c:pt>
                <c:pt idx="6466">
                  <c:v>1.0154273357618924E-3</c:v>
                </c:pt>
                <c:pt idx="6467">
                  <c:v>1.0169181305594705E-3</c:v>
                </c:pt>
                <c:pt idx="6468">
                  <c:v>1.0088114095653758E-3</c:v>
                </c:pt>
                <c:pt idx="6469">
                  <c:v>9.9568758797055168E-4</c:v>
                </c:pt>
                <c:pt idx="6470">
                  <c:v>9.7776458565284469E-4</c:v>
                </c:pt>
                <c:pt idx="6471">
                  <c:v>9.5456464348517029E-4</c:v>
                </c:pt>
                <c:pt idx="6472">
                  <c:v>9.2599624434018719E-4</c:v>
                </c:pt>
                <c:pt idx="6473">
                  <c:v>8.9118796113956224E-4</c:v>
                </c:pt>
                <c:pt idx="6474">
                  <c:v>8.4945029938964976E-4</c:v>
                </c:pt>
                <c:pt idx="6475">
                  <c:v>7.9996404729181631E-4</c:v>
                </c:pt>
                <c:pt idx="6476">
                  <c:v>7.4331400350997889E-4</c:v>
                </c:pt>
                <c:pt idx="6477">
                  <c:v>7.1777752456797842E-4</c:v>
                </c:pt>
                <c:pt idx="6478">
                  <c:v>6.9495844082428492E-4</c:v>
                </c:pt>
                <c:pt idx="6479">
                  <c:v>6.7530303348898202E-4</c:v>
                </c:pt>
                <c:pt idx="6480">
                  <c:v>6.5854455109242197E-4</c:v>
                </c:pt>
                <c:pt idx="6481">
                  <c:v>6.7345737411610184E-4</c:v>
                </c:pt>
                <c:pt idx="6482">
                  <c:v>6.8247584583237006E-4</c:v>
                </c:pt>
                <c:pt idx="6483">
                  <c:v>7.2137611817642896E-4</c:v>
                </c:pt>
                <c:pt idx="6484">
                  <c:v>7.526646276966168E-4</c:v>
                </c:pt>
                <c:pt idx="6485">
                  <c:v>7.7742321415169493E-4</c:v>
                </c:pt>
                <c:pt idx="6486">
                  <c:v>8.0693525466157042E-4</c:v>
                </c:pt>
                <c:pt idx="6487">
                  <c:v>8.3149836633171915E-4</c:v>
                </c:pt>
                <c:pt idx="6488">
                  <c:v>8.4898818361264403E-4</c:v>
                </c:pt>
                <c:pt idx="6489">
                  <c:v>8.621670034941241E-4</c:v>
                </c:pt>
                <c:pt idx="6490">
                  <c:v>8.7118774546156947E-4</c:v>
                </c:pt>
                <c:pt idx="6491">
                  <c:v>8.7342594635879671E-4</c:v>
                </c:pt>
                <c:pt idx="6492">
                  <c:v>8.7436693378638861E-4</c:v>
                </c:pt>
                <c:pt idx="6493">
                  <c:v>8.7124133288296298E-4</c:v>
                </c:pt>
                <c:pt idx="6494">
                  <c:v>8.7752485505085713E-4</c:v>
                </c:pt>
                <c:pt idx="6495">
                  <c:v>8.8343252115142428E-4</c:v>
                </c:pt>
                <c:pt idx="6496">
                  <c:v>8.83935179651546E-4</c:v>
                </c:pt>
                <c:pt idx="6497">
                  <c:v>8.8115546269076689E-4</c:v>
                </c:pt>
                <c:pt idx="6498">
                  <c:v>8.7239557295076603E-4</c:v>
                </c:pt>
                <c:pt idx="6499">
                  <c:v>8.5999203239076972E-4</c:v>
                </c:pt>
                <c:pt idx="6500">
                  <c:v>8.437854489450684E-4</c:v>
                </c:pt>
                <c:pt idx="6501">
                  <c:v>8.2370254099601301E-4</c:v>
                </c:pt>
                <c:pt idx="6502">
                  <c:v>7.9941286749963863E-4</c:v>
                </c:pt>
                <c:pt idx="6503">
                  <c:v>7.7011982784601699E-4</c:v>
                </c:pt>
                <c:pt idx="6504">
                  <c:v>7.3589854989888751E-4</c:v>
                </c:pt>
                <c:pt idx="6505">
                  <c:v>6.9568401070347523E-4</c:v>
                </c:pt>
                <c:pt idx="6506">
                  <c:v>6.5274467922914181E-4</c:v>
                </c:pt>
                <c:pt idx="6507">
                  <c:v>6.0704123393913489E-4</c:v>
                </c:pt>
                <c:pt idx="6508">
                  <c:v>5.6786065203159083E-4</c:v>
                </c:pt>
                <c:pt idx="6509">
                  <c:v>5.4156739676277982E-4</c:v>
                </c:pt>
                <c:pt idx="6510">
                  <c:v>5.6932603572655983E-4</c:v>
                </c:pt>
                <c:pt idx="6511">
                  <c:v>6.2463250332880514E-4</c:v>
                </c:pt>
                <c:pt idx="6512">
                  <c:v>6.923835484191202E-4</c:v>
                </c:pt>
                <c:pt idx="6513">
                  <c:v>7.7544915982852725E-4</c:v>
                </c:pt>
                <c:pt idx="6514">
                  <c:v>8.6159682643736002E-4</c:v>
                </c:pt>
                <c:pt idx="6515">
                  <c:v>9.5433535867842328E-4</c:v>
                </c:pt>
                <c:pt idx="6516">
                  <c:v>1.0311807005653072E-3</c:v>
                </c:pt>
                <c:pt idx="6517">
                  <c:v>1.095743401311399E-3</c:v>
                </c:pt>
                <c:pt idx="6518">
                  <c:v>1.1498253380403251E-3</c:v>
                </c:pt>
                <c:pt idx="6519">
                  <c:v>1.1949283499445773E-3</c:v>
                </c:pt>
                <c:pt idx="6520">
                  <c:v>1.2353401680698034E-3</c:v>
                </c:pt>
                <c:pt idx="6521">
                  <c:v>1.2678036179137183E-3</c:v>
                </c:pt>
                <c:pt idx="6522">
                  <c:v>1.2906606655305292E-3</c:v>
                </c:pt>
                <c:pt idx="6523">
                  <c:v>1.3094615360104579E-3</c:v>
                </c:pt>
                <c:pt idx="6524">
                  <c:v>1.3246646026254063E-3</c:v>
                </c:pt>
                <c:pt idx="6525">
                  <c:v>1.3380590168728507E-3</c:v>
                </c:pt>
                <c:pt idx="6526">
                  <c:v>1.3473269677889443E-3</c:v>
                </c:pt>
                <c:pt idx="6527">
                  <c:v>1.3650501202561564E-3</c:v>
                </c:pt>
                <c:pt idx="6528">
                  <c:v>1.3827396640009935E-3</c:v>
                </c:pt>
                <c:pt idx="6529">
                  <c:v>1.4055317822759604E-3</c:v>
                </c:pt>
                <c:pt idx="6530">
                  <c:v>1.4179164756484963E-3</c:v>
                </c:pt>
                <c:pt idx="6531">
                  <c:v>1.420436820261307E-3</c:v>
                </c:pt>
                <c:pt idx="6532">
                  <c:v>1.4541293883953913E-3</c:v>
                </c:pt>
                <c:pt idx="6533">
                  <c:v>1.4729432436710562E-3</c:v>
                </c:pt>
                <c:pt idx="6534">
                  <c:v>1.4997602511391637E-3</c:v>
                </c:pt>
                <c:pt idx="6535">
                  <c:v>1.5134749025044738E-3</c:v>
                </c:pt>
                <c:pt idx="6536">
                  <c:v>1.5367396201698858E-3</c:v>
                </c:pt>
                <c:pt idx="6537">
                  <c:v>1.5407634643498076E-3</c:v>
                </c:pt>
                <c:pt idx="6538">
                  <c:v>1.567228829451453E-3</c:v>
                </c:pt>
                <c:pt idx="6539">
                  <c:v>1.5842066336930918E-3</c:v>
                </c:pt>
                <c:pt idx="6540">
                  <c:v>1.6397466467289676E-3</c:v>
                </c:pt>
                <c:pt idx="6541">
                  <c:v>1.6981705727551141E-3</c:v>
                </c:pt>
                <c:pt idx="6542">
                  <c:v>1.7507515469827159E-3</c:v>
                </c:pt>
                <c:pt idx="6543">
                  <c:v>1.796927024967955E-3</c:v>
                </c:pt>
                <c:pt idx="6544">
                  <c:v>1.8401076478487509E-3</c:v>
                </c:pt>
                <c:pt idx="6545">
                  <c:v>1.8832287761667409E-3</c:v>
                </c:pt>
                <c:pt idx="6546">
                  <c:v>1.9544106410031817E-3</c:v>
                </c:pt>
                <c:pt idx="6547">
                  <c:v>2.0080770571378305E-3</c:v>
                </c:pt>
                <c:pt idx="6548">
                  <c:v>2.0452669942857583E-3</c:v>
                </c:pt>
                <c:pt idx="6549">
                  <c:v>2.066827046836227E-3</c:v>
                </c:pt>
                <c:pt idx="6550">
                  <c:v>2.0787143202010369E-3</c:v>
                </c:pt>
                <c:pt idx="6551">
                  <c:v>2.0757393198743653E-3</c:v>
                </c:pt>
                <c:pt idx="6552">
                  <c:v>2.0527904820661917E-3</c:v>
                </c:pt>
                <c:pt idx="6553">
                  <c:v>2.0172269434114904E-3</c:v>
                </c:pt>
                <c:pt idx="6554">
                  <c:v>1.985155697210003E-3</c:v>
                </c:pt>
                <c:pt idx="6555">
                  <c:v>1.975285313476155E-3</c:v>
                </c:pt>
                <c:pt idx="6556">
                  <c:v>1.9465818424270604E-3</c:v>
                </c:pt>
                <c:pt idx="6557">
                  <c:v>1.9277384926169525E-3</c:v>
                </c:pt>
                <c:pt idx="6558">
                  <c:v>1.8978861581962975E-3</c:v>
                </c:pt>
                <c:pt idx="6559">
                  <c:v>1.86438444838794E-3</c:v>
                </c:pt>
                <c:pt idx="6560">
                  <c:v>1.8107826102540785E-3</c:v>
                </c:pt>
                <c:pt idx="6561">
                  <c:v>1.7543945597655478E-3</c:v>
                </c:pt>
                <c:pt idx="6562">
                  <c:v>1.7758134865643999E-3</c:v>
                </c:pt>
                <c:pt idx="6563">
                  <c:v>1.787213022227809E-3</c:v>
                </c:pt>
                <c:pt idx="6564">
                  <c:v>1.8149040665631289E-3</c:v>
                </c:pt>
                <c:pt idx="6565">
                  <c:v>1.8358522494378159E-3</c:v>
                </c:pt>
                <c:pt idx="6566">
                  <c:v>1.8895065698886775E-3</c:v>
                </c:pt>
                <c:pt idx="6567">
                  <c:v>1.9425739372117051E-3</c:v>
                </c:pt>
                <c:pt idx="6568">
                  <c:v>2.0042266512488244E-3</c:v>
                </c:pt>
                <c:pt idx="6569">
                  <c:v>2.0552536752527972E-3</c:v>
                </c:pt>
                <c:pt idx="6570">
                  <c:v>2.1008230249987977E-3</c:v>
                </c:pt>
                <c:pt idx="6571">
                  <c:v>2.1326647145768359E-3</c:v>
                </c:pt>
                <c:pt idx="6572">
                  <c:v>2.1472385162485353E-3</c:v>
                </c:pt>
                <c:pt idx="6573">
                  <c:v>2.1450592599187891E-3</c:v>
                </c:pt>
                <c:pt idx="6574">
                  <c:v>2.1341746881103148E-3</c:v>
                </c:pt>
                <c:pt idx="6575">
                  <c:v>2.1091956713175973E-3</c:v>
                </c:pt>
                <c:pt idx="6576">
                  <c:v>2.1061443108341786E-3</c:v>
                </c:pt>
                <c:pt idx="6577">
                  <c:v>2.0949434578106316E-3</c:v>
                </c:pt>
                <c:pt idx="6578">
                  <c:v>2.0814725189861345E-3</c:v>
                </c:pt>
                <c:pt idx="6579">
                  <c:v>2.0529226766418203E-3</c:v>
                </c:pt>
                <c:pt idx="6580">
                  <c:v>2.0139796121234903E-3</c:v>
                </c:pt>
                <c:pt idx="6581">
                  <c:v>1.9747222971570285E-3</c:v>
                </c:pt>
                <c:pt idx="6582">
                  <c:v>1.9127794852745927E-3</c:v>
                </c:pt>
                <c:pt idx="6583">
                  <c:v>1.82935678327913E-3</c:v>
                </c:pt>
                <c:pt idx="6584">
                  <c:v>1.7497435583954332E-3</c:v>
                </c:pt>
                <c:pt idx="6585">
                  <c:v>1.700446435067886E-3</c:v>
                </c:pt>
                <c:pt idx="6586">
                  <c:v>1.6353258226123586E-3</c:v>
                </c:pt>
                <c:pt idx="6587">
                  <c:v>1.5678738650644149E-3</c:v>
                </c:pt>
                <c:pt idx="6588">
                  <c:v>1.4854055583432943E-3</c:v>
                </c:pt>
                <c:pt idx="6589">
                  <c:v>1.3938134504558547E-3</c:v>
                </c:pt>
                <c:pt idx="6590">
                  <c:v>1.2768073379654772E-3</c:v>
                </c:pt>
                <c:pt idx="6591">
                  <c:v>1.1654275136654825E-3</c:v>
                </c:pt>
                <c:pt idx="6592">
                  <c:v>1.1044828686237603E-3</c:v>
                </c:pt>
                <c:pt idx="6593">
                  <c:v>1.0453387152915472E-3</c:v>
                </c:pt>
                <c:pt idx="6594">
                  <c:v>9.9069819023261865E-4</c:v>
                </c:pt>
                <c:pt idx="6595">
                  <c:v>9.4289118889514872E-4</c:v>
                </c:pt>
                <c:pt idx="6596">
                  <c:v>9.2196483916003426E-4</c:v>
                </c:pt>
                <c:pt idx="6597">
                  <c:v>9.3063759972204113E-4</c:v>
                </c:pt>
                <c:pt idx="6598">
                  <c:v>9.392982840412445E-4</c:v>
                </c:pt>
                <c:pt idx="6599">
                  <c:v>9.4728538020635237E-4</c:v>
                </c:pt>
                <c:pt idx="6600">
                  <c:v>9.8523480546135861E-4</c:v>
                </c:pt>
                <c:pt idx="6601">
                  <c:v>1.0312013710467732E-3</c:v>
                </c:pt>
                <c:pt idx="6602">
                  <c:v>1.0763743700225126E-3</c:v>
                </c:pt>
                <c:pt idx="6603">
                  <c:v>1.1065406483948222E-3</c:v>
                </c:pt>
                <c:pt idx="6604">
                  <c:v>1.1416153273146933E-3</c:v>
                </c:pt>
                <c:pt idx="6605">
                  <c:v>1.1787574310376703E-3</c:v>
                </c:pt>
                <c:pt idx="6606">
                  <c:v>1.2100789495708805E-3</c:v>
                </c:pt>
                <c:pt idx="6607">
                  <c:v>1.234488371865362E-3</c:v>
                </c:pt>
                <c:pt idx="6608">
                  <c:v>1.2611425536712606E-3</c:v>
                </c:pt>
                <c:pt idx="6609">
                  <c:v>1.2779399094642017E-3</c:v>
                </c:pt>
                <c:pt idx="6610">
                  <c:v>1.2879681564834937E-3</c:v>
                </c:pt>
                <c:pt idx="6611">
                  <c:v>1.3921566507446861E-3</c:v>
                </c:pt>
                <c:pt idx="6612">
                  <c:v>1.4756724752218399E-3</c:v>
                </c:pt>
                <c:pt idx="6613">
                  <c:v>1.5419053623455235E-3</c:v>
                </c:pt>
                <c:pt idx="6614">
                  <c:v>1.593260238447554E-3</c:v>
                </c:pt>
                <c:pt idx="6615">
                  <c:v>1.6343506658603329E-3</c:v>
                </c:pt>
                <c:pt idx="6616">
                  <c:v>1.6649218535193615E-3</c:v>
                </c:pt>
                <c:pt idx="6617">
                  <c:v>1.6825861043597711E-3</c:v>
                </c:pt>
                <c:pt idx="6618">
                  <c:v>1.7073243397881075E-3</c:v>
                </c:pt>
                <c:pt idx="6619">
                  <c:v>1.7338497310278728E-3</c:v>
                </c:pt>
                <c:pt idx="6620">
                  <c:v>1.7478710543091117E-3</c:v>
                </c:pt>
                <c:pt idx="6621">
                  <c:v>1.7522423929979994E-3</c:v>
                </c:pt>
                <c:pt idx="6622">
                  <c:v>1.7625167801348341E-3</c:v>
                </c:pt>
                <c:pt idx="6623">
                  <c:v>1.7583625762580823E-3</c:v>
                </c:pt>
                <c:pt idx="6624">
                  <c:v>1.7340802583973947E-3</c:v>
                </c:pt>
                <c:pt idx="6625">
                  <c:v>1.6978587216539679E-3</c:v>
                </c:pt>
                <c:pt idx="6626">
                  <c:v>1.6471559797890329E-3</c:v>
                </c:pt>
                <c:pt idx="6627">
                  <c:v>1.5998744259685031E-3</c:v>
                </c:pt>
                <c:pt idx="6628">
                  <c:v>1.5466643684667544E-3</c:v>
                </c:pt>
                <c:pt idx="6629">
                  <c:v>1.4867989163318098E-3</c:v>
                </c:pt>
                <c:pt idx="6630">
                  <c:v>1.4498871832326098E-3</c:v>
                </c:pt>
                <c:pt idx="6631">
                  <c:v>1.4457310253311003E-3</c:v>
                </c:pt>
                <c:pt idx="6632">
                  <c:v>1.4461350609133183E-3</c:v>
                </c:pt>
                <c:pt idx="6633">
                  <c:v>1.4411255224183336E-3</c:v>
                </c:pt>
                <c:pt idx="6634">
                  <c:v>1.4310446985084059E-3</c:v>
                </c:pt>
                <c:pt idx="6635">
                  <c:v>1.4198145731338329E-3</c:v>
                </c:pt>
                <c:pt idx="6636">
                  <c:v>1.4020451671577182E-3</c:v>
                </c:pt>
                <c:pt idx="6637">
                  <c:v>1.3711528959754072E-3</c:v>
                </c:pt>
                <c:pt idx="6638">
                  <c:v>1.331351378891004E-3</c:v>
                </c:pt>
                <c:pt idx="6639">
                  <c:v>1.2786306595285093E-3</c:v>
                </c:pt>
                <c:pt idx="6640">
                  <c:v>1.2079185381220277E-3</c:v>
                </c:pt>
                <c:pt idx="6641">
                  <c:v>1.2138953566057135E-3</c:v>
                </c:pt>
                <c:pt idx="6642">
                  <c:v>1.2123290154178422E-3</c:v>
                </c:pt>
                <c:pt idx="6643">
                  <c:v>1.2107551642819539E-3</c:v>
                </c:pt>
                <c:pt idx="6644">
                  <c:v>1.1983116716951974E-3</c:v>
                </c:pt>
                <c:pt idx="6645">
                  <c:v>1.1808630350795424E-3</c:v>
                </c:pt>
                <c:pt idx="6646">
                  <c:v>1.157996321560462E-3</c:v>
                </c:pt>
                <c:pt idx="6647">
                  <c:v>1.1265535965904998E-3</c:v>
                </c:pt>
                <c:pt idx="6648">
                  <c:v>1.1160865939071373E-3</c:v>
                </c:pt>
                <c:pt idx="6649">
                  <c:v>1.1009795547464818E-3</c:v>
                </c:pt>
                <c:pt idx="6650">
                  <c:v>1.1096982158373711E-3</c:v>
                </c:pt>
                <c:pt idx="6651">
                  <c:v>1.1108614339986631E-3</c:v>
                </c:pt>
                <c:pt idx="6652">
                  <c:v>1.1236212972695679E-3</c:v>
                </c:pt>
                <c:pt idx="6653">
                  <c:v>1.1280595035163543E-3</c:v>
                </c:pt>
                <c:pt idx="6654">
                  <c:v>1.1212556678638378E-3</c:v>
                </c:pt>
                <c:pt idx="6655">
                  <c:v>1.1086947044907374E-3</c:v>
                </c:pt>
                <c:pt idx="6656">
                  <c:v>1.0835215614835808E-3</c:v>
                </c:pt>
                <c:pt idx="6657">
                  <c:v>1.0515254644635544E-3</c:v>
                </c:pt>
                <c:pt idx="6658">
                  <c:v>1.0129611314691703E-3</c:v>
                </c:pt>
                <c:pt idx="6659">
                  <c:v>9.7915836082957904E-4</c:v>
                </c:pt>
                <c:pt idx="6660">
                  <c:v>9.3564381467878309E-4</c:v>
                </c:pt>
                <c:pt idx="6661">
                  <c:v>9.2234546813935289E-4</c:v>
                </c:pt>
                <c:pt idx="6662">
                  <c:v>9.1578604948154443E-4</c:v>
                </c:pt>
                <c:pt idx="6663">
                  <c:v>9.3897920939660221E-4</c:v>
                </c:pt>
                <c:pt idx="6664">
                  <c:v>9.943602553828606E-4</c:v>
                </c:pt>
                <c:pt idx="6665">
                  <c:v>1.0528081194704914E-3</c:v>
                </c:pt>
                <c:pt idx="6666">
                  <c:v>1.1647235771020043E-3</c:v>
                </c:pt>
                <c:pt idx="6667">
                  <c:v>1.2529159212757077E-3</c:v>
                </c:pt>
                <c:pt idx="6668">
                  <c:v>1.3269222176106243E-3</c:v>
                </c:pt>
                <c:pt idx="6669">
                  <c:v>1.387408271456034E-3</c:v>
                </c:pt>
                <c:pt idx="6670">
                  <c:v>1.4340278162498909E-3</c:v>
                </c:pt>
                <c:pt idx="6671">
                  <c:v>1.4705855887312291E-3</c:v>
                </c:pt>
                <c:pt idx="6672">
                  <c:v>1.4956745060541229E-3</c:v>
                </c:pt>
                <c:pt idx="6673">
                  <c:v>1.5173930335547691E-3</c:v>
                </c:pt>
                <c:pt idx="6674">
                  <c:v>1.5554844405921244E-3</c:v>
                </c:pt>
                <c:pt idx="6675">
                  <c:v>1.5832318496892717E-3</c:v>
                </c:pt>
                <c:pt idx="6676">
                  <c:v>1.6067652199447122E-3</c:v>
                </c:pt>
                <c:pt idx="6677">
                  <c:v>1.6138110417100928E-3</c:v>
                </c:pt>
                <c:pt idx="6678">
                  <c:v>1.6191665138471948E-3</c:v>
                </c:pt>
                <c:pt idx="6679">
                  <c:v>1.6125916848025055E-3</c:v>
                </c:pt>
                <c:pt idx="6680">
                  <c:v>1.6233151183861745E-3</c:v>
                </c:pt>
                <c:pt idx="6681">
                  <c:v>1.6252930301476713E-3</c:v>
                </c:pt>
                <c:pt idx="6682">
                  <c:v>1.6187789416010504E-3</c:v>
                </c:pt>
                <c:pt idx="6683">
                  <c:v>1.6032851601506237E-3</c:v>
                </c:pt>
                <c:pt idx="6684">
                  <c:v>1.5786675363168151E-3</c:v>
                </c:pt>
                <c:pt idx="6685">
                  <c:v>1.5537591540146537E-3</c:v>
                </c:pt>
                <c:pt idx="6686">
                  <c:v>1.5322307750443372E-3</c:v>
                </c:pt>
                <c:pt idx="6687">
                  <c:v>1.505731998464543E-3</c:v>
                </c:pt>
                <c:pt idx="6688">
                  <c:v>1.4659400559027787E-3</c:v>
                </c:pt>
                <c:pt idx="6689">
                  <c:v>1.4164402636563695E-3</c:v>
                </c:pt>
                <c:pt idx="6690">
                  <c:v>1.3503057802343667E-3</c:v>
                </c:pt>
                <c:pt idx="6691">
                  <c:v>1.269910724823472E-3</c:v>
                </c:pt>
                <c:pt idx="6692">
                  <c:v>1.1855684840976852E-3</c:v>
                </c:pt>
                <c:pt idx="6693">
                  <c:v>1.1227235052196384E-3</c:v>
                </c:pt>
                <c:pt idx="6694">
                  <c:v>1.08889827159561E-3</c:v>
                </c:pt>
                <c:pt idx="6695">
                  <c:v>1.0729300073019357E-3</c:v>
                </c:pt>
                <c:pt idx="6696">
                  <c:v>1.1283950283490116E-3</c:v>
                </c:pt>
                <c:pt idx="6697">
                  <c:v>1.1785380658816905E-3</c:v>
                </c:pt>
                <c:pt idx="6698">
                  <c:v>1.2163393417552015E-3</c:v>
                </c:pt>
                <c:pt idx="6699">
                  <c:v>1.2398906152888626E-3</c:v>
                </c:pt>
                <c:pt idx="6700">
                  <c:v>1.2535027167870298E-3</c:v>
                </c:pt>
                <c:pt idx="6701">
                  <c:v>1.2573490395402715E-3</c:v>
                </c:pt>
                <c:pt idx="6702">
                  <c:v>1.251482413861352E-3</c:v>
                </c:pt>
                <c:pt idx="6703">
                  <c:v>1.2358845754804279E-3</c:v>
                </c:pt>
                <c:pt idx="6704">
                  <c:v>1.242927021748279E-3</c:v>
                </c:pt>
                <c:pt idx="6705">
                  <c:v>1.2558938872715825E-3</c:v>
                </c:pt>
                <c:pt idx="6706">
                  <c:v>1.2767213536670984E-3</c:v>
                </c:pt>
                <c:pt idx="6707">
                  <c:v>1.2871875899216987E-3</c:v>
                </c:pt>
                <c:pt idx="6708">
                  <c:v>1.2895953321870391E-3</c:v>
                </c:pt>
                <c:pt idx="6709">
                  <c:v>1.2891196097076266E-3</c:v>
                </c:pt>
                <c:pt idx="6710">
                  <c:v>1.2879229623023328E-3</c:v>
                </c:pt>
                <c:pt idx="6711">
                  <c:v>1.2800313527627503E-3</c:v>
                </c:pt>
                <c:pt idx="6712">
                  <c:v>1.2623763213338599E-3</c:v>
                </c:pt>
                <c:pt idx="6713">
                  <c:v>1.256560849937105E-3</c:v>
                </c:pt>
                <c:pt idx="6714">
                  <c:v>1.2379444147450466E-3</c:v>
                </c:pt>
                <c:pt idx="6715">
                  <c:v>1.2168986132301636E-3</c:v>
                </c:pt>
                <c:pt idx="6716">
                  <c:v>1.2044665605764903E-3</c:v>
                </c:pt>
                <c:pt idx="6717">
                  <c:v>1.1916504961291985E-3</c:v>
                </c:pt>
                <c:pt idx="6718">
                  <c:v>1.169420938166994E-3</c:v>
                </c:pt>
                <c:pt idx="6719">
                  <c:v>1.1441710506473141E-3</c:v>
                </c:pt>
                <c:pt idx="6720">
                  <c:v>1.1091874396057235E-3</c:v>
                </c:pt>
                <c:pt idx="6721">
                  <c:v>1.0737490468309607E-3</c:v>
                </c:pt>
                <c:pt idx="6722">
                  <c:v>1.0885081353087986E-3</c:v>
                </c:pt>
                <c:pt idx="6723">
                  <c:v>1.1123010347919666E-3</c:v>
                </c:pt>
                <c:pt idx="6724">
                  <c:v>1.1291407052450412E-3</c:v>
                </c:pt>
                <c:pt idx="6725">
                  <c:v>1.1524354912354955E-3</c:v>
                </c:pt>
                <c:pt idx="6726">
                  <c:v>1.1958632863347605E-3</c:v>
                </c:pt>
                <c:pt idx="6727">
                  <c:v>1.2335278839900002E-3</c:v>
                </c:pt>
                <c:pt idx="6728">
                  <c:v>1.2618475853442607E-3</c:v>
                </c:pt>
                <c:pt idx="6729">
                  <c:v>1.2875327471598037E-3</c:v>
                </c:pt>
                <c:pt idx="6730">
                  <c:v>1.3035262119050236E-3</c:v>
                </c:pt>
                <c:pt idx="6731">
                  <c:v>1.3186441356068596E-3</c:v>
                </c:pt>
                <c:pt idx="6732">
                  <c:v>1.3235433990751787E-3</c:v>
                </c:pt>
                <c:pt idx="6733">
                  <c:v>1.3239460425882698E-3</c:v>
                </c:pt>
                <c:pt idx="6734">
                  <c:v>1.3170059138164195E-3</c:v>
                </c:pt>
                <c:pt idx="6735">
                  <c:v>1.3169486548882941E-3</c:v>
                </c:pt>
                <c:pt idx="6736">
                  <c:v>1.3185467614444391E-3</c:v>
                </c:pt>
                <c:pt idx="6737">
                  <c:v>1.308538254818034E-3</c:v>
                </c:pt>
                <c:pt idx="6738">
                  <c:v>1.2893056894158848E-3</c:v>
                </c:pt>
                <c:pt idx="6739">
                  <c:v>1.2693649142300749E-3</c:v>
                </c:pt>
                <c:pt idx="6740">
                  <c:v>1.2472861930654575E-3</c:v>
                </c:pt>
                <c:pt idx="6741">
                  <c:v>1.2271244954319895E-3</c:v>
                </c:pt>
                <c:pt idx="6742">
                  <c:v>1.2250435326458969E-3</c:v>
                </c:pt>
                <c:pt idx="6743">
                  <c:v>1.2362955747541298E-3</c:v>
                </c:pt>
                <c:pt idx="6744">
                  <c:v>1.2499325855846453E-3</c:v>
                </c:pt>
                <c:pt idx="6745">
                  <c:v>1.2530919369916781E-3</c:v>
                </c:pt>
                <c:pt idx="6746">
                  <c:v>1.2459421290513012E-3</c:v>
                </c:pt>
                <c:pt idx="6747">
                  <c:v>1.2256262530230403E-3</c:v>
                </c:pt>
                <c:pt idx="6748">
                  <c:v>1.1971931828720446E-3</c:v>
                </c:pt>
                <c:pt idx="6749">
                  <c:v>1.157018934384482E-3</c:v>
                </c:pt>
                <c:pt idx="6750">
                  <c:v>1.103753568003026E-3</c:v>
                </c:pt>
                <c:pt idx="6751">
                  <c:v>1.0480895192082587E-3</c:v>
                </c:pt>
                <c:pt idx="6752">
                  <c:v>1.0610597234774993E-3</c:v>
                </c:pt>
                <c:pt idx="6753">
                  <c:v>1.1112948746255567E-3</c:v>
                </c:pt>
                <c:pt idx="6754">
                  <c:v>1.1533799286853473E-3</c:v>
                </c:pt>
                <c:pt idx="6755">
                  <c:v>1.1862810499483757E-3</c:v>
                </c:pt>
                <c:pt idx="6756">
                  <c:v>1.2138549899677667E-3</c:v>
                </c:pt>
                <c:pt idx="6757">
                  <c:v>1.2315575296101011E-3</c:v>
                </c:pt>
                <c:pt idx="6758">
                  <c:v>1.2400387321951864E-3</c:v>
                </c:pt>
                <c:pt idx="6759">
                  <c:v>1.2478118230425952E-3</c:v>
                </c:pt>
                <c:pt idx="6760">
                  <c:v>1.2473374794441611E-3</c:v>
                </c:pt>
                <c:pt idx="6761">
                  <c:v>1.2694121610945205E-3</c:v>
                </c:pt>
                <c:pt idx="6762">
                  <c:v>1.2817023531361425E-3</c:v>
                </c:pt>
                <c:pt idx="6763">
                  <c:v>1.2901501541048286E-3</c:v>
                </c:pt>
                <c:pt idx="6764">
                  <c:v>1.3007183350646995E-3</c:v>
                </c:pt>
                <c:pt idx="6765">
                  <c:v>1.3127602015187308E-3</c:v>
                </c:pt>
                <c:pt idx="6766">
                  <c:v>1.3178498889518844E-3</c:v>
                </c:pt>
                <c:pt idx="6767">
                  <c:v>1.3400611268305773E-3</c:v>
                </c:pt>
                <c:pt idx="6768">
                  <c:v>1.3586441234785525E-3</c:v>
                </c:pt>
                <c:pt idx="6769">
                  <c:v>1.3728151469285673E-3</c:v>
                </c:pt>
                <c:pt idx="6770">
                  <c:v>1.3824370712196029E-3</c:v>
                </c:pt>
                <c:pt idx="6771">
                  <c:v>1.3865139026429834E-3</c:v>
                </c:pt>
                <c:pt idx="6772">
                  <c:v>1.4322401175648671E-3</c:v>
                </c:pt>
                <c:pt idx="6773">
                  <c:v>1.4767137116948343E-3</c:v>
                </c:pt>
                <c:pt idx="6774">
                  <c:v>1.5584704775947194E-3</c:v>
                </c:pt>
                <c:pt idx="6775">
                  <c:v>1.6654799542570788E-3</c:v>
                </c:pt>
                <c:pt idx="6776">
                  <c:v>1.7475717321636356E-3</c:v>
                </c:pt>
                <c:pt idx="6777">
                  <c:v>1.8053715880810362E-3</c:v>
                </c:pt>
                <c:pt idx="6778">
                  <c:v>1.8459358518400735E-3</c:v>
                </c:pt>
                <c:pt idx="6779">
                  <c:v>1.8684076034247953E-3</c:v>
                </c:pt>
                <c:pt idx="6780">
                  <c:v>1.8732265752990965E-3</c:v>
                </c:pt>
                <c:pt idx="6781">
                  <c:v>1.8726112801416728E-3</c:v>
                </c:pt>
                <c:pt idx="6782">
                  <c:v>1.8809109031757616E-3</c:v>
                </c:pt>
                <c:pt idx="6783">
                  <c:v>1.9058427481817935E-3</c:v>
                </c:pt>
                <c:pt idx="6784">
                  <c:v>1.9186166557015559E-3</c:v>
                </c:pt>
                <c:pt idx="6785">
                  <c:v>1.9292836129810723E-3</c:v>
                </c:pt>
                <c:pt idx="6786">
                  <c:v>1.9294762941216785E-3</c:v>
                </c:pt>
                <c:pt idx="6787">
                  <c:v>1.9163177196098312E-3</c:v>
                </c:pt>
                <c:pt idx="6788">
                  <c:v>1.8897721211023804E-3</c:v>
                </c:pt>
                <c:pt idx="6789">
                  <c:v>1.851327067828119E-3</c:v>
                </c:pt>
                <c:pt idx="6790">
                  <c:v>1.7976095532828257E-3</c:v>
                </c:pt>
                <c:pt idx="6791">
                  <c:v>1.7563657674987071E-3</c:v>
                </c:pt>
                <c:pt idx="6792">
                  <c:v>1.7032241301531646E-3</c:v>
                </c:pt>
                <c:pt idx="6793">
                  <c:v>1.6455528351760694E-3</c:v>
                </c:pt>
                <c:pt idx="6794">
                  <c:v>1.5893796316842439E-3</c:v>
                </c:pt>
                <c:pt idx="6795">
                  <c:v>1.5231767239413131E-3</c:v>
                </c:pt>
                <c:pt idx="6796">
                  <c:v>1.4378043653555923E-3</c:v>
                </c:pt>
                <c:pt idx="6797">
                  <c:v>1.3730051098196474E-3</c:v>
                </c:pt>
                <c:pt idx="6798">
                  <c:v>1.3035059152747643E-3</c:v>
                </c:pt>
                <c:pt idx="6799">
                  <c:v>1.2250979485357819E-3</c:v>
                </c:pt>
                <c:pt idx="6800">
                  <c:v>1.1458975671974861E-3</c:v>
                </c:pt>
                <c:pt idx="6801">
                  <c:v>1.0473912636449847E-3</c:v>
                </c:pt>
                <c:pt idx="6802">
                  <c:v>9.6870243528541253E-4</c:v>
                </c:pt>
                <c:pt idx="6803">
                  <c:v>8.9101667427119976E-4</c:v>
                </c:pt>
                <c:pt idx="6804">
                  <c:v>8.5216644503874155E-4</c:v>
                </c:pt>
                <c:pt idx="6805">
                  <c:v>8.5015579697564521E-4</c:v>
                </c:pt>
                <c:pt idx="6806">
                  <c:v>8.4411450484678252E-4</c:v>
                </c:pt>
                <c:pt idx="6807">
                  <c:v>8.3930385464188516E-4</c:v>
                </c:pt>
                <c:pt idx="6808">
                  <c:v>8.3528840599272122E-4</c:v>
                </c:pt>
                <c:pt idx="6809">
                  <c:v>8.3812343957313947E-4</c:v>
                </c:pt>
                <c:pt idx="6810">
                  <c:v>8.3474181270467619E-4</c:v>
                </c:pt>
                <c:pt idx="6811">
                  <c:v>8.2871787032876606E-4</c:v>
                </c:pt>
                <c:pt idx="6812">
                  <c:v>8.1679477150424235E-4</c:v>
                </c:pt>
                <c:pt idx="6813">
                  <c:v>8.1478447870864416E-4</c:v>
                </c:pt>
                <c:pt idx="6814">
                  <c:v>8.1313968458374608E-4</c:v>
                </c:pt>
                <c:pt idx="6815">
                  <c:v>8.2453073168106618E-4</c:v>
                </c:pt>
                <c:pt idx="6816">
                  <c:v>8.3016207843836785E-4</c:v>
                </c:pt>
                <c:pt idx="6817">
                  <c:v>8.3370994497556673E-4</c:v>
                </c:pt>
                <c:pt idx="6818">
                  <c:v>8.3207195711289034E-4</c:v>
                </c:pt>
                <c:pt idx="6819">
                  <c:v>8.4044415057804871E-4</c:v>
                </c:pt>
                <c:pt idx="6820">
                  <c:v>8.5232003426159698E-4</c:v>
                </c:pt>
                <c:pt idx="6821">
                  <c:v>9.0110593535368841E-4</c:v>
                </c:pt>
                <c:pt idx="6822">
                  <c:v>9.4074886765629592E-4</c:v>
                </c:pt>
                <c:pt idx="6823">
                  <c:v>9.8368892896824622E-4</c:v>
                </c:pt>
                <c:pt idx="6824">
                  <c:v>1.0226155159175033E-3</c:v>
                </c:pt>
                <c:pt idx="6825">
                  <c:v>1.0670560248509074E-3</c:v>
                </c:pt>
                <c:pt idx="6826">
                  <c:v>1.1127280580341575E-3</c:v>
                </c:pt>
                <c:pt idx="6827">
                  <c:v>1.1489937091414076E-3</c:v>
                </c:pt>
                <c:pt idx="6828">
                  <c:v>1.1891888213670064E-3</c:v>
                </c:pt>
                <c:pt idx="6829">
                  <c:v>1.2196513578121603E-3</c:v>
                </c:pt>
                <c:pt idx="6830">
                  <c:v>1.2441294069779447E-3</c:v>
                </c:pt>
                <c:pt idx="6831">
                  <c:v>1.2654982820163477E-3</c:v>
                </c:pt>
                <c:pt idx="6832">
                  <c:v>1.280559480163567E-3</c:v>
                </c:pt>
                <c:pt idx="6833">
                  <c:v>1.2869319597025039E-3</c:v>
                </c:pt>
                <c:pt idx="6834">
                  <c:v>1.2900743768808666E-3</c:v>
                </c:pt>
                <c:pt idx="6835">
                  <c:v>1.2874183253886561E-3</c:v>
                </c:pt>
                <c:pt idx="6836">
                  <c:v>1.275593021323154E-3</c:v>
                </c:pt>
                <c:pt idx="6837">
                  <c:v>1.2712204440242295E-3</c:v>
                </c:pt>
                <c:pt idx="6838">
                  <c:v>1.2893940025587626E-3</c:v>
                </c:pt>
                <c:pt idx="6839">
                  <c:v>1.3367585261056345E-3</c:v>
                </c:pt>
                <c:pt idx="6840">
                  <c:v>1.3732915495659088E-3</c:v>
                </c:pt>
                <c:pt idx="6841">
                  <c:v>1.3962989351392805E-3</c:v>
                </c:pt>
                <c:pt idx="6842">
                  <c:v>1.4066697753357343E-3</c:v>
                </c:pt>
                <c:pt idx="6843">
                  <c:v>1.428467125193019E-3</c:v>
                </c:pt>
                <c:pt idx="6844">
                  <c:v>1.4517201385488216E-3</c:v>
                </c:pt>
                <c:pt idx="6845">
                  <c:v>1.4698104744061621E-3</c:v>
                </c:pt>
                <c:pt idx="6846">
                  <c:v>1.5103587037802913E-3</c:v>
                </c:pt>
                <c:pt idx="6847">
                  <c:v>1.5603770674048035E-3</c:v>
                </c:pt>
                <c:pt idx="6848">
                  <c:v>1.5898094041974099E-3</c:v>
                </c:pt>
                <c:pt idx="6849">
                  <c:v>1.6128493361351887E-3</c:v>
                </c:pt>
                <c:pt idx="6850">
                  <c:v>1.6277670201585183E-3</c:v>
                </c:pt>
                <c:pt idx="6851">
                  <c:v>1.6574838868442052E-3</c:v>
                </c:pt>
                <c:pt idx="6852">
                  <c:v>1.6747064919890077E-3</c:v>
                </c:pt>
                <c:pt idx="6853">
                  <c:v>1.6799270433276812E-3</c:v>
                </c:pt>
                <c:pt idx="6854">
                  <c:v>1.6781757905860964E-3</c:v>
                </c:pt>
                <c:pt idx="6855">
                  <c:v>1.7115054699178005E-3</c:v>
                </c:pt>
                <c:pt idx="6856">
                  <c:v>1.7373764500320187E-3</c:v>
                </c:pt>
                <c:pt idx="6857">
                  <c:v>1.7574630393206981E-3</c:v>
                </c:pt>
                <c:pt idx="6858">
                  <c:v>1.7761317151700753E-3</c:v>
                </c:pt>
                <c:pt idx="6859">
                  <c:v>1.806652725735664E-3</c:v>
                </c:pt>
                <c:pt idx="6860">
                  <c:v>1.8261683735582555E-3</c:v>
                </c:pt>
                <c:pt idx="6861">
                  <c:v>1.8379435326928851E-3</c:v>
                </c:pt>
                <c:pt idx="6862">
                  <c:v>1.8366872420902721E-3</c:v>
                </c:pt>
                <c:pt idx="6863">
                  <c:v>1.819260773326952E-3</c:v>
                </c:pt>
                <c:pt idx="6864">
                  <c:v>1.7967051205522988E-3</c:v>
                </c:pt>
                <c:pt idx="6865">
                  <c:v>1.7623287117004085E-3</c:v>
                </c:pt>
                <c:pt idx="6866">
                  <c:v>1.70939336602073E-3</c:v>
                </c:pt>
                <c:pt idx="6867">
                  <c:v>1.651544936678663E-3</c:v>
                </c:pt>
                <c:pt idx="6868">
                  <c:v>1.6052556308076E-3</c:v>
                </c:pt>
                <c:pt idx="6869">
                  <c:v>1.5760910021260204E-3</c:v>
                </c:pt>
                <c:pt idx="6870">
                  <c:v>1.5376695835444241E-3</c:v>
                </c:pt>
                <c:pt idx="6871">
                  <c:v>1.4860815787057999E-3</c:v>
                </c:pt>
                <c:pt idx="6872">
                  <c:v>1.4197333562129372E-3</c:v>
                </c:pt>
                <c:pt idx="6873">
                  <c:v>1.362617415236344E-3</c:v>
                </c:pt>
                <c:pt idx="6874">
                  <c:v>1.300414028841277E-3</c:v>
                </c:pt>
                <c:pt idx="6875">
                  <c:v>1.2278305095684608E-3</c:v>
                </c:pt>
                <c:pt idx="6876">
                  <c:v>1.1864310165139917E-3</c:v>
                </c:pt>
                <c:pt idx="6877">
                  <c:v>1.1590526001739989E-3</c:v>
                </c:pt>
                <c:pt idx="6878">
                  <c:v>1.1247841700501083E-3</c:v>
                </c:pt>
                <c:pt idx="6879">
                  <c:v>1.0855083761458523E-3</c:v>
                </c:pt>
                <c:pt idx="6880">
                  <c:v>1.037619115033493E-3</c:v>
                </c:pt>
                <c:pt idx="6881">
                  <c:v>9.8007015773481283E-4</c:v>
                </c:pt>
                <c:pt idx="6882">
                  <c:v>9.131995327868427E-4</c:v>
                </c:pt>
                <c:pt idx="6883">
                  <c:v>8.4198272989397362E-4</c:v>
                </c:pt>
                <c:pt idx="6884">
                  <c:v>7.7908002465037389E-4</c:v>
                </c:pt>
                <c:pt idx="6885">
                  <c:v>7.6538607560931531E-4</c:v>
                </c:pt>
                <c:pt idx="6886">
                  <c:v>7.5382217483718425E-4</c:v>
                </c:pt>
                <c:pt idx="6887">
                  <c:v>7.4546550745209971E-4</c:v>
                </c:pt>
                <c:pt idx="6888">
                  <c:v>7.4002992510791064E-4</c:v>
                </c:pt>
                <c:pt idx="6889">
                  <c:v>7.8916799591246807E-4</c:v>
                </c:pt>
                <c:pt idx="6890">
                  <c:v>8.3101120794026244E-4</c:v>
                </c:pt>
                <c:pt idx="6891">
                  <c:v>8.6709870218602771E-4</c:v>
                </c:pt>
                <c:pt idx="6892">
                  <c:v>8.9825263394119727E-4</c:v>
                </c:pt>
                <c:pt idx="6893">
                  <c:v>9.6725441520159139E-4</c:v>
                </c:pt>
                <c:pt idx="6894">
                  <c:v>1.0516523774589848E-3</c:v>
                </c:pt>
                <c:pt idx="6895">
                  <c:v>1.1212507148576339E-3</c:v>
                </c:pt>
                <c:pt idx="6896">
                  <c:v>1.1789633882639339E-3</c:v>
                </c:pt>
                <c:pt idx="6897">
                  <c:v>1.2265734573182663E-3</c:v>
                </c:pt>
                <c:pt idx="6898">
                  <c:v>1.2630485827394512E-3</c:v>
                </c:pt>
                <c:pt idx="6899">
                  <c:v>1.2992479146737056E-3</c:v>
                </c:pt>
                <c:pt idx="6900">
                  <c:v>1.3329761154939222E-3</c:v>
                </c:pt>
                <c:pt idx="6901">
                  <c:v>1.3580340739427731E-3</c:v>
                </c:pt>
                <c:pt idx="6902">
                  <c:v>1.3748858463226272E-3</c:v>
                </c:pt>
                <c:pt idx="6903">
                  <c:v>1.3863719240788169E-3</c:v>
                </c:pt>
                <c:pt idx="6904">
                  <c:v>1.3880474025411418E-3</c:v>
                </c:pt>
                <c:pt idx="6905">
                  <c:v>1.3821479247457518E-3</c:v>
                </c:pt>
                <c:pt idx="6906">
                  <c:v>1.3684819368619827E-3</c:v>
                </c:pt>
                <c:pt idx="6907">
                  <c:v>1.3467512525925296E-3</c:v>
                </c:pt>
                <c:pt idx="6908">
                  <c:v>1.3188322736786115E-3</c:v>
                </c:pt>
                <c:pt idx="6909">
                  <c:v>1.2854302511117431E-3</c:v>
                </c:pt>
                <c:pt idx="6910">
                  <c:v>1.2424487839018388E-3</c:v>
                </c:pt>
                <c:pt idx="6911">
                  <c:v>1.188968131051876E-3</c:v>
                </c:pt>
                <c:pt idx="6912">
                  <c:v>1.1275876114189552E-3</c:v>
                </c:pt>
                <c:pt idx="6913">
                  <c:v>1.0718085645837366E-3</c:v>
                </c:pt>
                <c:pt idx="6914">
                  <c:v>1.0245244423773261E-3</c:v>
                </c:pt>
                <c:pt idx="6915">
                  <c:v>9.7090304418871308E-4</c:v>
                </c:pt>
                <c:pt idx="6916">
                  <c:v>9.2598653076816299E-4</c:v>
                </c:pt>
                <c:pt idx="6917">
                  <c:v>8.7049245747949791E-4</c:v>
                </c:pt>
                <c:pt idx="6918">
                  <c:v>8.1443565110941917E-4</c:v>
                </c:pt>
                <c:pt idx="6919">
                  <c:v>7.8995954408786159E-4</c:v>
                </c:pt>
                <c:pt idx="6920">
                  <c:v>7.957385731873892E-4</c:v>
                </c:pt>
                <c:pt idx="6921">
                  <c:v>7.9436965505933128E-4</c:v>
                </c:pt>
                <c:pt idx="6922">
                  <c:v>7.8915889757486121E-4</c:v>
                </c:pt>
                <c:pt idx="6923">
                  <c:v>8.1802090874014523E-4</c:v>
                </c:pt>
                <c:pt idx="6924">
                  <c:v>8.5193796755848904E-4</c:v>
                </c:pt>
                <c:pt idx="6925">
                  <c:v>8.7740517247352737E-4</c:v>
                </c:pt>
                <c:pt idx="6926">
                  <c:v>8.9418446277578884E-4</c:v>
                </c:pt>
                <c:pt idx="6927">
                  <c:v>9.0608641031164508E-4</c:v>
                </c:pt>
                <c:pt idx="6928">
                  <c:v>9.1605372301925428E-4</c:v>
                </c:pt>
                <c:pt idx="6929">
                  <c:v>9.8088819187379318E-4</c:v>
                </c:pt>
                <c:pt idx="6930">
                  <c:v>1.0420414489643256E-3</c:v>
                </c:pt>
                <c:pt idx="6931">
                  <c:v>1.0993680209668076E-3</c:v>
                </c:pt>
                <c:pt idx="6932">
                  <c:v>1.1532073377779745E-3</c:v>
                </c:pt>
                <c:pt idx="6933">
                  <c:v>1.196691720127614E-3</c:v>
                </c:pt>
                <c:pt idx="6934">
                  <c:v>1.2437994872377014E-3</c:v>
                </c:pt>
                <c:pt idx="6935">
                  <c:v>1.2872654396788199E-3</c:v>
                </c:pt>
                <c:pt idx="6936">
                  <c:v>1.3201253845839364E-3</c:v>
                </c:pt>
                <c:pt idx="6937">
                  <c:v>1.3717186125283853E-3</c:v>
                </c:pt>
                <c:pt idx="6938">
                  <c:v>1.4193787845626145E-3</c:v>
                </c:pt>
                <c:pt idx="6939">
                  <c:v>1.4609056822275216E-3</c:v>
                </c:pt>
                <c:pt idx="6940">
                  <c:v>1.493049742985472E-3</c:v>
                </c:pt>
                <c:pt idx="6941">
                  <c:v>1.5161041396497146E-3</c:v>
                </c:pt>
                <c:pt idx="6942">
                  <c:v>1.5271970928247957E-3</c:v>
                </c:pt>
                <c:pt idx="6943">
                  <c:v>1.5269552700145613E-3</c:v>
                </c:pt>
                <c:pt idx="6944">
                  <c:v>1.5207955995207864E-3</c:v>
                </c:pt>
                <c:pt idx="6945">
                  <c:v>1.5053854560080539E-3</c:v>
                </c:pt>
                <c:pt idx="6946">
                  <c:v>1.4948390002292224E-3</c:v>
                </c:pt>
                <c:pt idx="6947">
                  <c:v>1.4880372016276777E-3</c:v>
                </c:pt>
                <c:pt idx="6948">
                  <c:v>1.4674641615445201E-3</c:v>
                </c:pt>
                <c:pt idx="6949">
                  <c:v>1.4431337642702843E-3</c:v>
                </c:pt>
                <c:pt idx="6950">
                  <c:v>1.4450367675912295E-3</c:v>
                </c:pt>
                <c:pt idx="6951">
                  <c:v>1.4398071168294372E-3</c:v>
                </c:pt>
                <c:pt idx="6952">
                  <c:v>1.435283054267857E-3</c:v>
                </c:pt>
                <c:pt idx="6953">
                  <c:v>1.4184476350062782E-3</c:v>
                </c:pt>
                <c:pt idx="6954">
                  <c:v>1.3885132549308085E-3</c:v>
                </c:pt>
                <c:pt idx="6955">
                  <c:v>1.3452727635993047E-3</c:v>
                </c:pt>
                <c:pt idx="6956">
                  <c:v>1.2862234878727149E-3</c:v>
                </c:pt>
                <c:pt idx="6957">
                  <c:v>1.2105976539684309E-3</c:v>
                </c:pt>
                <c:pt idx="6958">
                  <c:v>1.1417210435581951E-3</c:v>
                </c:pt>
                <c:pt idx="6959">
                  <c:v>1.1201563333401504E-3</c:v>
                </c:pt>
                <c:pt idx="6960">
                  <c:v>1.1357556977924477E-3</c:v>
                </c:pt>
                <c:pt idx="6961">
                  <c:v>1.1586898336922535E-3</c:v>
                </c:pt>
                <c:pt idx="6962">
                  <c:v>1.1999769315402297E-3</c:v>
                </c:pt>
                <c:pt idx="6963">
                  <c:v>1.235973335334822E-3</c:v>
                </c:pt>
                <c:pt idx="6964">
                  <c:v>1.2718319281201662E-3</c:v>
                </c:pt>
                <c:pt idx="6965">
                  <c:v>1.2989171443422585E-3</c:v>
                </c:pt>
                <c:pt idx="6966">
                  <c:v>1.311729603424075E-3</c:v>
                </c:pt>
                <c:pt idx="6967">
                  <c:v>1.3440904509903204E-3</c:v>
                </c:pt>
                <c:pt idx="6968">
                  <c:v>1.3763812909954921E-3</c:v>
                </c:pt>
              </c:numCache>
            </c:numRef>
          </c:val>
          <c:smooth val="0"/>
          <c:extLst>
            <c:ext xmlns:c16="http://schemas.microsoft.com/office/drawing/2014/chart" uri="{C3380CC4-5D6E-409C-BE32-E72D297353CC}">
              <c16:uniqueId val="{00000000-118A-E643-B912-7143997C6CED}"/>
            </c:ext>
          </c:extLst>
        </c:ser>
        <c:ser>
          <c:idx val="1"/>
          <c:order val="1"/>
          <c:tx>
            <c:strRef>
              <c:f>'Rolling Stdev Data'!$B$2</c:f>
              <c:strCache>
                <c:ptCount val="1"/>
                <c:pt idx="0">
                  <c:v>SURJEK_FLOW_METER_2</c:v>
                </c:pt>
              </c:strCache>
            </c:strRef>
          </c:tx>
          <c:spPr>
            <a:ln w="28575" cap="rnd">
              <a:solidFill>
                <a:schemeClr val="accent2"/>
              </a:solidFill>
              <a:round/>
            </a:ln>
            <a:effectLst/>
          </c:spPr>
          <c:marker>
            <c:symbol val="none"/>
          </c:marker>
          <c:cat>
            <c:strRef>
              <c:f>'Rolling Stdev Data'!$J$2:$J$6971</c:f>
              <c:strCache>
                <c:ptCount val="6970"/>
                <c:pt idx="0">
                  <c:v>TIMEFRAME</c:v>
                </c:pt>
                <c:pt idx="1">
                  <c:v>12/9/14 0:12</c:v>
                </c:pt>
                <c:pt idx="2">
                  <c:v>12/9/14 0:13</c:v>
                </c:pt>
                <c:pt idx="3">
                  <c:v>12/9/14 0:13</c:v>
                </c:pt>
                <c:pt idx="4">
                  <c:v>12/9/14 0:13</c:v>
                </c:pt>
                <c:pt idx="5">
                  <c:v>12/9/14 0:14</c:v>
                </c:pt>
                <c:pt idx="6">
                  <c:v>12/9/14 0:14</c:v>
                </c:pt>
                <c:pt idx="7">
                  <c:v>12/9/14 0:14</c:v>
                </c:pt>
                <c:pt idx="8">
                  <c:v>12/9/14 0:15</c:v>
                </c:pt>
                <c:pt idx="9">
                  <c:v>12/9/14 0:16</c:v>
                </c:pt>
                <c:pt idx="10">
                  <c:v>12/9/14 0:16</c:v>
                </c:pt>
                <c:pt idx="11">
                  <c:v>12/9/14 0:16</c:v>
                </c:pt>
                <c:pt idx="12">
                  <c:v>12/9/14 0:16</c:v>
                </c:pt>
                <c:pt idx="13">
                  <c:v>12/9/14 0:16</c:v>
                </c:pt>
                <c:pt idx="14">
                  <c:v>12/9/14 0:16</c:v>
                </c:pt>
                <c:pt idx="15">
                  <c:v>12/9/14 0:17</c:v>
                </c:pt>
                <c:pt idx="16">
                  <c:v>12/9/14 0:18</c:v>
                </c:pt>
                <c:pt idx="17">
                  <c:v>12/9/14 0:19</c:v>
                </c:pt>
                <c:pt idx="18">
                  <c:v>12/9/14 0:19</c:v>
                </c:pt>
                <c:pt idx="19">
                  <c:v>12/9/14 0:19</c:v>
                </c:pt>
                <c:pt idx="20">
                  <c:v>12/9/14 0:20</c:v>
                </c:pt>
                <c:pt idx="21">
                  <c:v>12/9/14 0:20</c:v>
                </c:pt>
                <c:pt idx="22">
                  <c:v>12/9/14 0:20</c:v>
                </c:pt>
                <c:pt idx="23">
                  <c:v>12/9/14 0:20</c:v>
                </c:pt>
                <c:pt idx="24">
                  <c:v>12/9/14 0:20</c:v>
                </c:pt>
                <c:pt idx="25">
                  <c:v>12/9/14 0:21</c:v>
                </c:pt>
                <c:pt idx="26">
                  <c:v>12/9/14 0:21</c:v>
                </c:pt>
                <c:pt idx="27">
                  <c:v>12/9/14 0:21</c:v>
                </c:pt>
                <c:pt idx="28">
                  <c:v>12/9/14 0:21</c:v>
                </c:pt>
                <c:pt idx="29">
                  <c:v>12/9/14 0:21</c:v>
                </c:pt>
                <c:pt idx="30">
                  <c:v>12/9/14 0:22</c:v>
                </c:pt>
                <c:pt idx="31">
                  <c:v>12/9/14 0:23</c:v>
                </c:pt>
                <c:pt idx="32">
                  <c:v>12/9/14 0:25</c:v>
                </c:pt>
                <c:pt idx="33">
                  <c:v>12/9/14 0:26</c:v>
                </c:pt>
                <c:pt idx="34">
                  <c:v>12/9/14 0:26</c:v>
                </c:pt>
                <c:pt idx="35">
                  <c:v>12/9/14 0:26</c:v>
                </c:pt>
                <c:pt idx="36">
                  <c:v>12/9/14 0:26</c:v>
                </c:pt>
                <c:pt idx="37">
                  <c:v>12/9/14 0:27</c:v>
                </c:pt>
                <c:pt idx="38">
                  <c:v>12/9/14 0:28</c:v>
                </c:pt>
                <c:pt idx="39">
                  <c:v>12/9/14 0:28</c:v>
                </c:pt>
                <c:pt idx="40">
                  <c:v>12/9/14 0:28</c:v>
                </c:pt>
                <c:pt idx="41">
                  <c:v>12/9/14 0:29</c:v>
                </c:pt>
                <c:pt idx="42">
                  <c:v>12/9/14 0:29</c:v>
                </c:pt>
                <c:pt idx="43">
                  <c:v>12/9/14 0:29</c:v>
                </c:pt>
                <c:pt idx="44">
                  <c:v>12/9/14 0:29</c:v>
                </c:pt>
                <c:pt idx="45">
                  <c:v>12/9/14 0:29</c:v>
                </c:pt>
                <c:pt idx="46">
                  <c:v>12/9/14 0:29</c:v>
                </c:pt>
                <c:pt idx="47">
                  <c:v>12/9/14 0:30</c:v>
                </c:pt>
                <c:pt idx="48">
                  <c:v>12/9/14 0:30</c:v>
                </c:pt>
                <c:pt idx="49">
                  <c:v>12/9/14 0:31</c:v>
                </c:pt>
                <c:pt idx="50">
                  <c:v>12/9/14 0:31</c:v>
                </c:pt>
                <c:pt idx="51">
                  <c:v>12/9/14 0:32</c:v>
                </c:pt>
                <c:pt idx="52">
                  <c:v>12/9/14 0:32</c:v>
                </c:pt>
                <c:pt idx="53">
                  <c:v>12/9/14 0:32</c:v>
                </c:pt>
                <c:pt idx="54">
                  <c:v>12/9/14 0:32</c:v>
                </c:pt>
                <c:pt idx="55">
                  <c:v>12/9/14 0:32</c:v>
                </c:pt>
                <c:pt idx="56">
                  <c:v>12/9/14 0:33</c:v>
                </c:pt>
                <c:pt idx="57">
                  <c:v>12/9/14 0:33</c:v>
                </c:pt>
                <c:pt idx="58">
                  <c:v>12/9/14 0:34</c:v>
                </c:pt>
                <c:pt idx="59">
                  <c:v>12/9/14 0:34</c:v>
                </c:pt>
                <c:pt idx="60">
                  <c:v>12/9/14 0:34</c:v>
                </c:pt>
                <c:pt idx="61">
                  <c:v>12/9/14 0:34</c:v>
                </c:pt>
                <c:pt idx="62">
                  <c:v>12/9/14 0:34</c:v>
                </c:pt>
                <c:pt idx="63">
                  <c:v>12/9/14 0:35</c:v>
                </c:pt>
                <c:pt idx="64">
                  <c:v>12/9/14 0:35</c:v>
                </c:pt>
                <c:pt idx="65">
                  <c:v>12/9/14 0:35</c:v>
                </c:pt>
                <c:pt idx="66">
                  <c:v>12/9/14 0:35</c:v>
                </c:pt>
                <c:pt idx="67">
                  <c:v>12/9/14 0:35</c:v>
                </c:pt>
                <c:pt idx="68">
                  <c:v>12/9/14 0:36</c:v>
                </c:pt>
                <c:pt idx="69">
                  <c:v>12/9/14 0:36</c:v>
                </c:pt>
                <c:pt idx="70">
                  <c:v>12/9/14 0:36</c:v>
                </c:pt>
                <c:pt idx="71">
                  <c:v>12/9/14 0:36</c:v>
                </c:pt>
                <c:pt idx="72">
                  <c:v>12/9/14 0:36</c:v>
                </c:pt>
                <c:pt idx="73">
                  <c:v>12/9/14 0:39</c:v>
                </c:pt>
                <c:pt idx="74">
                  <c:v>12/9/14 0:39</c:v>
                </c:pt>
                <c:pt idx="75">
                  <c:v>12/9/14 0:40</c:v>
                </c:pt>
                <c:pt idx="76">
                  <c:v>12/9/14 0:40</c:v>
                </c:pt>
                <c:pt idx="77">
                  <c:v>12/9/14 0:40</c:v>
                </c:pt>
                <c:pt idx="78">
                  <c:v>12/9/14 0:40</c:v>
                </c:pt>
                <c:pt idx="79">
                  <c:v>12/9/14 0:41</c:v>
                </c:pt>
                <c:pt idx="80">
                  <c:v>12/9/14 0:41</c:v>
                </c:pt>
                <c:pt idx="81">
                  <c:v>12/9/14 0:41</c:v>
                </c:pt>
                <c:pt idx="82">
                  <c:v>12/9/14 0:41</c:v>
                </c:pt>
                <c:pt idx="83">
                  <c:v>12/9/14 0:41</c:v>
                </c:pt>
                <c:pt idx="84">
                  <c:v>12/9/14 0:42</c:v>
                </c:pt>
                <c:pt idx="85">
                  <c:v>12/9/14 0:42</c:v>
                </c:pt>
                <c:pt idx="86">
                  <c:v>12/9/14 0:42</c:v>
                </c:pt>
                <c:pt idx="87">
                  <c:v>12/9/14 0:43</c:v>
                </c:pt>
                <c:pt idx="88">
                  <c:v>12/9/14 0:43</c:v>
                </c:pt>
                <c:pt idx="89">
                  <c:v>12/9/14 0:44</c:v>
                </c:pt>
                <c:pt idx="90">
                  <c:v>12/9/14 0:44</c:v>
                </c:pt>
                <c:pt idx="91">
                  <c:v>12/9/14 0:44</c:v>
                </c:pt>
                <c:pt idx="92">
                  <c:v>12/9/14 0:44</c:v>
                </c:pt>
                <c:pt idx="93">
                  <c:v>12/9/14 0:44</c:v>
                </c:pt>
                <c:pt idx="94">
                  <c:v>12/9/14 0:45</c:v>
                </c:pt>
                <c:pt idx="95">
                  <c:v>12/9/14 0:45</c:v>
                </c:pt>
                <c:pt idx="96">
                  <c:v>12/9/14 0:46</c:v>
                </c:pt>
                <c:pt idx="97">
                  <c:v>12/9/14 0:46</c:v>
                </c:pt>
                <c:pt idx="98">
                  <c:v>12/9/14 0:46</c:v>
                </c:pt>
                <c:pt idx="99">
                  <c:v>12/9/14 0:49</c:v>
                </c:pt>
                <c:pt idx="100">
                  <c:v>12/9/14 0:51</c:v>
                </c:pt>
                <c:pt idx="101">
                  <c:v>12/9/14 0:51</c:v>
                </c:pt>
                <c:pt idx="102">
                  <c:v>12/9/14 0:51</c:v>
                </c:pt>
                <c:pt idx="103">
                  <c:v>12/9/14 0:51</c:v>
                </c:pt>
                <c:pt idx="104">
                  <c:v>12/9/14 0:52</c:v>
                </c:pt>
                <c:pt idx="105">
                  <c:v>12/9/14 0:52</c:v>
                </c:pt>
                <c:pt idx="106">
                  <c:v>12/9/14 0:52</c:v>
                </c:pt>
                <c:pt idx="107">
                  <c:v>12/9/14 0:53</c:v>
                </c:pt>
                <c:pt idx="108">
                  <c:v>12/9/14 0:53</c:v>
                </c:pt>
                <c:pt idx="109">
                  <c:v>12/9/14 0:53</c:v>
                </c:pt>
                <c:pt idx="110">
                  <c:v>12/9/14 0:53</c:v>
                </c:pt>
                <c:pt idx="111">
                  <c:v>12/9/14 0:53</c:v>
                </c:pt>
                <c:pt idx="112">
                  <c:v>12/9/14 0:53</c:v>
                </c:pt>
                <c:pt idx="113">
                  <c:v>12/9/14 0:54</c:v>
                </c:pt>
                <c:pt idx="114">
                  <c:v>12/9/14 0:55</c:v>
                </c:pt>
                <c:pt idx="115">
                  <c:v>12/9/14 0:55</c:v>
                </c:pt>
                <c:pt idx="116">
                  <c:v>12/9/14 0:56</c:v>
                </c:pt>
                <c:pt idx="117">
                  <c:v>12/9/14 0:57</c:v>
                </c:pt>
                <c:pt idx="118">
                  <c:v>12/9/14 0:57</c:v>
                </c:pt>
                <c:pt idx="119">
                  <c:v>12/9/14 0:57</c:v>
                </c:pt>
                <c:pt idx="120">
                  <c:v>12/9/14 0:58</c:v>
                </c:pt>
                <c:pt idx="121">
                  <c:v>12/9/14 0:58</c:v>
                </c:pt>
                <c:pt idx="122">
                  <c:v>12/9/14 0:59</c:v>
                </c:pt>
                <c:pt idx="123">
                  <c:v>12/9/14 1:00</c:v>
                </c:pt>
                <c:pt idx="124">
                  <c:v>12/9/14 1:00</c:v>
                </c:pt>
                <c:pt idx="125">
                  <c:v>12/9/14 1:00</c:v>
                </c:pt>
                <c:pt idx="126">
                  <c:v>12/9/14 1:01</c:v>
                </c:pt>
                <c:pt idx="127">
                  <c:v>12/9/14 1:02</c:v>
                </c:pt>
                <c:pt idx="128">
                  <c:v>12/9/14 1:02</c:v>
                </c:pt>
                <c:pt idx="129">
                  <c:v>12/9/14 1:02</c:v>
                </c:pt>
                <c:pt idx="130">
                  <c:v>12/9/14 1:02</c:v>
                </c:pt>
                <c:pt idx="131">
                  <c:v>12/9/14 1:02</c:v>
                </c:pt>
                <c:pt idx="132">
                  <c:v>12/9/14 1:02</c:v>
                </c:pt>
                <c:pt idx="133">
                  <c:v>12/9/14 1:03</c:v>
                </c:pt>
                <c:pt idx="134">
                  <c:v>12/9/14 1:04</c:v>
                </c:pt>
                <c:pt idx="135">
                  <c:v>12/9/14 1:05</c:v>
                </c:pt>
                <c:pt idx="136">
                  <c:v>12/9/14 1:05</c:v>
                </c:pt>
                <c:pt idx="137">
                  <c:v>12/9/14 1:05</c:v>
                </c:pt>
                <c:pt idx="138">
                  <c:v>12/9/14 1:05</c:v>
                </c:pt>
                <c:pt idx="139">
                  <c:v>12/9/14 1:06</c:v>
                </c:pt>
                <c:pt idx="140">
                  <c:v>12/9/14 1:06</c:v>
                </c:pt>
                <c:pt idx="141">
                  <c:v>12/9/14 1:08</c:v>
                </c:pt>
                <c:pt idx="142">
                  <c:v>12/9/14 1:08</c:v>
                </c:pt>
                <c:pt idx="143">
                  <c:v>12/9/14 1:08</c:v>
                </c:pt>
                <c:pt idx="144">
                  <c:v>12/9/14 1:08</c:v>
                </c:pt>
                <c:pt idx="145">
                  <c:v>12/9/14 1:09</c:v>
                </c:pt>
                <c:pt idx="146">
                  <c:v>12/9/14 1:09</c:v>
                </c:pt>
                <c:pt idx="147">
                  <c:v>12/9/14 1:09</c:v>
                </c:pt>
                <c:pt idx="148">
                  <c:v>12/9/14 1:10</c:v>
                </c:pt>
                <c:pt idx="149">
                  <c:v>12/9/14 1:11</c:v>
                </c:pt>
                <c:pt idx="150">
                  <c:v>12/9/14 1:11</c:v>
                </c:pt>
                <c:pt idx="151">
                  <c:v>12/9/14 1:11</c:v>
                </c:pt>
                <c:pt idx="152">
                  <c:v>12/9/14 1:11</c:v>
                </c:pt>
                <c:pt idx="153">
                  <c:v>12/9/14 1:11</c:v>
                </c:pt>
                <c:pt idx="154">
                  <c:v>12/9/14 1:12</c:v>
                </c:pt>
                <c:pt idx="155">
                  <c:v>12/9/14 1:13</c:v>
                </c:pt>
                <c:pt idx="156">
                  <c:v>12/9/14 1:13</c:v>
                </c:pt>
                <c:pt idx="157">
                  <c:v>12/9/14 1:13</c:v>
                </c:pt>
                <c:pt idx="158">
                  <c:v>12/9/14 1:13</c:v>
                </c:pt>
                <c:pt idx="159">
                  <c:v>12/9/14 1:14</c:v>
                </c:pt>
                <c:pt idx="160">
                  <c:v>12/9/14 1:14</c:v>
                </c:pt>
                <c:pt idx="161">
                  <c:v>12/9/14 1:14</c:v>
                </c:pt>
                <c:pt idx="162">
                  <c:v>12/9/14 1:15</c:v>
                </c:pt>
                <c:pt idx="163">
                  <c:v>12/9/14 1:15</c:v>
                </c:pt>
                <c:pt idx="164">
                  <c:v>12/9/14 1:17</c:v>
                </c:pt>
                <c:pt idx="165">
                  <c:v>12/9/14 1:17</c:v>
                </c:pt>
                <c:pt idx="166">
                  <c:v>12/9/14 1:17</c:v>
                </c:pt>
                <c:pt idx="167">
                  <c:v>12/9/14 1:18</c:v>
                </c:pt>
                <c:pt idx="168">
                  <c:v>12/9/14 1:18</c:v>
                </c:pt>
                <c:pt idx="169">
                  <c:v>12/9/14 1:18</c:v>
                </c:pt>
                <c:pt idx="170">
                  <c:v>12/9/14 1:18</c:v>
                </c:pt>
                <c:pt idx="171">
                  <c:v>12/9/14 1:18</c:v>
                </c:pt>
                <c:pt idx="172">
                  <c:v>12/9/14 1:19</c:v>
                </c:pt>
                <c:pt idx="173">
                  <c:v>12/9/14 1:19</c:v>
                </c:pt>
                <c:pt idx="174">
                  <c:v>12/9/14 1:20</c:v>
                </c:pt>
                <c:pt idx="175">
                  <c:v>12/9/14 1:20</c:v>
                </c:pt>
                <c:pt idx="176">
                  <c:v>12/9/14 1:20</c:v>
                </c:pt>
                <c:pt idx="177">
                  <c:v>12/9/14 1:20</c:v>
                </c:pt>
                <c:pt idx="178">
                  <c:v>12/9/14 1:23</c:v>
                </c:pt>
                <c:pt idx="179">
                  <c:v>12/9/14 1:23</c:v>
                </c:pt>
                <c:pt idx="180">
                  <c:v>12/9/14 1:23</c:v>
                </c:pt>
                <c:pt idx="181">
                  <c:v>12/9/14 1:23</c:v>
                </c:pt>
                <c:pt idx="182">
                  <c:v>12/9/14 1:23</c:v>
                </c:pt>
                <c:pt idx="183">
                  <c:v>12/9/14 1:24</c:v>
                </c:pt>
                <c:pt idx="184">
                  <c:v>12/9/14 1:24</c:v>
                </c:pt>
                <c:pt idx="185">
                  <c:v>12/9/14 1:25</c:v>
                </c:pt>
                <c:pt idx="186">
                  <c:v>12/9/14 1:25</c:v>
                </c:pt>
                <c:pt idx="187">
                  <c:v>12/9/14 1:25</c:v>
                </c:pt>
                <c:pt idx="188">
                  <c:v>12/9/14 1:26</c:v>
                </c:pt>
                <c:pt idx="189">
                  <c:v>12/9/14 1:27</c:v>
                </c:pt>
                <c:pt idx="190">
                  <c:v>12/9/14 1:27</c:v>
                </c:pt>
                <c:pt idx="191">
                  <c:v>12/9/14 1:27</c:v>
                </c:pt>
                <c:pt idx="192">
                  <c:v>12/9/14 1:27</c:v>
                </c:pt>
                <c:pt idx="193">
                  <c:v>12/9/14 1:27</c:v>
                </c:pt>
                <c:pt idx="194">
                  <c:v>12/9/14 1:27</c:v>
                </c:pt>
                <c:pt idx="195">
                  <c:v>12/9/14 1:28</c:v>
                </c:pt>
                <c:pt idx="196">
                  <c:v>12/9/14 1:28</c:v>
                </c:pt>
                <c:pt idx="197">
                  <c:v>12/9/14 1:29</c:v>
                </c:pt>
                <c:pt idx="198">
                  <c:v>12/9/14 1:29</c:v>
                </c:pt>
                <c:pt idx="199">
                  <c:v>12/9/14 1:29</c:v>
                </c:pt>
                <c:pt idx="200">
                  <c:v>12/9/14 1:30</c:v>
                </c:pt>
                <c:pt idx="201">
                  <c:v>12/9/14 1:30</c:v>
                </c:pt>
                <c:pt idx="202">
                  <c:v>12/9/14 1:30</c:v>
                </c:pt>
                <c:pt idx="203">
                  <c:v>12/9/14 1:31</c:v>
                </c:pt>
                <c:pt idx="204">
                  <c:v>12/9/14 1:31</c:v>
                </c:pt>
                <c:pt idx="205">
                  <c:v>12/9/14 1:31</c:v>
                </c:pt>
                <c:pt idx="206">
                  <c:v>12/9/14 1:31</c:v>
                </c:pt>
                <c:pt idx="207">
                  <c:v>12/9/14 1:32</c:v>
                </c:pt>
                <c:pt idx="208">
                  <c:v>12/9/14 1:33</c:v>
                </c:pt>
                <c:pt idx="209">
                  <c:v>12/9/14 1:33</c:v>
                </c:pt>
                <c:pt idx="210">
                  <c:v>12/9/14 1:33</c:v>
                </c:pt>
                <c:pt idx="211">
                  <c:v>12/9/14 1:33</c:v>
                </c:pt>
                <c:pt idx="212">
                  <c:v>12/9/14 1:33</c:v>
                </c:pt>
                <c:pt idx="213">
                  <c:v>12/9/14 1:33</c:v>
                </c:pt>
                <c:pt idx="214">
                  <c:v>12/9/14 1:33</c:v>
                </c:pt>
                <c:pt idx="215">
                  <c:v>12/9/14 1:34</c:v>
                </c:pt>
                <c:pt idx="216">
                  <c:v>12/9/14 1:34</c:v>
                </c:pt>
                <c:pt idx="217">
                  <c:v>12/9/14 1:34</c:v>
                </c:pt>
                <c:pt idx="218">
                  <c:v>12/9/14 1:34</c:v>
                </c:pt>
                <c:pt idx="219">
                  <c:v>12/9/14 1:35</c:v>
                </c:pt>
                <c:pt idx="220">
                  <c:v>12/9/14 1:35</c:v>
                </c:pt>
                <c:pt idx="221">
                  <c:v>12/9/14 1:35</c:v>
                </c:pt>
                <c:pt idx="222">
                  <c:v>12/9/14 1:36</c:v>
                </c:pt>
                <c:pt idx="223">
                  <c:v>12/9/14 1:36</c:v>
                </c:pt>
                <c:pt idx="224">
                  <c:v>12/9/14 1:36</c:v>
                </c:pt>
                <c:pt idx="225">
                  <c:v>12/9/14 1:36</c:v>
                </c:pt>
                <c:pt idx="226">
                  <c:v>12/9/14 1:37</c:v>
                </c:pt>
                <c:pt idx="227">
                  <c:v>12/9/14 1:37</c:v>
                </c:pt>
                <c:pt idx="228">
                  <c:v>12/9/14 1:38</c:v>
                </c:pt>
                <c:pt idx="229">
                  <c:v>12/9/14 1:38</c:v>
                </c:pt>
                <c:pt idx="230">
                  <c:v>12/9/14 1:39</c:v>
                </c:pt>
                <c:pt idx="231">
                  <c:v>12/9/14 1:39</c:v>
                </c:pt>
                <c:pt idx="232">
                  <c:v>12/9/14 1:39</c:v>
                </c:pt>
                <c:pt idx="233">
                  <c:v>12/9/14 1:40</c:v>
                </c:pt>
                <c:pt idx="234">
                  <c:v>12/9/14 1:40</c:v>
                </c:pt>
                <c:pt idx="235">
                  <c:v>12/9/14 1:41</c:v>
                </c:pt>
                <c:pt idx="236">
                  <c:v>12/9/14 1:41</c:v>
                </c:pt>
                <c:pt idx="237">
                  <c:v>12/9/14 1:41</c:v>
                </c:pt>
                <c:pt idx="238">
                  <c:v>12/9/14 1:42</c:v>
                </c:pt>
                <c:pt idx="239">
                  <c:v>12/9/14 1:42</c:v>
                </c:pt>
                <c:pt idx="240">
                  <c:v>12/9/14 1:42</c:v>
                </c:pt>
                <c:pt idx="241">
                  <c:v>12/9/14 1:43</c:v>
                </c:pt>
                <c:pt idx="242">
                  <c:v>12/9/14 1:43</c:v>
                </c:pt>
                <c:pt idx="243">
                  <c:v>12/9/14 1:43</c:v>
                </c:pt>
                <c:pt idx="244">
                  <c:v>12/9/14 1:44</c:v>
                </c:pt>
                <c:pt idx="245">
                  <c:v>12/9/14 1:44</c:v>
                </c:pt>
                <c:pt idx="246">
                  <c:v>12/9/14 1:44</c:v>
                </c:pt>
                <c:pt idx="247">
                  <c:v>12/9/14 1:45</c:v>
                </c:pt>
                <c:pt idx="248">
                  <c:v>12/9/14 1:47</c:v>
                </c:pt>
                <c:pt idx="249">
                  <c:v>12/9/14 1:47</c:v>
                </c:pt>
                <c:pt idx="250">
                  <c:v>12/9/14 1:47</c:v>
                </c:pt>
                <c:pt idx="251">
                  <c:v>12/9/14 1:48</c:v>
                </c:pt>
                <c:pt idx="252">
                  <c:v>12/9/14 1:48</c:v>
                </c:pt>
                <c:pt idx="253">
                  <c:v>12/9/14 1:48</c:v>
                </c:pt>
                <c:pt idx="254">
                  <c:v>12/9/14 1:49</c:v>
                </c:pt>
                <c:pt idx="255">
                  <c:v>12/9/14 1:49</c:v>
                </c:pt>
                <c:pt idx="256">
                  <c:v>12/9/14 1:49</c:v>
                </c:pt>
                <c:pt idx="257">
                  <c:v>12/9/14 1:49</c:v>
                </c:pt>
                <c:pt idx="258">
                  <c:v>12/9/14 1:49</c:v>
                </c:pt>
                <c:pt idx="259">
                  <c:v>12/9/14 1:49</c:v>
                </c:pt>
                <c:pt idx="260">
                  <c:v>12/9/14 1:50</c:v>
                </c:pt>
                <c:pt idx="261">
                  <c:v>12/9/14 1:50</c:v>
                </c:pt>
                <c:pt idx="262">
                  <c:v>12/9/14 1:50</c:v>
                </c:pt>
                <c:pt idx="263">
                  <c:v>12/9/14 1:51</c:v>
                </c:pt>
                <c:pt idx="264">
                  <c:v>12/9/14 1:51</c:v>
                </c:pt>
                <c:pt idx="265">
                  <c:v>12/9/14 1:52</c:v>
                </c:pt>
                <c:pt idx="266">
                  <c:v>12/9/14 1:53</c:v>
                </c:pt>
                <c:pt idx="267">
                  <c:v>12/9/14 1:53</c:v>
                </c:pt>
                <c:pt idx="268">
                  <c:v>12/9/14 1:53</c:v>
                </c:pt>
                <c:pt idx="269">
                  <c:v>12/9/14 1:53</c:v>
                </c:pt>
                <c:pt idx="270">
                  <c:v>12/9/14 1:54</c:v>
                </c:pt>
                <c:pt idx="271">
                  <c:v>12/9/14 1:54</c:v>
                </c:pt>
                <c:pt idx="272">
                  <c:v>12/9/14 1:55</c:v>
                </c:pt>
                <c:pt idx="273">
                  <c:v>12/9/14 1:55</c:v>
                </c:pt>
                <c:pt idx="274">
                  <c:v>12/9/14 1:55</c:v>
                </c:pt>
                <c:pt idx="275">
                  <c:v>12/9/14 1:55</c:v>
                </c:pt>
                <c:pt idx="276">
                  <c:v>12/9/14 1:55</c:v>
                </c:pt>
                <c:pt idx="277">
                  <c:v>12/9/14 1:56</c:v>
                </c:pt>
                <c:pt idx="278">
                  <c:v>12/9/14 1:56</c:v>
                </c:pt>
                <c:pt idx="279">
                  <c:v>12/9/14 1:56</c:v>
                </c:pt>
                <c:pt idx="280">
                  <c:v>12/9/14 1:56</c:v>
                </c:pt>
                <c:pt idx="281">
                  <c:v>12/9/14 1:57</c:v>
                </c:pt>
                <c:pt idx="282">
                  <c:v>12/9/14 1:57</c:v>
                </c:pt>
                <c:pt idx="283">
                  <c:v>12/9/14 1:57</c:v>
                </c:pt>
                <c:pt idx="284">
                  <c:v>12/9/14 1:58</c:v>
                </c:pt>
                <c:pt idx="285">
                  <c:v>12/9/14 1:58</c:v>
                </c:pt>
                <c:pt idx="286">
                  <c:v>12/9/14 1:59</c:v>
                </c:pt>
                <c:pt idx="287">
                  <c:v>12/9/14 1:59</c:v>
                </c:pt>
                <c:pt idx="288">
                  <c:v>12/9/14 1:59</c:v>
                </c:pt>
                <c:pt idx="289">
                  <c:v>12/9/14 1:59</c:v>
                </c:pt>
                <c:pt idx="290">
                  <c:v>12/9/14 2:00</c:v>
                </c:pt>
                <c:pt idx="291">
                  <c:v>12/9/14 2:01</c:v>
                </c:pt>
                <c:pt idx="292">
                  <c:v>12/9/14 2:02</c:v>
                </c:pt>
                <c:pt idx="293">
                  <c:v>12/9/14 2:02</c:v>
                </c:pt>
                <c:pt idx="294">
                  <c:v>12/9/14 2:02</c:v>
                </c:pt>
                <c:pt idx="295">
                  <c:v>12/9/14 2:03</c:v>
                </c:pt>
                <c:pt idx="296">
                  <c:v>12/9/14 2:03</c:v>
                </c:pt>
                <c:pt idx="297">
                  <c:v>12/9/14 2:04</c:v>
                </c:pt>
                <c:pt idx="298">
                  <c:v>12/9/14 2:05</c:v>
                </c:pt>
                <c:pt idx="299">
                  <c:v>12/9/14 2:05</c:v>
                </c:pt>
                <c:pt idx="300">
                  <c:v>12/9/14 2:05</c:v>
                </c:pt>
                <c:pt idx="301">
                  <c:v>12/9/14 2:06</c:v>
                </c:pt>
                <c:pt idx="302">
                  <c:v>12/9/14 2:06</c:v>
                </c:pt>
                <c:pt idx="303">
                  <c:v>12/9/14 2:06</c:v>
                </c:pt>
                <c:pt idx="304">
                  <c:v>12/9/14 2:07</c:v>
                </c:pt>
                <c:pt idx="305">
                  <c:v>12/9/14 2:08</c:v>
                </c:pt>
                <c:pt idx="306">
                  <c:v>12/9/14 2:08</c:v>
                </c:pt>
                <c:pt idx="307">
                  <c:v>12/9/14 2:08</c:v>
                </c:pt>
                <c:pt idx="308">
                  <c:v>12/9/14 2:08</c:v>
                </c:pt>
                <c:pt idx="309">
                  <c:v>12/9/14 2:09</c:v>
                </c:pt>
                <c:pt idx="310">
                  <c:v>12/9/14 2:09</c:v>
                </c:pt>
                <c:pt idx="311">
                  <c:v>12/9/14 2:10</c:v>
                </c:pt>
                <c:pt idx="312">
                  <c:v>12/9/14 2:10</c:v>
                </c:pt>
                <c:pt idx="313">
                  <c:v>12/9/14 2:11</c:v>
                </c:pt>
                <c:pt idx="314">
                  <c:v>12/9/14 2:11</c:v>
                </c:pt>
                <c:pt idx="315">
                  <c:v>12/9/14 2:12</c:v>
                </c:pt>
                <c:pt idx="316">
                  <c:v>12/9/14 2:12</c:v>
                </c:pt>
                <c:pt idx="317">
                  <c:v>12/9/14 2:13</c:v>
                </c:pt>
                <c:pt idx="318">
                  <c:v>12/9/14 2:13</c:v>
                </c:pt>
                <c:pt idx="319">
                  <c:v>12/9/14 2:14</c:v>
                </c:pt>
                <c:pt idx="320">
                  <c:v>12/9/14 2:15</c:v>
                </c:pt>
                <c:pt idx="321">
                  <c:v>12/9/14 2:15</c:v>
                </c:pt>
                <c:pt idx="322">
                  <c:v>12/9/14 2:16</c:v>
                </c:pt>
                <c:pt idx="323">
                  <c:v>12/9/14 2:16</c:v>
                </c:pt>
                <c:pt idx="324">
                  <c:v>12/9/14 2:16</c:v>
                </c:pt>
                <c:pt idx="325">
                  <c:v>12/9/14 2:16</c:v>
                </c:pt>
                <c:pt idx="326">
                  <c:v>12/9/14 2:16</c:v>
                </c:pt>
                <c:pt idx="327">
                  <c:v>12/9/14 2:16</c:v>
                </c:pt>
                <c:pt idx="328">
                  <c:v>12/9/14 2:16</c:v>
                </c:pt>
                <c:pt idx="329">
                  <c:v>12/9/14 2:17</c:v>
                </c:pt>
                <c:pt idx="330">
                  <c:v>12/9/14 2:17</c:v>
                </c:pt>
                <c:pt idx="331">
                  <c:v>12/9/14 2:17</c:v>
                </c:pt>
                <c:pt idx="332">
                  <c:v>12/9/14 2:17</c:v>
                </c:pt>
                <c:pt idx="333">
                  <c:v>12/9/14 2:17</c:v>
                </c:pt>
                <c:pt idx="334">
                  <c:v>12/9/14 2:18</c:v>
                </c:pt>
                <c:pt idx="335">
                  <c:v>12/9/14 2:18</c:v>
                </c:pt>
                <c:pt idx="336">
                  <c:v>12/9/14 2:18</c:v>
                </c:pt>
                <c:pt idx="337">
                  <c:v>12/9/14 2:18</c:v>
                </c:pt>
                <c:pt idx="338">
                  <c:v>12/9/14 2:18</c:v>
                </c:pt>
                <c:pt idx="339">
                  <c:v>12/9/14 2:18</c:v>
                </c:pt>
                <c:pt idx="340">
                  <c:v>12/9/14 2:19</c:v>
                </c:pt>
                <c:pt idx="341">
                  <c:v>12/9/14 2:19</c:v>
                </c:pt>
                <c:pt idx="342">
                  <c:v>12/9/14 2:20</c:v>
                </c:pt>
                <c:pt idx="343">
                  <c:v>12/9/14 2:20</c:v>
                </c:pt>
                <c:pt idx="344">
                  <c:v>12/9/14 2:20</c:v>
                </c:pt>
                <c:pt idx="345">
                  <c:v>12/9/14 2:21</c:v>
                </c:pt>
                <c:pt idx="346">
                  <c:v>12/9/14 2:21</c:v>
                </c:pt>
                <c:pt idx="347">
                  <c:v>12/9/14 2:22</c:v>
                </c:pt>
                <c:pt idx="348">
                  <c:v>12/9/14 2:22</c:v>
                </c:pt>
                <c:pt idx="349">
                  <c:v>12/9/14 2:24</c:v>
                </c:pt>
                <c:pt idx="350">
                  <c:v>12/9/14 2:24</c:v>
                </c:pt>
                <c:pt idx="351">
                  <c:v>12/9/14 2:25</c:v>
                </c:pt>
                <c:pt idx="352">
                  <c:v>12/9/14 2:25</c:v>
                </c:pt>
                <c:pt idx="353">
                  <c:v>12/9/14 2:25</c:v>
                </c:pt>
                <c:pt idx="354">
                  <c:v>12/9/14 2:25</c:v>
                </c:pt>
                <c:pt idx="355">
                  <c:v>12/9/14 2:26</c:v>
                </c:pt>
                <c:pt idx="356">
                  <c:v>12/9/14 2:26</c:v>
                </c:pt>
                <c:pt idx="357">
                  <c:v>12/9/14 2:27</c:v>
                </c:pt>
                <c:pt idx="358">
                  <c:v>12/9/14 2:27</c:v>
                </c:pt>
                <c:pt idx="359">
                  <c:v>12/9/14 2:27</c:v>
                </c:pt>
                <c:pt idx="360">
                  <c:v>12/9/14 2:27</c:v>
                </c:pt>
                <c:pt idx="361">
                  <c:v>12/9/14 2:27</c:v>
                </c:pt>
                <c:pt idx="362">
                  <c:v>12/9/14 2:28</c:v>
                </c:pt>
                <c:pt idx="363">
                  <c:v>12/9/14 2:28</c:v>
                </c:pt>
                <c:pt idx="364">
                  <c:v>12/9/14 2:28</c:v>
                </c:pt>
                <c:pt idx="365">
                  <c:v>12/9/14 2:28</c:v>
                </c:pt>
                <c:pt idx="366">
                  <c:v>12/9/14 2:29</c:v>
                </c:pt>
                <c:pt idx="367">
                  <c:v>12/9/14 2:29</c:v>
                </c:pt>
                <c:pt idx="368">
                  <c:v>12/9/14 2:29</c:v>
                </c:pt>
                <c:pt idx="369">
                  <c:v>12/9/14 2:29</c:v>
                </c:pt>
                <c:pt idx="370">
                  <c:v>12/9/14 2:29</c:v>
                </c:pt>
                <c:pt idx="371">
                  <c:v>12/9/14 2:30</c:v>
                </c:pt>
                <c:pt idx="372">
                  <c:v>12/9/14 2:30</c:v>
                </c:pt>
                <c:pt idx="373">
                  <c:v>12/9/14 2:30</c:v>
                </c:pt>
                <c:pt idx="374">
                  <c:v>12/9/14 2:30</c:v>
                </c:pt>
                <c:pt idx="375">
                  <c:v>12/9/14 2:30</c:v>
                </c:pt>
                <c:pt idx="376">
                  <c:v>12/9/14 2:30</c:v>
                </c:pt>
                <c:pt idx="377">
                  <c:v>12/9/14 2:30</c:v>
                </c:pt>
                <c:pt idx="378">
                  <c:v>12/9/14 2:31</c:v>
                </c:pt>
                <c:pt idx="379">
                  <c:v>12/9/14 2:31</c:v>
                </c:pt>
                <c:pt idx="380">
                  <c:v>12/9/14 2:32</c:v>
                </c:pt>
                <c:pt idx="381">
                  <c:v>12/9/14 2:32</c:v>
                </c:pt>
                <c:pt idx="382">
                  <c:v>12/9/14 2:32</c:v>
                </c:pt>
                <c:pt idx="383">
                  <c:v>12/9/14 2:33</c:v>
                </c:pt>
                <c:pt idx="384">
                  <c:v>12/9/14 2:34</c:v>
                </c:pt>
                <c:pt idx="385">
                  <c:v>12/9/14 2:34</c:v>
                </c:pt>
                <c:pt idx="386">
                  <c:v>12/9/14 2:35</c:v>
                </c:pt>
                <c:pt idx="387">
                  <c:v>12/9/14 2:35</c:v>
                </c:pt>
                <c:pt idx="388">
                  <c:v>12/9/14 2:35</c:v>
                </c:pt>
                <c:pt idx="389">
                  <c:v>12/9/14 2:35</c:v>
                </c:pt>
                <c:pt idx="390">
                  <c:v>12/9/14 2:36</c:v>
                </c:pt>
                <c:pt idx="391">
                  <c:v>12/9/14 2:37</c:v>
                </c:pt>
                <c:pt idx="392">
                  <c:v>12/9/14 2:37</c:v>
                </c:pt>
                <c:pt idx="393">
                  <c:v>12/9/14 2:38</c:v>
                </c:pt>
                <c:pt idx="394">
                  <c:v>12/9/14 2:38</c:v>
                </c:pt>
                <c:pt idx="395">
                  <c:v>12/9/14 2:38</c:v>
                </c:pt>
                <c:pt idx="396">
                  <c:v>12/9/14 2:38</c:v>
                </c:pt>
                <c:pt idx="397">
                  <c:v>12/9/14 2:38</c:v>
                </c:pt>
                <c:pt idx="398">
                  <c:v>12/9/14 2:39</c:v>
                </c:pt>
                <c:pt idx="399">
                  <c:v>12/9/14 2:39</c:v>
                </c:pt>
                <c:pt idx="400">
                  <c:v>12/9/14 2:39</c:v>
                </c:pt>
                <c:pt idx="401">
                  <c:v>12/9/14 2:40</c:v>
                </c:pt>
                <c:pt idx="402">
                  <c:v>12/9/14 2:40</c:v>
                </c:pt>
                <c:pt idx="403">
                  <c:v>12/9/14 2:41</c:v>
                </c:pt>
                <c:pt idx="404">
                  <c:v>12/9/14 2:41</c:v>
                </c:pt>
                <c:pt idx="405">
                  <c:v>12/9/14 2:41</c:v>
                </c:pt>
                <c:pt idx="406">
                  <c:v>12/9/14 2:41</c:v>
                </c:pt>
                <c:pt idx="407">
                  <c:v>12/9/14 2:41</c:v>
                </c:pt>
                <c:pt idx="408">
                  <c:v>12/9/14 2:42</c:v>
                </c:pt>
                <c:pt idx="409">
                  <c:v>12/9/14 2:42</c:v>
                </c:pt>
                <c:pt idx="410">
                  <c:v>12/9/14 2:42</c:v>
                </c:pt>
                <c:pt idx="411">
                  <c:v>12/9/14 2:43</c:v>
                </c:pt>
                <c:pt idx="412">
                  <c:v>12/9/14 2:43</c:v>
                </c:pt>
                <c:pt idx="413">
                  <c:v>12/9/14 2:43</c:v>
                </c:pt>
                <c:pt idx="414">
                  <c:v>12/9/14 2:43</c:v>
                </c:pt>
                <c:pt idx="415">
                  <c:v>12/9/14 2:43</c:v>
                </c:pt>
                <c:pt idx="416">
                  <c:v>12/9/14 2:43</c:v>
                </c:pt>
                <c:pt idx="417">
                  <c:v>12/9/14 2:44</c:v>
                </c:pt>
                <c:pt idx="418">
                  <c:v>12/9/14 2:44</c:v>
                </c:pt>
                <c:pt idx="419">
                  <c:v>12/9/14 2:44</c:v>
                </c:pt>
                <c:pt idx="420">
                  <c:v>12/9/14 2:44</c:v>
                </c:pt>
                <c:pt idx="421">
                  <c:v>12/9/14 2:45</c:v>
                </c:pt>
                <c:pt idx="422">
                  <c:v>12/9/14 2:45</c:v>
                </c:pt>
                <c:pt idx="423">
                  <c:v>12/9/14 2:45</c:v>
                </c:pt>
                <c:pt idx="424">
                  <c:v>12/9/14 2:45</c:v>
                </c:pt>
                <c:pt idx="425">
                  <c:v>12/9/14 2:45</c:v>
                </c:pt>
                <c:pt idx="426">
                  <c:v>12/9/14 2:46</c:v>
                </c:pt>
                <c:pt idx="427">
                  <c:v>12/9/14 2:46</c:v>
                </c:pt>
                <c:pt idx="428">
                  <c:v>12/9/14 2:46</c:v>
                </c:pt>
                <c:pt idx="429">
                  <c:v>12/9/14 2:46</c:v>
                </c:pt>
                <c:pt idx="430">
                  <c:v>12/9/14 2:48</c:v>
                </c:pt>
                <c:pt idx="431">
                  <c:v>12/9/14 2:48</c:v>
                </c:pt>
                <c:pt idx="432">
                  <c:v>12/9/14 2:48</c:v>
                </c:pt>
                <c:pt idx="433">
                  <c:v>12/9/14 2:48</c:v>
                </c:pt>
                <c:pt idx="434">
                  <c:v>12/9/14 2:48</c:v>
                </c:pt>
                <c:pt idx="435">
                  <c:v>12/9/14 2:48</c:v>
                </c:pt>
                <c:pt idx="436">
                  <c:v>12/9/14 2:48</c:v>
                </c:pt>
                <c:pt idx="437">
                  <c:v>12/9/14 2:49</c:v>
                </c:pt>
                <c:pt idx="438">
                  <c:v>12/9/14 2:49</c:v>
                </c:pt>
                <c:pt idx="439">
                  <c:v>12/9/14 2:49</c:v>
                </c:pt>
                <c:pt idx="440">
                  <c:v>12/9/14 2:49</c:v>
                </c:pt>
                <c:pt idx="441">
                  <c:v>12/9/14 2:49</c:v>
                </c:pt>
                <c:pt idx="442">
                  <c:v>12/9/14 2:49</c:v>
                </c:pt>
                <c:pt idx="443">
                  <c:v>12/9/14 2:50</c:v>
                </c:pt>
                <c:pt idx="444">
                  <c:v>12/9/14 2:50</c:v>
                </c:pt>
                <c:pt idx="445">
                  <c:v>12/9/14 2:51</c:v>
                </c:pt>
                <c:pt idx="446">
                  <c:v>12/9/14 2:51</c:v>
                </c:pt>
                <c:pt idx="447">
                  <c:v>12/9/14 2:52</c:v>
                </c:pt>
                <c:pt idx="448">
                  <c:v>12/9/14 2:52</c:v>
                </c:pt>
                <c:pt idx="449">
                  <c:v>12/9/14 2:52</c:v>
                </c:pt>
                <c:pt idx="450">
                  <c:v>12/9/14 2:52</c:v>
                </c:pt>
                <c:pt idx="451">
                  <c:v>12/9/14 2:53</c:v>
                </c:pt>
                <c:pt idx="452">
                  <c:v>12/9/14 2:54</c:v>
                </c:pt>
                <c:pt idx="453">
                  <c:v>12/9/14 2:54</c:v>
                </c:pt>
                <c:pt idx="454">
                  <c:v>12/9/14 2:55</c:v>
                </c:pt>
                <c:pt idx="455">
                  <c:v>12/9/14 2:55</c:v>
                </c:pt>
                <c:pt idx="456">
                  <c:v>12/9/14 2:55</c:v>
                </c:pt>
                <c:pt idx="457">
                  <c:v>12/9/14 2:55</c:v>
                </c:pt>
                <c:pt idx="458">
                  <c:v>12/9/14 2:55</c:v>
                </c:pt>
                <c:pt idx="459">
                  <c:v>12/9/14 2:55</c:v>
                </c:pt>
                <c:pt idx="460">
                  <c:v>12/9/14 2:55</c:v>
                </c:pt>
                <c:pt idx="461">
                  <c:v>12/9/14 2:55</c:v>
                </c:pt>
                <c:pt idx="462">
                  <c:v>12/9/14 2:55</c:v>
                </c:pt>
                <c:pt idx="463">
                  <c:v>12/9/14 2:56</c:v>
                </c:pt>
                <c:pt idx="464">
                  <c:v>12/9/14 2:56</c:v>
                </c:pt>
                <c:pt idx="465">
                  <c:v>12/9/14 2:56</c:v>
                </c:pt>
                <c:pt idx="466">
                  <c:v>12/9/14 2:59</c:v>
                </c:pt>
                <c:pt idx="467">
                  <c:v>12/9/14 3:00</c:v>
                </c:pt>
                <c:pt idx="468">
                  <c:v>12/9/14 3:00</c:v>
                </c:pt>
                <c:pt idx="469">
                  <c:v>12/9/14 3:00</c:v>
                </c:pt>
                <c:pt idx="470">
                  <c:v>12/9/14 3:00</c:v>
                </c:pt>
                <c:pt idx="471">
                  <c:v>12/9/14 3:01</c:v>
                </c:pt>
                <c:pt idx="472">
                  <c:v>12/9/14 3:01</c:v>
                </c:pt>
                <c:pt idx="473">
                  <c:v>12/9/14 3:01</c:v>
                </c:pt>
                <c:pt idx="474">
                  <c:v>12/9/14 3:01</c:v>
                </c:pt>
                <c:pt idx="475">
                  <c:v>12/9/14 3:02</c:v>
                </c:pt>
                <c:pt idx="476">
                  <c:v>12/9/14 3:02</c:v>
                </c:pt>
                <c:pt idx="477">
                  <c:v>12/9/14 3:02</c:v>
                </c:pt>
                <c:pt idx="478">
                  <c:v>12/9/14 3:03</c:v>
                </c:pt>
                <c:pt idx="479">
                  <c:v>12/9/14 3:03</c:v>
                </c:pt>
                <c:pt idx="480">
                  <c:v>12/9/14 3:03</c:v>
                </c:pt>
                <c:pt idx="481">
                  <c:v>12/9/14 3:03</c:v>
                </c:pt>
                <c:pt idx="482">
                  <c:v>12/9/14 3:03</c:v>
                </c:pt>
                <c:pt idx="483">
                  <c:v>12/9/14 3:03</c:v>
                </c:pt>
                <c:pt idx="484">
                  <c:v>12/9/14 3:04</c:v>
                </c:pt>
                <c:pt idx="485">
                  <c:v>12/9/14 3:04</c:v>
                </c:pt>
                <c:pt idx="486">
                  <c:v>12/9/14 3:05</c:v>
                </c:pt>
                <c:pt idx="487">
                  <c:v>12/9/14 3:07</c:v>
                </c:pt>
                <c:pt idx="488">
                  <c:v>12/9/14 3:07</c:v>
                </c:pt>
                <c:pt idx="489">
                  <c:v>12/9/14 3:07</c:v>
                </c:pt>
                <c:pt idx="490">
                  <c:v>12/9/14 3:07</c:v>
                </c:pt>
                <c:pt idx="491">
                  <c:v>12/9/14 3:07</c:v>
                </c:pt>
                <c:pt idx="492">
                  <c:v>12/9/14 3:07</c:v>
                </c:pt>
                <c:pt idx="493">
                  <c:v>12/9/14 3:08</c:v>
                </c:pt>
                <c:pt idx="494">
                  <c:v>12/9/14 3:08</c:v>
                </c:pt>
                <c:pt idx="495">
                  <c:v>12/9/14 3:08</c:v>
                </c:pt>
                <c:pt idx="496">
                  <c:v>12/9/14 3:08</c:v>
                </c:pt>
                <c:pt idx="497">
                  <c:v>12/9/14 3:08</c:v>
                </c:pt>
                <c:pt idx="498">
                  <c:v>12/9/14 3:08</c:v>
                </c:pt>
                <c:pt idx="499">
                  <c:v>12/9/14 3:08</c:v>
                </c:pt>
                <c:pt idx="500">
                  <c:v>12/9/14 3:08</c:v>
                </c:pt>
                <c:pt idx="501">
                  <c:v>12/9/14 3:09</c:v>
                </c:pt>
                <c:pt idx="502">
                  <c:v>12/9/14 3:09</c:v>
                </c:pt>
                <c:pt idx="503">
                  <c:v>12/9/14 3:10</c:v>
                </c:pt>
                <c:pt idx="504">
                  <c:v>12/9/14 3:10</c:v>
                </c:pt>
                <c:pt idx="505">
                  <c:v>12/9/14 3:11</c:v>
                </c:pt>
                <c:pt idx="506">
                  <c:v>12/9/14 3:12</c:v>
                </c:pt>
                <c:pt idx="507">
                  <c:v>12/9/14 3:13</c:v>
                </c:pt>
                <c:pt idx="508">
                  <c:v>12/9/14 3:14</c:v>
                </c:pt>
                <c:pt idx="509">
                  <c:v>12/9/14 3:14</c:v>
                </c:pt>
                <c:pt idx="510">
                  <c:v>12/9/14 3:14</c:v>
                </c:pt>
                <c:pt idx="511">
                  <c:v>12/9/14 3:14</c:v>
                </c:pt>
                <c:pt idx="512">
                  <c:v>12/9/14 3:14</c:v>
                </c:pt>
                <c:pt idx="513">
                  <c:v>12/9/14 3:16</c:v>
                </c:pt>
                <c:pt idx="514">
                  <c:v>12/9/14 3:18</c:v>
                </c:pt>
                <c:pt idx="515">
                  <c:v>12/9/14 3:18</c:v>
                </c:pt>
                <c:pt idx="516">
                  <c:v>12/9/14 3:18</c:v>
                </c:pt>
                <c:pt idx="517">
                  <c:v>12/9/14 3:19</c:v>
                </c:pt>
                <c:pt idx="518">
                  <c:v>12/9/14 3:19</c:v>
                </c:pt>
                <c:pt idx="519">
                  <c:v>12/9/14 3:19</c:v>
                </c:pt>
                <c:pt idx="520">
                  <c:v>12/9/14 3:19</c:v>
                </c:pt>
                <c:pt idx="521">
                  <c:v>12/9/14 3:19</c:v>
                </c:pt>
                <c:pt idx="522">
                  <c:v>12/9/14 3:19</c:v>
                </c:pt>
                <c:pt idx="523">
                  <c:v>12/9/14 3:20</c:v>
                </c:pt>
                <c:pt idx="524">
                  <c:v>12/9/14 3:20</c:v>
                </c:pt>
                <c:pt idx="525">
                  <c:v>12/9/14 3:20</c:v>
                </c:pt>
                <c:pt idx="526">
                  <c:v>12/9/14 3:20</c:v>
                </c:pt>
                <c:pt idx="527">
                  <c:v>12/9/14 3:21</c:v>
                </c:pt>
                <c:pt idx="528">
                  <c:v>12/9/14 3:21</c:v>
                </c:pt>
                <c:pt idx="529">
                  <c:v>12/9/14 3:21</c:v>
                </c:pt>
                <c:pt idx="530">
                  <c:v>12/9/14 3:21</c:v>
                </c:pt>
                <c:pt idx="531">
                  <c:v>12/9/14 3:21</c:v>
                </c:pt>
                <c:pt idx="532">
                  <c:v>12/9/14 3:21</c:v>
                </c:pt>
                <c:pt idx="533">
                  <c:v>12/9/14 3:21</c:v>
                </c:pt>
                <c:pt idx="534">
                  <c:v>12/9/14 3:22</c:v>
                </c:pt>
                <c:pt idx="535">
                  <c:v>12/9/14 3:22</c:v>
                </c:pt>
                <c:pt idx="536">
                  <c:v>12/9/14 3:22</c:v>
                </c:pt>
                <c:pt idx="537">
                  <c:v>12/9/14 3:22</c:v>
                </c:pt>
                <c:pt idx="538">
                  <c:v>12/9/14 3:23</c:v>
                </c:pt>
                <c:pt idx="539">
                  <c:v>12/9/14 3:23</c:v>
                </c:pt>
                <c:pt idx="540">
                  <c:v>12/9/14 3:23</c:v>
                </c:pt>
                <c:pt idx="541">
                  <c:v>12/9/14 3:26</c:v>
                </c:pt>
                <c:pt idx="542">
                  <c:v>12/9/14 3:26</c:v>
                </c:pt>
                <c:pt idx="543">
                  <c:v>12/9/14 3:26</c:v>
                </c:pt>
                <c:pt idx="544">
                  <c:v>12/9/14 3:27</c:v>
                </c:pt>
                <c:pt idx="545">
                  <c:v>12/9/14 3:27</c:v>
                </c:pt>
                <c:pt idx="546">
                  <c:v>12/9/14 3:27</c:v>
                </c:pt>
                <c:pt idx="547">
                  <c:v>12/9/14 3:27</c:v>
                </c:pt>
                <c:pt idx="548">
                  <c:v>12/9/14 3:27</c:v>
                </c:pt>
                <c:pt idx="549">
                  <c:v>12/9/14 3:27</c:v>
                </c:pt>
                <c:pt idx="550">
                  <c:v>12/9/14 3:28</c:v>
                </c:pt>
                <c:pt idx="551">
                  <c:v>12/9/14 3:29</c:v>
                </c:pt>
                <c:pt idx="552">
                  <c:v>12/9/14 3:29</c:v>
                </c:pt>
                <c:pt idx="553">
                  <c:v>12/9/14 3:29</c:v>
                </c:pt>
                <c:pt idx="554">
                  <c:v>12/9/14 3:30</c:v>
                </c:pt>
                <c:pt idx="555">
                  <c:v>12/9/14 3:30</c:v>
                </c:pt>
                <c:pt idx="556">
                  <c:v>12/9/14 3:30</c:v>
                </c:pt>
                <c:pt idx="557">
                  <c:v>12/9/14 3:30</c:v>
                </c:pt>
                <c:pt idx="558">
                  <c:v>12/9/14 3:30</c:v>
                </c:pt>
                <c:pt idx="559">
                  <c:v>12/9/14 3:30</c:v>
                </c:pt>
                <c:pt idx="560">
                  <c:v>12/9/14 3:30</c:v>
                </c:pt>
                <c:pt idx="561">
                  <c:v>12/9/14 3:30</c:v>
                </c:pt>
                <c:pt idx="562">
                  <c:v>12/9/14 3:31</c:v>
                </c:pt>
                <c:pt idx="563">
                  <c:v>12/9/14 3:31</c:v>
                </c:pt>
                <c:pt idx="564">
                  <c:v>12/9/14 3:31</c:v>
                </c:pt>
                <c:pt idx="565">
                  <c:v>12/9/14 3:32</c:v>
                </c:pt>
                <c:pt idx="566">
                  <c:v>12/9/14 3:32</c:v>
                </c:pt>
                <c:pt idx="567">
                  <c:v>12/9/14 3:34</c:v>
                </c:pt>
                <c:pt idx="568">
                  <c:v>12/9/14 3:34</c:v>
                </c:pt>
                <c:pt idx="569">
                  <c:v>12/9/14 3:34</c:v>
                </c:pt>
                <c:pt idx="570">
                  <c:v>12/9/14 3:35</c:v>
                </c:pt>
                <c:pt idx="571">
                  <c:v>12/9/14 3:36</c:v>
                </c:pt>
                <c:pt idx="572">
                  <c:v>12/9/14 3:37</c:v>
                </c:pt>
                <c:pt idx="573">
                  <c:v>12/9/14 3:37</c:v>
                </c:pt>
                <c:pt idx="574">
                  <c:v>12/9/14 3:37</c:v>
                </c:pt>
                <c:pt idx="575">
                  <c:v>12/9/14 3:37</c:v>
                </c:pt>
                <c:pt idx="576">
                  <c:v>12/9/14 3:37</c:v>
                </c:pt>
                <c:pt idx="577">
                  <c:v>12/9/14 3:37</c:v>
                </c:pt>
                <c:pt idx="578">
                  <c:v>12/9/14 3:38</c:v>
                </c:pt>
                <c:pt idx="579">
                  <c:v>12/9/14 3:38</c:v>
                </c:pt>
                <c:pt idx="580">
                  <c:v>12/9/14 3:38</c:v>
                </c:pt>
                <c:pt idx="581">
                  <c:v>12/9/14 3:38</c:v>
                </c:pt>
                <c:pt idx="582">
                  <c:v>12/9/14 3:39</c:v>
                </c:pt>
                <c:pt idx="583">
                  <c:v>12/9/14 3:42</c:v>
                </c:pt>
                <c:pt idx="584">
                  <c:v>12/9/14 3:43</c:v>
                </c:pt>
                <c:pt idx="585">
                  <c:v>12/9/14 3:43</c:v>
                </c:pt>
                <c:pt idx="586">
                  <c:v>12/9/14 3:45</c:v>
                </c:pt>
                <c:pt idx="587">
                  <c:v>12/9/14 3:45</c:v>
                </c:pt>
                <c:pt idx="588">
                  <c:v>12/9/14 3:46</c:v>
                </c:pt>
                <c:pt idx="589">
                  <c:v>12/9/14 3:47</c:v>
                </c:pt>
                <c:pt idx="590">
                  <c:v>12/9/14 3:47</c:v>
                </c:pt>
                <c:pt idx="591">
                  <c:v>12/9/14 3:47</c:v>
                </c:pt>
                <c:pt idx="592">
                  <c:v>12/9/14 3:47</c:v>
                </c:pt>
                <c:pt idx="593">
                  <c:v>12/9/14 3:47</c:v>
                </c:pt>
                <c:pt idx="594">
                  <c:v>12/9/14 3:49</c:v>
                </c:pt>
                <c:pt idx="595">
                  <c:v>12/9/14 3:49</c:v>
                </c:pt>
                <c:pt idx="596">
                  <c:v>12/9/14 3:49</c:v>
                </c:pt>
                <c:pt idx="597">
                  <c:v>12/9/14 3:49</c:v>
                </c:pt>
                <c:pt idx="598">
                  <c:v>12/9/14 3:49</c:v>
                </c:pt>
                <c:pt idx="599">
                  <c:v>12/9/14 3:49</c:v>
                </c:pt>
                <c:pt idx="600">
                  <c:v>12/9/14 3:49</c:v>
                </c:pt>
                <c:pt idx="601">
                  <c:v>12/9/14 3:49</c:v>
                </c:pt>
                <c:pt idx="602">
                  <c:v>12/9/14 3:50</c:v>
                </c:pt>
                <c:pt idx="603">
                  <c:v>12/9/14 3:50</c:v>
                </c:pt>
                <c:pt idx="604">
                  <c:v>12/9/14 3:50</c:v>
                </c:pt>
                <c:pt idx="605">
                  <c:v>12/9/14 3:50</c:v>
                </c:pt>
                <c:pt idx="606">
                  <c:v>12/9/14 3:50</c:v>
                </c:pt>
                <c:pt idx="607">
                  <c:v>12/9/14 3:50</c:v>
                </c:pt>
                <c:pt idx="608">
                  <c:v>12/9/14 3:51</c:v>
                </c:pt>
                <c:pt idx="609">
                  <c:v>12/9/14 3:51</c:v>
                </c:pt>
                <c:pt idx="610">
                  <c:v>12/9/14 3:51</c:v>
                </c:pt>
                <c:pt idx="611">
                  <c:v>12/9/14 3:51</c:v>
                </c:pt>
                <c:pt idx="612">
                  <c:v>12/9/14 3:51</c:v>
                </c:pt>
                <c:pt idx="613">
                  <c:v>12/9/14 3:51</c:v>
                </c:pt>
                <c:pt idx="614">
                  <c:v>12/9/14 3:52</c:v>
                </c:pt>
                <c:pt idx="615">
                  <c:v>12/9/14 3:52</c:v>
                </c:pt>
                <c:pt idx="616">
                  <c:v>12/9/14 3:52</c:v>
                </c:pt>
                <c:pt idx="617">
                  <c:v>12/9/14 3:52</c:v>
                </c:pt>
                <c:pt idx="618">
                  <c:v>12/9/14 3:53</c:v>
                </c:pt>
                <c:pt idx="619">
                  <c:v>12/9/14 3:54</c:v>
                </c:pt>
                <c:pt idx="620">
                  <c:v>12/9/14 3:54</c:v>
                </c:pt>
                <c:pt idx="621">
                  <c:v>12/9/14 3:54</c:v>
                </c:pt>
                <c:pt idx="622">
                  <c:v>12/9/14 3:54</c:v>
                </c:pt>
                <c:pt idx="623">
                  <c:v>12/9/14 3:57</c:v>
                </c:pt>
                <c:pt idx="624">
                  <c:v>12/9/14 3:58</c:v>
                </c:pt>
                <c:pt idx="625">
                  <c:v>12/9/14 3:58</c:v>
                </c:pt>
                <c:pt idx="626">
                  <c:v>12/9/14 3:58</c:v>
                </c:pt>
                <c:pt idx="627">
                  <c:v>12/9/14 3:58</c:v>
                </c:pt>
                <c:pt idx="628">
                  <c:v>12/9/14 3:58</c:v>
                </c:pt>
                <c:pt idx="629">
                  <c:v>12/9/14 4:01</c:v>
                </c:pt>
                <c:pt idx="630">
                  <c:v>12/9/14 4:01</c:v>
                </c:pt>
                <c:pt idx="631">
                  <c:v>12/9/14 4:02</c:v>
                </c:pt>
                <c:pt idx="632">
                  <c:v>12/9/14 4:02</c:v>
                </c:pt>
                <c:pt idx="633">
                  <c:v>12/9/14 4:02</c:v>
                </c:pt>
                <c:pt idx="634">
                  <c:v>12/9/14 4:02</c:v>
                </c:pt>
                <c:pt idx="635">
                  <c:v>12/9/14 4:03</c:v>
                </c:pt>
                <c:pt idx="636">
                  <c:v>12/9/14 4:03</c:v>
                </c:pt>
                <c:pt idx="637">
                  <c:v>12/9/14 4:03</c:v>
                </c:pt>
                <c:pt idx="638">
                  <c:v>12/9/14 4:03</c:v>
                </c:pt>
                <c:pt idx="639">
                  <c:v>12/9/14 4:04</c:v>
                </c:pt>
                <c:pt idx="640">
                  <c:v>12/9/14 4:04</c:v>
                </c:pt>
                <c:pt idx="641">
                  <c:v>12/9/14 4:04</c:v>
                </c:pt>
                <c:pt idx="642">
                  <c:v>12/9/14 4:05</c:v>
                </c:pt>
                <c:pt idx="643">
                  <c:v>12/9/14 4:05</c:v>
                </c:pt>
                <c:pt idx="644">
                  <c:v>12/9/14 4:05</c:v>
                </c:pt>
                <c:pt idx="645">
                  <c:v>12/9/14 4:07</c:v>
                </c:pt>
                <c:pt idx="646">
                  <c:v>12/9/14 4:07</c:v>
                </c:pt>
                <c:pt idx="647">
                  <c:v>12/9/14 4:07</c:v>
                </c:pt>
                <c:pt idx="648">
                  <c:v>12/9/14 4:07</c:v>
                </c:pt>
                <c:pt idx="649">
                  <c:v>12/9/14 4:07</c:v>
                </c:pt>
                <c:pt idx="650">
                  <c:v>12/9/14 4:07</c:v>
                </c:pt>
                <c:pt idx="651">
                  <c:v>12/9/14 4:07</c:v>
                </c:pt>
                <c:pt idx="652">
                  <c:v>12/9/14 4:08</c:v>
                </c:pt>
                <c:pt idx="653">
                  <c:v>12/9/14 4:08</c:v>
                </c:pt>
                <c:pt idx="654">
                  <c:v>12/9/14 4:08</c:v>
                </c:pt>
                <c:pt idx="655">
                  <c:v>12/9/14 4:08</c:v>
                </c:pt>
                <c:pt idx="656">
                  <c:v>12/9/14 4:08</c:v>
                </c:pt>
                <c:pt idx="657">
                  <c:v>12/9/14 4:09</c:v>
                </c:pt>
                <c:pt idx="658">
                  <c:v>12/9/14 4:09</c:v>
                </c:pt>
                <c:pt idx="659">
                  <c:v>12/9/14 4:09</c:v>
                </c:pt>
                <c:pt idx="660">
                  <c:v>12/9/14 4:10</c:v>
                </c:pt>
                <c:pt idx="661">
                  <c:v>12/9/14 4:10</c:v>
                </c:pt>
                <c:pt idx="662">
                  <c:v>12/9/14 4:10</c:v>
                </c:pt>
                <c:pt idx="663">
                  <c:v>12/9/14 4:10</c:v>
                </c:pt>
                <c:pt idx="664">
                  <c:v>12/9/14 4:10</c:v>
                </c:pt>
                <c:pt idx="665">
                  <c:v>12/9/14 4:10</c:v>
                </c:pt>
                <c:pt idx="666">
                  <c:v>12/9/14 4:11</c:v>
                </c:pt>
                <c:pt idx="667">
                  <c:v>12/9/14 4:11</c:v>
                </c:pt>
                <c:pt idx="668">
                  <c:v>12/9/14 4:11</c:v>
                </c:pt>
                <c:pt idx="669">
                  <c:v>12/9/14 4:11</c:v>
                </c:pt>
                <c:pt idx="670">
                  <c:v>12/9/14 4:11</c:v>
                </c:pt>
                <c:pt idx="671">
                  <c:v>12/9/14 4:11</c:v>
                </c:pt>
                <c:pt idx="672">
                  <c:v>12/9/14 4:11</c:v>
                </c:pt>
                <c:pt idx="673">
                  <c:v>12/9/14 4:11</c:v>
                </c:pt>
                <c:pt idx="674">
                  <c:v>12/9/14 4:11</c:v>
                </c:pt>
                <c:pt idx="675">
                  <c:v>12/9/14 4:11</c:v>
                </c:pt>
                <c:pt idx="676">
                  <c:v>12/9/14 4:11</c:v>
                </c:pt>
                <c:pt idx="677">
                  <c:v>12/9/14 4:11</c:v>
                </c:pt>
                <c:pt idx="678">
                  <c:v>12/9/14 4:11</c:v>
                </c:pt>
                <c:pt idx="679">
                  <c:v>12/9/14 4:12</c:v>
                </c:pt>
                <c:pt idx="680">
                  <c:v>12/9/14 4:12</c:v>
                </c:pt>
                <c:pt idx="681">
                  <c:v>12/9/14 4:12</c:v>
                </c:pt>
                <c:pt idx="682">
                  <c:v>12/9/14 4:12</c:v>
                </c:pt>
                <c:pt idx="683">
                  <c:v>12/9/14 4:13</c:v>
                </c:pt>
                <c:pt idx="684">
                  <c:v>12/9/14 4:13</c:v>
                </c:pt>
                <c:pt idx="685">
                  <c:v>12/9/14 4:13</c:v>
                </c:pt>
                <c:pt idx="686">
                  <c:v>12/9/14 4:13</c:v>
                </c:pt>
                <c:pt idx="687">
                  <c:v>12/9/14 4:13</c:v>
                </c:pt>
                <c:pt idx="688">
                  <c:v>12/9/14 4:14</c:v>
                </c:pt>
                <c:pt idx="689">
                  <c:v>12/9/14 4:14</c:v>
                </c:pt>
                <c:pt idx="690">
                  <c:v>12/9/14 4:14</c:v>
                </c:pt>
                <c:pt idx="691">
                  <c:v>12/9/14 4:15</c:v>
                </c:pt>
                <c:pt idx="692">
                  <c:v>12/9/14 4:16</c:v>
                </c:pt>
                <c:pt idx="693">
                  <c:v>12/9/14 4:16</c:v>
                </c:pt>
                <c:pt idx="694">
                  <c:v>12/9/14 4:16</c:v>
                </c:pt>
                <c:pt idx="695">
                  <c:v>12/9/14 4:16</c:v>
                </c:pt>
                <c:pt idx="696">
                  <c:v>12/9/14 4:16</c:v>
                </c:pt>
                <c:pt idx="697">
                  <c:v>12/9/14 4:16</c:v>
                </c:pt>
                <c:pt idx="698">
                  <c:v>12/9/14 4:16</c:v>
                </c:pt>
                <c:pt idx="699">
                  <c:v>12/9/14 4:17</c:v>
                </c:pt>
                <c:pt idx="700">
                  <c:v>12/9/14 4:17</c:v>
                </c:pt>
                <c:pt idx="701">
                  <c:v>12/9/14 4:18</c:v>
                </c:pt>
                <c:pt idx="702">
                  <c:v>12/9/14 4:18</c:v>
                </c:pt>
                <c:pt idx="703">
                  <c:v>12/9/14 4:18</c:v>
                </c:pt>
                <c:pt idx="704">
                  <c:v>12/9/14 4:18</c:v>
                </c:pt>
                <c:pt idx="705">
                  <c:v>12/9/14 4:18</c:v>
                </c:pt>
                <c:pt idx="706">
                  <c:v>12/9/14 4:18</c:v>
                </c:pt>
                <c:pt idx="707">
                  <c:v>12/9/14 4:18</c:v>
                </c:pt>
                <c:pt idx="708">
                  <c:v>12/9/14 4:18</c:v>
                </c:pt>
                <c:pt idx="709">
                  <c:v>12/9/14 4:18</c:v>
                </c:pt>
                <c:pt idx="710">
                  <c:v>12/9/14 4:19</c:v>
                </c:pt>
                <c:pt idx="711">
                  <c:v>12/9/14 4:20</c:v>
                </c:pt>
                <c:pt idx="712">
                  <c:v>12/9/14 4:20</c:v>
                </c:pt>
                <c:pt idx="713">
                  <c:v>12/9/14 4:20</c:v>
                </c:pt>
                <c:pt idx="714">
                  <c:v>12/9/14 4:20</c:v>
                </c:pt>
                <c:pt idx="715">
                  <c:v>12/9/14 4:20</c:v>
                </c:pt>
                <c:pt idx="716">
                  <c:v>12/9/14 4:21</c:v>
                </c:pt>
                <c:pt idx="717">
                  <c:v>12/9/14 4:21</c:v>
                </c:pt>
                <c:pt idx="718">
                  <c:v>12/9/14 4:21</c:v>
                </c:pt>
                <c:pt idx="719">
                  <c:v>12/9/14 4:21</c:v>
                </c:pt>
                <c:pt idx="720">
                  <c:v>12/9/14 4:21</c:v>
                </c:pt>
                <c:pt idx="721">
                  <c:v>12/9/14 4:21</c:v>
                </c:pt>
                <c:pt idx="722">
                  <c:v>12/9/14 4:21</c:v>
                </c:pt>
                <c:pt idx="723">
                  <c:v>12/9/14 4:21</c:v>
                </c:pt>
                <c:pt idx="724">
                  <c:v>12/9/14 4:23</c:v>
                </c:pt>
                <c:pt idx="725">
                  <c:v>12/9/14 4:23</c:v>
                </c:pt>
                <c:pt idx="726">
                  <c:v>12/9/14 4:23</c:v>
                </c:pt>
                <c:pt idx="727">
                  <c:v>12/9/14 4:23</c:v>
                </c:pt>
                <c:pt idx="728">
                  <c:v>12/9/14 4:23</c:v>
                </c:pt>
                <c:pt idx="729">
                  <c:v>12/9/14 4:23</c:v>
                </c:pt>
                <c:pt idx="730">
                  <c:v>12/9/14 4:23</c:v>
                </c:pt>
                <c:pt idx="731">
                  <c:v>12/9/14 4:23</c:v>
                </c:pt>
                <c:pt idx="732">
                  <c:v>12/9/14 4:23</c:v>
                </c:pt>
                <c:pt idx="733">
                  <c:v>12/9/14 4:23</c:v>
                </c:pt>
                <c:pt idx="734">
                  <c:v>12/9/14 4:23</c:v>
                </c:pt>
                <c:pt idx="735">
                  <c:v>12/9/14 4:25</c:v>
                </c:pt>
                <c:pt idx="736">
                  <c:v>12/9/14 4:25</c:v>
                </c:pt>
                <c:pt idx="737">
                  <c:v>12/9/14 4:25</c:v>
                </c:pt>
                <c:pt idx="738">
                  <c:v>12/9/14 4:25</c:v>
                </c:pt>
                <c:pt idx="739">
                  <c:v>12/9/14 4:25</c:v>
                </c:pt>
                <c:pt idx="740">
                  <c:v>12/9/14 4:26</c:v>
                </c:pt>
                <c:pt idx="741">
                  <c:v>12/9/14 4:26</c:v>
                </c:pt>
                <c:pt idx="742">
                  <c:v>12/9/14 4:27</c:v>
                </c:pt>
                <c:pt idx="743">
                  <c:v>12/9/14 4:28</c:v>
                </c:pt>
                <c:pt idx="744">
                  <c:v>12/9/14 4:28</c:v>
                </c:pt>
                <c:pt idx="745">
                  <c:v>12/9/14 4:28</c:v>
                </c:pt>
                <c:pt idx="746">
                  <c:v>12/9/14 4:29</c:v>
                </c:pt>
                <c:pt idx="747">
                  <c:v>12/9/14 4:29</c:v>
                </c:pt>
                <c:pt idx="748">
                  <c:v>12/9/14 4:29</c:v>
                </c:pt>
                <c:pt idx="749">
                  <c:v>12/9/14 4:29</c:v>
                </c:pt>
                <c:pt idx="750">
                  <c:v>12/9/14 4:30</c:v>
                </c:pt>
                <c:pt idx="751">
                  <c:v>12/9/14 4:31</c:v>
                </c:pt>
                <c:pt idx="752">
                  <c:v>12/9/14 4:31</c:v>
                </c:pt>
                <c:pt idx="753">
                  <c:v>12/9/14 4:31</c:v>
                </c:pt>
                <c:pt idx="754">
                  <c:v>12/9/14 4:31</c:v>
                </c:pt>
                <c:pt idx="755">
                  <c:v>12/9/14 4:31</c:v>
                </c:pt>
                <c:pt idx="756">
                  <c:v>12/9/14 4:31</c:v>
                </c:pt>
                <c:pt idx="757">
                  <c:v>12/9/14 4:32</c:v>
                </c:pt>
                <c:pt idx="758">
                  <c:v>12/9/14 4:32</c:v>
                </c:pt>
                <c:pt idx="759">
                  <c:v>12/9/14 4:33</c:v>
                </c:pt>
                <c:pt idx="760">
                  <c:v>12/9/14 4:33</c:v>
                </c:pt>
                <c:pt idx="761">
                  <c:v>12/9/14 4:33</c:v>
                </c:pt>
                <c:pt idx="762">
                  <c:v>12/9/14 4:33</c:v>
                </c:pt>
                <c:pt idx="763">
                  <c:v>12/9/14 4:33</c:v>
                </c:pt>
                <c:pt idx="764">
                  <c:v>12/9/14 4:33</c:v>
                </c:pt>
                <c:pt idx="765">
                  <c:v>12/9/14 4:33</c:v>
                </c:pt>
                <c:pt idx="766">
                  <c:v>12/9/14 4:34</c:v>
                </c:pt>
                <c:pt idx="767">
                  <c:v>12/9/14 4:34</c:v>
                </c:pt>
                <c:pt idx="768">
                  <c:v>12/9/14 4:35</c:v>
                </c:pt>
                <c:pt idx="769">
                  <c:v>12/9/14 4:35</c:v>
                </c:pt>
                <c:pt idx="770">
                  <c:v>12/9/14 4:35</c:v>
                </c:pt>
                <c:pt idx="771">
                  <c:v>12/9/14 4:35</c:v>
                </c:pt>
                <c:pt idx="772">
                  <c:v>12/9/14 4:36</c:v>
                </c:pt>
                <c:pt idx="773">
                  <c:v>12/9/14 4:36</c:v>
                </c:pt>
                <c:pt idx="774">
                  <c:v>12/9/14 4:36</c:v>
                </c:pt>
                <c:pt idx="775">
                  <c:v>12/9/14 4:36</c:v>
                </c:pt>
                <c:pt idx="776">
                  <c:v>12/9/14 4:36</c:v>
                </c:pt>
                <c:pt idx="777">
                  <c:v>12/9/14 4:37</c:v>
                </c:pt>
                <c:pt idx="778">
                  <c:v>12/9/14 4:37</c:v>
                </c:pt>
                <c:pt idx="779">
                  <c:v>12/9/14 4:37</c:v>
                </c:pt>
                <c:pt idx="780">
                  <c:v>12/9/14 4:38</c:v>
                </c:pt>
                <c:pt idx="781">
                  <c:v>12/9/14 4:38</c:v>
                </c:pt>
                <c:pt idx="782">
                  <c:v>12/9/14 4:38</c:v>
                </c:pt>
                <c:pt idx="783">
                  <c:v>12/9/14 4:38</c:v>
                </c:pt>
                <c:pt idx="784">
                  <c:v>12/9/14 4:38</c:v>
                </c:pt>
                <c:pt idx="785">
                  <c:v>12/9/14 4:38</c:v>
                </c:pt>
                <c:pt idx="786">
                  <c:v>12/9/14 4:39</c:v>
                </c:pt>
                <c:pt idx="787">
                  <c:v>12/9/14 4:39</c:v>
                </c:pt>
                <c:pt idx="788">
                  <c:v>12/9/14 4:39</c:v>
                </c:pt>
                <c:pt idx="789">
                  <c:v>12/9/14 4:40</c:v>
                </c:pt>
                <c:pt idx="790">
                  <c:v>12/9/14 4:41</c:v>
                </c:pt>
                <c:pt idx="791">
                  <c:v>12/9/14 4:42</c:v>
                </c:pt>
                <c:pt idx="792">
                  <c:v>12/9/14 4:42</c:v>
                </c:pt>
                <c:pt idx="793">
                  <c:v>12/9/14 4:42</c:v>
                </c:pt>
                <c:pt idx="794">
                  <c:v>12/9/14 4:42</c:v>
                </c:pt>
                <c:pt idx="795">
                  <c:v>12/9/14 4:42</c:v>
                </c:pt>
                <c:pt idx="796">
                  <c:v>12/9/14 4:43</c:v>
                </c:pt>
                <c:pt idx="797">
                  <c:v>12/9/14 4:43</c:v>
                </c:pt>
                <c:pt idx="798">
                  <c:v>12/9/14 4:43</c:v>
                </c:pt>
                <c:pt idx="799">
                  <c:v>12/9/14 4:43</c:v>
                </c:pt>
                <c:pt idx="800">
                  <c:v>12/9/14 4:43</c:v>
                </c:pt>
                <c:pt idx="801">
                  <c:v>12/9/14 4:43</c:v>
                </c:pt>
                <c:pt idx="802">
                  <c:v>12/9/14 4:43</c:v>
                </c:pt>
                <c:pt idx="803">
                  <c:v>12/9/14 4:43</c:v>
                </c:pt>
                <c:pt idx="804">
                  <c:v>12/9/14 4:44</c:v>
                </c:pt>
                <c:pt idx="805">
                  <c:v>12/9/14 4:45</c:v>
                </c:pt>
                <c:pt idx="806">
                  <c:v>12/9/14 4:45</c:v>
                </c:pt>
                <c:pt idx="807">
                  <c:v>12/9/14 4:45</c:v>
                </c:pt>
                <c:pt idx="808">
                  <c:v>12/9/14 4:45</c:v>
                </c:pt>
                <c:pt idx="809">
                  <c:v>12/9/14 4:46</c:v>
                </c:pt>
                <c:pt idx="810">
                  <c:v>12/9/14 4:46</c:v>
                </c:pt>
                <c:pt idx="811">
                  <c:v>12/9/14 4:46</c:v>
                </c:pt>
                <c:pt idx="812">
                  <c:v>12/9/14 4:48</c:v>
                </c:pt>
                <c:pt idx="813">
                  <c:v>12/9/14 4:48</c:v>
                </c:pt>
                <c:pt idx="814">
                  <c:v>12/9/14 4:48</c:v>
                </c:pt>
                <c:pt idx="815">
                  <c:v>12/9/14 4:48</c:v>
                </c:pt>
                <c:pt idx="816">
                  <c:v>12/9/14 4:48</c:v>
                </c:pt>
                <c:pt idx="817">
                  <c:v>12/9/14 4:48</c:v>
                </c:pt>
                <c:pt idx="818">
                  <c:v>12/9/14 4:48</c:v>
                </c:pt>
                <c:pt idx="819">
                  <c:v>12/9/14 4:49</c:v>
                </c:pt>
                <c:pt idx="820">
                  <c:v>12/9/14 4:50</c:v>
                </c:pt>
                <c:pt idx="821">
                  <c:v>12/9/14 4:50</c:v>
                </c:pt>
                <c:pt idx="822">
                  <c:v>12/9/14 4:50</c:v>
                </c:pt>
                <c:pt idx="823">
                  <c:v>12/9/14 4:51</c:v>
                </c:pt>
                <c:pt idx="824">
                  <c:v>12/9/14 4:51</c:v>
                </c:pt>
                <c:pt idx="825">
                  <c:v>12/9/14 4:51</c:v>
                </c:pt>
                <c:pt idx="826">
                  <c:v>12/9/14 4:52</c:v>
                </c:pt>
                <c:pt idx="827">
                  <c:v>12/9/14 4:52</c:v>
                </c:pt>
                <c:pt idx="828">
                  <c:v>12/9/14 4:52</c:v>
                </c:pt>
                <c:pt idx="829">
                  <c:v>12/9/14 4:53</c:v>
                </c:pt>
                <c:pt idx="830">
                  <c:v>12/9/14 4:54</c:v>
                </c:pt>
                <c:pt idx="831">
                  <c:v>12/9/14 4:54</c:v>
                </c:pt>
                <c:pt idx="832">
                  <c:v>12/9/14 4:54</c:v>
                </c:pt>
                <c:pt idx="833">
                  <c:v>12/9/14 4:54</c:v>
                </c:pt>
                <c:pt idx="834">
                  <c:v>12/9/14 4:54</c:v>
                </c:pt>
                <c:pt idx="835">
                  <c:v>12/9/14 4:54</c:v>
                </c:pt>
                <c:pt idx="836">
                  <c:v>12/9/14 4:54</c:v>
                </c:pt>
                <c:pt idx="837">
                  <c:v>12/9/14 4:55</c:v>
                </c:pt>
                <c:pt idx="838">
                  <c:v>12/9/14 4:55</c:v>
                </c:pt>
                <c:pt idx="839">
                  <c:v>12/9/14 4:55</c:v>
                </c:pt>
                <c:pt idx="840">
                  <c:v>12/9/14 4:56</c:v>
                </c:pt>
                <c:pt idx="841">
                  <c:v>12/9/14 4:57</c:v>
                </c:pt>
                <c:pt idx="842">
                  <c:v>12/9/14 4:57</c:v>
                </c:pt>
                <c:pt idx="843">
                  <c:v>12/9/14 4:57</c:v>
                </c:pt>
                <c:pt idx="844">
                  <c:v>12/9/14 4:57</c:v>
                </c:pt>
                <c:pt idx="845">
                  <c:v>12/9/14 4:57</c:v>
                </c:pt>
                <c:pt idx="846">
                  <c:v>12/9/14 4:58</c:v>
                </c:pt>
                <c:pt idx="847">
                  <c:v>12/9/14 4:58</c:v>
                </c:pt>
                <c:pt idx="848">
                  <c:v>12/9/14 4:58</c:v>
                </c:pt>
                <c:pt idx="849">
                  <c:v>12/9/14 4:58</c:v>
                </c:pt>
                <c:pt idx="850">
                  <c:v>12/9/14 4:59</c:v>
                </c:pt>
                <c:pt idx="851">
                  <c:v>12/9/14 4:59</c:v>
                </c:pt>
                <c:pt idx="852">
                  <c:v>12/9/14 4:59</c:v>
                </c:pt>
                <c:pt idx="853">
                  <c:v>12/9/14 4:59</c:v>
                </c:pt>
                <c:pt idx="854">
                  <c:v>12/9/14 5:00</c:v>
                </c:pt>
                <c:pt idx="855">
                  <c:v>12/9/14 5:00</c:v>
                </c:pt>
                <c:pt idx="856">
                  <c:v>12/9/14 5:00</c:v>
                </c:pt>
                <c:pt idx="857">
                  <c:v>12/9/14 5:00</c:v>
                </c:pt>
                <c:pt idx="858">
                  <c:v>12/9/14 5:00</c:v>
                </c:pt>
                <c:pt idx="859">
                  <c:v>12/9/14 5:00</c:v>
                </c:pt>
                <c:pt idx="860">
                  <c:v>12/9/14 5:01</c:v>
                </c:pt>
                <c:pt idx="861">
                  <c:v>12/9/14 5:01</c:v>
                </c:pt>
                <c:pt idx="862">
                  <c:v>12/9/14 5:01</c:v>
                </c:pt>
                <c:pt idx="863">
                  <c:v>12/9/14 5:01</c:v>
                </c:pt>
                <c:pt idx="864">
                  <c:v>12/9/14 5:01</c:v>
                </c:pt>
                <c:pt idx="865">
                  <c:v>12/9/14 5:01</c:v>
                </c:pt>
                <c:pt idx="866">
                  <c:v>12/9/14 5:01</c:v>
                </c:pt>
                <c:pt idx="867">
                  <c:v>12/9/14 5:03</c:v>
                </c:pt>
                <c:pt idx="868">
                  <c:v>12/9/14 5:04</c:v>
                </c:pt>
                <c:pt idx="869">
                  <c:v>12/9/14 5:04</c:v>
                </c:pt>
                <c:pt idx="870">
                  <c:v>12/9/14 5:04</c:v>
                </c:pt>
                <c:pt idx="871">
                  <c:v>12/9/14 5:04</c:v>
                </c:pt>
                <c:pt idx="872">
                  <c:v>12/9/14 5:04</c:v>
                </c:pt>
                <c:pt idx="873">
                  <c:v>12/9/14 5:05</c:v>
                </c:pt>
                <c:pt idx="874">
                  <c:v>12/9/14 5:05</c:v>
                </c:pt>
                <c:pt idx="875">
                  <c:v>12/9/14 5:06</c:v>
                </c:pt>
                <c:pt idx="876">
                  <c:v>12/9/14 5:06</c:v>
                </c:pt>
                <c:pt idx="877">
                  <c:v>12/9/14 5:06</c:v>
                </c:pt>
                <c:pt idx="878">
                  <c:v>12/9/14 5:06</c:v>
                </c:pt>
                <c:pt idx="879">
                  <c:v>12/9/14 5:07</c:v>
                </c:pt>
                <c:pt idx="880">
                  <c:v>12/9/14 5:07</c:v>
                </c:pt>
                <c:pt idx="881">
                  <c:v>12/9/14 5:07</c:v>
                </c:pt>
                <c:pt idx="882">
                  <c:v>12/9/14 5:07</c:v>
                </c:pt>
                <c:pt idx="883">
                  <c:v>12/9/14 5:08</c:v>
                </c:pt>
                <c:pt idx="884">
                  <c:v>12/9/14 5:08</c:v>
                </c:pt>
                <c:pt idx="885">
                  <c:v>12/9/14 5:09</c:v>
                </c:pt>
                <c:pt idx="886">
                  <c:v>12/9/14 5:09</c:v>
                </c:pt>
                <c:pt idx="887">
                  <c:v>12/9/14 5:09</c:v>
                </c:pt>
                <c:pt idx="888">
                  <c:v>12/9/14 5:09</c:v>
                </c:pt>
                <c:pt idx="889">
                  <c:v>12/9/14 5:10</c:v>
                </c:pt>
                <c:pt idx="890">
                  <c:v>12/9/14 5:11</c:v>
                </c:pt>
                <c:pt idx="891">
                  <c:v>12/9/14 5:11</c:v>
                </c:pt>
                <c:pt idx="892">
                  <c:v>12/9/14 5:11</c:v>
                </c:pt>
                <c:pt idx="893">
                  <c:v>12/9/14 5:12</c:v>
                </c:pt>
                <c:pt idx="894">
                  <c:v>12/9/14 5:12</c:v>
                </c:pt>
                <c:pt idx="895">
                  <c:v>12/9/14 5:12</c:v>
                </c:pt>
                <c:pt idx="896">
                  <c:v>12/9/14 5:12</c:v>
                </c:pt>
                <c:pt idx="897">
                  <c:v>12/9/14 5:12</c:v>
                </c:pt>
                <c:pt idx="898">
                  <c:v>12/9/14 5:13</c:v>
                </c:pt>
                <c:pt idx="899">
                  <c:v>12/9/14 5:13</c:v>
                </c:pt>
                <c:pt idx="900">
                  <c:v>12/9/14 5:13</c:v>
                </c:pt>
                <c:pt idx="901">
                  <c:v>12/9/14 5:13</c:v>
                </c:pt>
                <c:pt idx="902">
                  <c:v>12/9/14 5:13</c:v>
                </c:pt>
                <c:pt idx="903">
                  <c:v>12/9/14 5:13</c:v>
                </c:pt>
                <c:pt idx="904">
                  <c:v>12/9/14 5:13</c:v>
                </c:pt>
                <c:pt idx="905">
                  <c:v>12/9/14 5:14</c:v>
                </c:pt>
                <c:pt idx="906">
                  <c:v>12/9/14 5:14</c:v>
                </c:pt>
                <c:pt idx="907">
                  <c:v>12/9/14 5:14</c:v>
                </c:pt>
                <c:pt idx="908">
                  <c:v>12/9/14 5:14</c:v>
                </c:pt>
                <c:pt idx="909">
                  <c:v>12/9/14 5:14</c:v>
                </c:pt>
                <c:pt idx="910">
                  <c:v>12/9/14 5:14</c:v>
                </c:pt>
                <c:pt idx="911">
                  <c:v>12/9/14 5:15</c:v>
                </c:pt>
                <c:pt idx="912">
                  <c:v>12/9/14 5:15</c:v>
                </c:pt>
                <c:pt idx="913">
                  <c:v>12/9/14 5:15</c:v>
                </c:pt>
                <c:pt idx="914">
                  <c:v>12/9/14 5:15</c:v>
                </c:pt>
                <c:pt idx="915">
                  <c:v>12/9/14 5:16</c:v>
                </c:pt>
                <c:pt idx="916">
                  <c:v>12/9/14 5:16</c:v>
                </c:pt>
                <c:pt idx="917">
                  <c:v>12/9/14 5:16</c:v>
                </c:pt>
                <c:pt idx="918">
                  <c:v>12/9/14 5:16</c:v>
                </c:pt>
                <c:pt idx="919">
                  <c:v>12/9/14 5:16</c:v>
                </c:pt>
                <c:pt idx="920">
                  <c:v>12/9/14 5:16</c:v>
                </c:pt>
                <c:pt idx="921">
                  <c:v>12/9/14 5:16</c:v>
                </c:pt>
                <c:pt idx="922">
                  <c:v>12/9/14 5:17</c:v>
                </c:pt>
                <c:pt idx="923">
                  <c:v>12/9/14 5:17</c:v>
                </c:pt>
                <c:pt idx="924">
                  <c:v>12/9/14 5:17</c:v>
                </c:pt>
                <c:pt idx="925">
                  <c:v>12/9/14 5:18</c:v>
                </c:pt>
                <c:pt idx="926">
                  <c:v>12/9/14 5:18</c:v>
                </c:pt>
                <c:pt idx="927">
                  <c:v>12/9/14 5:18</c:v>
                </c:pt>
                <c:pt idx="928">
                  <c:v>12/9/14 5:18</c:v>
                </c:pt>
                <c:pt idx="929">
                  <c:v>12/9/14 5:18</c:v>
                </c:pt>
                <c:pt idx="930">
                  <c:v>12/9/14 5:19</c:v>
                </c:pt>
                <c:pt idx="931">
                  <c:v>12/9/14 5:19</c:v>
                </c:pt>
                <c:pt idx="932">
                  <c:v>12/9/14 5:19</c:v>
                </c:pt>
                <c:pt idx="933">
                  <c:v>12/9/14 5:20</c:v>
                </c:pt>
                <c:pt idx="934">
                  <c:v>12/9/14 5:20</c:v>
                </c:pt>
                <c:pt idx="935">
                  <c:v>12/9/14 5:20</c:v>
                </c:pt>
                <c:pt idx="936">
                  <c:v>12/9/14 5:21</c:v>
                </c:pt>
                <c:pt idx="937">
                  <c:v>12/9/14 5:22</c:v>
                </c:pt>
                <c:pt idx="938">
                  <c:v>12/9/14 5:22</c:v>
                </c:pt>
                <c:pt idx="939">
                  <c:v>12/9/14 5:24</c:v>
                </c:pt>
                <c:pt idx="940">
                  <c:v>12/9/14 5:25</c:v>
                </c:pt>
                <c:pt idx="941">
                  <c:v>12/9/14 5:26</c:v>
                </c:pt>
                <c:pt idx="942">
                  <c:v>12/9/14 5:26</c:v>
                </c:pt>
                <c:pt idx="943">
                  <c:v>12/9/14 5:26</c:v>
                </c:pt>
                <c:pt idx="944">
                  <c:v>12/9/14 5:26</c:v>
                </c:pt>
                <c:pt idx="945">
                  <c:v>12/9/14 5:27</c:v>
                </c:pt>
                <c:pt idx="946">
                  <c:v>12/9/14 5:27</c:v>
                </c:pt>
                <c:pt idx="947">
                  <c:v>12/9/14 5:27</c:v>
                </c:pt>
                <c:pt idx="948">
                  <c:v>12/9/14 5:27</c:v>
                </c:pt>
                <c:pt idx="949">
                  <c:v>12/9/14 5:27</c:v>
                </c:pt>
                <c:pt idx="950">
                  <c:v>12/9/14 5:28</c:v>
                </c:pt>
                <c:pt idx="951">
                  <c:v>12/9/14 5:29</c:v>
                </c:pt>
                <c:pt idx="952">
                  <c:v>12/9/14 5:29</c:v>
                </c:pt>
                <c:pt idx="953">
                  <c:v>12/9/14 5:29</c:v>
                </c:pt>
                <c:pt idx="954">
                  <c:v>12/9/14 5:29</c:v>
                </c:pt>
                <c:pt idx="955">
                  <c:v>12/9/14 5:30</c:v>
                </c:pt>
                <c:pt idx="956">
                  <c:v>12/9/14 5:30</c:v>
                </c:pt>
                <c:pt idx="957">
                  <c:v>12/9/14 5:31</c:v>
                </c:pt>
                <c:pt idx="958">
                  <c:v>12/9/14 5:33</c:v>
                </c:pt>
                <c:pt idx="959">
                  <c:v>12/9/14 5:33</c:v>
                </c:pt>
                <c:pt idx="960">
                  <c:v>12/9/14 5:33</c:v>
                </c:pt>
                <c:pt idx="961">
                  <c:v>12/9/14 5:34</c:v>
                </c:pt>
                <c:pt idx="962">
                  <c:v>12/9/14 5:34</c:v>
                </c:pt>
                <c:pt idx="963">
                  <c:v>12/9/14 5:35</c:v>
                </c:pt>
                <c:pt idx="964">
                  <c:v>12/9/14 5:35</c:v>
                </c:pt>
                <c:pt idx="965">
                  <c:v>12/9/14 5:35</c:v>
                </c:pt>
                <c:pt idx="966">
                  <c:v>12/9/14 5:35</c:v>
                </c:pt>
                <c:pt idx="967">
                  <c:v>12/9/14 5:35</c:v>
                </c:pt>
                <c:pt idx="968">
                  <c:v>12/9/14 5:36</c:v>
                </c:pt>
                <c:pt idx="969">
                  <c:v>12/9/14 5:37</c:v>
                </c:pt>
                <c:pt idx="970">
                  <c:v>12/9/14 5:37</c:v>
                </c:pt>
                <c:pt idx="971">
                  <c:v>12/9/14 5:37</c:v>
                </c:pt>
                <c:pt idx="972">
                  <c:v>12/9/14 5:38</c:v>
                </c:pt>
                <c:pt idx="973">
                  <c:v>12/9/14 5:38</c:v>
                </c:pt>
                <c:pt idx="974">
                  <c:v>12/9/14 5:38</c:v>
                </c:pt>
                <c:pt idx="975">
                  <c:v>12/9/14 5:39</c:v>
                </c:pt>
                <c:pt idx="976">
                  <c:v>12/9/14 5:39</c:v>
                </c:pt>
                <c:pt idx="977">
                  <c:v>12/9/14 5:39</c:v>
                </c:pt>
                <c:pt idx="978">
                  <c:v>12/9/14 5:41</c:v>
                </c:pt>
                <c:pt idx="979">
                  <c:v>12/9/14 5:41</c:v>
                </c:pt>
                <c:pt idx="980">
                  <c:v>12/9/14 5:41</c:v>
                </c:pt>
                <c:pt idx="981">
                  <c:v>12/9/14 5:42</c:v>
                </c:pt>
                <c:pt idx="982">
                  <c:v>12/9/14 5:42</c:v>
                </c:pt>
                <c:pt idx="983">
                  <c:v>12/9/14 5:43</c:v>
                </c:pt>
                <c:pt idx="984">
                  <c:v>12/9/14 5:43</c:v>
                </c:pt>
                <c:pt idx="985">
                  <c:v>12/9/14 5:43</c:v>
                </c:pt>
                <c:pt idx="986">
                  <c:v>12/9/14 5:43</c:v>
                </c:pt>
                <c:pt idx="987">
                  <c:v>12/9/14 5:43</c:v>
                </c:pt>
                <c:pt idx="988">
                  <c:v>12/9/14 5:44</c:v>
                </c:pt>
                <c:pt idx="989">
                  <c:v>12/9/14 5:44</c:v>
                </c:pt>
                <c:pt idx="990">
                  <c:v>12/9/14 5:44</c:v>
                </c:pt>
                <c:pt idx="991">
                  <c:v>12/9/14 5:44</c:v>
                </c:pt>
                <c:pt idx="992">
                  <c:v>12/9/14 5:45</c:v>
                </c:pt>
                <c:pt idx="993">
                  <c:v>12/9/14 5:45</c:v>
                </c:pt>
                <c:pt idx="994">
                  <c:v>12/9/14 5:45</c:v>
                </c:pt>
                <c:pt idx="995">
                  <c:v>12/9/14 5:45</c:v>
                </c:pt>
                <c:pt idx="996">
                  <c:v>12/9/14 5:45</c:v>
                </c:pt>
                <c:pt idx="997">
                  <c:v>12/9/14 5:45</c:v>
                </c:pt>
                <c:pt idx="998">
                  <c:v>12/9/14 5:45</c:v>
                </c:pt>
                <c:pt idx="999">
                  <c:v>12/9/14 5:46</c:v>
                </c:pt>
                <c:pt idx="1000">
                  <c:v>12/9/14 5:46</c:v>
                </c:pt>
                <c:pt idx="1001">
                  <c:v>12/9/14 5:47</c:v>
                </c:pt>
                <c:pt idx="1002">
                  <c:v>12/9/14 5:47</c:v>
                </c:pt>
                <c:pt idx="1003">
                  <c:v>12/9/14 5:48</c:v>
                </c:pt>
                <c:pt idx="1004">
                  <c:v>12/9/14 5:49</c:v>
                </c:pt>
                <c:pt idx="1005">
                  <c:v>12/9/14 5:49</c:v>
                </c:pt>
                <c:pt idx="1006">
                  <c:v>12/9/14 5:49</c:v>
                </c:pt>
                <c:pt idx="1007">
                  <c:v>12/9/14 5:50</c:v>
                </c:pt>
                <c:pt idx="1008">
                  <c:v>12/9/14 5:50</c:v>
                </c:pt>
                <c:pt idx="1009">
                  <c:v>12/9/14 5:51</c:v>
                </c:pt>
                <c:pt idx="1010">
                  <c:v>12/9/14 5:51</c:v>
                </c:pt>
                <c:pt idx="1011">
                  <c:v>12/9/14 5:51</c:v>
                </c:pt>
                <c:pt idx="1012">
                  <c:v>12/9/14 5:52</c:v>
                </c:pt>
                <c:pt idx="1013">
                  <c:v>12/9/14 5:52</c:v>
                </c:pt>
                <c:pt idx="1014">
                  <c:v>12/9/14 5:52</c:v>
                </c:pt>
                <c:pt idx="1015">
                  <c:v>12/9/14 5:52</c:v>
                </c:pt>
                <c:pt idx="1016">
                  <c:v>12/9/14 5:53</c:v>
                </c:pt>
                <c:pt idx="1017">
                  <c:v>12/9/14 5:53</c:v>
                </c:pt>
                <c:pt idx="1018">
                  <c:v>12/9/14 5:53</c:v>
                </c:pt>
                <c:pt idx="1019">
                  <c:v>12/9/14 5:53</c:v>
                </c:pt>
                <c:pt idx="1020">
                  <c:v>12/9/14 5:54</c:v>
                </c:pt>
                <c:pt idx="1021">
                  <c:v>12/9/14 5:54</c:v>
                </c:pt>
                <c:pt idx="1022">
                  <c:v>12/9/14 5:54</c:v>
                </c:pt>
                <c:pt idx="1023">
                  <c:v>12/9/14 5:54</c:v>
                </c:pt>
                <c:pt idx="1024">
                  <c:v>12/9/14 5:54</c:v>
                </c:pt>
                <c:pt idx="1025">
                  <c:v>12/9/14 5:55</c:v>
                </c:pt>
                <c:pt idx="1026">
                  <c:v>12/9/14 5:55</c:v>
                </c:pt>
                <c:pt idx="1027">
                  <c:v>12/9/14 5:55</c:v>
                </c:pt>
                <c:pt idx="1028">
                  <c:v>12/9/14 5:55</c:v>
                </c:pt>
                <c:pt idx="1029">
                  <c:v>12/9/14 5:55</c:v>
                </c:pt>
                <c:pt idx="1030">
                  <c:v>12/9/14 5:55</c:v>
                </c:pt>
                <c:pt idx="1031">
                  <c:v>12/9/14 5:55</c:v>
                </c:pt>
                <c:pt idx="1032">
                  <c:v>12/9/14 5:55</c:v>
                </c:pt>
                <c:pt idx="1033">
                  <c:v>12/9/14 5:56</c:v>
                </c:pt>
                <c:pt idx="1034">
                  <c:v>12/9/14 5:56</c:v>
                </c:pt>
                <c:pt idx="1035">
                  <c:v>12/9/14 5:56</c:v>
                </c:pt>
                <c:pt idx="1036">
                  <c:v>12/9/14 5:56</c:v>
                </c:pt>
                <c:pt idx="1037">
                  <c:v>12/9/14 5:56</c:v>
                </c:pt>
                <c:pt idx="1038">
                  <c:v>12/9/14 5:58</c:v>
                </c:pt>
                <c:pt idx="1039">
                  <c:v>12/9/14 5:58</c:v>
                </c:pt>
                <c:pt idx="1040">
                  <c:v>12/9/14 5:58</c:v>
                </c:pt>
                <c:pt idx="1041">
                  <c:v>12/9/14 5:59</c:v>
                </c:pt>
                <c:pt idx="1042">
                  <c:v>12/9/14 6:00</c:v>
                </c:pt>
                <c:pt idx="1043">
                  <c:v>12/9/14 6:00</c:v>
                </c:pt>
                <c:pt idx="1044">
                  <c:v>12/9/14 6:00</c:v>
                </c:pt>
                <c:pt idx="1045">
                  <c:v>12/9/14 6:01</c:v>
                </c:pt>
                <c:pt idx="1046">
                  <c:v>12/9/14 6:01</c:v>
                </c:pt>
                <c:pt idx="1047">
                  <c:v>12/9/14 6:02</c:v>
                </c:pt>
                <c:pt idx="1048">
                  <c:v>12/9/14 6:02</c:v>
                </c:pt>
                <c:pt idx="1049">
                  <c:v>12/9/14 6:02</c:v>
                </c:pt>
                <c:pt idx="1050">
                  <c:v>12/9/14 6:02</c:v>
                </c:pt>
                <c:pt idx="1051">
                  <c:v>12/9/14 6:02</c:v>
                </c:pt>
                <c:pt idx="1052">
                  <c:v>12/9/14 6:02</c:v>
                </c:pt>
                <c:pt idx="1053">
                  <c:v>12/9/14 6:02</c:v>
                </c:pt>
                <c:pt idx="1054">
                  <c:v>12/9/14 6:04</c:v>
                </c:pt>
                <c:pt idx="1055">
                  <c:v>12/9/14 6:04</c:v>
                </c:pt>
                <c:pt idx="1056">
                  <c:v>12/9/14 6:05</c:v>
                </c:pt>
                <c:pt idx="1057">
                  <c:v>12/9/14 6:05</c:v>
                </c:pt>
                <c:pt idx="1058">
                  <c:v>12/9/14 6:05</c:v>
                </c:pt>
                <c:pt idx="1059">
                  <c:v>12/9/14 6:05</c:v>
                </c:pt>
                <c:pt idx="1060">
                  <c:v>12/9/14 6:05</c:v>
                </c:pt>
                <c:pt idx="1061">
                  <c:v>12/9/14 6:05</c:v>
                </c:pt>
                <c:pt idx="1062">
                  <c:v>12/9/14 6:05</c:v>
                </c:pt>
                <c:pt idx="1063">
                  <c:v>12/9/14 6:06</c:v>
                </c:pt>
                <c:pt idx="1064">
                  <c:v>12/9/14 6:06</c:v>
                </c:pt>
                <c:pt idx="1065">
                  <c:v>12/9/14 6:06</c:v>
                </c:pt>
                <c:pt idx="1066">
                  <c:v>12/9/14 6:06</c:v>
                </c:pt>
                <c:pt idx="1067">
                  <c:v>12/9/14 6:06</c:v>
                </c:pt>
                <c:pt idx="1068">
                  <c:v>12/9/14 6:07</c:v>
                </c:pt>
                <c:pt idx="1069">
                  <c:v>12/9/14 6:07</c:v>
                </c:pt>
                <c:pt idx="1070">
                  <c:v>12/9/14 6:07</c:v>
                </c:pt>
                <c:pt idx="1071">
                  <c:v>12/9/14 6:07</c:v>
                </c:pt>
                <c:pt idx="1072">
                  <c:v>12/9/14 6:08</c:v>
                </c:pt>
                <c:pt idx="1073">
                  <c:v>12/9/14 6:08</c:v>
                </c:pt>
                <c:pt idx="1074">
                  <c:v>12/9/14 6:08</c:v>
                </c:pt>
                <c:pt idx="1075">
                  <c:v>12/9/14 6:08</c:v>
                </c:pt>
                <c:pt idx="1076">
                  <c:v>12/9/14 6:08</c:v>
                </c:pt>
                <c:pt idx="1077">
                  <c:v>12/9/14 6:08</c:v>
                </c:pt>
                <c:pt idx="1078">
                  <c:v>12/9/14 6:09</c:v>
                </c:pt>
                <c:pt idx="1079">
                  <c:v>12/9/14 6:09</c:v>
                </c:pt>
                <c:pt idx="1080">
                  <c:v>12/9/14 6:10</c:v>
                </c:pt>
                <c:pt idx="1081">
                  <c:v>12/9/14 6:10</c:v>
                </c:pt>
                <c:pt idx="1082">
                  <c:v>12/9/14 6:10</c:v>
                </c:pt>
                <c:pt idx="1083">
                  <c:v>12/9/14 6:10</c:v>
                </c:pt>
                <c:pt idx="1084">
                  <c:v>12/9/14 6:10</c:v>
                </c:pt>
                <c:pt idx="1085">
                  <c:v>12/9/14 6:10</c:v>
                </c:pt>
                <c:pt idx="1086">
                  <c:v>12/9/14 6:10</c:v>
                </c:pt>
                <c:pt idx="1087">
                  <c:v>12/9/14 6:11</c:v>
                </c:pt>
                <c:pt idx="1088">
                  <c:v>12/9/14 6:11</c:v>
                </c:pt>
                <c:pt idx="1089">
                  <c:v>12/9/14 6:11</c:v>
                </c:pt>
                <c:pt idx="1090">
                  <c:v>12/9/14 6:11</c:v>
                </c:pt>
                <c:pt idx="1091">
                  <c:v>12/9/14 6:11</c:v>
                </c:pt>
                <c:pt idx="1092">
                  <c:v>12/9/14 6:11</c:v>
                </c:pt>
                <c:pt idx="1093">
                  <c:v>12/9/14 6:11</c:v>
                </c:pt>
                <c:pt idx="1094">
                  <c:v>12/9/14 6:11</c:v>
                </c:pt>
                <c:pt idx="1095">
                  <c:v>12/9/14 6:12</c:v>
                </c:pt>
                <c:pt idx="1096">
                  <c:v>12/9/14 6:12</c:v>
                </c:pt>
                <c:pt idx="1097">
                  <c:v>12/9/14 6:12</c:v>
                </c:pt>
                <c:pt idx="1098">
                  <c:v>12/9/14 6:13</c:v>
                </c:pt>
                <c:pt idx="1099">
                  <c:v>12/9/14 6:13</c:v>
                </c:pt>
                <c:pt idx="1100">
                  <c:v>12/9/14 6:13</c:v>
                </c:pt>
                <c:pt idx="1101">
                  <c:v>12/9/14 6:13</c:v>
                </c:pt>
                <c:pt idx="1102">
                  <c:v>12/9/14 6:14</c:v>
                </c:pt>
                <c:pt idx="1103">
                  <c:v>12/9/14 6:14</c:v>
                </c:pt>
                <c:pt idx="1104">
                  <c:v>12/9/14 6:14</c:v>
                </c:pt>
                <c:pt idx="1105">
                  <c:v>12/9/14 6:15</c:v>
                </c:pt>
                <c:pt idx="1106">
                  <c:v>12/9/14 6:15</c:v>
                </c:pt>
                <c:pt idx="1107">
                  <c:v>12/9/14 6:15</c:v>
                </c:pt>
                <c:pt idx="1108">
                  <c:v>12/9/14 6:15</c:v>
                </c:pt>
                <c:pt idx="1109">
                  <c:v>12/9/14 6:15</c:v>
                </c:pt>
                <c:pt idx="1110">
                  <c:v>12/9/14 6:16</c:v>
                </c:pt>
                <c:pt idx="1111">
                  <c:v>12/9/14 6:16</c:v>
                </c:pt>
                <c:pt idx="1112">
                  <c:v>12/9/14 6:16</c:v>
                </c:pt>
                <c:pt idx="1113">
                  <c:v>12/9/14 6:17</c:v>
                </c:pt>
                <c:pt idx="1114">
                  <c:v>12/9/14 6:18</c:v>
                </c:pt>
                <c:pt idx="1115">
                  <c:v>12/9/14 6:18</c:v>
                </c:pt>
                <c:pt idx="1116">
                  <c:v>12/9/14 6:19</c:v>
                </c:pt>
                <c:pt idx="1117">
                  <c:v>12/9/14 6:19</c:v>
                </c:pt>
                <c:pt idx="1118">
                  <c:v>12/9/14 6:19</c:v>
                </c:pt>
                <c:pt idx="1119">
                  <c:v>12/9/14 6:20</c:v>
                </c:pt>
                <c:pt idx="1120">
                  <c:v>12/9/14 6:20</c:v>
                </c:pt>
                <c:pt idx="1121">
                  <c:v>12/9/14 6:20</c:v>
                </c:pt>
                <c:pt idx="1122">
                  <c:v>12/9/14 6:21</c:v>
                </c:pt>
                <c:pt idx="1123">
                  <c:v>12/9/14 6:21</c:v>
                </c:pt>
                <c:pt idx="1124">
                  <c:v>12/9/14 6:22</c:v>
                </c:pt>
                <c:pt idx="1125">
                  <c:v>12/9/14 6:23</c:v>
                </c:pt>
                <c:pt idx="1126">
                  <c:v>12/9/14 6:23</c:v>
                </c:pt>
                <c:pt idx="1127">
                  <c:v>12/9/14 6:23</c:v>
                </c:pt>
                <c:pt idx="1128">
                  <c:v>12/9/14 6:23</c:v>
                </c:pt>
                <c:pt idx="1129">
                  <c:v>12/9/14 6:23</c:v>
                </c:pt>
                <c:pt idx="1130">
                  <c:v>12/9/14 6:23</c:v>
                </c:pt>
                <c:pt idx="1131">
                  <c:v>12/9/14 6:24</c:v>
                </c:pt>
                <c:pt idx="1132">
                  <c:v>12/9/14 6:24</c:v>
                </c:pt>
                <c:pt idx="1133">
                  <c:v>12/9/14 6:24</c:v>
                </c:pt>
                <c:pt idx="1134">
                  <c:v>12/9/14 6:25</c:v>
                </c:pt>
                <c:pt idx="1135">
                  <c:v>12/9/14 6:25</c:v>
                </c:pt>
                <c:pt idx="1136">
                  <c:v>12/9/14 6:26</c:v>
                </c:pt>
                <c:pt idx="1137">
                  <c:v>12/9/14 6:27</c:v>
                </c:pt>
                <c:pt idx="1138">
                  <c:v>12/9/14 6:32</c:v>
                </c:pt>
                <c:pt idx="1139">
                  <c:v>12/9/14 6:32</c:v>
                </c:pt>
                <c:pt idx="1140">
                  <c:v>12/9/14 6:32</c:v>
                </c:pt>
                <c:pt idx="1141">
                  <c:v>12/9/14 6:33</c:v>
                </c:pt>
                <c:pt idx="1142">
                  <c:v>12/9/14 6:34</c:v>
                </c:pt>
                <c:pt idx="1143">
                  <c:v>12/9/14 6:34</c:v>
                </c:pt>
                <c:pt idx="1144">
                  <c:v>12/9/14 6:36</c:v>
                </c:pt>
                <c:pt idx="1145">
                  <c:v>12/9/14 6:36</c:v>
                </c:pt>
                <c:pt idx="1146">
                  <c:v>12/9/14 6:36</c:v>
                </c:pt>
                <c:pt idx="1147">
                  <c:v>12/9/14 6:36</c:v>
                </c:pt>
                <c:pt idx="1148">
                  <c:v>12/9/14 6:36</c:v>
                </c:pt>
                <c:pt idx="1149">
                  <c:v>12/9/14 6:36</c:v>
                </c:pt>
                <c:pt idx="1150">
                  <c:v>12/9/14 6:37</c:v>
                </c:pt>
                <c:pt idx="1151">
                  <c:v>12/9/14 6:37</c:v>
                </c:pt>
                <c:pt idx="1152">
                  <c:v>12/9/14 6:37</c:v>
                </c:pt>
                <c:pt idx="1153">
                  <c:v>12/9/14 6:37</c:v>
                </c:pt>
                <c:pt idx="1154">
                  <c:v>12/9/14 6:38</c:v>
                </c:pt>
                <c:pt idx="1155">
                  <c:v>12/9/14 6:38</c:v>
                </c:pt>
                <c:pt idx="1156">
                  <c:v>12/9/14 6:39</c:v>
                </c:pt>
                <c:pt idx="1157">
                  <c:v>12/9/14 6:40</c:v>
                </c:pt>
                <c:pt idx="1158">
                  <c:v>12/9/14 6:42</c:v>
                </c:pt>
                <c:pt idx="1159">
                  <c:v>12/9/14 6:43</c:v>
                </c:pt>
                <c:pt idx="1160">
                  <c:v>12/9/14 6:43</c:v>
                </c:pt>
                <c:pt idx="1161">
                  <c:v>12/9/14 6:43</c:v>
                </c:pt>
                <c:pt idx="1162">
                  <c:v>12/9/14 6:46</c:v>
                </c:pt>
                <c:pt idx="1163">
                  <c:v>12/9/14 6:46</c:v>
                </c:pt>
                <c:pt idx="1164">
                  <c:v>12/9/14 6:46</c:v>
                </c:pt>
                <c:pt idx="1165">
                  <c:v>12/9/14 6:46</c:v>
                </c:pt>
                <c:pt idx="1166">
                  <c:v>12/9/14 6:46</c:v>
                </c:pt>
                <c:pt idx="1167">
                  <c:v>12/9/14 6:46</c:v>
                </c:pt>
                <c:pt idx="1168">
                  <c:v>12/9/14 6:46</c:v>
                </c:pt>
                <c:pt idx="1169">
                  <c:v>12/9/14 6:47</c:v>
                </c:pt>
                <c:pt idx="1170">
                  <c:v>12/9/14 6:47</c:v>
                </c:pt>
                <c:pt idx="1171">
                  <c:v>12/9/14 6:48</c:v>
                </c:pt>
                <c:pt idx="1172">
                  <c:v>12/9/14 6:48</c:v>
                </c:pt>
                <c:pt idx="1173">
                  <c:v>12/9/14 6:49</c:v>
                </c:pt>
                <c:pt idx="1174">
                  <c:v>12/9/14 6:49</c:v>
                </c:pt>
                <c:pt idx="1175">
                  <c:v>12/9/14 6:50</c:v>
                </c:pt>
                <c:pt idx="1176">
                  <c:v>12/9/14 6:50</c:v>
                </c:pt>
                <c:pt idx="1177">
                  <c:v>12/9/14 6:50</c:v>
                </c:pt>
                <c:pt idx="1178">
                  <c:v>12/9/14 6:50</c:v>
                </c:pt>
                <c:pt idx="1179">
                  <c:v>12/9/14 6:51</c:v>
                </c:pt>
                <c:pt idx="1180">
                  <c:v>12/9/14 6:52</c:v>
                </c:pt>
                <c:pt idx="1181">
                  <c:v>12/9/14 6:53</c:v>
                </c:pt>
                <c:pt idx="1182">
                  <c:v>12/9/14 6:54</c:v>
                </c:pt>
                <c:pt idx="1183">
                  <c:v>12/9/14 6:54</c:v>
                </c:pt>
                <c:pt idx="1184">
                  <c:v>12/9/14 6:54</c:v>
                </c:pt>
                <c:pt idx="1185">
                  <c:v>12/9/14 6:55</c:v>
                </c:pt>
                <c:pt idx="1186">
                  <c:v>12/9/14 6:55</c:v>
                </c:pt>
                <c:pt idx="1187">
                  <c:v>12/9/14 6:55</c:v>
                </c:pt>
                <c:pt idx="1188">
                  <c:v>12/9/14 6:56</c:v>
                </c:pt>
                <c:pt idx="1189">
                  <c:v>12/9/14 6:56</c:v>
                </c:pt>
                <c:pt idx="1190">
                  <c:v>12/9/14 6:56</c:v>
                </c:pt>
                <c:pt idx="1191">
                  <c:v>12/9/14 6:56</c:v>
                </c:pt>
                <c:pt idx="1192">
                  <c:v>12/9/14 6:56</c:v>
                </c:pt>
                <c:pt idx="1193">
                  <c:v>12/9/14 6:57</c:v>
                </c:pt>
                <c:pt idx="1194">
                  <c:v>12/9/14 6:57</c:v>
                </c:pt>
                <c:pt idx="1195">
                  <c:v>12/9/14 6:57</c:v>
                </c:pt>
                <c:pt idx="1196">
                  <c:v>12/9/14 6:58</c:v>
                </c:pt>
                <c:pt idx="1197">
                  <c:v>12/9/14 6:58</c:v>
                </c:pt>
                <c:pt idx="1198">
                  <c:v>12/9/14 6:59</c:v>
                </c:pt>
                <c:pt idx="1199">
                  <c:v>12/9/14 6:59</c:v>
                </c:pt>
                <c:pt idx="1200">
                  <c:v>12/9/14 6:59</c:v>
                </c:pt>
                <c:pt idx="1201">
                  <c:v>12/9/14 6:59</c:v>
                </c:pt>
                <c:pt idx="1202">
                  <c:v>12/9/14 6:59</c:v>
                </c:pt>
                <c:pt idx="1203">
                  <c:v>12/9/14 7:00</c:v>
                </c:pt>
                <c:pt idx="1204">
                  <c:v>12/9/14 7:01</c:v>
                </c:pt>
                <c:pt idx="1205">
                  <c:v>12/9/14 7:01</c:v>
                </c:pt>
                <c:pt idx="1206">
                  <c:v>12/9/14 7:01</c:v>
                </c:pt>
                <c:pt idx="1207">
                  <c:v>12/9/14 7:02</c:v>
                </c:pt>
                <c:pt idx="1208">
                  <c:v>12/9/14 7:02</c:v>
                </c:pt>
                <c:pt idx="1209">
                  <c:v>12/9/14 7:02</c:v>
                </c:pt>
                <c:pt idx="1210">
                  <c:v>12/9/14 7:04</c:v>
                </c:pt>
                <c:pt idx="1211">
                  <c:v>12/9/14 7:05</c:v>
                </c:pt>
                <c:pt idx="1212">
                  <c:v>12/9/14 7:07</c:v>
                </c:pt>
                <c:pt idx="1213">
                  <c:v>12/9/14 7:07</c:v>
                </c:pt>
                <c:pt idx="1214">
                  <c:v>12/9/14 7:07</c:v>
                </c:pt>
                <c:pt idx="1215">
                  <c:v>12/9/14 7:07</c:v>
                </c:pt>
                <c:pt idx="1216">
                  <c:v>12/9/14 7:07</c:v>
                </c:pt>
                <c:pt idx="1217">
                  <c:v>12/9/14 7:07</c:v>
                </c:pt>
                <c:pt idx="1218">
                  <c:v>12/9/14 7:07</c:v>
                </c:pt>
                <c:pt idx="1219">
                  <c:v>12/9/14 7:08</c:v>
                </c:pt>
                <c:pt idx="1220">
                  <c:v>12/9/14 7:08</c:v>
                </c:pt>
                <c:pt idx="1221">
                  <c:v>12/9/14 7:10</c:v>
                </c:pt>
                <c:pt idx="1222">
                  <c:v>12/9/14 7:11</c:v>
                </c:pt>
                <c:pt idx="1223">
                  <c:v>12/9/14 7:11</c:v>
                </c:pt>
                <c:pt idx="1224">
                  <c:v>12/9/14 7:11</c:v>
                </c:pt>
                <c:pt idx="1225">
                  <c:v>12/9/14 7:11</c:v>
                </c:pt>
                <c:pt idx="1226">
                  <c:v>12/9/14 7:11</c:v>
                </c:pt>
                <c:pt idx="1227">
                  <c:v>12/9/14 7:11</c:v>
                </c:pt>
                <c:pt idx="1228">
                  <c:v>12/9/14 7:12</c:v>
                </c:pt>
                <c:pt idx="1229">
                  <c:v>12/9/14 7:12</c:v>
                </c:pt>
                <c:pt idx="1230">
                  <c:v>12/9/14 7:12</c:v>
                </c:pt>
                <c:pt idx="1231">
                  <c:v>12/9/14 7:12</c:v>
                </c:pt>
                <c:pt idx="1232">
                  <c:v>12/9/14 7:12</c:v>
                </c:pt>
                <c:pt idx="1233">
                  <c:v>12/9/14 7:13</c:v>
                </c:pt>
                <c:pt idx="1234">
                  <c:v>12/9/14 7:13</c:v>
                </c:pt>
                <c:pt idx="1235">
                  <c:v>12/9/14 7:13</c:v>
                </c:pt>
                <c:pt idx="1236">
                  <c:v>12/9/14 7:13</c:v>
                </c:pt>
                <c:pt idx="1237">
                  <c:v>12/9/14 7:13</c:v>
                </c:pt>
                <c:pt idx="1238">
                  <c:v>12/9/14 7:13</c:v>
                </c:pt>
                <c:pt idx="1239">
                  <c:v>12/9/14 7:13</c:v>
                </c:pt>
                <c:pt idx="1240">
                  <c:v>12/9/14 7:14</c:v>
                </c:pt>
                <c:pt idx="1241">
                  <c:v>12/9/14 7:14</c:v>
                </c:pt>
                <c:pt idx="1242">
                  <c:v>12/9/14 7:15</c:v>
                </c:pt>
                <c:pt idx="1243">
                  <c:v>12/9/14 7:15</c:v>
                </c:pt>
                <c:pt idx="1244">
                  <c:v>12/9/14 7:15</c:v>
                </c:pt>
                <c:pt idx="1245">
                  <c:v>12/9/14 7:16</c:v>
                </c:pt>
                <c:pt idx="1246">
                  <c:v>12/9/14 7:16</c:v>
                </c:pt>
                <c:pt idx="1247">
                  <c:v>12/9/14 7:16</c:v>
                </c:pt>
                <c:pt idx="1248">
                  <c:v>12/9/14 7:17</c:v>
                </c:pt>
                <c:pt idx="1249">
                  <c:v>12/9/14 7:17</c:v>
                </c:pt>
                <c:pt idx="1250">
                  <c:v>12/9/14 7:17</c:v>
                </c:pt>
                <c:pt idx="1251">
                  <c:v>12/9/14 7:17</c:v>
                </c:pt>
                <c:pt idx="1252">
                  <c:v>12/9/14 7:17</c:v>
                </c:pt>
                <c:pt idx="1253">
                  <c:v>12/9/14 7:17</c:v>
                </c:pt>
                <c:pt idx="1254">
                  <c:v>12/9/14 7:18</c:v>
                </c:pt>
                <c:pt idx="1255">
                  <c:v>12/9/14 7:18</c:v>
                </c:pt>
                <c:pt idx="1256">
                  <c:v>12/9/14 7:18</c:v>
                </c:pt>
                <c:pt idx="1257">
                  <c:v>12/9/14 7:18</c:v>
                </c:pt>
                <c:pt idx="1258">
                  <c:v>12/9/14 7:19</c:v>
                </c:pt>
                <c:pt idx="1259">
                  <c:v>12/9/14 7:19</c:v>
                </c:pt>
                <c:pt idx="1260">
                  <c:v>12/9/14 7:19</c:v>
                </c:pt>
                <c:pt idx="1261">
                  <c:v>12/9/14 7:19</c:v>
                </c:pt>
                <c:pt idx="1262">
                  <c:v>12/9/14 7:19</c:v>
                </c:pt>
                <c:pt idx="1263">
                  <c:v>12/9/14 7:20</c:v>
                </c:pt>
                <c:pt idx="1264">
                  <c:v>12/9/14 7:20</c:v>
                </c:pt>
                <c:pt idx="1265">
                  <c:v>12/9/14 7:20</c:v>
                </c:pt>
                <c:pt idx="1266">
                  <c:v>12/9/14 7:20</c:v>
                </c:pt>
                <c:pt idx="1267">
                  <c:v>12/9/14 7:20</c:v>
                </c:pt>
                <c:pt idx="1268">
                  <c:v>12/9/14 7:20</c:v>
                </c:pt>
                <c:pt idx="1269">
                  <c:v>12/9/14 7:21</c:v>
                </c:pt>
                <c:pt idx="1270">
                  <c:v>12/9/14 7:21</c:v>
                </c:pt>
                <c:pt idx="1271">
                  <c:v>12/9/14 7:22</c:v>
                </c:pt>
                <c:pt idx="1272">
                  <c:v>12/9/14 7:24</c:v>
                </c:pt>
                <c:pt idx="1273">
                  <c:v>12/9/14 7:24</c:v>
                </c:pt>
                <c:pt idx="1274">
                  <c:v>12/9/14 7:25</c:v>
                </c:pt>
                <c:pt idx="1275">
                  <c:v>12/9/14 7:26</c:v>
                </c:pt>
                <c:pt idx="1276">
                  <c:v>12/9/14 7:26</c:v>
                </c:pt>
                <c:pt idx="1277">
                  <c:v>12/9/14 7:26</c:v>
                </c:pt>
                <c:pt idx="1278">
                  <c:v>12/9/14 7:26</c:v>
                </c:pt>
                <c:pt idx="1279">
                  <c:v>12/9/14 7:27</c:v>
                </c:pt>
                <c:pt idx="1280">
                  <c:v>12/9/14 7:27</c:v>
                </c:pt>
                <c:pt idx="1281">
                  <c:v>12/9/14 7:27</c:v>
                </c:pt>
                <c:pt idx="1282">
                  <c:v>12/9/14 7:27</c:v>
                </c:pt>
                <c:pt idx="1283">
                  <c:v>12/9/14 7:28</c:v>
                </c:pt>
                <c:pt idx="1284">
                  <c:v>12/9/14 7:28</c:v>
                </c:pt>
                <c:pt idx="1285">
                  <c:v>12/9/14 7:28</c:v>
                </c:pt>
                <c:pt idx="1286">
                  <c:v>12/9/14 7:28</c:v>
                </c:pt>
                <c:pt idx="1287">
                  <c:v>12/9/14 7:30</c:v>
                </c:pt>
                <c:pt idx="1288">
                  <c:v>12/9/14 7:30</c:v>
                </c:pt>
                <c:pt idx="1289">
                  <c:v>12/9/14 7:30</c:v>
                </c:pt>
                <c:pt idx="1290">
                  <c:v>12/9/14 7:30</c:v>
                </c:pt>
                <c:pt idx="1291">
                  <c:v>12/9/14 7:30</c:v>
                </c:pt>
                <c:pt idx="1292">
                  <c:v>12/9/14 7:30</c:v>
                </c:pt>
                <c:pt idx="1293">
                  <c:v>12/9/14 7:30</c:v>
                </c:pt>
                <c:pt idx="1294">
                  <c:v>12/9/14 7:31</c:v>
                </c:pt>
                <c:pt idx="1295">
                  <c:v>12/9/14 7:31</c:v>
                </c:pt>
                <c:pt idx="1296">
                  <c:v>12/9/14 7:31</c:v>
                </c:pt>
                <c:pt idx="1297">
                  <c:v>12/9/14 7:31</c:v>
                </c:pt>
                <c:pt idx="1298">
                  <c:v>12/9/14 7:33</c:v>
                </c:pt>
                <c:pt idx="1299">
                  <c:v>12/9/14 7:33</c:v>
                </c:pt>
                <c:pt idx="1300">
                  <c:v>12/9/14 7:33</c:v>
                </c:pt>
                <c:pt idx="1301">
                  <c:v>12/9/14 7:33</c:v>
                </c:pt>
                <c:pt idx="1302">
                  <c:v>12/9/14 7:33</c:v>
                </c:pt>
                <c:pt idx="1303">
                  <c:v>12/9/14 7:34</c:v>
                </c:pt>
                <c:pt idx="1304">
                  <c:v>12/9/14 7:34</c:v>
                </c:pt>
                <c:pt idx="1305">
                  <c:v>12/9/14 7:35</c:v>
                </c:pt>
                <c:pt idx="1306">
                  <c:v>12/9/14 7:35</c:v>
                </c:pt>
                <c:pt idx="1307">
                  <c:v>12/9/14 7:36</c:v>
                </c:pt>
                <c:pt idx="1308">
                  <c:v>12/9/14 7:37</c:v>
                </c:pt>
                <c:pt idx="1309">
                  <c:v>12/9/14 7:37</c:v>
                </c:pt>
                <c:pt idx="1310">
                  <c:v>12/9/14 7:37</c:v>
                </c:pt>
                <c:pt idx="1311">
                  <c:v>12/9/14 7:37</c:v>
                </c:pt>
                <c:pt idx="1312">
                  <c:v>12/9/14 7:37</c:v>
                </c:pt>
                <c:pt idx="1313">
                  <c:v>12/9/14 7:37</c:v>
                </c:pt>
                <c:pt idx="1314">
                  <c:v>12/9/14 7:37</c:v>
                </c:pt>
                <c:pt idx="1315">
                  <c:v>12/9/14 7:37</c:v>
                </c:pt>
                <c:pt idx="1316">
                  <c:v>12/9/14 7:37</c:v>
                </c:pt>
                <c:pt idx="1317">
                  <c:v>12/9/14 7:38</c:v>
                </c:pt>
                <c:pt idx="1318">
                  <c:v>12/9/14 7:39</c:v>
                </c:pt>
                <c:pt idx="1319">
                  <c:v>12/9/14 7:39</c:v>
                </c:pt>
                <c:pt idx="1320">
                  <c:v>12/9/14 7:39</c:v>
                </c:pt>
                <c:pt idx="1321">
                  <c:v>12/9/14 7:39</c:v>
                </c:pt>
                <c:pt idx="1322">
                  <c:v>12/9/14 7:40</c:v>
                </c:pt>
                <c:pt idx="1323">
                  <c:v>12/9/14 7:40</c:v>
                </c:pt>
                <c:pt idx="1324">
                  <c:v>12/9/14 7:40</c:v>
                </c:pt>
                <c:pt idx="1325">
                  <c:v>12/9/14 7:40</c:v>
                </c:pt>
                <c:pt idx="1326">
                  <c:v>12/9/14 7:40</c:v>
                </c:pt>
                <c:pt idx="1327">
                  <c:v>12/9/14 7:40</c:v>
                </c:pt>
                <c:pt idx="1328">
                  <c:v>12/9/14 7:40</c:v>
                </c:pt>
                <c:pt idx="1329">
                  <c:v>12/9/14 7:40</c:v>
                </c:pt>
                <c:pt idx="1330">
                  <c:v>12/9/14 7:41</c:v>
                </c:pt>
                <c:pt idx="1331">
                  <c:v>12/9/14 7:41</c:v>
                </c:pt>
                <c:pt idx="1332">
                  <c:v>12/9/14 7:42</c:v>
                </c:pt>
                <c:pt idx="1333">
                  <c:v>12/9/14 7:42</c:v>
                </c:pt>
                <c:pt idx="1334">
                  <c:v>12/9/14 7:42</c:v>
                </c:pt>
                <c:pt idx="1335">
                  <c:v>12/9/14 7:43</c:v>
                </c:pt>
                <c:pt idx="1336">
                  <c:v>12/9/14 7:44</c:v>
                </c:pt>
                <c:pt idx="1337">
                  <c:v>12/9/14 7:45</c:v>
                </c:pt>
                <c:pt idx="1338">
                  <c:v>12/9/14 7:45</c:v>
                </c:pt>
                <c:pt idx="1339">
                  <c:v>12/9/14 7:47</c:v>
                </c:pt>
                <c:pt idx="1340">
                  <c:v>12/9/14 7:47</c:v>
                </c:pt>
                <c:pt idx="1341">
                  <c:v>12/9/14 7:47</c:v>
                </c:pt>
                <c:pt idx="1342">
                  <c:v>12/9/14 7:47</c:v>
                </c:pt>
                <c:pt idx="1343">
                  <c:v>12/9/14 7:48</c:v>
                </c:pt>
                <c:pt idx="1344">
                  <c:v>12/9/14 7:48</c:v>
                </c:pt>
                <c:pt idx="1345">
                  <c:v>12/9/14 7:48</c:v>
                </c:pt>
                <c:pt idx="1346">
                  <c:v>12/9/14 7:48</c:v>
                </c:pt>
                <c:pt idx="1347">
                  <c:v>12/9/14 7:48</c:v>
                </c:pt>
                <c:pt idx="1348">
                  <c:v>12/9/14 7:48</c:v>
                </c:pt>
                <c:pt idx="1349">
                  <c:v>12/9/14 7:50</c:v>
                </c:pt>
                <c:pt idx="1350">
                  <c:v>12/9/14 7:51</c:v>
                </c:pt>
                <c:pt idx="1351">
                  <c:v>12/9/14 7:51</c:v>
                </c:pt>
                <c:pt idx="1352">
                  <c:v>12/9/14 7:51</c:v>
                </c:pt>
                <c:pt idx="1353">
                  <c:v>12/9/14 7:51</c:v>
                </c:pt>
                <c:pt idx="1354">
                  <c:v>12/9/14 7:52</c:v>
                </c:pt>
                <c:pt idx="1355">
                  <c:v>12/9/14 7:54</c:v>
                </c:pt>
                <c:pt idx="1356">
                  <c:v>12/9/14 7:54</c:v>
                </c:pt>
                <c:pt idx="1357">
                  <c:v>12/9/14 7:55</c:v>
                </c:pt>
                <c:pt idx="1358">
                  <c:v>12/9/14 7:55</c:v>
                </c:pt>
                <c:pt idx="1359">
                  <c:v>12/9/14 7:55</c:v>
                </c:pt>
                <c:pt idx="1360">
                  <c:v>12/9/14 7:55</c:v>
                </c:pt>
                <c:pt idx="1361">
                  <c:v>12/9/14 7:56</c:v>
                </c:pt>
                <c:pt idx="1362">
                  <c:v>12/9/14 7:56</c:v>
                </c:pt>
                <c:pt idx="1363">
                  <c:v>12/9/14 7:56</c:v>
                </c:pt>
                <c:pt idx="1364">
                  <c:v>12/9/14 7:56</c:v>
                </c:pt>
                <c:pt idx="1365">
                  <c:v>12/9/14 7:56</c:v>
                </c:pt>
                <c:pt idx="1366">
                  <c:v>12/9/14 7:57</c:v>
                </c:pt>
                <c:pt idx="1367">
                  <c:v>12/9/14 7:57</c:v>
                </c:pt>
                <c:pt idx="1368">
                  <c:v>12/9/14 7:57</c:v>
                </c:pt>
                <c:pt idx="1369">
                  <c:v>12/9/14 7:57</c:v>
                </c:pt>
                <c:pt idx="1370">
                  <c:v>12/9/14 7:57</c:v>
                </c:pt>
                <c:pt idx="1371">
                  <c:v>12/9/14 7:57</c:v>
                </c:pt>
                <c:pt idx="1372">
                  <c:v>12/9/14 7:58</c:v>
                </c:pt>
                <c:pt idx="1373">
                  <c:v>12/9/14 7:59</c:v>
                </c:pt>
                <c:pt idx="1374">
                  <c:v>12/9/14 7:59</c:v>
                </c:pt>
                <c:pt idx="1375">
                  <c:v>12/9/14 7:59</c:v>
                </c:pt>
                <c:pt idx="1376">
                  <c:v>12/9/14 8:00</c:v>
                </c:pt>
                <c:pt idx="1377">
                  <c:v>12/9/14 8:01</c:v>
                </c:pt>
                <c:pt idx="1378">
                  <c:v>12/9/14 8:01</c:v>
                </c:pt>
                <c:pt idx="1379">
                  <c:v>12/9/14 8:01</c:v>
                </c:pt>
                <c:pt idx="1380">
                  <c:v>12/9/14 8:01</c:v>
                </c:pt>
                <c:pt idx="1381">
                  <c:v>12/9/14 8:01</c:v>
                </c:pt>
                <c:pt idx="1382">
                  <c:v>12/9/14 8:02</c:v>
                </c:pt>
                <c:pt idx="1383">
                  <c:v>12/9/14 8:02</c:v>
                </c:pt>
                <c:pt idx="1384">
                  <c:v>12/9/14 8:03</c:v>
                </c:pt>
                <c:pt idx="1385">
                  <c:v>12/9/14 8:03</c:v>
                </c:pt>
                <c:pt idx="1386">
                  <c:v>12/9/14 8:03</c:v>
                </c:pt>
                <c:pt idx="1387">
                  <c:v>12/9/14 8:03</c:v>
                </c:pt>
                <c:pt idx="1388">
                  <c:v>12/9/14 8:04</c:v>
                </c:pt>
                <c:pt idx="1389">
                  <c:v>12/9/14 8:07</c:v>
                </c:pt>
                <c:pt idx="1390">
                  <c:v>12/9/14 8:07</c:v>
                </c:pt>
                <c:pt idx="1391">
                  <c:v>12/9/14 8:07</c:v>
                </c:pt>
                <c:pt idx="1392">
                  <c:v>12/9/14 8:07</c:v>
                </c:pt>
                <c:pt idx="1393">
                  <c:v>12/9/14 8:07</c:v>
                </c:pt>
                <c:pt idx="1394">
                  <c:v>12/9/14 8:09</c:v>
                </c:pt>
                <c:pt idx="1395">
                  <c:v>12/9/14 8:09</c:v>
                </c:pt>
                <c:pt idx="1396">
                  <c:v>12/9/14 8:09</c:v>
                </c:pt>
                <c:pt idx="1397">
                  <c:v>12/9/14 8:09</c:v>
                </c:pt>
                <c:pt idx="1398">
                  <c:v>12/9/14 8:10</c:v>
                </c:pt>
                <c:pt idx="1399">
                  <c:v>12/9/14 8:14</c:v>
                </c:pt>
                <c:pt idx="1400">
                  <c:v>12/9/14 8:16</c:v>
                </c:pt>
                <c:pt idx="1401">
                  <c:v>12/9/14 8:17</c:v>
                </c:pt>
                <c:pt idx="1402">
                  <c:v>12/9/14 8:17</c:v>
                </c:pt>
                <c:pt idx="1403">
                  <c:v>12/9/14 8:18</c:v>
                </c:pt>
                <c:pt idx="1404">
                  <c:v>12/9/14 8:18</c:v>
                </c:pt>
                <c:pt idx="1405">
                  <c:v>12/9/14 8:20</c:v>
                </c:pt>
                <c:pt idx="1406">
                  <c:v>12/9/14 8:21</c:v>
                </c:pt>
                <c:pt idx="1407">
                  <c:v>12/9/14 8:21</c:v>
                </c:pt>
                <c:pt idx="1408">
                  <c:v>12/9/14 8:21</c:v>
                </c:pt>
                <c:pt idx="1409">
                  <c:v>12/9/14 8:22</c:v>
                </c:pt>
                <c:pt idx="1410">
                  <c:v>12/9/14 8:22</c:v>
                </c:pt>
                <c:pt idx="1411">
                  <c:v>12/9/14 8:23</c:v>
                </c:pt>
                <c:pt idx="1412">
                  <c:v>12/9/14 8:23</c:v>
                </c:pt>
                <c:pt idx="1413">
                  <c:v>12/9/14 8:24</c:v>
                </c:pt>
                <c:pt idx="1414">
                  <c:v>12/9/14 8:24</c:v>
                </c:pt>
                <c:pt idx="1415">
                  <c:v>12/9/14 8:24</c:v>
                </c:pt>
                <c:pt idx="1416">
                  <c:v>12/9/14 8:24</c:v>
                </c:pt>
                <c:pt idx="1417">
                  <c:v>12/9/14 8:24</c:v>
                </c:pt>
                <c:pt idx="1418">
                  <c:v>12/9/14 8:25</c:v>
                </c:pt>
                <c:pt idx="1419">
                  <c:v>12/9/14 8:25</c:v>
                </c:pt>
                <c:pt idx="1420">
                  <c:v>12/9/14 8:25</c:v>
                </c:pt>
                <c:pt idx="1421">
                  <c:v>12/9/14 8:25</c:v>
                </c:pt>
                <c:pt idx="1422">
                  <c:v>12/9/14 8:26</c:v>
                </c:pt>
                <c:pt idx="1423">
                  <c:v>12/9/14 8:26</c:v>
                </c:pt>
                <c:pt idx="1424">
                  <c:v>12/9/14 8:27</c:v>
                </c:pt>
                <c:pt idx="1425">
                  <c:v>12/9/14 8:27</c:v>
                </c:pt>
                <c:pt idx="1426">
                  <c:v>12/9/14 8:27</c:v>
                </c:pt>
                <c:pt idx="1427">
                  <c:v>12/9/14 8:29</c:v>
                </c:pt>
                <c:pt idx="1428">
                  <c:v>12/9/14 8:30</c:v>
                </c:pt>
                <c:pt idx="1429">
                  <c:v>12/9/14 8:31</c:v>
                </c:pt>
                <c:pt idx="1430">
                  <c:v>12/9/14 8:31</c:v>
                </c:pt>
                <c:pt idx="1431">
                  <c:v>12/9/14 8:31</c:v>
                </c:pt>
                <c:pt idx="1432">
                  <c:v>12/9/14 8:32</c:v>
                </c:pt>
                <c:pt idx="1433">
                  <c:v>12/9/14 8:32</c:v>
                </c:pt>
                <c:pt idx="1434">
                  <c:v>12/9/14 8:34</c:v>
                </c:pt>
                <c:pt idx="1435">
                  <c:v>12/9/14 8:34</c:v>
                </c:pt>
                <c:pt idx="1436">
                  <c:v>12/9/14 8:34</c:v>
                </c:pt>
                <c:pt idx="1437">
                  <c:v>12/9/14 8:34</c:v>
                </c:pt>
                <c:pt idx="1438">
                  <c:v>12/9/14 8:34</c:v>
                </c:pt>
                <c:pt idx="1439">
                  <c:v>12/9/14 8:35</c:v>
                </c:pt>
                <c:pt idx="1440">
                  <c:v>12/9/14 8:36</c:v>
                </c:pt>
                <c:pt idx="1441">
                  <c:v>12/9/14 8:36</c:v>
                </c:pt>
                <c:pt idx="1442">
                  <c:v>12/9/14 8:36</c:v>
                </c:pt>
                <c:pt idx="1443">
                  <c:v>12/9/14 8:37</c:v>
                </c:pt>
                <c:pt idx="1444">
                  <c:v>12/9/14 8:37</c:v>
                </c:pt>
                <c:pt idx="1445">
                  <c:v>12/9/14 8:38</c:v>
                </c:pt>
                <c:pt idx="1446">
                  <c:v>12/9/14 8:38</c:v>
                </c:pt>
                <c:pt idx="1447">
                  <c:v>12/9/14 8:38</c:v>
                </c:pt>
                <c:pt idx="1448">
                  <c:v>12/9/14 8:40</c:v>
                </c:pt>
                <c:pt idx="1449">
                  <c:v>12/9/14 8:43</c:v>
                </c:pt>
                <c:pt idx="1450">
                  <c:v>12/9/14 8:44</c:v>
                </c:pt>
                <c:pt idx="1451">
                  <c:v>12/9/14 8:47</c:v>
                </c:pt>
                <c:pt idx="1452">
                  <c:v>12/9/14 8:48</c:v>
                </c:pt>
                <c:pt idx="1453">
                  <c:v>12/9/14 8:48</c:v>
                </c:pt>
                <c:pt idx="1454">
                  <c:v>12/9/14 8:48</c:v>
                </c:pt>
                <c:pt idx="1455">
                  <c:v>12/9/14 8:49</c:v>
                </c:pt>
                <c:pt idx="1456">
                  <c:v>12/9/14 8:49</c:v>
                </c:pt>
                <c:pt idx="1457">
                  <c:v>12/9/14 8:49</c:v>
                </c:pt>
                <c:pt idx="1458">
                  <c:v>12/9/14 8:51</c:v>
                </c:pt>
                <c:pt idx="1459">
                  <c:v>12/9/14 8:51</c:v>
                </c:pt>
                <c:pt idx="1460">
                  <c:v>12/9/14 8:51</c:v>
                </c:pt>
                <c:pt idx="1461">
                  <c:v>12/9/14 8:51</c:v>
                </c:pt>
                <c:pt idx="1462">
                  <c:v>12/9/14 8:53</c:v>
                </c:pt>
                <c:pt idx="1463">
                  <c:v>12/9/14 8:54</c:v>
                </c:pt>
                <c:pt idx="1464">
                  <c:v>12/9/14 8:54</c:v>
                </c:pt>
                <c:pt idx="1465">
                  <c:v>12/9/14 8:54</c:v>
                </c:pt>
                <c:pt idx="1466">
                  <c:v>12/9/14 8:54</c:v>
                </c:pt>
                <c:pt idx="1467">
                  <c:v>12/9/14 8:54</c:v>
                </c:pt>
                <c:pt idx="1468">
                  <c:v>12/9/14 8:56</c:v>
                </c:pt>
                <c:pt idx="1469">
                  <c:v>12/9/14 8:56</c:v>
                </c:pt>
                <c:pt idx="1470">
                  <c:v>12/9/14 8:56</c:v>
                </c:pt>
                <c:pt idx="1471">
                  <c:v>12/9/14 8:57</c:v>
                </c:pt>
                <c:pt idx="1472">
                  <c:v>12/9/14 8:57</c:v>
                </c:pt>
                <c:pt idx="1473">
                  <c:v>12/9/14 8:57</c:v>
                </c:pt>
                <c:pt idx="1474">
                  <c:v>12/9/14 8:58</c:v>
                </c:pt>
                <c:pt idx="1475">
                  <c:v>12/9/14 8:58</c:v>
                </c:pt>
                <c:pt idx="1476">
                  <c:v>12/9/14 8:59</c:v>
                </c:pt>
                <c:pt idx="1477">
                  <c:v>12/9/14 8:59</c:v>
                </c:pt>
                <c:pt idx="1478">
                  <c:v>12/9/14 8:59</c:v>
                </c:pt>
                <c:pt idx="1479">
                  <c:v>12/9/14 8:59</c:v>
                </c:pt>
                <c:pt idx="1480">
                  <c:v>12/9/14 9:00</c:v>
                </c:pt>
                <c:pt idx="1481">
                  <c:v>12/9/14 9:00</c:v>
                </c:pt>
                <c:pt idx="1482">
                  <c:v>12/9/14 9:03</c:v>
                </c:pt>
                <c:pt idx="1483">
                  <c:v>12/9/14 9:04</c:v>
                </c:pt>
                <c:pt idx="1484">
                  <c:v>12/9/14 9:04</c:v>
                </c:pt>
                <c:pt idx="1485">
                  <c:v>12/9/14 9:04</c:v>
                </c:pt>
                <c:pt idx="1486">
                  <c:v>12/9/14 9:04</c:v>
                </c:pt>
                <c:pt idx="1487">
                  <c:v>12/9/14 9:07</c:v>
                </c:pt>
                <c:pt idx="1488">
                  <c:v>12/9/14 9:08</c:v>
                </c:pt>
                <c:pt idx="1489">
                  <c:v>12/9/14 9:08</c:v>
                </c:pt>
                <c:pt idx="1490">
                  <c:v>12/9/14 9:08</c:v>
                </c:pt>
                <c:pt idx="1491">
                  <c:v>12/9/14 9:09</c:v>
                </c:pt>
                <c:pt idx="1492">
                  <c:v>12/9/14 9:09</c:v>
                </c:pt>
                <c:pt idx="1493">
                  <c:v>12/9/14 9:10</c:v>
                </c:pt>
                <c:pt idx="1494">
                  <c:v>12/9/14 9:11</c:v>
                </c:pt>
                <c:pt idx="1495">
                  <c:v>12/9/14 9:11</c:v>
                </c:pt>
                <c:pt idx="1496">
                  <c:v>12/9/14 9:11</c:v>
                </c:pt>
                <c:pt idx="1497">
                  <c:v>12/9/14 9:11</c:v>
                </c:pt>
                <c:pt idx="1498">
                  <c:v>12/9/14 9:11</c:v>
                </c:pt>
                <c:pt idx="1499">
                  <c:v>12/9/14 9:12</c:v>
                </c:pt>
                <c:pt idx="1500">
                  <c:v>12/9/14 9:13</c:v>
                </c:pt>
                <c:pt idx="1501">
                  <c:v>12/9/14 9:13</c:v>
                </c:pt>
                <c:pt idx="1502">
                  <c:v>12/9/14 9:13</c:v>
                </c:pt>
                <c:pt idx="1503">
                  <c:v>12/9/14 9:13</c:v>
                </c:pt>
                <c:pt idx="1504">
                  <c:v>12/9/14 9:15</c:v>
                </c:pt>
                <c:pt idx="1505">
                  <c:v>12/9/14 9:15</c:v>
                </c:pt>
                <c:pt idx="1506">
                  <c:v>12/9/14 9:16</c:v>
                </c:pt>
                <c:pt idx="1507">
                  <c:v>12/9/14 9:17</c:v>
                </c:pt>
                <c:pt idx="1508">
                  <c:v>12/9/14 9:17</c:v>
                </c:pt>
                <c:pt idx="1509">
                  <c:v>12/9/14 9:18</c:v>
                </c:pt>
                <c:pt idx="1510">
                  <c:v>12/9/14 9:18</c:v>
                </c:pt>
                <c:pt idx="1511">
                  <c:v>12/9/14 9:18</c:v>
                </c:pt>
                <c:pt idx="1512">
                  <c:v>12/9/14 9:18</c:v>
                </c:pt>
                <c:pt idx="1513">
                  <c:v>12/9/14 9:19</c:v>
                </c:pt>
                <c:pt idx="1514">
                  <c:v>12/9/14 9:19</c:v>
                </c:pt>
                <c:pt idx="1515">
                  <c:v>12/9/14 9:19</c:v>
                </c:pt>
                <c:pt idx="1516">
                  <c:v>12/9/14 9:22</c:v>
                </c:pt>
                <c:pt idx="1517">
                  <c:v>12/9/14 9:22</c:v>
                </c:pt>
                <c:pt idx="1518">
                  <c:v>12/9/14 9:22</c:v>
                </c:pt>
                <c:pt idx="1519">
                  <c:v>12/9/14 9:22</c:v>
                </c:pt>
                <c:pt idx="1520">
                  <c:v>12/9/14 9:22</c:v>
                </c:pt>
                <c:pt idx="1521">
                  <c:v>12/9/14 9:25</c:v>
                </c:pt>
                <c:pt idx="1522">
                  <c:v>12/9/14 9:25</c:v>
                </c:pt>
                <c:pt idx="1523">
                  <c:v>12/9/14 9:26</c:v>
                </c:pt>
                <c:pt idx="1524">
                  <c:v>12/9/14 9:26</c:v>
                </c:pt>
                <c:pt idx="1525">
                  <c:v>12/9/14 9:26</c:v>
                </c:pt>
                <c:pt idx="1526">
                  <c:v>12/9/14 9:26</c:v>
                </c:pt>
                <c:pt idx="1527">
                  <c:v>12/9/14 9:27</c:v>
                </c:pt>
                <c:pt idx="1528">
                  <c:v>12/9/14 9:28</c:v>
                </c:pt>
                <c:pt idx="1529">
                  <c:v>12/9/14 9:28</c:v>
                </c:pt>
                <c:pt idx="1530">
                  <c:v>12/9/14 9:28</c:v>
                </c:pt>
                <c:pt idx="1531">
                  <c:v>12/9/14 9:28</c:v>
                </c:pt>
                <c:pt idx="1532">
                  <c:v>12/9/14 9:29</c:v>
                </c:pt>
                <c:pt idx="1533">
                  <c:v>12/9/14 9:29</c:v>
                </c:pt>
                <c:pt idx="1534">
                  <c:v>12/9/14 9:29</c:v>
                </c:pt>
                <c:pt idx="1535">
                  <c:v>12/9/14 9:29</c:v>
                </c:pt>
                <c:pt idx="1536">
                  <c:v>12/9/14 9:29</c:v>
                </c:pt>
                <c:pt idx="1537">
                  <c:v>12/9/14 9:30</c:v>
                </c:pt>
                <c:pt idx="1538">
                  <c:v>12/9/14 9:30</c:v>
                </c:pt>
                <c:pt idx="1539">
                  <c:v>12/9/14 9:31</c:v>
                </c:pt>
                <c:pt idx="1540">
                  <c:v>12/9/14 9:31</c:v>
                </c:pt>
                <c:pt idx="1541">
                  <c:v>12/9/14 9:32</c:v>
                </c:pt>
                <c:pt idx="1542">
                  <c:v>12/9/14 9:32</c:v>
                </c:pt>
                <c:pt idx="1543">
                  <c:v>12/9/14 9:33</c:v>
                </c:pt>
                <c:pt idx="1544">
                  <c:v>12/9/14 9:33</c:v>
                </c:pt>
                <c:pt idx="1545">
                  <c:v>12/9/14 9:33</c:v>
                </c:pt>
                <c:pt idx="1546">
                  <c:v>12/9/14 9:33</c:v>
                </c:pt>
                <c:pt idx="1547">
                  <c:v>12/9/14 9:33</c:v>
                </c:pt>
                <c:pt idx="1548">
                  <c:v>12/9/14 9:33</c:v>
                </c:pt>
                <c:pt idx="1549">
                  <c:v>12/9/14 9:35</c:v>
                </c:pt>
                <c:pt idx="1550">
                  <c:v>12/9/14 9:37</c:v>
                </c:pt>
                <c:pt idx="1551">
                  <c:v>12/9/14 9:38</c:v>
                </c:pt>
                <c:pt idx="1552">
                  <c:v>12/9/14 9:38</c:v>
                </c:pt>
                <c:pt idx="1553">
                  <c:v>12/9/14 9:38</c:v>
                </c:pt>
                <c:pt idx="1554">
                  <c:v>12/9/14 9:39</c:v>
                </c:pt>
                <c:pt idx="1555">
                  <c:v>12/9/14 9:40</c:v>
                </c:pt>
                <c:pt idx="1556">
                  <c:v>12/9/14 9:40</c:v>
                </c:pt>
                <c:pt idx="1557">
                  <c:v>12/9/14 9:41</c:v>
                </c:pt>
                <c:pt idx="1558">
                  <c:v>12/9/14 9:41</c:v>
                </c:pt>
                <c:pt idx="1559">
                  <c:v>12/9/14 9:41</c:v>
                </c:pt>
                <c:pt idx="1560">
                  <c:v>12/9/14 9:43</c:v>
                </c:pt>
                <c:pt idx="1561">
                  <c:v>12/9/14 9:43</c:v>
                </c:pt>
                <c:pt idx="1562">
                  <c:v>12/9/14 9:44</c:v>
                </c:pt>
                <c:pt idx="1563">
                  <c:v>12/9/14 9:44</c:v>
                </c:pt>
                <c:pt idx="1564">
                  <c:v>12/9/14 9:45</c:v>
                </c:pt>
                <c:pt idx="1565">
                  <c:v>12/9/14 9:45</c:v>
                </c:pt>
                <c:pt idx="1566">
                  <c:v>12/9/14 9:45</c:v>
                </c:pt>
                <c:pt idx="1567">
                  <c:v>12/9/14 9:47</c:v>
                </c:pt>
                <c:pt idx="1568">
                  <c:v>12/9/14 9:47</c:v>
                </c:pt>
                <c:pt idx="1569">
                  <c:v>12/9/14 9:48</c:v>
                </c:pt>
                <c:pt idx="1570">
                  <c:v>12/9/14 9:48</c:v>
                </c:pt>
                <c:pt idx="1571">
                  <c:v>12/9/14 9:49</c:v>
                </c:pt>
                <c:pt idx="1572">
                  <c:v>12/9/14 9:50</c:v>
                </c:pt>
                <c:pt idx="1573">
                  <c:v>12/9/14 9:51</c:v>
                </c:pt>
                <c:pt idx="1574">
                  <c:v>12/9/14 9:51</c:v>
                </c:pt>
                <c:pt idx="1575">
                  <c:v>12/9/14 9:52</c:v>
                </c:pt>
                <c:pt idx="1576">
                  <c:v>12/9/14 9:52</c:v>
                </c:pt>
                <c:pt idx="1577">
                  <c:v>12/9/14 9:53</c:v>
                </c:pt>
                <c:pt idx="1578">
                  <c:v>12/9/14 9:54</c:v>
                </c:pt>
                <c:pt idx="1579">
                  <c:v>12/9/14 9:55</c:v>
                </c:pt>
                <c:pt idx="1580">
                  <c:v>12/9/14 9:55</c:v>
                </c:pt>
                <c:pt idx="1581">
                  <c:v>12/9/14 9:55</c:v>
                </c:pt>
                <c:pt idx="1582">
                  <c:v>12/9/14 9:56</c:v>
                </c:pt>
                <c:pt idx="1583">
                  <c:v>12/9/14 9:57</c:v>
                </c:pt>
                <c:pt idx="1584">
                  <c:v>12/9/14 9:57</c:v>
                </c:pt>
                <c:pt idx="1585">
                  <c:v>12/9/14 9:58</c:v>
                </c:pt>
                <c:pt idx="1586">
                  <c:v>12/9/14 9:59</c:v>
                </c:pt>
                <c:pt idx="1587">
                  <c:v>12/9/14 10:00</c:v>
                </c:pt>
                <c:pt idx="1588">
                  <c:v>12/9/14 10:00</c:v>
                </c:pt>
                <c:pt idx="1589">
                  <c:v>12/9/14 10:00</c:v>
                </c:pt>
                <c:pt idx="1590">
                  <c:v>12/9/14 10:00</c:v>
                </c:pt>
                <c:pt idx="1591">
                  <c:v>12/9/14 10:02</c:v>
                </c:pt>
                <c:pt idx="1592">
                  <c:v>12/9/14 10:02</c:v>
                </c:pt>
                <c:pt idx="1593">
                  <c:v>12/9/14 10:03</c:v>
                </c:pt>
                <c:pt idx="1594">
                  <c:v>12/9/14 10:03</c:v>
                </c:pt>
                <c:pt idx="1595">
                  <c:v>12/9/14 10:03</c:v>
                </c:pt>
                <c:pt idx="1596">
                  <c:v>12/9/14 10:03</c:v>
                </c:pt>
                <c:pt idx="1597">
                  <c:v>12/9/14 10:04</c:v>
                </c:pt>
                <c:pt idx="1598">
                  <c:v>12/9/14 10:04</c:v>
                </c:pt>
                <c:pt idx="1599">
                  <c:v>12/9/14 10:04</c:v>
                </c:pt>
                <c:pt idx="1600">
                  <c:v>12/9/14 10:04</c:v>
                </c:pt>
                <c:pt idx="1601">
                  <c:v>12/9/14 10:04</c:v>
                </c:pt>
                <c:pt idx="1602">
                  <c:v>12/9/14 10:04</c:v>
                </c:pt>
                <c:pt idx="1603">
                  <c:v>12/9/14 10:05</c:v>
                </c:pt>
                <c:pt idx="1604">
                  <c:v>12/9/14 10:05</c:v>
                </c:pt>
                <c:pt idx="1605">
                  <c:v>12/9/14 10:06</c:v>
                </c:pt>
                <c:pt idx="1606">
                  <c:v>12/9/14 10:06</c:v>
                </c:pt>
                <c:pt idx="1607">
                  <c:v>12/9/14 10:07</c:v>
                </c:pt>
                <c:pt idx="1608">
                  <c:v>12/9/14 10:07</c:v>
                </c:pt>
                <c:pt idx="1609">
                  <c:v>12/9/14 10:07</c:v>
                </c:pt>
                <c:pt idx="1610">
                  <c:v>12/9/14 10:07</c:v>
                </c:pt>
                <c:pt idx="1611">
                  <c:v>12/9/14 10:08</c:v>
                </c:pt>
                <c:pt idx="1612">
                  <c:v>12/9/14 10:08</c:v>
                </c:pt>
                <c:pt idx="1613">
                  <c:v>12/9/14 10:11</c:v>
                </c:pt>
                <c:pt idx="1614">
                  <c:v>12/9/14 10:11</c:v>
                </c:pt>
                <c:pt idx="1615">
                  <c:v>12/9/14 10:11</c:v>
                </c:pt>
                <c:pt idx="1616">
                  <c:v>12/9/14 10:11</c:v>
                </c:pt>
                <c:pt idx="1617">
                  <c:v>12/9/14 10:14</c:v>
                </c:pt>
                <c:pt idx="1618">
                  <c:v>12/9/14 10:16</c:v>
                </c:pt>
                <c:pt idx="1619">
                  <c:v>12/9/14 10:16</c:v>
                </c:pt>
                <c:pt idx="1620">
                  <c:v>12/9/14 10:17</c:v>
                </c:pt>
                <c:pt idx="1621">
                  <c:v>12/9/14 10:17</c:v>
                </c:pt>
                <c:pt idx="1622">
                  <c:v>12/9/14 10:21</c:v>
                </c:pt>
                <c:pt idx="1623">
                  <c:v>12/9/14 10:22</c:v>
                </c:pt>
                <c:pt idx="1624">
                  <c:v>12/9/14 10:24</c:v>
                </c:pt>
                <c:pt idx="1625">
                  <c:v>12/9/14 10:24</c:v>
                </c:pt>
                <c:pt idx="1626">
                  <c:v>12/9/14 10:24</c:v>
                </c:pt>
                <c:pt idx="1627">
                  <c:v>12/9/14 10:24</c:v>
                </c:pt>
                <c:pt idx="1628">
                  <c:v>12/9/14 10:24</c:v>
                </c:pt>
                <c:pt idx="1629">
                  <c:v>12/9/14 10:24</c:v>
                </c:pt>
                <c:pt idx="1630">
                  <c:v>12/9/14 10:24</c:v>
                </c:pt>
                <c:pt idx="1631">
                  <c:v>12/9/14 10:24</c:v>
                </c:pt>
                <c:pt idx="1632">
                  <c:v>12/9/14 10:24</c:v>
                </c:pt>
                <c:pt idx="1633">
                  <c:v>12/9/14 10:24</c:v>
                </c:pt>
                <c:pt idx="1634">
                  <c:v>12/9/14 10:24</c:v>
                </c:pt>
                <c:pt idx="1635">
                  <c:v>12/9/14 10:24</c:v>
                </c:pt>
                <c:pt idx="1636">
                  <c:v>12/9/14 10:24</c:v>
                </c:pt>
                <c:pt idx="1637">
                  <c:v>12/9/14 10:24</c:v>
                </c:pt>
                <c:pt idx="1638">
                  <c:v>12/9/14 10:24</c:v>
                </c:pt>
                <c:pt idx="1639">
                  <c:v>12/9/14 10:25</c:v>
                </c:pt>
                <c:pt idx="1640">
                  <c:v>12/9/14 10:25</c:v>
                </c:pt>
                <c:pt idx="1641">
                  <c:v>12/9/14 10:25</c:v>
                </c:pt>
                <c:pt idx="1642">
                  <c:v>12/9/14 10:25</c:v>
                </c:pt>
                <c:pt idx="1643">
                  <c:v>12/9/14 10:25</c:v>
                </c:pt>
                <c:pt idx="1644">
                  <c:v>12/9/14 10:25</c:v>
                </c:pt>
                <c:pt idx="1645">
                  <c:v>12/9/14 10:25</c:v>
                </c:pt>
                <c:pt idx="1646">
                  <c:v>12/9/14 10:25</c:v>
                </c:pt>
                <c:pt idx="1647">
                  <c:v>12/9/14 10:25</c:v>
                </c:pt>
                <c:pt idx="1648">
                  <c:v>12/9/14 10:25</c:v>
                </c:pt>
                <c:pt idx="1649">
                  <c:v>12/9/14 10:25</c:v>
                </c:pt>
                <c:pt idx="1650">
                  <c:v>12/9/14 10:25</c:v>
                </c:pt>
                <c:pt idx="1651">
                  <c:v>12/9/14 10:25</c:v>
                </c:pt>
                <c:pt idx="1652">
                  <c:v>12/9/14 10:25</c:v>
                </c:pt>
                <c:pt idx="1653">
                  <c:v>12/9/14 10:25</c:v>
                </c:pt>
                <c:pt idx="1654">
                  <c:v>12/9/14 10:25</c:v>
                </c:pt>
                <c:pt idx="1655">
                  <c:v>12/9/14 10:25</c:v>
                </c:pt>
                <c:pt idx="1656">
                  <c:v>12/9/14 10:25</c:v>
                </c:pt>
                <c:pt idx="1657">
                  <c:v>12/9/14 10:25</c:v>
                </c:pt>
                <c:pt idx="1658">
                  <c:v>12/9/14 10:25</c:v>
                </c:pt>
                <c:pt idx="1659">
                  <c:v>12/9/14 10:26</c:v>
                </c:pt>
                <c:pt idx="1660">
                  <c:v>12/9/14 10:26</c:v>
                </c:pt>
                <c:pt idx="1661">
                  <c:v>12/9/14 10:26</c:v>
                </c:pt>
                <c:pt idx="1662">
                  <c:v>12/9/14 10:26</c:v>
                </c:pt>
                <c:pt idx="1663">
                  <c:v>12/9/14 10:26</c:v>
                </c:pt>
                <c:pt idx="1664">
                  <c:v>12/9/14 10:26</c:v>
                </c:pt>
                <c:pt idx="1665">
                  <c:v>12/9/14 10:26</c:v>
                </c:pt>
                <c:pt idx="1666">
                  <c:v>12/9/14 10:26</c:v>
                </c:pt>
                <c:pt idx="1667">
                  <c:v>12/9/14 10:26</c:v>
                </c:pt>
                <c:pt idx="1668">
                  <c:v>12/9/14 10:26</c:v>
                </c:pt>
                <c:pt idx="1669">
                  <c:v>12/9/14 10:26</c:v>
                </c:pt>
                <c:pt idx="1670">
                  <c:v>12/9/14 10:26</c:v>
                </c:pt>
                <c:pt idx="1671">
                  <c:v>12/9/14 10:26</c:v>
                </c:pt>
                <c:pt idx="1672">
                  <c:v>12/9/14 10:26</c:v>
                </c:pt>
                <c:pt idx="1673">
                  <c:v>12/9/14 10:26</c:v>
                </c:pt>
                <c:pt idx="1674">
                  <c:v>12/9/14 10:26</c:v>
                </c:pt>
                <c:pt idx="1675">
                  <c:v>12/9/14 10:26</c:v>
                </c:pt>
                <c:pt idx="1676">
                  <c:v>12/9/14 10:26</c:v>
                </c:pt>
                <c:pt idx="1677">
                  <c:v>12/9/14 10:27</c:v>
                </c:pt>
                <c:pt idx="1678">
                  <c:v>12/9/14 10:27</c:v>
                </c:pt>
                <c:pt idx="1679">
                  <c:v>12/9/14 10:27</c:v>
                </c:pt>
                <c:pt idx="1680">
                  <c:v>12/9/14 10:27</c:v>
                </c:pt>
                <c:pt idx="1681">
                  <c:v>12/9/14 10:27</c:v>
                </c:pt>
                <c:pt idx="1682">
                  <c:v>12/9/14 10:27</c:v>
                </c:pt>
                <c:pt idx="1683">
                  <c:v>12/9/14 10:27</c:v>
                </c:pt>
                <c:pt idx="1684">
                  <c:v>12/9/14 10:27</c:v>
                </c:pt>
                <c:pt idx="1685">
                  <c:v>12/9/14 10:27</c:v>
                </c:pt>
                <c:pt idx="1686">
                  <c:v>12/9/14 10:27</c:v>
                </c:pt>
                <c:pt idx="1687">
                  <c:v>12/9/14 10:27</c:v>
                </c:pt>
                <c:pt idx="1688">
                  <c:v>12/9/14 10:27</c:v>
                </c:pt>
                <c:pt idx="1689">
                  <c:v>12/9/14 10:27</c:v>
                </c:pt>
                <c:pt idx="1690">
                  <c:v>12/9/14 10:27</c:v>
                </c:pt>
                <c:pt idx="1691">
                  <c:v>12/9/14 10:27</c:v>
                </c:pt>
                <c:pt idx="1692">
                  <c:v>12/9/14 10:27</c:v>
                </c:pt>
                <c:pt idx="1693">
                  <c:v>12/9/14 10:27</c:v>
                </c:pt>
                <c:pt idx="1694">
                  <c:v>12/9/14 10:27</c:v>
                </c:pt>
                <c:pt idx="1695">
                  <c:v>12/9/14 10:27</c:v>
                </c:pt>
                <c:pt idx="1696">
                  <c:v>12/9/14 10:27</c:v>
                </c:pt>
                <c:pt idx="1697">
                  <c:v>12/9/14 10:28</c:v>
                </c:pt>
                <c:pt idx="1698">
                  <c:v>12/9/14 10:28</c:v>
                </c:pt>
                <c:pt idx="1699">
                  <c:v>12/9/14 10:28</c:v>
                </c:pt>
                <c:pt idx="1700">
                  <c:v>12/9/14 10:29</c:v>
                </c:pt>
                <c:pt idx="1701">
                  <c:v>12/9/14 10:29</c:v>
                </c:pt>
                <c:pt idx="1702">
                  <c:v>12/9/14 10:29</c:v>
                </c:pt>
                <c:pt idx="1703">
                  <c:v>12/9/14 10:29</c:v>
                </c:pt>
                <c:pt idx="1704">
                  <c:v>12/9/14 10:29</c:v>
                </c:pt>
                <c:pt idx="1705">
                  <c:v>12/9/14 10:29</c:v>
                </c:pt>
                <c:pt idx="1706">
                  <c:v>12/9/14 10:29</c:v>
                </c:pt>
                <c:pt idx="1707">
                  <c:v>12/9/14 10:29</c:v>
                </c:pt>
                <c:pt idx="1708">
                  <c:v>12/9/14 10:29</c:v>
                </c:pt>
                <c:pt idx="1709">
                  <c:v>12/9/14 10:29</c:v>
                </c:pt>
                <c:pt idx="1710">
                  <c:v>12/9/14 10:29</c:v>
                </c:pt>
                <c:pt idx="1711">
                  <c:v>12/9/14 10:29</c:v>
                </c:pt>
                <c:pt idx="1712">
                  <c:v>12/9/14 10:29</c:v>
                </c:pt>
                <c:pt idx="1713">
                  <c:v>12/9/14 10:29</c:v>
                </c:pt>
                <c:pt idx="1714">
                  <c:v>12/9/14 10:29</c:v>
                </c:pt>
                <c:pt idx="1715">
                  <c:v>12/9/14 10:29</c:v>
                </c:pt>
                <c:pt idx="1716">
                  <c:v>12/9/14 10:29</c:v>
                </c:pt>
                <c:pt idx="1717">
                  <c:v>12/9/14 10:29</c:v>
                </c:pt>
                <c:pt idx="1718">
                  <c:v>12/9/14 10:29</c:v>
                </c:pt>
                <c:pt idx="1719">
                  <c:v>12/9/14 10:29</c:v>
                </c:pt>
                <c:pt idx="1720">
                  <c:v>12/9/14 10:29</c:v>
                </c:pt>
                <c:pt idx="1721">
                  <c:v>12/9/14 10:29</c:v>
                </c:pt>
                <c:pt idx="1722">
                  <c:v>12/9/14 10:29</c:v>
                </c:pt>
                <c:pt idx="1723">
                  <c:v>12/9/14 10:29</c:v>
                </c:pt>
                <c:pt idx="1724">
                  <c:v>12/9/14 10:29</c:v>
                </c:pt>
                <c:pt idx="1725">
                  <c:v>12/9/14 10:30</c:v>
                </c:pt>
                <c:pt idx="1726">
                  <c:v>12/9/14 10:30</c:v>
                </c:pt>
                <c:pt idx="1727">
                  <c:v>12/9/14 10:30</c:v>
                </c:pt>
                <c:pt idx="1728">
                  <c:v>12/9/14 10:30</c:v>
                </c:pt>
                <c:pt idx="1729">
                  <c:v>12/9/14 10:30</c:v>
                </c:pt>
                <c:pt idx="1730">
                  <c:v>12/9/14 10:30</c:v>
                </c:pt>
                <c:pt idx="1731">
                  <c:v>12/9/14 10:30</c:v>
                </c:pt>
                <c:pt idx="1732">
                  <c:v>12/9/14 10:30</c:v>
                </c:pt>
                <c:pt idx="1733">
                  <c:v>12/9/14 10:30</c:v>
                </c:pt>
                <c:pt idx="1734">
                  <c:v>12/9/14 10:30</c:v>
                </c:pt>
                <c:pt idx="1735">
                  <c:v>12/9/14 10:30</c:v>
                </c:pt>
                <c:pt idx="1736">
                  <c:v>12/9/14 10:30</c:v>
                </c:pt>
                <c:pt idx="1737">
                  <c:v>12/9/14 10:30</c:v>
                </c:pt>
                <c:pt idx="1738">
                  <c:v>12/9/14 10:30</c:v>
                </c:pt>
                <c:pt idx="1739">
                  <c:v>12/9/14 10:30</c:v>
                </c:pt>
                <c:pt idx="1740">
                  <c:v>12/9/14 10:30</c:v>
                </c:pt>
                <c:pt idx="1741">
                  <c:v>12/9/14 10:30</c:v>
                </c:pt>
                <c:pt idx="1742">
                  <c:v>12/9/14 10:30</c:v>
                </c:pt>
                <c:pt idx="1743">
                  <c:v>12/9/14 10:30</c:v>
                </c:pt>
                <c:pt idx="1744">
                  <c:v>12/9/14 10:30</c:v>
                </c:pt>
                <c:pt idx="1745">
                  <c:v>12/9/14 10:30</c:v>
                </c:pt>
                <c:pt idx="1746">
                  <c:v>12/9/14 10:31</c:v>
                </c:pt>
                <c:pt idx="1747">
                  <c:v>12/9/14 10:31</c:v>
                </c:pt>
                <c:pt idx="1748">
                  <c:v>12/9/14 10:31</c:v>
                </c:pt>
                <c:pt idx="1749">
                  <c:v>12/9/14 10:31</c:v>
                </c:pt>
                <c:pt idx="1750">
                  <c:v>12/9/14 10:31</c:v>
                </c:pt>
                <c:pt idx="1751">
                  <c:v>12/9/14 10:31</c:v>
                </c:pt>
                <c:pt idx="1752">
                  <c:v>12/9/14 10:31</c:v>
                </c:pt>
                <c:pt idx="1753">
                  <c:v>12/9/14 10:31</c:v>
                </c:pt>
                <c:pt idx="1754">
                  <c:v>12/9/14 10:31</c:v>
                </c:pt>
                <c:pt idx="1755">
                  <c:v>12/9/14 10:31</c:v>
                </c:pt>
                <c:pt idx="1756">
                  <c:v>12/9/14 10:31</c:v>
                </c:pt>
                <c:pt idx="1757">
                  <c:v>12/9/14 10:31</c:v>
                </c:pt>
                <c:pt idx="1758">
                  <c:v>12/9/14 10:31</c:v>
                </c:pt>
                <c:pt idx="1759">
                  <c:v>12/9/14 10:31</c:v>
                </c:pt>
                <c:pt idx="1760">
                  <c:v>12/9/14 10:31</c:v>
                </c:pt>
                <c:pt idx="1761">
                  <c:v>12/9/14 10:31</c:v>
                </c:pt>
                <c:pt idx="1762">
                  <c:v>12/9/14 10:31</c:v>
                </c:pt>
                <c:pt idx="1763">
                  <c:v>12/9/14 10:31</c:v>
                </c:pt>
                <c:pt idx="1764">
                  <c:v>12/9/14 10:31</c:v>
                </c:pt>
                <c:pt idx="1765">
                  <c:v>12/9/14 10:31</c:v>
                </c:pt>
                <c:pt idx="1766">
                  <c:v>12/9/14 10:31</c:v>
                </c:pt>
                <c:pt idx="1767">
                  <c:v>12/9/14 10:31</c:v>
                </c:pt>
                <c:pt idx="1768">
                  <c:v>12/9/14 10:32</c:v>
                </c:pt>
                <c:pt idx="1769">
                  <c:v>12/9/14 10:32</c:v>
                </c:pt>
                <c:pt idx="1770">
                  <c:v>12/9/14 10:32</c:v>
                </c:pt>
                <c:pt idx="1771">
                  <c:v>12/9/14 10:32</c:v>
                </c:pt>
                <c:pt idx="1772">
                  <c:v>12/9/14 10:32</c:v>
                </c:pt>
                <c:pt idx="1773">
                  <c:v>12/9/14 10:32</c:v>
                </c:pt>
                <c:pt idx="1774">
                  <c:v>12/9/14 10:32</c:v>
                </c:pt>
                <c:pt idx="1775">
                  <c:v>12/9/14 10:32</c:v>
                </c:pt>
                <c:pt idx="1776">
                  <c:v>12/9/14 10:32</c:v>
                </c:pt>
                <c:pt idx="1777">
                  <c:v>12/9/14 10:32</c:v>
                </c:pt>
                <c:pt idx="1778">
                  <c:v>12/9/14 10:32</c:v>
                </c:pt>
                <c:pt idx="1779">
                  <c:v>12/9/14 10:32</c:v>
                </c:pt>
                <c:pt idx="1780">
                  <c:v>12/9/14 10:32</c:v>
                </c:pt>
                <c:pt idx="1781">
                  <c:v>12/9/14 10:32</c:v>
                </c:pt>
                <c:pt idx="1782">
                  <c:v>12/9/14 10:32</c:v>
                </c:pt>
                <c:pt idx="1783">
                  <c:v>12/9/14 10:32</c:v>
                </c:pt>
                <c:pt idx="1784">
                  <c:v>12/9/14 10:32</c:v>
                </c:pt>
                <c:pt idx="1785">
                  <c:v>12/9/14 10:32</c:v>
                </c:pt>
                <c:pt idx="1786">
                  <c:v>12/9/14 10:32</c:v>
                </c:pt>
                <c:pt idx="1787">
                  <c:v>12/9/14 10:32</c:v>
                </c:pt>
                <c:pt idx="1788">
                  <c:v>12/9/14 10:32</c:v>
                </c:pt>
                <c:pt idx="1789">
                  <c:v>12/9/14 10:32</c:v>
                </c:pt>
                <c:pt idx="1790">
                  <c:v>12/9/14 10:32</c:v>
                </c:pt>
                <c:pt idx="1791">
                  <c:v>12/9/14 10:32</c:v>
                </c:pt>
                <c:pt idx="1792">
                  <c:v>12/9/14 10:32</c:v>
                </c:pt>
                <c:pt idx="1793">
                  <c:v>12/9/14 10:32</c:v>
                </c:pt>
                <c:pt idx="1794">
                  <c:v>12/9/14 10:32</c:v>
                </c:pt>
                <c:pt idx="1795">
                  <c:v>12/9/14 10:32</c:v>
                </c:pt>
                <c:pt idx="1796">
                  <c:v>12/9/14 10:32</c:v>
                </c:pt>
                <c:pt idx="1797">
                  <c:v>12/9/14 10:33</c:v>
                </c:pt>
                <c:pt idx="1798">
                  <c:v>12/9/14 10:33</c:v>
                </c:pt>
                <c:pt idx="1799">
                  <c:v>12/9/14 10:33</c:v>
                </c:pt>
                <c:pt idx="1800">
                  <c:v>12/9/14 10:33</c:v>
                </c:pt>
                <c:pt idx="1801">
                  <c:v>12/9/14 10:33</c:v>
                </c:pt>
                <c:pt idx="1802">
                  <c:v>12/9/14 10:33</c:v>
                </c:pt>
                <c:pt idx="1803">
                  <c:v>12/9/14 10:33</c:v>
                </c:pt>
                <c:pt idx="1804">
                  <c:v>12/9/14 10:33</c:v>
                </c:pt>
                <c:pt idx="1805">
                  <c:v>12/9/14 10:33</c:v>
                </c:pt>
                <c:pt idx="1806">
                  <c:v>12/9/14 10:33</c:v>
                </c:pt>
                <c:pt idx="1807">
                  <c:v>12/9/14 10:33</c:v>
                </c:pt>
                <c:pt idx="1808">
                  <c:v>12/9/14 10:33</c:v>
                </c:pt>
                <c:pt idx="1809">
                  <c:v>12/9/14 10:33</c:v>
                </c:pt>
                <c:pt idx="1810">
                  <c:v>12/9/14 10:33</c:v>
                </c:pt>
                <c:pt idx="1811">
                  <c:v>12/9/14 10:33</c:v>
                </c:pt>
                <c:pt idx="1812">
                  <c:v>12/9/14 10:33</c:v>
                </c:pt>
                <c:pt idx="1813">
                  <c:v>12/9/14 10:33</c:v>
                </c:pt>
                <c:pt idx="1814">
                  <c:v>12/9/14 10:33</c:v>
                </c:pt>
                <c:pt idx="1815">
                  <c:v>12/9/14 10:33</c:v>
                </c:pt>
                <c:pt idx="1816">
                  <c:v>12/9/14 10:33</c:v>
                </c:pt>
                <c:pt idx="1817">
                  <c:v>12/9/14 10:33</c:v>
                </c:pt>
                <c:pt idx="1818">
                  <c:v>12/9/14 10:33</c:v>
                </c:pt>
                <c:pt idx="1819">
                  <c:v>12/9/14 10:33</c:v>
                </c:pt>
                <c:pt idx="1820">
                  <c:v>12/9/14 10:33</c:v>
                </c:pt>
                <c:pt idx="1821">
                  <c:v>12/9/14 10:33</c:v>
                </c:pt>
                <c:pt idx="1822">
                  <c:v>12/9/14 10:34</c:v>
                </c:pt>
                <c:pt idx="1823">
                  <c:v>12/9/14 10:34</c:v>
                </c:pt>
                <c:pt idx="1824">
                  <c:v>12/9/14 10:34</c:v>
                </c:pt>
                <c:pt idx="1825">
                  <c:v>12/9/14 10:34</c:v>
                </c:pt>
                <c:pt idx="1826">
                  <c:v>12/9/14 10:34</c:v>
                </c:pt>
                <c:pt idx="1827">
                  <c:v>12/9/14 10:34</c:v>
                </c:pt>
                <c:pt idx="1828">
                  <c:v>12/9/14 10:34</c:v>
                </c:pt>
                <c:pt idx="1829">
                  <c:v>12/9/14 10:34</c:v>
                </c:pt>
                <c:pt idx="1830">
                  <c:v>12/9/14 10:34</c:v>
                </c:pt>
                <c:pt idx="1831">
                  <c:v>12/9/14 10:34</c:v>
                </c:pt>
                <c:pt idx="1832">
                  <c:v>12/9/14 10:34</c:v>
                </c:pt>
                <c:pt idx="1833">
                  <c:v>12/9/14 10:34</c:v>
                </c:pt>
                <c:pt idx="1834">
                  <c:v>12/9/14 10:34</c:v>
                </c:pt>
                <c:pt idx="1835">
                  <c:v>12/9/14 10:34</c:v>
                </c:pt>
                <c:pt idx="1836">
                  <c:v>12/9/14 10:34</c:v>
                </c:pt>
                <c:pt idx="1837">
                  <c:v>12/9/14 10:34</c:v>
                </c:pt>
                <c:pt idx="1838">
                  <c:v>12/9/14 10:34</c:v>
                </c:pt>
                <c:pt idx="1839">
                  <c:v>12/9/14 10:34</c:v>
                </c:pt>
                <c:pt idx="1840">
                  <c:v>12/9/14 10:34</c:v>
                </c:pt>
                <c:pt idx="1841">
                  <c:v>12/9/14 10:34</c:v>
                </c:pt>
                <c:pt idx="1842">
                  <c:v>12/9/14 10:34</c:v>
                </c:pt>
                <c:pt idx="1843">
                  <c:v>12/9/14 10:34</c:v>
                </c:pt>
                <c:pt idx="1844">
                  <c:v>12/9/14 10:34</c:v>
                </c:pt>
                <c:pt idx="1845">
                  <c:v>12/9/14 10:34</c:v>
                </c:pt>
                <c:pt idx="1846">
                  <c:v>12/9/14 10:35</c:v>
                </c:pt>
                <c:pt idx="1847">
                  <c:v>12/9/14 10:35</c:v>
                </c:pt>
                <c:pt idx="1848">
                  <c:v>12/9/14 10:35</c:v>
                </c:pt>
                <c:pt idx="1849">
                  <c:v>12/9/14 10:35</c:v>
                </c:pt>
                <c:pt idx="1850">
                  <c:v>12/9/14 10:35</c:v>
                </c:pt>
                <c:pt idx="1851">
                  <c:v>12/9/14 10:35</c:v>
                </c:pt>
                <c:pt idx="1852">
                  <c:v>12/9/14 10:35</c:v>
                </c:pt>
                <c:pt idx="1853">
                  <c:v>12/9/14 10:35</c:v>
                </c:pt>
                <c:pt idx="1854">
                  <c:v>12/9/14 10:35</c:v>
                </c:pt>
                <c:pt idx="1855">
                  <c:v>12/9/14 10:35</c:v>
                </c:pt>
                <c:pt idx="1856">
                  <c:v>12/9/14 10:35</c:v>
                </c:pt>
                <c:pt idx="1857">
                  <c:v>12/9/14 10:35</c:v>
                </c:pt>
                <c:pt idx="1858">
                  <c:v>12/9/14 10:35</c:v>
                </c:pt>
                <c:pt idx="1859">
                  <c:v>12/9/14 10:35</c:v>
                </c:pt>
                <c:pt idx="1860">
                  <c:v>12/9/14 10:35</c:v>
                </c:pt>
                <c:pt idx="1861">
                  <c:v>12/9/14 10:35</c:v>
                </c:pt>
                <c:pt idx="1862">
                  <c:v>12/9/14 10:35</c:v>
                </c:pt>
                <c:pt idx="1863">
                  <c:v>12/9/14 10:35</c:v>
                </c:pt>
                <c:pt idx="1864">
                  <c:v>12/9/14 10:35</c:v>
                </c:pt>
                <c:pt idx="1865">
                  <c:v>12/9/14 10:35</c:v>
                </c:pt>
                <c:pt idx="1866">
                  <c:v>12/9/14 10:35</c:v>
                </c:pt>
                <c:pt idx="1867">
                  <c:v>12/9/14 10:35</c:v>
                </c:pt>
                <c:pt idx="1868">
                  <c:v>12/9/14 10:36</c:v>
                </c:pt>
                <c:pt idx="1869">
                  <c:v>12/9/14 10:36</c:v>
                </c:pt>
                <c:pt idx="1870">
                  <c:v>12/9/14 10:36</c:v>
                </c:pt>
                <c:pt idx="1871">
                  <c:v>12/9/14 10:36</c:v>
                </c:pt>
                <c:pt idx="1872">
                  <c:v>12/9/14 10:36</c:v>
                </c:pt>
                <c:pt idx="1873">
                  <c:v>12/9/14 10:36</c:v>
                </c:pt>
                <c:pt idx="1874">
                  <c:v>12/9/14 10:36</c:v>
                </c:pt>
                <c:pt idx="1875">
                  <c:v>12/9/14 10:36</c:v>
                </c:pt>
                <c:pt idx="1876">
                  <c:v>12/9/14 10:36</c:v>
                </c:pt>
                <c:pt idx="1877">
                  <c:v>12/9/14 10:36</c:v>
                </c:pt>
                <c:pt idx="1878">
                  <c:v>12/9/14 10:36</c:v>
                </c:pt>
                <c:pt idx="1879">
                  <c:v>12/9/14 10:36</c:v>
                </c:pt>
                <c:pt idx="1880">
                  <c:v>12/9/14 10:36</c:v>
                </c:pt>
                <c:pt idx="1881">
                  <c:v>12/9/14 10:36</c:v>
                </c:pt>
                <c:pt idx="1882">
                  <c:v>12/9/14 10:36</c:v>
                </c:pt>
                <c:pt idx="1883">
                  <c:v>12/9/14 10:36</c:v>
                </c:pt>
                <c:pt idx="1884">
                  <c:v>12/9/14 10:36</c:v>
                </c:pt>
                <c:pt idx="1885">
                  <c:v>12/9/14 10:36</c:v>
                </c:pt>
                <c:pt idx="1886">
                  <c:v>12/9/14 10:36</c:v>
                </c:pt>
                <c:pt idx="1887">
                  <c:v>12/9/14 10:36</c:v>
                </c:pt>
                <c:pt idx="1888">
                  <c:v>12/9/14 10:36</c:v>
                </c:pt>
                <c:pt idx="1889">
                  <c:v>12/9/14 10:36</c:v>
                </c:pt>
                <c:pt idx="1890">
                  <c:v>12/9/14 10:36</c:v>
                </c:pt>
                <c:pt idx="1891">
                  <c:v>12/9/14 10:36</c:v>
                </c:pt>
                <c:pt idx="1892">
                  <c:v>12/9/14 10:37</c:v>
                </c:pt>
                <c:pt idx="1893">
                  <c:v>12/9/14 10:37</c:v>
                </c:pt>
                <c:pt idx="1894">
                  <c:v>12/9/14 10:37</c:v>
                </c:pt>
                <c:pt idx="1895">
                  <c:v>12/9/14 10:37</c:v>
                </c:pt>
                <c:pt idx="1896">
                  <c:v>12/9/14 10:37</c:v>
                </c:pt>
                <c:pt idx="1897">
                  <c:v>12/9/14 10:37</c:v>
                </c:pt>
                <c:pt idx="1898">
                  <c:v>12/9/14 10:37</c:v>
                </c:pt>
                <c:pt idx="1899">
                  <c:v>12/9/14 10:37</c:v>
                </c:pt>
                <c:pt idx="1900">
                  <c:v>12/9/14 10:37</c:v>
                </c:pt>
                <c:pt idx="1901">
                  <c:v>12/9/14 10:37</c:v>
                </c:pt>
                <c:pt idx="1902">
                  <c:v>12/9/14 10:37</c:v>
                </c:pt>
                <c:pt idx="1903">
                  <c:v>12/9/14 10:37</c:v>
                </c:pt>
                <c:pt idx="1904">
                  <c:v>12/9/14 10:37</c:v>
                </c:pt>
                <c:pt idx="1905">
                  <c:v>12/9/14 10:37</c:v>
                </c:pt>
                <c:pt idx="1906">
                  <c:v>12/9/14 10:37</c:v>
                </c:pt>
                <c:pt idx="1907">
                  <c:v>12/9/14 10:37</c:v>
                </c:pt>
                <c:pt idx="1908">
                  <c:v>12/9/14 10:37</c:v>
                </c:pt>
                <c:pt idx="1909">
                  <c:v>12/9/14 10:38</c:v>
                </c:pt>
                <c:pt idx="1910">
                  <c:v>12/9/14 10:38</c:v>
                </c:pt>
                <c:pt idx="1911">
                  <c:v>12/9/14 10:38</c:v>
                </c:pt>
                <c:pt idx="1912">
                  <c:v>12/9/14 10:38</c:v>
                </c:pt>
                <c:pt idx="1913">
                  <c:v>12/9/14 10:38</c:v>
                </c:pt>
                <c:pt idx="1914">
                  <c:v>12/9/14 10:38</c:v>
                </c:pt>
                <c:pt idx="1915">
                  <c:v>12/9/14 10:38</c:v>
                </c:pt>
                <c:pt idx="1916">
                  <c:v>12/9/14 10:38</c:v>
                </c:pt>
                <c:pt idx="1917">
                  <c:v>12/9/14 10:38</c:v>
                </c:pt>
                <c:pt idx="1918">
                  <c:v>12/9/14 10:38</c:v>
                </c:pt>
                <c:pt idx="1919">
                  <c:v>12/9/14 10:38</c:v>
                </c:pt>
                <c:pt idx="1920">
                  <c:v>12/9/14 10:38</c:v>
                </c:pt>
                <c:pt idx="1921">
                  <c:v>12/9/14 10:38</c:v>
                </c:pt>
                <c:pt idx="1922">
                  <c:v>12/9/14 10:38</c:v>
                </c:pt>
                <c:pt idx="1923">
                  <c:v>12/9/14 10:38</c:v>
                </c:pt>
                <c:pt idx="1924">
                  <c:v>12/9/14 10:38</c:v>
                </c:pt>
                <c:pt idx="1925">
                  <c:v>12/9/14 10:38</c:v>
                </c:pt>
                <c:pt idx="1926">
                  <c:v>12/9/14 10:38</c:v>
                </c:pt>
                <c:pt idx="1927">
                  <c:v>12/9/14 10:38</c:v>
                </c:pt>
                <c:pt idx="1928">
                  <c:v>12/9/14 10:38</c:v>
                </c:pt>
                <c:pt idx="1929">
                  <c:v>12/9/14 10:38</c:v>
                </c:pt>
                <c:pt idx="1930">
                  <c:v>12/9/14 10:38</c:v>
                </c:pt>
                <c:pt idx="1931">
                  <c:v>12/9/14 10:39</c:v>
                </c:pt>
                <c:pt idx="1932">
                  <c:v>12/9/14 10:39</c:v>
                </c:pt>
                <c:pt idx="1933">
                  <c:v>12/9/14 10:39</c:v>
                </c:pt>
                <c:pt idx="1934">
                  <c:v>12/9/14 10:39</c:v>
                </c:pt>
                <c:pt idx="1935">
                  <c:v>12/9/14 10:39</c:v>
                </c:pt>
                <c:pt idx="1936">
                  <c:v>12/9/14 10:39</c:v>
                </c:pt>
                <c:pt idx="1937">
                  <c:v>12/9/14 10:39</c:v>
                </c:pt>
                <c:pt idx="1938">
                  <c:v>12/9/14 10:39</c:v>
                </c:pt>
                <c:pt idx="1939">
                  <c:v>12/9/14 10:39</c:v>
                </c:pt>
                <c:pt idx="1940">
                  <c:v>12/9/14 10:39</c:v>
                </c:pt>
                <c:pt idx="1941">
                  <c:v>12/9/14 10:39</c:v>
                </c:pt>
                <c:pt idx="1942">
                  <c:v>12/9/14 10:39</c:v>
                </c:pt>
                <c:pt idx="1943">
                  <c:v>12/9/14 10:39</c:v>
                </c:pt>
                <c:pt idx="1944">
                  <c:v>12/9/14 10:39</c:v>
                </c:pt>
                <c:pt idx="1945">
                  <c:v>12/9/14 10:39</c:v>
                </c:pt>
                <c:pt idx="1946">
                  <c:v>12/9/14 10:39</c:v>
                </c:pt>
                <c:pt idx="1947">
                  <c:v>12/9/14 10:39</c:v>
                </c:pt>
                <c:pt idx="1948">
                  <c:v>12/9/14 10:39</c:v>
                </c:pt>
                <c:pt idx="1949">
                  <c:v>12/9/14 10:39</c:v>
                </c:pt>
                <c:pt idx="1950">
                  <c:v>12/9/14 10:39</c:v>
                </c:pt>
                <c:pt idx="1951">
                  <c:v>12/9/14 10:39</c:v>
                </c:pt>
                <c:pt idx="1952">
                  <c:v>12/9/14 10:40</c:v>
                </c:pt>
                <c:pt idx="1953">
                  <c:v>12/9/14 10:40</c:v>
                </c:pt>
                <c:pt idx="1954">
                  <c:v>12/9/14 10:40</c:v>
                </c:pt>
                <c:pt idx="1955">
                  <c:v>12/9/14 10:40</c:v>
                </c:pt>
                <c:pt idx="1956">
                  <c:v>12/9/14 10:40</c:v>
                </c:pt>
                <c:pt idx="1957">
                  <c:v>12/9/14 10:40</c:v>
                </c:pt>
                <c:pt idx="1958">
                  <c:v>12/9/14 10:40</c:v>
                </c:pt>
                <c:pt idx="1959">
                  <c:v>12/9/14 10:40</c:v>
                </c:pt>
                <c:pt idx="1960">
                  <c:v>12/9/14 10:40</c:v>
                </c:pt>
                <c:pt idx="1961">
                  <c:v>12/9/14 10:40</c:v>
                </c:pt>
                <c:pt idx="1962">
                  <c:v>12/9/14 10:40</c:v>
                </c:pt>
                <c:pt idx="1963">
                  <c:v>12/9/14 10:40</c:v>
                </c:pt>
                <c:pt idx="1964">
                  <c:v>12/9/14 10:40</c:v>
                </c:pt>
                <c:pt idx="1965">
                  <c:v>12/9/14 10:40</c:v>
                </c:pt>
                <c:pt idx="1966">
                  <c:v>12/9/14 10:40</c:v>
                </c:pt>
                <c:pt idx="1967">
                  <c:v>12/9/14 10:40</c:v>
                </c:pt>
                <c:pt idx="1968">
                  <c:v>12/9/14 10:40</c:v>
                </c:pt>
                <c:pt idx="1969">
                  <c:v>12/9/14 10:40</c:v>
                </c:pt>
                <c:pt idx="1970">
                  <c:v>12/9/14 10:40</c:v>
                </c:pt>
                <c:pt idx="1971">
                  <c:v>12/9/14 10:40</c:v>
                </c:pt>
                <c:pt idx="1972">
                  <c:v>12/9/14 10:40</c:v>
                </c:pt>
                <c:pt idx="1973">
                  <c:v>12/9/14 10:40</c:v>
                </c:pt>
                <c:pt idx="1974">
                  <c:v>12/9/14 10:40</c:v>
                </c:pt>
                <c:pt idx="1975">
                  <c:v>12/9/14 10:41</c:v>
                </c:pt>
                <c:pt idx="1976">
                  <c:v>12/9/14 10:41</c:v>
                </c:pt>
                <c:pt idx="1977">
                  <c:v>12/9/14 10:41</c:v>
                </c:pt>
                <c:pt idx="1978">
                  <c:v>12/9/14 10:41</c:v>
                </c:pt>
                <c:pt idx="1979">
                  <c:v>12/9/14 10:41</c:v>
                </c:pt>
                <c:pt idx="1980">
                  <c:v>12/9/14 10:41</c:v>
                </c:pt>
                <c:pt idx="1981">
                  <c:v>12/9/14 10:41</c:v>
                </c:pt>
                <c:pt idx="1982">
                  <c:v>12/9/14 10:41</c:v>
                </c:pt>
                <c:pt idx="1983">
                  <c:v>12/9/14 10:41</c:v>
                </c:pt>
                <c:pt idx="1984">
                  <c:v>12/9/14 10:41</c:v>
                </c:pt>
                <c:pt idx="1985">
                  <c:v>12/9/14 10:41</c:v>
                </c:pt>
                <c:pt idx="1986">
                  <c:v>12/9/14 10:41</c:v>
                </c:pt>
                <c:pt idx="1987">
                  <c:v>12/9/14 10:41</c:v>
                </c:pt>
                <c:pt idx="1988">
                  <c:v>12/9/14 10:41</c:v>
                </c:pt>
                <c:pt idx="1989">
                  <c:v>12/9/14 10:41</c:v>
                </c:pt>
                <c:pt idx="1990">
                  <c:v>12/9/14 10:41</c:v>
                </c:pt>
                <c:pt idx="1991">
                  <c:v>12/9/14 10:41</c:v>
                </c:pt>
                <c:pt idx="1992">
                  <c:v>12/9/14 10:41</c:v>
                </c:pt>
                <c:pt idx="1993">
                  <c:v>12/9/14 10:41</c:v>
                </c:pt>
                <c:pt idx="1994">
                  <c:v>12/9/14 10:41</c:v>
                </c:pt>
                <c:pt idx="1995">
                  <c:v>12/9/14 10:42</c:v>
                </c:pt>
                <c:pt idx="1996">
                  <c:v>12/9/14 10:42</c:v>
                </c:pt>
                <c:pt idx="1997">
                  <c:v>12/9/14 10:42</c:v>
                </c:pt>
                <c:pt idx="1998">
                  <c:v>12/9/14 10:42</c:v>
                </c:pt>
                <c:pt idx="1999">
                  <c:v>12/9/14 10:42</c:v>
                </c:pt>
                <c:pt idx="2000">
                  <c:v>12/9/14 10:42</c:v>
                </c:pt>
                <c:pt idx="2001">
                  <c:v>12/9/14 10:42</c:v>
                </c:pt>
                <c:pt idx="2002">
                  <c:v>12/9/14 10:42</c:v>
                </c:pt>
                <c:pt idx="2003">
                  <c:v>12/9/14 10:42</c:v>
                </c:pt>
                <c:pt idx="2004">
                  <c:v>12/9/14 10:42</c:v>
                </c:pt>
                <c:pt idx="2005">
                  <c:v>12/9/14 10:42</c:v>
                </c:pt>
                <c:pt idx="2006">
                  <c:v>12/9/14 10:42</c:v>
                </c:pt>
                <c:pt idx="2007">
                  <c:v>12/9/14 10:42</c:v>
                </c:pt>
                <c:pt idx="2008">
                  <c:v>12/9/14 10:42</c:v>
                </c:pt>
                <c:pt idx="2009">
                  <c:v>12/9/14 10:42</c:v>
                </c:pt>
                <c:pt idx="2010">
                  <c:v>12/9/14 10:42</c:v>
                </c:pt>
                <c:pt idx="2011">
                  <c:v>12/9/14 10:42</c:v>
                </c:pt>
                <c:pt idx="2012">
                  <c:v>12/9/14 10:42</c:v>
                </c:pt>
                <c:pt idx="2013">
                  <c:v>12/9/14 10:42</c:v>
                </c:pt>
                <c:pt idx="2014">
                  <c:v>12/9/14 10:42</c:v>
                </c:pt>
                <c:pt idx="2015">
                  <c:v>12/9/14 10:43</c:v>
                </c:pt>
                <c:pt idx="2016">
                  <c:v>12/9/14 10:43</c:v>
                </c:pt>
                <c:pt idx="2017">
                  <c:v>12/9/14 10:43</c:v>
                </c:pt>
                <c:pt idx="2018">
                  <c:v>12/9/14 10:43</c:v>
                </c:pt>
                <c:pt idx="2019">
                  <c:v>12/9/14 10:43</c:v>
                </c:pt>
                <c:pt idx="2020">
                  <c:v>12/9/14 10:43</c:v>
                </c:pt>
                <c:pt idx="2021">
                  <c:v>12/9/14 10:43</c:v>
                </c:pt>
                <c:pt idx="2022">
                  <c:v>12/9/14 10:43</c:v>
                </c:pt>
                <c:pt idx="2023">
                  <c:v>12/9/14 10:43</c:v>
                </c:pt>
                <c:pt idx="2024">
                  <c:v>12/9/14 10:43</c:v>
                </c:pt>
                <c:pt idx="2025">
                  <c:v>12/9/14 10:43</c:v>
                </c:pt>
                <c:pt idx="2026">
                  <c:v>12/9/14 10:43</c:v>
                </c:pt>
                <c:pt idx="2027">
                  <c:v>12/9/14 10:43</c:v>
                </c:pt>
                <c:pt idx="2028">
                  <c:v>12/9/14 10:43</c:v>
                </c:pt>
                <c:pt idx="2029">
                  <c:v>12/9/14 10:43</c:v>
                </c:pt>
                <c:pt idx="2030">
                  <c:v>12/9/14 10:43</c:v>
                </c:pt>
                <c:pt idx="2031">
                  <c:v>12/9/14 10:43</c:v>
                </c:pt>
                <c:pt idx="2032">
                  <c:v>12/9/14 10:43</c:v>
                </c:pt>
                <c:pt idx="2033">
                  <c:v>12/9/14 10:43</c:v>
                </c:pt>
                <c:pt idx="2034">
                  <c:v>12/9/14 10:43</c:v>
                </c:pt>
                <c:pt idx="2035">
                  <c:v>12/9/14 10:44</c:v>
                </c:pt>
                <c:pt idx="2036">
                  <c:v>12/9/14 10:44</c:v>
                </c:pt>
                <c:pt idx="2037">
                  <c:v>12/9/14 10:44</c:v>
                </c:pt>
                <c:pt idx="2038">
                  <c:v>12/9/14 10:44</c:v>
                </c:pt>
                <c:pt idx="2039">
                  <c:v>12/9/14 10:44</c:v>
                </c:pt>
                <c:pt idx="2040">
                  <c:v>12/9/14 10:44</c:v>
                </c:pt>
                <c:pt idx="2041">
                  <c:v>12/9/14 10:44</c:v>
                </c:pt>
                <c:pt idx="2042">
                  <c:v>12/9/14 10:44</c:v>
                </c:pt>
                <c:pt idx="2043">
                  <c:v>12/9/14 10:44</c:v>
                </c:pt>
                <c:pt idx="2044">
                  <c:v>12/9/14 10:44</c:v>
                </c:pt>
                <c:pt idx="2045">
                  <c:v>12/9/14 10:44</c:v>
                </c:pt>
                <c:pt idx="2046">
                  <c:v>12/9/14 10:44</c:v>
                </c:pt>
                <c:pt idx="2047">
                  <c:v>12/9/14 10:44</c:v>
                </c:pt>
                <c:pt idx="2048">
                  <c:v>12/9/14 10:44</c:v>
                </c:pt>
                <c:pt idx="2049">
                  <c:v>12/9/14 10:44</c:v>
                </c:pt>
                <c:pt idx="2050">
                  <c:v>12/9/14 10:44</c:v>
                </c:pt>
                <c:pt idx="2051">
                  <c:v>12/9/14 10:44</c:v>
                </c:pt>
                <c:pt idx="2052">
                  <c:v>12/9/14 10:44</c:v>
                </c:pt>
                <c:pt idx="2053">
                  <c:v>12/9/14 10:44</c:v>
                </c:pt>
                <c:pt idx="2054">
                  <c:v>12/9/14 10:44</c:v>
                </c:pt>
                <c:pt idx="2055">
                  <c:v>12/9/14 10:44</c:v>
                </c:pt>
                <c:pt idx="2056">
                  <c:v>12/9/14 10:44</c:v>
                </c:pt>
                <c:pt idx="2057">
                  <c:v>12/9/14 10:44</c:v>
                </c:pt>
                <c:pt idx="2058">
                  <c:v>12/9/14 10:45</c:v>
                </c:pt>
                <c:pt idx="2059">
                  <c:v>12/9/14 10:45</c:v>
                </c:pt>
                <c:pt idx="2060">
                  <c:v>12/9/14 10:45</c:v>
                </c:pt>
                <c:pt idx="2061">
                  <c:v>12/9/14 10:45</c:v>
                </c:pt>
                <c:pt idx="2062">
                  <c:v>12/9/14 10:45</c:v>
                </c:pt>
                <c:pt idx="2063">
                  <c:v>12/9/14 10:45</c:v>
                </c:pt>
                <c:pt idx="2064">
                  <c:v>12/9/14 10:45</c:v>
                </c:pt>
                <c:pt idx="2065">
                  <c:v>12/9/14 10:45</c:v>
                </c:pt>
                <c:pt idx="2066">
                  <c:v>12/9/14 10:45</c:v>
                </c:pt>
                <c:pt idx="2067">
                  <c:v>12/9/14 10:45</c:v>
                </c:pt>
                <c:pt idx="2068">
                  <c:v>12/9/14 10:45</c:v>
                </c:pt>
                <c:pt idx="2069">
                  <c:v>12/9/14 10:45</c:v>
                </c:pt>
                <c:pt idx="2070">
                  <c:v>12/9/14 10:45</c:v>
                </c:pt>
                <c:pt idx="2071">
                  <c:v>12/9/14 10:45</c:v>
                </c:pt>
                <c:pt idx="2072">
                  <c:v>12/9/14 10:45</c:v>
                </c:pt>
                <c:pt idx="2073">
                  <c:v>12/9/14 10:45</c:v>
                </c:pt>
                <c:pt idx="2074">
                  <c:v>12/9/14 10:45</c:v>
                </c:pt>
                <c:pt idx="2075">
                  <c:v>12/9/14 10:45</c:v>
                </c:pt>
                <c:pt idx="2076">
                  <c:v>12/9/14 10:45</c:v>
                </c:pt>
                <c:pt idx="2077">
                  <c:v>12/9/14 10:45</c:v>
                </c:pt>
                <c:pt idx="2078">
                  <c:v>12/9/14 10:45</c:v>
                </c:pt>
                <c:pt idx="2079">
                  <c:v>12/9/14 10:46</c:v>
                </c:pt>
                <c:pt idx="2080">
                  <c:v>12/9/14 10:46</c:v>
                </c:pt>
                <c:pt idx="2081">
                  <c:v>12/9/14 10:46</c:v>
                </c:pt>
                <c:pt idx="2082">
                  <c:v>12/9/14 10:46</c:v>
                </c:pt>
                <c:pt idx="2083">
                  <c:v>12/9/14 10:46</c:v>
                </c:pt>
                <c:pt idx="2084">
                  <c:v>12/9/14 10:46</c:v>
                </c:pt>
                <c:pt idx="2085">
                  <c:v>12/9/14 10:46</c:v>
                </c:pt>
                <c:pt idx="2086">
                  <c:v>12/9/14 10:46</c:v>
                </c:pt>
                <c:pt idx="2087">
                  <c:v>12/9/14 10:46</c:v>
                </c:pt>
                <c:pt idx="2088">
                  <c:v>12/9/14 10:46</c:v>
                </c:pt>
                <c:pt idx="2089">
                  <c:v>12/9/14 10:46</c:v>
                </c:pt>
                <c:pt idx="2090">
                  <c:v>12/9/14 10:46</c:v>
                </c:pt>
                <c:pt idx="2091">
                  <c:v>12/9/14 10:46</c:v>
                </c:pt>
                <c:pt idx="2092">
                  <c:v>12/9/14 10:46</c:v>
                </c:pt>
                <c:pt idx="2093">
                  <c:v>12/9/14 10:46</c:v>
                </c:pt>
                <c:pt idx="2094">
                  <c:v>12/9/14 10:46</c:v>
                </c:pt>
                <c:pt idx="2095">
                  <c:v>12/9/14 10:46</c:v>
                </c:pt>
                <c:pt idx="2096">
                  <c:v>12/9/14 10:46</c:v>
                </c:pt>
                <c:pt idx="2097">
                  <c:v>12/9/14 10:46</c:v>
                </c:pt>
                <c:pt idx="2098">
                  <c:v>12/9/14 10:46</c:v>
                </c:pt>
                <c:pt idx="2099">
                  <c:v>12/9/14 10:46</c:v>
                </c:pt>
                <c:pt idx="2100">
                  <c:v>12/9/14 10:46</c:v>
                </c:pt>
                <c:pt idx="2101">
                  <c:v>12/9/14 10:47</c:v>
                </c:pt>
                <c:pt idx="2102">
                  <c:v>12/9/14 10:47</c:v>
                </c:pt>
                <c:pt idx="2103">
                  <c:v>12/9/14 10:47</c:v>
                </c:pt>
                <c:pt idx="2104">
                  <c:v>12/9/14 10:47</c:v>
                </c:pt>
                <c:pt idx="2105">
                  <c:v>12/9/14 10:47</c:v>
                </c:pt>
                <c:pt idx="2106">
                  <c:v>12/9/14 10:47</c:v>
                </c:pt>
                <c:pt idx="2107">
                  <c:v>12/9/14 10:47</c:v>
                </c:pt>
                <c:pt idx="2108">
                  <c:v>12/9/14 10:47</c:v>
                </c:pt>
                <c:pt idx="2109">
                  <c:v>12/9/14 10:47</c:v>
                </c:pt>
                <c:pt idx="2110">
                  <c:v>12/9/14 10:47</c:v>
                </c:pt>
                <c:pt idx="2111">
                  <c:v>12/9/14 10:47</c:v>
                </c:pt>
                <c:pt idx="2112">
                  <c:v>12/9/14 10:47</c:v>
                </c:pt>
                <c:pt idx="2113">
                  <c:v>12/9/14 10:47</c:v>
                </c:pt>
                <c:pt idx="2114">
                  <c:v>12/9/14 10:47</c:v>
                </c:pt>
                <c:pt idx="2115">
                  <c:v>12/9/14 10:47</c:v>
                </c:pt>
                <c:pt idx="2116">
                  <c:v>12/9/14 10:47</c:v>
                </c:pt>
                <c:pt idx="2117">
                  <c:v>12/9/14 10:47</c:v>
                </c:pt>
                <c:pt idx="2118">
                  <c:v>12/9/14 10:47</c:v>
                </c:pt>
                <c:pt idx="2119">
                  <c:v>12/9/14 10:47</c:v>
                </c:pt>
                <c:pt idx="2120">
                  <c:v>12/9/14 10:47</c:v>
                </c:pt>
                <c:pt idx="2121">
                  <c:v>12/9/14 10:47</c:v>
                </c:pt>
                <c:pt idx="2122">
                  <c:v>12/9/14 10:47</c:v>
                </c:pt>
                <c:pt idx="2123">
                  <c:v>12/9/14 10:47</c:v>
                </c:pt>
                <c:pt idx="2124">
                  <c:v>12/9/14 10:47</c:v>
                </c:pt>
                <c:pt idx="2125">
                  <c:v>12/9/14 10:47</c:v>
                </c:pt>
                <c:pt idx="2126">
                  <c:v>12/9/14 10:48</c:v>
                </c:pt>
                <c:pt idx="2127">
                  <c:v>12/9/14 10:48</c:v>
                </c:pt>
                <c:pt idx="2128">
                  <c:v>12/9/14 10:48</c:v>
                </c:pt>
                <c:pt idx="2129">
                  <c:v>12/9/14 10:48</c:v>
                </c:pt>
                <c:pt idx="2130">
                  <c:v>12/9/14 10:48</c:v>
                </c:pt>
                <c:pt idx="2131">
                  <c:v>12/9/14 10:48</c:v>
                </c:pt>
                <c:pt idx="2132">
                  <c:v>12/9/14 10:48</c:v>
                </c:pt>
                <c:pt idx="2133">
                  <c:v>12/9/14 10:48</c:v>
                </c:pt>
                <c:pt idx="2134">
                  <c:v>12/9/14 10:48</c:v>
                </c:pt>
                <c:pt idx="2135">
                  <c:v>12/9/14 10:48</c:v>
                </c:pt>
                <c:pt idx="2136">
                  <c:v>12/9/14 10:48</c:v>
                </c:pt>
                <c:pt idx="2137">
                  <c:v>12/9/14 10:48</c:v>
                </c:pt>
                <c:pt idx="2138">
                  <c:v>12/9/14 10:48</c:v>
                </c:pt>
                <c:pt idx="2139">
                  <c:v>12/9/14 10:48</c:v>
                </c:pt>
                <c:pt idx="2140">
                  <c:v>12/9/14 10:48</c:v>
                </c:pt>
                <c:pt idx="2141">
                  <c:v>12/9/14 10:48</c:v>
                </c:pt>
                <c:pt idx="2142">
                  <c:v>12/9/14 10:48</c:v>
                </c:pt>
                <c:pt idx="2143">
                  <c:v>12/9/14 10:48</c:v>
                </c:pt>
                <c:pt idx="2144">
                  <c:v>12/9/14 10:48</c:v>
                </c:pt>
                <c:pt idx="2145">
                  <c:v>12/9/14 10:48</c:v>
                </c:pt>
                <c:pt idx="2146">
                  <c:v>12/9/14 10:48</c:v>
                </c:pt>
                <c:pt idx="2147">
                  <c:v>12/9/14 10:48</c:v>
                </c:pt>
                <c:pt idx="2148">
                  <c:v>12/9/14 10:49</c:v>
                </c:pt>
                <c:pt idx="2149">
                  <c:v>12/9/14 10:49</c:v>
                </c:pt>
                <c:pt idx="2150">
                  <c:v>12/9/14 10:49</c:v>
                </c:pt>
                <c:pt idx="2151">
                  <c:v>12/9/14 10:49</c:v>
                </c:pt>
                <c:pt idx="2152">
                  <c:v>12/9/14 10:49</c:v>
                </c:pt>
                <c:pt idx="2153">
                  <c:v>12/9/14 10:49</c:v>
                </c:pt>
                <c:pt idx="2154">
                  <c:v>12/9/14 10:49</c:v>
                </c:pt>
                <c:pt idx="2155">
                  <c:v>12/9/14 10:49</c:v>
                </c:pt>
                <c:pt idx="2156">
                  <c:v>12/9/14 10:49</c:v>
                </c:pt>
                <c:pt idx="2157">
                  <c:v>12/9/14 10:49</c:v>
                </c:pt>
                <c:pt idx="2158">
                  <c:v>12/9/14 10:49</c:v>
                </c:pt>
                <c:pt idx="2159">
                  <c:v>12/9/14 10:49</c:v>
                </c:pt>
                <c:pt idx="2160">
                  <c:v>12/9/14 10:49</c:v>
                </c:pt>
                <c:pt idx="2161">
                  <c:v>12/9/14 10:49</c:v>
                </c:pt>
                <c:pt idx="2162">
                  <c:v>12/9/14 10:49</c:v>
                </c:pt>
                <c:pt idx="2163">
                  <c:v>12/9/14 10:49</c:v>
                </c:pt>
                <c:pt idx="2164">
                  <c:v>12/9/14 10:49</c:v>
                </c:pt>
                <c:pt idx="2165">
                  <c:v>12/9/14 10:49</c:v>
                </c:pt>
                <c:pt idx="2166">
                  <c:v>12/9/14 10:50</c:v>
                </c:pt>
                <c:pt idx="2167">
                  <c:v>12/9/14 10:50</c:v>
                </c:pt>
                <c:pt idx="2168">
                  <c:v>12/9/14 10:50</c:v>
                </c:pt>
                <c:pt idx="2169">
                  <c:v>12/9/14 10:50</c:v>
                </c:pt>
                <c:pt idx="2170">
                  <c:v>12/9/14 10:50</c:v>
                </c:pt>
                <c:pt idx="2171">
                  <c:v>12/9/14 10:50</c:v>
                </c:pt>
                <c:pt idx="2172">
                  <c:v>12/9/14 10:50</c:v>
                </c:pt>
                <c:pt idx="2173">
                  <c:v>12/9/14 10:50</c:v>
                </c:pt>
                <c:pt idx="2174">
                  <c:v>12/9/14 10:50</c:v>
                </c:pt>
                <c:pt idx="2175">
                  <c:v>12/9/14 10:50</c:v>
                </c:pt>
                <c:pt idx="2176">
                  <c:v>12/9/14 10:50</c:v>
                </c:pt>
                <c:pt idx="2177">
                  <c:v>12/9/14 10:50</c:v>
                </c:pt>
                <c:pt idx="2178">
                  <c:v>12/9/14 10:50</c:v>
                </c:pt>
                <c:pt idx="2179">
                  <c:v>12/9/14 10:50</c:v>
                </c:pt>
                <c:pt idx="2180">
                  <c:v>12/9/14 10:50</c:v>
                </c:pt>
                <c:pt idx="2181">
                  <c:v>12/9/14 10:50</c:v>
                </c:pt>
                <c:pt idx="2182">
                  <c:v>12/9/14 10:50</c:v>
                </c:pt>
                <c:pt idx="2183">
                  <c:v>12/9/14 10:50</c:v>
                </c:pt>
                <c:pt idx="2184">
                  <c:v>12/9/14 10:50</c:v>
                </c:pt>
                <c:pt idx="2185">
                  <c:v>12/9/14 10:50</c:v>
                </c:pt>
                <c:pt idx="2186">
                  <c:v>12/9/14 10:50</c:v>
                </c:pt>
                <c:pt idx="2187">
                  <c:v>12/9/14 10:51</c:v>
                </c:pt>
                <c:pt idx="2188">
                  <c:v>12/9/14 10:51</c:v>
                </c:pt>
                <c:pt idx="2189">
                  <c:v>12/9/14 10:51</c:v>
                </c:pt>
                <c:pt idx="2190">
                  <c:v>12/9/14 10:51</c:v>
                </c:pt>
                <c:pt idx="2191">
                  <c:v>12/9/14 10:51</c:v>
                </c:pt>
                <c:pt idx="2192">
                  <c:v>12/9/14 10:51</c:v>
                </c:pt>
                <c:pt idx="2193">
                  <c:v>12/9/14 10:51</c:v>
                </c:pt>
                <c:pt idx="2194">
                  <c:v>12/9/14 10:51</c:v>
                </c:pt>
                <c:pt idx="2195">
                  <c:v>12/9/14 10:51</c:v>
                </c:pt>
                <c:pt idx="2196">
                  <c:v>12/9/14 10:51</c:v>
                </c:pt>
                <c:pt idx="2197">
                  <c:v>12/9/14 10:51</c:v>
                </c:pt>
                <c:pt idx="2198">
                  <c:v>12/9/14 10:51</c:v>
                </c:pt>
                <c:pt idx="2199">
                  <c:v>12/9/14 10:51</c:v>
                </c:pt>
                <c:pt idx="2200">
                  <c:v>12/9/14 10:51</c:v>
                </c:pt>
                <c:pt idx="2201">
                  <c:v>12/9/14 10:51</c:v>
                </c:pt>
                <c:pt idx="2202">
                  <c:v>12/9/14 10:51</c:v>
                </c:pt>
                <c:pt idx="2203">
                  <c:v>12/9/14 10:52</c:v>
                </c:pt>
                <c:pt idx="2204">
                  <c:v>12/9/14 10:52</c:v>
                </c:pt>
                <c:pt idx="2205">
                  <c:v>12/9/14 10:52</c:v>
                </c:pt>
                <c:pt idx="2206">
                  <c:v>12/9/14 10:52</c:v>
                </c:pt>
                <c:pt idx="2207">
                  <c:v>12/9/14 10:52</c:v>
                </c:pt>
                <c:pt idx="2208">
                  <c:v>12/9/14 10:52</c:v>
                </c:pt>
                <c:pt idx="2209">
                  <c:v>12/9/14 10:52</c:v>
                </c:pt>
                <c:pt idx="2210">
                  <c:v>12/9/14 10:52</c:v>
                </c:pt>
                <c:pt idx="2211">
                  <c:v>12/9/14 10:52</c:v>
                </c:pt>
                <c:pt idx="2212">
                  <c:v>12/9/14 10:52</c:v>
                </c:pt>
                <c:pt idx="2213">
                  <c:v>12/9/14 10:52</c:v>
                </c:pt>
                <c:pt idx="2214">
                  <c:v>12/9/14 10:52</c:v>
                </c:pt>
                <c:pt idx="2215">
                  <c:v>12/9/14 10:52</c:v>
                </c:pt>
                <c:pt idx="2216">
                  <c:v>12/9/14 10:52</c:v>
                </c:pt>
                <c:pt idx="2217">
                  <c:v>12/9/14 10:52</c:v>
                </c:pt>
                <c:pt idx="2218">
                  <c:v>12/9/14 10:52</c:v>
                </c:pt>
                <c:pt idx="2219">
                  <c:v>12/9/14 10:52</c:v>
                </c:pt>
                <c:pt idx="2220">
                  <c:v>12/9/14 10:52</c:v>
                </c:pt>
                <c:pt idx="2221">
                  <c:v>12/9/14 10:52</c:v>
                </c:pt>
                <c:pt idx="2222">
                  <c:v>12/9/14 10:52</c:v>
                </c:pt>
                <c:pt idx="2223">
                  <c:v>12/9/14 10:52</c:v>
                </c:pt>
                <c:pt idx="2224">
                  <c:v>12/9/14 10:52</c:v>
                </c:pt>
                <c:pt idx="2225">
                  <c:v>12/9/14 10:52</c:v>
                </c:pt>
                <c:pt idx="2226">
                  <c:v>12/9/14 10:52</c:v>
                </c:pt>
                <c:pt idx="2227">
                  <c:v>12/9/14 10:53</c:v>
                </c:pt>
                <c:pt idx="2228">
                  <c:v>12/9/14 10:53</c:v>
                </c:pt>
                <c:pt idx="2229">
                  <c:v>12/9/14 10:53</c:v>
                </c:pt>
                <c:pt idx="2230">
                  <c:v>12/9/14 10:53</c:v>
                </c:pt>
                <c:pt idx="2231">
                  <c:v>12/9/14 10:53</c:v>
                </c:pt>
                <c:pt idx="2232">
                  <c:v>12/9/14 10:53</c:v>
                </c:pt>
                <c:pt idx="2233">
                  <c:v>12/9/14 10:53</c:v>
                </c:pt>
                <c:pt idx="2234">
                  <c:v>12/9/14 10:53</c:v>
                </c:pt>
                <c:pt idx="2235">
                  <c:v>12/9/14 10:53</c:v>
                </c:pt>
                <c:pt idx="2236">
                  <c:v>12/9/14 10:54</c:v>
                </c:pt>
                <c:pt idx="2237">
                  <c:v>12/9/14 10:54</c:v>
                </c:pt>
                <c:pt idx="2238">
                  <c:v>12/9/14 10:54</c:v>
                </c:pt>
                <c:pt idx="2239">
                  <c:v>12/9/14 10:54</c:v>
                </c:pt>
                <c:pt idx="2240">
                  <c:v>12/9/14 10:54</c:v>
                </c:pt>
                <c:pt idx="2241">
                  <c:v>12/9/14 10:54</c:v>
                </c:pt>
                <c:pt idx="2242">
                  <c:v>12/9/14 10:54</c:v>
                </c:pt>
                <c:pt idx="2243">
                  <c:v>12/9/14 10:54</c:v>
                </c:pt>
                <c:pt idx="2244">
                  <c:v>12/9/14 10:54</c:v>
                </c:pt>
                <c:pt idx="2245">
                  <c:v>12/9/14 10:55</c:v>
                </c:pt>
                <c:pt idx="2246">
                  <c:v>12/9/14 10:55</c:v>
                </c:pt>
                <c:pt idx="2247">
                  <c:v>12/9/14 10:55</c:v>
                </c:pt>
                <c:pt idx="2248">
                  <c:v>12/9/14 10:55</c:v>
                </c:pt>
                <c:pt idx="2249">
                  <c:v>12/9/14 10:55</c:v>
                </c:pt>
                <c:pt idx="2250">
                  <c:v>12/9/14 10:55</c:v>
                </c:pt>
                <c:pt idx="2251">
                  <c:v>12/9/14 10:56</c:v>
                </c:pt>
                <c:pt idx="2252">
                  <c:v>12/9/14 10:56</c:v>
                </c:pt>
                <c:pt idx="2253">
                  <c:v>12/9/14 10:56</c:v>
                </c:pt>
                <c:pt idx="2254">
                  <c:v>12/9/14 10:56</c:v>
                </c:pt>
                <c:pt idx="2255">
                  <c:v>12/9/14 10:56</c:v>
                </c:pt>
                <c:pt idx="2256">
                  <c:v>12/9/14 10:56</c:v>
                </c:pt>
                <c:pt idx="2257">
                  <c:v>12/9/14 10:57</c:v>
                </c:pt>
                <c:pt idx="2258">
                  <c:v>12/9/14 10:57</c:v>
                </c:pt>
                <c:pt idx="2259">
                  <c:v>12/9/14 10:57</c:v>
                </c:pt>
                <c:pt idx="2260">
                  <c:v>12/9/14 10:57</c:v>
                </c:pt>
                <c:pt idx="2261">
                  <c:v>12/9/14 10:57</c:v>
                </c:pt>
                <c:pt idx="2262">
                  <c:v>12/9/14 10:57</c:v>
                </c:pt>
                <c:pt idx="2263">
                  <c:v>12/9/14 10:57</c:v>
                </c:pt>
                <c:pt idx="2264">
                  <c:v>12/9/14 10:58</c:v>
                </c:pt>
                <c:pt idx="2265">
                  <c:v>12/9/14 10:59</c:v>
                </c:pt>
                <c:pt idx="2266">
                  <c:v>12/9/14 10:59</c:v>
                </c:pt>
                <c:pt idx="2267">
                  <c:v>12/9/14 11:00</c:v>
                </c:pt>
                <c:pt idx="2268">
                  <c:v>12/9/14 11:00</c:v>
                </c:pt>
                <c:pt idx="2269">
                  <c:v>12/9/14 11:00</c:v>
                </c:pt>
                <c:pt idx="2270">
                  <c:v>12/9/14 11:00</c:v>
                </c:pt>
                <c:pt idx="2271">
                  <c:v>12/9/14 11:00</c:v>
                </c:pt>
                <c:pt idx="2272">
                  <c:v>12/9/14 11:00</c:v>
                </c:pt>
                <c:pt idx="2273">
                  <c:v>12/9/14 11:00</c:v>
                </c:pt>
                <c:pt idx="2274">
                  <c:v>12/9/14 11:01</c:v>
                </c:pt>
                <c:pt idx="2275">
                  <c:v>12/9/14 11:01</c:v>
                </c:pt>
                <c:pt idx="2276">
                  <c:v>12/9/14 11:02</c:v>
                </c:pt>
                <c:pt idx="2277">
                  <c:v>12/9/14 11:02</c:v>
                </c:pt>
                <c:pt idx="2278">
                  <c:v>12/9/14 11:02</c:v>
                </c:pt>
                <c:pt idx="2279">
                  <c:v>12/9/14 11:02</c:v>
                </c:pt>
                <c:pt idx="2280">
                  <c:v>12/9/14 11:02</c:v>
                </c:pt>
                <c:pt idx="2281">
                  <c:v>12/9/14 11:02</c:v>
                </c:pt>
                <c:pt idx="2282">
                  <c:v>12/9/14 11:02</c:v>
                </c:pt>
                <c:pt idx="2283">
                  <c:v>12/9/14 11:03</c:v>
                </c:pt>
                <c:pt idx="2284">
                  <c:v>12/9/14 11:03</c:v>
                </c:pt>
                <c:pt idx="2285">
                  <c:v>12/9/14 11:04</c:v>
                </c:pt>
                <c:pt idx="2286">
                  <c:v>12/9/14 11:04</c:v>
                </c:pt>
                <c:pt idx="2287">
                  <c:v>12/9/14 11:05</c:v>
                </c:pt>
                <c:pt idx="2288">
                  <c:v>12/9/14 11:05</c:v>
                </c:pt>
                <c:pt idx="2289">
                  <c:v>12/9/14 11:05</c:v>
                </c:pt>
                <c:pt idx="2290">
                  <c:v>12/9/14 11:05</c:v>
                </c:pt>
                <c:pt idx="2291">
                  <c:v>12/9/14 11:05</c:v>
                </c:pt>
                <c:pt idx="2292">
                  <c:v>12/9/14 11:05</c:v>
                </c:pt>
                <c:pt idx="2293">
                  <c:v>12/9/14 11:05</c:v>
                </c:pt>
                <c:pt idx="2294">
                  <c:v>12/9/14 11:05</c:v>
                </c:pt>
                <c:pt idx="2295">
                  <c:v>12/9/14 11:05</c:v>
                </c:pt>
                <c:pt idx="2296">
                  <c:v>12/9/14 11:05</c:v>
                </c:pt>
                <c:pt idx="2297">
                  <c:v>12/9/14 11:05</c:v>
                </c:pt>
                <c:pt idx="2298">
                  <c:v>12/9/14 11:05</c:v>
                </c:pt>
                <c:pt idx="2299">
                  <c:v>12/9/14 11:05</c:v>
                </c:pt>
                <c:pt idx="2300">
                  <c:v>12/9/14 11:05</c:v>
                </c:pt>
                <c:pt idx="2301">
                  <c:v>12/9/14 11:05</c:v>
                </c:pt>
                <c:pt idx="2302">
                  <c:v>12/9/14 11:06</c:v>
                </c:pt>
                <c:pt idx="2303">
                  <c:v>12/9/14 11:06</c:v>
                </c:pt>
                <c:pt idx="2304">
                  <c:v>12/9/14 11:06</c:v>
                </c:pt>
                <c:pt idx="2305">
                  <c:v>12/9/14 11:06</c:v>
                </c:pt>
                <c:pt idx="2306">
                  <c:v>12/9/14 11:06</c:v>
                </c:pt>
                <c:pt idx="2307">
                  <c:v>12/9/14 11:06</c:v>
                </c:pt>
                <c:pt idx="2308">
                  <c:v>12/9/14 11:06</c:v>
                </c:pt>
                <c:pt idx="2309">
                  <c:v>12/9/14 11:06</c:v>
                </c:pt>
                <c:pt idx="2310">
                  <c:v>12/9/14 11:06</c:v>
                </c:pt>
                <c:pt idx="2311">
                  <c:v>12/9/14 11:06</c:v>
                </c:pt>
                <c:pt idx="2312">
                  <c:v>12/9/14 11:06</c:v>
                </c:pt>
                <c:pt idx="2313">
                  <c:v>12/9/14 11:06</c:v>
                </c:pt>
                <c:pt idx="2314">
                  <c:v>12/9/14 11:06</c:v>
                </c:pt>
                <c:pt idx="2315">
                  <c:v>12/9/14 11:06</c:v>
                </c:pt>
                <c:pt idx="2316">
                  <c:v>12/9/14 11:06</c:v>
                </c:pt>
                <c:pt idx="2317">
                  <c:v>12/9/14 11:06</c:v>
                </c:pt>
                <c:pt idx="2318">
                  <c:v>12/9/14 11:06</c:v>
                </c:pt>
                <c:pt idx="2319">
                  <c:v>12/9/14 11:07</c:v>
                </c:pt>
                <c:pt idx="2320">
                  <c:v>12/9/14 11:07</c:v>
                </c:pt>
                <c:pt idx="2321">
                  <c:v>12/9/14 11:07</c:v>
                </c:pt>
                <c:pt idx="2322">
                  <c:v>12/9/14 11:07</c:v>
                </c:pt>
                <c:pt idx="2323">
                  <c:v>12/9/14 11:07</c:v>
                </c:pt>
                <c:pt idx="2324">
                  <c:v>12/9/14 11:08</c:v>
                </c:pt>
                <c:pt idx="2325">
                  <c:v>12/9/14 11:08</c:v>
                </c:pt>
                <c:pt idx="2326">
                  <c:v>12/9/14 11:08</c:v>
                </c:pt>
                <c:pt idx="2327">
                  <c:v>12/9/14 11:08</c:v>
                </c:pt>
                <c:pt idx="2328">
                  <c:v>12/9/14 11:08</c:v>
                </c:pt>
                <c:pt idx="2329">
                  <c:v>12/9/14 11:08</c:v>
                </c:pt>
                <c:pt idx="2330">
                  <c:v>12/9/14 11:08</c:v>
                </c:pt>
                <c:pt idx="2331">
                  <c:v>12/9/14 11:08</c:v>
                </c:pt>
                <c:pt idx="2332">
                  <c:v>12/9/14 11:08</c:v>
                </c:pt>
                <c:pt idx="2333">
                  <c:v>12/9/14 11:08</c:v>
                </c:pt>
                <c:pt idx="2334">
                  <c:v>12/9/14 11:08</c:v>
                </c:pt>
                <c:pt idx="2335">
                  <c:v>12/9/14 11:09</c:v>
                </c:pt>
                <c:pt idx="2336">
                  <c:v>12/9/14 11:09</c:v>
                </c:pt>
                <c:pt idx="2337">
                  <c:v>12/9/14 11:09</c:v>
                </c:pt>
                <c:pt idx="2338">
                  <c:v>12/9/14 11:09</c:v>
                </c:pt>
                <c:pt idx="2339">
                  <c:v>12/9/14 11:09</c:v>
                </c:pt>
                <c:pt idx="2340">
                  <c:v>12/9/14 11:09</c:v>
                </c:pt>
                <c:pt idx="2341">
                  <c:v>12/9/14 11:09</c:v>
                </c:pt>
                <c:pt idx="2342">
                  <c:v>12/9/14 11:09</c:v>
                </c:pt>
                <c:pt idx="2343">
                  <c:v>12/9/14 11:09</c:v>
                </c:pt>
                <c:pt idx="2344">
                  <c:v>12/9/14 11:09</c:v>
                </c:pt>
                <c:pt idx="2345">
                  <c:v>12/9/14 11:10</c:v>
                </c:pt>
                <c:pt idx="2346">
                  <c:v>12/9/14 11:10</c:v>
                </c:pt>
                <c:pt idx="2347">
                  <c:v>12/9/14 11:10</c:v>
                </c:pt>
                <c:pt idx="2348">
                  <c:v>12/9/14 11:10</c:v>
                </c:pt>
                <c:pt idx="2349">
                  <c:v>12/9/14 11:10</c:v>
                </c:pt>
                <c:pt idx="2350">
                  <c:v>12/9/14 11:10</c:v>
                </c:pt>
                <c:pt idx="2351">
                  <c:v>12/9/14 11:10</c:v>
                </c:pt>
                <c:pt idx="2352">
                  <c:v>12/9/14 11:10</c:v>
                </c:pt>
                <c:pt idx="2353">
                  <c:v>12/9/14 11:10</c:v>
                </c:pt>
                <c:pt idx="2354">
                  <c:v>12/9/14 11:11</c:v>
                </c:pt>
                <c:pt idx="2355">
                  <c:v>12/9/14 11:11</c:v>
                </c:pt>
                <c:pt idx="2356">
                  <c:v>12/9/14 11:11</c:v>
                </c:pt>
                <c:pt idx="2357">
                  <c:v>12/9/14 11:11</c:v>
                </c:pt>
                <c:pt idx="2358">
                  <c:v>12/9/14 11:11</c:v>
                </c:pt>
                <c:pt idx="2359">
                  <c:v>12/9/14 11:11</c:v>
                </c:pt>
                <c:pt idx="2360">
                  <c:v>12/9/14 11:11</c:v>
                </c:pt>
                <c:pt idx="2361">
                  <c:v>12/9/14 11:12</c:v>
                </c:pt>
                <c:pt idx="2362">
                  <c:v>12/9/14 11:12</c:v>
                </c:pt>
                <c:pt idx="2363">
                  <c:v>12/9/14 11:12</c:v>
                </c:pt>
                <c:pt idx="2364">
                  <c:v>12/9/14 11:12</c:v>
                </c:pt>
                <c:pt idx="2365">
                  <c:v>12/9/14 11:12</c:v>
                </c:pt>
                <c:pt idx="2366">
                  <c:v>12/9/14 11:12</c:v>
                </c:pt>
                <c:pt idx="2367">
                  <c:v>12/9/14 11:13</c:v>
                </c:pt>
                <c:pt idx="2368">
                  <c:v>12/9/14 11:13</c:v>
                </c:pt>
                <c:pt idx="2369">
                  <c:v>12/9/14 11:14</c:v>
                </c:pt>
                <c:pt idx="2370">
                  <c:v>12/9/14 11:14</c:v>
                </c:pt>
                <c:pt idx="2371">
                  <c:v>12/9/14 11:14</c:v>
                </c:pt>
                <c:pt idx="2372">
                  <c:v>12/9/14 11:14</c:v>
                </c:pt>
                <c:pt idx="2373">
                  <c:v>12/9/14 11:14</c:v>
                </c:pt>
                <c:pt idx="2374">
                  <c:v>12/9/14 11:15</c:v>
                </c:pt>
                <c:pt idx="2375">
                  <c:v>12/9/14 11:16</c:v>
                </c:pt>
                <c:pt idx="2376">
                  <c:v>12/9/14 11:17</c:v>
                </c:pt>
                <c:pt idx="2377">
                  <c:v>12/9/14 11:17</c:v>
                </c:pt>
                <c:pt idx="2378">
                  <c:v>12/9/14 11:18</c:v>
                </c:pt>
                <c:pt idx="2379">
                  <c:v>12/9/14 11:18</c:v>
                </c:pt>
                <c:pt idx="2380">
                  <c:v>12/9/14 11:18</c:v>
                </c:pt>
                <c:pt idx="2381">
                  <c:v>12/9/14 11:18</c:v>
                </c:pt>
                <c:pt idx="2382">
                  <c:v>12/9/14 11:18</c:v>
                </c:pt>
                <c:pt idx="2383">
                  <c:v>12/9/14 11:18</c:v>
                </c:pt>
                <c:pt idx="2384">
                  <c:v>12/9/14 11:18</c:v>
                </c:pt>
                <c:pt idx="2385">
                  <c:v>12/9/14 11:18</c:v>
                </c:pt>
                <c:pt idx="2386">
                  <c:v>12/9/14 11:18</c:v>
                </c:pt>
                <c:pt idx="2387">
                  <c:v>12/9/14 11:19</c:v>
                </c:pt>
                <c:pt idx="2388">
                  <c:v>12/9/14 11:19</c:v>
                </c:pt>
                <c:pt idx="2389">
                  <c:v>12/9/14 11:19</c:v>
                </c:pt>
                <c:pt idx="2390">
                  <c:v>12/9/14 11:19</c:v>
                </c:pt>
                <c:pt idx="2391">
                  <c:v>12/9/14 11:19</c:v>
                </c:pt>
                <c:pt idx="2392">
                  <c:v>12/9/14 11:19</c:v>
                </c:pt>
                <c:pt idx="2393">
                  <c:v>12/9/14 11:19</c:v>
                </c:pt>
                <c:pt idx="2394">
                  <c:v>12/9/14 11:20</c:v>
                </c:pt>
                <c:pt idx="2395">
                  <c:v>12/9/14 11:20</c:v>
                </c:pt>
                <c:pt idx="2396">
                  <c:v>12/9/14 11:20</c:v>
                </c:pt>
                <c:pt idx="2397">
                  <c:v>12/9/14 11:20</c:v>
                </c:pt>
                <c:pt idx="2398">
                  <c:v>12/9/14 11:20</c:v>
                </c:pt>
                <c:pt idx="2399">
                  <c:v>12/9/14 11:21</c:v>
                </c:pt>
                <c:pt idx="2400">
                  <c:v>12/9/14 11:25</c:v>
                </c:pt>
                <c:pt idx="2401">
                  <c:v>12/9/14 11:25</c:v>
                </c:pt>
                <c:pt idx="2402">
                  <c:v>12/9/14 11:27</c:v>
                </c:pt>
                <c:pt idx="2403">
                  <c:v>12/9/14 11:32</c:v>
                </c:pt>
                <c:pt idx="2404">
                  <c:v>12/9/14 11:32</c:v>
                </c:pt>
                <c:pt idx="2405">
                  <c:v>12/9/14 11:33</c:v>
                </c:pt>
                <c:pt idx="2406">
                  <c:v>12/9/14 11:34</c:v>
                </c:pt>
                <c:pt idx="2407">
                  <c:v>12/9/14 11:34</c:v>
                </c:pt>
                <c:pt idx="2408">
                  <c:v>12/9/14 11:35</c:v>
                </c:pt>
                <c:pt idx="2409">
                  <c:v>12/9/14 11:36</c:v>
                </c:pt>
                <c:pt idx="2410">
                  <c:v>12/9/14 11:36</c:v>
                </c:pt>
                <c:pt idx="2411">
                  <c:v>12/9/14 11:36</c:v>
                </c:pt>
                <c:pt idx="2412">
                  <c:v>12/9/14 11:37</c:v>
                </c:pt>
                <c:pt idx="2413">
                  <c:v>12/9/14 11:37</c:v>
                </c:pt>
                <c:pt idx="2414">
                  <c:v>12/9/14 11:38</c:v>
                </c:pt>
                <c:pt idx="2415">
                  <c:v>12/9/14 11:38</c:v>
                </c:pt>
                <c:pt idx="2416">
                  <c:v>12/9/14 11:38</c:v>
                </c:pt>
                <c:pt idx="2417">
                  <c:v>12/9/14 11:39</c:v>
                </c:pt>
                <c:pt idx="2418">
                  <c:v>12/9/14 11:42</c:v>
                </c:pt>
                <c:pt idx="2419">
                  <c:v>12/9/14 11:43</c:v>
                </c:pt>
                <c:pt idx="2420">
                  <c:v>12/9/14 11:43</c:v>
                </c:pt>
                <c:pt idx="2421">
                  <c:v>12/9/14 11:43</c:v>
                </c:pt>
                <c:pt idx="2422">
                  <c:v>12/9/14 11:43</c:v>
                </c:pt>
                <c:pt idx="2423">
                  <c:v>12/9/14 11:43</c:v>
                </c:pt>
                <c:pt idx="2424">
                  <c:v>12/9/14 11:43</c:v>
                </c:pt>
                <c:pt idx="2425">
                  <c:v>12/9/14 11:43</c:v>
                </c:pt>
                <c:pt idx="2426">
                  <c:v>12/9/14 11:43</c:v>
                </c:pt>
                <c:pt idx="2427">
                  <c:v>12/9/14 11:44</c:v>
                </c:pt>
                <c:pt idx="2428">
                  <c:v>12/9/14 11:44</c:v>
                </c:pt>
                <c:pt idx="2429">
                  <c:v>12/9/14 11:44</c:v>
                </c:pt>
                <c:pt idx="2430">
                  <c:v>12/9/14 11:44</c:v>
                </c:pt>
                <c:pt idx="2431">
                  <c:v>12/9/14 11:44</c:v>
                </c:pt>
                <c:pt idx="2432">
                  <c:v>12/9/14 11:44</c:v>
                </c:pt>
                <c:pt idx="2433">
                  <c:v>12/9/14 11:44</c:v>
                </c:pt>
                <c:pt idx="2434">
                  <c:v>12/9/14 11:44</c:v>
                </c:pt>
                <c:pt idx="2435">
                  <c:v>12/9/14 11:44</c:v>
                </c:pt>
                <c:pt idx="2436">
                  <c:v>12/9/14 11:44</c:v>
                </c:pt>
                <c:pt idx="2437">
                  <c:v>12/9/14 11:44</c:v>
                </c:pt>
                <c:pt idx="2438">
                  <c:v>12/9/14 11:44</c:v>
                </c:pt>
                <c:pt idx="2439">
                  <c:v>12/9/14 11:44</c:v>
                </c:pt>
                <c:pt idx="2440">
                  <c:v>12/9/14 11:44</c:v>
                </c:pt>
                <c:pt idx="2441">
                  <c:v>12/9/14 11:44</c:v>
                </c:pt>
                <c:pt idx="2442">
                  <c:v>12/9/14 11:45</c:v>
                </c:pt>
                <c:pt idx="2443">
                  <c:v>12/9/14 11:45</c:v>
                </c:pt>
                <c:pt idx="2444">
                  <c:v>12/9/14 11:45</c:v>
                </c:pt>
                <c:pt idx="2445">
                  <c:v>12/9/14 11:45</c:v>
                </c:pt>
                <c:pt idx="2446">
                  <c:v>12/9/14 11:45</c:v>
                </c:pt>
                <c:pt idx="2447">
                  <c:v>12/9/14 11:45</c:v>
                </c:pt>
                <c:pt idx="2448">
                  <c:v>12/9/14 11:45</c:v>
                </c:pt>
                <c:pt idx="2449">
                  <c:v>12/9/14 11:45</c:v>
                </c:pt>
                <c:pt idx="2450">
                  <c:v>12/9/14 11:45</c:v>
                </c:pt>
                <c:pt idx="2451">
                  <c:v>12/9/14 11:45</c:v>
                </c:pt>
                <c:pt idx="2452">
                  <c:v>12/9/14 11:45</c:v>
                </c:pt>
                <c:pt idx="2453">
                  <c:v>12/9/14 11:45</c:v>
                </c:pt>
                <c:pt idx="2454">
                  <c:v>12/9/14 11:45</c:v>
                </c:pt>
                <c:pt idx="2455">
                  <c:v>12/9/14 11:45</c:v>
                </c:pt>
                <c:pt idx="2456">
                  <c:v>12/9/14 11:46</c:v>
                </c:pt>
                <c:pt idx="2457">
                  <c:v>12/9/14 11:46</c:v>
                </c:pt>
                <c:pt idx="2458">
                  <c:v>12/9/14 11:46</c:v>
                </c:pt>
                <c:pt idx="2459">
                  <c:v>12/9/14 11:46</c:v>
                </c:pt>
                <c:pt idx="2460">
                  <c:v>12/9/14 11:46</c:v>
                </c:pt>
                <c:pt idx="2461">
                  <c:v>12/9/14 11:46</c:v>
                </c:pt>
                <c:pt idx="2462">
                  <c:v>12/9/14 11:46</c:v>
                </c:pt>
                <c:pt idx="2463">
                  <c:v>12/9/14 11:46</c:v>
                </c:pt>
                <c:pt idx="2464">
                  <c:v>12/9/14 11:46</c:v>
                </c:pt>
                <c:pt idx="2465">
                  <c:v>12/9/14 11:46</c:v>
                </c:pt>
                <c:pt idx="2466">
                  <c:v>12/9/14 11:46</c:v>
                </c:pt>
                <c:pt idx="2467">
                  <c:v>12/9/14 11:46</c:v>
                </c:pt>
                <c:pt idx="2468">
                  <c:v>12/9/14 11:46</c:v>
                </c:pt>
                <c:pt idx="2469">
                  <c:v>12/9/14 11:46</c:v>
                </c:pt>
                <c:pt idx="2470">
                  <c:v>12/9/14 11:46</c:v>
                </c:pt>
                <c:pt idx="2471">
                  <c:v>12/9/14 11:46</c:v>
                </c:pt>
                <c:pt idx="2472">
                  <c:v>12/9/14 11:46</c:v>
                </c:pt>
                <c:pt idx="2473">
                  <c:v>12/9/14 11:46</c:v>
                </c:pt>
                <c:pt idx="2474">
                  <c:v>12/9/14 11:46</c:v>
                </c:pt>
                <c:pt idx="2475">
                  <c:v>12/9/14 11:46</c:v>
                </c:pt>
                <c:pt idx="2476">
                  <c:v>12/9/14 11:46</c:v>
                </c:pt>
                <c:pt idx="2477">
                  <c:v>12/9/14 11:46</c:v>
                </c:pt>
                <c:pt idx="2478">
                  <c:v>12/9/14 11:47</c:v>
                </c:pt>
                <c:pt idx="2479">
                  <c:v>12/9/14 11:47</c:v>
                </c:pt>
                <c:pt idx="2480">
                  <c:v>12/9/14 11:47</c:v>
                </c:pt>
                <c:pt idx="2481">
                  <c:v>12/9/14 11:47</c:v>
                </c:pt>
                <c:pt idx="2482">
                  <c:v>12/9/14 11:47</c:v>
                </c:pt>
                <c:pt idx="2483">
                  <c:v>12/9/14 11:47</c:v>
                </c:pt>
                <c:pt idx="2484">
                  <c:v>12/9/14 11:47</c:v>
                </c:pt>
                <c:pt idx="2485">
                  <c:v>12/9/14 11:47</c:v>
                </c:pt>
                <c:pt idx="2486">
                  <c:v>12/9/14 11:47</c:v>
                </c:pt>
                <c:pt idx="2487">
                  <c:v>12/9/14 11:47</c:v>
                </c:pt>
                <c:pt idx="2488">
                  <c:v>12/9/14 11:47</c:v>
                </c:pt>
                <c:pt idx="2489">
                  <c:v>12/9/14 11:47</c:v>
                </c:pt>
                <c:pt idx="2490">
                  <c:v>12/9/14 11:47</c:v>
                </c:pt>
                <c:pt idx="2491">
                  <c:v>12/9/14 11:47</c:v>
                </c:pt>
                <c:pt idx="2492">
                  <c:v>12/9/14 11:47</c:v>
                </c:pt>
                <c:pt idx="2493">
                  <c:v>12/9/14 11:47</c:v>
                </c:pt>
                <c:pt idx="2494">
                  <c:v>12/9/14 11:48</c:v>
                </c:pt>
                <c:pt idx="2495">
                  <c:v>12/9/14 11:48</c:v>
                </c:pt>
                <c:pt idx="2496">
                  <c:v>12/9/14 11:48</c:v>
                </c:pt>
                <c:pt idx="2497">
                  <c:v>12/9/14 11:48</c:v>
                </c:pt>
                <c:pt idx="2498">
                  <c:v>12/9/14 11:48</c:v>
                </c:pt>
                <c:pt idx="2499">
                  <c:v>12/9/14 11:48</c:v>
                </c:pt>
                <c:pt idx="2500">
                  <c:v>12/9/14 11:48</c:v>
                </c:pt>
                <c:pt idx="2501">
                  <c:v>12/9/14 11:48</c:v>
                </c:pt>
                <c:pt idx="2502">
                  <c:v>12/9/14 11:48</c:v>
                </c:pt>
                <c:pt idx="2503">
                  <c:v>12/9/14 11:49</c:v>
                </c:pt>
                <c:pt idx="2504">
                  <c:v>12/9/14 11:49</c:v>
                </c:pt>
                <c:pt idx="2505">
                  <c:v>12/9/14 11:49</c:v>
                </c:pt>
                <c:pt idx="2506">
                  <c:v>12/9/14 11:49</c:v>
                </c:pt>
                <c:pt idx="2507">
                  <c:v>12/9/14 11:49</c:v>
                </c:pt>
                <c:pt idx="2508">
                  <c:v>12/9/14 11:49</c:v>
                </c:pt>
                <c:pt idx="2509">
                  <c:v>12/9/14 11:49</c:v>
                </c:pt>
                <c:pt idx="2510">
                  <c:v>12/9/14 11:49</c:v>
                </c:pt>
                <c:pt idx="2511">
                  <c:v>12/9/14 11:50</c:v>
                </c:pt>
                <c:pt idx="2512">
                  <c:v>12/9/14 11:50</c:v>
                </c:pt>
                <c:pt idx="2513">
                  <c:v>12/9/14 11:50</c:v>
                </c:pt>
                <c:pt idx="2514">
                  <c:v>12/9/14 11:50</c:v>
                </c:pt>
                <c:pt idx="2515">
                  <c:v>12/9/14 11:50</c:v>
                </c:pt>
                <c:pt idx="2516">
                  <c:v>12/9/14 11:50</c:v>
                </c:pt>
                <c:pt idx="2517">
                  <c:v>12/9/14 11:50</c:v>
                </c:pt>
                <c:pt idx="2518">
                  <c:v>12/9/14 11:50</c:v>
                </c:pt>
                <c:pt idx="2519">
                  <c:v>12/9/14 11:50</c:v>
                </c:pt>
                <c:pt idx="2520">
                  <c:v>12/9/14 11:50</c:v>
                </c:pt>
                <c:pt idx="2521">
                  <c:v>12/9/14 11:50</c:v>
                </c:pt>
                <c:pt idx="2522">
                  <c:v>12/9/14 11:50</c:v>
                </c:pt>
                <c:pt idx="2523">
                  <c:v>12/9/14 11:50</c:v>
                </c:pt>
                <c:pt idx="2524">
                  <c:v>12/9/14 11:50</c:v>
                </c:pt>
                <c:pt idx="2525">
                  <c:v>12/9/14 11:50</c:v>
                </c:pt>
                <c:pt idx="2526">
                  <c:v>12/9/14 11:50</c:v>
                </c:pt>
                <c:pt idx="2527">
                  <c:v>12/9/14 11:51</c:v>
                </c:pt>
                <c:pt idx="2528">
                  <c:v>12/9/14 11:51</c:v>
                </c:pt>
                <c:pt idx="2529">
                  <c:v>12/9/14 11:51</c:v>
                </c:pt>
                <c:pt idx="2530">
                  <c:v>12/9/14 11:52</c:v>
                </c:pt>
                <c:pt idx="2531">
                  <c:v>12/9/14 11:52</c:v>
                </c:pt>
                <c:pt idx="2532">
                  <c:v>12/9/14 11:52</c:v>
                </c:pt>
                <c:pt idx="2533">
                  <c:v>12/9/14 11:52</c:v>
                </c:pt>
                <c:pt idx="2534">
                  <c:v>12/9/14 11:52</c:v>
                </c:pt>
                <c:pt idx="2535">
                  <c:v>12/9/14 11:52</c:v>
                </c:pt>
                <c:pt idx="2536">
                  <c:v>12/9/14 11:52</c:v>
                </c:pt>
                <c:pt idx="2537">
                  <c:v>12/9/14 11:53</c:v>
                </c:pt>
                <c:pt idx="2538">
                  <c:v>12/9/14 11:53</c:v>
                </c:pt>
                <c:pt idx="2539">
                  <c:v>12/9/14 11:53</c:v>
                </c:pt>
                <c:pt idx="2540">
                  <c:v>12/9/14 11:53</c:v>
                </c:pt>
                <c:pt idx="2541">
                  <c:v>12/9/14 11:53</c:v>
                </c:pt>
                <c:pt idx="2542">
                  <c:v>12/9/14 11:53</c:v>
                </c:pt>
                <c:pt idx="2543">
                  <c:v>12/9/14 11:53</c:v>
                </c:pt>
                <c:pt idx="2544">
                  <c:v>12/9/14 11:53</c:v>
                </c:pt>
                <c:pt idx="2545">
                  <c:v>12/9/14 11:53</c:v>
                </c:pt>
                <c:pt idx="2546">
                  <c:v>12/9/14 11:53</c:v>
                </c:pt>
                <c:pt idx="2547">
                  <c:v>12/9/14 11:53</c:v>
                </c:pt>
                <c:pt idx="2548">
                  <c:v>12/9/14 11:53</c:v>
                </c:pt>
                <c:pt idx="2549">
                  <c:v>12/9/14 11:53</c:v>
                </c:pt>
                <c:pt idx="2550">
                  <c:v>12/9/14 11:53</c:v>
                </c:pt>
                <c:pt idx="2551">
                  <c:v>12/9/14 11:53</c:v>
                </c:pt>
                <c:pt idx="2552">
                  <c:v>12/9/14 11:53</c:v>
                </c:pt>
                <c:pt idx="2553">
                  <c:v>12/9/14 11:53</c:v>
                </c:pt>
                <c:pt idx="2554">
                  <c:v>12/9/14 11:54</c:v>
                </c:pt>
                <c:pt idx="2555">
                  <c:v>12/9/14 11:54</c:v>
                </c:pt>
                <c:pt idx="2556">
                  <c:v>12/9/14 11:54</c:v>
                </c:pt>
                <c:pt idx="2557">
                  <c:v>12/9/14 11:54</c:v>
                </c:pt>
                <c:pt idx="2558">
                  <c:v>12/9/14 11:54</c:v>
                </c:pt>
                <c:pt idx="2559">
                  <c:v>12/9/14 11:54</c:v>
                </c:pt>
                <c:pt idx="2560">
                  <c:v>12/9/14 11:54</c:v>
                </c:pt>
                <c:pt idx="2561">
                  <c:v>12/9/14 11:55</c:v>
                </c:pt>
                <c:pt idx="2562">
                  <c:v>12/9/14 11:55</c:v>
                </c:pt>
                <c:pt idx="2563">
                  <c:v>12/9/14 11:55</c:v>
                </c:pt>
                <c:pt idx="2564">
                  <c:v>12/9/14 11:55</c:v>
                </c:pt>
                <c:pt idx="2565">
                  <c:v>12/9/14 11:55</c:v>
                </c:pt>
                <c:pt idx="2566">
                  <c:v>12/9/14 11:55</c:v>
                </c:pt>
                <c:pt idx="2567">
                  <c:v>12/9/14 11:55</c:v>
                </c:pt>
                <c:pt idx="2568">
                  <c:v>12/9/14 11:55</c:v>
                </c:pt>
                <c:pt idx="2569">
                  <c:v>12/9/14 11:55</c:v>
                </c:pt>
                <c:pt idx="2570">
                  <c:v>12/9/14 11:55</c:v>
                </c:pt>
                <c:pt idx="2571">
                  <c:v>12/9/14 11:55</c:v>
                </c:pt>
                <c:pt idx="2572">
                  <c:v>12/9/14 11:55</c:v>
                </c:pt>
                <c:pt idx="2573">
                  <c:v>12/9/14 11:55</c:v>
                </c:pt>
                <c:pt idx="2574">
                  <c:v>12/9/14 11:55</c:v>
                </c:pt>
                <c:pt idx="2575">
                  <c:v>12/9/14 11:55</c:v>
                </c:pt>
                <c:pt idx="2576">
                  <c:v>12/9/14 11:56</c:v>
                </c:pt>
                <c:pt idx="2577">
                  <c:v>12/9/14 11:56</c:v>
                </c:pt>
                <c:pt idx="2578">
                  <c:v>12/9/14 11:56</c:v>
                </c:pt>
                <c:pt idx="2579">
                  <c:v>12/9/14 11:56</c:v>
                </c:pt>
                <c:pt idx="2580">
                  <c:v>12/9/14 11:56</c:v>
                </c:pt>
                <c:pt idx="2581">
                  <c:v>12/9/14 11:56</c:v>
                </c:pt>
                <c:pt idx="2582">
                  <c:v>12/9/14 11:56</c:v>
                </c:pt>
                <c:pt idx="2583">
                  <c:v>12/9/14 11:56</c:v>
                </c:pt>
                <c:pt idx="2584">
                  <c:v>12/9/14 11:56</c:v>
                </c:pt>
                <c:pt idx="2585">
                  <c:v>12/9/14 11:56</c:v>
                </c:pt>
                <c:pt idx="2586">
                  <c:v>12/9/14 11:56</c:v>
                </c:pt>
                <c:pt idx="2587">
                  <c:v>12/9/14 11:56</c:v>
                </c:pt>
                <c:pt idx="2588">
                  <c:v>12/9/14 11:56</c:v>
                </c:pt>
                <c:pt idx="2589">
                  <c:v>12/9/14 11:56</c:v>
                </c:pt>
                <c:pt idx="2590">
                  <c:v>12/9/14 11:56</c:v>
                </c:pt>
                <c:pt idx="2591">
                  <c:v>12/9/14 11:56</c:v>
                </c:pt>
                <c:pt idx="2592">
                  <c:v>12/9/14 11:56</c:v>
                </c:pt>
                <c:pt idx="2593">
                  <c:v>12/9/14 11:56</c:v>
                </c:pt>
                <c:pt idx="2594">
                  <c:v>12/9/14 11:57</c:v>
                </c:pt>
                <c:pt idx="2595">
                  <c:v>12/9/14 11:57</c:v>
                </c:pt>
                <c:pt idx="2596">
                  <c:v>12/9/14 11:57</c:v>
                </c:pt>
                <c:pt idx="2597">
                  <c:v>12/9/14 11:57</c:v>
                </c:pt>
                <c:pt idx="2598">
                  <c:v>12/9/14 11:57</c:v>
                </c:pt>
                <c:pt idx="2599">
                  <c:v>12/9/14 11:57</c:v>
                </c:pt>
                <c:pt idx="2600">
                  <c:v>12/9/14 11:57</c:v>
                </c:pt>
                <c:pt idx="2601">
                  <c:v>12/9/14 11:57</c:v>
                </c:pt>
                <c:pt idx="2602">
                  <c:v>12/9/14 11:57</c:v>
                </c:pt>
                <c:pt idx="2603">
                  <c:v>12/9/14 11:58</c:v>
                </c:pt>
                <c:pt idx="2604">
                  <c:v>12/9/14 11:58</c:v>
                </c:pt>
                <c:pt idx="2605">
                  <c:v>12/9/14 11:58</c:v>
                </c:pt>
                <c:pt idx="2606">
                  <c:v>12/9/14 11:58</c:v>
                </c:pt>
                <c:pt idx="2607">
                  <c:v>12/9/14 11:58</c:v>
                </c:pt>
                <c:pt idx="2608">
                  <c:v>12/9/14 11:58</c:v>
                </c:pt>
                <c:pt idx="2609">
                  <c:v>12/9/14 11:58</c:v>
                </c:pt>
                <c:pt idx="2610">
                  <c:v>12/9/14 11:58</c:v>
                </c:pt>
                <c:pt idx="2611">
                  <c:v>12/9/14 11:58</c:v>
                </c:pt>
                <c:pt idx="2612">
                  <c:v>12/9/14 11:58</c:v>
                </c:pt>
                <c:pt idx="2613">
                  <c:v>12/9/14 11:58</c:v>
                </c:pt>
                <c:pt idx="2614">
                  <c:v>12/9/14 11:58</c:v>
                </c:pt>
                <c:pt idx="2615">
                  <c:v>12/9/14 11:58</c:v>
                </c:pt>
                <c:pt idx="2616">
                  <c:v>12/9/14 11:58</c:v>
                </c:pt>
                <c:pt idx="2617">
                  <c:v>12/9/14 11:58</c:v>
                </c:pt>
                <c:pt idx="2618">
                  <c:v>12/9/14 11:58</c:v>
                </c:pt>
                <c:pt idx="2619">
                  <c:v>12/9/14 11:58</c:v>
                </c:pt>
                <c:pt idx="2620">
                  <c:v>12/9/14 11:58</c:v>
                </c:pt>
                <c:pt idx="2621">
                  <c:v>12/9/14 11:58</c:v>
                </c:pt>
                <c:pt idx="2622">
                  <c:v>12/9/14 11:58</c:v>
                </c:pt>
                <c:pt idx="2623">
                  <c:v>12/9/14 11:58</c:v>
                </c:pt>
                <c:pt idx="2624">
                  <c:v>12/9/14 11:59</c:v>
                </c:pt>
                <c:pt idx="2625">
                  <c:v>12/9/14 11:59</c:v>
                </c:pt>
                <c:pt idx="2626">
                  <c:v>12/9/14 11:59</c:v>
                </c:pt>
                <c:pt idx="2627">
                  <c:v>12/9/14 11:59</c:v>
                </c:pt>
                <c:pt idx="2628">
                  <c:v>12/9/14 11:59</c:v>
                </c:pt>
                <c:pt idx="2629">
                  <c:v>12/9/14 11:59</c:v>
                </c:pt>
                <c:pt idx="2630">
                  <c:v>12/9/14 11:59</c:v>
                </c:pt>
                <c:pt idx="2631">
                  <c:v>12/9/14 11:59</c:v>
                </c:pt>
                <c:pt idx="2632">
                  <c:v>12/9/14 11:59</c:v>
                </c:pt>
                <c:pt idx="2633">
                  <c:v>12/9/14 11:59</c:v>
                </c:pt>
                <c:pt idx="2634">
                  <c:v>12/9/14 11:59</c:v>
                </c:pt>
                <c:pt idx="2635">
                  <c:v>12/9/14 12:00</c:v>
                </c:pt>
                <c:pt idx="2636">
                  <c:v>12/9/14 12:00</c:v>
                </c:pt>
                <c:pt idx="2637">
                  <c:v>12/9/14 12:00</c:v>
                </c:pt>
                <c:pt idx="2638">
                  <c:v>12/9/14 12:00</c:v>
                </c:pt>
                <c:pt idx="2639">
                  <c:v>12/9/14 12:00</c:v>
                </c:pt>
                <c:pt idx="2640">
                  <c:v>12/9/14 12:00</c:v>
                </c:pt>
                <c:pt idx="2641">
                  <c:v>12/9/14 12:00</c:v>
                </c:pt>
                <c:pt idx="2642">
                  <c:v>12/9/14 12:00</c:v>
                </c:pt>
                <c:pt idx="2643">
                  <c:v>12/9/14 12:00</c:v>
                </c:pt>
                <c:pt idx="2644">
                  <c:v>12/9/14 12:00</c:v>
                </c:pt>
                <c:pt idx="2645">
                  <c:v>12/9/14 12:00</c:v>
                </c:pt>
                <c:pt idx="2646">
                  <c:v>12/9/14 12:00</c:v>
                </c:pt>
                <c:pt idx="2647">
                  <c:v>12/9/14 12:00</c:v>
                </c:pt>
                <c:pt idx="2648">
                  <c:v>12/9/14 12:00</c:v>
                </c:pt>
                <c:pt idx="2649">
                  <c:v>12/9/14 12:01</c:v>
                </c:pt>
                <c:pt idx="2650">
                  <c:v>12/9/14 12:01</c:v>
                </c:pt>
                <c:pt idx="2651">
                  <c:v>12/9/14 12:01</c:v>
                </c:pt>
                <c:pt idx="2652">
                  <c:v>12/9/14 12:01</c:v>
                </c:pt>
                <c:pt idx="2653">
                  <c:v>12/9/14 12:01</c:v>
                </c:pt>
                <c:pt idx="2654">
                  <c:v>12/9/14 12:01</c:v>
                </c:pt>
                <c:pt idx="2655">
                  <c:v>12/9/14 12:01</c:v>
                </c:pt>
                <c:pt idx="2656">
                  <c:v>12/9/14 12:01</c:v>
                </c:pt>
                <c:pt idx="2657">
                  <c:v>12/9/14 12:01</c:v>
                </c:pt>
                <c:pt idx="2658">
                  <c:v>12/9/14 12:01</c:v>
                </c:pt>
                <c:pt idx="2659">
                  <c:v>12/9/14 12:01</c:v>
                </c:pt>
                <c:pt idx="2660">
                  <c:v>12/9/14 12:01</c:v>
                </c:pt>
                <c:pt idx="2661">
                  <c:v>12/9/14 12:02</c:v>
                </c:pt>
                <c:pt idx="2662">
                  <c:v>12/9/14 12:02</c:v>
                </c:pt>
                <c:pt idx="2663">
                  <c:v>12/9/14 12:02</c:v>
                </c:pt>
                <c:pt idx="2664">
                  <c:v>12/9/14 12:02</c:v>
                </c:pt>
                <c:pt idx="2665">
                  <c:v>12/9/14 12:02</c:v>
                </c:pt>
                <c:pt idx="2666">
                  <c:v>12/9/14 12:02</c:v>
                </c:pt>
                <c:pt idx="2667">
                  <c:v>12/9/14 12:02</c:v>
                </c:pt>
                <c:pt idx="2668">
                  <c:v>12/9/14 12:02</c:v>
                </c:pt>
                <c:pt idx="2669">
                  <c:v>12/9/14 12:02</c:v>
                </c:pt>
                <c:pt idx="2670">
                  <c:v>12/9/14 12:02</c:v>
                </c:pt>
                <c:pt idx="2671">
                  <c:v>12/9/14 12:02</c:v>
                </c:pt>
                <c:pt idx="2672">
                  <c:v>12/9/14 12:02</c:v>
                </c:pt>
                <c:pt idx="2673">
                  <c:v>12/9/14 12:03</c:v>
                </c:pt>
                <c:pt idx="2674">
                  <c:v>12/9/14 12:03</c:v>
                </c:pt>
                <c:pt idx="2675">
                  <c:v>12/9/14 12:04</c:v>
                </c:pt>
                <c:pt idx="2676">
                  <c:v>12/9/14 12:04</c:v>
                </c:pt>
                <c:pt idx="2677">
                  <c:v>12/9/14 12:04</c:v>
                </c:pt>
                <c:pt idx="2678">
                  <c:v>12/9/14 12:04</c:v>
                </c:pt>
                <c:pt idx="2679">
                  <c:v>12/9/14 12:04</c:v>
                </c:pt>
                <c:pt idx="2680">
                  <c:v>12/9/14 12:04</c:v>
                </c:pt>
                <c:pt idx="2681">
                  <c:v>12/9/14 12:04</c:v>
                </c:pt>
                <c:pt idx="2682">
                  <c:v>12/9/14 12:05</c:v>
                </c:pt>
                <c:pt idx="2683">
                  <c:v>12/9/14 12:05</c:v>
                </c:pt>
                <c:pt idx="2684">
                  <c:v>12/9/14 12:05</c:v>
                </c:pt>
                <c:pt idx="2685">
                  <c:v>12/9/14 12:05</c:v>
                </c:pt>
                <c:pt idx="2686">
                  <c:v>12/9/14 12:05</c:v>
                </c:pt>
                <c:pt idx="2687">
                  <c:v>12/9/14 12:05</c:v>
                </c:pt>
                <c:pt idx="2688">
                  <c:v>12/9/14 12:05</c:v>
                </c:pt>
                <c:pt idx="2689">
                  <c:v>12/9/14 12:05</c:v>
                </c:pt>
                <c:pt idx="2690">
                  <c:v>12/9/14 12:05</c:v>
                </c:pt>
                <c:pt idx="2691">
                  <c:v>12/9/14 12:05</c:v>
                </c:pt>
                <c:pt idx="2692">
                  <c:v>12/9/14 12:05</c:v>
                </c:pt>
                <c:pt idx="2693">
                  <c:v>12/9/14 12:05</c:v>
                </c:pt>
                <c:pt idx="2694">
                  <c:v>12/9/14 12:05</c:v>
                </c:pt>
                <c:pt idx="2695">
                  <c:v>12/9/14 12:05</c:v>
                </c:pt>
                <c:pt idx="2696">
                  <c:v>12/9/14 12:05</c:v>
                </c:pt>
                <c:pt idx="2697">
                  <c:v>12/9/14 12:05</c:v>
                </c:pt>
                <c:pt idx="2698">
                  <c:v>12/9/14 12:05</c:v>
                </c:pt>
                <c:pt idx="2699">
                  <c:v>12/9/14 12:05</c:v>
                </c:pt>
                <c:pt idx="2700">
                  <c:v>12/9/14 12:05</c:v>
                </c:pt>
                <c:pt idx="2701">
                  <c:v>12/9/14 12:06</c:v>
                </c:pt>
                <c:pt idx="2702">
                  <c:v>12/9/14 12:06</c:v>
                </c:pt>
                <c:pt idx="2703">
                  <c:v>12/9/14 12:06</c:v>
                </c:pt>
                <c:pt idx="2704">
                  <c:v>12/9/14 12:06</c:v>
                </c:pt>
                <c:pt idx="2705">
                  <c:v>12/9/14 12:06</c:v>
                </c:pt>
                <c:pt idx="2706">
                  <c:v>12/9/14 12:06</c:v>
                </c:pt>
                <c:pt idx="2707">
                  <c:v>12/9/14 12:06</c:v>
                </c:pt>
                <c:pt idx="2708">
                  <c:v>12/9/14 12:06</c:v>
                </c:pt>
                <c:pt idx="2709">
                  <c:v>12/9/14 12:07</c:v>
                </c:pt>
                <c:pt idx="2710">
                  <c:v>12/9/14 12:08</c:v>
                </c:pt>
                <c:pt idx="2711">
                  <c:v>12/9/14 12:09</c:v>
                </c:pt>
                <c:pt idx="2712">
                  <c:v>12/9/14 12:09</c:v>
                </c:pt>
                <c:pt idx="2713">
                  <c:v>12/9/14 12:09</c:v>
                </c:pt>
                <c:pt idx="2714">
                  <c:v>12/9/14 12:09</c:v>
                </c:pt>
                <c:pt idx="2715">
                  <c:v>12/9/14 12:09</c:v>
                </c:pt>
                <c:pt idx="2716">
                  <c:v>12/9/14 12:09</c:v>
                </c:pt>
                <c:pt idx="2717">
                  <c:v>12/9/14 12:09</c:v>
                </c:pt>
                <c:pt idx="2718">
                  <c:v>12/9/14 12:09</c:v>
                </c:pt>
                <c:pt idx="2719">
                  <c:v>12/9/14 12:10</c:v>
                </c:pt>
                <c:pt idx="2720">
                  <c:v>12/9/14 12:10</c:v>
                </c:pt>
                <c:pt idx="2721">
                  <c:v>12/9/14 12:10</c:v>
                </c:pt>
                <c:pt idx="2722">
                  <c:v>12/9/14 12:10</c:v>
                </c:pt>
                <c:pt idx="2723">
                  <c:v>12/9/14 12:10</c:v>
                </c:pt>
                <c:pt idx="2724">
                  <c:v>12/9/14 12:10</c:v>
                </c:pt>
                <c:pt idx="2725">
                  <c:v>12/9/14 12:10</c:v>
                </c:pt>
                <c:pt idx="2726">
                  <c:v>12/9/14 12:10</c:v>
                </c:pt>
                <c:pt idx="2727">
                  <c:v>12/9/14 12:10</c:v>
                </c:pt>
                <c:pt idx="2728">
                  <c:v>12/9/14 12:10</c:v>
                </c:pt>
                <c:pt idx="2729">
                  <c:v>12/9/14 12:10</c:v>
                </c:pt>
                <c:pt idx="2730">
                  <c:v>12/9/14 12:10</c:v>
                </c:pt>
                <c:pt idx="2731">
                  <c:v>12/9/14 12:10</c:v>
                </c:pt>
                <c:pt idx="2732">
                  <c:v>12/9/14 12:10</c:v>
                </c:pt>
                <c:pt idx="2733">
                  <c:v>12/9/14 12:10</c:v>
                </c:pt>
                <c:pt idx="2734">
                  <c:v>12/9/14 12:10</c:v>
                </c:pt>
                <c:pt idx="2735">
                  <c:v>12/9/14 12:10</c:v>
                </c:pt>
                <c:pt idx="2736">
                  <c:v>12/9/14 12:10</c:v>
                </c:pt>
                <c:pt idx="2737">
                  <c:v>12/9/14 12:10</c:v>
                </c:pt>
                <c:pt idx="2738">
                  <c:v>12/9/14 12:11</c:v>
                </c:pt>
                <c:pt idx="2739">
                  <c:v>12/9/14 12:11</c:v>
                </c:pt>
                <c:pt idx="2740">
                  <c:v>12/9/14 12:11</c:v>
                </c:pt>
                <c:pt idx="2741">
                  <c:v>12/9/14 12:11</c:v>
                </c:pt>
                <c:pt idx="2742">
                  <c:v>12/9/14 12:11</c:v>
                </c:pt>
                <c:pt idx="2743">
                  <c:v>12/9/14 12:11</c:v>
                </c:pt>
                <c:pt idx="2744">
                  <c:v>12/9/14 12:11</c:v>
                </c:pt>
                <c:pt idx="2745">
                  <c:v>12/9/14 12:11</c:v>
                </c:pt>
                <c:pt idx="2746">
                  <c:v>12/9/14 12:11</c:v>
                </c:pt>
                <c:pt idx="2747">
                  <c:v>12/9/14 12:11</c:v>
                </c:pt>
                <c:pt idx="2748">
                  <c:v>12/9/14 12:11</c:v>
                </c:pt>
                <c:pt idx="2749">
                  <c:v>12/9/14 12:11</c:v>
                </c:pt>
                <c:pt idx="2750">
                  <c:v>12/9/14 12:11</c:v>
                </c:pt>
                <c:pt idx="2751">
                  <c:v>12/9/14 12:11</c:v>
                </c:pt>
                <c:pt idx="2752">
                  <c:v>12/9/14 12:11</c:v>
                </c:pt>
                <c:pt idx="2753">
                  <c:v>12/9/14 12:11</c:v>
                </c:pt>
                <c:pt idx="2754">
                  <c:v>12/9/14 12:11</c:v>
                </c:pt>
                <c:pt idx="2755">
                  <c:v>12/9/14 12:12</c:v>
                </c:pt>
                <c:pt idx="2756">
                  <c:v>12/9/14 12:12</c:v>
                </c:pt>
                <c:pt idx="2757">
                  <c:v>12/9/14 12:12</c:v>
                </c:pt>
                <c:pt idx="2758">
                  <c:v>12/9/14 12:13</c:v>
                </c:pt>
                <c:pt idx="2759">
                  <c:v>12/9/14 12:13</c:v>
                </c:pt>
                <c:pt idx="2760">
                  <c:v>12/9/14 12:13</c:v>
                </c:pt>
                <c:pt idx="2761">
                  <c:v>12/9/14 12:13</c:v>
                </c:pt>
                <c:pt idx="2762">
                  <c:v>12/9/14 12:14</c:v>
                </c:pt>
                <c:pt idx="2763">
                  <c:v>12/9/14 12:14</c:v>
                </c:pt>
                <c:pt idx="2764">
                  <c:v>12/9/14 12:14</c:v>
                </c:pt>
                <c:pt idx="2765">
                  <c:v>12/9/14 12:14</c:v>
                </c:pt>
                <c:pt idx="2766">
                  <c:v>12/9/14 12:14</c:v>
                </c:pt>
                <c:pt idx="2767">
                  <c:v>12/9/14 12:14</c:v>
                </c:pt>
                <c:pt idx="2768">
                  <c:v>12/9/14 12:14</c:v>
                </c:pt>
                <c:pt idx="2769">
                  <c:v>12/9/14 12:14</c:v>
                </c:pt>
                <c:pt idx="2770">
                  <c:v>12/9/14 12:14</c:v>
                </c:pt>
                <c:pt idx="2771">
                  <c:v>12/9/14 12:14</c:v>
                </c:pt>
                <c:pt idx="2772">
                  <c:v>12/9/14 12:14</c:v>
                </c:pt>
                <c:pt idx="2773">
                  <c:v>12/9/14 12:14</c:v>
                </c:pt>
                <c:pt idx="2774">
                  <c:v>12/9/14 12:15</c:v>
                </c:pt>
                <c:pt idx="2775">
                  <c:v>12/9/14 12:15</c:v>
                </c:pt>
                <c:pt idx="2776">
                  <c:v>12/9/14 12:15</c:v>
                </c:pt>
                <c:pt idx="2777">
                  <c:v>12/9/14 12:15</c:v>
                </c:pt>
                <c:pt idx="2778">
                  <c:v>12/9/14 12:15</c:v>
                </c:pt>
                <c:pt idx="2779">
                  <c:v>12/9/14 12:15</c:v>
                </c:pt>
                <c:pt idx="2780">
                  <c:v>12/9/14 12:15</c:v>
                </c:pt>
                <c:pt idx="2781">
                  <c:v>12/9/14 12:15</c:v>
                </c:pt>
                <c:pt idx="2782">
                  <c:v>12/9/14 12:15</c:v>
                </c:pt>
                <c:pt idx="2783">
                  <c:v>12/9/14 12:15</c:v>
                </c:pt>
                <c:pt idx="2784">
                  <c:v>12/9/14 12:15</c:v>
                </c:pt>
                <c:pt idx="2785">
                  <c:v>12/9/14 12:15</c:v>
                </c:pt>
                <c:pt idx="2786">
                  <c:v>12/9/14 12:15</c:v>
                </c:pt>
                <c:pt idx="2787">
                  <c:v>12/9/14 12:15</c:v>
                </c:pt>
                <c:pt idx="2788">
                  <c:v>12/9/14 12:16</c:v>
                </c:pt>
                <c:pt idx="2789">
                  <c:v>12/9/14 12:16</c:v>
                </c:pt>
                <c:pt idx="2790">
                  <c:v>12/9/14 12:16</c:v>
                </c:pt>
                <c:pt idx="2791">
                  <c:v>12/9/14 12:16</c:v>
                </c:pt>
                <c:pt idx="2792">
                  <c:v>12/9/14 12:16</c:v>
                </c:pt>
                <c:pt idx="2793">
                  <c:v>12/9/14 12:16</c:v>
                </c:pt>
                <c:pt idx="2794">
                  <c:v>12/9/14 12:16</c:v>
                </c:pt>
                <c:pt idx="2795">
                  <c:v>12/9/14 12:17</c:v>
                </c:pt>
                <c:pt idx="2796">
                  <c:v>12/9/14 12:17</c:v>
                </c:pt>
                <c:pt idx="2797">
                  <c:v>12/9/14 12:17</c:v>
                </c:pt>
                <c:pt idx="2798">
                  <c:v>12/9/14 12:18</c:v>
                </c:pt>
                <c:pt idx="2799">
                  <c:v>12/9/14 12:18</c:v>
                </c:pt>
                <c:pt idx="2800">
                  <c:v>12/9/14 12:18</c:v>
                </c:pt>
                <c:pt idx="2801">
                  <c:v>12/9/14 12:18</c:v>
                </c:pt>
                <c:pt idx="2802">
                  <c:v>12/9/14 12:18</c:v>
                </c:pt>
                <c:pt idx="2803">
                  <c:v>12/9/14 12:18</c:v>
                </c:pt>
                <c:pt idx="2804">
                  <c:v>12/9/14 12:19</c:v>
                </c:pt>
                <c:pt idx="2805">
                  <c:v>12/9/14 12:19</c:v>
                </c:pt>
                <c:pt idx="2806">
                  <c:v>12/9/14 12:19</c:v>
                </c:pt>
                <c:pt idx="2807">
                  <c:v>12/9/14 12:19</c:v>
                </c:pt>
                <c:pt idx="2808">
                  <c:v>12/9/14 12:19</c:v>
                </c:pt>
                <c:pt idx="2809">
                  <c:v>12/9/14 12:19</c:v>
                </c:pt>
                <c:pt idx="2810">
                  <c:v>12/9/14 12:19</c:v>
                </c:pt>
                <c:pt idx="2811">
                  <c:v>12/9/14 12:19</c:v>
                </c:pt>
                <c:pt idx="2812">
                  <c:v>12/9/14 12:19</c:v>
                </c:pt>
                <c:pt idx="2813">
                  <c:v>12/9/14 12:19</c:v>
                </c:pt>
                <c:pt idx="2814">
                  <c:v>12/9/14 12:20</c:v>
                </c:pt>
                <c:pt idx="2815">
                  <c:v>12/9/14 12:20</c:v>
                </c:pt>
                <c:pt idx="2816">
                  <c:v>12/9/14 12:20</c:v>
                </c:pt>
                <c:pt idx="2817">
                  <c:v>12/9/14 12:20</c:v>
                </c:pt>
                <c:pt idx="2818">
                  <c:v>12/9/14 12:20</c:v>
                </c:pt>
                <c:pt idx="2819">
                  <c:v>12/9/14 12:20</c:v>
                </c:pt>
                <c:pt idx="2820">
                  <c:v>12/9/14 12:20</c:v>
                </c:pt>
                <c:pt idx="2821">
                  <c:v>12/9/14 12:20</c:v>
                </c:pt>
                <c:pt idx="2822">
                  <c:v>12/9/14 12:20</c:v>
                </c:pt>
                <c:pt idx="2823">
                  <c:v>12/9/14 12:20</c:v>
                </c:pt>
                <c:pt idx="2824">
                  <c:v>12/9/14 12:21</c:v>
                </c:pt>
                <c:pt idx="2825">
                  <c:v>12/9/14 12:21</c:v>
                </c:pt>
                <c:pt idx="2826">
                  <c:v>12/9/14 12:21</c:v>
                </c:pt>
                <c:pt idx="2827">
                  <c:v>12/9/14 12:21</c:v>
                </c:pt>
                <c:pt idx="2828">
                  <c:v>12/9/14 12:21</c:v>
                </c:pt>
                <c:pt idx="2829">
                  <c:v>12/9/14 12:21</c:v>
                </c:pt>
                <c:pt idx="2830">
                  <c:v>12/9/14 12:21</c:v>
                </c:pt>
                <c:pt idx="2831">
                  <c:v>12/9/14 12:22</c:v>
                </c:pt>
                <c:pt idx="2832">
                  <c:v>12/9/14 12:22</c:v>
                </c:pt>
                <c:pt idx="2833">
                  <c:v>12/9/14 12:22</c:v>
                </c:pt>
                <c:pt idx="2834">
                  <c:v>12/9/14 12:22</c:v>
                </c:pt>
                <c:pt idx="2835">
                  <c:v>12/9/14 12:22</c:v>
                </c:pt>
                <c:pt idx="2836">
                  <c:v>12/9/14 12:22</c:v>
                </c:pt>
                <c:pt idx="2837">
                  <c:v>12/9/14 12:22</c:v>
                </c:pt>
                <c:pt idx="2838">
                  <c:v>12/9/14 12:22</c:v>
                </c:pt>
                <c:pt idx="2839">
                  <c:v>12/9/14 12:23</c:v>
                </c:pt>
                <c:pt idx="2840">
                  <c:v>12/9/14 12:23</c:v>
                </c:pt>
                <c:pt idx="2841">
                  <c:v>12/9/14 12:23</c:v>
                </c:pt>
                <c:pt idx="2842">
                  <c:v>12/9/14 12:23</c:v>
                </c:pt>
                <c:pt idx="2843">
                  <c:v>12/9/14 12:23</c:v>
                </c:pt>
                <c:pt idx="2844">
                  <c:v>12/9/14 12:23</c:v>
                </c:pt>
                <c:pt idx="2845">
                  <c:v>12/9/14 12:23</c:v>
                </c:pt>
                <c:pt idx="2846">
                  <c:v>12/9/14 12:23</c:v>
                </c:pt>
                <c:pt idx="2847">
                  <c:v>12/9/14 12:23</c:v>
                </c:pt>
                <c:pt idx="2848">
                  <c:v>12/9/14 12:23</c:v>
                </c:pt>
                <c:pt idx="2849">
                  <c:v>12/9/14 12:23</c:v>
                </c:pt>
                <c:pt idx="2850">
                  <c:v>12/9/14 12:23</c:v>
                </c:pt>
                <c:pt idx="2851">
                  <c:v>12/9/14 12:23</c:v>
                </c:pt>
                <c:pt idx="2852">
                  <c:v>12/9/14 12:23</c:v>
                </c:pt>
                <c:pt idx="2853">
                  <c:v>12/9/14 12:23</c:v>
                </c:pt>
                <c:pt idx="2854">
                  <c:v>12/9/14 12:23</c:v>
                </c:pt>
                <c:pt idx="2855">
                  <c:v>12/9/14 12:23</c:v>
                </c:pt>
                <c:pt idx="2856">
                  <c:v>12/9/14 12:24</c:v>
                </c:pt>
                <c:pt idx="2857">
                  <c:v>12/9/14 12:24</c:v>
                </c:pt>
                <c:pt idx="2858">
                  <c:v>12/9/14 12:24</c:v>
                </c:pt>
                <c:pt idx="2859">
                  <c:v>12/9/14 12:24</c:v>
                </c:pt>
                <c:pt idx="2860">
                  <c:v>12/9/14 12:24</c:v>
                </c:pt>
                <c:pt idx="2861">
                  <c:v>12/9/14 12:24</c:v>
                </c:pt>
                <c:pt idx="2862">
                  <c:v>12/9/14 12:24</c:v>
                </c:pt>
                <c:pt idx="2863">
                  <c:v>12/9/14 12:24</c:v>
                </c:pt>
                <c:pt idx="2864">
                  <c:v>12/9/14 12:24</c:v>
                </c:pt>
                <c:pt idx="2865">
                  <c:v>12/9/14 12:24</c:v>
                </c:pt>
                <c:pt idx="2866">
                  <c:v>12/9/14 12:25</c:v>
                </c:pt>
                <c:pt idx="2867">
                  <c:v>12/9/14 12:25</c:v>
                </c:pt>
                <c:pt idx="2868">
                  <c:v>12/9/14 12:25</c:v>
                </c:pt>
                <c:pt idx="2869">
                  <c:v>12/9/14 12:25</c:v>
                </c:pt>
                <c:pt idx="2870">
                  <c:v>12/9/14 12:25</c:v>
                </c:pt>
                <c:pt idx="2871">
                  <c:v>12/9/14 12:25</c:v>
                </c:pt>
                <c:pt idx="2872">
                  <c:v>12/9/14 12:25</c:v>
                </c:pt>
                <c:pt idx="2873">
                  <c:v>12/9/14 12:25</c:v>
                </c:pt>
                <c:pt idx="2874">
                  <c:v>12/9/14 12:25</c:v>
                </c:pt>
                <c:pt idx="2875">
                  <c:v>12/9/14 12:25</c:v>
                </c:pt>
                <c:pt idx="2876">
                  <c:v>12/9/14 12:25</c:v>
                </c:pt>
                <c:pt idx="2877">
                  <c:v>12/9/14 12:25</c:v>
                </c:pt>
                <c:pt idx="2878">
                  <c:v>12/9/14 12:25</c:v>
                </c:pt>
                <c:pt idx="2879">
                  <c:v>12/9/14 12:25</c:v>
                </c:pt>
                <c:pt idx="2880">
                  <c:v>12/9/14 12:25</c:v>
                </c:pt>
                <c:pt idx="2881">
                  <c:v>12/9/14 12:25</c:v>
                </c:pt>
                <c:pt idx="2882">
                  <c:v>12/9/14 12:26</c:v>
                </c:pt>
                <c:pt idx="2883">
                  <c:v>12/9/14 12:26</c:v>
                </c:pt>
                <c:pt idx="2884">
                  <c:v>12/9/14 12:26</c:v>
                </c:pt>
                <c:pt idx="2885">
                  <c:v>12/9/14 12:27</c:v>
                </c:pt>
                <c:pt idx="2886">
                  <c:v>12/9/14 12:27</c:v>
                </c:pt>
                <c:pt idx="2887">
                  <c:v>12/9/14 12:27</c:v>
                </c:pt>
                <c:pt idx="2888">
                  <c:v>12/9/14 12:27</c:v>
                </c:pt>
                <c:pt idx="2889">
                  <c:v>12/9/14 12:27</c:v>
                </c:pt>
                <c:pt idx="2890">
                  <c:v>12/9/14 12:27</c:v>
                </c:pt>
                <c:pt idx="2891">
                  <c:v>12/9/14 12:28</c:v>
                </c:pt>
                <c:pt idx="2892">
                  <c:v>12/9/14 12:28</c:v>
                </c:pt>
                <c:pt idx="2893">
                  <c:v>12/9/14 12:28</c:v>
                </c:pt>
                <c:pt idx="2894">
                  <c:v>12/9/14 12:28</c:v>
                </c:pt>
                <c:pt idx="2895">
                  <c:v>12/9/14 12:29</c:v>
                </c:pt>
                <c:pt idx="2896">
                  <c:v>12/9/14 12:29</c:v>
                </c:pt>
                <c:pt idx="2897">
                  <c:v>12/9/14 12:29</c:v>
                </c:pt>
                <c:pt idx="2898">
                  <c:v>12/9/14 12:29</c:v>
                </c:pt>
                <c:pt idx="2899">
                  <c:v>12/9/14 12:29</c:v>
                </c:pt>
                <c:pt idx="2900">
                  <c:v>12/9/14 12:29</c:v>
                </c:pt>
                <c:pt idx="2901">
                  <c:v>12/9/14 12:29</c:v>
                </c:pt>
                <c:pt idx="2902">
                  <c:v>12/9/14 12:29</c:v>
                </c:pt>
                <c:pt idx="2903">
                  <c:v>12/9/14 12:29</c:v>
                </c:pt>
                <c:pt idx="2904">
                  <c:v>12/9/14 12:29</c:v>
                </c:pt>
                <c:pt idx="2905">
                  <c:v>12/9/14 12:29</c:v>
                </c:pt>
                <c:pt idx="2906">
                  <c:v>12/9/14 12:29</c:v>
                </c:pt>
                <c:pt idx="2907">
                  <c:v>12/9/14 12:29</c:v>
                </c:pt>
                <c:pt idx="2908">
                  <c:v>12/9/14 12:30</c:v>
                </c:pt>
                <c:pt idx="2909">
                  <c:v>12/9/14 12:30</c:v>
                </c:pt>
                <c:pt idx="2910">
                  <c:v>12/9/14 12:30</c:v>
                </c:pt>
                <c:pt idx="2911">
                  <c:v>12/9/14 12:30</c:v>
                </c:pt>
                <c:pt idx="2912">
                  <c:v>12/9/14 12:30</c:v>
                </c:pt>
                <c:pt idx="2913">
                  <c:v>12/9/14 12:30</c:v>
                </c:pt>
                <c:pt idx="2914">
                  <c:v>12/9/14 12:30</c:v>
                </c:pt>
                <c:pt idx="2915">
                  <c:v>12/9/14 12:30</c:v>
                </c:pt>
                <c:pt idx="2916">
                  <c:v>12/9/14 12:30</c:v>
                </c:pt>
                <c:pt idx="2917">
                  <c:v>12/9/14 12:30</c:v>
                </c:pt>
                <c:pt idx="2918">
                  <c:v>12/9/14 12:30</c:v>
                </c:pt>
                <c:pt idx="2919">
                  <c:v>12/9/14 12:30</c:v>
                </c:pt>
                <c:pt idx="2920">
                  <c:v>12/9/14 12:30</c:v>
                </c:pt>
                <c:pt idx="2921">
                  <c:v>12/9/14 12:31</c:v>
                </c:pt>
                <c:pt idx="2922">
                  <c:v>12/9/14 12:31</c:v>
                </c:pt>
                <c:pt idx="2923">
                  <c:v>12/9/14 12:31</c:v>
                </c:pt>
                <c:pt idx="2924">
                  <c:v>12/9/14 12:31</c:v>
                </c:pt>
                <c:pt idx="2925">
                  <c:v>12/9/14 12:31</c:v>
                </c:pt>
                <c:pt idx="2926">
                  <c:v>12/9/14 12:31</c:v>
                </c:pt>
                <c:pt idx="2927">
                  <c:v>12/9/14 12:32</c:v>
                </c:pt>
                <c:pt idx="2928">
                  <c:v>12/9/14 12:32</c:v>
                </c:pt>
                <c:pt idx="2929">
                  <c:v>12/9/14 12:32</c:v>
                </c:pt>
                <c:pt idx="2930">
                  <c:v>12/9/14 12:32</c:v>
                </c:pt>
                <c:pt idx="2931">
                  <c:v>12/9/14 12:32</c:v>
                </c:pt>
                <c:pt idx="2932">
                  <c:v>12/9/14 12:32</c:v>
                </c:pt>
                <c:pt idx="2933">
                  <c:v>12/9/14 12:32</c:v>
                </c:pt>
                <c:pt idx="2934">
                  <c:v>12/9/14 12:32</c:v>
                </c:pt>
                <c:pt idx="2935">
                  <c:v>12/9/14 12:32</c:v>
                </c:pt>
                <c:pt idx="2936">
                  <c:v>12/9/14 12:32</c:v>
                </c:pt>
                <c:pt idx="2937">
                  <c:v>12/9/14 12:32</c:v>
                </c:pt>
                <c:pt idx="2938">
                  <c:v>12/9/14 12:32</c:v>
                </c:pt>
                <c:pt idx="2939">
                  <c:v>12/9/14 12:32</c:v>
                </c:pt>
                <c:pt idx="2940">
                  <c:v>12/9/14 12:32</c:v>
                </c:pt>
                <c:pt idx="2941">
                  <c:v>12/9/14 12:32</c:v>
                </c:pt>
                <c:pt idx="2942">
                  <c:v>12/9/14 12:32</c:v>
                </c:pt>
                <c:pt idx="2943">
                  <c:v>12/9/14 12:33</c:v>
                </c:pt>
                <c:pt idx="2944">
                  <c:v>12/9/14 12:33</c:v>
                </c:pt>
                <c:pt idx="2945">
                  <c:v>12/9/14 12:33</c:v>
                </c:pt>
                <c:pt idx="2946">
                  <c:v>12/9/14 12:33</c:v>
                </c:pt>
                <c:pt idx="2947">
                  <c:v>12/9/14 12:33</c:v>
                </c:pt>
                <c:pt idx="2948">
                  <c:v>12/9/14 12:33</c:v>
                </c:pt>
                <c:pt idx="2949">
                  <c:v>12/9/14 12:33</c:v>
                </c:pt>
                <c:pt idx="2950">
                  <c:v>12/9/14 12:33</c:v>
                </c:pt>
                <c:pt idx="2951">
                  <c:v>12/9/14 12:33</c:v>
                </c:pt>
                <c:pt idx="2952">
                  <c:v>12/9/14 12:34</c:v>
                </c:pt>
                <c:pt idx="2953">
                  <c:v>12/9/14 12:34</c:v>
                </c:pt>
                <c:pt idx="2954">
                  <c:v>12/9/14 12:34</c:v>
                </c:pt>
                <c:pt idx="2955">
                  <c:v>12/9/14 12:34</c:v>
                </c:pt>
                <c:pt idx="2956">
                  <c:v>12/9/14 12:34</c:v>
                </c:pt>
                <c:pt idx="2957">
                  <c:v>12/9/14 12:34</c:v>
                </c:pt>
                <c:pt idx="2958">
                  <c:v>12/9/14 12:34</c:v>
                </c:pt>
                <c:pt idx="2959">
                  <c:v>12/9/14 12:34</c:v>
                </c:pt>
                <c:pt idx="2960">
                  <c:v>12/9/14 12:34</c:v>
                </c:pt>
                <c:pt idx="2961">
                  <c:v>12/9/14 12:34</c:v>
                </c:pt>
                <c:pt idx="2962">
                  <c:v>12/9/14 12:34</c:v>
                </c:pt>
                <c:pt idx="2963">
                  <c:v>12/9/14 12:34</c:v>
                </c:pt>
                <c:pt idx="2964">
                  <c:v>12/9/14 12:34</c:v>
                </c:pt>
                <c:pt idx="2965">
                  <c:v>12/9/14 12:35</c:v>
                </c:pt>
                <c:pt idx="2966">
                  <c:v>12/9/14 12:35</c:v>
                </c:pt>
                <c:pt idx="2967">
                  <c:v>12/9/14 12:35</c:v>
                </c:pt>
                <c:pt idx="2968">
                  <c:v>12/9/14 12:35</c:v>
                </c:pt>
                <c:pt idx="2969">
                  <c:v>12/9/14 12:35</c:v>
                </c:pt>
                <c:pt idx="2970">
                  <c:v>12/9/14 12:35</c:v>
                </c:pt>
                <c:pt idx="2971">
                  <c:v>12/9/14 12:35</c:v>
                </c:pt>
                <c:pt idx="2972">
                  <c:v>12/9/14 12:35</c:v>
                </c:pt>
                <c:pt idx="2973">
                  <c:v>12/9/14 12:35</c:v>
                </c:pt>
                <c:pt idx="2974">
                  <c:v>12/9/14 12:35</c:v>
                </c:pt>
                <c:pt idx="2975">
                  <c:v>12/9/14 12:35</c:v>
                </c:pt>
                <c:pt idx="2976">
                  <c:v>12/9/14 12:35</c:v>
                </c:pt>
                <c:pt idx="2977">
                  <c:v>12/9/14 12:36</c:v>
                </c:pt>
                <c:pt idx="2978">
                  <c:v>12/9/14 12:36</c:v>
                </c:pt>
                <c:pt idx="2979">
                  <c:v>12/9/14 12:36</c:v>
                </c:pt>
                <c:pt idx="2980">
                  <c:v>12/9/14 12:36</c:v>
                </c:pt>
                <c:pt idx="2981">
                  <c:v>12/9/14 12:36</c:v>
                </c:pt>
                <c:pt idx="2982">
                  <c:v>12/9/14 12:36</c:v>
                </c:pt>
                <c:pt idx="2983">
                  <c:v>12/9/14 12:36</c:v>
                </c:pt>
                <c:pt idx="2984">
                  <c:v>12/9/14 12:36</c:v>
                </c:pt>
                <c:pt idx="2985">
                  <c:v>12/9/14 12:36</c:v>
                </c:pt>
                <c:pt idx="2986">
                  <c:v>12/9/14 12:36</c:v>
                </c:pt>
                <c:pt idx="2987">
                  <c:v>12/9/14 12:36</c:v>
                </c:pt>
                <c:pt idx="2988">
                  <c:v>12/9/14 12:36</c:v>
                </c:pt>
                <c:pt idx="2989">
                  <c:v>12/9/14 12:36</c:v>
                </c:pt>
                <c:pt idx="2990">
                  <c:v>12/9/14 12:36</c:v>
                </c:pt>
                <c:pt idx="2991">
                  <c:v>12/9/14 12:36</c:v>
                </c:pt>
                <c:pt idx="2992">
                  <c:v>12/9/14 12:36</c:v>
                </c:pt>
                <c:pt idx="2993">
                  <c:v>12/9/14 12:37</c:v>
                </c:pt>
                <c:pt idx="2994">
                  <c:v>12/9/14 12:37</c:v>
                </c:pt>
                <c:pt idx="2995">
                  <c:v>12/9/14 12:37</c:v>
                </c:pt>
                <c:pt idx="2996">
                  <c:v>12/9/14 12:37</c:v>
                </c:pt>
                <c:pt idx="2997">
                  <c:v>12/9/14 12:37</c:v>
                </c:pt>
                <c:pt idx="2998">
                  <c:v>12/9/14 12:38</c:v>
                </c:pt>
                <c:pt idx="2999">
                  <c:v>12/9/14 12:38</c:v>
                </c:pt>
                <c:pt idx="3000">
                  <c:v>12/9/14 12:38</c:v>
                </c:pt>
                <c:pt idx="3001">
                  <c:v>12/9/14 12:38</c:v>
                </c:pt>
                <c:pt idx="3002">
                  <c:v>12/9/14 12:38</c:v>
                </c:pt>
                <c:pt idx="3003">
                  <c:v>12/9/14 12:38</c:v>
                </c:pt>
                <c:pt idx="3004">
                  <c:v>12/9/14 12:38</c:v>
                </c:pt>
                <c:pt idx="3005">
                  <c:v>12/9/14 12:38</c:v>
                </c:pt>
                <c:pt idx="3006">
                  <c:v>12/9/14 12:38</c:v>
                </c:pt>
                <c:pt idx="3007">
                  <c:v>12/9/14 12:39</c:v>
                </c:pt>
                <c:pt idx="3008">
                  <c:v>12/9/14 12:39</c:v>
                </c:pt>
                <c:pt idx="3009">
                  <c:v>12/9/14 12:39</c:v>
                </c:pt>
                <c:pt idx="3010">
                  <c:v>12/9/14 12:39</c:v>
                </c:pt>
                <c:pt idx="3011">
                  <c:v>12/9/14 12:39</c:v>
                </c:pt>
                <c:pt idx="3012">
                  <c:v>12/9/14 12:39</c:v>
                </c:pt>
                <c:pt idx="3013">
                  <c:v>12/9/14 12:39</c:v>
                </c:pt>
                <c:pt idx="3014">
                  <c:v>12/9/14 12:39</c:v>
                </c:pt>
                <c:pt idx="3015">
                  <c:v>12/9/14 12:39</c:v>
                </c:pt>
                <c:pt idx="3016">
                  <c:v>12/9/14 12:39</c:v>
                </c:pt>
                <c:pt idx="3017">
                  <c:v>12/9/14 12:39</c:v>
                </c:pt>
                <c:pt idx="3018">
                  <c:v>12/9/14 12:39</c:v>
                </c:pt>
                <c:pt idx="3019">
                  <c:v>12/9/14 12:39</c:v>
                </c:pt>
                <c:pt idx="3020">
                  <c:v>12/9/14 12:39</c:v>
                </c:pt>
                <c:pt idx="3021">
                  <c:v>12/9/14 12:39</c:v>
                </c:pt>
                <c:pt idx="3022">
                  <c:v>12/9/14 12:39</c:v>
                </c:pt>
                <c:pt idx="3023">
                  <c:v>12/9/14 12:40</c:v>
                </c:pt>
                <c:pt idx="3024">
                  <c:v>12/9/14 12:40</c:v>
                </c:pt>
                <c:pt idx="3025">
                  <c:v>12/9/14 12:40</c:v>
                </c:pt>
                <c:pt idx="3026">
                  <c:v>12/9/14 12:40</c:v>
                </c:pt>
                <c:pt idx="3027">
                  <c:v>12/9/14 12:40</c:v>
                </c:pt>
                <c:pt idx="3028">
                  <c:v>12/9/14 12:40</c:v>
                </c:pt>
                <c:pt idx="3029">
                  <c:v>12/9/14 12:40</c:v>
                </c:pt>
                <c:pt idx="3030">
                  <c:v>12/9/14 12:40</c:v>
                </c:pt>
                <c:pt idx="3031">
                  <c:v>12/9/14 12:40</c:v>
                </c:pt>
                <c:pt idx="3032">
                  <c:v>12/9/14 12:40</c:v>
                </c:pt>
                <c:pt idx="3033">
                  <c:v>12/9/14 12:40</c:v>
                </c:pt>
                <c:pt idx="3034">
                  <c:v>12/9/14 12:40</c:v>
                </c:pt>
                <c:pt idx="3035">
                  <c:v>12/9/14 12:40</c:v>
                </c:pt>
                <c:pt idx="3036">
                  <c:v>12/9/14 12:40</c:v>
                </c:pt>
                <c:pt idx="3037">
                  <c:v>12/9/14 12:40</c:v>
                </c:pt>
                <c:pt idx="3038">
                  <c:v>12/9/14 12:41</c:v>
                </c:pt>
                <c:pt idx="3039">
                  <c:v>12/9/14 12:41</c:v>
                </c:pt>
                <c:pt idx="3040">
                  <c:v>12/9/14 12:41</c:v>
                </c:pt>
                <c:pt idx="3041">
                  <c:v>12/9/14 12:41</c:v>
                </c:pt>
                <c:pt idx="3042">
                  <c:v>12/9/14 12:41</c:v>
                </c:pt>
                <c:pt idx="3043">
                  <c:v>12/9/14 12:41</c:v>
                </c:pt>
                <c:pt idx="3044">
                  <c:v>12/9/14 12:41</c:v>
                </c:pt>
                <c:pt idx="3045">
                  <c:v>12/9/14 12:41</c:v>
                </c:pt>
                <c:pt idx="3046">
                  <c:v>12/9/14 12:41</c:v>
                </c:pt>
                <c:pt idx="3047">
                  <c:v>12/9/14 12:41</c:v>
                </c:pt>
                <c:pt idx="3048">
                  <c:v>12/9/14 12:41</c:v>
                </c:pt>
                <c:pt idx="3049">
                  <c:v>12/9/14 12:41</c:v>
                </c:pt>
                <c:pt idx="3050">
                  <c:v>12/9/14 12:41</c:v>
                </c:pt>
                <c:pt idx="3051">
                  <c:v>12/9/14 12:41</c:v>
                </c:pt>
                <c:pt idx="3052">
                  <c:v>12/9/14 12:41</c:v>
                </c:pt>
                <c:pt idx="3053">
                  <c:v>12/9/14 12:41</c:v>
                </c:pt>
                <c:pt idx="3054">
                  <c:v>12/9/14 12:41</c:v>
                </c:pt>
                <c:pt idx="3055">
                  <c:v>12/9/14 12:41</c:v>
                </c:pt>
                <c:pt idx="3056">
                  <c:v>12/9/14 12:41</c:v>
                </c:pt>
                <c:pt idx="3057">
                  <c:v>12/9/14 12:41</c:v>
                </c:pt>
                <c:pt idx="3058">
                  <c:v>12/9/14 12:42</c:v>
                </c:pt>
                <c:pt idx="3059">
                  <c:v>12/9/14 12:42</c:v>
                </c:pt>
                <c:pt idx="3060">
                  <c:v>12/9/14 12:42</c:v>
                </c:pt>
                <c:pt idx="3061">
                  <c:v>12/9/14 12:42</c:v>
                </c:pt>
                <c:pt idx="3062">
                  <c:v>12/9/14 12:42</c:v>
                </c:pt>
                <c:pt idx="3063">
                  <c:v>12/9/14 12:42</c:v>
                </c:pt>
                <c:pt idx="3064">
                  <c:v>12/9/14 12:42</c:v>
                </c:pt>
                <c:pt idx="3065">
                  <c:v>12/9/14 12:42</c:v>
                </c:pt>
                <c:pt idx="3066">
                  <c:v>12/9/14 12:42</c:v>
                </c:pt>
                <c:pt idx="3067">
                  <c:v>12/9/14 12:42</c:v>
                </c:pt>
                <c:pt idx="3068">
                  <c:v>12/9/14 12:42</c:v>
                </c:pt>
                <c:pt idx="3069">
                  <c:v>12/9/14 12:42</c:v>
                </c:pt>
                <c:pt idx="3070">
                  <c:v>12/9/14 12:42</c:v>
                </c:pt>
                <c:pt idx="3071">
                  <c:v>12/9/14 12:42</c:v>
                </c:pt>
                <c:pt idx="3072">
                  <c:v>12/9/14 12:42</c:v>
                </c:pt>
                <c:pt idx="3073">
                  <c:v>12/9/14 12:42</c:v>
                </c:pt>
                <c:pt idx="3074">
                  <c:v>12/9/14 12:42</c:v>
                </c:pt>
                <c:pt idx="3075">
                  <c:v>12/9/14 12:42</c:v>
                </c:pt>
                <c:pt idx="3076">
                  <c:v>12/9/14 12:42</c:v>
                </c:pt>
                <c:pt idx="3077">
                  <c:v>12/9/14 12:43</c:v>
                </c:pt>
                <c:pt idx="3078">
                  <c:v>12/9/14 12:43</c:v>
                </c:pt>
                <c:pt idx="3079">
                  <c:v>12/9/14 12:43</c:v>
                </c:pt>
                <c:pt idx="3080">
                  <c:v>12/9/14 12:43</c:v>
                </c:pt>
                <c:pt idx="3081">
                  <c:v>12/9/14 12:43</c:v>
                </c:pt>
                <c:pt idx="3082">
                  <c:v>12/9/14 12:43</c:v>
                </c:pt>
                <c:pt idx="3083">
                  <c:v>12/9/14 12:43</c:v>
                </c:pt>
                <c:pt idx="3084">
                  <c:v>12/9/14 12:43</c:v>
                </c:pt>
                <c:pt idx="3085">
                  <c:v>12/9/14 12:43</c:v>
                </c:pt>
                <c:pt idx="3086">
                  <c:v>12/9/14 12:43</c:v>
                </c:pt>
                <c:pt idx="3087">
                  <c:v>12/9/14 12:43</c:v>
                </c:pt>
                <c:pt idx="3088">
                  <c:v>12/9/14 12:43</c:v>
                </c:pt>
                <c:pt idx="3089">
                  <c:v>12/9/14 12:43</c:v>
                </c:pt>
                <c:pt idx="3090">
                  <c:v>12/9/14 12:43</c:v>
                </c:pt>
                <c:pt idx="3091">
                  <c:v>12/9/14 12:43</c:v>
                </c:pt>
                <c:pt idx="3092">
                  <c:v>12/9/14 12:43</c:v>
                </c:pt>
                <c:pt idx="3093">
                  <c:v>12/9/14 12:43</c:v>
                </c:pt>
                <c:pt idx="3094">
                  <c:v>12/9/14 12:44</c:v>
                </c:pt>
                <c:pt idx="3095">
                  <c:v>12/9/14 12:44</c:v>
                </c:pt>
                <c:pt idx="3096">
                  <c:v>12/9/14 12:44</c:v>
                </c:pt>
                <c:pt idx="3097">
                  <c:v>12/9/14 12:44</c:v>
                </c:pt>
                <c:pt idx="3098">
                  <c:v>12/9/14 12:44</c:v>
                </c:pt>
                <c:pt idx="3099">
                  <c:v>12/9/14 12:44</c:v>
                </c:pt>
                <c:pt idx="3100">
                  <c:v>12/9/14 12:44</c:v>
                </c:pt>
                <c:pt idx="3101">
                  <c:v>12/9/14 12:44</c:v>
                </c:pt>
                <c:pt idx="3102">
                  <c:v>12/9/14 12:44</c:v>
                </c:pt>
                <c:pt idx="3103">
                  <c:v>12/9/14 12:44</c:v>
                </c:pt>
                <c:pt idx="3104">
                  <c:v>12/9/14 12:45</c:v>
                </c:pt>
                <c:pt idx="3105">
                  <c:v>12/9/14 12:45</c:v>
                </c:pt>
                <c:pt idx="3106">
                  <c:v>12/9/14 12:45</c:v>
                </c:pt>
                <c:pt idx="3107">
                  <c:v>12/9/14 12:45</c:v>
                </c:pt>
                <c:pt idx="3108">
                  <c:v>12/9/14 12:45</c:v>
                </c:pt>
                <c:pt idx="3109">
                  <c:v>12/9/14 12:45</c:v>
                </c:pt>
                <c:pt idx="3110">
                  <c:v>12/9/14 12:45</c:v>
                </c:pt>
                <c:pt idx="3111">
                  <c:v>12/9/14 12:45</c:v>
                </c:pt>
                <c:pt idx="3112">
                  <c:v>12/9/14 12:45</c:v>
                </c:pt>
                <c:pt idx="3113">
                  <c:v>12/9/14 12:45</c:v>
                </c:pt>
                <c:pt idx="3114">
                  <c:v>12/9/14 12:45</c:v>
                </c:pt>
                <c:pt idx="3115">
                  <c:v>12/9/14 12:45</c:v>
                </c:pt>
                <c:pt idx="3116">
                  <c:v>12/9/14 12:45</c:v>
                </c:pt>
                <c:pt idx="3117">
                  <c:v>12/9/14 12:45</c:v>
                </c:pt>
                <c:pt idx="3118">
                  <c:v>12/9/14 12:45</c:v>
                </c:pt>
                <c:pt idx="3119">
                  <c:v>12/9/14 12:45</c:v>
                </c:pt>
                <c:pt idx="3120">
                  <c:v>12/9/14 12:46</c:v>
                </c:pt>
                <c:pt idx="3121">
                  <c:v>12/9/14 12:46</c:v>
                </c:pt>
                <c:pt idx="3122">
                  <c:v>12/9/14 12:46</c:v>
                </c:pt>
                <c:pt idx="3123">
                  <c:v>12/9/14 12:46</c:v>
                </c:pt>
                <c:pt idx="3124">
                  <c:v>12/9/14 12:46</c:v>
                </c:pt>
                <c:pt idx="3125">
                  <c:v>12/9/14 12:46</c:v>
                </c:pt>
                <c:pt idx="3126">
                  <c:v>12/9/14 12:46</c:v>
                </c:pt>
                <c:pt idx="3127">
                  <c:v>12/9/14 12:46</c:v>
                </c:pt>
                <c:pt idx="3128">
                  <c:v>12/9/14 12:47</c:v>
                </c:pt>
                <c:pt idx="3129">
                  <c:v>12/9/14 12:47</c:v>
                </c:pt>
                <c:pt idx="3130">
                  <c:v>12/9/14 12:47</c:v>
                </c:pt>
                <c:pt idx="3131">
                  <c:v>12/9/14 12:47</c:v>
                </c:pt>
                <c:pt idx="3132">
                  <c:v>12/9/14 12:47</c:v>
                </c:pt>
                <c:pt idx="3133">
                  <c:v>12/9/14 12:47</c:v>
                </c:pt>
                <c:pt idx="3134">
                  <c:v>12/9/14 12:47</c:v>
                </c:pt>
                <c:pt idx="3135">
                  <c:v>12/9/14 12:47</c:v>
                </c:pt>
                <c:pt idx="3136">
                  <c:v>12/9/14 12:47</c:v>
                </c:pt>
                <c:pt idx="3137">
                  <c:v>12/9/14 12:48</c:v>
                </c:pt>
                <c:pt idx="3138">
                  <c:v>12/9/14 12:48</c:v>
                </c:pt>
                <c:pt idx="3139">
                  <c:v>12/9/14 12:48</c:v>
                </c:pt>
                <c:pt idx="3140">
                  <c:v>12/9/14 12:48</c:v>
                </c:pt>
                <c:pt idx="3141">
                  <c:v>12/9/14 12:48</c:v>
                </c:pt>
                <c:pt idx="3142">
                  <c:v>12/9/14 12:48</c:v>
                </c:pt>
                <c:pt idx="3143">
                  <c:v>12/9/14 12:48</c:v>
                </c:pt>
                <c:pt idx="3144">
                  <c:v>12/9/14 12:48</c:v>
                </c:pt>
                <c:pt idx="3145">
                  <c:v>12/9/14 12:48</c:v>
                </c:pt>
                <c:pt idx="3146">
                  <c:v>12/9/14 12:48</c:v>
                </c:pt>
                <c:pt idx="3147">
                  <c:v>12/9/14 12:48</c:v>
                </c:pt>
                <c:pt idx="3148">
                  <c:v>12/9/14 12:48</c:v>
                </c:pt>
                <c:pt idx="3149">
                  <c:v>12/9/14 12:48</c:v>
                </c:pt>
                <c:pt idx="3150">
                  <c:v>12/9/14 12:48</c:v>
                </c:pt>
                <c:pt idx="3151">
                  <c:v>12/9/14 12:48</c:v>
                </c:pt>
                <c:pt idx="3152">
                  <c:v>12/9/14 12:48</c:v>
                </c:pt>
                <c:pt idx="3153">
                  <c:v>12/9/14 12:49</c:v>
                </c:pt>
                <c:pt idx="3154">
                  <c:v>12/9/14 12:49</c:v>
                </c:pt>
                <c:pt idx="3155">
                  <c:v>12/9/14 12:49</c:v>
                </c:pt>
                <c:pt idx="3156">
                  <c:v>12/9/14 12:49</c:v>
                </c:pt>
                <c:pt idx="3157">
                  <c:v>12/9/14 12:49</c:v>
                </c:pt>
                <c:pt idx="3158">
                  <c:v>12/9/14 12:49</c:v>
                </c:pt>
                <c:pt idx="3159">
                  <c:v>12/9/14 12:49</c:v>
                </c:pt>
                <c:pt idx="3160">
                  <c:v>12/9/14 12:49</c:v>
                </c:pt>
                <c:pt idx="3161">
                  <c:v>12/9/14 12:49</c:v>
                </c:pt>
                <c:pt idx="3162">
                  <c:v>12/9/14 12:49</c:v>
                </c:pt>
                <c:pt idx="3163">
                  <c:v>12/9/14 12:49</c:v>
                </c:pt>
                <c:pt idx="3164">
                  <c:v>12/9/14 12:49</c:v>
                </c:pt>
                <c:pt idx="3165">
                  <c:v>12/9/14 12:49</c:v>
                </c:pt>
                <c:pt idx="3166">
                  <c:v>12/9/14 12:50</c:v>
                </c:pt>
                <c:pt idx="3167">
                  <c:v>12/9/14 12:50</c:v>
                </c:pt>
                <c:pt idx="3168">
                  <c:v>12/9/14 12:50</c:v>
                </c:pt>
                <c:pt idx="3169">
                  <c:v>12/9/14 12:50</c:v>
                </c:pt>
                <c:pt idx="3170">
                  <c:v>12/9/14 12:50</c:v>
                </c:pt>
                <c:pt idx="3171">
                  <c:v>12/9/14 12:50</c:v>
                </c:pt>
                <c:pt idx="3172">
                  <c:v>12/9/14 12:50</c:v>
                </c:pt>
                <c:pt idx="3173">
                  <c:v>12/9/14 12:50</c:v>
                </c:pt>
                <c:pt idx="3174">
                  <c:v>12/9/14 12:50</c:v>
                </c:pt>
                <c:pt idx="3175">
                  <c:v>12/9/14 12:50</c:v>
                </c:pt>
                <c:pt idx="3176">
                  <c:v>12/9/14 12:50</c:v>
                </c:pt>
                <c:pt idx="3177">
                  <c:v>12/9/14 12:50</c:v>
                </c:pt>
                <c:pt idx="3178">
                  <c:v>12/9/14 12:50</c:v>
                </c:pt>
                <c:pt idx="3179">
                  <c:v>12/9/14 12:50</c:v>
                </c:pt>
                <c:pt idx="3180">
                  <c:v>12/9/14 12:51</c:v>
                </c:pt>
                <c:pt idx="3181">
                  <c:v>12/9/14 12:51</c:v>
                </c:pt>
                <c:pt idx="3182">
                  <c:v>12/9/14 12:51</c:v>
                </c:pt>
                <c:pt idx="3183">
                  <c:v>12/9/14 12:51</c:v>
                </c:pt>
                <c:pt idx="3184">
                  <c:v>12/9/14 12:51</c:v>
                </c:pt>
                <c:pt idx="3185">
                  <c:v>12/9/14 12:51</c:v>
                </c:pt>
                <c:pt idx="3186">
                  <c:v>12/9/14 12:51</c:v>
                </c:pt>
                <c:pt idx="3187">
                  <c:v>12/9/14 12:51</c:v>
                </c:pt>
                <c:pt idx="3188">
                  <c:v>12/9/14 12:51</c:v>
                </c:pt>
                <c:pt idx="3189">
                  <c:v>12/9/14 12:52</c:v>
                </c:pt>
                <c:pt idx="3190">
                  <c:v>12/9/14 12:52</c:v>
                </c:pt>
                <c:pt idx="3191">
                  <c:v>12/9/14 12:52</c:v>
                </c:pt>
                <c:pt idx="3192">
                  <c:v>12/9/14 12:52</c:v>
                </c:pt>
                <c:pt idx="3193">
                  <c:v>12/9/14 12:52</c:v>
                </c:pt>
                <c:pt idx="3194">
                  <c:v>12/9/14 12:53</c:v>
                </c:pt>
                <c:pt idx="3195">
                  <c:v>12/9/14 12:53</c:v>
                </c:pt>
                <c:pt idx="3196">
                  <c:v>12/9/14 12:53</c:v>
                </c:pt>
                <c:pt idx="3197">
                  <c:v>12/9/14 12:53</c:v>
                </c:pt>
                <c:pt idx="3198">
                  <c:v>12/9/14 12:53</c:v>
                </c:pt>
                <c:pt idx="3199">
                  <c:v>12/9/14 12:53</c:v>
                </c:pt>
                <c:pt idx="3200">
                  <c:v>12/9/14 12:53</c:v>
                </c:pt>
                <c:pt idx="3201">
                  <c:v>12/9/14 12:53</c:v>
                </c:pt>
                <c:pt idx="3202">
                  <c:v>12/9/14 12:53</c:v>
                </c:pt>
                <c:pt idx="3203">
                  <c:v>12/9/14 12:53</c:v>
                </c:pt>
                <c:pt idx="3204">
                  <c:v>12/9/14 12:53</c:v>
                </c:pt>
                <c:pt idx="3205">
                  <c:v>12/9/14 12:53</c:v>
                </c:pt>
                <c:pt idx="3206">
                  <c:v>12/9/14 12:53</c:v>
                </c:pt>
                <c:pt idx="3207">
                  <c:v>12/9/14 12:53</c:v>
                </c:pt>
                <c:pt idx="3208">
                  <c:v>12/9/14 12:53</c:v>
                </c:pt>
                <c:pt idx="3209">
                  <c:v>12/9/14 12:53</c:v>
                </c:pt>
                <c:pt idx="3210">
                  <c:v>12/9/14 12:53</c:v>
                </c:pt>
                <c:pt idx="3211">
                  <c:v>12/9/14 12:53</c:v>
                </c:pt>
                <c:pt idx="3212">
                  <c:v>12/9/14 12:53</c:v>
                </c:pt>
                <c:pt idx="3213">
                  <c:v>12/9/14 12:54</c:v>
                </c:pt>
                <c:pt idx="3214">
                  <c:v>12/9/14 12:54</c:v>
                </c:pt>
                <c:pt idx="3215">
                  <c:v>12/9/14 12:54</c:v>
                </c:pt>
                <c:pt idx="3216">
                  <c:v>12/9/14 12:54</c:v>
                </c:pt>
                <c:pt idx="3217">
                  <c:v>12/9/14 12:54</c:v>
                </c:pt>
                <c:pt idx="3218">
                  <c:v>12/9/14 12:54</c:v>
                </c:pt>
                <c:pt idx="3219">
                  <c:v>12/9/14 12:54</c:v>
                </c:pt>
                <c:pt idx="3220">
                  <c:v>12/9/14 12:54</c:v>
                </c:pt>
                <c:pt idx="3221">
                  <c:v>12/9/14 12:54</c:v>
                </c:pt>
                <c:pt idx="3222">
                  <c:v>12/9/14 12:54</c:v>
                </c:pt>
                <c:pt idx="3223">
                  <c:v>12/9/14 12:54</c:v>
                </c:pt>
                <c:pt idx="3224">
                  <c:v>12/9/14 12:55</c:v>
                </c:pt>
                <c:pt idx="3225">
                  <c:v>12/9/14 12:55</c:v>
                </c:pt>
                <c:pt idx="3226">
                  <c:v>12/9/14 12:55</c:v>
                </c:pt>
                <c:pt idx="3227">
                  <c:v>12/9/14 12:55</c:v>
                </c:pt>
                <c:pt idx="3228">
                  <c:v>12/9/14 12:55</c:v>
                </c:pt>
                <c:pt idx="3229">
                  <c:v>12/9/14 12:55</c:v>
                </c:pt>
                <c:pt idx="3230">
                  <c:v>12/9/14 12:55</c:v>
                </c:pt>
                <c:pt idx="3231">
                  <c:v>12/9/14 12:55</c:v>
                </c:pt>
                <c:pt idx="3232">
                  <c:v>12/9/14 12:55</c:v>
                </c:pt>
                <c:pt idx="3233">
                  <c:v>12/9/14 12:56</c:v>
                </c:pt>
                <c:pt idx="3234">
                  <c:v>12/9/14 12:56</c:v>
                </c:pt>
                <c:pt idx="3235">
                  <c:v>12/9/14 12:56</c:v>
                </c:pt>
                <c:pt idx="3236">
                  <c:v>12/9/14 12:56</c:v>
                </c:pt>
                <c:pt idx="3237">
                  <c:v>12/9/14 12:56</c:v>
                </c:pt>
                <c:pt idx="3238">
                  <c:v>12/9/14 12:56</c:v>
                </c:pt>
                <c:pt idx="3239">
                  <c:v>12/9/14 12:56</c:v>
                </c:pt>
                <c:pt idx="3240">
                  <c:v>12/9/14 12:56</c:v>
                </c:pt>
                <c:pt idx="3241">
                  <c:v>12/9/14 12:56</c:v>
                </c:pt>
                <c:pt idx="3242">
                  <c:v>12/9/14 12:56</c:v>
                </c:pt>
                <c:pt idx="3243">
                  <c:v>12/9/14 12:56</c:v>
                </c:pt>
                <c:pt idx="3244">
                  <c:v>12/9/14 12:56</c:v>
                </c:pt>
                <c:pt idx="3245">
                  <c:v>12/9/14 12:57</c:v>
                </c:pt>
                <c:pt idx="3246">
                  <c:v>12/9/14 12:57</c:v>
                </c:pt>
                <c:pt idx="3247">
                  <c:v>12/9/14 12:57</c:v>
                </c:pt>
                <c:pt idx="3248">
                  <c:v>12/9/14 12:57</c:v>
                </c:pt>
                <c:pt idx="3249">
                  <c:v>12/9/14 12:57</c:v>
                </c:pt>
                <c:pt idx="3250">
                  <c:v>12/9/14 12:57</c:v>
                </c:pt>
                <c:pt idx="3251">
                  <c:v>12/9/14 12:57</c:v>
                </c:pt>
                <c:pt idx="3252">
                  <c:v>12/9/14 12:57</c:v>
                </c:pt>
                <c:pt idx="3253">
                  <c:v>12/9/14 12:58</c:v>
                </c:pt>
                <c:pt idx="3254">
                  <c:v>12/9/14 12:58</c:v>
                </c:pt>
                <c:pt idx="3255">
                  <c:v>12/9/14 12:58</c:v>
                </c:pt>
                <c:pt idx="3256">
                  <c:v>12/9/14 12:58</c:v>
                </c:pt>
                <c:pt idx="3257">
                  <c:v>12/9/14 12:58</c:v>
                </c:pt>
                <c:pt idx="3258">
                  <c:v>12/9/14 12:58</c:v>
                </c:pt>
                <c:pt idx="3259">
                  <c:v>12/9/14 12:58</c:v>
                </c:pt>
                <c:pt idx="3260">
                  <c:v>12/9/14 12:58</c:v>
                </c:pt>
                <c:pt idx="3261">
                  <c:v>12/9/14 12:58</c:v>
                </c:pt>
                <c:pt idx="3262">
                  <c:v>12/9/14 12:58</c:v>
                </c:pt>
                <c:pt idx="3263">
                  <c:v>12/9/14 12:58</c:v>
                </c:pt>
                <c:pt idx="3264">
                  <c:v>12/9/14 12:58</c:v>
                </c:pt>
                <c:pt idx="3265">
                  <c:v>12/9/14 12:58</c:v>
                </c:pt>
                <c:pt idx="3266">
                  <c:v>12/9/14 12:58</c:v>
                </c:pt>
                <c:pt idx="3267">
                  <c:v>12/9/14 12:58</c:v>
                </c:pt>
                <c:pt idx="3268">
                  <c:v>12/9/14 12:58</c:v>
                </c:pt>
                <c:pt idx="3269">
                  <c:v>12/9/14 12:58</c:v>
                </c:pt>
                <c:pt idx="3270">
                  <c:v>12/9/14 12:58</c:v>
                </c:pt>
                <c:pt idx="3271">
                  <c:v>12/9/14 12:58</c:v>
                </c:pt>
                <c:pt idx="3272">
                  <c:v>12/9/14 12:58</c:v>
                </c:pt>
                <c:pt idx="3273">
                  <c:v>12/9/14 12:58</c:v>
                </c:pt>
                <c:pt idx="3274">
                  <c:v>12/9/14 12:58</c:v>
                </c:pt>
                <c:pt idx="3275">
                  <c:v>12/9/14 12:58</c:v>
                </c:pt>
                <c:pt idx="3276">
                  <c:v>12/9/14 12:59</c:v>
                </c:pt>
                <c:pt idx="3277">
                  <c:v>12/9/14 12:59</c:v>
                </c:pt>
                <c:pt idx="3278">
                  <c:v>12/9/14 12:59</c:v>
                </c:pt>
                <c:pt idx="3279">
                  <c:v>12/9/14 12:59</c:v>
                </c:pt>
                <c:pt idx="3280">
                  <c:v>12/9/14 12:59</c:v>
                </c:pt>
                <c:pt idx="3281">
                  <c:v>12/9/14 12:59</c:v>
                </c:pt>
                <c:pt idx="3282">
                  <c:v>12/9/14 12:59</c:v>
                </c:pt>
                <c:pt idx="3283">
                  <c:v>12/9/14 12:59</c:v>
                </c:pt>
                <c:pt idx="3284">
                  <c:v>12/9/14 12:59</c:v>
                </c:pt>
                <c:pt idx="3285">
                  <c:v>12/9/14 12:59</c:v>
                </c:pt>
                <c:pt idx="3286">
                  <c:v>12/9/14 12:59</c:v>
                </c:pt>
                <c:pt idx="3287">
                  <c:v>12/9/14 12:59</c:v>
                </c:pt>
                <c:pt idx="3288">
                  <c:v>12/9/14 13:00</c:v>
                </c:pt>
                <c:pt idx="3289">
                  <c:v>12/9/14 13:00</c:v>
                </c:pt>
                <c:pt idx="3290">
                  <c:v>12/9/14 13:00</c:v>
                </c:pt>
                <c:pt idx="3291">
                  <c:v>12/9/14 13:00</c:v>
                </c:pt>
                <c:pt idx="3292">
                  <c:v>12/9/14 13:00</c:v>
                </c:pt>
                <c:pt idx="3293">
                  <c:v>12/9/14 13:00</c:v>
                </c:pt>
                <c:pt idx="3294">
                  <c:v>12/9/14 13:00</c:v>
                </c:pt>
                <c:pt idx="3295">
                  <c:v>12/9/14 13:00</c:v>
                </c:pt>
                <c:pt idx="3296">
                  <c:v>12/9/14 13:00</c:v>
                </c:pt>
                <c:pt idx="3297">
                  <c:v>12/9/14 13:00</c:v>
                </c:pt>
                <c:pt idx="3298">
                  <c:v>12/9/14 13:00</c:v>
                </c:pt>
                <c:pt idx="3299">
                  <c:v>12/9/14 13:00</c:v>
                </c:pt>
                <c:pt idx="3300">
                  <c:v>12/9/14 13:00</c:v>
                </c:pt>
                <c:pt idx="3301">
                  <c:v>12/9/14 13:00</c:v>
                </c:pt>
                <c:pt idx="3302">
                  <c:v>12/9/14 13:00</c:v>
                </c:pt>
                <c:pt idx="3303">
                  <c:v>12/9/14 13:00</c:v>
                </c:pt>
                <c:pt idx="3304">
                  <c:v>12/9/14 13:00</c:v>
                </c:pt>
                <c:pt idx="3305">
                  <c:v>12/9/14 13:00</c:v>
                </c:pt>
                <c:pt idx="3306">
                  <c:v>12/9/14 13:00</c:v>
                </c:pt>
                <c:pt idx="3307">
                  <c:v>12/9/14 13:00</c:v>
                </c:pt>
                <c:pt idx="3308">
                  <c:v>12/9/14 13:00</c:v>
                </c:pt>
                <c:pt idx="3309">
                  <c:v>12/9/14 13:00</c:v>
                </c:pt>
                <c:pt idx="3310">
                  <c:v>12/9/14 13:00</c:v>
                </c:pt>
                <c:pt idx="3311">
                  <c:v>12/9/14 13:00</c:v>
                </c:pt>
                <c:pt idx="3312">
                  <c:v>12/9/14 13:01</c:v>
                </c:pt>
                <c:pt idx="3313">
                  <c:v>12/9/14 13:01</c:v>
                </c:pt>
                <c:pt idx="3314">
                  <c:v>12/9/14 13:01</c:v>
                </c:pt>
                <c:pt idx="3315">
                  <c:v>12/9/14 13:01</c:v>
                </c:pt>
                <c:pt idx="3316">
                  <c:v>12/9/14 13:01</c:v>
                </c:pt>
                <c:pt idx="3317">
                  <c:v>12/9/14 13:01</c:v>
                </c:pt>
                <c:pt idx="3318">
                  <c:v>12/9/14 13:01</c:v>
                </c:pt>
                <c:pt idx="3319">
                  <c:v>12/9/14 13:01</c:v>
                </c:pt>
                <c:pt idx="3320">
                  <c:v>12/9/14 13:01</c:v>
                </c:pt>
                <c:pt idx="3321">
                  <c:v>12/9/14 13:01</c:v>
                </c:pt>
                <c:pt idx="3322">
                  <c:v>12/9/14 13:01</c:v>
                </c:pt>
                <c:pt idx="3323">
                  <c:v>12/9/14 13:01</c:v>
                </c:pt>
                <c:pt idx="3324">
                  <c:v>12/9/14 13:01</c:v>
                </c:pt>
                <c:pt idx="3325">
                  <c:v>12/9/14 13:01</c:v>
                </c:pt>
                <c:pt idx="3326">
                  <c:v>12/9/14 13:02</c:v>
                </c:pt>
                <c:pt idx="3327">
                  <c:v>12/9/14 13:02</c:v>
                </c:pt>
                <c:pt idx="3328">
                  <c:v>12/9/14 13:02</c:v>
                </c:pt>
                <c:pt idx="3329">
                  <c:v>12/9/14 13:02</c:v>
                </c:pt>
                <c:pt idx="3330">
                  <c:v>12/9/14 13:02</c:v>
                </c:pt>
                <c:pt idx="3331">
                  <c:v>12/9/14 13:02</c:v>
                </c:pt>
                <c:pt idx="3332">
                  <c:v>12/9/14 13:02</c:v>
                </c:pt>
                <c:pt idx="3333">
                  <c:v>12/9/14 13:02</c:v>
                </c:pt>
                <c:pt idx="3334">
                  <c:v>12/9/14 13:02</c:v>
                </c:pt>
                <c:pt idx="3335">
                  <c:v>12/9/14 13:03</c:v>
                </c:pt>
                <c:pt idx="3336">
                  <c:v>12/9/14 13:03</c:v>
                </c:pt>
                <c:pt idx="3337">
                  <c:v>12/9/14 13:03</c:v>
                </c:pt>
                <c:pt idx="3338">
                  <c:v>12/9/14 13:03</c:v>
                </c:pt>
                <c:pt idx="3339">
                  <c:v>12/9/14 13:03</c:v>
                </c:pt>
                <c:pt idx="3340">
                  <c:v>12/9/14 13:03</c:v>
                </c:pt>
                <c:pt idx="3341">
                  <c:v>12/9/14 13:03</c:v>
                </c:pt>
                <c:pt idx="3342">
                  <c:v>12/9/14 13:03</c:v>
                </c:pt>
                <c:pt idx="3343">
                  <c:v>12/9/14 13:03</c:v>
                </c:pt>
                <c:pt idx="3344">
                  <c:v>12/9/14 13:03</c:v>
                </c:pt>
                <c:pt idx="3345">
                  <c:v>12/9/14 13:03</c:v>
                </c:pt>
                <c:pt idx="3346">
                  <c:v>12/9/14 13:04</c:v>
                </c:pt>
                <c:pt idx="3347">
                  <c:v>12/9/14 13:04</c:v>
                </c:pt>
                <c:pt idx="3348">
                  <c:v>12/9/14 13:04</c:v>
                </c:pt>
                <c:pt idx="3349">
                  <c:v>12/9/14 13:04</c:v>
                </c:pt>
                <c:pt idx="3350">
                  <c:v>12/9/14 13:04</c:v>
                </c:pt>
                <c:pt idx="3351">
                  <c:v>12/9/14 13:04</c:v>
                </c:pt>
                <c:pt idx="3352">
                  <c:v>12/9/14 13:04</c:v>
                </c:pt>
                <c:pt idx="3353">
                  <c:v>12/9/14 13:04</c:v>
                </c:pt>
                <c:pt idx="3354">
                  <c:v>12/9/14 13:04</c:v>
                </c:pt>
                <c:pt idx="3355">
                  <c:v>12/9/14 13:04</c:v>
                </c:pt>
                <c:pt idx="3356">
                  <c:v>12/9/14 13:04</c:v>
                </c:pt>
                <c:pt idx="3357">
                  <c:v>12/9/14 13:04</c:v>
                </c:pt>
                <c:pt idx="3358">
                  <c:v>12/9/14 13:04</c:v>
                </c:pt>
                <c:pt idx="3359">
                  <c:v>12/9/14 13:04</c:v>
                </c:pt>
                <c:pt idx="3360">
                  <c:v>12/9/14 13:04</c:v>
                </c:pt>
                <c:pt idx="3361">
                  <c:v>12/9/14 13:05</c:v>
                </c:pt>
                <c:pt idx="3362">
                  <c:v>12/9/14 13:05</c:v>
                </c:pt>
                <c:pt idx="3363">
                  <c:v>12/9/14 13:05</c:v>
                </c:pt>
                <c:pt idx="3364">
                  <c:v>12/9/14 13:05</c:v>
                </c:pt>
                <c:pt idx="3365">
                  <c:v>12/9/14 13:05</c:v>
                </c:pt>
                <c:pt idx="3366">
                  <c:v>12/9/14 13:05</c:v>
                </c:pt>
                <c:pt idx="3367">
                  <c:v>12/9/14 13:06</c:v>
                </c:pt>
                <c:pt idx="3368">
                  <c:v>12/9/14 13:06</c:v>
                </c:pt>
                <c:pt idx="3369">
                  <c:v>12/9/14 13:06</c:v>
                </c:pt>
                <c:pt idx="3370">
                  <c:v>12/9/14 13:06</c:v>
                </c:pt>
                <c:pt idx="3371">
                  <c:v>12/9/14 13:06</c:v>
                </c:pt>
                <c:pt idx="3372">
                  <c:v>12/9/14 13:06</c:v>
                </c:pt>
                <c:pt idx="3373">
                  <c:v>12/9/14 13:06</c:v>
                </c:pt>
                <c:pt idx="3374">
                  <c:v>12/9/14 13:06</c:v>
                </c:pt>
                <c:pt idx="3375">
                  <c:v>12/9/14 13:06</c:v>
                </c:pt>
                <c:pt idx="3376">
                  <c:v>12/9/14 13:07</c:v>
                </c:pt>
                <c:pt idx="3377">
                  <c:v>12/9/14 13:07</c:v>
                </c:pt>
                <c:pt idx="3378">
                  <c:v>12/9/14 13:07</c:v>
                </c:pt>
                <c:pt idx="3379">
                  <c:v>12/9/14 13:07</c:v>
                </c:pt>
                <c:pt idx="3380">
                  <c:v>12/9/14 13:07</c:v>
                </c:pt>
                <c:pt idx="3381">
                  <c:v>12/9/14 13:07</c:v>
                </c:pt>
                <c:pt idx="3382">
                  <c:v>12/9/14 13:07</c:v>
                </c:pt>
                <c:pt idx="3383">
                  <c:v>12/9/14 13:07</c:v>
                </c:pt>
                <c:pt idx="3384">
                  <c:v>12/9/14 13:07</c:v>
                </c:pt>
                <c:pt idx="3385">
                  <c:v>12/9/14 13:07</c:v>
                </c:pt>
                <c:pt idx="3386">
                  <c:v>12/9/14 13:07</c:v>
                </c:pt>
                <c:pt idx="3387">
                  <c:v>12/9/14 13:07</c:v>
                </c:pt>
                <c:pt idx="3388">
                  <c:v>12/9/14 13:07</c:v>
                </c:pt>
                <c:pt idx="3389">
                  <c:v>12/9/14 13:07</c:v>
                </c:pt>
                <c:pt idx="3390">
                  <c:v>12/9/14 13:07</c:v>
                </c:pt>
                <c:pt idx="3391">
                  <c:v>12/9/14 13:07</c:v>
                </c:pt>
                <c:pt idx="3392">
                  <c:v>12/9/14 13:07</c:v>
                </c:pt>
                <c:pt idx="3393">
                  <c:v>12/9/14 13:07</c:v>
                </c:pt>
                <c:pt idx="3394">
                  <c:v>12/9/14 13:07</c:v>
                </c:pt>
                <c:pt idx="3395">
                  <c:v>12/9/14 13:07</c:v>
                </c:pt>
                <c:pt idx="3396">
                  <c:v>12/9/14 13:07</c:v>
                </c:pt>
                <c:pt idx="3397">
                  <c:v>12/9/14 13:07</c:v>
                </c:pt>
                <c:pt idx="3398">
                  <c:v>12/9/14 13:07</c:v>
                </c:pt>
                <c:pt idx="3399">
                  <c:v>12/9/14 13:08</c:v>
                </c:pt>
                <c:pt idx="3400">
                  <c:v>12/9/14 13:08</c:v>
                </c:pt>
                <c:pt idx="3401">
                  <c:v>12/9/14 13:08</c:v>
                </c:pt>
                <c:pt idx="3402">
                  <c:v>12/9/14 13:08</c:v>
                </c:pt>
                <c:pt idx="3403">
                  <c:v>12/9/14 13:08</c:v>
                </c:pt>
                <c:pt idx="3404">
                  <c:v>12/9/14 13:08</c:v>
                </c:pt>
                <c:pt idx="3405">
                  <c:v>12/9/14 13:08</c:v>
                </c:pt>
                <c:pt idx="3406">
                  <c:v>12/9/14 13:08</c:v>
                </c:pt>
                <c:pt idx="3407">
                  <c:v>12/9/14 13:08</c:v>
                </c:pt>
                <c:pt idx="3408">
                  <c:v>12/9/14 13:08</c:v>
                </c:pt>
                <c:pt idx="3409">
                  <c:v>12/9/14 13:08</c:v>
                </c:pt>
                <c:pt idx="3410">
                  <c:v>12/9/14 13:08</c:v>
                </c:pt>
                <c:pt idx="3411">
                  <c:v>12/9/14 13:08</c:v>
                </c:pt>
                <c:pt idx="3412">
                  <c:v>12/9/14 13:08</c:v>
                </c:pt>
                <c:pt idx="3413">
                  <c:v>12/9/14 13:08</c:v>
                </c:pt>
                <c:pt idx="3414">
                  <c:v>12/9/14 13:08</c:v>
                </c:pt>
                <c:pt idx="3415">
                  <c:v>12/9/14 13:08</c:v>
                </c:pt>
                <c:pt idx="3416">
                  <c:v>12/9/14 13:09</c:v>
                </c:pt>
                <c:pt idx="3417">
                  <c:v>12/9/14 13:09</c:v>
                </c:pt>
                <c:pt idx="3418">
                  <c:v>12/9/14 13:09</c:v>
                </c:pt>
                <c:pt idx="3419">
                  <c:v>12/9/14 13:09</c:v>
                </c:pt>
                <c:pt idx="3420">
                  <c:v>12/9/14 13:09</c:v>
                </c:pt>
                <c:pt idx="3421">
                  <c:v>12/9/14 13:09</c:v>
                </c:pt>
                <c:pt idx="3422">
                  <c:v>12/9/14 13:09</c:v>
                </c:pt>
                <c:pt idx="3423">
                  <c:v>12/9/14 13:09</c:v>
                </c:pt>
                <c:pt idx="3424">
                  <c:v>12/9/14 13:09</c:v>
                </c:pt>
                <c:pt idx="3425">
                  <c:v>12/9/14 13:09</c:v>
                </c:pt>
                <c:pt idx="3426">
                  <c:v>12/9/14 13:10</c:v>
                </c:pt>
                <c:pt idx="3427">
                  <c:v>12/9/14 13:10</c:v>
                </c:pt>
                <c:pt idx="3428">
                  <c:v>12/9/14 13:10</c:v>
                </c:pt>
                <c:pt idx="3429">
                  <c:v>12/9/14 13:10</c:v>
                </c:pt>
                <c:pt idx="3430">
                  <c:v>12/9/14 13:10</c:v>
                </c:pt>
                <c:pt idx="3431">
                  <c:v>12/9/14 13:10</c:v>
                </c:pt>
                <c:pt idx="3432">
                  <c:v>12/9/14 13:10</c:v>
                </c:pt>
                <c:pt idx="3433">
                  <c:v>12/9/14 13:10</c:v>
                </c:pt>
                <c:pt idx="3434">
                  <c:v>12/9/14 13:10</c:v>
                </c:pt>
                <c:pt idx="3435">
                  <c:v>12/9/14 13:10</c:v>
                </c:pt>
                <c:pt idx="3436">
                  <c:v>12/9/14 13:10</c:v>
                </c:pt>
                <c:pt idx="3437">
                  <c:v>12/9/14 13:10</c:v>
                </c:pt>
                <c:pt idx="3438">
                  <c:v>12/9/14 13:10</c:v>
                </c:pt>
                <c:pt idx="3439">
                  <c:v>12/9/14 13:11</c:v>
                </c:pt>
                <c:pt idx="3440">
                  <c:v>12/9/14 13:11</c:v>
                </c:pt>
                <c:pt idx="3441">
                  <c:v>12/9/14 13:11</c:v>
                </c:pt>
                <c:pt idx="3442">
                  <c:v>12/9/14 13:11</c:v>
                </c:pt>
                <c:pt idx="3443">
                  <c:v>12/9/14 13:11</c:v>
                </c:pt>
                <c:pt idx="3444">
                  <c:v>12/9/14 13:11</c:v>
                </c:pt>
                <c:pt idx="3445">
                  <c:v>12/9/14 13:11</c:v>
                </c:pt>
                <c:pt idx="3446">
                  <c:v>12/9/14 13:11</c:v>
                </c:pt>
                <c:pt idx="3447">
                  <c:v>12/9/14 13:11</c:v>
                </c:pt>
                <c:pt idx="3448">
                  <c:v>12/9/14 13:11</c:v>
                </c:pt>
                <c:pt idx="3449">
                  <c:v>12/9/14 13:11</c:v>
                </c:pt>
                <c:pt idx="3450">
                  <c:v>12/9/14 13:11</c:v>
                </c:pt>
                <c:pt idx="3451">
                  <c:v>12/9/14 13:11</c:v>
                </c:pt>
                <c:pt idx="3452">
                  <c:v>12/9/14 13:11</c:v>
                </c:pt>
                <c:pt idx="3453">
                  <c:v>12/9/14 13:11</c:v>
                </c:pt>
                <c:pt idx="3454">
                  <c:v>12/9/14 13:11</c:v>
                </c:pt>
                <c:pt idx="3455">
                  <c:v>12/9/14 13:11</c:v>
                </c:pt>
                <c:pt idx="3456">
                  <c:v>12/9/14 13:11</c:v>
                </c:pt>
                <c:pt idx="3457">
                  <c:v>12/9/14 13:11</c:v>
                </c:pt>
                <c:pt idx="3458">
                  <c:v>12/9/14 13:11</c:v>
                </c:pt>
                <c:pt idx="3459">
                  <c:v>12/9/14 13:11</c:v>
                </c:pt>
                <c:pt idx="3460">
                  <c:v>12/9/14 13:11</c:v>
                </c:pt>
                <c:pt idx="3461">
                  <c:v>12/9/14 13:11</c:v>
                </c:pt>
                <c:pt idx="3462">
                  <c:v>12/9/14 13:11</c:v>
                </c:pt>
                <c:pt idx="3463">
                  <c:v>12/9/14 13:11</c:v>
                </c:pt>
                <c:pt idx="3464">
                  <c:v>12/9/14 13:12</c:v>
                </c:pt>
                <c:pt idx="3465">
                  <c:v>12/9/14 13:12</c:v>
                </c:pt>
                <c:pt idx="3466">
                  <c:v>12/9/14 13:12</c:v>
                </c:pt>
                <c:pt idx="3467">
                  <c:v>12/9/14 13:12</c:v>
                </c:pt>
                <c:pt idx="3468">
                  <c:v>12/9/14 13:12</c:v>
                </c:pt>
                <c:pt idx="3469">
                  <c:v>12/9/14 13:12</c:v>
                </c:pt>
                <c:pt idx="3470">
                  <c:v>12/9/14 13:13</c:v>
                </c:pt>
                <c:pt idx="3471">
                  <c:v>12/9/14 13:13</c:v>
                </c:pt>
                <c:pt idx="3472">
                  <c:v>12/9/14 13:13</c:v>
                </c:pt>
                <c:pt idx="3473">
                  <c:v>12/9/14 13:13</c:v>
                </c:pt>
                <c:pt idx="3474">
                  <c:v>12/9/14 13:14</c:v>
                </c:pt>
                <c:pt idx="3475">
                  <c:v>12/9/14 13:14</c:v>
                </c:pt>
                <c:pt idx="3476">
                  <c:v>12/9/14 13:14</c:v>
                </c:pt>
                <c:pt idx="3477">
                  <c:v>12/9/14 13:14</c:v>
                </c:pt>
                <c:pt idx="3478">
                  <c:v>12/9/14 13:14</c:v>
                </c:pt>
                <c:pt idx="3479">
                  <c:v>12/9/14 13:15</c:v>
                </c:pt>
                <c:pt idx="3480">
                  <c:v>12/9/14 13:15</c:v>
                </c:pt>
                <c:pt idx="3481">
                  <c:v>12/9/14 13:15</c:v>
                </c:pt>
                <c:pt idx="3482">
                  <c:v>12/9/14 13:15</c:v>
                </c:pt>
                <c:pt idx="3483">
                  <c:v>12/9/14 13:15</c:v>
                </c:pt>
                <c:pt idx="3484">
                  <c:v>12/9/14 13:15</c:v>
                </c:pt>
                <c:pt idx="3485">
                  <c:v>12/9/14 13:15</c:v>
                </c:pt>
                <c:pt idx="3486">
                  <c:v>12/9/14 13:15</c:v>
                </c:pt>
                <c:pt idx="3487">
                  <c:v>12/9/14 13:15</c:v>
                </c:pt>
                <c:pt idx="3488">
                  <c:v>12/9/14 13:15</c:v>
                </c:pt>
                <c:pt idx="3489">
                  <c:v>12/9/14 13:15</c:v>
                </c:pt>
                <c:pt idx="3490">
                  <c:v>12/9/14 13:15</c:v>
                </c:pt>
                <c:pt idx="3491">
                  <c:v>12/9/14 13:15</c:v>
                </c:pt>
                <c:pt idx="3492">
                  <c:v>12/9/14 13:16</c:v>
                </c:pt>
                <c:pt idx="3493">
                  <c:v>12/9/14 13:16</c:v>
                </c:pt>
                <c:pt idx="3494">
                  <c:v>12/9/14 13:16</c:v>
                </c:pt>
                <c:pt idx="3495">
                  <c:v>12/9/14 13:16</c:v>
                </c:pt>
                <c:pt idx="3496">
                  <c:v>12/9/14 13:16</c:v>
                </c:pt>
                <c:pt idx="3497">
                  <c:v>12/9/14 13:16</c:v>
                </c:pt>
                <c:pt idx="3498">
                  <c:v>12/9/14 13:16</c:v>
                </c:pt>
                <c:pt idx="3499">
                  <c:v>12/9/14 13:16</c:v>
                </c:pt>
                <c:pt idx="3500">
                  <c:v>12/9/14 13:16</c:v>
                </c:pt>
                <c:pt idx="3501">
                  <c:v>12/9/14 13:16</c:v>
                </c:pt>
                <c:pt idx="3502">
                  <c:v>12/9/14 13:16</c:v>
                </c:pt>
                <c:pt idx="3503">
                  <c:v>12/9/14 13:17</c:v>
                </c:pt>
                <c:pt idx="3504">
                  <c:v>12/9/14 13:17</c:v>
                </c:pt>
                <c:pt idx="3505">
                  <c:v>12/9/14 13:18</c:v>
                </c:pt>
                <c:pt idx="3506">
                  <c:v>12/9/14 13:18</c:v>
                </c:pt>
                <c:pt idx="3507">
                  <c:v>12/9/14 13:18</c:v>
                </c:pt>
                <c:pt idx="3508">
                  <c:v>12/9/14 13:18</c:v>
                </c:pt>
                <c:pt idx="3509">
                  <c:v>12/9/14 13:18</c:v>
                </c:pt>
                <c:pt idx="3510">
                  <c:v>12/9/14 13:18</c:v>
                </c:pt>
                <c:pt idx="3511">
                  <c:v>12/9/14 13:18</c:v>
                </c:pt>
                <c:pt idx="3512">
                  <c:v>12/9/14 13:18</c:v>
                </c:pt>
                <c:pt idx="3513">
                  <c:v>12/9/14 13:18</c:v>
                </c:pt>
                <c:pt idx="3514">
                  <c:v>12/9/14 13:18</c:v>
                </c:pt>
                <c:pt idx="3515">
                  <c:v>12/9/14 13:19</c:v>
                </c:pt>
                <c:pt idx="3516">
                  <c:v>12/9/14 13:19</c:v>
                </c:pt>
                <c:pt idx="3517">
                  <c:v>12/9/14 13:20</c:v>
                </c:pt>
                <c:pt idx="3518">
                  <c:v>12/9/14 13:20</c:v>
                </c:pt>
                <c:pt idx="3519">
                  <c:v>12/9/14 13:21</c:v>
                </c:pt>
                <c:pt idx="3520">
                  <c:v>12/9/14 13:22</c:v>
                </c:pt>
                <c:pt idx="3521">
                  <c:v>12/9/14 13:22</c:v>
                </c:pt>
                <c:pt idx="3522">
                  <c:v>12/9/14 13:22</c:v>
                </c:pt>
                <c:pt idx="3523">
                  <c:v>12/9/14 13:22</c:v>
                </c:pt>
                <c:pt idx="3524">
                  <c:v>12/9/14 13:22</c:v>
                </c:pt>
                <c:pt idx="3525">
                  <c:v>12/9/14 13:22</c:v>
                </c:pt>
                <c:pt idx="3526">
                  <c:v>12/9/14 13:22</c:v>
                </c:pt>
                <c:pt idx="3527">
                  <c:v>12/9/14 13:22</c:v>
                </c:pt>
                <c:pt idx="3528">
                  <c:v>12/9/14 13:22</c:v>
                </c:pt>
                <c:pt idx="3529">
                  <c:v>12/9/14 13:22</c:v>
                </c:pt>
                <c:pt idx="3530">
                  <c:v>12/9/14 13:22</c:v>
                </c:pt>
                <c:pt idx="3531">
                  <c:v>12/9/14 13:22</c:v>
                </c:pt>
                <c:pt idx="3532">
                  <c:v>12/9/14 13:22</c:v>
                </c:pt>
                <c:pt idx="3533">
                  <c:v>12/9/14 13:22</c:v>
                </c:pt>
                <c:pt idx="3534">
                  <c:v>12/9/14 13:22</c:v>
                </c:pt>
                <c:pt idx="3535">
                  <c:v>12/9/14 13:22</c:v>
                </c:pt>
                <c:pt idx="3536">
                  <c:v>12/9/14 13:22</c:v>
                </c:pt>
                <c:pt idx="3537">
                  <c:v>12/9/14 13:23</c:v>
                </c:pt>
                <c:pt idx="3538">
                  <c:v>12/9/14 13:23</c:v>
                </c:pt>
                <c:pt idx="3539">
                  <c:v>12/9/14 13:23</c:v>
                </c:pt>
                <c:pt idx="3540">
                  <c:v>12/9/14 13:24</c:v>
                </c:pt>
                <c:pt idx="3541">
                  <c:v>12/9/14 13:24</c:v>
                </c:pt>
                <c:pt idx="3542">
                  <c:v>12/9/14 13:24</c:v>
                </c:pt>
                <c:pt idx="3543">
                  <c:v>12/9/14 13:24</c:v>
                </c:pt>
                <c:pt idx="3544">
                  <c:v>12/9/14 13:24</c:v>
                </c:pt>
                <c:pt idx="3545">
                  <c:v>12/9/14 13:24</c:v>
                </c:pt>
                <c:pt idx="3546">
                  <c:v>12/9/14 13:24</c:v>
                </c:pt>
                <c:pt idx="3547">
                  <c:v>12/9/14 13:24</c:v>
                </c:pt>
                <c:pt idx="3548">
                  <c:v>12/9/14 13:24</c:v>
                </c:pt>
                <c:pt idx="3549">
                  <c:v>12/9/14 13:24</c:v>
                </c:pt>
                <c:pt idx="3550">
                  <c:v>12/9/14 13:24</c:v>
                </c:pt>
                <c:pt idx="3551">
                  <c:v>12/9/14 13:25</c:v>
                </c:pt>
                <c:pt idx="3552">
                  <c:v>12/9/14 13:25</c:v>
                </c:pt>
                <c:pt idx="3553">
                  <c:v>12/9/14 13:25</c:v>
                </c:pt>
                <c:pt idx="3554">
                  <c:v>12/9/14 13:25</c:v>
                </c:pt>
                <c:pt idx="3555">
                  <c:v>12/9/14 13:25</c:v>
                </c:pt>
                <c:pt idx="3556">
                  <c:v>12/9/14 13:25</c:v>
                </c:pt>
                <c:pt idx="3557">
                  <c:v>12/9/14 13:25</c:v>
                </c:pt>
                <c:pt idx="3558">
                  <c:v>12/9/14 13:25</c:v>
                </c:pt>
                <c:pt idx="3559">
                  <c:v>12/9/14 13:25</c:v>
                </c:pt>
                <c:pt idx="3560">
                  <c:v>12/9/14 13:25</c:v>
                </c:pt>
                <c:pt idx="3561">
                  <c:v>12/9/14 13:25</c:v>
                </c:pt>
                <c:pt idx="3562">
                  <c:v>12/9/14 13:25</c:v>
                </c:pt>
                <c:pt idx="3563">
                  <c:v>12/9/14 13:26</c:v>
                </c:pt>
                <c:pt idx="3564">
                  <c:v>12/9/14 13:26</c:v>
                </c:pt>
                <c:pt idx="3565">
                  <c:v>12/9/14 13:26</c:v>
                </c:pt>
                <c:pt idx="3566">
                  <c:v>12/9/14 13:26</c:v>
                </c:pt>
                <c:pt idx="3567">
                  <c:v>12/9/14 13:27</c:v>
                </c:pt>
                <c:pt idx="3568">
                  <c:v>12/9/14 13:27</c:v>
                </c:pt>
                <c:pt idx="3569">
                  <c:v>12/9/14 13:27</c:v>
                </c:pt>
                <c:pt idx="3570">
                  <c:v>12/9/14 13:27</c:v>
                </c:pt>
                <c:pt idx="3571">
                  <c:v>12/9/14 13:27</c:v>
                </c:pt>
                <c:pt idx="3572">
                  <c:v>12/9/14 13:27</c:v>
                </c:pt>
                <c:pt idx="3573">
                  <c:v>12/9/14 13:27</c:v>
                </c:pt>
                <c:pt idx="3574">
                  <c:v>12/9/14 13:27</c:v>
                </c:pt>
                <c:pt idx="3575">
                  <c:v>12/9/14 13:27</c:v>
                </c:pt>
                <c:pt idx="3576">
                  <c:v>12/9/14 13:27</c:v>
                </c:pt>
                <c:pt idx="3577">
                  <c:v>12/9/14 13:27</c:v>
                </c:pt>
                <c:pt idx="3578">
                  <c:v>12/9/14 13:27</c:v>
                </c:pt>
                <c:pt idx="3579">
                  <c:v>12/9/14 13:28</c:v>
                </c:pt>
                <c:pt idx="3580">
                  <c:v>12/9/14 13:28</c:v>
                </c:pt>
                <c:pt idx="3581">
                  <c:v>12/9/14 13:29</c:v>
                </c:pt>
                <c:pt idx="3582">
                  <c:v>12/9/14 13:29</c:v>
                </c:pt>
                <c:pt idx="3583">
                  <c:v>12/9/14 13:29</c:v>
                </c:pt>
                <c:pt idx="3584">
                  <c:v>12/9/14 13:30</c:v>
                </c:pt>
                <c:pt idx="3585">
                  <c:v>12/9/14 13:30</c:v>
                </c:pt>
                <c:pt idx="3586">
                  <c:v>12/9/14 13:30</c:v>
                </c:pt>
                <c:pt idx="3587">
                  <c:v>12/9/14 13:30</c:v>
                </c:pt>
                <c:pt idx="3588">
                  <c:v>12/9/14 13:30</c:v>
                </c:pt>
                <c:pt idx="3589">
                  <c:v>12/9/14 13:30</c:v>
                </c:pt>
                <c:pt idx="3590">
                  <c:v>12/9/14 13:31</c:v>
                </c:pt>
                <c:pt idx="3591">
                  <c:v>12/9/14 13:31</c:v>
                </c:pt>
                <c:pt idx="3592">
                  <c:v>12/9/14 13:31</c:v>
                </c:pt>
                <c:pt idx="3593">
                  <c:v>12/9/14 13:31</c:v>
                </c:pt>
                <c:pt idx="3594">
                  <c:v>12/9/14 13:31</c:v>
                </c:pt>
                <c:pt idx="3595">
                  <c:v>12/9/14 13:31</c:v>
                </c:pt>
                <c:pt idx="3596">
                  <c:v>12/9/14 13:31</c:v>
                </c:pt>
                <c:pt idx="3597">
                  <c:v>12/9/14 13:31</c:v>
                </c:pt>
                <c:pt idx="3598">
                  <c:v>12/9/14 13:31</c:v>
                </c:pt>
                <c:pt idx="3599">
                  <c:v>12/9/14 13:31</c:v>
                </c:pt>
                <c:pt idx="3600">
                  <c:v>12/9/14 13:31</c:v>
                </c:pt>
                <c:pt idx="3601">
                  <c:v>12/9/14 13:31</c:v>
                </c:pt>
                <c:pt idx="3602">
                  <c:v>12/9/14 13:31</c:v>
                </c:pt>
                <c:pt idx="3603">
                  <c:v>12/9/14 13:31</c:v>
                </c:pt>
                <c:pt idx="3604">
                  <c:v>12/9/14 13:31</c:v>
                </c:pt>
                <c:pt idx="3605">
                  <c:v>12/9/14 13:32</c:v>
                </c:pt>
                <c:pt idx="3606">
                  <c:v>12/9/14 13:32</c:v>
                </c:pt>
                <c:pt idx="3607">
                  <c:v>12/9/14 13:32</c:v>
                </c:pt>
                <c:pt idx="3608">
                  <c:v>12/9/14 13:32</c:v>
                </c:pt>
                <c:pt idx="3609">
                  <c:v>12/9/14 13:32</c:v>
                </c:pt>
                <c:pt idx="3610">
                  <c:v>12/9/14 13:32</c:v>
                </c:pt>
                <c:pt idx="3611">
                  <c:v>12/9/14 13:32</c:v>
                </c:pt>
                <c:pt idx="3612">
                  <c:v>12/9/14 13:32</c:v>
                </c:pt>
                <c:pt idx="3613">
                  <c:v>12/9/14 13:32</c:v>
                </c:pt>
                <c:pt idx="3614">
                  <c:v>12/9/14 13:32</c:v>
                </c:pt>
                <c:pt idx="3615">
                  <c:v>12/9/14 13:32</c:v>
                </c:pt>
                <c:pt idx="3616">
                  <c:v>12/9/14 13:32</c:v>
                </c:pt>
                <c:pt idx="3617">
                  <c:v>12/9/14 13:32</c:v>
                </c:pt>
                <c:pt idx="3618">
                  <c:v>12/9/14 13:32</c:v>
                </c:pt>
                <c:pt idx="3619">
                  <c:v>12/9/14 13:32</c:v>
                </c:pt>
                <c:pt idx="3620">
                  <c:v>12/9/14 13:32</c:v>
                </c:pt>
                <c:pt idx="3621">
                  <c:v>12/9/14 13:32</c:v>
                </c:pt>
                <c:pt idx="3622">
                  <c:v>12/9/14 13:32</c:v>
                </c:pt>
                <c:pt idx="3623">
                  <c:v>12/9/14 13:32</c:v>
                </c:pt>
                <c:pt idx="3624">
                  <c:v>12/9/14 13:32</c:v>
                </c:pt>
                <c:pt idx="3625">
                  <c:v>12/9/14 13:33</c:v>
                </c:pt>
                <c:pt idx="3626">
                  <c:v>12/9/14 13:33</c:v>
                </c:pt>
                <c:pt idx="3627">
                  <c:v>12/9/14 13:33</c:v>
                </c:pt>
                <c:pt idx="3628">
                  <c:v>12/9/14 13:33</c:v>
                </c:pt>
                <c:pt idx="3629">
                  <c:v>12/9/14 13:33</c:v>
                </c:pt>
                <c:pt idx="3630">
                  <c:v>12/9/14 13:33</c:v>
                </c:pt>
                <c:pt idx="3631">
                  <c:v>12/9/14 13:33</c:v>
                </c:pt>
                <c:pt idx="3632">
                  <c:v>12/9/14 13:33</c:v>
                </c:pt>
                <c:pt idx="3633">
                  <c:v>12/9/14 13:33</c:v>
                </c:pt>
                <c:pt idx="3634">
                  <c:v>12/9/14 13:33</c:v>
                </c:pt>
                <c:pt idx="3635">
                  <c:v>12/9/14 13:33</c:v>
                </c:pt>
                <c:pt idx="3636">
                  <c:v>12/9/14 13:33</c:v>
                </c:pt>
                <c:pt idx="3637">
                  <c:v>12/9/14 13:33</c:v>
                </c:pt>
                <c:pt idx="3638">
                  <c:v>12/9/14 13:33</c:v>
                </c:pt>
                <c:pt idx="3639">
                  <c:v>12/9/14 13:34</c:v>
                </c:pt>
                <c:pt idx="3640">
                  <c:v>12/9/14 13:34</c:v>
                </c:pt>
                <c:pt idx="3641">
                  <c:v>12/9/14 13:34</c:v>
                </c:pt>
                <c:pt idx="3642">
                  <c:v>12/9/14 13:34</c:v>
                </c:pt>
                <c:pt idx="3643">
                  <c:v>12/9/14 13:34</c:v>
                </c:pt>
                <c:pt idx="3644">
                  <c:v>12/9/14 13:34</c:v>
                </c:pt>
                <c:pt idx="3645">
                  <c:v>12/9/14 13:34</c:v>
                </c:pt>
                <c:pt idx="3646">
                  <c:v>12/9/14 13:34</c:v>
                </c:pt>
                <c:pt idx="3647">
                  <c:v>12/9/14 13:34</c:v>
                </c:pt>
                <c:pt idx="3648">
                  <c:v>12/9/14 13:35</c:v>
                </c:pt>
                <c:pt idx="3649">
                  <c:v>12/9/14 13:35</c:v>
                </c:pt>
                <c:pt idx="3650">
                  <c:v>12/9/14 13:35</c:v>
                </c:pt>
                <c:pt idx="3651">
                  <c:v>12/9/14 13:35</c:v>
                </c:pt>
                <c:pt idx="3652">
                  <c:v>12/9/14 13:35</c:v>
                </c:pt>
                <c:pt idx="3653">
                  <c:v>12/9/14 13:35</c:v>
                </c:pt>
                <c:pt idx="3654">
                  <c:v>12/9/14 13:35</c:v>
                </c:pt>
                <c:pt idx="3655">
                  <c:v>12/9/14 13:35</c:v>
                </c:pt>
                <c:pt idx="3656">
                  <c:v>12/9/14 13:35</c:v>
                </c:pt>
                <c:pt idx="3657">
                  <c:v>12/9/14 13:35</c:v>
                </c:pt>
                <c:pt idx="3658">
                  <c:v>12/9/14 13:35</c:v>
                </c:pt>
                <c:pt idx="3659">
                  <c:v>12/9/14 13:35</c:v>
                </c:pt>
                <c:pt idx="3660">
                  <c:v>12/9/14 13:35</c:v>
                </c:pt>
                <c:pt idx="3661">
                  <c:v>12/9/14 13:35</c:v>
                </c:pt>
                <c:pt idx="3662">
                  <c:v>12/9/14 13:35</c:v>
                </c:pt>
                <c:pt idx="3663">
                  <c:v>12/9/14 13:35</c:v>
                </c:pt>
                <c:pt idx="3664">
                  <c:v>12/9/14 13:35</c:v>
                </c:pt>
                <c:pt idx="3665">
                  <c:v>12/9/14 13:35</c:v>
                </c:pt>
                <c:pt idx="3666">
                  <c:v>12/9/14 13:36</c:v>
                </c:pt>
                <c:pt idx="3667">
                  <c:v>12/9/14 13:36</c:v>
                </c:pt>
                <c:pt idx="3668">
                  <c:v>12/9/14 13:36</c:v>
                </c:pt>
                <c:pt idx="3669">
                  <c:v>12/9/14 13:36</c:v>
                </c:pt>
                <c:pt idx="3670">
                  <c:v>12/9/14 13:36</c:v>
                </c:pt>
                <c:pt idx="3671">
                  <c:v>12/9/14 13:36</c:v>
                </c:pt>
                <c:pt idx="3672">
                  <c:v>12/9/14 13:36</c:v>
                </c:pt>
                <c:pt idx="3673">
                  <c:v>12/9/14 13:36</c:v>
                </c:pt>
                <c:pt idx="3674">
                  <c:v>12/9/14 13:36</c:v>
                </c:pt>
                <c:pt idx="3675">
                  <c:v>12/9/14 13:36</c:v>
                </c:pt>
                <c:pt idx="3676">
                  <c:v>12/9/14 13:36</c:v>
                </c:pt>
                <c:pt idx="3677">
                  <c:v>12/9/14 13:36</c:v>
                </c:pt>
                <c:pt idx="3678">
                  <c:v>12/9/14 13:36</c:v>
                </c:pt>
                <c:pt idx="3679">
                  <c:v>12/9/14 13:36</c:v>
                </c:pt>
                <c:pt idx="3680">
                  <c:v>12/9/14 13:36</c:v>
                </c:pt>
                <c:pt idx="3681">
                  <c:v>12/9/14 13:36</c:v>
                </c:pt>
                <c:pt idx="3682">
                  <c:v>12/9/14 13:36</c:v>
                </c:pt>
                <c:pt idx="3683">
                  <c:v>12/9/14 13:36</c:v>
                </c:pt>
                <c:pt idx="3684">
                  <c:v>12/9/14 13:36</c:v>
                </c:pt>
                <c:pt idx="3685">
                  <c:v>12/9/14 13:36</c:v>
                </c:pt>
                <c:pt idx="3686">
                  <c:v>12/9/14 13:36</c:v>
                </c:pt>
                <c:pt idx="3687">
                  <c:v>12/9/14 13:36</c:v>
                </c:pt>
                <c:pt idx="3688">
                  <c:v>12/9/14 13:37</c:v>
                </c:pt>
                <c:pt idx="3689">
                  <c:v>12/9/14 13:37</c:v>
                </c:pt>
                <c:pt idx="3690">
                  <c:v>12/9/14 13:37</c:v>
                </c:pt>
                <c:pt idx="3691">
                  <c:v>12/9/14 13:37</c:v>
                </c:pt>
                <c:pt idx="3692">
                  <c:v>12/9/14 13:37</c:v>
                </c:pt>
                <c:pt idx="3693">
                  <c:v>12/9/14 13:37</c:v>
                </c:pt>
                <c:pt idx="3694">
                  <c:v>12/9/14 13:37</c:v>
                </c:pt>
                <c:pt idx="3695">
                  <c:v>12/9/14 13:37</c:v>
                </c:pt>
                <c:pt idx="3696">
                  <c:v>12/9/14 13:37</c:v>
                </c:pt>
                <c:pt idx="3697">
                  <c:v>12/9/14 13:37</c:v>
                </c:pt>
                <c:pt idx="3698">
                  <c:v>12/9/14 13:38</c:v>
                </c:pt>
                <c:pt idx="3699">
                  <c:v>12/9/14 13:38</c:v>
                </c:pt>
                <c:pt idx="3700">
                  <c:v>12/9/14 13:38</c:v>
                </c:pt>
                <c:pt idx="3701">
                  <c:v>12/9/14 13:38</c:v>
                </c:pt>
                <c:pt idx="3702">
                  <c:v>12/9/14 13:38</c:v>
                </c:pt>
                <c:pt idx="3703">
                  <c:v>12/9/14 13:39</c:v>
                </c:pt>
                <c:pt idx="3704">
                  <c:v>12/9/14 13:39</c:v>
                </c:pt>
                <c:pt idx="3705">
                  <c:v>12/9/14 13:39</c:v>
                </c:pt>
                <c:pt idx="3706">
                  <c:v>12/9/14 13:39</c:v>
                </c:pt>
                <c:pt idx="3707">
                  <c:v>12/9/14 13:39</c:v>
                </c:pt>
                <c:pt idx="3708">
                  <c:v>12/9/14 13:39</c:v>
                </c:pt>
                <c:pt idx="3709">
                  <c:v>12/9/14 13:39</c:v>
                </c:pt>
                <c:pt idx="3710">
                  <c:v>12/9/14 13:39</c:v>
                </c:pt>
                <c:pt idx="3711">
                  <c:v>12/9/14 13:39</c:v>
                </c:pt>
                <c:pt idx="3712">
                  <c:v>12/9/14 13:39</c:v>
                </c:pt>
                <c:pt idx="3713">
                  <c:v>12/9/14 13:39</c:v>
                </c:pt>
                <c:pt idx="3714">
                  <c:v>12/9/14 13:39</c:v>
                </c:pt>
                <c:pt idx="3715">
                  <c:v>12/9/14 13:39</c:v>
                </c:pt>
                <c:pt idx="3716">
                  <c:v>12/9/14 13:40</c:v>
                </c:pt>
                <c:pt idx="3717">
                  <c:v>12/9/14 13:40</c:v>
                </c:pt>
                <c:pt idx="3718">
                  <c:v>12/9/14 13:40</c:v>
                </c:pt>
                <c:pt idx="3719">
                  <c:v>12/9/14 13:40</c:v>
                </c:pt>
                <c:pt idx="3720">
                  <c:v>12/9/14 13:40</c:v>
                </c:pt>
                <c:pt idx="3721">
                  <c:v>12/9/14 13:40</c:v>
                </c:pt>
                <c:pt idx="3722">
                  <c:v>12/9/14 13:40</c:v>
                </c:pt>
                <c:pt idx="3723">
                  <c:v>12/9/14 13:40</c:v>
                </c:pt>
                <c:pt idx="3724">
                  <c:v>12/9/14 13:40</c:v>
                </c:pt>
                <c:pt idx="3725">
                  <c:v>12/9/14 13:40</c:v>
                </c:pt>
                <c:pt idx="3726">
                  <c:v>12/9/14 13:40</c:v>
                </c:pt>
                <c:pt idx="3727">
                  <c:v>12/9/14 13:41</c:v>
                </c:pt>
                <c:pt idx="3728">
                  <c:v>12/9/14 13:41</c:v>
                </c:pt>
                <c:pt idx="3729">
                  <c:v>12/9/14 13:41</c:v>
                </c:pt>
                <c:pt idx="3730">
                  <c:v>12/9/14 13:41</c:v>
                </c:pt>
                <c:pt idx="3731">
                  <c:v>12/9/14 13:41</c:v>
                </c:pt>
                <c:pt idx="3732">
                  <c:v>12/9/14 13:41</c:v>
                </c:pt>
                <c:pt idx="3733">
                  <c:v>12/9/14 13:41</c:v>
                </c:pt>
                <c:pt idx="3734">
                  <c:v>12/9/14 13:41</c:v>
                </c:pt>
                <c:pt idx="3735">
                  <c:v>12/9/14 13:41</c:v>
                </c:pt>
                <c:pt idx="3736">
                  <c:v>12/9/14 13:41</c:v>
                </c:pt>
                <c:pt idx="3737">
                  <c:v>12/9/14 13:41</c:v>
                </c:pt>
                <c:pt idx="3738">
                  <c:v>12/9/14 13:41</c:v>
                </c:pt>
                <c:pt idx="3739">
                  <c:v>12/9/14 13:41</c:v>
                </c:pt>
                <c:pt idx="3740">
                  <c:v>12/9/14 13:41</c:v>
                </c:pt>
                <c:pt idx="3741">
                  <c:v>12/9/14 13:41</c:v>
                </c:pt>
                <c:pt idx="3742">
                  <c:v>12/9/14 13:42</c:v>
                </c:pt>
                <c:pt idx="3743">
                  <c:v>12/9/14 13:42</c:v>
                </c:pt>
                <c:pt idx="3744">
                  <c:v>12/9/14 13:42</c:v>
                </c:pt>
                <c:pt idx="3745">
                  <c:v>12/9/14 13:42</c:v>
                </c:pt>
                <c:pt idx="3746">
                  <c:v>12/9/14 13:42</c:v>
                </c:pt>
                <c:pt idx="3747">
                  <c:v>12/9/14 13:42</c:v>
                </c:pt>
                <c:pt idx="3748">
                  <c:v>12/9/14 13:42</c:v>
                </c:pt>
                <c:pt idx="3749">
                  <c:v>12/9/14 13:42</c:v>
                </c:pt>
                <c:pt idx="3750">
                  <c:v>12/9/14 13:42</c:v>
                </c:pt>
                <c:pt idx="3751">
                  <c:v>12/9/14 13:43</c:v>
                </c:pt>
                <c:pt idx="3752">
                  <c:v>12/9/14 13:43</c:v>
                </c:pt>
                <c:pt idx="3753">
                  <c:v>12/9/14 13:44</c:v>
                </c:pt>
                <c:pt idx="3754">
                  <c:v>12/9/14 13:44</c:v>
                </c:pt>
                <c:pt idx="3755">
                  <c:v>12/9/14 13:44</c:v>
                </c:pt>
                <c:pt idx="3756">
                  <c:v>12/9/14 13:44</c:v>
                </c:pt>
                <c:pt idx="3757">
                  <c:v>12/9/14 13:44</c:v>
                </c:pt>
                <c:pt idx="3758">
                  <c:v>12/9/14 13:44</c:v>
                </c:pt>
                <c:pt idx="3759">
                  <c:v>12/9/14 13:44</c:v>
                </c:pt>
                <c:pt idx="3760">
                  <c:v>12/9/14 13:44</c:v>
                </c:pt>
                <c:pt idx="3761">
                  <c:v>12/9/14 13:44</c:v>
                </c:pt>
                <c:pt idx="3762">
                  <c:v>12/9/14 13:44</c:v>
                </c:pt>
                <c:pt idx="3763">
                  <c:v>12/9/14 13:44</c:v>
                </c:pt>
                <c:pt idx="3764">
                  <c:v>12/9/14 13:45</c:v>
                </c:pt>
                <c:pt idx="3765">
                  <c:v>12/9/14 13:45</c:v>
                </c:pt>
                <c:pt idx="3766">
                  <c:v>12/9/14 13:45</c:v>
                </c:pt>
                <c:pt idx="3767">
                  <c:v>12/9/14 13:45</c:v>
                </c:pt>
                <c:pt idx="3768">
                  <c:v>12/9/14 13:45</c:v>
                </c:pt>
                <c:pt idx="3769">
                  <c:v>12/9/14 13:45</c:v>
                </c:pt>
                <c:pt idx="3770">
                  <c:v>12/9/14 13:46</c:v>
                </c:pt>
                <c:pt idx="3771">
                  <c:v>12/9/14 13:47</c:v>
                </c:pt>
                <c:pt idx="3772">
                  <c:v>12/9/14 13:47</c:v>
                </c:pt>
                <c:pt idx="3773">
                  <c:v>12/9/14 13:47</c:v>
                </c:pt>
                <c:pt idx="3774">
                  <c:v>12/9/14 13:47</c:v>
                </c:pt>
                <c:pt idx="3775">
                  <c:v>12/9/14 13:47</c:v>
                </c:pt>
                <c:pt idx="3776">
                  <c:v>12/9/14 13:47</c:v>
                </c:pt>
                <c:pt idx="3777">
                  <c:v>12/9/14 13:47</c:v>
                </c:pt>
                <c:pt idx="3778">
                  <c:v>12/9/14 13:48</c:v>
                </c:pt>
                <c:pt idx="3779">
                  <c:v>12/9/14 13:48</c:v>
                </c:pt>
                <c:pt idx="3780">
                  <c:v>12/9/14 13:48</c:v>
                </c:pt>
                <c:pt idx="3781">
                  <c:v>12/9/14 13:48</c:v>
                </c:pt>
                <c:pt idx="3782">
                  <c:v>12/9/14 13:49</c:v>
                </c:pt>
                <c:pt idx="3783">
                  <c:v>12/9/14 13:49</c:v>
                </c:pt>
                <c:pt idx="3784">
                  <c:v>12/9/14 13:49</c:v>
                </c:pt>
                <c:pt idx="3785">
                  <c:v>12/9/14 13:49</c:v>
                </c:pt>
                <c:pt idx="3786">
                  <c:v>12/9/14 13:49</c:v>
                </c:pt>
                <c:pt idx="3787">
                  <c:v>12/9/14 13:49</c:v>
                </c:pt>
                <c:pt idx="3788">
                  <c:v>12/9/14 13:49</c:v>
                </c:pt>
                <c:pt idx="3789">
                  <c:v>12/9/14 13:49</c:v>
                </c:pt>
                <c:pt idx="3790">
                  <c:v>12/9/14 13:49</c:v>
                </c:pt>
                <c:pt idx="3791">
                  <c:v>12/9/14 13:49</c:v>
                </c:pt>
                <c:pt idx="3792">
                  <c:v>12/9/14 13:49</c:v>
                </c:pt>
                <c:pt idx="3793">
                  <c:v>12/9/14 13:49</c:v>
                </c:pt>
                <c:pt idx="3794">
                  <c:v>12/9/14 13:49</c:v>
                </c:pt>
                <c:pt idx="3795">
                  <c:v>12/9/14 13:49</c:v>
                </c:pt>
                <c:pt idx="3796">
                  <c:v>12/9/14 13:49</c:v>
                </c:pt>
                <c:pt idx="3797">
                  <c:v>12/9/14 13:49</c:v>
                </c:pt>
                <c:pt idx="3798">
                  <c:v>12/9/14 13:49</c:v>
                </c:pt>
                <c:pt idx="3799">
                  <c:v>12/9/14 13:49</c:v>
                </c:pt>
                <c:pt idx="3800">
                  <c:v>12/9/14 13:49</c:v>
                </c:pt>
                <c:pt idx="3801">
                  <c:v>12/9/14 13:49</c:v>
                </c:pt>
                <c:pt idx="3802">
                  <c:v>12/9/14 13:49</c:v>
                </c:pt>
                <c:pt idx="3803">
                  <c:v>12/9/14 13:50</c:v>
                </c:pt>
                <c:pt idx="3804">
                  <c:v>12/9/14 13:50</c:v>
                </c:pt>
                <c:pt idx="3805">
                  <c:v>12/9/14 13:50</c:v>
                </c:pt>
                <c:pt idx="3806">
                  <c:v>12/9/14 13:50</c:v>
                </c:pt>
                <c:pt idx="3807">
                  <c:v>12/9/14 13:50</c:v>
                </c:pt>
                <c:pt idx="3808">
                  <c:v>12/9/14 13:50</c:v>
                </c:pt>
                <c:pt idx="3809">
                  <c:v>12/9/14 13:50</c:v>
                </c:pt>
                <c:pt idx="3810">
                  <c:v>12/9/14 13:50</c:v>
                </c:pt>
                <c:pt idx="3811">
                  <c:v>12/9/14 13:50</c:v>
                </c:pt>
                <c:pt idx="3812">
                  <c:v>12/9/14 13:50</c:v>
                </c:pt>
                <c:pt idx="3813">
                  <c:v>12/9/14 13:50</c:v>
                </c:pt>
                <c:pt idx="3814">
                  <c:v>12/9/14 13:50</c:v>
                </c:pt>
                <c:pt idx="3815">
                  <c:v>12/9/14 13:50</c:v>
                </c:pt>
                <c:pt idx="3816">
                  <c:v>12/9/14 13:50</c:v>
                </c:pt>
                <c:pt idx="3817">
                  <c:v>12/9/14 13:50</c:v>
                </c:pt>
                <c:pt idx="3818">
                  <c:v>12/9/14 13:50</c:v>
                </c:pt>
                <c:pt idx="3819">
                  <c:v>12/9/14 13:50</c:v>
                </c:pt>
                <c:pt idx="3820">
                  <c:v>12/9/14 13:50</c:v>
                </c:pt>
                <c:pt idx="3821">
                  <c:v>12/9/14 13:50</c:v>
                </c:pt>
                <c:pt idx="3822">
                  <c:v>12/9/14 13:50</c:v>
                </c:pt>
                <c:pt idx="3823">
                  <c:v>12/9/14 13:51</c:v>
                </c:pt>
                <c:pt idx="3824">
                  <c:v>12/9/14 13:51</c:v>
                </c:pt>
                <c:pt idx="3825">
                  <c:v>12/9/14 13:51</c:v>
                </c:pt>
                <c:pt idx="3826">
                  <c:v>12/9/14 13:51</c:v>
                </c:pt>
                <c:pt idx="3827">
                  <c:v>12/9/14 13:51</c:v>
                </c:pt>
                <c:pt idx="3828">
                  <c:v>12/9/14 13:51</c:v>
                </c:pt>
                <c:pt idx="3829">
                  <c:v>12/9/14 13:51</c:v>
                </c:pt>
                <c:pt idx="3830">
                  <c:v>12/9/14 13:51</c:v>
                </c:pt>
                <c:pt idx="3831">
                  <c:v>12/9/14 13:51</c:v>
                </c:pt>
                <c:pt idx="3832">
                  <c:v>12/9/14 13:51</c:v>
                </c:pt>
                <c:pt idx="3833">
                  <c:v>12/9/14 13:51</c:v>
                </c:pt>
                <c:pt idx="3834">
                  <c:v>12/9/14 13:51</c:v>
                </c:pt>
                <c:pt idx="3835">
                  <c:v>12/9/14 13:51</c:v>
                </c:pt>
                <c:pt idx="3836">
                  <c:v>12/9/14 13:51</c:v>
                </c:pt>
                <c:pt idx="3837">
                  <c:v>12/9/14 13:51</c:v>
                </c:pt>
                <c:pt idx="3838">
                  <c:v>12/9/14 13:51</c:v>
                </c:pt>
                <c:pt idx="3839">
                  <c:v>12/9/14 13:51</c:v>
                </c:pt>
                <c:pt idx="3840">
                  <c:v>12/9/14 13:52</c:v>
                </c:pt>
                <c:pt idx="3841">
                  <c:v>12/9/14 13:52</c:v>
                </c:pt>
                <c:pt idx="3842">
                  <c:v>12/9/14 13:52</c:v>
                </c:pt>
                <c:pt idx="3843">
                  <c:v>12/9/14 13:52</c:v>
                </c:pt>
                <c:pt idx="3844">
                  <c:v>12/9/14 13:52</c:v>
                </c:pt>
                <c:pt idx="3845">
                  <c:v>12/9/14 13:52</c:v>
                </c:pt>
                <c:pt idx="3846">
                  <c:v>12/9/14 13:52</c:v>
                </c:pt>
                <c:pt idx="3847">
                  <c:v>12/9/14 13:52</c:v>
                </c:pt>
                <c:pt idx="3848">
                  <c:v>12/9/14 13:52</c:v>
                </c:pt>
                <c:pt idx="3849">
                  <c:v>12/9/14 13:52</c:v>
                </c:pt>
                <c:pt idx="3850">
                  <c:v>12/9/14 13:52</c:v>
                </c:pt>
                <c:pt idx="3851">
                  <c:v>12/9/14 13:53</c:v>
                </c:pt>
                <c:pt idx="3852">
                  <c:v>12/9/14 13:53</c:v>
                </c:pt>
                <c:pt idx="3853">
                  <c:v>12/9/14 13:53</c:v>
                </c:pt>
                <c:pt idx="3854">
                  <c:v>12/9/14 13:53</c:v>
                </c:pt>
                <c:pt idx="3855">
                  <c:v>12/9/14 13:53</c:v>
                </c:pt>
                <c:pt idx="3856">
                  <c:v>12/9/14 13:53</c:v>
                </c:pt>
                <c:pt idx="3857">
                  <c:v>12/9/14 13:53</c:v>
                </c:pt>
                <c:pt idx="3858">
                  <c:v>12/9/14 13:53</c:v>
                </c:pt>
                <c:pt idx="3859">
                  <c:v>12/9/14 13:53</c:v>
                </c:pt>
                <c:pt idx="3860">
                  <c:v>12/9/14 13:53</c:v>
                </c:pt>
                <c:pt idx="3861">
                  <c:v>12/9/14 13:53</c:v>
                </c:pt>
                <c:pt idx="3862">
                  <c:v>12/9/14 13:53</c:v>
                </c:pt>
                <c:pt idx="3863">
                  <c:v>12/9/14 13:53</c:v>
                </c:pt>
                <c:pt idx="3864">
                  <c:v>12/9/14 13:53</c:v>
                </c:pt>
                <c:pt idx="3865">
                  <c:v>12/9/14 13:54</c:v>
                </c:pt>
                <c:pt idx="3866">
                  <c:v>12/9/14 13:54</c:v>
                </c:pt>
                <c:pt idx="3867">
                  <c:v>12/9/14 13:54</c:v>
                </c:pt>
                <c:pt idx="3868">
                  <c:v>12/9/14 13:54</c:v>
                </c:pt>
                <c:pt idx="3869">
                  <c:v>12/9/14 13:54</c:v>
                </c:pt>
                <c:pt idx="3870">
                  <c:v>12/9/14 13:54</c:v>
                </c:pt>
                <c:pt idx="3871">
                  <c:v>12/9/14 13:54</c:v>
                </c:pt>
                <c:pt idx="3872">
                  <c:v>12/9/14 13:54</c:v>
                </c:pt>
                <c:pt idx="3873">
                  <c:v>12/9/14 13:54</c:v>
                </c:pt>
                <c:pt idx="3874">
                  <c:v>12/9/14 13:54</c:v>
                </c:pt>
                <c:pt idx="3875">
                  <c:v>12/9/14 13:54</c:v>
                </c:pt>
                <c:pt idx="3876">
                  <c:v>12/9/14 13:54</c:v>
                </c:pt>
                <c:pt idx="3877">
                  <c:v>12/9/14 13:54</c:v>
                </c:pt>
                <c:pt idx="3878">
                  <c:v>12/9/14 13:54</c:v>
                </c:pt>
                <c:pt idx="3879">
                  <c:v>12/9/14 13:54</c:v>
                </c:pt>
                <c:pt idx="3880">
                  <c:v>12/9/14 13:54</c:v>
                </c:pt>
                <c:pt idx="3881">
                  <c:v>12/9/14 13:54</c:v>
                </c:pt>
                <c:pt idx="3882">
                  <c:v>12/9/14 13:54</c:v>
                </c:pt>
                <c:pt idx="3883">
                  <c:v>12/9/14 13:54</c:v>
                </c:pt>
                <c:pt idx="3884">
                  <c:v>12/9/14 13:54</c:v>
                </c:pt>
                <c:pt idx="3885">
                  <c:v>12/9/14 13:55</c:v>
                </c:pt>
                <c:pt idx="3886">
                  <c:v>12/9/14 13:55</c:v>
                </c:pt>
                <c:pt idx="3887">
                  <c:v>12/9/14 13:55</c:v>
                </c:pt>
                <c:pt idx="3888">
                  <c:v>12/9/14 13:55</c:v>
                </c:pt>
                <c:pt idx="3889">
                  <c:v>12/9/14 13:55</c:v>
                </c:pt>
                <c:pt idx="3890">
                  <c:v>12/9/14 13:55</c:v>
                </c:pt>
                <c:pt idx="3891">
                  <c:v>12/9/14 13:55</c:v>
                </c:pt>
                <c:pt idx="3892">
                  <c:v>12/9/14 13:56</c:v>
                </c:pt>
                <c:pt idx="3893">
                  <c:v>12/9/14 13:56</c:v>
                </c:pt>
                <c:pt idx="3894">
                  <c:v>12/9/14 13:56</c:v>
                </c:pt>
                <c:pt idx="3895">
                  <c:v>12/9/14 13:56</c:v>
                </c:pt>
                <c:pt idx="3896">
                  <c:v>12/9/14 13:56</c:v>
                </c:pt>
                <c:pt idx="3897">
                  <c:v>12/9/14 13:56</c:v>
                </c:pt>
                <c:pt idx="3898">
                  <c:v>12/9/14 13:56</c:v>
                </c:pt>
                <c:pt idx="3899">
                  <c:v>12/9/14 13:56</c:v>
                </c:pt>
                <c:pt idx="3900">
                  <c:v>12/9/14 13:57</c:v>
                </c:pt>
                <c:pt idx="3901">
                  <c:v>12/9/14 13:57</c:v>
                </c:pt>
                <c:pt idx="3902">
                  <c:v>12/9/14 13:57</c:v>
                </c:pt>
                <c:pt idx="3903">
                  <c:v>12/9/14 13:58</c:v>
                </c:pt>
                <c:pt idx="3904">
                  <c:v>12/9/14 13:58</c:v>
                </c:pt>
                <c:pt idx="3905">
                  <c:v>12/9/14 13:58</c:v>
                </c:pt>
                <c:pt idx="3906">
                  <c:v>12/9/14 13:58</c:v>
                </c:pt>
                <c:pt idx="3907">
                  <c:v>12/9/14 13:58</c:v>
                </c:pt>
                <c:pt idx="3908">
                  <c:v>12/9/14 13:58</c:v>
                </c:pt>
                <c:pt idx="3909">
                  <c:v>12/9/14 13:58</c:v>
                </c:pt>
                <c:pt idx="3910">
                  <c:v>12/9/14 13:58</c:v>
                </c:pt>
                <c:pt idx="3911">
                  <c:v>12/9/14 13:58</c:v>
                </c:pt>
                <c:pt idx="3912">
                  <c:v>12/9/14 13:58</c:v>
                </c:pt>
                <c:pt idx="3913">
                  <c:v>12/9/14 13:58</c:v>
                </c:pt>
                <c:pt idx="3914">
                  <c:v>12/9/14 13:58</c:v>
                </c:pt>
                <c:pt idx="3915">
                  <c:v>12/9/14 13:58</c:v>
                </c:pt>
                <c:pt idx="3916">
                  <c:v>12/9/14 13:58</c:v>
                </c:pt>
                <c:pt idx="3917">
                  <c:v>12/9/14 13:59</c:v>
                </c:pt>
                <c:pt idx="3918">
                  <c:v>12/9/14 13:59</c:v>
                </c:pt>
                <c:pt idx="3919">
                  <c:v>12/9/14 13:59</c:v>
                </c:pt>
                <c:pt idx="3920">
                  <c:v>12/9/14 13:59</c:v>
                </c:pt>
                <c:pt idx="3921">
                  <c:v>12/9/14 13:59</c:v>
                </c:pt>
                <c:pt idx="3922">
                  <c:v>12/9/14 13:59</c:v>
                </c:pt>
                <c:pt idx="3923">
                  <c:v>12/9/14 13:59</c:v>
                </c:pt>
                <c:pt idx="3924">
                  <c:v>12/9/14 13:59</c:v>
                </c:pt>
                <c:pt idx="3925">
                  <c:v>12/9/14 14:00</c:v>
                </c:pt>
                <c:pt idx="3926">
                  <c:v>12/9/14 14:00</c:v>
                </c:pt>
                <c:pt idx="3927">
                  <c:v>12/9/14 14:00</c:v>
                </c:pt>
                <c:pt idx="3928">
                  <c:v>12/9/14 14:00</c:v>
                </c:pt>
                <c:pt idx="3929">
                  <c:v>12/9/14 14:00</c:v>
                </c:pt>
                <c:pt idx="3930">
                  <c:v>12/9/14 14:00</c:v>
                </c:pt>
                <c:pt idx="3931">
                  <c:v>12/9/14 14:00</c:v>
                </c:pt>
                <c:pt idx="3932">
                  <c:v>12/9/14 14:00</c:v>
                </c:pt>
                <c:pt idx="3933">
                  <c:v>12/9/14 14:01</c:v>
                </c:pt>
                <c:pt idx="3934">
                  <c:v>12/9/14 14:01</c:v>
                </c:pt>
                <c:pt idx="3935">
                  <c:v>12/9/14 14:01</c:v>
                </c:pt>
                <c:pt idx="3936">
                  <c:v>12/9/14 14:01</c:v>
                </c:pt>
                <c:pt idx="3937">
                  <c:v>12/9/14 14:01</c:v>
                </c:pt>
                <c:pt idx="3938">
                  <c:v>12/9/14 14:01</c:v>
                </c:pt>
                <c:pt idx="3939">
                  <c:v>12/9/14 14:01</c:v>
                </c:pt>
                <c:pt idx="3940">
                  <c:v>12/9/14 14:01</c:v>
                </c:pt>
                <c:pt idx="3941">
                  <c:v>12/9/14 14:01</c:v>
                </c:pt>
                <c:pt idx="3942">
                  <c:v>12/9/14 14:01</c:v>
                </c:pt>
                <c:pt idx="3943">
                  <c:v>12/9/14 14:01</c:v>
                </c:pt>
                <c:pt idx="3944">
                  <c:v>12/9/14 14:01</c:v>
                </c:pt>
                <c:pt idx="3945">
                  <c:v>12/9/14 14:01</c:v>
                </c:pt>
                <c:pt idx="3946">
                  <c:v>12/9/14 14:01</c:v>
                </c:pt>
                <c:pt idx="3947">
                  <c:v>12/9/14 14:01</c:v>
                </c:pt>
                <c:pt idx="3948">
                  <c:v>12/9/14 14:01</c:v>
                </c:pt>
                <c:pt idx="3949">
                  <c:v>12/9/14 14:01</c:v>
                </c:pt>
                <c:pt idx="3950">
                  <c:v>12/9/14 14:01</c:v>
                </c:pt>
                <c:pt idx="3951">
                  <c:v>12/9/14 14:01</c:v>
                </c:pt>
                <c:pt idx="3952">
                  <c:v>12/9/14 14:01</c:v>
                </c:pt>
                <c:pt idx="3953">
                  <c:v>12/9/14 14:01</c:v>
                </c:pt>
                <c:pt idx="3954">
                  <c:v>12/9/14 14:02</c:v>
                </c:pt>
                <c:pt idx="3955">
                  <c:v>12/9/14 14:02</c:v>
                </c:pt>
                <c:pt idx="3956">
                  <c:v>12/9/14 14:02</c:v>
                </c:pt>
                <c:pt idx="3957">
                  <c:v>12/9/14 14:02</c:v>
                </c:pt>
                <c:pt idx="3958">
                  <c:v>12/9/14 14:02</c:v>
                </c:pt>
                <c:pt idx="3959">
                  <c:v>12/9/14 14:02</c:v>
                </c:pt>
                <c:pt idx="3960">
                  <c:v>12/9/14 14:02</c:v>
                </c:pt>
                <c:pt idx="3961">
                  <c:v>12/9/14 14:02</c:v>
                </c:pt>
                <c:pt idx="3962">
                  <c:v>12/9/14 14:02</c:v>
                </c:pt>
                <c:pt idx="3963">
                  <c:v>12/9/14 14:02</c:v>
                </c:pt>
                <c:pt idx="3964">
                  <c:v>12/9/14 14:02</c:v>
                </c:pt>
                <c:pt idx="3965">
                  <c:v>12/9/14 14:03</c:v>
                </c:pt>
                <c:pt idx="3966">
                  <c:v>12/9/14 14:03</c:v>
                </c:pt>
                <c:pt idx="3967">
                  <c:v>12/9/14 14:03</c:v>
                </c:pt>
                <c:pt idx="3968">
                  <c:v>12/9/14 14:03</c:v>
                </c:pt>
                <c:pt idx="3969">
                  <c:v>12/9/14 14:03</c:v>
                </c:pt>
                <c:pt idx="3970">
                  <c:v>12/9/14 14:03</c:v>
                </c:pt>
                <c:pt idx="3971">
                  <c:v>12/9/14 14:03</c:v>
                </c:pt>
                <c:pt idx="3972">
                  <c:v>12/9/14 14:03</c:v>
                </c:pt>
                <c:pt idx="3973">
                  <c:v>12/9/14 14:04</c:v>
                </c:pt>
                <c:pt idx="3974">
                  <c:v>12/9/14 14:04</c:v>
                </c:pt>
                <c:pt idx="3975">
                  <c:v>12/9/14 14:04</c:v>
                </c:pt>
                <c:pt idx="3976">
                  <c:v>12/9/14 14:04</c:v>
                </c:pt>
                <c:pt idx="3977">
                  <c:v>12/9/14 14:04</c:v>
                </c:pt>
                <c:pt idx="3978">
                  <c:v>12/9/14 14:04</c:v>
                </c:pt>
                <c:pt idx="3979">
                  <c:v>12/9/14 14:04</c:v>
                </c:pt>
                <c:pt idx="3980">
                  <c:v>12/9/14 14:04</c:v>
                </c:pt>
                <c:pt idx="3981">
                  <c:v>12/9/14 14:04</c:v>
                </c:pt>
                <c:pt idx="3982">
                  <c:v>12/9/14 14:04</c:v>
                </c:pt>
                <c:pt idx="3983">
                  <c:v>12/9/14 14:05</c:v>
                </c:pt>
                <c:pt idx="3984">
                  <c:v>12/9/14 14:05</c:v>
                </c:pt>
                <c:pt idx="3985">
                  <c:v>12/9/14 14:05</c:v>
                </c:pt>
                <c:pt idx="3986">
                  <c:v>12/9/14 14:05</c:v>
                </c:pt>
                <c:pt idx="3987">
                  <c:v>12/9/14 14:05</c:v>
                </c:pt>
                <c:pt idx="3988">
                  <c:v>12/9/14 14:05</c:v>
                </c:pt>
                <c:pt idx="3989">
                  <c:v>12/9/14 14:05</c:v>
                </c:pt>
                <c:pt idx="3990">
                  <c:v>12/9/14 14:05</c:v>
                </c:pt>
                <c:pt idx="3991">
                  <c:v>12/9/14 14:05</c:v>
                </c:pt>
                <c:pt idx="3992">
                  <c:v>12/9/14 14:05</c:v>
                </c:pt>
                <c:pt idx="3993">
                  <c:v>12/9/14 14:05</c:v>
                </c:pt>
                <c:pt idx="3994">
                  <c:v>12/9/14 14:05</c:v>
                </c:pt>
                <c:pt idx="3995">
                  <c:v>12/9/14 14:05</c:v>
                </c:pt>
                <c:pt idx="3996">
                  <c:v>12/9/14 14:05</c:v>
                </c:pt>
                <c:pt idx="3997">
                  <c:v>12/9/14 14:05</c:v>
                </c:pt>
                <c:pt idx="3998">
                  <c:v>12/9/14 14:05</c:v>
                </c:pt>
                <c:pt idx="3999">
                  <c:v>12/9/14 14:05</c:v>
                </c:pt>
                <c:pt idx="4000">
                  <c:v>12/9/14 14:05</c:v>
                </c:pt>
                <c:pt idx="4001">
                  <c:v>12/9/14 14:05</c:v>
                </c:pt>
                <c:pt idx="4002">
                  <c:v>12/9/14 14:05</c:v>
                </c:pt>
                <c:pt idx="4003">
                  <c:v>12/9/14 14:05</c:v>
                </c:pt>
                <c:pt idx="4004">
                  <c:v>12/9/14 14:05</c:v>
                </c:pt>
                <c:pt idx="4005">
                  <c:v>12/9/14 14:05</c:v>
                </c:pt>
                <c:pt idx="4006">
                  <c:v>12/9/14 14:06</c:v>
                </c:pt>
                <c:pt idx="4007">
                  <c:v>12/9/14 14:06</c:v>
                </c:pt>
                <c:pt idx="4008">
                  <c:v>12/9/14 14:06</c:v>
                </c:pt>
                <c:pt idx="4009">
                  <c:v>12/9/14 14:06</c:v>
                </c:pt>
                <c:pt idx="4010">
                  <c:v>12/9/14 14:06</c:v>
                </c:pt>
                <c:pt idx="4011">
                  <c:v>12/9/14 14:06</c:v>
                </c:pt>
                <c:pt idx="4012">
                  <c:v>12/9/14 14:06</c:v>
                </c:pt>
                <c:pt idx="4013">
                  <c:v>12/9/14 14:06</c:v>
                </c:pt>
                <c:pt idx="4014">
                  <c:v>12/9/14 14:06</c:v>
                </c:pt>
                <c:pt idx="4015">
                  <c:v>12/9/14 14:06</c:v>
                </c:pt>
                <c:pt idx="4016">
                  <c:v>12/9/14 14:06</c:v>
                </c:pt>
                <c:pt idx="4017">
                  <c:v>12/9/14 14:07</c:v>
                </c:pt>
                <c:pt idx="4018">
                  <c:v>12/9/14 14:07</c:v>
                </c:pt>
                <c:pt idx="4019">
                  <c:v>12/9/14 14:07</c:v>
                </c:pt>
                <c:pt idx="4020">
                  <c:v>12/9/14 14:07</c:v>
                </c:pt>
                <c:pt idx="4021">
                  <c:v>12/9/14 14:07</c:v>
                </c:pt>
                <c:pt idx="4022">
                  <c:v>12/9/14 14:07</c:v>
                </c:pt>
                <c:pt idx="4023">
                  <c:v>12/9/14 14:07</c:v>
                </c:pt>
                <c:pt idx="4024">
                  <c:v>12/9/14 14:07</c:v>
                </c:pt>
                <c:pt idx="4025">
                  <c:v>12/9/14 14:07</c:v>
                </c:pt>
                <c:pt idx="4026">
                  <c:v>12/9/14 14:07</c:v>
                </c:pt>
                <c:pt idx="4027">
                  <c:v>12/9/14 14:07</c:v>
                </c:pt>
                <c:pt idx="4028">
                  <c:v>12/9/14 14:07</c:v>
                </c:pt>
                <c:pt idx="4029">
                  <c:v>12/9/14 14:07</c:v>
                </c:pt>
                <c:pt idx="4030">
                  <c:v>12/9/14 14:07</c:v>
                </c:pt>
                <c:pt idx="4031">
                  <c:v>12/9/14 14:07</c:v>
                </c:pt>
                <c:pt idx="4032">
                  <c:v>12/9/14 14:07</c:v>
                </c:pt>
                <c:pt idx="4033">
                  <c:v>12/9/14 14:07</c:v>
                </c:pt>
                <c:pt idx="4034">
                  <c:v>12/9/14 14:07</c:v>
                </c:pt>
                <c:pt idx="4035">
                  <c:v>12/9/14 14:07</c:v>
                </c:pt>
                <c:pt idx="4036">
                  <c:v>12/9/14 14:07</c:v>
                </c:pt>
                <c:pt idx="4037">
                  <c:v>12/9/14 14:07</c:v>
                </c:pt>
                <c:pt idx="4038">
                  <c:v>12/9/14 14:07</c:v>
                </c:pt>
                <c:pt idx="4039">
                  <c:v>12/9/14 14:07</c:v>
                </c:pt>
                <c:pt idx="4040">
                  <c:v>12/9/14 14:07</c:v>
                </c:pt>
                <c:pt idx="4041">
                  <c:v>12/9/14 14:08</c:v>
                </c:pt>
                <c:pt idx="4042">
                  <c:v>12/9/14 14:08</c:v>
                </c:pt>
                <c:pt idx="4043">
                  <c:v>12/9/14 14:08</c:v>
                </c:pt>
                <c:pt idx="4044">
                  <c:v>12/9/14 14:08</c:v>
                </c:pt>
                <c:pt idx="4045">
                  <c:v>12/9/14 14:08</c:v>
                </c:pt>
                <c:pt idx="4046">
                  <c:v>12/9/14 14:08</c:v>
                </c:pt>
                <c:pt idx="4047">
                  <c:v>12/9/14 14:08</c:v>
                </c:pt>
                <c:pt idx="4048">
                  <c:v>12/9/14 14:08</c:v>
                </c:pt>
                <c:pt idx="4049">
                  <c:v>12/9/14 14:08</c:v>
                </c:pt>
                <c:pt idx="4050">
                  <c:v>12/9/14 14:08</c:v>
                </c:pt>
                <c:pt idx="4051">
                  <c:v>12/9/14 14:08</c:v>
                </c:pt>
                <c:pt idx="4052">
                  <c:v>12/9/14 14:08</c:v>
                </c:pt>
                <c:pt idx="4053">
                  <c:v>12/9/14 14:08</c:v>
                </c:pt>
                <c:pt idx="4054">
                  <c:v>12/9/14 14:08</c:v>
                </c:pt>
                <c:pt idx="4055">
                  <c:v>12/9/14 14:08</c:v>
                </c:pt>
                <c:pt idx="4056">
                  <c:v>12/9/14 14:08</c:v>
                </c:pt>
                <c:pt idx="4057">
                  <c:v>12/9/14 14:08</c:v>
                </c:pt>
                <c:pt idx="4058">
                  <c:v>12/9/14 14:08</c:v>
                </c:pt>
                <c:pt idx="4059">
                  <c:v>12/9/14 14:09</c:v>
                </c:pt>
                <c:pt idx="4060">
                  <c:v>12/9/14 14:09</c:v>
                </c:pt>
                <c:pt idx="4061">
                  <c:v>12/9/14 14:09</c:v>
                </c:pt>
                <c:pt idx="4062">
                  <c:v>12/9/14 14:09</c:v>
                </c:pt>
                <c:pt idx="4063">
                  <c:v>12/9/14 14:09</c:v>
                </c:pt>
                <c:pt idx="4064">
                  <c:v>12/9/14 14:09</c:v>
                </c:pt>
                <c:pt idx="4065">
                  <c:v>12/9/14 14:09</c:v>
                </c:pt>
                <c:pt idx="4066">
                  <c:v>12/9/14 14:09</c:v>
                </c:pt>
                <c:pt idx="4067">
                  <c:v>12/9/14 14:09</c:v>
                </c:pt>
                <c:pt idx="4068">
                  <c:v>12/9/14 14:09</c:v>
                </c:pt>
                <c:pt idx="4069">
                  <c:v>12/9/14 14:09</c:v>
                </c:pt>
                <c:pt idx="4070">
                  <c:v>12/9/14 14:09</c:v>
                </c:pt>
                <c:pt idx="4071">
                  <c:v>12/9/14 14:09</c:v>
                </c:pt>
                <c:pt idx="4072">
                  <c:v>12/9/14 14:09</c:v>
                </c:pt>
                <c:pt idx="4073">
                  <c:v>12/9/14 14:09</c:v>
                </c:pt>
                <c:pt idx="4074">
                  <c:v>12/9/14 14:09</c:v>
                </c:pt>
                <c:pt idx="4075">
                  <c:v>12/9/14 14:09</c:v>
                </c:pt>
                <c:pt idx="4076">
                  <c:v>12/9/14 14:10</c:v>
                </c:pt>
                <c:pt idx="4077">
                  <c:v>12/9/14 14:10</c:v>
                </c:pt>
                <c:pt idx="4078">
                  <c:v>12/9/14 14:10</c:v>
                </c:pt>
                <c:pt idx="4079">
                  <c:v>12/9/14 14:10</c:v>
                </c:pt>
                <c:pt idx="4080">
                  <c:v>12/9/14 14:10</c:v>
                </c:pt>
                <c:pt idx="4081">
                  <c:v>12/9/14 14:10</c:v>
                </c:pt>
                <c:pt idx="4082">
                  <c:v>12/9/14 14:10</c:v>
                </c:pt>
                <c:pt idx="4083">
                  <c:v>12/9/14 14:10</c:v>
                </c:pt>
                <c:pt idx="4084">
                  <c:v>12/9/14 14:10</c:v>
                </c:pt>
                <c:pt idx="4085">
                  <c:v>12/9/14 14:10</c:v>
                </c:pt>
                <c:pt idx="4086">
                  <c:v>12/9/14 14:10</c:v>
                </c:pt>
                <c:pt idx="4087">
                  <c:v>12/9/14 14:10</c:v>
                </c:pt>
                <c:pt idx="4088">
                  <c:v>12/9/14 14:10</c:v>
                </c:pt>
                <c:pt idx="4089">
                  <c:v>12/9/14 14:10</c:v>
                </c:pt>
                <c:pt idx="4090">
                  <c:v>12/9/14 14:10</c:v>
                </c:pt>
                <c:pt idx="4091">
                  <c:v>12/9/14 14:10</c:v>
                </c:pt>
                <c:pt idx="4092">
                  <c:v>12/9/14 14:10</c:v>
                </c:pt>
                <c:pt idx="4093">
                  <c:v>12/9/14 14:10</c:v>
                </c:pt>
                <c:pt idx="4094">
                  <c:v>12/9/14 14:10</c:v>
                </c:pt>
                <c:pt idx="4095">
                  <c:v>12/9/14 14:10</c:v>
                </c:pt>
                <c:pt idx="4096">
                  <c:v>12/9/14 14:10</c:v>
                </c:pt>
                <c:pt idx="4097">
                  <c:v>12/9/14 14:10</c:v>
                </c:pt>
                <c:pt idx="4098">
                  <c:v>12/9/14 14:10</c:v>
                </c:pt>
                <c:pt idx="4099">
                  <c:v>12/9/14 14:11</c:v>
                </c:pt>
                <c:pt idx="4100">
                  <c:v>12/9/14 14:11</c:v>
                </c:pt>
                <c:pt idx="4101">
                  <c:v>12/9/14 14:11</c:v>
                </c:pt>
                <c:pt idx="4102">
                  <c:v>12/9/14 14:12</c:v>
                </c:pt>
                <c:pt idx="4103">
                  <c:v>12/9/14 14:13</c:v>
                </c:pt>
                <c:pt idx="4104">
                  <c:v>12/9/14 14:13</c:v>
                </c:pt>
                <c:pt idx="4105">
                  <c:v>12/9/14 14:13</c:v>
                </c:pt>
                <c:pt idx="4106">
                  <c:v>12/9/14 14:13</c:v>
                </c:pt>
                <c:pt idx="4107">
                  <c:v>12/9/14 14:13</c:v>
                </c:pt>
                <c:pt idx="4108">
                  <c:v>12/9/14 14:13</c:v>
                </c:pt>
                <c:pt idx="4109">
                  <c:v>12/9/14 14:13</c:v>
                </c:pt>
                <c:pt idx="4110">
                  <c:v>12/9/14 14:13</c:v>
                </c:pt>
                <c:pt idx="4111">
                  <c:v>12/9/14 14:13</c:v>
                </c:pt>
                <c:pt idx="4112">
                  <c:v>12/9/14 14:13</c:v>
                </c:pt>
                <c:pt idx="4113">
                  <c:v>12/9/14 14:13</c:v>
                </c:pt>
                <c:pt idx="4114">
                  <c:v>12/9/14 14:14</c:v>
                </c:pt>
                <c:pt idx="4115">
                  <c:v>12/9/14 14:14</c:v>
                </c:pt>
                <c:pt idx="4116">
                  <c:v>12/9/14 14:14</c:v>
                </c:pt>
                <c:pt idx="4117">
                  <c:v>12/9/14 14:14</c:v>
                </c:pt>
                <c:pt idx="4118">
                  <c:v>12/9/14 14:14</c:v>
                </c:pt>
                <c:pt idx="4119">
                  <c:v>12/9/14 14:14</c:v>
                </c:pt>
                <c:pt idx="4120">
                  <c:v>12/9/14 14:14</c:v>
                </c:pt>
                <c:pt idx="4121">
                  <c:v>12/9/14 14:15</c:v>
                </c:pt>
                <c:pt idx="4122">
                  <c:v>12/9/14 14:15</c:v>
                </c:pt>
                <c:pt idx="4123">
                  <c:v>12/9/14 14:15</c:v>
                </c:pt>
                <c:pt idx="4124">
                  <c:v>12/9/14 14:15</c:v>
                </c:pt>
                <c:pt idx="4125">
                  <c:v>12/9/14 14:15</c:v>
                </c:pt>
                <c:pt idx="4126">
                  <c:v>12/9/14 14:15</c:v>
                </c:pt>
                <c:pt idx="4127">
                  <c:v>12/9/14 14:15</c:v>
                </c:pt>
                <c:pt idx="4128">
                  <c:v>12/9/14 14:15</c:v>
                </c:pt>
                <c:pt idx="4129">
                  <c:v>12/9/14 14:15</c:v>
                </c:pt>
                <c:pt idx="4130">
                  <c:v>12/9/14 14:15</c:v>
                </c:pt>
                <c:pt idx="4131">
                  <c:v>12/9/14 14:15</c:v>
                </c:pt>
                <c:pt idx="4132">
                  <c:v>12/9/14 14:15</c:v>
                </c:pt>
                <c:pt idx="4133">
                  <c:v>12/9/14 14:15</c:v>
                </c:pt>
                <c:pt idx="4134">
                  <c:v>12/9/14 14:15</c:v>
                </c:pt>
                <c:pt idx="4135">
                  <c:v>12/9/14 14:16</c:v>
                </c:pt>
                <c:pt idx="4136">
                  <c:v>12/9/14 14:16</c:v>
                </c:pt>
                <c:pt idx="4137">
                  <c:v>12/9/14 14:16</c:v>
                </c:pt>
                <c:pt idx="4138">
                  <c:v>12/9/14 14:16</c:v>
                </c:pt>
                <c:pt idx="4139">
                  <c:v>12/9/14 14:16</c:v>
                </c:pt>
                <c:pt idx="4140">
                  <c:v>12/9/14 14:16</c:v>
                </c:pt>
                <c:pt idx="4141">
                  <c:v>12/9/14 14:16</c:v>
                </c:pt>
                <c:pt idx="4142">
                  <c:v>12/9/14 14:16</c:v>
                </c:pt>
                <c:pt idx="4143">
                  <c:v>12/9/14 14:16</c:v>
                </c:pt>
                <c:pt idx="4144">
                  <c:v>12/9/14 14:16</c:v>
                </c:pt>
                <c:pt idx="4145">
                  <c:v>12/9/14 14:16</c:v>
                </c:pt>
                <c:pt idx="4146">
                  <c:v>12/9/14 14:16</c:v>
                </c:pt>
                <c:pt idx="4147">
                  <c:v>12/9/14 14:16</c:v>
                </c:pt>
                <c:pt idx="4148">
                  <c:v>12/9/14 14:16</c:v>
                </c:pt>
                <c:pt idx="4149">
                  <c:v>12/9/14 14:17</c:v>
                </c:pt>
                <c:pt idx="4150">
                  <c:v>12/9/14 14:17</c:v>
                </c:pt>
                <c:pt idx="4151">
                  <c:v>12/9/14 14:17</c:v>
                </c:pt>
                <c:pt idx="4152">
                  <c:v>12/9/14 14:17</c:v>
                </c:pt>
                <c:pt idx="4153">
                  <c:v>12/9/14 14:17</c:v>
                </c:pt>
                <c:pt idx="4154">
                  <c:v>12/9/14 14:17</c:v>
                </c:pt>
                <c:pt idx="4155">
                  <c:v>12/9/14 14:17</c:v>
                </c:pt>
                <c:pt idx="4156">
                  <c:v>12/9/14 14:17</c:v>
                </c:pt>
                <c:pt idx="4157">
                  <c:v>12/9/14 14:17</c:v>
                </c:pt>
                <c:pt idx="4158">
                  <c:v>12/9/14 14:17</c:v>
                </c:pt>
                <c:pt idx="4159">
                  <c:v>12/9/14 14:18</c:v>
                </c:pt>
                <c:pt idx="4160">
                  <c:v>12/9/14 14:18</c:v>
                </c:pt>
                <c:pt idx="4161">
                  <c:v>12/9/14 14:18</c:v>
                </c:pt>
                <c:pt idx="4162">
                  <c:v>12/9/14 14:18</c:v>
                </c:pt>
                <c:pt idx="4163">
                  <c:v>12/9/14 14:18</c:v>
                </c:pt>
                <c:pt idx="4164">
                  <c:v>12/9/14 14:18</c:v>
                </c:pt>
                <c:pt idx="4165">
                  <c:v>12/9/14 14:18</c:v>
                </c:pt>
                <c:pt idx="4166">
                  <c:v>12/9/14 14:18</c:v>
                </c:pt>
                <c:pt idx="4167">
                  <c:v>12/9/14 14:18</c:v>
                </c:pt>
                <c:pt idx="4168">
                  <c:v>12/9/14 14:18</c:v>
                </c:pt>
                <c:pt idx="4169">
                  <c:v>12/9/14 14:18</c:v>
                </c:pt>
                <c:pt idx="4170">
                  <c:v>12/9/14 14:18</c:v>
                </c:pt>
                <c:pt idx="4171">
                  <c:v>12/9/14 14:19</c:v>
                </c:pt>
                <c:pt idx="4172">
                  <c:v>12/9/14 14:19</c:v>
                </c:pt>
                <c:pt idx="4173">
                  <c:v>12/9/14 14:20</c:v>
                </c:pt>
                <c:pt idx="4174">
                  <c:v>12/9/14 14:20</c:v>
                </c:pt>
                <c:pt idx="4175">
                  <c:v>12/9/14 14:20</c:v>
                </c:pt>
                <c:pt idx="4176">
                  <c:v>12/9/14 14:20</c:v>
                </c:pt>
                <c:pt idx="4177">
                  <c:v>12/9/14 14:20</c:v>
                </c:pt>
                <c:pt idx="4178">
                  <c:v>12/9/14 14:20</c:v>
                </c:pt>
                <c:pt idx="4179">
                  <c:v>12/9/14 14:20</c:v>
                </c:pt>
                <c:pt idx="4180">
                  <c:v>12/9/14 14:20</c:v>
                </c:pt>
                <c:pt idx="4181">
                  <c:v>12/9/14 14:20</c:v>
                </c:pt>
                <c:pt idx="4182">
                  <c:v>12/9/14 14:20</c:v>
                </c:pt>
                <c:pt idx="4183">
                  <c:v>12/9/14 14:21</c:v>
                </c:pt>
                <c:pt idx="4184">
                  <c:v>12/9/14 14:21</c:v>
                </c:pt>
                <c:pt idx="4185">
                  <c:v>12/9/14 14:21</c:v>
                </c:pt>
                <c:pt idx="4186">
                  <c:v>12/9/14 14:21</c:v>
                </c:pt>
                <c:pt idx="4187">
                  <c:v>12/9/14 14:21</c:v>
                </c:pt>
                <c:pt idx="4188">
                  <c:v>12/9/14 14:21</c:v>
                </c:pt>
                <c:pt idx="4189">
                  <c:v>12/9/14 14:22</c:v>
                </c:pt>
                <c:pt idx="4190">
                  <c:v>12/9/14 14:22</c:v>
                </c:pt>
                <c:pt idx="4191">
                  <c:v>12/9/14 14:22</c:v>
                </c:pt>
                <c:pt idx="4192">
                  <c:v>12/9/14 14:23</c:v>
                </c:pt>
                <c:pt idx="4193">
                  <c:v>12/9/14 14:25</c:v>
                </c:pt>
                <c:pt idx="4194">
                  <c:v>12/9/14 14:27</c:v>
                </c:pt>
                <c:pt idx="4195">
                  <c:v>12/9/14 14:27</c:v>
                </c:pt>
                <c:pt idx="4196">
                  <c:v>12/9/14 14:27</c:v>
                </c:pt>
                <c:pt idx="4197">
                  <c:v>12/9/14 14:32</c:v>
                </c:pt>
                <c:pt idx="4198">
                  <c:v>12/9/14 14:32</c:v>
                </c:pt>
                <c:pt idx="4199">
                  <c:v>12/9/14 14:33</c:v>
                </c:pt>
                <c:pt idx="4200">
                  <c:v>12/9/14 14:33</c:v>
                </c:pt>
                <c:pt idx="4201">
                  <c:v>12/9/14 14:33</c:v>
                </c:pt>
                <c:pt idx="4202">
                  <c:v>12/9/14 14:34</c:v>
                </c:pt>
                <c:pt idx="4203">
                  <c:v>12/9/14 14:34</c:v>
                </c:pt>
                <c:pt idx="4204">
                  <c:v>12/9/14 14:36</c:v>
                </c:pt>
                <c:pt idx="4205">
                  <c:v>12/9/14 14:36</c:v>
                </c:pt>
                <c:pt idx="4206">
                  <c:v>12/9/14 14:39</c:v>
                </c:pt>
                <c:pt idx="4207">
                  <c:v>12/9/14 14:41</c:v>
                </c:pt>
                <c:pt idx="4208">
                  <c:v>12/9/14 14:41</c:v>
                </c:pt>
                <c:pt idx="4209">
                  <c:v>12/9/14 14:41</c:v>
                </c:pt>
                <c:pt idx="4210">
                  <c:v>12/9/14 14:42</c:v>
                </c:pt>
                <c:pt idx="4211">
                  <c:v>12/9/14 14:42</c:v>
                </c:pt>
                <c:pt idx="4212">
                  <c:v>12/9/14 14:43</c:v>
                </c:pt>
                <c:pt idx="4213">
                  <c:v>12/9/14 14:46</c:v>
                </c:pt>
                <c:pt idx="4214">
                  <c:v>12/9/14 14:48</c:v>
                </c:pt>
                <c:pt idx="4215">
                  <c:v>12/9/14 14:51</c:v>
                </c:pt>
                <c:pt idx="4216">
                  <c:v>12/9/14 14:53</c:v>
                </c:pt>
                <c:pt idx="4217">
                  <c:v>12/9/14 14:53</c:v>
                </c:pt>
                <c:pt idx="4218">
                  <c:v>12/9/14 14:53</c:v>
                </c:pt>
                <c:pt idx="4219">
                  <c:v>12/9/14 14:53</c:v>
                </c:pt>
                <c:pt idx="4220">
                  <c:v>12/9/14 14:54</c:v>
                </c:pt>
                <c:pt idx="4221">
                  <c:v>12/9/14 14:54</c:v>
                </c:pt>
                <c:pt idx="4222">
                  <c:v>12/9/14 14:57</c:v>
                </c:pt>
                <c:pt idx="4223">
                  <c:v>12/9/14 14:57</c:v>
                </c:pt>
                <c:pt idx="4224">
                  <c:v>12/9/14 14:59</c:v>
                </c:pt>
                <c:pt idx="4225">
                  <c:v>12/9/14 14:59</c:v>
                </c:pt>
                <c:pt idx="4226">
                  <c:v>12/9/14 15:01</c:v>
                </c:pt>
                <c:pt idx="4227">
                  <c:v>12/9/14 15:02</c:v>
                </c:pt>
                <c:pt idx="4228">
                  <c:v>12/9/14 15:02</c:v>
                </c:pt>
                <c:pt idx="4229">
                  <c:v>12/9/14 15:04</c:v>
                </c:pt>
                <c:pt idx="4230">
                  <c:v>12/9/14 15:06</c:v>
                </c:pt>
                <c:pt idx="4231">
                  <c:v>12/9/14 15:06</c:v>
                </c:pt>
                <c:pt idx="4232">
                  <c:v>12/9/14 15:07</c:v>
                </c:pt>
                <c:pt idx="4233">
                  <c:v>12/9/14 15:07</c:v>
                </c:pt>
                <c:pt idx="4234">
                  <c:v>12/9/14 15:07</c:v>
                </c:pt>
                <c:pt idx="4235">
                  <c:v>12/9/14 15:08</c:v>
                </c:pt>
                <c:pt idx="4236">
                  <c:v>12/9/14 15:08</c:v>
                </c:pt>
                <c:pt idx="4237">
                  <c:v>12/9/14 15:11</c:v>
                </c:pt>
                <c:pt idx="4238">
                  <c:v>12/9/14 15:12</c:v>
                </c:pt>
                <c:pt idx="4239">
                  <c:v>12/9/14 15:14</c:v>
                </c:pt>
                <c:pt idx="4240">
                  <c:v>12/9/14 15:15</c:v>
                </c:pt>
                <c:pt idx="4241">
                  <c:v>12/9/14 15:17</c:v>
                </c:pt>
                <c:pt idx="4242">
                  <c:v>12/9/14 15:22</c:v>
                </c:pt>
                <c:pt idx="4243">
                  <c:v>12/9/14 15:23</c:v>
                </c:pt>
                <c:pt idx="4244">
                  <c:v>12/9/14 15:27</c:v>
                </c:pt>
                <c:pt idx="4245">
                  <c:v>12/9/14 15:28</c:v>
                </c:pt>
                <c:pt idx="4246">
                  <c:v>12/9/14 15:29</c:v>
                </c:pt>
                <c:pt idx="4247">
                  <c:v>12/9/14 15:32</c:v>
                </c:pt>
                <c:pt idx="4248">
                  <c:v>12/9/14 15:32</c:v>
                </c:pt>
                <c:pt idx="4249">
                  <c:v>12/9/14 15:32</c:v>
                </c:pt>
                <c:pt idx="4250">
                  <c:v>12/9/14 15:35</c:v>
                </c:pt>
                <c:pt idx="4251">
                  <c:v>12/9/14 15:35</c:v>
                </c:pt>
                <c:pt idx="4252">
                  <c:v>12/9/14 15:37</c:v>
                </c:pt>
                <c:pt idx="4253">
                  <c:v>12/9/14 15:38</c:v>
                </c:pt>
                <c:pt idx="4254">
                  <c:v>12/9/14 15:39</c:v>
                </c:pt>
                <c:pt idx="4255">
                  <c:v>12/9/14 15:41</c:v>
                </c:pt>
                <c:pt idx="4256">
                  <c:v>12/9/14 15:42</c:v>
                </c:pt>
                <c:pt idx="4257">
                  <c:v>12/9/14 15:49</c:v>
                </c:pt>
                <c:pt idx="4258">
                  <c:v>12/9/14 15:51</c:v>
                </c:pt>
                <c:pt idx="4259">
                  <c:v>12/9/14 15:53</c:v>
                </c:pt>
                <c:pt idx="4260">
                  <c:v>12/9/14 15:53</c:v>
                </c:pt>
                <c:pt idx="4261">
                  <c:v>12/9/14 15:54</c:v>
                </c:pt>
                <c:pt idx="4262">
                  <c:v>12/9/14 15:57</c:v>
                </c:pt>
                <c:pt idx="4263">
                  <c:v>12/9/14 15:58</c:v>
                </c:pt>
                <c:pt idx="4264">
                  <c:v>12/9/14 15:58</c:v>
                </c:pt>
                <c:pt idx="4265">
                  <c:v>12/9/14 16:01</c:v>
                </c:pt>
                <c:pt idx="4266">
                  <c:v>12/9/14 16:02</c:v>
                </c:pt>
                <c:pt idx="4267">
                  <c:v>12/9/14 16:05</c:v>
                </c:pt>
                <c:pt idx="4268">
                  <c:v>12/9/14 16:06</c:v>
                </c:pt>
                <c:pt idx="4269">
                  <c:v>12/9/14 16:06</c:v>
                </c:pt>
                <c:pt idx="4270">
                  <c:v>12/9/14 16:06</c:v>
                </c:pt>
                <c:pt idx="4271">
                  <c:v>12/9/14 16:08</c:v>
                </c:pt>
                <c:pt idx="4272">
                  <c:v>12/9/14 16:09</c:v>
                </c:pt>
                <c:pt idx="4273">
                  <c:v>12/9/14 16:11</c:v>
                </c:pt>
                <c:pt idx="4274">
                  <c:v>12/9/14 16:12</c:v>
                </c:pt>
                <c:pt idx="4275">
                  <c:v>12/9/14 16:13</c:v>
                </c:pt>
                <c:pt idx="4276">
                  <c:v>12/9/14 16:14</c:v>
                </c:pt>
                <c:pt idx="4277">
                  <c:v>12/9/14 16:15</c:v>
                </c:pt>
                <c:pt idx="4278">
                  <c:v>12/9/14 16:15</c:v>
                </c:pt>
                <c:pt idx="4279">
                  <c:v>12/9/14 16:18</c:v>
                </c:pt>
                <c:pt idx="4280">
                  <c:v>12/9/14 16:24</c:v>
                </c:pt>
                <c:pt idx="4281">
                  <c:v>12/9/14 16:25</c:v>
                </c:pt>
                <c:pt idx="4282">
                  <c:v>12/9/14 16:27</c:v>
                </c:pt>
                <c:pt idx="4283">
                  <c:v>12/9/14 16:29</c:v>
                </c:pt>
                <c:pt idx="4284">
                  <c:v>12/9/14 16:29</c:v>
                </c:pt>
                <c:pt idx="4285">
                  <c:v>12/9/14 16:32</c:v>
                </c:pt>
                <c:pt idx="4286">
                  <c:v>12/9/14 16:32</c:v>
                </c:pt>
                <c:pt idx="4287">
                  <c:v>12/9/14 16:32</c:v>
                </c:pt>
                <c:pt idx="4288">
                  <c:v>12/9/14 16:37</c:v>
                </c:pt>
                <c:pt idx="4289">
                  <c:v>12/9/14 16:37</c:v>
                </c:pt>
                <c:pt idx="4290">
                  <c:v>12/9/14 16:37</c:v>
                </c:pt>
                <c:pt idx="4291">
                  <c:v>12/9/14 16:41</c:v>
                </c:pt>
                <c:pt idx="4292">
                  <c:v>12/9/14 16:42</c:v>
                </c:pt>
                <c:pt idx="4293">
                  <c:v>12/9/14 16:44</c:v>
                </c:pt>
                <c:pt idx="4294">
                  <c:v>12/9/14 16:46</c:v>
                </c:pt>
                <c:pt idx="4295">
                  <c:v>12/9/14 16:49</c:v>
                </c:pt>
                <c:pt idx="4296">
                  <c:v>12/9/14 16:50</c:v>
                </c:pt>
                <c:pt idx="4297">
                  <c:v>12/9/14 16:52</c:v>
                </c:pt>
                <c:pt idx="4298">
                  <c:v>12/9/14 16:53</c:v>
                </c:pt>
                <c:pt idx="4299">
                  <c:v>12/9/14 16:53</c:v>
                </c:pt>
                <c:pt idx="4300">
                  <c:v>12/9/14 16:57</c:v>
                </c:pt>
                <c:pt idx="4301">
                  <c:v>12/9/14 17:02</c:v>
                </c:pt>
                <c:pt idx="4302">
                  <c:v>12/9/14 17:02</c:v>
                </c:pt>
                <c:pt idx="4303">
                  <c:v>12/9/14 17:02</c:v>
                </c:pt>
                <c:pt idx="4304">
                  <c:v>12/9/14 17:04</c:v>
                </c:pt>
                <c:pt idx="4305">
                  <c:v>12/9/14 17:06</c:v>
                </c:pt>
                <c:pt idx="4306">
                  <c:v>12/9/14 17:08</c:v>
                </c:pt>
                <c:pt idx="4307">
                  <c:v>12/9/14 17:10</c:v>
                </c:pt>
                <c:pt idx="4308">
                  <c:v>12/9/14 17:10</c:v>
                </c:pt>
                <c:pt idx="4309">
                  <c:v>12/9/14 17:10</c:v>
                </c:pt>
                <c:pt idx="4310">
                  <c:v>12/9/14 17:12</c:v>
                </c:pt>
                <c:pt idx="4311">
                  <c:v>12/9/14 17:13</c:v>
                </c:pt>
                <c:pt idx="4312">
                  <c:v>12/9/14 17:13</c:v>
                </c:pt>
                <c:pt idx="4313">
                  <c:v>12/9/14 17:13</c:v>
                </c:pt>
                <c:pt idx="4314">
                  <c:v>12/9/14 17:16</c:v>
                </c:pt>
                <c:pt idx="4315">
                  <c:v>12/9/14 17:17</c:v>
                </c:pt>
                <c:pt idx="4316">
                  <c:v>12/9/14 17:17</c:v>
                </c:pt>
                <c:pt idx="4317">
                  <c:v>12/9/14 17:19</c:v>
                </c:pt>
                <c:pt idx="4318">
                  <c:v>12/9/14 17:19</c:v>
                </c:pt>
                <c:pt idx="4319">
                  <c:v>12/9/14 17:20</c:v>
                </c:pt>
                <c:pt idx="4320">
                  <c:v>12/9/14 17:25</c:v>
                </c:pt>
                <c:pt idx="4321">
                  <c:v>12/9/14 17:26</c:v>
                </c:pt>
                <c:pt idx="4322">
                  <c:v>12/9/14 17:26</c:v>
                </c:pt>
                <c:pt idx="4323">
                  <c:v>12/9/14 17:30</c:v>
                </c:pt>
                <c:pt idx="4324">
                  <c:v>12/9/14 17:30</c:v>
                </c:pt>
                <c:pt idx="4325">
                  <c:v>12/9/14 17:31</c:v>
                </c:pt>
                <c:pt idx="4326">
                  <c:v>12/9/14 17:32</c:v>
                </c:pt>
                <c:pt idx="4327">
                  <c:v>12/9/14 17:32</c:v>
                </c:pt>
                <c:pt idx="4328">
                  <c:v>12/9/14 17:33</c:v>
                </c:pt>
                <c:pt idx="4329">
                  <c:v>12/9/14 17:35</c:v>
                </c:pt>
                <c:pt idx="4330">
                  <c:v>12/9/14 17:36</c:v>
                </c:pt>
                <c:pt idx="4331">
                  <c:v>12/9/14 17:38</c:v>
                </c:pt>
                <c:pt idx="4332">
                  <c:v>12/9/14 17:41</c:v>
                </c:pt>
                <c:pt idx="4333">
                  <c:v>12/9/14 17:45</c:v>
                </c:pt>
                <c:pt idx="4334">
                  <c:v>12/9/14 17:46</c:v>
                </c:pt>
                <c:pt idx="4335">
                  <c:v>12/9/14 17:46</c:v>
                </c:pt>
                <c:pt idx="4336">
                  <c:v>12/9/14 17:46</c:v>
                </c:pt>
                <c:pt idx="4337">
                  <c:v>12/9/14 17:48</c:v>
                </c:pt>
                <c:pt idx="4338">
                  <c:v>12/9/14 17:50</c:v>
                </c:pt>
                <c:pt idx="4339">
                  <c:v>12/9/14 17:51</c:v>
                </c:pt>
                <c:pt idx="4340">
                  <c:v>12/9/14 17:51</c:v>
                </c:pt>
                <c:pt idx="4341">
                  <c:v>12/9/14 17:51</c:v>
                </c:pt>
                <c:pt idx="4342">
                  <c:v>12/9/14 17:52</c:v>
                </c:pt>
                <c:pt idx="4343">
                  <c:v>12/9/14 17:52</c:v>
                </c:pt>
                <c:pt idx="4344">
                  <c:v>12/9/14 17:53</c:v>
                </c:pt>
                <c:pt idx="4345">
                  <c:v>12/9/14 17:57</c:v>
                </c:pt>
                <c:pt idx="4346">
                  <c:v>12/9/14 17:58</c:v>
                </c:pt>
                <c:pt idx="4347">
                  <c:v>12/9/14 18:01</c:v>
                </c:pt>
                <c:pt idx="4348">
                  <c:v>12/9/14 18:03</c:v>
                </c:pt>
                <c:pt idx="4349">
                  <c:v>12/9/14 18:04</c:v>
                </c:pt>
                <c:pt idx="4350">
                  <c:v>12/9/14 18:06</c:v>
                </c:pt>
                <c:pt idx="4351">
                  <c:v>12/9/14 18:06</c:v>
                </c:pt>
                <c:pt idx="4352">
                  <c:v>12/9/14 18:07</c:v>
                </c:pt>
                <c:pt idx="4353">
                  <c:v>12/9/14 18:10</c:v>
                </c:pt>
                <c:pt idx="4354">
                  <c:v>12/9/14 18:11</c:v>
                </c:pt>
                <c:pt idx="4355">
                  <c:v>12/9/14 18:13</c:v>
                </c:pt>
                <c:pt idx="4356">
                  <c:v>12/9/14 18:15</c:v>
                </c:pt>
                <c:pt idx="4357">
                  <c:v>12/9/14 18:17</c:v>
                </c:pt>
                <c:pt idx="4358">
                  <c:v>12/9/14 18:18</c:v>
                </c:pt>
                <c:pt idx="4359">
                  <c:v>12/9/14 18:20</c:v>
                </c:pt>
                <c:pt idx="4360">
                  <c:v>12/9/14 18:24</c:v>
                </c:pt>
                <c:pt idx="4361">
                  <c:v>12/9/14 18:24</c:v>
                </c:pt>
                <c:pt idx="4362">
                  <c:v>12/9/14 18:27</c:v>
                </c:pt>
                <c:pt idx="4363">
                  <c:v>12/9/14 18:27</c:v>
                </c:pt>
                <c:pt idx="4364">
                  <c:v>12/9/14 18:28</c:v>
                </c:pt>
                <c:pt idx="4365">
                  <c:v>12/9/14 18:28</c:v>
                </c:pt>
                <c:pt idx="4366">
                  <c:v>12/9/14 18:29</c:v>
                </c:pt>
                <c:pt idx="4367">
                  <c:v>12/9/14 18:29</c:v>
                </c:pt>
                <c:pt idx="4368">
                  <c:v>12/9/14 18:30</c:v>
                </c:pt>
                <c:pt idx="4369">
                  <c:v>12/9/14 18:34</c:v>
                </c:pt>
                <c:pt idx="4370">
                  <c:v>12/9/14 18:35</c:v>
                </c:pt>
                <c:pt idx="4371">
                  <c:v>12/9/14 18:36</c:v>
                </c:pt>
                <c:pt idx="4372">
                  <c:v>12/9/14 18:39</c:v>
                </c:pt>
                <c:pt idx="4373">
                  <c:v>12/9/14 18:41</c:v>
                </c:pt>
                <c:pt idx="4374">
                  <c:v>12/9/14 18:44</c:v>
                </c:pt>
                <c:pt idx="4375">
                  <c:v>12/9/14 18:45</c:v>
                </c:pt>
                <c:pt idx="4376">
                  <c:v>12/9/14 18:46</c:v>
                </c:pt>
                <c:pt idx="4377">
                  <c:v>12/9/14 18:47</c:v>
                </c:pt>
                <c:pt idx="4378">
                  <c:v>12/9/14 18:49</c:v>
                </c:pt>
                <c:pt idx="4379">
                  <c:v>12/9/14 18:49</c:v>
                </c:pt>
                <c:pt idx="4380">
                  <c:v>12/9/14 18:51</c:v>
                </c:pt>
                <c:pt idx="4381">
                  <c:v>12/9/14 18:51</c:v>
                </c:pt>
                <c:pt idx="4382">
                  <c:v>12/9/14 18:52</c:v>
                </c:pt>
                <c:pt idx="4383">
                  <c:v>12/9/14 18:54</c:v>
                </c:pt>
                <c:pt idx="4384">
                  <c:v>12/9/14 18:55</c:v>
                </c:pt>
                <c:pt idx="4385">
                  <c:v>12/9/14 18:57</c:v>
                </c:pt>
                <c:pt idx="4386">
                  <c:v>12/9/14 18:58</c:v>
                </c:pt>
                <c:pt idx="4387">
                  <c:v>12/9/14 19:00</c:v>
                </c:pt>
                <c:pt idx="4388">
                  <c:v>12/9/14 19:00</c:v>
                </c:pt>
                <c:pt idx="4389">
                  <c:v>12/9/14 19:01</c:v>
                </c:pt>
                <c:pt idx="4390">
                  <c:v>12/9/14 19:03</c:v>
                </c:pt>
                <c:pt idx="4391">
                  <c:v>12/9/14 19:04</c:v>
                </c:pt>
                <c:pt idx="4392">
                  <c:v>12/9/14 19:05</c:v>
                </c:pt>
                <c:pt idx="4393">
                  <c:v>12/9/14 19:06</c:v>
                </c:pt>
                <c:pt idx="4394">
                  <c:v>12/9/14 19:06</c:v>
                </c:pt>
                <c:pt idx="4395">
                  <c:v>12/9/14 19:06</c:v>
                </c:pt>
                <c:pt idx="4396">
                  <c:v>12/9/14 19:09</c:v>
                </c:pt>
                <c:pt idx="4397">
                  <c:v>12/9/14 19:10</c:v>
                </c:pt>
                <c:pt idx="4398">
                  <c:v>12/9/14 19:12</c:v>
                </c:pt>
                <c:pt idx="4399">
                  <c:v>12/9/14 19:13</c:v>
                </c:pt>
                <c:pt idx="4400">
                  <c:v>12/9/14 19:15</c:v>
                </c:pt>
                <c:pt idx="4401">
                  <c:v>12/9/14 19:16</c:v>
                </c:pt>
                <c:pt idx="4402">
                  <c:v>12/9/14 19:19</c:v>
                </c:pt>
                <c:pt idx="4403">
                  <c:v>12/9/14 19:19</c:v>
                </c:pt>
                <c:pt idx="4404">
                  <c:v>12/9/14 19:21</c:v>
                </c:pt>
                <c:pt idx="4405">
                  <c:v>12/9/14 19:24</c:v>
                </c:pt>
                <c:pt idx="4406">
                  <c:v>12/9/14 19:24</c:v>
                </c:pt>
                <c:pt idx="4407">
                  <c:v>12/9/14 19:24</c:v>
                </c:pt>
                <c:pt idx="4408">
                  <c:v>12/9/14 19:28</c:v>
                </c:pt>
                <c:pt idx="4409">
                  <c:v>12/9/14 19:28</c:v>
                </c:pt>
                <c:pt idx="4410">
                  <c:v>12/9/14 19:29</c:v>
                </c:pt>
                <c:pt idx="4411">
                  <c:v>12/9/14 19:29</c:v>
                </c:pt>
                <c:pt idx="4412">
                  <c:v>12/9/14 19:30</c:v>
                </c:pt>
                <c:pt idx="4413">
                  <c:v>12/9/14 19:30</c:v>
                </c:pt>
                <c:pt idx="4414">
                  <c:v>12/9/14 19:32</c:v>
                </c:pt>
                <c:pt idx="4415">
                  <c:v>12/9/14 19:32</c:v>
                </c:pt>
                <c:pt idx="4416">
                  <c:v>12/9/14 19:33</c:v>
                </c:pt>
                <c:pt idx="4417">
                  <c:v>12/9/14 19:34</c:v>
                </c:pt>
                <c:pt idx="4418">
                  <c:v>12/9/14 19:35</c:v>
                </c:pt>
                <c:pt idx="4419">
                  <c:v>12/9/14 19:36</c:v>
                </c:pt>
                <c:pt idx="4420">
                  <c:v>12/9/14 19:38</c:v>
                </c:pt>
                <c:pt idx="4421">
                  <c:v>12/9/14 19:38</c:v>
                </c:pt>
                <c:pt idx="4422">
                  <c:v>12/9/14 19:38</c:v>
                </c:pt>
                <c:pt idx="4423">
                  <c:v>12/9/14 19:44</c:v>
                </c:pt>
                <c:pt idx="4424">
                  <c:v>12/9/14 19:44</c:v>
                </c:pt>
                <c:pt idx="4425">
                  <c:v>12/9/14 19:45</c:v>
                </c:pt>
                <c:pt idx="4426">
                  <c:v>12/9/14 19:48</c:v>
                </c:pt>
                <c:pt idx="4427">
                  <c:v>12/9/14 19:48</c:v>
                </c:pt>
                <c:pt idx="4428">
                  <c:v>12/9/14 19:49</c:v>
                </c:pt>
                <c:pt idx="4429">
                  <c:v>12/9/14 19:49</c:v>
                </c:pt>
                <c:pt idx="4430">
                  <c:v>12/9/14 19:50</c:v>
                </c:pt>
                <c:pt idx="4431">
                  <c:v>12/9/14 19:51</c:v>
                </c:pt>
                <c:pt idx="4432">
                  <c:v>12/9/14 19:51</c:v>
                </c:pt>
                <c:pt idx="4433">
                  <c:v>12/9/14 19:51</c:v>
                </c:pt>
                <c:pt idx="4434">
                  <c:v>12/9/14 19:51</c:v>
                </c:pt>
                <c:pt idx="4435">
                  <c:v>12/9/14 19:53</c:v>
                </c:pt>
                <c:pt idx="4436">
                  <c:v>12/9/14 19:56</c:v>
                </c:pt>
                <c:pt idx="4437">
                  <c:v>12/9/14 19:57</c:v>
                </c:pt>
                <c:pt idx="4438">
                  <c:v>12/9/14 20:02</c:v>
                </c:pt>
                <c:pt idx="4439">
                  <c:v>12/9/14 20:03</c:v>
                </c:pt>
                <c:pt idx="4440">
                  <c:v>12/9/14 20:07</c:v>
                </c:pt>
                <c:pt idx="4441">
                  <c:v>12/9/14 20:10</c:v>
                </c:pt>
                <c:pt idx="4442">
                  <c:v>12/9/14 20:13</c:v>
                </c:pt>
                <c:pt idx="4443">
                  <c:v>12/9/14 20:18</c:v>
                </c:pt>
                <c:pt idx="4444">
                  <c:v>12/9/14 20:19</c:v>
                </c:pt>
                <c:pt idx="4445">
                  <c:v>12/9/14 20:19</c:v>
                </c:pt>
                <c:pt idx="4446">
                  <c:v>12/9/14 20:20</c:v>
                </c:pt>
                <c:pt idx="4447">
                  <c:v>12/9/14 20:21</c:v>
                </c:pt>
                <c:pt idx="4448">
                  <c:v>12/9/14 20:22</c:v>
                </c:pt>
                <c:pt idx="4449">
                  <c:v>12/9/14 20:22</c:v>
                </c:pt>
                <c:pt idx="4450">
                  <c:v>12/9/14 20:26</c:v>
                </c:pt>
                <c:pt idx="4451">
                  <c:v>12/9/14 20:28</c:v>
                </c:pt>
                <c:pt idx="4452">
                  <c:v>12/9/14 20:30</c:v>
                </c:pt>
                <c:pt idx="4453">
                  <c:v>12/9/14 20:30</c:v>
                </c:pt>
                <c:pt idx="4454">
                  <c:v>12/9/14 20:30</c:v>
                </c:pt>
                <c:pt idx="4455">
                  <c:v>12/9/14 20:33</c:v>
                </c:pt>
                <c:pt idx="4456">
                  <c:v>12/9/14 20:35</c:v>
                </c:pt>
                <c:pt idx="4457">
                  <c:v>12/9/14 20:36</c:v>
                </c:pt>
                <c:pt idx="4458">
                  <c:v>12/9/14 20:37</c:v>
                </c:pt>
                <c:pt idx="4459">
                  <c:v>12/9/14 20:41</c:v>
                </c:pt>
                <c:pt idx="4460">
                  <c:v>12/9/14 20:42</c:v>
                </c:pt>
                <c:pt idx="4461">
                  <c:v>12/9/14 20:43</c:v>
                </c:pt>
                <c:pt idx="4462">
                  <c:v>12/9/14 20:43</c:v>
                </c:pt>
                <c:pt idx="4463">
                  <c:v>12/9/14 20:47</c:v>
                </c:pt>
                <c:pt idx="4464">
                  <c:v>12/9/14 20:50</c:v>
                </c:pt>
                <c:pt idx="4465">
                  <c:v>12/9/14 20:54</c:v>
                </c:pt>
                <c:pt idx="4466">
                  <c:v>12/9/14 20:55</c:v>
                </c:pt>
                <c:pt idx="4467">
                  <c:v>12/9/14 20:56</c:v>
                </c:pt>
                <c:pt idx="4468">
                  <c:v>12/9/14 20:57</c:v>
                </c:pt>
                <c:pt idx="4469">
                  <c:v>12/9/14 20:57</c:v>
                </c:pt>
                <c:pt idx="4470">
                  <c:v>12/9/14 20:58</c:v>
                </c:pt>
                <c:pt idx="4471">
                  <c:v>12/9/14 20:59</c:v>
                </c:pt>
                <c:pt idx="4472">
                  <c:v>12/9/14 21:00</c:v>
                </c:pt>
                <c:pt idx="4473">
                  <c:v>12/9/14 21:00</c:v>
                </c:pt>
                <c:pt idx="4474">
                  <c:v>12/9/14 21:01</c:v>
                </c:pt>
                <c:pt idx="4475">
                  <c:v>12/9/14 21:02</c:v>
                </c:pt>
                <c:pt idx="4476">
                  <c:v>12/9/14 21:03</c:v>
                </c:pt>
                <c:pt idx="4477">
                  <c:v>12/9/14 21:05</c:v>
                </c:pt>
                <c:pt idx="4478">
                  <c:v>12/9/14 21:06</c:v>
                </c:pt>
                <c:pt idx="4479">
                  <c:v>12/9/14 21:06</c:v>
                </c:pt>
                <c:pt idx="4480">
                  <c:v>12/9/14 21:08</c:v>
                </c:pt>
                <c:pt idx="4481">
                  <c:v>12/9/14 21:08</c:v>
                </c:pt>
                <c:pt idx="4482">
                  <c:v>12/9/14 21:09</c:v>
                </c:pt>
                <c:pt idx="4483">
                  <c:v>12/9/14 21:11</c:v>
                </c:pt>
                <c:pt idx="4484">
                  <c:v>12/9/14 21:11</c:v>
                </c:pt>
                <c:pt idx="4485">
                  <c:v>12/9/14 21:13</c:v>
                </c:pt>
                <c:pt idx="4486">
                  <c:v>12/9/14 21:14</c:v>
                </c:pt>
                <c:pt idx="4487">
                  <c:v>12/9/14 21:15</c:v>
                </c:pt>
                <c:pt idx="4488">
                  <c:v>12/9/14 21:15</c:v>
                </c:pt>
                <c:pt idx="4489">
                  <c:v>12/9/14 21:18</c:v>
                </c:pt>
                <c:pt idx="4490">
                  <c:v>12/9/14 21:18</c:v>
                </c:pt>
                <c:pt idx="4491">
                  <c:v>12/9/14 21:20</c:v>
                </c:pt>
                <c:pt idx="4492">
                  <c:v>12/9/14 21:21</c:v>
                </c:pt>
                <c:pt idx="4493">
                  <c:v>12/9/14 21:21</c:v>
                </c:pt>
                <c:pt idx="4494">
                  <c:v>12/9/14 21:21</c:v>
                </c:pt>
                <c:pt idx="4495">
                  <c:v>12/9/14 21:22</c:v>
                </c:pt>
                <c:pt idx="4496">
                  <c:v>12/9/14 21:22</c:v>
                </c:pt>
                <c:pt idx="4497">
                  <c:v>12/9/14 21:23</c:v>
                </c:pt>
                <c:pt idx="4498">
                  <c:v>12/9/14 21:28</c:v>
                </c:pt>
                <c:pt idx="4499">
                  <c:v>12/9/14 21:28</c:v>
                </c:pt>
                <c:pt idx="4500">
                  <c:v>12/9/14 21:30</c:v>
                </c:pt>
                <c:pt idx="4501">
                  <c:v>12/9/14 21:30</c:v>
                </c:pt>
                <c:pt idx="4502">
                  <c:v>12/9/14 21:34</c:v>
                </c:pt>
                <c:pt idx="4503">
                  <c:v>12/9/14 21:35</c:v>
                </c:pt>
                <c:pt idx="4504">
                  <c:v>12/9/14 21:39</c:v>
                </c:pt>
                <c:pt idx="4505">
                  <c:v>12/9/14 21:41</c:v>
                </c:pt>
                <c:pt idx="4506">
                  <c:v>12/9/14 21:43</c:v>
                </c:pt>
                <c:pt idx="4507">
                  <c:v>12/9/14 21:44</c:v>
                </c:pt>
                <c:pt idx="4508">
                  <c:v>12/9/14 21:45</c:v>
                </c:pt>
                <c:pt idx="4509">
                  <c:v>12/9/14 21:46</c:v>
                </c:pt>
                <c:pt idx="4510">
                  <c:v>12/9/14 21:48</c:v>
                </c:pt>
                <c:pt idx="4511">
                  <c:v>12/9/14 21:48</c:v>
                </c:pt>
                <c:pt idx="4512">
                  <c:v>12/9/14 21:49</c:v>
                </c:pt>
                <c:pt idx="4513">
                  <c:v>12/9/14 21:50</c:v>
                </c:pt>
                <c:pt idx="4514">
                  <c:v>12/9/14 22:03</c:v>
                </c:pt>
                <c:pt idx="4515">
                  <c:v>12/9/14 22:06</c:v>
                </c:pt>
                <c:pt idx="4516">
                  <c:v>12/9/14 22:06</c:v>
                </c:pt>
                <c:pt idx="4517">
                  <c:v>12/9/14 22:06</c:v>
                </c:pt>
                <c:pt idx="4518">
                  <c:v>12/9/14 22:06</c:v>
                </c:pt>
                <c:pt idx="4519">
                  <c:v>12/9/14 22:07</c:v>
                </c:pt>
                <c:pt idx="4520">
                  <c:v>12/9/14 22:07</c:v>
                </c:pt>
                <c:pt idx="4521">
                  <c:v>12/9/14 22:07</c:v>
                </c:pt>
                <c:pt idx="4522">
                  <c:v>12/9/14 22:12</c:v>
                </c:pt>
                <c:pt idx="4523">
                  <c:v>12/9/14 22:13</c:v>
                </c:pt>
                <c:pt idx="4524">
                  <c:v>12/9/14 22:13</c:v>
                </c:pt>
                <c:pt idx="4525">
                  <c:v>12/9/14 22:15</c:v>
                </c:pt>
                <c:pt idx="4526">
                  <c:v>12/9/14 22:16</c:v>
                </c:pt>
                <c:pt idx="4527">
                  <c:v>12/9/14 22:16</c:v>
                </c:pt>
                <c:pt idx="4528">
                  <c:v>12/9/14 22:17</c:v>
                </c:pt>
                <c:pt idx="4529">
                  <c:v>12/9/14 22:19</c:v>
                </c:pt>
                <c:pt idx="4530">
                  <c:v>12/9/14 22:19</c:v>
                </c:pt>
                <c:pt idx="4531">
                  <c:v>12/9/14 22:20</c:v>
                </c:pt>
                <c:pt idx="4532">
                  <c:v>12/9/14 22:20</c:v>
                </c:pt>
                <c:pt idx="4533">
                  <c:v>12/9/14 22:20</c:v>
                </c:pt>
                <c:pt idx="4534">
                  <c:v>12/9/14 22:22</c:v>
                </c:pt>
                <c:pt idx="4535">
                  <c:v>12/9/14 22:25</c:v>
                </c:pt>
                <c:pt idx="4536">
                  <c:v>12/9/14 22:25</c:v>
                </c:pt>
                <c:pt idx="4537">
                  <c:v>12/9/14 22:26</c:v>
                </c:pt>
                <c:pt idx="4538">
                  <c:v>12/9/14 22:27</c:v>
                </c:pt>
                <c:pt idx="4539">
                  <c:v>12/9/14 22:27</c:v>
                </c:pt>
                <c:pt idx="4540">
                  <c:v>12/9/14 22:27</c:v>
                </c:pt>
                <c:pt idx="4541">
                  <c:v>12/9/14 22:27</c:v>
                </c:pt>
                <c:pt idx="4542">
                  <c:v>12/9/14 22:28</c:v>
                </c:pt>
                <c:pt idx="4543">
                  <c:v>12/9/14 22:28</c:v>
                </c:pt>
                <c:pt idx="4544">
                  <c:v>12/9/14 22:30</c:v>
                </c:pt>
                <c:pt idx="4545">
                  <c:v>12/9/14 22:32</c:v>
                </c:pt>
                <c:pt idx="4546">
                  <c:v>12/9/14 22:34</c:v>
                </c:pt>
                <c:pt idx="4547">
                  <c:v>12/9/14 22:34</c:v>
                </c:pt>
                <c:pt idx="4548">
                  <c:v>12/9/14 22:38</c:v>
                </c:pt>
                <c:pt idx="4549">
                  <c:v>12/9/14 22:41</c:v>
                </c:pt>
                <c:pt idx="4550">
                  <c:v>12/9/14 22:42</c:v>
                </c:pt>
                <c:pt idx="4551">
                  <c:v>12/9/14 22:42</c:v>
                </c:pt>
                <c:pt idx="4552">
                  <c:v>12/9/14 22:42</c:v>
                </c:pt>
                <c:pt idx="4553">
                  <c:v>12/9/14 22:44</c:v>
                </c:pt>
                <c:pt idx="4554">
                  <c:v>12/9/14 22:45</c:v>
                </c:pt>
                <c:pt idx="4555">
                  <c:v>12/9/14 22:47</c:v>
                </c:pt>
                <c:pt idx="4556">
                  <c:v>12/9/14 22:49</c:v>
                </c:pt>
                <c:pt idx="4557">
                  <c:v>12/9/14 22:51</c:v>
                </c:pt>
                <c:pt idx="4558">
                  <c:v>12/9/14 22:51</c:v>
                </c:pt>
                <c:pt idx="4559">
                  <c:v>12/9/14 22:55</c:v>
                </c:pt>
                <c:pt idx="4560">
                  <c:v>12/9/14 22:58</c:v>
                </c:pt>
                <c:pt idx="4561">
                  <c:v>12/9/14 22:59</c:v>
                </c:pt>
                <c:pt idx="4562">
                  <c:v>12/9/14 23:02</c:v>
                </c:pt>
                <c:pt idx="4563">
                  <c:v>12/9/14 23:03</c:v>
                </c:pt>
                <c:pt idx="4564">
                  <c:v>12/9/14 23:06</c:v>
                </c:pt>
                <c:pt idx="4565">
                  <c:v>12/9/14 23:06</c:v>
                </c:pt>
                <c:pt idx="4566">
                  <c:v>12/9/14 23:07</c:v>
                </c:pt>
                <c:pt idx="4567">
                  <c:v>12/9/14 23:08</c:v>
                </c:pt>
                <c:pt idx="4568">
                  <c:v>12/9/14 23:08</c:v>
                </c:pt>
                <c:pt idx="4569">
                  <c:v>12/9/14 23:10</c:v>
                </c:pt>
                <c:pt idx="4570">
                  <c:v>12/9/14 23:11</c:v>
                </c:pt>
                <c:pt idx="4571">
                  <c:v>12/9/14 23:12</c:v>
                </c:pt>
                <c:pt idx="4572">
                  <c:v>12/9/14 23:17</c:v>
                </c:pt>
                <c:pt idx="4573">
                  <c:v>12/9/14 23:18</c:v>
                </c:pt>
                <c:pt idx="4574">
                  <c:v>12/9/14 23:20</c:v>
                </c:pt>
                <c:pt idx="4575">
                  <c:v>12/9/14 23:22</c:v>
                </c:pt>
                <c:pt idx="4576">
                  <c:v>12/9/14 23:24</c:v>
                </c:pt>
                <c:pt idx="4577">
                  <c:v>12/9/14 23:29</c:v>
                </c:pt>
                <c:pt idx="4578">
                  <c:v>12/9/14 23:29</c:v>
                </c:pt>
                <c:pt idx="4579">
                  <c:v>12/9/14 23:30</c:v>
                </c:pt>
                <c:pt idx="4580">
                  <c:v>12/9/14 23:30</c:v>
                </c:pt>
                <c:pt idx="4581">
                  <c:v>12/9/14 23:30</c:v>
                </c:pt>
                <c:pt idx="4582">
                  <c:v>12/9/14 23:32</c:v>
                </c:pt>
                <c:pt idx="4583">
                  <c:v>12/9/14 23:33</c:v>
                </c:pt>
                <c:pt idx="4584">
                  <c:v>12/9/14 23:35</c:v>
                </c:pt>
                <c:pt idx="4585">
                  <c:v>12/9/14 23:37</c:v>
                </c:pt>
                <c:pt idx="4586">
                  <c:v>12/9/14 23:39</c:v>
                </c:pt>
                <c:pt idx="4587">
                  <c:v>12/9/14 23:42</c:v>
                </c:pt>
                <c:pt idx="4588">
                  <c:v>12/9/14 23:49</c:v>
                </c:pt>
                <c:pt idx="4589">
                  <c:v>12/9/14 23:51</c:v>
                </c:pt>
                <c:pt idx="4590">
                  <c:v>12/9/14 23:53</c:v>
                </c:pt>
                <c:pt idx="4591">
                  <c:v>12/9/14 23:53</c:v>
                </c:pt>
                <c:pt idx="4592">
                  <c:v>12/9/14 23:54</c:v>
                </c:pt>
                <c:pt idx="4593">
                  <c:v>12/9/14 23:57</c:v>
                </c:pt>
                <c:pt idx="4594">
                  <c:v>12/9/14 23:57</c:v>
                </c:pt>
                <c:pt idx="4595">
                  <c:v>12/10/14 0:00</c:v>
                </c:pt>
                <c:pt idx="4596">
                  <c:v>12/10/14 0:00</c:v>
                </c:pt>
                <c:pt idx="4597">
                  <c:v>12/10/14 0:00</c:v>
                </c:pt>
                <c:pt idx="4598">
                  <c:v>12/10/14 0:01</c:v>
                </c:pt>
                <c:pt idx="4599">
                  <c:v>12/10/14 0:02</c:v>
                </c:pt>
                <c:pt idx="4600">
                  <c:v>12/10/14 0:02</c:v>
                </c:pt>
                <c:pt idx="4601">
                  <c:v>12/10/14 0:02</c:v>
                </c:pt>
                <c:pt idx="4602">
                  <c:v>12/10/14 0:05</c:v>
                </c:pt>
                <c:pt idx="4603">
                  <c:v>12/10/14 0:07</c:v>
                </c:pt>
                <c:pt idx="4604">
                  <c:v>12/10/14 0:07</c:v>
                </c:pt>
                <c:pt idx="4605">
                  <c:v>12/10/14 0:07</c:v>
                </c:pt>
                <c:pt idx="4606">
                  <c:v>12/10/14 0:08</c:v>
                </c:pt>
                <c:pt idx="4607">
                  <c:v>12/10/14 0:08</c:v>
                </c:pt>
                <c:pt idx="4608">
                  <c:v>12/10/14 0:12</c:v>
                </c:pt>
                <c:pt idx="4609">
                  <c:v>12/10/14 0:15</c:v>
                </c:pt>
                <c:pt idx="4610">
                  <c:v>12/10/14 0:23</c:v>
                </c:pt>
                <c:pt idx="4611">
                  <c:v>12/10/14 0:24</c:v>
                </c:pt>
                <c:pt idx="4612">
                  <c:v>12/10/14 0:24</c:v>
                </c:pt>
                <c:pt idx="4613">
                  <c:v>12/10/14 0:24</c:v>
                </c:pt>
                <c:pt idx="4614">
                  <c:v>12/10/14 0:25</c:v>
                </c:pt>
                <c:pt idx="4615">
                  <c:v>12/10/14 0:25</c:v>
                </c:pt>
                <c:pt idx="4616">
                  <c:v>12/10/14 0:29</c:v>
                </c:pt>
                <c:pt idx="4617">
                  <c:v>12/10/14 0:29</c:v>
                </c:pt>
                <c:pt idx="4618">
                  <c:v>12/10/14 0:31</c:v>
                </c:pt>
                <c:pt idx="4619">
                  <c:v>12/10/14 0:31</c:v>
                </c:pt>
                <c:pt idx="4620">
                  <c:v>12/10/14 0:31</c:v>
                </c:pt>
                <c:pt idx="4621">
                  <c:v>12/10/14 0:32</c:v>
                </c:pt>
                <c:pt idx="4622">
                  <c:v>12/10/14 0:32</c:v>
                </c:pt>
                <c:pt idx="4623">
                  <c:v>12/10/14 0:33</c:v>
                </c:pt>
                <c:pt idx="4624">
                  <c:v>12/10/14 0:35</c:v>
                </c:pt>
                <c:pt idx="4625">
                  <c:v>12/10/14 0:35</c:v>
                </c:pt>
                <c:pt idx="4626">
                  <c:v>12/10/14 0:35</c:v>
                </c:pt>
                <c:pt idx="4627">
                  <c:v>12/10/14 0:36</c:v>
                </c:pt>
                <c:pt idx="4628">
                  <c:v>12/10/14 0:36</c:v>
                </c:pt>
                <c:pt idx="4629">
                  <c:v>12/10/14 0:36</c:v>
                </c:pt>
                <c:pt idx="4630">
                  <c:v>12/10/14 0:38</c:v>
                </c:pt>
                <c:pt idx="4631">
                  <c:v>12/10/14 0:38</c:v>
                </c:pt>
                <c:pt idx="4632">
                  <c:v>12/10/14 0:38</c:v>
                </c:pt>
                <c:pt idx="4633">
                  <c:v>12/10/14 0:41</c:v>
                </c:pt>
                <c:pt idx="4634">
                  <c:v>12/10/14 0:45</c:v>
                </c:pt>
                <c:pt idx="4635">
                  <c:v>12/10/14 0:46</c:v>
                </c:pt>
                <c:pt idx="4636">
                  <c:v>12/10/14 0:46</c:v>
                </c:pt>
                <c:pt idx="4637">
                  <c:v>12/10/14 0:46</c:v>
                </c:pt>
                <c:pt idx="4638">
                  <c:v>12/10/14 0:48</c:v>
                </c:pt>
                <c:pt idx="4639">
                  <c:v>12/10/14 0:48</c:v>
                </c:pt>
                <c:pt idx="4640">
                  <c:v>12/10/14 0:50</c:v>
                </c:pt>
                <c:pt idx="4641">
                  <c:v>12/10/14 0:50</c:v>
                </c:pt>
                <c:pt idx="4642">
                  <c:v>12/10/14 0:51</c:v>
                </c:pt>
                <c:pt idx="4643">
                  <c:v>12/10/14 0:51</c:v>
                </c:pt>
                <c:pt idx="4644">
                  <c:v>12/10/14 0:54</c:v>
                </c:pt>
                <c:pt idx="4645">
                  <c:v>12/10/14 0:56</c:v>
                </c:pt>
                <c:pt idx="4646">
                  <c:v>12/10/14 0:58</c:v>
                </c:pt>
                <c:pt idx="4647">
                  <c:v>12/10/14 0:59</c:v>
                </c:pt>
                <c:pt idx="4648">
                  <c:v>12/10/14 1:04</c:v>
                </c:pt>
                <c:pt idx="4649">
                  <c:v>12/10/14 1:05</c:v>
                </c:pt>
                <c:pt idx="4650">
                  <c:v>12/10/14 1:05</c:v>
                </c:pt>
                <c:pt idx="4651">
                  <c:v>12/10/14 1:06</c:v>
                </c:pt>
                <c:pt idx="4652">
                  <c:v>12/10/14 1:06</c:v>
                </c:pt>
                <c:pt idx="4653">
                  <c:v>12/10/14 1:07</c:v>
                </c:pt>
                <c:pt idx="4654">
                  <c:v>12/10/14 1:07</c:v>
                </c:pt>
                <c:pt idx="4655">
                  <c:v>12/10/14 1:09</c:v>
                </c:pt>
                <c:pt idx="4656">
                  <c:v>12/10/14 1:10</c:v>
                </c:pt>
                <c:pt idx="4657">
                  <c:v>12/10/14 1:11</c:v>
                </c:pt>
                <c:pt idx="4658">
                  <c:v>12/10/14 1:11</c:v>
                </c:pt>
                <c:pt idx="4659">
                  <c:v>12/10/14 1:13</c:v>
                </c:pt>
                <c:pt idx="4660">
                  <c:v>12/10/14 1:14</c:v>
                </c:pt>
                <c:pt idx="4661">
                  <c:v>12/10/14 1:14</c:v>
                </c:pt>
                <c:pt idx="4662">
                  <c:v>12/10/14 1:14</c:v>
                </c:pt>
                <c:pt idx="4663">
                  <c:v>12/10/14 1:17</c:v>
                </c:pt>
                <c:pt idx="4664">
                  <c:v>12/10/14 1:18</c:v>
                </c:pt>
                <c:pt idx="4665">
                  <c:v>12/10/14 1:18</c:v>
                </c:pt>
                <c:pt idx="4666">
                  <c:v>12/10/14 1:19</c:v>
                </c:pt>
                <c:pt idx="4667">
                  <c:v>12/10/14 1:20</c:v>
                </c:pt>
                <c:pt idx="4668">
                  <c:v>12/10/14 1:21</c:v>
                </c:pt>
                <c:pt idx="4669">
                  <c:v>12/10/14 1:22</c:v>
                </c:pt>
                <c:pt idx="4670">
                  <c:v>12/10/14 1:22</c:v>
                </c:pt>
                <c:pt idx="4671">
                  <c:v>12/10/14 1:25</c:v>
                </c:pt>
                <c:pt idx="4672">
                  <c:v>12/10/14 1:25</c:v>
                </c:pt>
                <c:pt idx="4673">
                  <c:v>12/10/14 1:26</c:v>
                </c:pt>
                <c:pt idx="4674">
                  <c:v>12/10/14 1:27</c:v>
                </c:pt>
                <c:pt idx="4675">
                  <c:v>12/10/14 1:27</c:v>
                </c:pt>
                <c:pt idx="4676">
                  <c:v>12/10/14 1:27</c:v>
                </c:pt>
                <c:pt idx="4677">
                  <c:v>12/10/14 1:27</c:v>
                </c:pt>
                <c:pt idx="4678">
                  <c:v>12/10/14 1:32</c:v>
                </c:pt>
                <c:pt idx="4679">
                  <c:v>12/10/14 1:34</c:v>
                </c:pt>
                <c:pt idx="4680">
                  <c:v>12/10/14 1:35</c:v>
                </c:pt>
                <c:pt idx="4681">
                  <c:v>12/10/14 1:35</c:v>
                </c:pt>
                <c:pt idx="4682">
                  <c:v>12/10/14 1:36</c:v>
                </c:pt>
                <c:pt idx="4683">
                  <c:v>12/10/14 1:39</c:v>
                </c:pt>
                <c:pt idx="4684">
                  <c:v>12/10/14 1:39</c:v>
                </c:pt>
                <c:pt idx="4685">
                  <c:v>12/10/14 1:42</c:v>
                </c:pt>
                <c:pt idx="4686">
                  <c:v>12/10/14 1:47</c:v>
                </c:pt>
                <c:pt idx="4687">
                  <c:v>12/10/14 1:48</c:v>
                </c:pt>
                <c:pt idx="4688">
                  <c:v>12/10/14 1:48</c:v>
                </c:pt>
                <c:pt idx="4689">
                  <c:v>12/10/14 1:49</c:v>
                </c:pt>
                <c:pt idx="4690">
                  <c:v>12/10/14 1:53</c:v>
                </c:pt>
                <c:pt idx="4691">
                  <c:v>12/10/14 1:53</c:v>
                </c:pt>
                <c:pt idx="4692">
                  <c:v>12/10/14 1:55</c:v>
                </c:pt>
                <c:pt idx="4693">
                  <c:v>12/10/14 1:58</c:v>
                </c:pt>
                <c:pt idx="4694">
                  <c:v>12/10/14 1:59</c:v>
                </c:pt>
                <c:pt idx="4695">
                  <c:v>12/10/14 2:03</c:v>
                </c:pt>
                <c:pt idx="4696">
                  <c:v>12/10/14 2:04</c:v>
                </c:pt>
                <c:pt idx="4697">
                  <c:v>12/10/14 2:06</c:v>
                </c:pt>
                <c:pt idx="4698">
                  <c:v>12/10/14 2:06</c:v>
                </c:pt>
                <c:pt idx="4699">
                  <c:v>12/10/14 2:06</c:v>
                </c:pt>
                <c:pt idx="4700">
                  <c:v>12/10/14 2:09</c:v>
                </c:pt>
                <c:pt idx="4701">
                  <c:v>12/10/14 2:10</c:v>
                </c:pt>
                <c:pt idx="4702">
                  <c:v>12/10/14 2:13</c:v>
                </c:pt>
                <c:pt idx="4703">
                  <c:v>12/10/14 2:13</c:v>
                </c:pt>
                <c:pt idx="4704">
                  <c:v>12/10/14 2:14</c:v>
                </c:pt>
                <c:pt idx="4705">
                  <c:v>12/10/14 2:18</c:v>
                </c:pt>
                <c:pt idx="4706">
                  <c:v>12/10/14 2:20</c:v>
                </c:pt>
                <c:pt idx="4707">
                  <c:v>12/10/14 2:20</c:v>
                </c:pt>
                <c:pt idx="4708">
                  <c:v>12/10/14 2:21</c:v>
                </c:pt>
                <c:pt idx="4709">
                  <c:v>12/10/14 2:23</c:v>
                </c:pt>
                <c:pt idx="4710">
                  <c:v>12/10/14 2:26</c:v>
                </c:pt>
                <c:pt idx="4711">
                  <c:v>12/10/14 2:27</c:v>
                </c:pt>
                <c:pt idx="4712">
                  <c:v>12/10/14 2:28</c:v>
                </c:pt>
                <c:pt idx="4713">
                  <c:v>12/10/14 2:29</c:v>
                </c:pt>
                <c:pt idx="4714">
                  <c:v>12/10/14 2:31</c:v>
                </c:pt>
                <c:pt idx="4715">
                  <c:v>12/10/14 2:31</c:v>
                </c:pt>
                <c:pt idx="4716">
                  <c:v>12/10/14 2:34</c:v>
                </c:pt>
                <c:pt idx="4717">
                  <c:v>12/10/14 2:34</c:v>
                </c:pt>
                <c:pt idx="4718">
                  <c:v>12/10/14 2:37</c:v>
                </c:pt>
                <c:pt idx="4719">
                  <c:v>12/10/14 2:37</c:v>
                </c:pt>
                <c:pt idx="4720">
                  <c:v>12/10/14 2:39</c:v>
                </c:pt>
                <c:pt idx="4721">
                  <c:v>12/10/14 2:41</c:v>
                </c:pt>
                <c:pt idx="4722">
                  <c:v>12/10/14 2:44</c:v>
                </c:pt>
                <c:pt idx="4723">
                  <c:v>12/10/14 2:44</c:v>
                </c:pt>
                <c:pt idx="4724">
                  <c:v>12/10/14 2:47</c:v>
                </c:pt>
                <c:pt idx="4725">
                  <c:v>12/10/14 2:47</c:v>
                </c:pt>
                <c:pt idx="4726">
                  <c:v>12/10/14 2:47</c:v>
                </c:pt>
                <c:pt idx="4727">
                  <c:v>12/10/14 2:47</c:v>
                </c:pt>
                <c:pt idx="4728">
                  <c:v>12/10/14 2:48</c:v>
                </c:pt>
                <c:pt idx="4729">
                  <c:v>12/10/14 2:48</c:v>
                </c:pt>
                <c:pt idx="4730">
                  <c:v>12/10/14 2:51</c:v>
                </c:pt>
                <c:pt idx="4731">
                  <c:v>12/10/14 2:52</c:v>
                </c:pt>
                <c:pt idx="4732">
                  <c:v>12/10/14 2:54</c:v>
                </c:pt>
                <c:pt idx="4733">
                  <c:v>12/10/14 2:55</c:v>
                </c:pt>
                <c:pt idx="4734">
                  <c:v>12/10/14 2:57</c:v>
                </c:pt>
                <c:pt idx="4735">
                  <c:v>12/10/14 2:57</c:v>
                </c:pt>
                <c:pt idx="4736">
                  <c:v>12/10/14 2:59</c:v>
                </c:pt>
                <c:pt idx="4737">
                  <c:v>12/10/14 3:00</c:v>
                </c:pt>
                <c:pt idx="4738">
                  <c:v>12/10/14 3:03</c:v>
                </c:pt>
                <c:pt idx="4739">
                  <c:v>12/10/14 3:03</c:v>
                </c:pt>
                <c:pt idx="4740">
                  <c:v>12/10/14 3:05</c:v>
                </c:pt>
                <c:pt idx="4741">
                  <c:v>12/10/14 3:05</c:v>
                </c:pt>
                <c:pt idx="4742">
                  <c:v>12/10/14 3:06</c:v>
                </c:pt>
                <c:pt idx="4743">
                  <c:v>12/10/14 3:07</c:v>
                </c:pt>
                <c:pt idx="4744">
                  <c:v>12/10/14 3:07</c:v>
                </c:pt>
                <c:pt idx="4745">
                  <c:v>12/10/14 3:12</c:v>
                </c:pt>
                <c:pt idx="4746">
                  <c:v>12/10/14 3:16</c:v>
                </c:pt>
                <c:pt idx="4747">
                  <c:v>12/10/14 3:17</c:v>
                </c:pt>
                <c:pt idx="4748">
                  <c:v>12/10/14 3:20</c:v>
                </c:pt>
                <c:pt idx="4749">
                  <c:v>12/10/14 3:21</c:v>
                </c:pt>
                <c:pt idx="4750">
                  <c:v>12/10/14 3:21</c:v>
                </c:pt>
                <c:pt idx="4751">
                  <c:v>12/10/14 3:25</c:v>
                </c:pt>
                <c:pt idx="4752">
                  <c:v>12/10/14 3:27</c:v>
                </c:pt>
                <c:pt idx="4753">
                  <c:v>12/10/14 3:28</c:v>
                </c:pt>
                <c:pt idx="4754">
                  <c:v>12/10/14 3:28</c:v>
                </c:pt>
                <c:pt idx="4755">
                  <c:v>12/10/14 3:29</c:v>
                </c:pt>
                <c:pt idx="4756">
                  <c:v>12/10/14 3:29</c:v>
                </c:pt>
                <c:pt idx="4757">
                  <c:v>12/10/14 3:29</c:v>
                </c:pt>
                <c:pt idx="4758">
                  <c:v>12/10/14 3:33</c:v>
                </c:pt>
                <c:pt idx="4759">
                  <c:v>12/10/14 3:33</c:v>
                </c:pt>
                <c:pt idx="4760">
                  <c:v>12/10/14 3:34</c:v>
                </c:pt>
                <c:pt idx="4761">
                  <c:v>12/10/14 3:34</c:v>
                </c:pt>
                <c:pt idx="4762">
                  <c:v>12/10/14 3:34</c:v>
                </c:pt>
                <c:pt idx="4763">
                  <c:v>12/10/14 3:37</c:v>
                </c:pt>
                <c:pt idx="4764">
                  <c:v>12/10/14 3:38</c:v>
                </c:pt>
                <c:pt idx="4765">
                  <c:v>12/10/14 3:38</c:v>
                </c:pt>
                <c:pt idx="4766">
                  <c:v>12/10/14 3:39</c:v>
                </c:pt>
                <c:pt idx="4767">
                  <c:v>12/10/14 3:40</c:v>
                </c:pt>
                <c:pt idx="4768">
                  <c:v>12/10/14 3:40</c:v>
                </c:pt>
                <c:pt idx="4769">
                  <c:v>12/10/14 3:41</c:v>
                </c:pt>
                <c:pt idx="4770">
                  <c:v>12/10/14 3:41</c:v>
                </c:pt>
                <c:pt idx="4771">
                  <c:v>12/10/14 3:42</c:v>
                </c:pt>
                <c:pt idx="4772">
                  <c:v>12/10/14 3:43</c:v>
                </c:pt>
                <c:pt idx="4773">
                  <c:v>12/10/14 3:43</c:v>
                </c:pt>
                <c:pt idx="4774">
                  <c:v>12/10/14 3:45</c:v>
                </c:pt>
                <c:pt idx="4775">
                  <c:v>12/10/14 3:45</c:v>
                </c:pt>
                <c:pt idx="4776">
                  <c:v>12/10/14 3:48</c:v>
                </c:pt>
                <c:pt idx="4777">
                  <c:v>12/10/14 3:48</c:v>
                </c:pt>
                <c:pt idx="4778">
                  <c:v>12/10/14 3:52</c:v>
                </c:pt>
                <c:pt idx="4779">
                  <c:v>12/10/14 3:54</c:v>
                </c:pt>
                <c:pt idx="4780">
                  <c:v>12/10/14 3:54</c:v>
                </c:pt>
                <c:pt idx="4781">
                  <c:v>12/10/14 3:55</c:v>
                </c:pt>
                <c:pt idx="4782">
                  <c:v>12/10/14 3:58</c:v>
                </c:pt>
                <c:pt idx="4783">
                  <c:v>12/10/14 4:01</c:v>
                </c:pt>
                <c:pt idx="4784">
                  <c:v>12/10/14 4:03</c:v>
                </c:pt>
                <c:pt idx="4785">
                  <c:v>12/10/14 4:03</c:v>
                </c:pt>
                <c:pt idx="4786">
                  <c:v>12/10/14 4:03</c:v>
                </c:pt>
                <c:pt idx="4787">
                  <c:v>12/10/14 4:04</c:v>
                </c:pt>
                <c:pt idx="4788">
                  <c:v>12/10/14 4:08</c:v>
                </c:pt>
                <c:pt idx="4789">
                  <c:v>12/10/14 4:09</c:v>
                </c:pt>
                <c:pt idx="4790">
                  <c:v>12/10/14 4:14</c:v>
                </c:pt>
                <c:pt idx="4791">
                  <c:v>12/10/14 4:19</c:v>
                </c:pt>
                <c:pt idx="4792">
                  <c:v>12/10/14 4:24</c:v>
                </c:pt>
                <c:pt idx="4793">
                  <c:v>12/10/14 4:25</c:v>
                </c:pt>
                <c:pt idx="4794">
                  <c:v>12/10/14 4:26</c:v>
                </c:pt>
                <c:pt idx="4795">
                  <c:v>12/10/14 4:27</c:v>
                </c:pt>
                <c:pt idx="4796">
                  <c:v>12/10/14 4:29</c:v>
                </c:pt>
                <c:pt idx="4797">
                  <c:v>12/10/14 4:33</c:v>
                </c:pt>
                <c:pt idx="4798">
                  <c:v>12/10/14 4:34</c:v>
                </c:pt>
                <c:pt idx="4799">
                  <c:v>12/10/14 4:34</c:v>
                </c:pt>
                <c:pt idx="4800">
                  <c:v>12/10/14 4:37</c:v>
                </c:pt>
                <c:pt idx="4801">
                  <c:v>12/10/14 4:37</c:v>
                </c:pt>
                <c:pt idx="4802">
                  <c:v>12/10/14 4:38</c:v>
                </c:pt>
                <c:pt idx="4803">
                  <c:v>12/10/14 4:39</c:v>
                </c:pt>
                <c:pt idx="4804">
                  <c:v>12/10/14 4:41</c:v>
                </c:pt>
                <c:pt idx="4805">
                  <c:v>12/10/14 4:41</c:v>
                </c:pt>
                <c:pt idx="4806">
                  <c:v>12/10/14 4:41</c:v>
                </c:pt>
                <c:pt idx="4807">
                  <c:v>12/10/14 4:42</c:v>
                </c:pt>
                <c:pt idx="4808">
                  <c:v>12/10/14 4:45</c:v>
                </c:pt>
                <c:pt idx="4809">
                  <c:v>12/10/14 4:48</c:v>
                </c:pt>
                <c:pt idx="4810">
                  <c:v>12/10/14 4:51</c:v>
                </c:pt>
                <c:pt idx="4811">
                  <c:v>12/10/14 4:51</c:v>
                </c:pt>
                <c:pt idx="4812">
                  <c:v>12/10/14 4:56</c:v>
                </c:pt>
                <c:pt idx="4813">
                  <c:v>12/10/14 4:56</c:v>
                </c:pt>
                <c:pt idx="4814">
                  <c:v>12/10/14 4:58</c:v>
                </c:pt>
                <c:pt idx="4815">
                  <c:v>12/10/14 5:00</c:v>
                </c:pt>
                <c:pt idx="4816">
                  <c:v>12/10/14 5:00</c:v>
                </c:pt>
                <c:pt idx="4817">
                  <c:v>12/10/14 5:02</c:v>
                </c:pt>
                <c:pt idx="4818">
                  <c:v>12/10/14 5:03</c:v>
                </c:pt>
                <c:pt idx="4819">
                  <c:v>12/10/14 5:06</c:v>
                </c:pt>
                <c:pt idx="4820">
                  <c:v>12/10/14 5:06</c:v>
                </c:pt>
                <c:pt idx="4821">
                  <c:v>12/10/14 5:06</c:v>
                </c:pt>
                <c:pt idx="4822">
                  <c:v>12/10/14 5:10</c:v>
                </c:pt>
                <c:pt idx="4823">
                  <c:v>12/10/14 5:11</c:v>
                </c:pt>
                <c:pt idx="4824">
                  <c:v>12/10/14 5:12</c:v>
                </c:pt>
                <c:pt idx="4825">
                  <c:v>12/10/14 5:13</c:v>
                </c:pt>
                <c:pt idx="4826">
                  <c:v>12/10/14 5:15</c:v>
                </c:pt>
                <c:pt idx="4827">
                  <c:v>12/10/14 5:15</c:v>
                </c:pt>
                <c:pt idx="4828">
                  <c:v>12/10/14 5:15</c:v>
                </c:pt>
                <c:pt idx="4829">
                  <c:v>12/10/14 5:16</c:v>
                </c:pt>
                <c:pt idx="4830">
                  <c:v>12/10/14 5:16</c:v>
                </c:pt>
                <c:pt idx="4831">
                  <c:v>12/10/14 5:16</c:v>
                </c:pt>
                <c:pt idx="4832">
                  <c:v>12/10/14 5:16</c:v>
                </c:pt>
                <c:pt idx="4833">
                  <c:v>12/10/14 5:20</c:v>
                </c:pt>
                <c:pt idx="4834">
                  <c:v>12/10/14 5:21</c:v>
                </c:pt>
                <c:pt idx="4835">
                  <c:v>12/10/14 5:23</c:v>
                </c:pt>
                <c:pt idx="4836">
                  <c:v>12/10/14 5:23</c:v>
                </c:pt>
                <c:pt idx="4837">
                  <c:v>12/10/14 5:24</c:v>
                </c:pt>
                <c:pt idx="4838">
                  <c:v>12/10/14 5:24</c:v>
                </c:pt>
                <c:pt idx="4839">
                  <c:v>12/10/14 5:26</c:v>
                </c:pt>
                <c:pt idx="4840">
                  <c:v>12/10/14 5:29</c:v>
                </c:pt>
                <c:pt idx="4841">
                  <c:v>12/10/14 5:32</c:v>
                </c:pt>
                <c:pt idx="4842">
                  <c:v>12/10/14 5:32</c:v>
                </c:pt>
                <c:pt idx="4843">
                  <c:v>12/10/14 5:32</c:v>
                </c:pt>
                <c:pt idx="4844">
                  <c:v>12/10/14 5:38</c:v>
                </c:pt>
                <c:pt idx="4845">
                  <c:v>12/10/14 5:38</c:v>
                </c:pt>
                <c:pt idx="4846">
                  <c:v>12/10/14 5:38</c:v>
                </c:pt>
                <c:pt idx="4847">
                  <c:v>12/10/14 5:42</c:v>
                </c:pt>
                <c:pt idx="4848">
                  <c:v>12/10/14 5:46</c:v>
                </c:pt>
                <c:pt idx="4849">
                  <c:v>12/10/14 5:47</c:v>
                </c:pt>
                <c:pt idx="4850">
                  <c:v>12/10/14 5:48</c:v>
                </c:pt>
                <c:pt idx="4851">
                  <c:v>12/10/14 5:49</c:v>
                </c:pt>
                <c:pt idx="4852">
                  <c:v>12/10/14 5:50</c:v>
                </c:pt>
                <c:pt idx="4853">
                  <c:v>12/10/14 5:50</c:v>
                </c:pt>
                <c:pt idx="4854">
                  <c:v>12/10/14 5:51</c:v>
                </c:pt>
                <c:pt idx="4855">
                  <c:v>12/10/14 5:55</c:v>
                </c:pt>
                <c:pt idx="4856">
                  <c:v>12/10/14 5:56</c:v>
                </c:pt>
                <c:pt idx="4857">
                  <c:v>12/10/14 5:56</c:v>
                </c:pt>
                <c:pt idx="4858">
                  <c:v>12/10/14 5:56</c:v>
                </c:pt>
                <c:pt idx="4859">
                  <c:v>12/10/14 5:57</c:v>
                </c:pt>
                <c:pt idx="4860">
                  <c:v>12/10/14 5:57</c:v>
                </c:pt>
                <c:pt idx="4861">
                  <c:v>12/10/14 5:57</c:v>
                </c:pt>
                <c:pt idx="4862">
                  <c:v>12/10/14 5:59</c:v>
                </c:pt>
                <c:pt idx="4863">
                  <c:v>12/10/14 6:02</c:v>
                </c:pt>
                <c:pt idx="4864">
                  <c:v>12/10/14 6:03</c:v>
                </c:pt>
                <c:pt idx="4865">
                  <c:v>12/10/14 6:03</c:v>
                </c:pt>
                <c:pt idx="4866">
                  <c:v>12/10/14 6:04</c:v>
                </c:pt>
                <c:pt idx="4867">
                  <c:v>12/10/14 6:04</c:v>
                </c:pt>
                <c:pt idx="4868">
                  <c:v>12/10/14 6:07</c:v>
                </c:pt>
                <c:pt idx="4869">
                  <c:v>12/10/14 6:08</c:v>
                </c:pt>
                <c:pt idx="4870">
                  <c:v>12/10/14 6:08</c:v>
                </c:pt>
                <c:pt idx="4871">
                  <c:v>12/10/14 6:09</c:v>
                </c:pt>
                <c:pt idx="4872">
                  <c:v>12/10/14 6:10</c:v>
                </c:pt>
                <c:pt idx="4873">
                  <c:v>12/10/14 6:11</c:v>
                </c:pt>
                <c:pt idx="4874">
                  <c:v>12/10/14 6:11</c:v>
                </c:pt>
                <c:pt idx="4875">
                  <c:v>12/10/14 6:14</c:v>
                </c:pt>
                <c:pt idx="4876">
                  <c:v>12/10/14 6:15</c:v>
                </c:pt>
                <c:pt idx="4877">
                  <c:v>12/10/14 6:17</c:v>
                </c:pt>
                <c:pt idx="4878">
                  <c:v>12/10/14 6:19</c:v>
                </c:pt>
                <c:pt idx="4879">
                  <c:v>12/10/14 6:19</c:v>
                </c:pt>
                <c:pt idx="4880">
                  <c:v>12/10/14 6:20</c:v>
                </c:pt>
                <c:pt idx="4881">
                  <c:v>12/10/14 6:22</c:v>
                </c:pt>
                <c:pt idx="4882">
                  <c:v>12/10/14 6:25</c:v>
                </c:pt>
                <c:pt idx="4883">
                  <c:v>12/10/14 6:25</c:v>
                </c:pt>
                <c:pt idx="4884">
                  <c:v>12/10/14 6:27</c:v>
                </c:pt>
                <c:pt idx="4885">
                  <c:v>12/10/14 6:28</c:v>
                </c:pt>
                <c:pt idx="4886">
                  <c:v>12/10/14 6:29</c:v>
                </c:pt>
                <c:pt idx="4887">
                  <c:v>12/10/14 6:29</c:v>
                </c:pt>
                <c:pt idx="4888">
                  <c:v>12/10/14 6:31</c:v>
                </c:pt>
                <c:pt idx="4889">
                  <c:v>12/10/14 6:37</c:v>
                </c:pt>
                <c:pt idx="4890">
                  <c:v>12/10/14 6:37</c:v>
                </c:pt>
                <c:pt idx="4891">
                  <c:v>12/10/14 6:38</c:v>
                </c:pt>
                <c:pt idx="4892">
                  <c:v>12/10/14 6:38</c:v>
                </c:pt>
                <c:pt idx="4893">
                  <c:v>12/10/14 6:40</c:v>
                </c:pt>
                <c:pt idx="4894">
                  <c:v>12/10/14 6:40</c:v>
                </c:pt>
                <c:pt idx="4895">
                  <c:v>12/10/14 6:43</c:v>
                </c:pt>
                <c:pt idx="4896">
                  <c:v>12/10/14 6:46</c:v>
                </c:pt>
                <c:pt idx="4897">
                  <c:v>12/10/14 6:50</c:v>
                </c:pt>
                <c:pt idx="4898">
                  <c:v>12/10/14 6:50</c:v>
                </c:pt>
                <c:pt idx="4899">
                  <c:v>12/10/14 6:51</c:v>
                </c:pt>
                <c:pt idx="4900">
                  <c:v>12/10/14 6:53</c:v>
                </c:pt>
                <c:pt idx="4901">
                  <c:v>12/10/14 6:56</c:v>
                </c:pt>
                <c:pt idx="4902">
                  <c:v>12/10/14 6:57</c:v>
                </c:pt>
                <c:pt idx="4903">
                  <c:v>12/10/14 6:58</c:v>
                </c:pt>
                <c:pt idx="4904">
                  <c:v>12/10/14 6:59</c:v>
                </c:pt>
                <c:pt idx="4905">
                  <c:v>12/10/14 7:01</c:v>
                </c:pt>
                <c:pt idx="4906">
                  <c:v>12/10/14 7:02</c:v>
                </c:pt>
                <c:pt idx="4907">
                  <c:v>12/10/14 7:03</c:v>
                </c:pt>
                <c:pt idx="4908">
                  <c:v>12/10/14 7:03</c:v>
                </c:pt>
                <c:pt idx="4909">
                  <c:v>12/10/14 7:03</c:v>
                </c:pt>
                <c:pt idx="4910">
                  <c:v>12/10/14 7:05</c:v>
                </c:pt>
                <c:pt idx="4911">
                  <c:v>12/10/14 7:06</c:v>
                </c:pt>
                <c:pt idx="4912">
                  <c:v>12/10/14 7:07</c:v>
                </c:pt>
                <c:pt idx="4913">
                  <c:v>12/10/14 7:07</c:v>
                </c:pt>
                <c:pt idx="4914">
                  <c:v>12/10/14 7:08</c:v>
                </c:pt>
                <c:pt idx="4915">
                  <c:v>12/10/14 7:13</c:v>
                </c:pt>
                <c:pt idx="4916">
                  <c:v>12/10/14 7:16</c:v>
                </c:pt>
                <c:pt idx="4917">
                  <c:v>12/10/14 7:16</c:v>
                </c:pt>
                <c:pt idx="4918">
                  <c:v>12/10/14 7:19</c:v>
                </c:pt>
                <c:pt idx="4919">
                  <c:v>12/10/14 7:19</c:v>
                </c:pt>
                <c:pt idx="4920">
                  <c:v>12/10/14 7:22</c:v>
                </c:pt>
                <c:pt idx="4921">
                  <c:v>12/10/14 7:22</c:v>
                </c:pt>
                <c:pt idx="4922">
                  <c:v>12/10/14 7:23</c:v>
                </c:pt>
                <c:pt idx="4923">
                  <c:v>12/10/14 7:24</c:v>
                </c:pt>
                <c:pt idx="4924">
                  <c:v>12/10/14 7:27</c:v>
                </c:pt>
                <c:pt idx="4925">
                  <c:v>12/10/14 7:27</c:v>
                </c:pt>
                <c:pt idx="4926">
                  <c:v>12/10/14 7:29</c:v>
                </c:pt>
                <c:pt idx="4927">
                  <c:v>12/10/14 7:29</c:v>
                </c:pt>
                <c:pt idx="4928">
                  <c:v>12/10/14 7:29</c:v>
                </c:pt>
                <c:pt idx="4929">
                  <c:v>12/10/14 7:31</c:v>
                </c:pt>
                <c:pt idx="4930">
                  <c:v>12/10/14 7:31</c:v>
                </c:pt>
                <c:pt idx="4931">
                  <c:v>12/10/14 7:36</c:v>
                </c:pt>
                <c:pt idx="4932">
                  <c:v>12/10/14 7:39</c:v>
                </c:pt>
                <c:pt idx="4933">
                  <c:v>12/10/14 7:39</c:v>
                </c:pt>
                <c:pt idx="4934">
                  <c:v>12/10/14 7:40</c:v>
                </c:pt>
                <c:pt idx="4935">
                  <c:v>12/10/14 7:44</c:v>
                </c:pt>
                <c:pt idx="4936">
                  <c:v>12/10/14 7:45</c:v>
                </c:pt>
                <c:pt idx="4937">
                  <c:v>12/10/14 7:46</c:v>
                </c:pt>
                <c:pt idx="4938">
                  <c:v>12/10/14 7:51</c:v>
                </c:pt>
                <c:pt idx="4939">
                  <c:v>12/10/14 7:52</c:v>
                </c:pt>
                <c:pt idx="4940">
                  <c:v>12/10/14 7:52</c:v>
                </c:pt>
                <c:pt idx="4941">
                  <c:v>12/10/14 7:54</c:v>
                </c:pt>
                <c:pt idx="4942">
                  <c:v>12/10/14 7:54</c:v>
                </c:pt>
                <c:pt idx="4943">
                  <c:v>12/10/14 7:55</c:v>
                </c:pt>
                <c:pt idx="4944">
                  <c:v>12/10/14 7:56</c:v>
                </c:pt>
                <c:pt idx="4945">
                  <c:v>12/10/14 7:56</c:v>
                </c:pt>
                <c:pt idx="4946">
                  <c:v>12/10/14 7:56</c:v>
                </c:pt>
                <c:pt idx="4947">
                  <c:v>12/10/14 7:57</c:v>
                </c:pt>
                <c:pt idx="4948">
                  <c:v>12/10/14 7:58</c:v>
                </c:pt>
                <c:pt idx="4949">
                  <c:v>12/10/14 8:02</c:v>
                </c:pt>
                <c:pt idx="4950">
                  <c:v>12/10/14 8:03</c:v>
                </c:pt>
                <c:pt idx="4951">
                  <c:v>12/10/14 8:06</c:v>
                </c:pt>
                <c:pt idx="4952">
                  <c:v>12/10/14 8:06</c:v>
                </c:pt>
                <c:pt idx="4953">
                  <c:v>12/10/14 8:09</c:v>
                </c:pt>
                <c:pt idx="4954">
                  <c:v>12/10/14 8:09</c:v>
                </c:pt>
                <c:pt idx="4955">
                  <c:v>12/10/14 8:09</c:v>
                </c:pt>
                <c:pt idx="4956">
                  <c:v>12/10/14 8:09</c:v>
                </c:pt>
                <c:pt idx="4957">
                  <c:v>12/10/14 8:12</c:v>
                </c:pt>
                <c:pt idx="4958">
                  <c:v>12/10/14 8:14</c:v>
                </c:pt>
                <c:pt idx="4959">
                  <c:v>12/10/14 8:15</c:v>
                </c:pt>
                <c:pt idx="4960">
                  <c:v>12/10/14 8:17</c:v>
                </c:pt>
                <c:pt idx="4961">
                  <c:v>12/10/14 8:19</c:v>
                </c:pt>
                <c:pt idx="4962">
                  <c:v>12/10/14 8:19</c:v>
                </c:pt>
                <c:pt idx="4963">
                  <c:v>12/10/14 8:22</c:v>
                </c:pt>
                <c:pt idx="4964">
                  <c:v>12/10/14 8:30</c:v>
                </c:pt>
                <c:pt idx="4965">
                  <c:v>12/10/14 8:31</c:v>
                </c:pt>
                <c:pt idx="4966">
                  <c:v>12/10/14 8:34</c:v>
                </c:pt>
                <c:pt idx="4967">
                  <c:v>12/10/14 8:34</c:v>
                </c:pt>
                <c:pt idx="4968">
                  <c:v>12/10/14 8:34</c:v>
                </c:pt>
                <c:pt idx="4969">
                  <c:v>12/10/14 8:36</c:v>
                </c:pt>
                <c:pt idx="4970">
                  <c:v>12/10/14 8:37</c:v>
                </c:pt>
                <c:pt idx="4971">
                  <c:v>12/10/14 8:39</c:v>
                </c:pt>
                <c:pt idx="4972">
                  <c:v>12/10/14 8:41</c:v>
                </c:pt>
                <c:pt idx="4973">
                  <c:v>12/10/14 8:41</c:v>
                </c:pt>
                <c:pt idx="4974">
                  <c:v>12/10/14 8:41</c:v>
                </c:pt>
                <c:pt idx="4975">
                  <c:v>12/10/14 8:43</c:v>
                </c:pt>
                <c:pt idx="4976">
                  <c:v>12/10/14 8:44</c:v>
                </c:pt>
                <c:pt idx="4977">
                  <c:v>12/10/14 8:46</c:v>
                </c:pt>
                <c:pt idx="4978">
                  <c:v>12/10/14 8:50</c:v>
                </c:pt>
                <c:pt idx="4979">
                  <c:v>12/10/14 8:51</c:v>
                </c:pt>
                <c:pt idx="4980">
                  <c:v>12/10/14 8:51</c:v>
                </c:pt>
                <c:pt idx="4981">
                  <c:v>12/10/14 8:55</c:v>
                </c:pt>
                <c:pt idx="4982">
                  <c:v>12/10/14 8:55</c:v>
                </c:pt>
                <c:pt idx="4983">
                  <c:v>12/10/14 8:56</c:v>
                </c:pt>
                <c:pt idx="4984">
                  <c:v>12/10/14 8:58</c:v>
                </c:pt>
                <c:pt idx="4985">
                  <c:v>12/10/14 9:00</c:v>
                </c:pt>
                <c:pt idx="4986">
                  <c:v>12/10/14 9:02</c:v>
                </c:pt>
                <c:pt idx="4987">
                  <c:v>12/10/14 9:03</c:v>
                </c:pt>
                <c:pt idx="4988">
                  <c:v>12/10/14 9:03</c:v>
                </c:pt>
                <c:pt idx="4989">
                  <c:v>12/10/14 9:05</c:v>
                </c:pt>
                <c:pt idx="4990">
                  <c:v>12/10/14 9:06</c:v>
                </c:pt>
                <c:pt idx="4991">
                  <c:v>12/10/14 9:08</c:v>
                </c:pt>
                <c:pt idx="4992">
                  <c:v>12/10/14 9:12</c:v>
                </c:pt>
                <c:pt idx="4993">
                  <c:v>12/10/14 9:12</c:v>
                </c:pt>
                <c:pt idx="4994">
                  <c:v>12/10/14 9:26</c:v>
                </c:pt>
                <c:pt idx="4995">
                  <c:v>12/10/14 9:26</c:v>
                </c:pt>
                <c:pt idx="4996">
                  <c:v>12/10/14 9:28</c:v>
                </c:pt>
                <c:pt idx="4997">
                  <c:v>12/10/14 9:31</c:v>
                </c:pt>
                <c:pt idx="4998">
                  <c:v>12/10/14 9:33</c:v>
                </c:pt>
                <c:pt idx="4999">
                  <c:v>12/10/14 9:35</c:v>
                </c:pt>
                <c:pt idx="5000">
                  <c:v>12/10/14 9:35</c:v>
                </c:pt>
                <c:pt idx="5001">
                  <c:v>12/10/14 9:36</c:v>
                </c:pt>
                <c:pt idx="5002">
                  <c:v>12/10/14 9:45</c:v>
                </c:pt>
                <c:pt idx="5003">
                  <c:v>12/10/14 9:45</c:v>
                </c:pt>
                <c:pt idx="5004">
                  <c:v>12/10/14 9:45</c:v>
                </c:pt>
                <c:pt idx="5005">
                  <c:v>12/10/14 9:46</c:v>
                </c:pt>
                <c:pt idx="5006">
                  <c:v>12/10/14 9:53</c:v>
                </c:pt>
                <c:pt idx="5007">
                  <c:v>12/10/14 9:54</c:v>
                </c:pt>
                <c:pt idx="5008">
                  <c:v>12/10/14 9:57</c:v>
                </c:pt>
                <c:pt idx="5009">
                  <c:v>12/10/14 9:57</c:v>
                </c:pt>
                <c:pt idx="5010">
                  <c:v>12/10/14 9:58</c:v>
                </c:pt>
                <c:pt idx="5011">
                  <c:v>12/10/14 10:03</c:v>
                </c:pt>
                <c:pt idx="5012">
                  <c:v>12/10/14 10:03</c:v>
                </c:pt>
                <c:pt idx="5013">
                  <c:v>12/10/14 10:05</c:v>
                </c:pt>
                <c:pt idx="5014">
                  <c:v>12/10/14 10:05</c:v>
                </c:pt>
                <c:pt idx="5015">
                  <c:v>12/10/14 10:05</c:v>
                </c:pt>
                <c:pt idx="5016">
                  <c:v>12/10/14 10:06</c:v>
                </c:pt>
                <c:pt idx="5017">
                  <c:v>12/10/14 10:06</c:v>
                </c:pt>
                <c:pt idx="5018">
                  <c:v>12/10/14 10:06</c:v>
                </c:pt>
                <c:pt idx="5019">
                  <c:v>12/10/14 10:09</c:v>
                </c:pt>
                <c:pt idx="5020">
                  <c:v>12/10/14 10:10</c:v>
                </c:pt>
                <c:pt idx="5021">
                  <c:v>12/10/14 10:10</c:v>
                </c:pt>
                <c:pt idx="5022">
                  <c:v>12/10/14 10:11</c:v>
                </c:pt>
                <c:pt idx="5023">
                  <c:v>12/10/14 10:13</c:v>
                </c:pt>
                <c:pt idx="5024">
                  <c:v>12/10/14 10:19</c:v>
                </c:pt>
                <c:pt idx="5025">
                  <c:v>12/10/14 10:21</c:v>
                </c:pt>
                <c:pt idx="5026">
                  <c:v>12/10/14 10:24</c:v>
                </c:pt>
                <c:pt idx="5027">
                  <c:v>12/10/14 10:29</c:v>
                </c:pt>
                <c:pt idx="5028">
                  <c:v>12/10/14 10:29</c:v>
                </c:pt>
                <c:pt idx="5029">
                  <c:v>12/10/14 10:30</c:v>
                </c:pt>
                <c:pt idx="5030">
                  <c:v>12/10/14 10:34</c:v>
                </c:pt>
                <c:pt idx="5031">
                  <c:v>12/10/14 10:41</c:v>
                </c:pt>
                <c:pt idx="5032">
                  <c:v>12/10/14 10:49</c:v>
                </c:pt>
                <c:pt idx="5033">
                  <c:v>12/10/14 10:51</c:v>
                </c:pt>
                <c:pt idx="5034">
                  <c:v>12/10/14 10:53</c:v>
                </c:pt>
                <c:pt idx="5035">
                  <c:v>12/10/14 10:53</c:v>
                </c:pt>
                <c:pt idx="5036">
                  <c:v>12/10/14 10:53</c:v>
                </c:pt>
                <c:pt idx="5037">
                  <c:v>12/10/14 10:54</c:v>
                </c:pt>
                <c:pt idx="5038">
                  <c:v>12/10/14 10:55</c:v>
                </c:pt>
                <c:pt idx="5039">
                  <c:v>12/10/14 10:55</c:v>
                </c:pt>
                <c:pt idx="5040">
                  <c:v>12/10/14 10:59</c:v>
                </c:pt>
                <c:pt idx="5041">
                  <c:v>12/10/14 10:59</c:v>
                </c:pt>
                <c:pt idx="5042">
                  <c:v>12/10/14 10:59</c:v>
                </c:pt>
                <c:pt idx="5043">
                  <c:v>12/10/14 11:01</c:v>
                </c:pt>
                <c:pt idx="5044">
                  <c:v>12/10/14 11:01</c:v>
                </c:pt>
                <c:pt idx="5045">
                  <c:v>12/10/14 11:01</c:v>
                </c:pt>
                <c:pt idx="5046">
                  <c:v>12/10/14 11:03</c:v>
                </c:pt>
                <c:pt idx="5047">
                  <c:v>12/10/14 11:04</c:v>
                </c:pt>
                <c:pt idx="5048">
                  <c:v>12/10/14 11:06</c:v>
                </c:pt>
                <c:pt idx="5049">
                  <c:v>12/10/14 11:06</c:v>
                </c:pt>
                <c:pt idx="5050">
                  <c:v>12/10/14 11:10</c:v>
                </c:pt>
                <c:pt idx="5051">
                  <c:v>12/10/14 11:10</c:v>
                </c:pt>
                <c:pt idx="5052">
                  <c:v>12/10/14 11:11</c:v>
                </c:pt>
                <c:pt idx="5053">
                  <c:v>12/10/14 11:14</c:v>
                </c:pt>
                <c:pt idx="5054">
                  <c:v>12/10/14 11:14</c:v>
                </c:pt>
                <c:pt idx="5055">
                  <c:v>12/10/14 11:15</c:v>
                </c:pt>
                <c:pt idx="5056">
                  <c:v>12/10/14 11:17</c:v>
                </c:pt>
                <c:pt idx="5057">
                  <c:v>12/10/14 11:17</c:v>
                </c:pt>
                <c:pt idx="5058">
                  <c:v>12/10/14 11:17</c:v>
                </c:pt>
                <c:pt idx="5059">
                  <c:v>12/10/14 11:19</c:v>
                </c:pt>
                <c:pt idx="5060">
                  <c:v>12/10/14 11:24</c:v>
                </c:pt>
                <c:pt idx="5061">
                  <c:v>12/10/14 11:26</c:v>
                </c:pt>
                <c:pt idx="5062">
                  <c:v>12/10/14 11:26</c:v>
                </c:pt>
                <c:pt idx="5063">
                  <c:v>12/10/14 11:31</c:v>
                </c:pt>
                <c:pt idx="5064">
                  <c:v>12/10/14 11:31</c:v>
                </c:pt>
                <c:pt idx="5065">
                  <c:v>12/10/14 11:31</c:v>
                </c:pt>
                <c:pt idx="5066">
                  <c:v>12/10/14 11:33</c:v>
                </c:pt>
                <c:pt idx="5067">
                  <c:v>12/10/14 11:35</c:v>
                </c:pt>
                <c:pt idx="5068">
                  <c:v>12/10/14 11:35</c:v>
                </c:pt>
                <c:pt idx="5069">
                  <c:v>12/10/14 11:37</c:v>
                </c:pt>
                <c:pt idx="5070">
                  <c:v>12/10/14 11:41</c:v>
                </c:pt>
                <c:pt idx="5071">
                  <c:v>12/10/14 11:50</c:v>
                </c:pt>
                <c:pt idx="5072">
                  <c:v>12/10/14 11:52</c:v>
                </c:pt>
                <c:pt idx="5073">
                  <c:v>12/10/14 11:53</c:v>
                </c:pt>
                <c:pt idx="5074">
                  <c:v>12/10/14 11:56</c:v>
                </c:pt>
                <c:pt idx="5075">
                  <c:v>12/10/14 11:56</c:v>
                </c:pt>
                <c:pt idx="5076">
                  <c:v>12/10/14 11:57</c:v>
                </c:pt>
                <c:pt idx="5077">
                  <c:v>12/10/14 12:00</c:v>
                </c:pt>
                <c:pt idx="5078">
                  <c:v>12/10/14 12:04</c:v>
                </c:pt>
                <c:pt idx="5079">
                  <c:v>12/10/14 12:04</c:v>
                </c:pt>
                <c:pt idx="5080">
                  <c:v>12/10/14 12:05</c:v>
                </c:pt>
                <c:pt idx="5081">
                  <c:v>12/10/14 12:07</c:v>
                </c:pt>
                <c:pt idx="5082">
                  <c:v>12/10/14 12:09</c:v>
                </c:pt>
                <c:pt idx="5083">
                  <c:v>12/10/14 12:09</c:v>
                </c:pt>
                <c:pt idx="5084">
                  <c:v>12/10/14 12:13</c:v>
                </c:pt>
                <c:pt idx="5085">
                  <c:v>12/10/14 12:13</c:v>
                </c:pt>
                <c:pt idx="5086">
                  <c:v>12/10/14 12:15</c:v>
                </c:pt>
                <c:pt idx="5087">
                  <c:v>12/10/14 12:19</c:v>
                </c:pt>
                <c:pt idx="5088">
                  <c:v>12/10/14 12:20</c:v>
                </c:pt>
                <c:pt idx="5089">
                  <c:v>12/10/14 12:23</c:v>
                </c:pt>
                <c:pt idx="5090">
                  <c:v>12/10/14 12:24</c:v>
                </c:pt>
                <c:pt idx="5091">
                  <c:v>12/10/14 12:25</c:v>
                </c:pt>
                <c:pt idx="5092">
                  <c:v>12/10/14 12:26</c:v>
                </c:pt>
                <c:pt idx="5093">
                  <c:v>12/10/14 12:30</c:v>
                </c:pt>
                <c:pt idx="5094">
                  <c:v>12/10/14 12:31</c:v>
                </c:pt>
                <c:pt idx="5095">
                  <c:v>12/10/14 12:31</c:v>
                </c:pt>
                <c:pt idx="5096">
                  <c:v>12/10/14 12:33</c:v>
                </c:pt>
                <c:pt idx="5097">
                  <c:v>12/10/14 12:36</c:v>
                </c:pt>
                <c:pt idx="5098">
                  <c:v>12/10/14 12:38</c:v>
                </c:pt>
                <c:pt idx="5099">
                  <c:v>12/10/14 12:39</c:v>
                </c:pt>
                <c:pt idx="5100">
                  <c:v>12/10/14 12:40</c:v>
                </c:pt>
                <c:pt idx="5101">
                  <c:v>12/10/14 12:40</c:v>
                </c:pt>
                <c:pt idx="5102">
                  <c:v>12/10/14 12:41</c:v>
                </c:pt>
                <c:pt idx="5103">
                  <c:v>12/10/14 12:42</c:v>
                </c:pt>
                <c:pt idx="5104">
                  <c:v>12/10/14 12:42</c:v>
                </c:pt>
                <c:pt idx="5105">
                  <c:v>12/10/14 12:43</c:v>
                </c:pt>
                <c:pt idx="5106">
                  <c:v>12/10/14 12:45</c:v>
                </c:pt>
                <c:pt idx="5107">
                  <c:v>12/10/14 12:45</c:v>
                </c:pt>
                <c:pt idx="5108">
                  <c:v>12/10/14 12:45</c:v>
                </c:pt>
                <c:pt idx="5109">
                  <c:v>12/10/14 12:47</c:v>
                </c:pt>
                <c:pt idx="5110">
                  <c:v>12/10/14 12:49</c:v>
                </c:pt>
                <c:pt idx="5111">
                  <c:v>12/10/14 12:51</c:v>
                </c:pt>
                <c:pt idx="5112">
                  <c:v>12/10/14 12:51</c:v>
                </c:pt>
                <c:pt idx="5113">
                  <c:v>12/10/14 12:51</c:v>
                </c:pt>
                <c:pt idx="5114">
                  <c:v>12/10/14 12:57</c:v>
                </c:pt>
                <c:pt idx="5115">
                  <c:v>12/10/14 12:58</c:v>
                </c:pt>
                <c:pt idx="5116">
                  <c:v>12/10/14 12:58</c:v>
                </c:pt>
                <c:pt idx="5117">
                  <c:v>12/10/14 13:00</c:v>
                </c:pt>
                <c:pt idx="5118">
                  <c:v>12/10/14 13:00</c:v>
                </c:pt>
                <c:pt idx="5119">
                  <c:v>12/10/14 13:04</c:v>
                </c:pt>
                <c:pt idx="5120">
                  <c:v>12/10/14 13:06</c:v>
                </c:pt>
                <c:pt idx="5121">
                  <c:v>12/10/14 13:08</c:v>
                </c:pt>
                <c:pt idx="5122">
                  <c:v>12/10/14 13:10</c:v>
                </c:pt>
                <c:pt idx="5123">
                  <c:v>12/10/14 13:13</c:v>
                </c:pt>
                <c:pt idx="5124">
                  <c:v>12/10/14 13:14</c:v>
                </c:pt>
                <c:pt idx="5125">
                  <c:v>12/10/14 13:15</c:v>
                </c:pt>
                <c:pt idx="5126">
                  <c:v>12/10/14 13:17</c:v>
                </c:pt>
                <c:pt idx="5127">
                  <c:v>12/10/14 13:18</c:v>
                </c:pt>
                <c:pt idx="5128">
                  <c:v>12/10/14 13:18</c:v>
                </c:pt>
                <c:pt idx="5129">
                  <c:v>12/10/14 13:22</c:v>
                </c:pt>
                <c:pt idx="5130">
                  <c:v>12/10/14 13:24</c:v>
                </c:pt>
                <c:pt idx="5131">
                  <c:v>12/10/14 13:27</c:v>
                </c:pt>
                <c:pt idx="5132">
                  <c:v>12/10/14 13:31</c:v>
                </c:pt>
                <c:pt idx="5133">
                  <c:v>12/10/14 13:33</c:v>
                </c:pt>
                <c:pt idx="5134">
                  <c:v>12/10/14 13:34</c:v>
                </c:pt>
                <c:pt idx="5135">
                  <c:v>12/10/14 13:35</c:v>
                </c:pt>
                <c:pt idx="5136">
                  <c:v>12/10/14 13:37</c:v>
                </c:pt>
                <c:pt idx="5137">
                  <c:v>12/10/14 13:38</c:v>
                </c:pt>
                <c:pt idx="5138">
                  <c:v>12/10/14 13:40</c:v>
                </c:pt>
                <c:pt idx="5139">
                  <c:v>12/10/14 13:40</c:v>
                </c:pt>
                <c:pt idx="5140">
                  <c:v>12/10/14 13:41</c:v>
                </c:pt>
                <c:pt idx="5141">
                  <c:v>12/10/14 13:41</c:v>
                </c:pt>
                <c:pt idx="5142">
                  <c:v>12/10/14 13:41</c:v>
                </c:pt>
                <c:pt idx="5143">
                  <c:v>12/10/14 13:41</c:v>
                </c:pt>
                <c:pt idx="5144">
                  <c:v>12/10/14 13:41</c:v>
                </c:pt>
                <c:pt idx="5145">
                  <c:v>12/10/14 13:41</c:v>
                </c:pt>
                <c:pt idx="5146">
                  <c:v>12/10/14 13:41</c:v>
                </c:pt>
                <c:pt idx="5147">
                  <c:v>12/10/14 13:42</c:v>
                </c:pt>
                <c:pt idx="5148">
                  <c:v>12/10/14 13:42</c:v>
                </c:pt>
                <c:pt idx="5149">
                  <c:v>12/10/14 13:43</c:v>
                </c:pt>
                <c:pt idx="5150">
                  <c:v>12/10/14 13:47</c:v>
                </c:pt>
                <c:pt idx="5151">
                  <c:v>12/10/14 13:49</c:v>
                </c:pt>
                <c:pt idx="5152">
                  <c:v>12/10/14 13:52</c:v>
                </c:pt>
                <c:pt idx="5153">
                  <c:v>12/10/14 13:54</c:v>
                </c:pt>
                <c:pt idx="5154">
                  <c:v>12/10/14 13:56</c:v>
                </c:pt>
                <c:pt idx="5155">
                  <c:v>12/10/14 13:57</c:v>
                </c:pt>
                <c:pt idx="5156">
                  <c:v>12/10/14 13:59</c:v>
                </c:pt>
                <c:pt idx="5157">
                  <c:v>12/10/14 13:59</c:v>
                </c:pt>
                <c:pt idx="5158">
                  <c:v>12/10/14 14:02</c:v>
                </c:pt>
                <c:pt idx="5159">
                  <c:v>12/10/14 14:04</c:v>
                </c:pt>
                <c:pt idx="5160">
                  <c:v>12/10/14 14:07</c:v>
                </c:pt>
                <c:pt idx="5161">
                  <c:v>12/10/14 14:08</c:v>
                </c:pt>
                <c:pt idx="5162">
                  <c:v>12/10/14 14:08</c:v>
                </c:pt>
                <c:pt idx="5163">
                  <c:v>12/10/14 14:11</c:v>
                </c:pt>
                <c:pt idx="5164">
                  <c:v>12/10/14 14:12</c:v>
                </c:pt>
                <c:pt idx="5165">
                  <c:v>12/10/14 14:12</c:v>
                </c:pt>
                <c:pt idx="5166">
                  <c:v>12/10/14 14:14</c:v>
                </c:pt>
                <c:pt idx="5167">
                  <c:v>12/10/14 14:16</c:v>
                </c:pt>
                <c:pt idx="5168">
                  <c:v>12/10/14 14:19</c:v>
                </c:pt>
                <c:pt idx="5169">
                  <c:v>12/10/14 14:20</c:v>
                </c:pt>
                <c:pt idx="5170">
                  <c:v>12/10/14 14:21</c:v>
                </c:pt>
                <c:pt idx="5171">
                  <c:v>12/10/14 14:27</c:v>
                </c:pt>
                <c:pt idx="5172">
                  <c:v>12/10/14 14:27</c:v>
                </c:pt>
                <c:pt idx="5173">
                  <c:v>12/10/14 14:28</c:v>
                </c:pt>
                <c:pt idx="5174">
                  <c:v>12/10/14 14:28</c:v>
                </c:pt>
                <c:pt idx="5175">
                  <c:v>12/10/14 14:28</c:v>
                </c:pt>
                <c:pt idx="5176">
                  <c:v>12/10/14 14:28</c:v>
                </c:pt>
                <c:pt idx="5177">
                  <c:v>12/10/14 14:28</c:v>
                </c:pt>
                <c:pt idx="5178">
                  <c:v>12/10/14 14:28</c:v>
                </c:pt>
                <c:pt idx="5179">
                  <c:v>12/10/14 14:28</c:v>
                </c:pt>
                <c:pt idx="5180">
                  <c:v>12/10/14 14:28</c:v>
                </c:pt>
                <c:pt idx="5181">
                  <c:v>12/10/14 14:28</c:v>
                </c:pt>
                <c:pt idx="5182">
                  <c:v>12/10/14 14:28</c:v>
                </c:pt>
                <c:pt idx="5183">
                  <c:v>12/10/14 14:28</c:v>
                </c:pt>
                <c:pt idx="5184">
                  <c:v>12/10/14 14:28</c:v>
                </c:pt>
                <c:pt idx="5185">
                  <c:v>12/10/14 14:28</c:v>
                </c:pt>
                <c:pt idx="5186">
                  <c:v>12/10/14 14:28</c:v>
                </c:pt>
                <c:pt idx="5187">
                  <c:v>12/10/14 14:29</c:v>
                </c:pt>
                <c:pt idx="5188">
                  <c:v>12/10/14 14:29</c:v>
                </c:pt>
                <c:pt idx="5189">
                  <c:v>12/10/14 14:29</c:v>
                </c:pt>
                <c:pt idx="5190">
                  <c:v>12/10/14 14:29</c:v>
                </c:pt>
                <c:pt idx="5191">
                  <c:v>12/10/14 14:29</c:v>
                </c:pt>
                <c:pt idx="5192">
                  <c:v>12/10/14 14:29</c:v>
                </c:pt>
                <c:pt idx="5193">
                  <c:v>12/10/14 14:29</c:v>
                </c:pt>
                <c:pt idx="5194">
                  <c:v>12/10/14 14:29</c:v>
                </c:pt>
                <c:pt idx="5195">
                  <c:v>12/10/14 14:29</c:v>
                </c:pt>
                <c:pt idx="5196">
                  <c:v>12/10/14 14:29</c:v>
                </c:pt>
                <c:pt idx="5197">
                  <c:v>12/10/14 14:29</c:v>
                </c:pt>
                <c:pt idx="5198">
                  <c:v>12/10/14 14:29</c:v>
                </c:pt>
                <c:pt idx="5199">
                  <c:v>12/10/14 14:29</c:v>
                </c:pt>
                <c:pt idx="5200">
                  <c:v>12/10/14 14:29</c:v>
                </c:pt>
                <c:pt idx="5201">
                  <c:v>12/10/14 14:29</c:v>
                </c:pt>
                <c:pt idx="5202">
                  <c:v>12/10/14 14:29</c:v>
                </c:pt>
                <c:pt idx="5203">
                  <c:v>12/10/14 14:29</c:v>
                </c:pt>
                <c:pt idx="5204">
                  <c:v>12/10/14 14:29</c:v>
                </c:pt>
                <c:pt idx="5205">
                  <c:v>12/10/14 14:29</c:v>
                </c:pt>
                <c:pt idx="5206">
                  <c:v>12/10/14 14:29</c:v>
                </c:pt>
                <c:pt idx="5207">
                  <c:v>12/10/14 14:30</c:v>
                </c:pt>
                <c:pt idx="5208">
                  <c:v>12/10/14 14:30</c:v>
                </c:pt>
                <c:pt idx="5209">
                  <c:v>12/10/14 14:30</c:v>
                </c:pt>
                <c:pt idx="5210">
                  <c:v>12/10/14 14:30</c:v>
                </c:pt>
                <c:pt idx="5211">
                  <c:v>12/10/14 14:30</c:v>
                </c:pt>
                <c:pt idx="5212">
                  <c:v>12/10/14 14:30</c:v>
                </c:pt>
                <c:pt idx="5213">
                  <c:v>12/10/14 14:30</c:v>
                </c:pt>
                <c:pt idx="5214">
                  <c:v>12/10/14 14:30</c:v>
                </c:pt>
                <c:pt idx="5215">
                  <c:v>12/10/14 14:30</c:v>
                </c:pt>
                <c:pt idx="5216">
                  <c:v>12/10/14 14:30</c:v>
                </c:pt>
                <c:pt idx="5217">
                  <c:v>12/10/14 14:30</c:v>
                </c:pt>
                <c:pt idx="5218">
                  <c:v>12/10/14 14:31</c:v>
                </c:pt>
                <c:pt idx="5219">
                  <c:v>12/10/14 14:31</c:v>
                </c:pt>
                <c:pt idx="5220">
                  <c:v>12/10/14 14:31</c:v>
                </c:pt>
                <c:pt idx="5221">
                  <c:v>12/10/14 14:31</c:v>
                </c:pt>
                <c:pt idx="5222">
                  <c:v>12/10/14 14:31</c:v>
                </c:pt>
                <c:pt idx="5223">
                  <c:v>12/10/14 14:31</c:v>
                </c:pt>
                <c:pt idx="5224">
                  <c:v>12/10/14 14:31</c:v>
                </c:pt>
                <c:pt idx="5225">
                  <c:v>12/10/14 14:31</c:v>
                </c:pt>
                <c:pt idx="5226">
                  <c:v>12/10/14 14:31</c:v>
                </c:pt>
                <c:pt idx="5227">
                  <c:v>12/10/14 14:31</c:v>
                </c:pt>
                <c:pt idx="5228">
                  <c:v>12/10/14 14:32</c:v>
                </c:pt>
                <c:pt idx="5229">
                  <c:v>12/10/14 14:32</c:v>
                </c:pt>
                <c:pt idx="5230">
                  <c:v>12/10/14 14:32</c:v>
                </c:pt>
                <c:pt idx="5231">
                  <c:v>12/10/14 14:32</c:v>
                </c:pt>
                <c:pt idx="5232">
                  <c:v>12/10/14 14:32</c:v>
                </c:pt>
                <c:pt idx="5233">
                  <c:v>12/10/14 14:32</c:v>
                </c:pt>
                <c:pt idx="5234">
                  <c:v>12/10/14 14:32</c:v>
                </c:pt>
                <c:pt idx="5235">
                  <c:v>12/10/14 14:32</c:v>
                </c:pt>
                <c:pt idx="5236">
                  <c:v>12/10/14 14:32</c:v>
                </c:pt>
                <c:pt idx="5237">
                  <c:v>12/10/14 14:32</c:v>
                </c:pt>
                <c:pt idx="5238">
                  <c:v>12/10/14 14:32</c:v>
                </c:pt>
                <c:pt idx="5239">
                  <c:v>12/10/14 14:32</c:v>
                </c:pt>
                <c:pt idx="5240">
                  <c:v>12/10/14 14:32</c:v>
                </c:pt>
                <c:pt idx="5241">
                  <c:v>12/10/14 14:32</c:v>
                </c:pt>
                <c:pt idx="5242">
                  <c:v>12/10/14 14:33</c:v>
                </c:pt>
                <c:pt idx="5243">
                  <c:v>12/10/14 14:33</c:v>
                </c:pt>
                <c:pt idx="5244">
                  <c:v>12/10/14 14:33</c:v>
                </c:pt>
                <c:pt idx="5245">
                  <c:v>12/10/14 14:33</c:v>
                </c:pt>
                <c:pt idx="5246">
                  <c:v>12/10/14 14:33</c:v>
                </c:pt>
                <c:pt idx="5247">
                  <c:v>12/10/14 14:33</c:v>
                </c:pt>
                <c:pt idx="5248">
                  <c:v>12/10/14 14:33</c:v>
                </c:pt>
                <c:pt idx="5249">
                  <c:v>12/10/14 14:33</c:v>
                </c:pt>
                <c:pt idx="5250">
                  <c:v>12/10/14 14:33</c:v>
                </c:pt>
                <c:pt idx="5251">
                  <c:v>12/10/14 14:33</c:v>
                </c:pt>
                <c:pt idx="5252">
                  <c:v>12/10/14 14:33</c:v>
                </c:pt>
                <c:pt idx="5253">
                  <c:v>12/10/14 14:33</c:v>
                </c:pt>
                <c:pt idx="5254">
                  <c:v>12/10/14 14:33</c:v>
                </c:pt>
                <c:pt idx="5255">
                  <c:v>12/10/14 14:33</c:v>
                </c:pt>
                <c:pt idx="5256">
                  <c:v>12/10/14 14:33</c:v>
                </c:pt>
                <c:pt idx="5257">
                  <c:v>12/10/14 14:33</c:v>
                </c:pt>
                <c:pt idx="5258">
                  <c:v>12/10/14 14:33</c:v>
                </c:pt>
                <c:pt idx="5259">
                  <c:v>12/10/14 14:34</c:v>
                </c:pt>
                <c:pt idx="5260">
                  <c:v>12/10/14 14:34</c:v>
                </c:pt>
                <c:pt idx="5261">
                  <c:v>12/10/14 14:34</c:v>
                </c:pt>
                <c:pt idx="5262">
                  <c:v>12/10/14 14:34</c:v>
                </c:pt>
                <c:pt idx="5263">
                  <c:v>12/10/14 14:34</c:v>
                </c:pt>
                <c:pt idx="5264">
                  <c:v>12/10/14 14:34</c:v>
                </c:pt>
                <c:pt idx="5265">
                  <c:v>12/10/14 14:34</c:v>
                </c:pt>
                <c:pt idx="5266">
                  <c:v>12/10/14 14:34</c:v>
                </c:pt>
                <c:pt idx="5267">
                  <c:v>12/10/14 14:34</c:v>
                </c:pt>
                <c:pt idx="5268">
                  <c:v>12/10/14 14:34</c:v>
                </c:pt>
                <c:pt idx="5269">
                  <c:v>12/10/14 14:34</c:v>
                </c:pt>
                <c:pt idx="5270">
                  <c:v>12/10/14 14:34</c:v>
                </c:pt>
                <c:pt idx="5271">
                  <c:v>12/10/14 14:34</c:v>
                </c:pt>
                <c:pt idx="5272">
                  <c:v>12/10/14 14:34</c:v>
                </c:pt>
                <c:pt idx="5273">
                  <c:v>12/10/14 14:35</c:v>
                </c:pt>
                <c:pt idx="5274">
                  <c:v>12/10/14 14:35</c:v>
                </c:pt>
                <c:pt idx="5275">
                  <c:v>12/10/14 14:35</c:v>
                </c:pt>
                <c:pt idx="5276">
                  <c:v>12/10/14 14:35</c:v>
                </c:pt>
                <c:pt idx="5277">
                  <c:v>12/10/14 14:35</c:v>
                </c:pt>
                <c:pt idx="5278">
                  <c:v>12/10/14 14:35</c:v>
                </c:pt>
                <c:pt idx="5279">
                  <c:v>12/10/14 14:35</c:v>
                </c:pt>
                <c:pt idx="5280">
                  <c:v>12/10/14 14:35</c:v>
                </c:pt>
                <c:pt idx="5281">
                  <c:v>12/10/14 14:35</c:v>
                </c:pt>
                <c:pt idx="5282">
                  <c:v>12/10/14 14:35</c:v>
                </c:pt>
                <c:pt idx="5283">
                  <c:v>12/10/14 14:35</c:v>
                </c:pt>
                <c:pt idx="5284">
                  <c:v>12/10/14 14:35</c:v>
                </c:pt>
                <c:pt idx="5285">
                  <c:v>12/10/14 14:35</c:v>
                </c:pt>
                <c:pt idx="5286">
                  <c:v>12/10/14 14:35</c:v>
                </c:pt>
                <c:pt idx="5287">
                  <c:v>12/10/14 14:35</c:v>
                </c:pt>
                <c:pt idx="5288">
                  <c:v>12/10/14 14:35</c:v>
                </c:pt>
                <c:pt idx="5289">
                  <c:v>12/10/14 14:36</c:v>
                </c:pt>
                <c:pt idx="5290">
                  <c:v>12/10/14 14:36</c:v>
                </c:pt>
                <c:pt idx="5291">
                  <c:v>12/10/14 14:36</c:v>
                </c:pt>
                <c:pt idx="5292">
                  <c:v>12/10/14 14:36</c:v>
                </c:pt>
                <c:pt idx="5293">
                  <c:v>12/10/14 14:36</c:v>
                </c:pt>
                <c:pt idx="5294">
                  <c:v>12/10/14 14:36</c:v>
                </c:pt>
                <c:pt idx="5295">
                  <c:v>12/10/14 14:36</c:v>
                </c:pt>
                <c:pt idx="5296">
                  <c:v>12/10/14 14:36</c:v>
                </c:pt>
                <c:pt idx="5297">
                  <c:v>12/10/14 14:36</c:v>
                </c:pt>
                <c:pt idx="5298">
                  <c:v>12/10/14 14:36</c:v>
                </c:pt>
                <c:pt idx="5299">
                  <c:v>12/10/14 14:36</c:v>
                </c:pt>
                <c:pt idx="5300">
                  <c:v>12/10/14 14:36</c:v>
                </c:pt>
                <c:pt idx="5301">
                  <c:v>12/10/14 14:36</c:v>
                </c:pt>
                <c:pt idx="5302">
                  <c:v>12/10/14 14:36</c:v>
                </c:pt>
                <c:pt idx="5303">
                  <c:v>12/10/14 14:37</c:v>
                </c:pt>
                <c:pt idx="5304">
                  <c:v>12/10/14 14:37</c:v>
                </c:pt>
                <c:pt idx="5305">
                  <c:v>12/10/14 14:37</c:v>
                </c:pt>
                <c:pt idx="5306">
                  <c:v>12/10/14 14:37</c:v>
                </c:pt>
                <c:pt idx="5307">
                  <c:v>12/10/14 14:37</c:v>
                </c:pt>
                <c:pt idx="5308">
                  <c:v>12/10/14 14:37</c:v>
                </c:pt>
                <c:pt idx="5309">
                  <c:v>12/10/14 14:37</c:v>
                </c:pt>
                <c:pt idx="5310">
                  <c:v>12/10/14 14:37</c:v>
                </c:pt>
                <c:pt idx="5311">
                  <c:v>12/10/14 14:37</c:v>
                </c:pt>
                <c:pt idx="5312">
                  <c:v>12/10/14 14:37</c:v>
                </c:pt>
                <c:pt idx="5313">
                  <c:v>12/10/14 14:37</c:v>
                </c:pt>
                <c:pt idx="5314">
                  <c:v>12/10/14 14:37</c:v>
                </c:pt>
                <c:pt idx="5315">
                  <c:v>12/10/14 14:37</c:v>
                </c:pt>
                <c:pt idx="5316">
                  <c:v>12/10/14 14:37</c:v>
                </c:pt>
                <c:pt idx="5317">
                  <c:v>12/10/14 14:37</c:v>
                </c:pt>
                <c:pt idx="5318">
                  <c:v>12/10/14 14:37</c:v>
                </c:pt>
                <c:pt idx="5319">
                  <c:v>12/10/14 14:37</c:v>
                </c:pt>
                <c:pt idx="5320">
                  <c:v>12/10/14 14:38</c:v>
                </c:pt>
                <c:pt idx="5321">
                  <c:v>12/10/14 14:38</c:v>
                </c:pt>
                <c:pt idx="5322">
                  <c:v>12/10/14 14:38</c:v>
                </c:pt>
                <c:pt idx="5323">
                  <c:v>12/10/14 14:38</c:v>
                </c:pt>
                <c:pt idx="5324">
                  <c:v>12/10/14 14:38</c:v>
                </c:pt>
                <c:pt idx="5325">
                  <c:v>12/10/14 14:38</c:v>
                </c:pt>
                <c:pt idx="5326">
                  <c:v>12/10/14 14:38</c:v>
                </c:pt>
                <c:pt idx="5327">
                  <c:v>12/10/14 14:38</c:v>
                </c:pt>
                <c:pt idx="5328">
                  <c:v>12/10/14 14:38</c:v>
                </c:pt>
                <c:pt idx="5329">
                  <c:v>12/10/14 14:38</c:v>
                </c:pt>
                <c:pt idx="5330">
                  <c:v>12/10/14 14:38</c:v>
                </c:pt>
                <c:pt idx="5331">
                  <c:v>12/10/14 14:38</c:v>
                </c:pt>
                <c:pt idx="5332">
                  <c:v>12/10/14 14:38</c:v>
                </c:pt>
                <c:pt idx="5333">
                  <c:v>12/10/14 14:38</c:v>
                </c:pt>
                <c:pt idx="5334">
                  <c:v>12/10/14 14:38</c:v>
                </c:pt>
                <c:pt idx="5335">
                  <c:v>12/10/14 14:38</c:v>
                </c:pt>
                <c:pt idx="5336">
                  <c:v>12/10/14 14:38</c:v>
                </c:pt>
                <c:pt idx="5337">
                  <c:v>12/10/14 14:38</c:v>
                </c:pt>
                <c:pt idx="5338">
                  <c:v>12/10/14 14:38</c:v>
                </c:pt>
                <c:pt idx="5339">
                  <c:v>12/10/14 14:38</c:v>
                </c:pt>
                <c:pt idx="5340">
                  <c:v>12/10/14 14:38</c:v>
                </c:pt>
                <c:pt idx="5341">
                  <c:v>12/10/14 14:38</c:v>
                </c:pt>
                <c:pt idx="5342">
                  <c:v>12/10/14 14:38</c:v>
                </c:pt>
                <c:pt idx="5343">
                  <c:v>12/10/14 14:38</c:v>
                </c:pt>
                <c:pt idx="5344">
                  <c:v>12/10/14 14:38</c:v>
                </c:pt>
                <c:pt idx="5345">
                  <c:v>12/10/14 14:38</c:v>
                </c:pt>
                <c:pt idx="5346">
                  <c:v>12/10/14 14:38</c:v>
                </c:pt>
                <c:pt idx="5347">
                  <c:v>12/10/14 14:38</c:v>
                </c:pt>
                <c:pt idx="5348">
                  <c:v>12/10/14 14:38</c:v>
                </c:pt>
                <c:pt idx="5349">
                  <c:v>12/10/14 14:38</c:v>
                </c:pt>
                <c:pt idx="5350">
                  <c:v>12/10/14 14:39</c:v>
                </c:pt>
                <c:pt idx="5351">
                  <c:v>12/10/14 14:39</c:v>
                </c:pt>
                <c:pt idx="5352">
                  <c:v>12/10/14 14:39</c:v>
                </c:pt>
                <c:pt idx="5353">
                  <c:v>12/10/14 14:39</c:v>
                </c:pt>
                <c:pt idx="5354">
                  <c:v>12/10/14 14:39</c:v>
                </c:pt>
                <c:pt idx="5355">
                  <c:v>12/10/14 14:39</c:v>
                </c:pt>
                <c:pt idx="5356">
                  <c:v>12/10/14 14:39</c:v>
                </c:pt>
                <c:pt idx="5357">
                  <c:v>12/10/14 14:39</c:v>
                </c:pt>
                <c:pt idx="5358">
                  <c:v>12/10/14 14:39</c:v>
                </c:pt>
                <c:pt idx="5359">
                  <c:v>12/10/14 14:39</c:v>
                </c:pt>
                <c:pt idx="5360">
                  <c:v>12/10/14 14:39</c:v>
                </c:pt>
                <c:pt idx="5361">
                  <c:v>12/10/14 14:39</c:v>
                </c:pt>
                <c:pt idx="5362">
                  <c:v>12/10/14 14:39</c:v>
                </c:pt>
                <c:pt idx="5363">
                  <c:v>12/10/14 14:39</c:v>
                </c:pt>
                <c:pt idx="5364">
                  <c:v>12/10/14 14:39</c:v>
                </c:pt>
                <c:pt idx="5365">
                  <c:v>12/10/14 14:39</c:v>
                </c:pt>
                <c:pt idx="5366">
                  <c:v>12/10/14 14:39</c:v>
                </c:pt>
                <c:pt idx="5367">
                  <c:v>12/10/14 14:39</c:v>
                </c:pt>
                <c:pt idx="5368">
                  <c:v>12/10/14 14:39</c:v>
                </c:pt>
                <c:pt idx="5369">
                  <c:v>12/10/14 14:39</c:v>
                </c:pt>
                <c:pt idx="5370">
                  <c:v>12/10/14 14:39</c:v>
                </c:pt>
                <c:pt idx="5371">
                  <c:v>12/10/14 14:39</c:v>
                </c:pt>
                <c:pt idx="5372">
                  <c:v>12/10/14 14:39</c:v>
                </c:pt>
                <c:pt idx="5373">
                  <c:v>12/10/14 14:39</c:v>
                </c:pt>
                <c:pt idx="5374">
                  <c:v>12/10/14 14:39</c:v>
                </c:pt>
                <c:pt idx="5375">
                  <c:v>12/10/14 14:39</c:v>
                </c:pt>
                <c:pt idx="5376">
                  <c:v>12/10/14 14:39</c:v>
                </c:pt>
                <c:pt idx="5377">
                  <c:v>12/10/14 14:39</c:v>
                </c:pt>
                <c:pt idx="5378">
                  <c:v>12/10/14 14:39</c:v>
                </c:pt>
                <c:pt idx="5379">
                  <c:v>12/10/14 14:39</c:v>
                </c:pt>
                <c:pt idx="5380">
                  <c:v>12/10/14 14:39</c:v>
                </c:pt>
                <c:pt idx="5381">
                  <c:v>12/10/14 14:40</c:v>
                </c:pt>
                <c:pt idx="5382">
                  <c:v>12/10/14 14:40</c:v>
                </c:pt>
                <c:pt idx="5383">
                  <c:v>12/10/14 14:40</c:v>
                </c:pt>
                <c:pt idx="5384">
                  <c:v>12/10/14 14:40</c:v>
                </c:pt>
                <c:pt idx="5385">
                  <c:v>12/10/14 14:40</c:v>
                </c:pt>
                <c:pt idx="5386">
                  <c:v>12/10/14 14:40</c:v>
                </c:pt>
                <c:pt idx="5387">
                  <c:v>12/10/14 14:40</c:v>
                </c:pt>
                <c:pt idx="5388">
                  <c:v>12/10/14 14:40</c:v>
                </c:pt>
                <c:pt idx="5389">
                  <c:v>12/10/14 14:40</c:v>
                </c:pt>
                <c:pt idx="5390">
                  <c:v>12/10/14 14:40</c:v>
                </c:pt>
                <c:pt idx="5391">
                  <c:v>12/10/14 14:40</c:v>
                </c:pt>
                <c:pt idx="5392">
                  <c:v>12/10/14 14:40</c:v>
                </c:pt>
                <c:pt idx="5393">
                  <c:v>12/10/14 14:40</c:v>
                </c:pt>
                <c:pt idx="5394">
                  <c:v>12/10/14 14:40</c:v>
                </c:pt>
                <c:pt idx="5395">
                  <c:v>12/10/14 14:40</c:v>
                </c:pt>
                <c:pt idx="5396">
                  <c:v>12/10/14 14:40</c:v>
                </c:pt>
                <c:pt idx="5397">
                  <c:v>12/10/14 14:40</c:v>
                </c:pt>
                <c:pt idx="5398">
                  <c:v>12/10/14 14:40</c:v>
                </c:pt>
                <c:pt idx="5399">
                  <c:v>12/10/14 14:40</c:v>
                </c:pt>
                <c:pt idx="5400">
                  <c:v>12/10/14 14:40</c:v>
                </c:pt>
                <c:pt idx="5401">
                  <c:v>12/10/14 14:40</c:v>
                </c:pt>
                <c:pt idx="5402">
                  <c:v>12/10/14 14:40</c:v>
                </c:pt>
                <c:pt idx="5403">
                  <c:v>12/10/14 14:40</c:v>
                </c:pt>
                <c:pt idx="5404">
                  <c:v>12/10/14 14:40</c:v>
                </c:pt>
                <c:pt idx="5405">
                  <c:v>12/10/14 14:40</c:v>
                </c:pt>
                <c:pt idx="5406">
                  <c:v>12/10/14 14:40</c:v>
                </c:pt>
                <c:pt idx="5407">
                  <c:v>12/10/14 14:40</c:v>
                </c:pt>
                <c:pt idx="5408">
                  <c:v>12/10/14 14:40</c:v>
                </c:pt>
                <c:pt idx="5409">
                  <c:v>12/10/14 14:40</c:v>
                </c:pt>
                <c:pt idx="5410">
                  <c:v>12/10/14 14:40</c:v>
                </c:pt>
                <c:pt idx="5411">
                  <c:v>12/10/14 14:40</c:v>
                </c:pt>
                <c:pt idx="5412">
                  <c:v>12/10/14 14:40</c:v>
                </c:pt>
                <c:pt idx="5413">
                  <c:v>12/10/14 14:40</c:v>
                </c:pt>
                <c:pt idx="5414">
                  <c:v>12/10/14 14:40</c:v>
                </c:pt>
                <c:pt idx="5415">
                  <c:v>12/10/14 14:40</c:v>
                </c:pt>
                <c:pt idx="5416">
                  <c:v>12/10/14 14:41</c:v>
                </c:pt>
                <c:pt idx="5417">
                  <c:v>12/10/14 14:41</c:v>
                </c:pt>
                <c:pt idx="5418">
                  <c:v>12/10/14 14:41</c:v>
                </c:pt>
                <c:pt idx="5419">
                  <c:v>12/10/14 14:41</c:v>
                </c:pt>
                <c:pt idx="5420">
                  <c:v>12/10/14 14:41</c:v>
                </c:pt>
                <c:pt idx="5421">
                  <c:v>12/10/14 14:41</c:v>
                </c:pt>
                <c:pt idx="5422">
                  <c:v>12/10/14 14:41</c:v>
                </c:pt>
                <c:pt idx="5423">
                  <c:v>12/10/14 14:41</c:v>
                </c:pt>
                <c:pt idx="5424">
                  <c:v>12/10/14 14:41</c:v>
                </c:pt>
                <c:pt idx="5425">
                  <c:v>12/10/14 14:41</c:v>
                </c:pt>
                <c:pt idx="5426">
                  <c:v>12/10/14 14:41</c:v>
                </c:pt>
                <c:pt idx="5427">
                  <c:v>12/10/14 14:41</c:v>
                </c:pt>
                <c:pt idx="5428">
                  <c:v>12/10/14 14:41</c:v>
                </c:pt>
                <c:pt idx="5429">
                  <c:v>12/10/14 14:41</c:v>
                </c:pt>
                <c:pt idx="5430">
                  <c:v>12/10/14 14:41</c:v>
                </c:pt>
                <c:pt idx="5431">
                  <c:v>12/10/14 14:41</c:v>
                </c:pt>
                <c:pt idx="5432">
                  <c:v>12/10/14 14:41</c:v>
                </c:pt>
                <c:pt idx="5433">
                  <c:v>12/10/14 14:41</c:v>
                </c:pt>
                <c:pt idx="5434">
                  <c:v>12/10/14 14:41</c:v>
                </c:pt>
                <c:pt idx="5435">
                  <c:v>12/10/14 14:41</c:v>
                </c:pt>
                <c:pt idx="5436">
                  <c:v>12/10/14 14:41</c:v>
                </c:pt>
                <c:pt idx="5437">
                  <c:v>12/10/14 14:41</c:v>
                </c:pt>
                <c:pt idx="5438">
                  <c:v>12/10/14 14:41</c:v>
                </c:pt>
                <c:pt idx="5439">
                  <c:v>12/10/14 14:41</c:v>
                </c:pt>
                <c:pt idx="5440">
                  <c:v>12/10/14 14:41</c:v>
                </c:pt>
                <c:pt idx="5441">
                  <c:v>12/10/14 14:41</c:v>
                </c:pt>
                <c:pt idx="5442">
                  <c:v>12/10/14 14:41</c:v>
                </c:pt>
                <c:pt idx="5443">
                  <c:v>12/10/14 14:41</c:v>
                </c:pt>
                <c:pt idx="5444">
                  <c:v>12/10/14 14:41</c:v>
                </c:pt>
                <c:pt idx="5445">
                  <c:v>12/10/14 14:41</c:v>
                </c:pt>
                <c:pt idx="5446">
                  <c:v>12/10/14 14:41</c:v>
                </c:pt>
                <c:pt idx="5447">
                  <c:v>12/10/14 14:41</c:v>
                </c:pt>
                <c:pt idx="5448">
                  <c:v>12/10/14 14:41</c:v>
                </c:pt>
                <c:pt idx="5449">
                  <c:v>12/10/14 14:41</c:v>
                </c:pt>
                <c:pt idx="5450">
                  <c:v>12/10/14 14:41</c:v>
                </c:pt>
                <c:pt idx="5451">
                  <c:v>12/10/14 14:41</c:v>
                </c:pt>
                <c:pt idx="5452">
                  <c:v>12/10/14 14:42</c:v>
                </c:pt>
                <c:pt idx="5453">
                  <c:v>12/10/14 14:42</c:v>
                </c:pt>
                <c:pt idx="5454">
                  <c:v>12/10/14 14:42</c:v>
                </c:pt>
                <c:pt idx="5455">
                  <c:v>12/10/14 14:42</c:v>
                </c:pt>
                <c:pt idx="5456">
                  <c:v>12/10/14 14:42</c:v>
                </c:pt>
                <c:pt idx="5457">
                  <c:v>12/10/14 14:42</c:v>
                </c:pt>
                <c:pt idx="5458">
                  <c:v>12/10/14 14:42</c:v>
                </c:pt>
                <c:pt idx="5459">
                  <c:v>12/10/14 14:42</c:v>
                </c:pt>
                <c:pt idx="5460">
                  <c:v>12/10/14 14:42</c:v>
                </c:pt>
                <c:pt idx="5461">
                  <c:v>12/10/14 14:42</c:v>
                </c:pt>
                <c:pt idx="5462">
                  <c:v>12/10/14 14:42</c:v>
                </c:pt>
                <c:pt idx="5463">
                  <c:v>12/10/14 14:42</c:v>
                </c:pt>
                <c:pt idx="5464">
                  <c:v>12/10/14 14:42</c:v>
                </c:pt>
                <c:pt idx="5465">
                  <c:v>12/10/14 14:42</c:v>
                </c:pt>
                <c:pt idx="5466">
                  <c:v>12/10/14 14:42</c:v>
                </c:pt>
                <c:pt idx="5467">
                  <c:v>12/10/14 14:42</c:v>
                </c:pt>
                <c:pt idx="5468">
                  <c:v>12/10/14 14:42</c:v>
                </c:pt>
                <c:pt idx="5469">
                  <c:v>12/10/14 14:42</c:v>
                </c:pt>
                <c:pt idx="5470">
                  <c:v>12/10/14 14:42</c:v>
                </c:pt>
                <c:pt idx="5471">
                  <c:v>12/10/14 14:42</c:v>
                </c:pt>
                <c:pt idx="5472">
                  <c:v>12/10/14 14:42</c:v>
                </c:pt>
                <c:pt idx="5473">
                  <c:v>12/10/14 14:43</c:v>
                </c:pt>
                <c:pt idx="5474">
                  <c:v>12/10/14 14:43</c:v>
                </c:pt>
                <c:pt idx="5475">
                  <c:v>12/10/14 14:43</c:v>
                </c:pt>
                <c:pt idx="5476">
                  <c:v>12/10/14 14:43</c:v>
                </c:pt>
                <c:pt idx="5477">
                  <c:v>12/10/14 14:43</c:v>
                </c:pt>
                <c:pt idx="5478">
                  <c:v>12/10/14 14:43</c:v>
                </c:pt>
                <c:pt idx="5479">
                  <c:v>12/10/14 14:43</c:v>
                </c:pt>
                <c:pt idx="5480">
                  <c:v>12/10/14 14:43</c:v>
                </c:pt>
                <c:pt idx="5481">
                  <c:v>12/10/14 14:43</c:v>
                </c:pt>
                <c:pt idx="5482">
                  <c:v>12/10/14 14:43</c:v>
                </c:pt>
                <c:pt idx="5483">
                  <c:v>12/10/14 14:44</c:v>
                </c:pt>
                <c:pt idx="5484">
                  <c:v>12/10/14 14:45</c:v>
                </c:pt>
                <c:pt idx="5485">
                  <c:v>12/10/14 14:46</c:v>
                </c:pt>
                <c:pt idx="5486">
                  <c:v>12/10/14 14:46</c:v>
                </c:pt>
                <c:pt idx="5487">
                  <c:v>12/10/14 14:46</c:v>
                </c:pt>
                <c:pt idx="5488">
                  <c:v>12/10/14 14:46</c:v>
                </c:pt>
                <c:pt idx="5489">
                  <c:v>12/10/14 14:46</c:v>
                </c:pt>
                <c:pt idx="5490">
                  <c:v>12/10/14 14:46</c:v>
                </c:pt>
                <c:pt idx="5491">
                  <c:v>12/10/14 14:46</c:v>
                </c:pt>
                <c:pt idx="5492">
                  <c:v>12/10/14 14:46</c:v>
                </c:pt>
                <c:pt idx="5493">
                  <c:v>12/10/14 14:46</c:v>
                </c:pt>
                <c:pt idx="5494">
                  <c:v>12/10/14 14:46</c:v>
                </c:pt>
                <c:pt idx="5495">
                  <c:v>12/10/14 14:46</c:v>
                </c:pt>
                <c:pt idx="5496">
                  <c:v>12/10/14 14:47</c:v>
                </c:pt>
                <c:pt idx="5497">
                  <c:v>12/10/14 14:47</c:v>
                </c:pt>
                <c:pt idx="5498">
                  <c:v>12/10/14 14:47</c:v>
                </c:pt>
                <c:pt idx="5499">
                  <c:v>12/10/14 14:47</c:v>
                </c:pt>
                <c:pt idx="5500">
                  <c:v>12/10/14 14:47</c:v>
                </c:pt>
                <c:pt idx="5501">
                  <c:v>12/10/14 14:47</c:v>
                </c:pt>
                <c:pt idx="5502">
                  <c:v>12/10/14 14:48</c:v>
                </c:pt>
                <c:pt idx="5503">
                  <c:v>12/10/14 14:48</c:v>
                </c:pt>
                <c:pt idx="5504">
                  <c:v>12/10/14 14:48</c:v>
                </c:pt>
                <c:pt idx="5505">
                  <c:v>12/10/14 14:48</c:v>
                </c:pt>
                <c:pt idx="5506">
                  <c:v>12/10/14 14:48</c:v>
                </c:pt>
                <c:pt idx="5507">
                  <c:v>12/10/14 14:48</c:v>
                </c:pt>
                <c:pt idx="5508">
                  <c:v>12/10/14 14:48</c:v>
                </c:pt>
                <c:pt idx="5509">
                  <c:v>12/10/14 14:48</c:v>
                </c:pt>
                <c:pt idx="5510">
                  <c:v>12/10/14 14:48</c:v>
                </c:pt>
                <c:pt idx="5511">
                  <c:v>12/10/14 14:48</c:v>
                </c:pt>
                <c:pt idx="5512">
                  <c:v>12/10/14 14:48</c:v>
                </c:pt>
                <c:pt idx="5513">
                  <c:v>12/10/14 14:48</c:v>
                </c:pt>
                <c:pt idx="5514">
                  <c:v>12/10/14 14:48</c:v>
                </c:pt>
                <c:pt idx="5515">
                  <c:v>12/10/14 14:48</c:v>
                </c:pt>
                <c:pt idx="5516">
                  <c:v>12/10/14 14:48</c:v>
                </c:pt>
                <c:pt idx="5517">
                  <c:v>12/10/14 14:48</c:v>
                </c:pt>
                <c:pt idx="5518">
                  <c:v>12/10/14 14:49</c:v>
                </c:pt>
                <c:pt idx="5519">
                  <c:v>12/10/14 14:49</c:v>
                </c:pt>
                <c:pt idx="5520">
                  <c:v>12/10/14 14:49</c:v>
                </c:pt>
                <c:pt idx="5521">
                  <c:v>12/10/14 14:49</c:v>
                </c:pt>
                <c:pt idx="5522">
                  <c:v>12/10/14 14:49</c:v>
                </c:pt>
                <c:pt idx="5523">
                  <c:v>12/10/14 14:49</c:v>
                </c:pt>
                <c:pt idx="5524">
                  <c:v>12/10/14 14:49</c:v>
                </c:pt>
                <c:pt idx="5525">
                  <c:v>12/10/14 14:49</c:v>
                </c:pt>
                <c:pt idx="5526">
                  <c:v>12/10/14 14:49</c:v>
                </c:pt>
                <c:pt idx="5527">
                  <c:v>12/10/14 14:49</c:v>
                </c:pt>
                <c:pt idx="5528">
                  <c:v>12/10/14 14:49</c:v>
                </c:pt>
                <c:pt idx="5529">
                  <c:v>12/10/14 14:49</c:v>
                </c:pt>
                <c:pt idx="5530">
                  <c:v>12/10/14 14:49</c:v>
                </c:pt>
                <c:pt idx="5531">
                  <c:v>12/10/14 14:49</c:v>
                </c:pt>
                <c:pt idx="5532">
                  <c:v>12/10/14 14:49</c:v>
                </c:pt>
                <c:pt idx="5533">
                  <c:v>12/10/14 14:49</c:v>
                </c:pt>
                <c:pt idx="5534">
                  <c:v>12/10/14 14:49</c:v>
                </c:pt>
                <c:pt idx="5535">
                  <c:v>12/10/14 14:49</c:v>
                </c:pt>
                <c:pt idx="5536">
                  <c:v>12/10/14 14:49</c:v>
                </c:pt>
                <c:pt idx="5537">
                  <c:v>12/10/14 14:49</c:v>
                </c:pt>
                <c:pt idx="5538">
                  <c:v>12/10/14 14:49</c:v>
                </c:pt>
                <c:pt idx="5539">
                  <c:v>12/10/14 14:49</c:v>
                </c:pt>
                <c:pt idx="5540">
                  <c:v>12/10/14 14:50</c:v>
                </c:pt>
                <c:pt idx="5541">
                  <c:v>12/10/14 14:50</c:v>
                </c:pt>
                <c:pt idx="5542">
                  <c:v>12/10/14 14:50</c:v>
                </c:pt>
                <c:pt idx="5543">
                  <c:v>12/10/14 14:50</c:v>
                </c:pt>
                <c:pt idx="5544">
                  <c:v>12/10/14 14:50</c:v>
                </c:pt>
                <c:pt idx="5545">
                  <c:v>12/10/14 14:50</c:v>
                </c:pt>
                <c:pt idx="5546">
                  <c:v>12/10/14 14:50</c:v>
                </c:pt>
                <c:pt idx="5547">
                  <c:v>12/10/14 14:50</c:v>
                </c:pt>
                <c:pt idx="5548">
                  <c:v>12/10/14 14:50</c:v>
                </c:pt>
                <c:pt idx="5549">
                  <c:v>12/10/14 14:50</c:v>
                </c:pt>
                <c:pt idx="5550">
                  <c:v>12/10/14 14:50</c:v>
                </c:pt>
                <c:pt idx="5551">
                  <c:v>12/10/14 14:50</c:v>
                </c:pt>
                <c:pt idx="5552">
                  <c:v>12/10/14 14:50</c:v>
                </c:pt>
                <c:pt idx="5553">
                  <c:v>12/10/14 14:50</c:v>
                </c:pt>
                <c:pt idx="5554">
                  <c:v>12/10/14 14:50</c:v>
                </c:pt>
                <c:pt idx="5555">
                  <c:v>12/10/14 14:50</c:v>
                </c:pt>
                <c:pt idx="5556">
                  <c:v>12/10/14 14:50</c:v>
                </c:pt>
                <c:pt idx="5557">
                  <c:v>12/10/14 14:51</c:v>
                </c:pt>
                <c:pt idx="5558">
                  <c:v>12/10/14 14:51</c:v>
                </c:pt>
                <c:pt idx="5559">
                  <c:v>12/10/14 14:51</c:v>
                </c:pt>
                <c:pt idx="5560">
                  <c:v>12/10/14 14:51</c:v>
                </c:pt>
                <c:pt idx="5561">
                  <c:v>12/10/14 14:51</c:v>
                </c:pt>
                <c:pt idx="5562">
                  <c:v>12/10/14 14:51</c:v>
                </c:pt>
                <c:pt idx="5563">
                  <c:v>12/10/14 14:52</c:v>
                </c:pt>
                <c:pt idx="5564">
                  <c:v>12/10/14 14:52</c:v>
                </c:pt>
                <c:pt idx="5565">
                  <c:v>12/10/14 14:52</c:v>
                </c:pt>
                <c:pt idx="5566">
                  <c:v>12/10/14 14:52</c:v>
                </c:pt>
                <c:pt idx="5567">
                  <c:v>12/10/14 14:52</c:v>
                </c:pt>
                <c:pt idx="5568">
                  <c:v>12/10/14 14:52</c:v>
                </c:pt>
                <c:pt idx="5569">
                  <c:v>12/10/14 14:52</c:v>
                </c:pt>
                <c:pt idx="5570">
                  <c:v>12/10/14 14:52</c:v>
                </c:pt>
                <c:pt idx="5571">
                  <c:v>12/10/14 14:52</c:v>
                </c:pt>
                <c:pt idx="5572">
                  <c:v>12/10/14 14:52</c:v>
                </c:pt>
                <c:pt idx="5573">
                  <c:v>12/10/14 14:53</c:v>
                </c:pt>
                <c:pt idx="5574">
                  <c:v>12/10/14 14:53</c:v>
                </c:pt>
                <c:pt idx="5575">
                  <c:v>12/10/14 14:53</c:v>
                </c:pt>
                <c:pt idx="5576">
                  <c:v>12/10/14 14:53</c:v>
                </c:pt>
                <c:pt idx="5577">
                  <c:v>12/10/14 14:53</c:v>
                </c:pt>
                <c:pt idx="5578">
                  <c:v>12/10/14 14:54</c:v>
                </c:pt>
                <c:pt idx="5579">
                  <c:v>12/10/14 14:54</c:v>
                </c:pt>
                <c:pt idx="5580">
                  <c:v>12/10/14 14:54</c:v>
                </c:pt>
                <c:pt idx="5581">
                  <c:v>12/10/14 14:54</c:v>
                </c:pt>
                <c:pt idx="5582">
                  <c:v>12/10/14 14:54</c:v>
                </c:pt>
                <c:pt idx="5583">
                  <c:v>12/10/14 14:54</c:v>
                </c:pt>
                <c:pt idx="5584">
                  <c:v>12/10/14 14:54</c:v>
                </c:pt>
                <c:pt idx="5585">
                  <c:v>12/10/14 14:54</c:v>
                </c:pt>
                <c:pt idx="5586">
                  <c:v>12/10/14 14:54</c:v>
                </c:pt>
                <c:pt idx="5587">
                  <c:v>12/10/14 14:54</c:v>
                </c:pt>
                <c:pt idx="5588">
                  <c:v>12/10/14 14:54</c:v>
                </c:pt>
                <c:pt idx="5589">
                  <c:v>12/10/14 14:54</c:v>
                </c:pt>
                <c:pt idx="5590">
                  <c:v>12/10/14 14:54</c:v>
                </c:pt>
                <c:pt idx="5591">
                  <c:v>12/10/14 14:55</c:v>
                </c:pt>
                <c:pt idx="5592">
                  <c:v>12/10/14 14:55</c:v>
                </c:pt>
                <c:pt idx="5593">
                  <c:v>12/10/14 14:55</c:v>
                </c:pt>
                <c:pt idx="5594">
                  <c:v>12/10/14 14:55</c:v>
                </c:pt>
                <c:pt idx="5595">
                  <c:v>12/10/14 14:55</c:v>
                </c:pt>
                <c:pt idx="5596">
                  <c:v>12/10/14 14:55</c:v>
                </c:pt>
                <c:pt idx="5597">
                  <c:v>12/10/14 14:55</c:v>
                </c:pt>
                <c:pt idx="5598">
                  <c:v>12/10/14 14:55</c:v>
                </c:pt>
                <c:pt idx="5599">
                  <c:v>12/10/14 14:55</c:v>
                </c:pt>
                <c:pt idx="5600">
                  <c:v>12/10/14 14:55</c:v>
                </c:pt>
                <c:pt idx="5601">
                  <c:v>12/10/14 14:55</c:v>
                </c:pt>
                <c:pt idx="5602">
                  <c:v>12/10/14 14:55</c:v>
                </c:pt>
                <c:pt idx="5603">
                  <c:v>12/10/14 14:55</c:v>
                </c:pt>
                <c:pt idx="5604">
                  <c:v>12/10/14 14:55</c:v>
                </c:pt>
                <c:pt idx="5605">
                  <c:v>12/10/14 14:55</c:v>
                </c:pt>
                <c:pt idx="5606">
                  <c:v>12/10/14 14:56</c:v>
                </c:pt>
                <c:pt idx="5607">
                  <c:v>12/10/14 14:56</c:v>
                </c:pt>
                <c:pt idx="5608">
                  <c:v>12/10/14 14:56</c:v>
                </c:pt>
                <c:pt idx="5609">
                  <c:v>12/10/14 14:56</c:v>
                </c:pt>
                <c:pt idx="5610">
                  <c:v>12/10/14 14:56</c:v>
                </c:pt>
                <c:pt idx="5611">
                  <c:v>12/10/14 14:56</c:v>
                </c:pt>
                <c:pt idx="5612">
                  <c:v>12/10/14 14:56</c:v>
                </c:pt>
                <c:pt idx="5613">
                  <c:v>12/10/14 14:56</c:v>
                </c:pt>
                <c:pt idx="5614">
                  <c:v>12/10/14 14:56</c:v>
                </c:pt>
                <c:pt idx="5615">
                  <c:v>12/10/14 14:56</c:v>
                </c:pt>
                <c:pt idx="5616">
                  <c:v>12/10/14 14:57</c:v>
                </c:pt>
                <c:pt idx="5617">
                  <c:v>12/10/14 14:57</c:v>
                </c:pt>
                <c:pt idx="5618">
                  <c:v>12/10/14 14:57</c:v>
                </c:pt>
                <c:pt idx="5619">
                  <c:v>12/10/14 14:57</c:v>
                </c:pt>
                <c:pt idx="5620">
                  <c:v>12/10/14 14:57</c:v>
                </c:pt>
                <c:pt idx="5621">
                  <c:v>12/10/14 14:57</c:v>
                </c:pt>
                <c:pt idx="5622">
                  <c:v>12/10/14 14:58</c:v>
                </c:pt>
                <c:pt idx="5623">
                  <c:v>12/10/14 14:58</c:v>
                </c:pt>
                <c:pt idx="5624">
                  <c:v>12/10/14 14:58</c:v>
                </c:pt>
                <c:pt idx="5625">
                  <c:v>12/10/14 14:58</c:v>
                </c:pt>
                <c:pt idx="5626">
                  <c:v>12/10/14 14:58</c:v>
                </c:pt>
                <c:pt idx="5627">
                  <c:v>12/10/14 14:58</c:v>
                </c:pt>
                <c:pt idx="5628">
                  <c:v>12/10/14 14:58</c:v>
                </c:pt>
                <c:pt idx="5629">
                  <c:v>12/10/14 14:58</c:v>
                </c:pt>
                <c:pt idx="5630">
                  <c:v>12/10/14 14:58</c:v>
                </c:pt>
                <c:pt idx="5631">
                  <c:v>12/10/14 14:59</c:v>
                </c:pt>
                <c:pt idx="5632">
                  <c:v>12/10/14 14:59</c:v>
                </c:pt>
                <c:pt idx="5633">
                  <c:v>12/10/14 14:59</c:v>
                </c:pt>
                <c:pt idx="5634">
                  <c:v>12/10/14 14:59</c:v>
                </c:pt>
                <c:pt idx="5635">
                  <c:v>12/10/14 14:59</c:v>
                </c:pt>
                <c:pt idx="5636">
                  <c:v>12/10/14 14:59</c:v>
                </c:pt>
                <c:pt idx="5637">
                  <c:v>12/10/14 14:59</c:v>
                </c:pt>
                <c:pt idx="5638">
                  <c:v>12/10/14 14:59</c:v>
                </c:pt>
                <c:pt idx="5639">
                  <c:v>12/10/14 14:59</c:v>
                </c:pt>
                <c:pt idx="5640">
                  <c:v>12/10/14 14:59</c:v>
                </c:pt>
                <c:pt idx="5641">
                  <c:v>12/10/14 14:59</c:v>
                </c:pt>
                <c:pt idx="5642">
                  <c:v>12/10/14 14:59</c:v>
                </c:pt>
                <c:pt idx="5643">
                  <c:v>12/10/14 14:59</c:v>
                </c:pt>
                <c:pt idx="5644">
                  <c:v>12/10/14 14:59</c:v>
                </c:pt>
                <c:pt idx="5645">
                  <c:v>12/10/14 14:59</c:v>
                </c:pt>
                <c:pt idx="5646">
                  <c:v>12/10/14 14:59</c:v>
                </c:pt>
                <c:pt idx="5647">
                  <c:v>12/10/14 14:59</c:v>
                </c:pt>
                <c:pt idx="5648">
                  <c:v>12/10/14 14:59</c:v>
                </c:pt>
                <c:pt idx="5649">
                  <c:v>12/10/14 14:59</c:v>
                </c:pt>
                <c:pt idx="5650">
                  <c:v>12/10/14 14:59</c:v>
                </c:pt>
                <c:pt idx="5651">
                  <c:v>12/10/14 15:00</c:v>
                </c:pt>
                <c:pt idx="5652">
                  <c:v>12/10/14 15:00</c:v>
                </c:pt>
                <c:pt idx="5653">
                  <c:v>12/10/14 15:00</c:v>
                </c:pt>
                <c:pt idx="5654">
                  <c:v>12/10/14 15:00</c:v>
                </c:pt>
                <c:pt idx="5655">
                  <c:v>12/10/14 15:00</c:v>
                </c:pt>
                <c:pt idx="5656">
                  <c:v>12/10/14 15:00</c:v>
                </c:pt>
                <c:pt idx="5657">
                  <c:v>12/10/14 15:00</c:v>
                </c:pt>
                <c:pt idx="5658">
                  <c:v>12/10/14 15:00</c:v>
                </c:pt>
                <c:pt idx="5659">
                  <c:v>12/10/14 15:00</c:v>
                </c:pt>
                <c:pt idx="5660">
                  <c:v>12/10/14 15:00</c:v>
                </c:pt>
                <c:pt idx="5661">
                  <c:v>12/10/14 15:00</c:v>
                </c:pt>
                <c:pt idx="5662">
                  <c:v>12/10/14 15:00</c:v>
                </c:pt>
                <c:pt idx="5663">
                  <c:v>12/10/14 15:01</c:v>
                </c:pt>
                <c:pt idx="5664">
                  <c:v>12/10/14 15:01</c:v>
                </c:pt>
                <c:pt idx="5665">
                  <c:v>12/10/14 15:01</c:v>
                </c:pt>
                <c:pt idx="5666">
                  <c:v>12/10/14 15:02</c:v>
                </c:pt>
                <c:pt idx="5667">
                  <c:v>12/10/14 15:02</c:v>
                </c:pt>
                <c:pt idx="5668">
                  <c:v>12/10/14 15:02</c:v>
                </c:pt>
                <c:pt idx="5669">
                  <c:v>12/10/14 15:02</c:v>
                </c:pt>
                <c:pt idx="5670">
                  <c:v>12/10/14 15:02</c:v>
                </c:pt>
                <c:pt idx="5671">
                  <c:v>12/10/14 15:02</c:v>
                </c:pt>
                <c:pt idx="5672">
                  <c:v>12/10/14 15:02</c:v>
                </c:pt>
                <c:pt idx="5673">
                  <c:v>12/10/14 15:03</c:v>
                </c:pt>
                <c:pt idx="5674">
                  <c:v>12/10/14 15:03</c:v>
                </c:pt>
                <c:pt idx="5675">
                  <c:v>12/10/14 15:03</c:v>
                </c:pt>
                <c:pt idx="5676">
                  <c:v>12/10/14 15:03</c:v>
                </c:pt>
                <c:pt idx="5677">
                  <c:v>12/10/14 15:03</c:v>
                </c:pt>
                <c:pt idx="5678">
                  <c:v>12/10/14 15:03</c:v>
                </c:pt>
                <c:pt idx="5679">
                  <c:v>12/10/14 15:03</c:v>
                </c:pt>
                <c:pt idx="5680">
                  <c:v>12/10/14 15:03</c:v>
                </c:pt>
                <c:pt idx="5681">
                  <c:v>12/10/14 15:03</c:v>
                </c:pt>
                <c:pt idx="5682">
                  <c:v>12/10/14 15:03</c:v>
                </c:pt>
                <c:pt idx="5683">
                  <c:v>12/10/14 15:03</c:v>
                </c:pt>
                <c:pt idx="5684">
                  <c:v>12/10/14 15:03</c:v>
                </c:pt>
                <c:pt idx="5685">
                  <c:v>12/10/14 15:04</c:v>
                </c:pt>
                <c:pt idx="5686">
                  <c:v>12/10/14 15:04</c:v>
                </c:pt>
                <c:pt idx="5687">
                  <c:v>12/10/14 15:04</c:v>
                </c:pt>
                <c:pt idx="5688">
                  <c:v>12/10/14 15:04</c:v>
                </c:pt>
                <c:pt idx="5689">
                  <c:v>12/10/14 15:04</c:v>
                </c:pt>
                <c:pt idx="5690">
                  <c:v>12/10/14 15:04</c:v>
                </c:pt>
                <c:pt idx="5691">
                  <c:v>12/10/14 15:04</c:v>
                </c:pt>
                <c:pt idx="5692">
                  <c:v>12/10/14 15:04</c:v>
                </c:pt>
                <c:pt idx="5693">
                  <c:v>12/10/14 15:04</c:v>
                </c:pt>
                <c:pt idx="5694">
                  <c:v>12/10/14 15:05</c:v>
                </c:pt>
                <c:pt idx="5695">
                  <c:v>12/10/14 15:05</c:v>
                </c:pt>
                <c:pt idx="5696">
                  <c:v>12/10/14 15:05</c:v>
                </c:pt>
                <c:pt idx="5697">
                  <c:v>12/10/14 15:05</c:v>
                </c:pt>
                <c:pt idx="5698">
                  <c:v>12/10/14 15:05</c:v>
                </c:pt>
                <c:pt idx="5699">
                  <c:v>12/10/14 15:05</c:v>
                </c:pt>
                <c:pt idx="5700">
                  <c:v>12/10/14 15:05</c:v>
                </c:pt>
                <c:pt idx="5701">
                  <c:v>12/10/14 15:05</c:v>
                </c:pt>
                <c:pt idx="5702">
                  <c:v>12/10/14 15:05</c:v>
                </c:pt>
                <c:pt idx="5703">
                  <c:v>12/10/14 15:05</c:v>
                </c:pt>
                <c:pt idx="5704">
                  <c:v>12/10/14 15:05</c:v>
                </c:pt>
                <c:pt idx="5705">
                  <c:v>12/10/14 15:05</c:v>
                </c:pt>
                <c:pt idx="5706">
                  <c:v>12/10/14 15:05</c:v>
                </c:pt>
                <c:pt idx="5707">
                  <c:v>12/10/14 15:05</c:v>
                </c:pt>
                <c:pt idx="5708">
                  <c:v>12/10/14 15:05</c:v>
                </c:pt>
                <c:pt idx="5709">
                  <c:v>12/10/14 15:05</c:v>
                </c:pt>
                <c:pt idx="5710">
                  <c:v>12/10/14 15:05</c:v>
                </c:pt>
                <c:pt idx="5711">
                  <c:v>12/10/14 15:05</c:v>
                </c:pt>
                <c:pt idx="5712">
                  <c:v>12/10/14 15:06</c:v>
                </c:pt>
                <c:pt idx="5713">
                  <c:v>12/10/14 15:06</c:v>
                </c:pt>
                <c:pt idx="5714">
                  <c:v>12/10/14 15:06</c:v>
                </c:pt>
                <c:pt idx="5715">
                  <c:v>12/10/14 15:07</c:v>
                </c:pt>
                <c:pt idx="5716">
                  <c:v>12/10/14 15:07</c:v>
                </c:pt>
                <c:pt idx="5717">
                  <c:v>12/10/14 15:07</c:v>
                </c:pt>
                <c:pt idx="5718">
                  <c:v>12/10/14 15:07</c:v>
                </c:pt>
                <c:pt idx="5719">
                  <c:v>12/10/14 15:07</c:v>
                </c:pt>
                <c:pt idx="5720">
                  <c:v>12/10/14 15:07</c:v>
                </c:pt>
                <c:pt idx="5721">
                  <c:v>12/10/14 15:07</c:v>
                </c:pt>
                <c:pt idx="5722">
                  <c:v>12/10/14 15:07</c:v>
                </c:pt>
                <c:pt idx="5723">
                  <c:v>12/10/14 15:07</c:v>
                </c:pt>
                <c:pt idx="5724">
                  <c:v>12/10/14 15:08</c:v>
                </c:pt>
                <c:pt idx="5725">
                  <c:v>12/10/14 15:08</c:v>
                </c:pt>
                <c:pt idx="5726">
                  <c:v>12/10/14 15:08</c:v>
                </c:pt>
                <c:pt idx="5727">
                  <c:v>12/10/14 15:08</c:v>
                </c:pt>
                <c:pt idx="5728">
                  <c:v>12/10/14 15:08</c:v>
                </c:pt>
                <c:pt idx="5729">
                  <c:v>12/10/14 15:08</c:v>
                </c:pt>
                <c:pt idx="5730">
                  <c:v>12/10/14 15:08</c:v>
                </c:pt>
                <c:pt idx="5731">
                  <c:v>12/10/14 15:08</c:v>
                </c:pt>
                <c:pt idx="5732">
                  <c:v>12/10/14 15:08</c:v>
                </c:pt>
                <c:pt idx="5733">
                  <c:v>12/10/14 15:08</c:v>
                </c:pt>
                <c:pt idx="5734">
                  <c:v>12/10/14 15:08</c:v>
                </c:pt>
                <c:pt idx="5735">
                  <c:v>12/10/14 15:08</c:v>
                </c:pt>
                <c:pt idx="5736">
                  <c:v>12/10/14 15:08</c:v>
                </c:pt>
                <c:pt idx="5737">
                  <c:v>12/10/14 15:08</c:v>
                </c:pt>
                <c:pt idx="5738">
                  <c:v>12/10/14 15:08</c:v>
                </c:pt>
                <c:pt idx="5739">
                  <c:v>12/10/14 15:08</c:v>
                </c:pt>
                <c:pt idx="5740">
                  <c:v>12/10/14 15:08</c:v>
                </c:pt>
                <c:pt idx="5741">
                  <c:v>12/10/14 15:08</c:v>
                </c:pt>
                <c:pt idx="5742">
                  <c:v>12/10/14 15:08</c:v>
                </c:pt>
                <c:pt idx="5743">
                  <c:v>12/10/14 15:08</c:v>
                </c:pt>
                <c:pt idx="5744">
                  <c:v>12/10/14 15:08</c:v>
                </c:pt>
                <c:pt idx="5745">
                  <c:v>12/10/14 15:09</c:v>
                </c:pt>
                <c:pt idx="5746">
                  <c:v>12/10/14 15:09</c:v>
                </c:pt>
                <c:pt idx="5747">
                  <c:v>12/10/14 15:09</c:v>
                </c:pt>
                <c:pt idx="5748">
                  <c:v>12/10/14 15:09</c:v>
                </c:pt>
                <c:pt idx="5749">
                  <c:v>12/10/14 15:09</c:v>
                </c:pt>
                <c:pt idx="5750">
                  <c:v>12/10/14 15:09</c:v>
                </c:pt>
                <c:pt idx="5751">
                  <c:v>12/10/14 15:09</c:v>
                </c:pt>
                <c:pt idx="5752">
                  <c:v>12/10/14 15:09</c:v>
                </c:pt>
                <c:pt idx="5753">
                  <c:v>12/10/14 15:09</c:v>
                </c:pt>
                <c:pt idx="5754">
                  <c:v>12/10/14 15:09</c:v>
                </c:pt>
                <c:pt idx="5755">
                  <c:v>12/10/14 15:09</c:v>
                </c:pt>
                <c:pt idx="5756">
                  <c:v>12/10/14 15:09</c:v>
                </c:pt>
                <c:pt idx="5757">
                  <c:v>12/10/14 15:09</c:v>
                </c:pt>
                <c:pt idx="5758">
                  <c:v>12/10/14 15:09</c:v>
                </c:pt>
                <c:pt idx="5759">
                  <c:v>12/10/14 15:09</c:v>
                </c:pt>
                <c:pt idx="5760">
                  <c:v>12/10/14 15:09</c:v>
                </c:pt>
                <c:pt idx="5761">
                  <c:v>12/10/14 15:09</c:v>
                </c:pt>
                <c:pt idx="5762">
                  <c:v>12/10/14 15:10</c:v>
                </c:pt>
                <c:pt idx="5763">
                  <c:v>12/10/14 15:10</c:v>
                </c:pt>
                <c:pt idx="5764">
                  <c:v>12/10/14 15:10</c:v>
                </c:pt>
                <c:pt idx="5765">
                  <c:v>12/10/14 15:10</c:v>
                </c:pt>
                <c:pt idx="5766">
                  <c:v>12/10/14 15:10</c:v>
                </c:pt>
                <c:pt idx="5767">
                  <c:v>12/10/14 15:10</c:v>
                </c:pt>
                <c:pt idx="5768">
                  <c:v>12/10/14 15:11</c:v>
                </c:pt>
                <c:pt idx="5769">
                  <c:v>12/10/14 15:11</c:v>
                </c:pt>
                <c:pt idx="5770">
                  <c:v>12/10/14 15:11</c:v>
                </c:pt>
                <c:pt idx="5771">
                  <c:v>12/10/14 15:11</c:v>
                </c:pt>
                <c:pt idx="5772">
                  <c:v>12/10/14 15:11</c:v>
                </c:pt>
                <c:pt idx="5773">
                  <c:v>12/10/14 15:11</c:v>
                </c:pt>
                <c:pt idx="5774">
                  <c:v>12/10/14 15:11</c:v>
                </c:pt>
                <c:pt idx="5775">
                  <c:v>12/10/14 15:11</c:v>
                </c:pt>
                <c:pt idx="5776">
                  <c:v>12/10/14 15:11</c:v>
                </c:pt>
                <c:pt idx="5777">
                  <c:v>12/10/14 15:11</c:v>
                </c:pt>
                <c:pt idx="5778">
                  <c:v>12/10/14 15:11</c:v>
                </c:pt>
                <c:pt idx="5779">
                  <c:v>12/10/14 15:12</c:v>
                </c:pt>
                <c:pt idx="5780">
                  <c:v>12/10/14 15:12</c:v>
                </c:pt>
                <c:pt idx="5781">
                  <c:v>12/10/14 15:12</c:v>
                </c:pt>
                <c:pt idx="5782">
                  <c:v>12/10/14 15:12</c:v>
                </c:pt>
                <c:pt idx="5783">
                  <c:v>12/10/14 15:12</c:v>
                </c:pt>
                <c:pt idx="5784">
                  <c:v>12/10/14 15:12</c:v>
                </c:pt>
                <c:pt idx="5785">
                  <c:v>12/10/14 15:12</c:v>
                </c:pt>
                <c:pt idx="5786">
                  <c:v>12/10/14 15:12</c:v>
                </c:pt>
                <c:pt idx="5787">
                  <c:v>12/10/14 15:12</c:v>
                </c:pt>
                <c:pt idx="5788">
                  <c:v>12/10/14 15:13</c:v>
                </c:pt>
                <c:pt idx="5789">
                  <c:v>12/10/14 15:13</c:v>
                </c:pt>
                <c:pt idx="5790">
                  <c:v>12/10/14 15:13</c:v>
                </c:pt>
                <c:pt idx="5791">
                  <c:v>12/10/14 15:13</c:v>
                </c:pt>
                <c:pt idx="5792">
                  <c:v>12/10/14 15:13</c:v>
                </c:pt>
                <c:pt idx="5793">
                  <c:v>12/10/14 15:13</c:v>
                </c:pt>
                <c:pt idx="5794">
                  <c:v>12/10/14 15:13</c:v>
                </c:pt>
                <c:pt idx="5795">
                  <c:v>12/10/14 15:13</c:v>
                </c:pt>
                <c:pt idx="5796">
                  <c:v>12/10/14 15:13</c:v>
                </c:pt>
                <c:pt idx="5797">
                  <c:v>12/10/14 15:13</c:v>
                </c:pt>
                <c:pt idx="5798">
                  <c:v>12/10/14 15:13</c:v>
                </c:pt>
                <c:pt idx="5799">
                  <c:v>12/10/14 15:13</c:v>
                </c:pt>
                <c:pt idx="5800">
                  <c:v>12/10/14 15:13</c:v>
                </c:pt>
                <c:pt idx="5801">
                  <c:v>12/10/14 15:13</c:v>
                </c:pt>
                <c:pt idx="5802">
                  <c:v>12/10/14 15:13</c:v>
                </c:pt>
                <c:pt idx="5803">
                  <c:v>12/10/14 15:14</c:v>
                </c:pt>
                <c:pt idx="5804">
                  <c:v>12/10/14 15:14</c:v>
                </c:pt>
                <c:pt idx="5805">
                  <c:v>12/10/14 15:14</c:v>
                </c:pt>
                <c:pt idx="5806">
                  <c:v>12/10/14 15:14</c:v>
                </c:pt>
                <c:pt idx="5807">
                  <c:v>12/10/14 15:14</c:v>
                </c:pt>
                <c:pt idx="5808">
                  <c:v>12/10/14 15:14</c:v>
                </c:pt>
                <c:pt idx="5809">
                  <c:v>12/10/14 15:14</c:v>
                </c:pt>
                <c:pt idx="5810">
                  <c:v>12/10/14 15:14</c:v>
                </c:pt>
                <c:pt idx="5811">
                  <c:v>12/10/14 15:14</c:v>
                </c:pt>
                <c:pt idx="5812">
                  <c:v>12/10/14 15:15</c:v>
                </c:pt>
                <c:pt idx="5813">
                  <c:v>12/10/14 15:15</c:v>
                </c:pt>
                <c:pt idx="5814">
                  <c:v>12/10/14 15:15</c:v>
                </c:pt>
                <c:pt idx="5815">
                  <c:v>12/10/14 15:15</c:v>
                </c:pt>
                <c:pt idx="5816">
                  <c:v>12/10/14 15:15</c:v>
                </c:pt>
                <c:pt idx="5817">
                  <c:v>12/10/14 15:15</c:v>
                </c:pt>
                <c:pt idx="5818">
                  <c:v>12/10/14 15:15</c:v>
                </c:pt>
                <c:pt idx="5819">
                  <c:v>12/10/14 15:15</c:v>
                </c:pt>
                <c:pt idx="5820">
                  <c:v>12/10/14 15:15</c:v>
                </c:pt>
                <c:pt idx="5821">
                  <c:v>12/10/14 15:15</c:v>
                </c:pt>
                <c:pt idx="5822">
                  <c:v>12/10/14 15:15</c:v>
                </c:pt>
                <c:pt idx="5823">
                  <c:v>12/10/14 15:15</c:v>
                </c:pt>
                <c:pt idx="5824">
                  <c:v>12/10/14 15:15</c:v>
                </c:pt>
                <c:pt idx="5825">
                  <c:v>12/10/14 15:15</c:v>
                </c:pt>
                <c:pt idx="5826">
                  <c:v>12/10/14 15:16</c:v>
                </c:pt>
                <c:pt idx="5827">
                  <c:v>12/10/14 15:17</c:v>
                </c:pt>
                <c:pt idx="5828">
                  <c:v>12/10/14 15:17</c:v>
                </c:pt>
                <c:pt idx="5829">
                  <c:v>12/10/14 15:17</c:v>
                </c:pt>
                <c:pt idx="5830">
                  <c:v>12/10/14 15:17</c:v>
                </c:pt>
                <c:pt idx="5831">
                  <c:v>12/10/14 15:17</c:v>
                </c:pt>
                <c:pt idx="5832">
                  <c:v>12/10/14 15:17</c:v>
                </c:pt>
                <c:pt idx="5833">
                  <c:v>12/10/14 15:17</c:v>
                </c:pt>
                <c:pt idx="5834">
                  <c:v>12/10/14 15:17</c:v>
                </c:pt>
                <c:pt idx="5835">
                  <c:v>12/10/14 15:17</c:v>
                </c:pt>
                <c:pt idx="5836">
                  <c:v>12/10/14 15:17</c:v>
                </c:pt>
                <c:pt idx="5837">
                  <c:v>12/10/14 15:17</c:v>
                </c:pt>
                <c:pt idx="5838">
                  <c:v>12/10/14 15:17</c:v>
                </c:pt>
                <c:pt idx="5839">
                  <c:v>12/10/14 15:17</c:v>
                </c:pt>
                <c:pt idx="5840">
                  <c:v>12/10/14 15:17</c:v>
                </c:pt>
                <c:pt idx="5841">
                  <c:v>12/10/14 15:17</c:v>
                </c:pt>
                <c:pt idx="5842">
                  <c:v>12/10/14 15:17</c:v>
                </c:pt>
                <c:pt idx="5843">
                  <c:v>12/10/14 15:17</c:v>
                </c:pt>
                <c:pt idx="5844">
                  <c:v>12/10/14 15:17</c:v>
                </c:pt>
                <c:pt idx="5845">
                  <c:v>12/10/14 15:17</c:v>
                </c:pt>
                <c:pt idx="5846">
                  <c:v>12/10/14 15:17</c:v>
                </c:pt>
                <c:pt idx="5847">
                  <c:v>12/10/14 15:17</c:v>
                </c:pt>
                <c:pt idx="5848">
                  <c:v>12/10/14 15:17</c:v>
                </c:pt>
                <c:pt idx="5849">
                  <c:v>12/10/14 15:17</c:v>
                </c:pt>
                <c:pt idx="5850">
                  <c:v>12/10/14 15:17</c:v>
                </c:pt>
                <c:pt idx="5851">
                  <c:v>12/10/14 15:17</c:v>
                </c:pt>
                <c:pt idx="5852">
                  <c:v>12/10/14 15:17</c:v>
                </c:pt>
                <c:pt idx="5853">
                  <c:v>12/10/14 15:18</c:v>
                </c:pt>
                <c:pt idx="5854">
                  <c:v>12/10/14 15:18</c:v>
                </c:pt>
                <c:pt idx="5855">
                  <c:v>12/10/14 15:18</c:v>
                </c:pt>
                <c:pt idx="5856">
                  <c:v>12/10/14 15:18</c:v>
                </c:pt>
                <c:pt idx="5857">
                  <c:v>12/10/14 15:18</c:v>
                </c:pt>
                <c:pt idx="5858">
                  <c:v>12/10/14 15:18</c:v>
                </c:pt>
                <c:pt idx="5859">
                  <c:v>12/10/14 15:18</c:v>
                </c:pt>
                <c:pt idx="5860">
                  <c:v>12/10/14 15:18</c:v>
                </c:pt>
                <c:pt idx="5861">
                  <c:v>12/10/14 15:18</c:v>
                </c:pt>
                <c:pt idx="5862">
                  <c:v>12/10/14 15:18</c:v>
                </c:pt>
                <c:pt idx="5863">
                  <c:v>12/10/14 15:18</c:v>
                </c:pt>
                <c:pt idx="5864">
                  <c:v>12/10/14 15:18</c:v>
                </c:pt>
                <c:pt idx="5865">
                  <c:v>12/10/14 15:18</c:v>
                </c:pt>
                <c:pt idx="5866">
                  <c:v>12/10/14 15:18</c:v>
                </c:pt>
                <c:pt idx="5867">
                  <c:v>12/10/14 15:19</c:v>
                </c:pt>
                <c:pt idx="5868">
                  <c:v>12/10/14 15:19</c:v>
                </c:pt>
                <c:pt idx="5869">
                  <c:v>12/10/14 15:19</c:v>
                </c:pt>
                <c:pt idx="5870">
                  <c:v>12/10/14 15:20</c:v>
                </c:pt>
                <c:pt idx="5871">
                  <c:v>12/10/14 15:20</c:v>
                </c:pt>
                <c:pt idx="5872">
                  <c:v>12/10/14 15:20</c:v>
                </c:pt>
                <c:pt idx="5873">
                  <c:v>12/10/14 15:20</c:v>
                </c:pt>
                <c:pt idx="5874">
                  <c:v>12/10/14 15:20</c:v>
                </c:pt>
                <c:pt idx="5875">
                  <c:v>12/10/14 15:20</c:v>
                </c:pt>
                <c:pt idx="5876">
                  <c:v>12/10/14 15:20</c:v>
                </c:pt>
                <c:pt idx="5877">
                  <c:v>12/10/14 15:20</c:v>
                </c:pt>
                <c:pt idx="5878">
                  <c:v>12/10/14 15:20</c:v>
                </c:pt>
                <c:pt idx="5879">
                  <c:v>12/10/14 15:20</c:v>
                </c:pt>
                <c:pt idx="5880">
                  <c:v>12/10/14 15:20</c:v>
                </c:pt>
                <c:pt idx="5881">
                  <c:v>12/10/14 15:20</c:v>
                </c:pt>
                <c:pt idx="5882">
                  <c:v>12/10/14 15:21</c:v>
                </c:pt>
                <c:pt idx="5883">
                  <c:v>12/10/14 15:21</c:v>
                </c:pt>
                <c:pt idx="5884">
                  <c:v>12/10/14 15:21</c:v>
                </c:pt>
                <c:pt idx="5885">
                  <c:v>12/10/14 15:21</c:v>
                </c:pt>
                <c:pt idx="5886">
                  <c:v>12/10/14 15:22</c:v>
                </c:pt>
                <c:pt idx="5887">
                  <c:v>12/10/14 15:22</c:v>
                </c:pt>
                <c:pt idx="5888">
                  <c:v>12/10/14 15:22</c:v>
                </c:pt>
                <c:pt idx="5889">
                  <c:v>12/10/14 15:22</c:v>
                </c:pt>
                <c:pt idx="5890">
                  <c:v>12/10/14 15:22</c:v>
                </c:pt>
                <c:pt idx="5891">
                  <c:v>12/10/14 15:22</c:v>
                </c:pt>
                <c:pt idx="5892">
                  <c:v>12/10/14 15:22</c:v>
                </c:pt>
                <c:pt idx="5893">
                  <c:v>12/10/14 15:22</c:v>
                </c:pt>
                <c:pt idx="5894">
                  <c:v>12/10/14 15:22</c:v>
                </c:pt>
                <c:pt idx="5895">
                  <c:v>12/10/14 15:22</c:v>
                </c:pt>
                <c:pt idx="5896">
                  <c:v>12/10/14 15:22</c:v>
                </c:pt>
                <c:pt idx="5897">
                  <c:v>12/10/14 15:22</c:v>
                </c:pt>
                <c:pt idx="5898">
                  <c:v>12/10/14 15:22</c:v>
                </c:pt>
                <c:pt idx="5899">
                  <c:v>12/10/14 15:22</c:v>
                </c:pt>
                <c:pt idx="5900">
                  <c:v>12/10/14 15:22</c:v>
                </c:pt>
                <c:pt idx="5901">
                  <c:v>12/10/14 15:22</c:v>
                </c:pt>
                <c:pt idx="5902">
                  <c:v>12/10/14 15:23</c:v>
                </c:pt>
                <c:pt idx="5903">
                  <c:v>12/10/14 15:23</c:v>
                </c:pt>
                <c:pt idx="5904">
                  <c:v>12/10/14 15:23</c:v>
                </c:pt>
                <c:pt idx="5905">
                  <c:v>12/10/14 15:23</c:v>
                </c:pt>
                <c:pt idx="5906">
                  <c:v>12/10/14 15:23</c:v>
                </c:pt>
                <c:pt idx="5907">
                  <c:v>12/10/14 15:23</c:v>
                </c:pt>
                <c:pt idx="5908">
                  <c:v>12/10/14 15:23</c:v>
                </c:pt>
                <c:pt idx="5909">
                  <c:v>12/10/14 15:23</c:v>
                </c:pt>
                <c:pt idx="5910">
                  <c:v>12/10/14 15:24</c:v>
                </c:pt>
                <c:pt idx="5911">
                  <c:v>12/10/14 15:24</c:v>
                </c:pt>
                <c:pt idx="5912">
                  <c:v>12/10/14 15:24</c:v>
                </c:pt>
                <c:pt idx="5913">
                  <c:v>12/10/14 15:24</c:v>
                </c:pt>
                <c:pt idx="5914">
                  <c:v>12/10/14 15:25</c:v>
                </c:pt>
                <c:pt idx="5915">
                  <c:v>12/10/14 15:25</c:v>
                </c:pt>
                <c:pt idx="5916">
                  <c:v>12/10/14 15:26</c:v>
                </c:pt>
                <c:pt idx="5917">
                  <c:v>12/10/14 15:26</c:v>
                </c:pt>
                <c:pt idx="5918">
                  <c:v>12/10/14 15:26</c:v>
                </c:pt>
                <c:pt idx="5919">
                  <c:v>12/10/14 15:26</c:v>
                </c:pt>
                <c:pt idx="5920">
                  <c:v>12/10/14 15:26</c:v>
                </c:pt>
                <c:pt idx="5921">
                  <c:v>12/10/14 15:26</c:v>
                </c:pt>
                <c:pt idx="5922">
                  <c:v>12/10/14 15:27</c:v>
                </c:pt>
                <c:pt idx="5923">
                  <c:v>12/10/14 15:27</c:v>
                </c:pt>
                <c:pt idx="5924">
                  <c:v>12/10/14 15:27</c:v>
                </c:pt>
                <c:pt idx="5925">
                  <c:v>12/10/14 15:27</c:v>
                </c:pt>
                <c:pt idx="5926">
                  <c:v>12/10/14 15:27</c:v>
                </c:pt>
                <c:pt idx="5927">
                  <c:v>12/10/14 15:27</c:v>
                </c:pt>
                <c:pt idx="5928">
                  <c:v>12/10/14 15:27</c:v>
                </c:pt>
                <c:pt idx="5929">
                  <c:v>12/10/14 15:27</c:v>
                </c:pt>
                <c:pt idx="5930">
                  <c:v>12/10/14 15:27</c:v>
                </c:pt>
                <c:pt idx="5931">
                  <c:v>12/10/14 15:27</c:v>
                </c:pt>
                <c:pt idx="5932">
                  <c:v>12/10/14 15:27</c:v>
                </c:pt>
                <c:pt idx="5933">
                  <c:v>12/10/14 15:27</c:v>
                </c:pt>
                <c:pt idx="5934">
                  <c:v>12/10/14 15:27</c:v>
                </c:pt>
                <c:pt idx="5935">
                  <c:v>12/10/14 15:27</c:v>
                </c:pt>
                <c:pt idx="5936">
                  <c:v>12/10/14 15:27</c:v>
                </c:pt>
                <c:pt idx="5937">
                  <c:v>12/10/14 15:28</c:v>
                </c:pt>
                <c:pt idx="5938">
                  <c:v>12/10/14 15:28</c:v>
                </c:pt>
                <c:pt idx="5939">
                  <c:v>12/10/14 15:28</c:v>
                </c:pt>
                <c:pt idx="5940">
                  <c:v>12/10/14 15:28</c:v>
                </c:pt>
                <c:pt idx="5941">
                  <c:v>12/10/14 15:28</c:v>
                </c:pt>
                <c:pt idx="5942">
                  <c:v>12/10/14 15:28</c:v>
                </c:pt>
                <c:pt idx="5943">
                  <c:v>12/10/14 15:29</c:v>
                </c:pt>
                <c:pt idx="5944">
                  <c:v>12/10/14 15:29</c:v>
                </c:pt>
                <c:pt idx="5945">
                  <c:v>12/10/14 15:29</c:v>
                </c:pt>
                <c:pt idx="5946">
                  <c:v>12/10/14 15:29</c:v>
                </c:pt>
                <c:pt idx="5947">
                  <c:v>12/10/14 15:29</c:v>
                </c:pt>
                <c:pt idx="5948">
                  <c:v>12/10/14 15:29</c:v>
                </c:pt>
                <c:pt idx="5949">
                  <c:v>12/10/14 15:29</c:v>
                </c:pt>
                <c:pt idx="5950">
                  <c:v>12/10/14 15:29</c:v>
                </c:pt>
                <c:pt idx="5951">
                  <c:v>12/10/14 15:29</c:v>
                </c:pt>
                <c:pt idx="5952">
                  <c:v>12/10/14 15:29</c:v>
                </c:pt>
                <c:pt idx="5953">
                  <c:v>12/10/14 15:29</c:v>
                </c:pt>
                <c:pt idx="5954">
                  <c:v>12/10/14 15:29</c:v>
                </c:pt>
                <c:pt idx="5955">
                  <c:v>12/10/14 15:30</c:v>
                </c:pt>
                <c:pt idx="5956">
                  <c:v>12/10/14 15:30</c:v>
                </c:pt>
                <c:pt idx="5957">
                  <c:v>12/10/14 15:30</c:v>
                </c:pt>
                <c:pt idx="5958">
                  <c:v>12/10/14 15:30</c:v>
                </c:pt>
                <c:pt idx="5959">
                  <c:v>12/10/14 15:30</c:v>
                </c:pt>
                <c:pt idx="5960">
                  <c:v>12/10/14 15:30</c:v>
                </c:pt>
                <c:pt idx="5961">
                  <c:v>12/10/14 15:30</c:v>
                </c:pt>
                <c:pt idx="5962">
                  <c:v>12/10/14 15:30</c:v>
                </c:pt>
                <c:pt idx="5963">
                  <c:v>12/10/14 15:30</c:v>
                </c:pt>
                <c:pt idx="5964">
                  <c:v>12/10/14 15:30</c:v>
                </c:pt>
                <c:pt idx="5965">
                  <c:v>12/10/14 15:30</c:v>
                </c:pt>
                <c:pt idx="5966">
                  <c:v>12/10/14 15:30</c:v>
                </c:pt>
                <c:pt idx="5967">
                  <c:v>12/10/14 15:30</c:v>
                </c:pt>
                <c:pt idx="5968">
                  <c:v>12/10/14 15:30</c:v>
                </c:pt>
                <c:pt idx="5969">
                  <c:v>12/10/14 15:30</c:v>
                </c:pt>
                <c:pt idx="5970">
                  <c:v>12/10/14 15:30</c:v>
                </c:pt>
                <c:pt idx="5971">
                  <c:v>12/10/14 15:30</c:v>
                </c:pt>
                <c:pt idx="5972">
                  <c:v>12/10/14 15:30</c:v>
                </c:pt>
                <c:pt idx="5973">
                  <c:v>12/10/14 15:30</c:v>
                </c:pt>
                <c:pt idx="5974">
                  <c:v>12/10/14 15:30</c:v>
                </c:pt>
                <c:pt idx="5975">
                  <c:v>12/10/14 15:30</c:v>
                </c:pt>
                <c:pt idx="5976">
                  <c:v>12/10/14 15:31</c:v>
                </c:pt>
                <c:pt idx="5977">
                  <c:v>12/10/14 15:31</c:v>
                </c:pt>
                <c:pt idx="5978">
                  <c:v>12/10/14 15:31</c:v>
                </c:pt>
                <c:pt idx="5979">
                  <c:v>12/10/14 15:31</c:v>
                </c:pt>
                <c:pt idx="5980">
                  <c:v>12/10/14 15:31</c:v>
                </c:pt>
                <c:pt idx="5981">
                  <c:v>12/10/14 15:31</c:v>
                </c:pt>
                <c:pt idx="5982">
                  <c:v>12/10/14 15:32</c:v>
                </c:pt>
                <c:pt idx="5983">
                  <c:v>12/10/14 15:32</c:v>
                </c:pt>
                <c:pt idx="5984">
                  <c:v>12/10/14 15:32</c:v>
                </c:pt>
                <c:pt idx="5985">
                  <c:v>12/10/14 15:32</c:v>
                </c:pt>
                <c:pt idx="5986">
                  <c:v>12/10/14 15:32</c:v>
                </c:pt>
                <c:pt idx="5987">
                  <c:v>12/10/14 15:32</c:v>
                </c:pt>
                <c:pt idx="5988">
                  <c:v>12/10/14 15:32</c:v>
                </c:pt>
                <c:pt idx="5989">
                  <c:v>12/10/14 15:32</c:v>
                </c:pt>
                <c:pt idx="5990">
                  <c:v>12/10/14 15:32</c:v>
                </c:pt>
                <c:pt idx="5991">
                  <c:v>12/10/14 15:33</c:v>
                </c:pt>
                <c:pt idx="5992">
                  <c:v>12/10/14 15:33</c:v>
                </c:pt>
                <c:pt idx="5993">
                  <c:v>12/10/14 15:33</c:v>
                </c:pt>
                <c:pt idx="5994">
                  <c:v>12/10/14 15:33</c:v>
                </c:pt>
                <c:pt idx="5995">
                  <c:v>12/10/14 15:33</c:v>
                </c:pt>
                <c:pt idx="5996">
                  <c:v>12/10/14 15:33</c:v>
                </c:pt>
                <c:pt idx="5997">
                  <c:v>12/10/14 15:33</c:v>
                </c:pt>
                <c:pt idx="5998">
                  <c:v>12/10/14 15:33</c:v>
                </c:pt>
                <c:pt idx="5999">
                  <c:v>12/10/14 15:33</c:v>
                </c:pt>
                <c:pt idx="6000">
                  <c:v>12/10/14 15:33</c:v>
                </c:pt>
                <c:pt idx="6001">
                  <c:v>12/10/14 15:33</c:v>
                </c:pt>
                <c:pt idx="6002">
                  <c:v>12/10/14 15:33</c:v>
                </c:pt>
                <c:pt idx="6003">
                  <c:v>12/10/14 15:33</c:v>
                </c:pt>
                <c:pt idx="6004">
                  <c:v>12/10/14 15:33</c:v>
                </c:pt>
                <c:pt idx="6005">
                  <c:v>12/10/14 15:33</c:v>
                </c:pt>
                <c:pt idx="6006">
                  <c:v>12/10/14 15:33</c:v>
                </c:pt>
                <c:pt idx="6007">
                  <c:v>12/10/14 15:34</c:v>
                </c:pt>
                <c:pt idx="6008">
                  <c:v>12/10/14 15:34</c:v>
                </c:pt>
                <c:pt idx="6009">
                  <c:v>12/10/14 15:34</c:v>
                </c:pt>
                <c:pt idx="6010">
                  <c:v>12/10/14 15:35</c:v>
                </c:pt>
                <c:pt idx="6011">
                  <c:v>12/10/14 15:35</c:v>
                </c:pt>
                <c:pt idx="6012">
                  <c:v>12/10/14 15:35</c:v>
                </c:pt>
                <c:pt idx="6013">
                  <c:v>12/10/14 15:36</c:v>
                </c:pt>
                <c:pt idx="6014">
                  <c:v>12/10/14 15:36</c:v>
                </c:pt>
                <c:pt idx="6015">
                  <c:v>12/10/14 15:36</c:v>
                </c:pt>
                <c:pt idx="6016">
                  <c:v>12/10/14 15:36</c:v>
                </c:pt>
                <c:pt idx="6017">
                  <c:v>12/10/14 15:36</c:v>
                </c:pt>
                <c:pt idx="6018">
                  <c:v>12/10/14 15:36</c:v>
                </c:pt>
                <c:pt idx="6019">
                  <c:v>12/10/14 15:37</c:v>
                </c:pt>
                <c:pt idx="6020">
                  <c:v>12/10/14 15:37</c:v>
                </c:pt>
                <c:pt idx="6021">
                  <c:v>12/10/14 15:37</c:v>
                </c:pt>
                <c:pt idx="6022">
                  <c:v>12/10/14 15:37</c:v>
                </c:pt>
                <c:pt idx="6023">
                  <c:v>12/10/14 15:37</c:v>
                </c:pt>
                <c:pt idx="6024">
                  <c:v>12/10/14 15:37</c:v>
                </c:pt>
                <c:pt idx="6025">
                  <c:v>12/10/14 15:37</c:v>
                </c:pt>
                <c:pt idx="6026">
                  <c:v>12/10/14 15:37</c:v>
                </c:pt>
                <c:pt idx="6027">
                  <c:v>12/10/14 15:37</c:v>
                </c:pt>
                <c:pt idx="6028">
                  <c:v>12/10/14 15:37</c:v>
                </c:pt>
                <c:pt idx="6029">
                  <c:v>12/10/14 15:37</c:v>
                </c:pt>
                <c:pt idx="6030">
                  <c:v>12/10/14 15:37</c:v>
                </c:pt>
                <c:pt idx="6031">
                  <c:v>12/10/14 15:37</c:v>
                </c:pt>
                <c:pt idx="6032">
                  <c:v>12/10/14 15:38</c:v>
                </c:pt>
                <c:pt idx="6033">
                  <c:v>12/10/14 15:38</c:v>
                </c:pt>
                <c:pt idx="6034">
                  <c:v>12/10/14 15:38</c:v>
                </c:pt>
                <c:pt idx="6035">
                  <c:v>12/10/14 15:38</c:v>
                </c:pt>
                <c:pt idx="6036">
                  <c:v>12/10/14 15:38</c:v>
                </c:pt>
                <c:pt idx="6037">
                  <c:v>12/10/14 15:38</c:v>
                </c:pt>
                <c:pt idx="6038">
                  <c:v>12/10/14 15:38</c:v>
                </c:pt>
                <c:pt idx="6039">
                  <c:v>12/10/14 15:38</c:v>
                </c:pt>
                <c:pt idx="6040">
                  <c:v>12/10/14 15:38</c:v>
                </c:pt>
                <c:pt idx="6041">
                  <c:v>12/10/14 15:38</c:v>
                </c:pt>
                <c:pt idx="6042">
                  <c:v>12/10/14 15:38</c:v>
                </c:pt>
                <c:pt idx="6043">
                  <c:v>12/10/14 15:38</c:v>
                </c:pt>
                <c:pt idx="6044">
                  <c:v>12/10/14 15:38</c:v>
                </c:pt>
                <c:pt idx="6045">
                  <c:v>12/10/14 15:38</c:v>
                </c:pt>
                <c:pt idx="6046">
                  <c:v>12/10/14 15:38</c:v>
                </c:pt>
                <c:pt idx="6047">
                  <c:v>12/10/14 15:38</c:v>
                </c:pt>
                <c:pt idx="6048">
                  <c:v>12/10/14 15:39</c:v>
                </c:pt>
                <c:pt idx="6049">
                  <c:v>12/10/14 15:39</c:v>
                </c:pt>
                <c:pt idx="6050">
                  <c:v>12/10/14 15:39</c:v>
                </c:pt>
                <c:pt idx="6051">
                  <c:v>12/10/14 15:39</c:v>
                </c:pt>
                <c:pt idx="6052">
                  <c:v>12/10/14 15:39</c:v>
                </c:pt>
                <c:pt idx="6053">
                  <c:v>12/10/14 15:39</c:v>
                </c:pt>
                <c:pt idx="6054">
                  <c:v>12/10/14 15:39</c:v>
                </c:pt>
                <c:pt idx="6055">
                  <c:v>12/10/14 15:39</c:v>
                </c:pt>
                <c:pt idx="6056">
                  <c:v>12/10/14 15:39</c:v>
                </c:pt>
                <c:pt idx="6057">
                  <c:v>12/10/14 15:39</c:v>
                </c:pt>
                <c:pt idx="6058">
                  <c:v>12/10/14 15:39</c:v>
                </c:pt>
                <c:pt idx="6059">
                  <c:v>12/10/14 15:40</c:v>
                </c:pt>
                <c:pt idx="6060">
                  <c:v>12/10/14 15:40</c:v>
                </c:pt>
                <c:pt idx="6061">
                  <c:v>12/10/14 15:40</c:v>
                </c:pt>
                <c:pt idx="6062">
                  <c:v>12/10/14 15:40</c:v>
                </c:pt>
                <c:pt idx="6063">
                  <c:v>12/10/14 15:40</c:v>
                </c:pt>
                <c:pt idx="6064">
                  <c:v>12/10/14 15:40</c:v>
                </c:pt>
                <c:pt idx="6065">
                  <c:v>12/10/14 15:40</c:v>
                </c:pt>
                <c:pt idx="6066">
                  <c:v>12/10/14 15:40</c:v>
                </c:pt>
                <c:pt idx="6067">
                  <c:v>12/10/14 15:41</c:v>
                </c:pt>
                <c:pt idx="6068">
                  <c:v>12/10/14 15:41</c:v>
                </c:pt>
                <c:pt idx="6069">
                  <c:v>12/10/14 15:41</c:v>
                </c:pt>
                <c:pt idx="6070">
                  <c:v>12/10/14 15:41</c:v>
                </c:pt>
                <c:pt idx="6071">
                  <c:v>12/10/14 15:41</c:v>
                </c:pt>
                <c:pt idx="6072">
                  <c:v>12/10/14 15:41</c:v>
                </c:pt>
                <c:pt idx="6073">
                  <c:v>12/10/14 15:41</c:v>
                </c:pt>
                <c:pt idx="6074">
                  <c:v>12/10/14 15:41</c:v>
                </c:pt>
                <c:pt idx="6075">
                  <c:v>12/10/14 15:41</c:v>
                </c:pt>
                <c:pt idx="6076">
                  <c:v>12/10/14 15:41</c:v>
                </c:pt>
                <c:pt idx="6077">
                  <c:v>12/10/14 15:41</c:v>
                </c:pt>
                <c:pt idx="6078">
                  <c:v>12/10/14 15:41</c:v>
                </c:pt>
                <c:pt idx="6079">
                  <c:v>12/10/14 15:41</c:v>
                </c:pt>
                <c:pt idx="6080">
                  <c:v>12/10/14 15:41</c:v>
                </c:pt>
                <c:pt idx="6081">
                  <c:v>12/10/14 15:41</c:v>
                </c:pt>
                <c:pt idx="6082">
                  <c:v>12/10/14 15:41</c:v>
                </c:pt>
                <c:pt idx="6083">
                  <c:v>12/10/14 15:41</c:v>
                </c:pt>
                <c:pt idx="6084">
                  <c:v>12/10/14 15:41</c:v>
                </c:pt>
                <c:pt idx="6085">
                  <c:v>12/10/14 15:41</c:v>
                </c:pt>
                <c:pt idx="6086">
                  <c:v>12/10/14 15:41</c:v>
                </c:pt>
                <c:pt idx="6087">
                  <c:v>12/10/14 15:41</c:v>
                </c:pt>
                <c:pt idx="6088">
                  <c:v>12/10/14 15:41</c:v>
                </c:pt>
                <c:pt idx="6089">
                  <c:v>12/10/14 15:42</c:v>
                </c:pt>
                <c:pt idx="6090">
                  <c:v>12/10/14 15:42</c:v>
                </c:pt>
                <c:pt idx="6091">
                  <c:v>12/10/14 15:42</c:v>
                </c:pt>
                <c:pt idx="6092">
                  <c:v>12/10/14 15:42</c:v>
                </c:pt>
                <c:pt idx="6093">
                  <c:v>12/10/14 15:42</c:v>
                </c:pt>
                <c:pt idx="6094">
                  <c:v>12/10/14 15:42</c:v>
                </c:pt>
                <c:pt idx="6095">
                  <c:v>12/10/14 15:43</c:v>
                </c:pt>
                <c:pt idx="6096">
                  <c:v>12/10/14 15:43</c:v>
                </c:pt>
                <c:pt idx="6097">
                  <c:v>12/10/14 15:43</c:v>
                </c:pt>
                <c:pt idx="6098">
                  <c:v>12/10/14 15:43</c:v>
                </c:pt>
                <c:pt idx="6099">
                  <c:v>12/10/14 15:43</c:v>
                </c:pt>
                <c:pt idx="6100">
                  <c:v>12/10/14 15:43</c:v>
                </c:pt>
                <c:pt idx="6101">
                  <c:v>12/10/14 15:43</c:v>
                </c:pt>
                <c:pt idx="6102">
                  <c:v>12/10/14 15:43</c:v>
                </c:pt>
                <c:pt idx="6103">
                  <c:v>12/10/14 15:43</c:v>
                </c:pt>
                <c:pt idx="6104">
                  <c:v>12/10/14 15:44</c:v>
                </c:pt>
                <c:pt idx="6105">
                  <c:v>12/10/14 15:44</c:v>
                </c:pt>
                <c:pt idx="6106">
                  <c:v>12/10/14 15:44</c:v>
                </c:pt>
                <c:pt idx="6107">
                  <c:v>12/10/14 15:44</c:v>
                </c:pt>
                <c:pt idx="6108">
                  <c:v>12/10/14 15:44</c:v>
                </c:pt>
                <c:pt idx="6109">
                  <c:v>12/10/14 15:44</c:v>
                </c:pt>
                <c:pt idx="6110">
                  <c:v>12/10/14 15:45</c:v>
                </c:pt>
                <c:pt idx="6111">
                  <c:v>12/10/14 15:45</c:v>
                </c:pt>
                <c:pt idx="6112">
                  <c:v>12/10/14 15:45</c:v>
                </c:pt>
                <c:pt idx="6113">
                  <c:v>12/10/14 15:45</c:v>
                </c:pt>
                <c:pt idx="6114">
                  <c:v>12/10/14 15:45</c:v>
                </c:pt>
                <c:pt idx="6115">
                  <c:v>12/10/14 15:45</c:v>
                </c:pt>
                <c:pt idx="6116">
                  <c:v>12/10/14 15:45</c:v>
                </c:pt>
                <c:pt idx="6117">
                  <c:v>12/10/14 15:45</c:v>
                </c:pt>
                <c:pt idx="6118">
                  <c:v>12/10/14 15:45</c:v>
                </c:pt>
                <c:pt idx="6119">
                  <c:v>12/10/14 15:45</c:v>
                </c:pt>
                <c:pt idx="6120">
                  <c:v>12/10/14 15:45</c:v>
                </c:pt>
                <c:pt idx="6121">
                  <c:v>12/10/14 15:45</c:v>
                </c:pt>
                <c:pt idx="6122">
                  <c:v>12/10/14 15:45</c:v>
                </c:pt>
                <c:pt idx="6123">
                  <c:v>12/10/14 15:45</c:v>
                </c:pt>
                <c:pt idx="6124">
                  <c:v>12/10/14 15:45</c:v>
                </c:pt>
                <c:pt idx="6125">
                  <c:v>12/10/14 15:45</c:v>
                </c:pt>
                <c:pt idx="6126">
                  <c:v>12/10/14 15:45</c:v>
                </c:pt>
                <c:pt idx="6127">
                  <c:v>12/10/14 15:45</c:v>
                </c:pt>
                <c:pt idx="6128">
                  <c:v>12/10/14 15:45</c:v>
                </c:pt>
                <c:pt idx="6129">
                  <c:v>12/10/14 15:45</c:v>
                </c:pt>
                <c:pt idx="6130">
                  <c:v>12/10/14 15:45</c:v>
                </c:pt>
                <c:pt idx="6131">
                  <c:v>12/10/14 15:45</c:v>
                </c:pt>
                <c:pt idx="6132">
                  <c:v>12/10/14 15:45</c:v>
                </c:pt>
                <c:pt idx="6133">
                  <c:v>12/10/14 15:45</c:v>
                </c:pt>
                <c:pt idx="6134">
                  <c:v>12/10/14 15:46</c:v>
                </c:pt>
                <c:pt idx="6135">
                  <c:v>12/10/14 15:46</c:v>
                </c:pt>
                <c:pt idx="6136">
                  <c:v>12/10/14 15:46</c:v>
                </c:pt>
                <c:pt idx="6137">
                  <c:v>12/10/14 15:46</c:v>
                </c:pt>
                <c:pt idx="6138">
                  <c:v>12/10/14 15:46</c:v>
                </c:pt>
                <c:pt idx="6139">
                  <c:v>12/10/14 15:46</c:v>
                </c:pt>
                <c:pt idx="6140">
                  <c:v>12/10/14 15:46</c:v>
                </c:pt>
                <c:pt idx="6141">
                  <c:v>12/10/14 15:46</c:v>
                </c:pt>
                <c:pt idx="6142">
                  <c:v>12/10/14 15:46</c:v>
                </c:pt>
                <c:pt idx="6143">
                  <c:v>12/10/14 15:46</c:v>
                </c:pt>
                <c:pt idx="6144">
                  <c:v>12/10/14 15:46</c:v>
                </c:pt>
                <c:pt idx="6145">
                  <c:v>12/10/14 15:46</c:v>
                </c:pt>
                <c:pt idx="6146">
                  <c:v>12/10/14 15:46</c:v>
                </c:pt>
                <c:pt idx="6147">
                  <c:v>12/10/14 15:46</c:v>
                </c:pt>
                <c:pt idx="6148">
                  <c:v>12/10/14 15:46</c:v>
                </c:pt>
                <c:pt idx="6149">
                  <c:v>12/10/14 15:46</c:v>
                </c:pt>
                <c:pt idx="6150">
                  <c:v>12/10/14 15:46</c:v>
                </c:pt>
                <c:pt idx="6151">
                  <c:v>12/10/14 15:46</c:v>
                </c:pt>
                <c:pt idx="6152">
                  <c:v>12/10/14 15:46</c:v>
                </c:pt>
                <c:pt idx="6153">
                  <c:v>12/10/14 15:46</c:v>
                </c:pt>
                <c:pt idx="6154">
                  <c:v>12/10/14 15:46</c:v>
                </c:pt>
                <c:pt idx="6155">
                  <c:v>12/10/14 15:46</c:v>
                </c:pt>
                <c:pt idx="6156">
                  <c:v>12/10/14 15:46</c:v>
                </c:pt>
                <c:pt idx="6157">
                  <c:v>12/10/14 15:46</c:v>
                </c:pt>
                <c:pt idx="6158">
                  <c:v>12/10/14 15:47</c:v>
                </c:pt>
                <c:pt idx="6159">
                  <c:v>12/10/14 15:47</c:v>
                </c:pt>
                <c:pt idx="6160">
                  <c:v>12/10/14 15:47</c:v>
                </c:pt>
                <c:pt idx="6161">
                  <c:v>12/10/14 15:47</c:v>
                </c:pt>
                <c:pt idx="6162">
                  <c:v>12/10/14 15:47</c:v>
                </c:pt>
                <c:pt idx="6163">
                  <c:v>12/10/14 15:47</c:v>
                </c:pt>
                <c:pt idx="6164">
                  <c:v>12/10/14 15:47</c:v>
                </c:pt>
                <c:pt idx="6165">
                  <c:v>12/10/14 15:47</c:v>
                </c:pt>
                <c:pt idx="6166">
                  <c:v>12/10/14 15:47</c:v>
                </c:pt>
                <c:pt idx="6167">
                  <c:v>12/10/14 15:47</c:v>
                </c:pt>
                <c:pt idx="6168">
                  <c:v>12/10/14 15:47</c:v>
                </c:pt>
                <c:pt idx="6169">
                  <c:v>12/10/14 15:47</c:v>
                </c:pt>
                <c:pt idx="6170">
                  <c:v>12/10/14 15:47</c:v>
                </c:pt>
                <c:pt idx="6171">
                  <c:v>12/10/14 15:47</c:v>
                </c:pt>
                <c:pt idx="6172">
                  <c:v>12/10/14 15:47</c:v>
                </c:pt>
                <c:pt idx="6173">
                  <c:v>12/10/14 15:47</c:v>
                </c:pt>
                <c:pt idx="6174">
                  <c:v>12/10/14 15:47</c:v>
                </c:pt>
                <c:pt idx="6175">
                  <c:v>12/10/14 15:47</c:v>
                </c:pt>
                <c:pt idx="6176">
                  <c:v>12/10/14 15:48</c:v>
                </c:pt>
                <c:pt idx="6177">
                  <c:v>12/10/14 15:48</c:v>
                </c:pt>
                <c:pt idx="6178">
                  <c:v>12/10/14 15:48</c:v>
                </c:pt>
                <c:pt idx="6179">
                  <c:v>12/10/14 15:48</c:v>
                </c:pt>
                <c:pt idx="6180">
                  <c:v>12/10/14 15:48</c:v>
                </c:pt>
                <c:pt idx="6181">
                  <c:v>12/10/14 15:48</c:v>
                </c:pt>
                <c:pt idx="6182">
                  <c:v>12/10/14 15:48</c:v>
                </c:pt>
                <c:pt idx="6183">
                  <c:v>12/10/14 15:48</c:v>
                </c:pt>
                <c:pt idx="6184">
                  <c:v>12/10/14 15:48</c:v>
                </c:pt>
                <c:pt idx="6185">
                  <c:v>12/10/14 15:48</c:v>
                </c:pt>
                <c:pt idx="6186">
                  <c:v>12/10/14 15:48</c:v>
                </c:pt>
                <c:pt idx="6187">
                  <c:v>12/10/14 15:48</c:v>
                </c:pt>
                <c:pt idx="6188">
                  <c:v>12/10/14 15:48</c:v>
                </c:pt>
                <c:pt idx="6189">
                  <c:v>12/10/14 15:48</c:v>
                </c:pt>
                <c:pt idx="6190">
                  <c:v>12/10/14 15:48</c:v>
                </c:pt>
                <c:pt idx="6191">
                  <c:v>12/10/14 15:48</c:v>
                </c:pt>
                <c:pt idx="6192">
                  <c:v>12/10/14 15:48</c:v>
                </c:pt>
                <c:pt idx="6193">
                  <c:v>12/10/14 15:48</c:v>
                </c:pt>
                <c:pt idx="6194">
                  <c:v>12/10/14 15:48</c:v>
                </c:pt>
                <c:pt idx="6195">
                  <c:v>12/10/14 15:48</c:v>
                </c:pt>
                <c:pt idx="6196">
                  <c:v>12/10/14 15:48</c:v>
                </c:pt>
                <c:pt idx="6197">
                  <c:v>12/10/14 15:49</c:v>
                </c:pt>
                <c:pt idx="6198">
                  <c:v>12/10/14 15:49</c:v>
                </c:pt>
                <c:pt idx="6199">
                  <c:v>12/10/14 15:49</c:v>
                </c:pt>
                <c:pt idx="6200">
                  <c:v>12/10/14 15:50</c:v>
                </c:pt>
                <c:pt idx="6201">
                  <c:v>12/10/14 15:50</c:v>
                </c:pt>
                <c:pt idx="6202">
                  <c:v>12/10/14 15:50</c:v>
                </c:pt>
                <c:pt idx="6203">
                  <c:v>12/10/14 15:50</c:v>
                </c:pt>
                <c:pt idx="6204">
                  <c:v>12/10/14 15:50</c:v>
                </c:pt>
                <c:pt idx="6205">
                  <c:v>12/10/14 15:50</c:v>
                </c:pt>
                <c:pt idx="6206">
                  <c:v>12/10/14 15:50</c:v>
                </c:pt>
                <c:pt idx="6207">
                  <c:v>12/10/14 15:50</c:v>
                </c:pt>
                <c:pt idx="6208">
                  <c:v>12/10/14 15:50</c:v>
                </c:pt>
                <c:pt idx="6209">
                  <c:v>12/10/14 15:50</c:v>
                </c:pt>
                <c:pt idx="6210">
                  <c:v>12/10/14 15:50</c:v>
                </c:pt>
                <c:pt idx="6211">
                  <c:v>12/10/14 15:50</c:v>
                </c:pt>
                <c:pt idx="6212">
                  <c:v>12/10/14 15:50</c:v>
                </c:pt>
                <c:pt idx="6213">
                  <c:v>12/10/14 15:50</c:v>
                </c:pt>
                <c:pt idx="6214">
                  <c:v>12/10/14 15:50</c:v>
                </c:pt>
                <c:pt idx="6215">
                  <c:v>12/10/14 15:50</c:v>
                </c:pt>
                <c:pt idx="6216">
                  <c:v>12/10/14 15:50</c:v>
                </c:pt>
                <c:pt idx="6217">
                  <c:v>12/10/14 15:50</c:v>
                </c:pt>
                <c:pt idx="6218">
                  <c:v>12/10/14 15:50</c:v>
                </c:pt>
                <c:pt idx="6219">
                  <c:v>12/10/14 15:50</c:v>
                </c:pt>
                <c:pt idx="6220">
                  <c:v>12/10/14 15:51</c:v>
                </c:pt>
                <c:pt idx="6221">
                  <c:v>12/10/14 15:51</c:v>
                </c:pt>
                <c:pt idx="6222">
                  <c:v>12/10/14 15:51</c:v>
                </c:pt>
                <c:pt idx="6223">
                  <c:v>12/10/14 15:51</c:v>
                </c:pt>
                <c:pt idx="6224">
                  <c:v>12/10/14 15:51</c:v>
                </c:pt>
                <c:pt idx="6225">
                  <c:v>12/10/14 15:51</c:v>
                </c:pt>
                <c:pt idx="6226">
                  <c:v>12/10/14 15:51</c:v>
                </c:pt>
                <c:pt idx="6227">
                  <c:v>12/10/14 15:51</c:v>
                </c:pt>
                <c:pt idx="6228">
                  <c:v>12/10/14 15:51</c:v>
                </c:pt>
                <c:pt idx="6229">
                  <c:v>12/10/14 15:51</c:v>
                </c:pt>
                <c:pt idx="6230">
                  <c:v>12/10/14 15:51</c:v>
                </c:pt>
                <c:pt idx="6231">
                  <c:v>12/10/14 15:51</c:v>
                </c:pt>
                <c:pt idx="6232">
                  <c:v>12/10/14 15:51</c:v>
                </c:pt>
                <c:pt idx="6233">
                  <c:v>12/10/14 15:51</c:v>
                </c:pt>
                <c:pt idx="6234">
                  <c:v>12/10/14 15:51</c:v>
                </c:pt>
                <c:pt idx="6235">
                  <c:v>12/10/14 15:51</c:v>
                </c:pt>
                <c:pt idx="6236">
                  <c:v>12/10/14 15:51</c:v>
                </c:pt>
                <c:pt idx="6237">
                  <c:v>12/10/14 15:52</c:v>
                </c:pt>
                <c:pt idx="6238">
                  <c:v>12/10/14 15:52</c:v>
                </c:pt>
                <c:pt idx="6239">
                  <c:v>12/10/14 15:52</c:v>
                </c:pt>
                <c:pt idx="6240">
                  <c:v>12/10/14 15:52</c:v>
                </c:pt>
                <c:pt idx="6241">
                  <c:v>12/10/14 15:52</c:v>
                </c:pt>
                <c:pt idx="6242">
                  <c:v>12/10/14 15:52</c:v>
                </c:pt>
                <c:pt idx="6243">
                  <c:v>12/10/14 15:52</c:v>
                </c:pt>
                <c:pt idx="6244">
                  <c:v>12/10/14 15:52</c:v>
                </c:pt>
                <c:pt idx="6245">
                  <c:v>12/10/14 15:52</c:v>
                </c:pt>
                <c:pt idx="6246">
                  <c:v>12/10/14 15:52</c:v>
                </c:pt>
                <c:pt idx="6247">
                  <c:v>12/10/14 15:52</c:v>
                </c:pt>
                <c:pt idx="6248">
                  <c:v>12/10/14 15:52</c:v>
                </c:pt>
                <c:pt idx="6249">
                  <c:v>12/10/14 15:52</c:v>
                </c:pt>
                <c:pt idx="6250">
                  <c:v>12/10/14 15:52</c:v>
                </c:pt>
                <c:pt idx="6251">
                  <c:v>12/10/14 15:52</c:v>
                </c:pt>
                <c:pt idx="6252">
                  <c:v>12/10/14 15:52</c:v>
                </c:pt>
                <c:pt idx="6253">
                  <c:v>12/10/14 15:52</c:v>
                </c:pt>
                <c:pt idx="6254">
                  <c:v>12/10/14 15:52</c:v>
                </c:pt>
                <c:pt idx="6255">
                  <c:v>12/10/14 15:52</c:v>
                </c:pt>
                <c:pt idx="6256">
                  <c:v>12/10/14 15:52</c:v>
                </c:pt>
                <c:pt idx="6257">
                  <c:v>12/10/14 15:52</c:v>
                </c:pt>
                <c:pt idx="6258">
                  <c:v>12/10/14 15:52</c:v>
                </c:pt>
                <c:pt idx="6259">
                  <c:v>12/10/14 15:52</c:v>
                </c:pt>
                <c:pt idx="6260">
                  <c:v>12/10/14 15:53</c:v>
                </c:pt>
                <c:pt idx="6261">
                  <c:v>12/10/14 15:53</c:v>
                </c:pt>
                <c:pt idx="6262">
                  <c:v>12/10/14 15:53</c:v>
                </c:pt>
                <c:pt idx="6263">
                  <c:v>12/10/14 15:53</c:v>
                </c:pt>
                <c:pt idx="6264">
                  <c:v>12/10/14 15:53</c:v>
                </c:pt>
                <c:pt idx="6265">
                  <c:v>12/10/14 15:53</c:v>
                </c:pt>
                <c:pt idx="6266">
                  <c:v>12/10/14 15:53</c:v>
                </c:pt>
                <c:pt idx="6267">
                  <c:v>12/10/14 15:53</c:v>
                </c:pt>
                <c:pt idx="6268">
                  <c:v>12/10/14 15:53</c:v>
                </c:pt>
                <c:pt idx="6269">
                  <c:v>12/10/14 15:53</c:v>
                </c:pt>
                <c:pt idx="6270">
                  <c:v>12/10/14 15:53</c:v>
                </c:pt>
                <c:pt idx="6271">
                  <c:v>12/10/14 15:53</c:v>
                </c:pt>
                <c:pt idx="6272">
                  <c:v>12/10/14 15:53</c:v>
                </c:pt>
                <c:pt idx="6273">
                  <c:v>12/10/14 15:53</c:v>
                </c:pt>
                <c:pt idx="6274">
                  <c:v>12/10/14 15:53</c:v>
                </c:pt>
                <c:pt idx="6275">
                  <c:v>12/10/14 15:53</c:v>
                </c:pt>
                <c:pt idx="6276">
                  <c:v>12/10/14 15:53</c:v>
                </c:pt>
                <c:pt idx="6277">
                  <c:v>12/10/14 15:53</c:v>
                </c:pt>
                <c:pt idx="6278">
                  <c:v>12/10/14 15:53</c:v>
                </c:pt>
                <c:pt idx="6279">
                  <c:v>12/10/14 15:53</c:v>
                </c:pt>
                <c:pt idx="6280">
                  <c:v>12/10/14 15:53</c:v>
                </c:pt>
                <c:pt idx="6281">
                  <c:v>12/10/14 15:53</c:v>
                </c:pt>
                <c:pt idx="6282">
                  <c:v>12/10/14 15:53</c:v>
                </c:pt>
                <c:pt idx="6283">
                  <c:v>12/10/14 15:53</c:v>
                </c:pt>
                <c:pt idx="6284">
                  <c:v>12/10/14 15:53</c:v>
                </c:pt>
                <c:pt idx="6285">
                  <c:v>12/10/14 15:53</c:v>
                </c:pt>
                <c:pt idx="6286">
                  <c:v>12/10/14 15:53</c:v>
                </c:pt>
                <c:pt idx="6287">
                  <c:v>12/10/14 15:53</c:v>
                </c:pt>
                <c:pt idx="6288">
                  <c:v>12/10/14 15:54</c:v>
                </c:pt>
                <c:pt idx="6289">
                  <c:v>12/10/14 15:54</c:v>
                </c:pt>
                <c:pt idx="6290">
                  <c:v>12/10/14 15:54</c:v>
                </c:pt>
                <c:pt idx="6291">
                  <c:v>12/10/14 15:54</c:v>
                </c:pt>
                <c:pt idx="6292">
                  <c:v>12/10/14 15:54</c:v>
                </c:pt>
                <c:pt idx="6293">
                  <c:v>12/10/14 15:54</c:v>
                </c:pt>
                <c:pt idx="6294">
                  <c:v>12/10/14 15:54</c:v>
                </c:pt>
                <c:pt idx="6295">
                  <c:v>12/10/14 15:54</c:v>
                </c:pt>
                <c:pt idx="6296">
                  <c:v>12/10/14 15:54</c:v>
                </c:pt>
                <c:pt idx="6297">
                  <c:v>12/10/14 15:54</c:v>
                </c:pt>
                <c:pt idx="6298">
                  <c:v>12/10/14 15:54</c:v>
                </c:pt>
                <c:pt idx="6299">
                  <c:v>12/10/14 15:54</c:v>
                </c:pt>
                <c:pt idx="6300">
                  <c:v>12/10/14 15:54</c:v>
                </c:pt>
                <c:pt idx="6301">
                  <c:v>12/10/14 15:54</c:v>
                </c:pt>
                <c:pt idx="6302">
                  <c:v>12/10/14 15:54</c:v>
                </c:pt>
                <c:pt idx="6303">
                  <c:v>12/10/14 15:54</c:v>
                </c:pt>
                <c:pt idx="6304">
                  <c:v>12/10/14 15:54</c:v>
                </c:pt>
                <c:pt idx="6305">
                  <c:v>12/10/14 15:54</c:v>
                </c:pt>
                <c:pt idx="6306">
                  <c:v>12/10/14 15:54</c:v>
                </c:pt>
                <c:pt idx="6307">
                  <c:v>12/10/14 15:54</c:v>
                </c:pt>
                <c:pt idx="6308">
                  <c:v>12/10/14 15:54</c:v>
                </c:pt>
                <c:pt idx="6309">
                  <c:v>12/10/14 15:54</c:v>
                </c:pt>
                <c:pt idx="6310">
                  <c:v>12/10/14 15:54</c:v>
                </c:pt>
                <c:pt idx="6311">
                  <c:v>12/10/14 15:54</c:v>
                </c:pt>
                <c:pt idx="6312">
                  <c:v>12/10/14 15:54</c:v>
                </c:pt>
                <c:pt idx="6313">
                  <c:v>12/10/14 15:54</c:v>
                </c:pt>
                <c:pt idx="6314">
                  <c:v>12/10/14 15:55</c:v>
                </c:pt>
                <c:pt idx="6315">
                  <c:v>12/10/14 15:55</c:v>
                </c:pt>
                <c:pt idx="6316">
                  <c:v>12/10/14 15:55</c:v>
                </c:pt>
                <c:pt idx="6317">
                  <c:v>12/10/14 15:55</c:v>
                </c:pt>
                <c:pt idx="6318">
                  <c:v>12/10/14 15:55</c:v>
                </c:pt>
                <c:pt idx="6319">
                  <c:v>12/10/14 15:55</c:v>
                </c:pt>
                <c:pt idx="6320">
                  <c:v>12/10/14 15:55</c:v>
                </c:pt>
                <c:pt idx="6321">
                  <c:v>12/10/14 15:55</c:v>
                </c:pt>
                <c:pt idx="6322">
                  <c:v>12/10/14 15:55</c:v>
                </c:pt>
                <c:pt idx="6323">
                  <c:v>12/10/14 15:55</c:v>
                </c:pt>
                <c:pt idx="6324">
                  <c:v>12/10/14 15:55</c:v>
                </c:pt>
                <c:pt idx="6325">
                  <c:v>12/10/14 15:55</c:v>
                </c:pt>
                <c:pt idx="6326">
                  <c:v>12/10/14 15:55</c:v>
                </c:pt>
                <c:pt idx="6327">
                  <c:v>12/10/14 15:55</c:v>
                </c:pt>
                <c:pt idx="6328">
                  <c:v>12/10/14 15:55</c:v>
                </c:pt>
                <c:pt idx="6329">
                  <c:v>12/10/14 15:55</c:v>
                </c:pt>
                <c:pt idx="6330">
                  <c:v>12/10/14 15:56</c:v>
                </c:pt>
                <c:pt idx="6331">
                  <c:v>12/10/14 15:56</c:v>
                </c:pt>
                <c:pt idx="6332">
                  <c:v>12/10/14 15:56</c:v>
                </c:pt>
                <c:pt idx="6333">
                  <c:v>12/10/14 15:56</c:v>
                </c:pt>
                <c:pt idx="6334">
                  <c:v>12/10/14 15:56</c:v>
                </c:pt>
                <c:pt idx="6335">
                  <c:v>12/10/14 15:56</c:v>
                </c:pt>
                <c:pt idx="6336">
                  <c:v>12/10/14 15:56</c:v>
                </c:pt>
                <c:pt idx="6337">
                  <c:v>12/10/14 15:56</c:v>
                </c:pt>
                <c:pt idx="6338">
                  <c:v>12/10/14 15:56</c:v>
                </c:pt>
                <c:pt idx="6339">
                  <c:v>12/10/14 15:56</c:v>
                </c:pt>
                <c:pt idx="6340">
                  <c:v>12/10/14 15:56</c:v>
                </c:pt>
                <c:pt idx="6341">
                  <c:v>12/10/14 15:56</c:v>
                </c:pt>
                <c:pt idx="6342">
                  <c:v>12/10/14 15:56</c:v>
                </c:pt>
                <c:pt idx="6343">
                  <c:v>12/10/14 15:56</c:v>
                </c:pt>
                <c:pt idx="6344">
                  <c:v>12/10/14 15:56</c:v>
                </c:pt>
                <c:pt idx="6345">
                  <c:v>12/10/14 15:56</c:v>
                </c:pt>
                <c:pt idx="6346">
                  <c:v>12/10/14 15:56</c:v>
                </c:pt>
                <c:pt idx="6347">
                  <c:v>12/10/14 15:57</c:v>
                </c:pt>
                <c:pt idx="6348">
                  <c:v>12/10/14 15:57</c:v>
                </c:pt>
                <c:pt idx="6349">
                  <c:v>12/10/14 15:57</c:v>
                </c:pt>
                <c:pt idx="6350">
                  <c:v>12/10/14 15:57</c:v>
                </c:pt>
                <c:pt idx="6351">
                  <c:v>12/10/14 15:57</c:v>
                </c:pt>
                <c:pt idx="6352">
                  <c:v>12/10/14 15:57</c:v>
                </c:pt>
                <c:pt idx="6353">
                  <c:v>12/10/14 15:57</c:v>
                </c:pt>
                <c:pt idx="6354">
                  <c:v>12/10/14 15:57</c:v>
                </c:pt>
                <c:pt idx="6355">
                  <c:v>12/10/14 15:57</c:v>
                </c:pt>
                <c:pt idx="6356">
                  <c:v>12/10/14 15:57</c:v>
                </c:pt>
                <c:pt idx="6357">
                  <c:v>12/10/14 15:57</c:v>
                </c:pt>
                <c:pt idx="6358">
                  <c:v>12/10/14 15:57</c:v>
                </c:pt>
                <c:pt idx="6359">
                  <c:v>12/10/14 15:57</c:v>
                </c:pt>
                <c:pt idx="6360">
                  <c:v>12/10/14 15:57</c:v>
                </c:pt>
                <c:pt idx="6361">
                  <c:v>12/10/14 15:57</c:v>
                </c:pt>
                <c:pt idx="6362">
                  <c:v>12/10/14 15:58</c:v>
                </c:pt>
                <c:pt idx="6363">
                  <c:v>12/10/14 15:58</c:v>
                </c:pt>
                <c:pt idx="6364">
                  <c:v>12/10/14 15:58</c:v>
                </c:pt>
                <c:pt idx="6365">
                  <c:v>12/10/14 15:58</c:v>
                </c:pt>
                <c:pt idx="6366">
                  <c:v>12/10/14 15:58</c:v>
                </c:pt>
                <c:pt idx="6367">
                  <c:v>12/10/14 15:58</c:v>
                </c:pt>
                <c:pt idx="6368">
                  <c:v>12/10/14 15:58</c:v>
                </c:pt>
                <c:pt idx="6369">
                  <c:v>12/10/14 15:58</c:v>
                </c:pt>
                <c:pt idx="6370">
                  <c:v>12/10/14 15:58</c:v>
                </c:pt>
                <c:pt idx="6371">
                  <c:v>12/10/14 15:58</c:v>
                </c:pt>
                <c:pt idx="6372">
                  <c:v>12/10/14 15:59</c:v>
                </c:pt>
                <c:pt idx="6373">
                  <c:v>12/10/14 15:59</c:v>
                </c:pt>
                <c:pt idx="6374">
                  <c:v>12/10/14 15:59</c:v>
                </c:pt>
                <c:pt idx="6375">
                  <c:v>12/10/14 15:59</c:v>
                </c:pt>
                <c:pt idx="6376">
                  <c:v>12/10/14 15:59</c:v>
                </c:pt>
                <c:pt idx="6377">
                  <c:v>12/10/14 15:59</c:v>
                </c:pt>
                <c:pt idx="6378">
                  <c:v>12/10/14 15:59</c:v>
                </c:pt>
                <c:pt idx="6379">
                  <c:v>12/10/14 15:59</c:v>
                </c:pt>
                <c:pt idx="6380">
                  <c:v>12/10/14 15:59</c:v>
                </c:pt>
                <c:pt idx="6381">
                  <c:v>12/10/14 15:59</c:v>
                </c:pt>
                <c:pt idx="6382">
                  <c:v>12/10/14 15:59</c:v>
                </c:pt>
                <c:pt idx="6383">
                  <c:v>12/10/14 15:59</c:v>
                </c:pt>
                <c:pt idx="6384">
                  <c:v>12/10/14 15:59</c:v>
                </c:pt>
                <c:pt idx="6385">
                  <c:v>12/10/14 16:00</c:v>
                </c:pt>
                <c:pt idx="6386">
                  <c:v>12/10/14 16:00</c:v>
                </c:pt>
                <c:pt idx="6387">
                  <c:v>12/10/14 16:00</c:v>
                </c:pt>
                <c:pt idx="6388">
                  <c:v>12/10/14 16:00</c:v>
                </c:pt>
                <c:pt idx="6389">
                  <c:v>12/10/14 16:00</c:v>
                </c:pt>
                <c:pt idx="6390">
                  <c:v>12/10/14 16:00</c:v>
                </c:pt>
                <c:pt idx="6391">
                  <c:v>12/10/14 16:00</c:v>
                </c:pt>
                <c:pt idx="6392">
                  <c:v>12/10/14 16:00</c:v>
                </c:pt>
                <c:pt idx="6393">
                  <c:v>12/10/14 16:00</c:v>
                </c:pt>
                <c:pt idx="6394">
                  <c:v>12/10/14 16:00</c:v>
                </c:pt>
                <c:pt idx="6395">
                  <c:v>12/10/14 16:01</c:v>
                </c:pt>
                <c:pt idx="6396">
                  <c:v>12/10/14 16:01</c:v>
                </c:pt>
                <c:pt idx="6397">
                  <c:v>12/10/14 16:01</c:v>
                </c:pt>
                <c:pt idx="6398">
                  <c:v>12/10/14 16:01</c:v>
                </c:pt>
                <c:pt idx="6399">
                  <c:v>12/10/14 16:01</c:v>
                </c:pt>
                <c:pt idx="6400">
                  <c:v>12/10/14 16:01</c:v>
                </c:pt>
                <c:pt idx="6401">
                  <c:v>12/10/14 16:01</c:v>
                </c:pt>
                <c:pt idx="6402">
                  <c:v>12/10/14 16:01</c:v>
                </c:pt>
                <c:pt idx="6403">
                  <c:v>12/10/14 16:01</c:v>
                </c:pt>
                <c:pt idx="6404">
                  <c:v>12/10/14 16:01</c:v>
                </c:pt>
                <c:pt idx="6405">
                  <c:v>12/10/14 16:01</c:v>
                </c:pt>
                <c:pt idx="6406">
                  <c:v>12/10/14 16:01</c:v>
                </c:pt>
                <c:pt idx="6407">
                  <c:v>12/10/14 16:01</c:v>
                </c:pt>
                <c:pt idx="6408">
                  <c:v>12/10/14 16:01</c:v>
                </c:pt>
                <c:pt idx="6409">
                  <c:v>12/10/14 16:01</c:v>
                </c:pt>
                <c:pt idx="6410">
                  <c:v>12/10/14 16:01</c:v>
                </c:pt>
                <c:pt idx="6411">
                  <c:v>12/10/14 16:01</c:v>
                </c:pt>
                <c:pt idx="6412">
                  <c:v>12/10/14 16:01</c:v>
                </c:pt>
                <c:pt idx="6413">
                  <c:v>12/10/14 16:01</c:v>
                </c:pt>
                <c:pt idx="6414">
                  <c:v>12/10/14 16:01</c:v>
                </c:pt>
                <c:pt idx="6415">
                  <c:v>12/10/14 16:01</c:v>
                </c:pt>
                <c:pt idx="6416">
                  <c:v>12/10/14 16:01</c:v>
                </c:pt>
                <c:pt idx="6417">
                  <c:v>12/10/14 16:01</c:v>
                </c:pt>
                <c:pt idx="6418">
                  <c:v>12/10/14 16:01</c:v>
                </c:pt>
                <c:pt idx="6419">
                  <c:v>12/10/14 16:02</c:v>
                </c:pt>
                <c:pt idx="6420">
                  <c:v>12/10/14 16:02</c:v>
                </c:pt>
                <c:pt idx="6421">
                  <c:v>12/10/14 16:02</c:v>
                </c:pt>
                <c:pt idx="6422">
                  <c:v>12/10/14 16:02</c:v>
                </c:pt>
                <c:pt idx="6423">
                  <c:v>12/10/14 16:02</c:v>
                </c:pt>
                <c:pt idx="6424">
                  <c:v>12/10/14 16:02</c:v>
                </c:pt>
                <c:pt idx="6425">
                  <c:v>12/10/14 16:02</c:v>
                </c:pt>
                <c:pt idx="6426">
                  <c:v>12/10/14 16:02</c:v>
                </c:pt>
                <c:pt idx="6427">
                  <c:v>12/10/14 16:02</c:v>
                </c:pt>
                <c:pt idx="6428">
                  <c:v>12/10/14 16:02</c:v>
                </c:pt>
                <c:pt idx="6429">
                  <c:v>12/10/14 16:02</c:v>
                </c:pt>
                <c:pt idx="6430">
                  <c:v>12/10/14 16:02</c:v>
                </c:pt>
                <c:pt idx="6431">
                  <c:v>12/10/14 16:02</c:v>
                </c:pt>
                <c:pt idx="6432">
                  <c:v>12/10/14 16:02</c:v>
                </c:pt>
                <c:pt idx="6433">
                  <c:v>12/10/14 16:02</c:v>
                </c:pt>
                <c:pt idx="6434">
                  <c:v>12/10/14 16:02</c:v>
                </c:pt>
                <c:pt idx="6435">
                  <c:v>12/10/14 16:02</c:v>
                </c:pt>
                <c:pt idx="6436">
                  <c:v>12/10/14 16:02</c:v>
                </c:pt>
                <c:pt idx="6437">
                  <c:v>12/10/14 16:03</c:v>
                </c:pt>
                <c:pt idx="6438">
                  <c:v>12/10/14 16:03</c:v>
                </c:pt>
                <c:pt idx="6439">
                  <c:v>12/10/14 16:03</c:v>
                </c:pt>
                <c:pt idx="6440">
                  <c:v>12/10/14 16:03</c:v>
                </c:pt>
                <c:pt idx="6441">
                  <c:v>12/10/14 16:03</c:v>
                </c:pt>
                <c:pt idx="6442">
                  <c:v>12/10/14 16:03</c:v>
                </c:pt>
                <c:pt idx="6443">
                  <c:v>12/10/14 16:03</c:v>
                </c:pt>
                <c:pt idx="6444">
                  <c:v>12/10/14 16:03</c:v>
                </c:pt>
                <c:pt idx="6445">
                  <c:v>12/10/14 16:03</c:v>
                </c:pt>
                <c:pt idx="6446">
                  <c:v>12/10/14 16:03</c:v>
                </c:pt>
                <c:pt idx="6447">
                  <c:v>12/10/14 16:03</c:v>
                </c:pt>
                <c:pt idx="6448">
                  <c:v>12/10/14 16:03</c:v>
                </c:pt>
                <c:pt idx="6449">
                  <c:v>12/10/14 16:03</c:v>
                </c:pt>
                <c:pt idx="6450">
                  <c:v>12/10/14 16:03</c:v>
                </c:pt>
                <c:pt idx="6451">
                  <c:v>12/10/14 16:03</c:v>
                </c:pt>
                <c:pt idx="6452">
                  <c:v>12/10/14 16:04</c:v>
                </c:pt>
                <c:pt idx="6453">
                  <c:v>12/10/14 16:04</c:v>
                </c:pt>
                <c:pt idx="6454">
                  <c:v>12/10/14 16:04</c:v>
                </c:pt>
                <c:pt idx="6455">
                  <c:v>12/10/14 16:04</c:v>
                </c:pt>
                <c:pt idx="6456">
                  <c:v>12/10/14 16:04</c:v>
                </c:pt>
                <c:pt idx="6457">
                  <c:v>12/10/14 16:04</c:v>
                </c:pt>
                <c:pt idx="6458">
                  <c:v>12/10/14 16:04</c:v>
                </c:pt>
                <c:pt idx="6459">
                  <c:v>12/10/14 16:04</c:v>
                </c:pt>
                <c:pt idx="6460">
                  <c:v>12/10/14 16:04</c:v>
                </c:pt>
                <c:pt idx="6461">
                  <c:v>12/10/14 16:04</c:v>
                </c:pt>
                <c:pt idx="6462">
                  <c:v>12/10/14 16:04</c:v>
                </c:pt>
                <c:pt idx="6463">
                  <c:v>12/10/14 16:04</c:v>
                </c:pt>
                <c:pt idx="6464">
                  <c:v>12/10/14 16:04</c:v>
                </c:pt>
                <c:pt idx="6465">
                  <c:v>12/10/14 16:04</c:v>
                </c:pt>
                <c:pt idx="6466">
                  <c:v>12/10/14 16:04</c:v>
                </c:pt>
                <c:pt idx="6467">
                  <c:v>12/10/14 16:04</c:v>
                </c:pt>
                <c:pt idx="6468">
                  <c:v>12/10/14 16:05</c:v>
                </c:pt>
                <c:pt idx="6469">
                  <c:v>12/10/14 16:05</c:v>
                </c:pt>
                <c:pt idx="6470">
                  <c:v>12/10/14 16:05</c:v>
                </c:pt>
                <c:pt idx="6471">
                  <c:v>12/10/14 16:05</c:v>
                </c:pt>
                <c:pt idx="6472">
                  <c:v>12/10/14 16:05</c:v>
                </c:pt>
                <c:pt idx="6473">
                  <c:v>12/10/14 16:05</c:v>
                </c:pt>
                <c:pt idx="6474">
                  <c:v>12/10/14 16:05</c:v>
                </c:pt>
                <c:pt idx="6475">
                  <c:v>12/10/14 16:05</c:v>
                </c:pt>
                <c:pt idx="6476">
                  <c:v>12/10/14 16:05</c:v>
                </c:pt>
                <c:pt idx="6477">
                  <c:v>12/10/14 16:05</c:v>
                </c:pt>
                <c:pt idx="6478">
                  <c:v>12/10/14 16:05</c:v>
                </c:pt>
                <c:pt idx="6479">
                  <c:v>12/10/14 16:05</c:v>
                </c:pt>
                <c:pt idx="6480">
                  <c:v>12/10/14 16:05</c:v>
                </c:pt>
                <c:pt idx="6481">
                  <c:v>12/10/14 16:05</c:v>
                </c:pt>
                <c:pt idx="6482">
                  <c:v>12/10/14 16:05</c:v>
                </c:pt>
                <c:pt idx="6483">
                  <c:v>12/10/14 16:05</c:v>
                </c:pt>
                <c:pt idx="6484">
                  <c:v>12/10/14 16:06</c:v>
                </c:pt>
                <c:pt idx="6485">
                  <c:v>12/10/14 16:06</c:v>
                </c:pt>
                <c:pt idx="6486">
                  <c:v>12/10/14 16:06</c:v>
                </c:pt>
                <c:pt idx="6487">
                  <c:v>12/10/14 16:06</c:v>
                </c:pt>
                <c:pt idx="6488">
                  <c:v>12/10/14 16:06</c:v>
                </c:pt>
                <c:pt idx="6489">
                  <c:v>12/10/14 16:06</c:v>
                </c:pt>
                <c:pt idx="6490">
                  <c:v>12/10/14 16:06</c:v>
                </c:pt>
                <c:pt idx="6491">
                  <c:v>12/10/14 16:06</c:v>
                </c:pt>
                <c:pt idx="6492">
                  <c:v>12/10/14 16:06</c:v>
                </c:pt>
                <c:pt idx="6493">
                  <c:v>12/10/14 16:06</c:v>
                </c:pt>
                <c:pt idx="6494">
                  <c:v>12/10/14 16:06</c:v>
                </c:pt>
                <c:pt idx="6495">
                  <c:v>12/10/14 16:06</c:v>
                </c:pt>
                <c:pt idx="6496">
                  <c:v>12/10/14 16:06</c:v>
                </c:pt>
                <c:pt idx="6497">
                  <c:v>12/10/14 16:06</c:v>
                </c:pt>
                <c:pt idx="6498">
                  <c:v>12/10/14 16:06</c:v>
                </c:pt>
                <c:pt idx="6499">
                  <c:v>12/10/14 16:06</c:v>
                </c:pt>
                <c:pt idx="6500">
                  <c:v>12/10/14 16:06</c:v>
                </c:pt>
                <c:pt idx="6501">
                  <c:v>12/10/14 16:06</c:v>
                </c:pt>
                <c:pt idx="6502">
                  <c:v>12/10/14 16:06</c:v>
                </c:pt>
                <c:pt idx="6503">
                  <c:v>12/10/14 16:06</c:v>
                </c:pt>
                <c:pt idx="6504">
                  <c:v>12/10/14 16:06</c:v>
                </c:pt>
                <c:pt idx="6505">
                  <c:v>12/10/14 16:06</c:v>
                </c:pt>
                <c:pt idx="6506">
                  <c:v>12/10/14 16:06</c:v>
                </c:pt>
                <c:pt idx="6507">
                  <c:v>12/10/14 16:06</c:v>
                </c:pt>
                <c:pt idx="6508">
                  <c:v>12/10/14 16:06</c:v>
                </c:pt>
                <c:pt idx="6509">
                  <c:v>12/10/14 16:07</c:v>
                </c:pt>
                <c:pt idx="6510">
                  <c:v>12/10/14 16:07</c:v>
                </c:pt>
                <c:pt idx="6511">
                  <c:v>12/10/14 16:07</c:v>
                </c:pt>
                <c:pt idx="6512">
                  <c:v>12/10/14 16:07</c:v>
                </c:pt>
                <c:pt idx="6513">
                  <c:v>12/10/14 16:07</c:v>
                </c:pt>
                <c:pt idx="6514">
                  <c:v>12/10/14 16:08</c:v>
                </c:pt>
                <c:pt idx="6515">
                  <c:v>12/10/14 16:08</c:v>
                </c:pt>
                <c:pt idx="6516">
                  <c:v>12/10/14 16:08</c:v>
                </c:pt>
                <c:pt idx="6517">
                  <c:v>12/10/14 16:08</c:v>
                </c:pt>
                <c:pt idx="6518">
                  <c:v>12/10/14 16:08</c:v>
                </c:pt>
                <c:pt idx="6519">
                  <c:v>12/10/14 16:08</c:v>
                </c:pt>
                <c:pt idx="6520">
                  <c:v>12/10/14 16:08</c:v>
                </c:pt>
                <c:pt idx="6521">
                  <c:v>12/10/14 16:08</c:v>
                </c:pt>
                <c:pt idx="6522">
                  <c:v>12/10/14 16:08</c:v>
                </c:pt>
                <c:pt idx="6523">
                  <c:v>12/10/14 16:08</c:v>
                </c:pt>
                <c:pt idx="6524">
                  <c:v>12/10/14 16:08</c:v>
                </c:pt>
                <c:pt idx="6525">
                  <c:v>12/10/14 16:08</c:v>
                </c:pt>
                <c:pt idx="6526">
                  <c:v>12/10/14 16:08</c:v>
                </c:pt>
                <c:pt idx="6527">
                  <c:v>12/10/14 16:08</c:v>
                </c:pt>
                <c:pt idx="6528">
                  <c:v>12/10/14 16:09</c:v>
                </c:pt>
                <c:pt idx="6529">
                  <c:v>12/10/14 16:09</c:v>
                </c:pt>
                <c:pt idx="6530">
                  <c:v>12/10/14 16:09</c:v>
                </c:pt>
                <c:pt idx="6531">
                  <c:v>12/10/14 16:09</c:v>
                </c:pt>
                <c:pt idx="6532">
                  <c:v>12/10/14 16:09</c:v>
                </c:pt>
                <c:pt idx="6533">
                  <c:v>12/10/14 16:10</c:v>
                </c:pt>
                <c:pt idx="6534">
                  <c:v>12/10/14 16:10</c:v>
                </c:pt>
                <c:pt idx="6535">
                  <c:v>12/10/14 16:10</c:v>
                </c:pt>
                <c:pt idx="6536">
                  <c:v>12/10/14 16:10</c:v>
                </c:pt>
                <c:pt idx="6537">
                  <c:v>12/10/14 16:10</c:v>
                </c:pt>
                <c:pt idx="6538">
                  <c:v>12/10/14 16:10</c:v>
                </c:pt>
                <c:pt idx="6539">
                  <c:v>12/10/14 16:11</c:v>
                </c:pt>
                <c:pt idx="6540">
                  <c:v>12/10/14 16:11</c:v>
                </c:pt>
                <c:pt idx="6541">
                  <c:v>12/10/14 16:11</c:v>
                </c:pt>
                <c:pt idx="6542">
                  <c:v>12/10/14 16:11</c:v>
                </c:pt>
                <c:pt idx="6543">
                  <c:v>12/10/14 16:11</c:v>
                </c:pt>
                <c:pt idx="6544">
                  <c:v>12/10/14 16:11</c:v>
                </c:pt>
                <c:pt idx="6545">
                  <c:v>12/10/14 16:11</c:v>
                </c:pt>
                <c:pt idx="6546">
                  <c:v>12/10/14 16:11</c:v>
                </c:pt>
                <c:pt idx="6547">
                  <c:v>12/10/14 16:12</c:v>
                </c:pt>
                <c:pt idx="6548">
                  <c:v>12/10/14 16:12</c:v>
                </c:pt>
                <c:pt idx="6549">
                  <c:v>12/10/14 16:12</c:v>
                </c:pt>
                <c:pt idx="6550">
                  <c:v>12/10/14 16:12</c:v>
                </c:pt>
                <c:pt idx="6551">
                  <c:v>12/10/14 16:12</c:v>
                </c:pt>
                <c:pt idx="6552">
                  <c:v>12/10/14 16:12</c:v>
                </c:pt>
                <c:pt idx="6553">
                  <c:v>12/10/14 16:12</c:v>
                </c:pt>
                <c:pt idx="6554">
                  <c:v>12/10/14 16:12</c:v>
                </c:pt>
                <c:pt idx="6555">
                  <c:v>12/10/14 16:12</c:v>
                </c:pt>
                <c:pt idx="6556">
                  <c:v>12/10/14 16:13</c:v>
                </c:pt>
                <c:pt idx="6557">
                  <c:v>12/10/14 16:13</c:v>
                </c:pt>
                <c:pt idx="6558">
                  <c:v>12/10/14 16:13</c:v>
                </c:pt>
                <c:pt idx="6559">
                  <c:v>12/10/14 16:13</c:v>
                </c:pt>
                <c:pt idx="6560">
                  <c:v>12/10/14 16:13</c:v>
                </c:pt>
                <c:pt idx="6561">
                  <c:v>12/10/14 16:13</c:v>
                </c:pt>
                <c:pt idx="6562">
                  <c:v>12/10/14 16:13</c:v>
                </c:pt>
                <c:pt idx="6563">
                  <c:v>12/10/14 16:14</c:v>
                </c:pt>
                <c:pt idx="6564">
                  <c:v>12/10/14 16:14</c:v>
                </c:pt>
                <c:pt idx="6565">
                  <c:v>12/10/14 16:14</c:v>
                </c:pt>
                <c:pt idx="6566">
                  <c:v>12/10/14 16:15</c:v>
                </c:pt>
                <c:pt idx="6567">
                  <c:v>12/10/14 16:15</c:v>
                </c:pt>
                <c:pt idx="6568">
                  <c:v>12/10/14 16:15</c:v>
                </c:pt>
                <c:pt idx="6569">
                  <c:v>12/10/14 16:15</c:v>
                </c:pt>
                <c:pt idx="6570">
                  <c:v>12/10/14 16:15</c:v>
                </c:pt>
                <c:pt idx="6571">
                  <c:v>12/10/14 16:15</c:v>
                </c:pt>
                <c:pt idx="6572">
                  <c:v>12/10/14 16:15</c:v>
                </c:pt>
                <c:pt idx="6573">
                  <c:v>12/10/14 16:15</c:v>
                </c:pt>
                <c:pt idx="6574">
                  <c:v>12/10/14 16:15</c:v>
                </c:pt>
                <c:pt idx="6575">
                  <c:v>12/10/14 16:16</c:v>
                </c:pt>
                <c:pt idx="6576">
                  <c:v>12/10/14 16:16</c:v>
                </c:pt>
                <c:pt idx="6577">
                  <c:v>12/10/14 16:16</c:v>
                </c:pt>
                <c:pt idx="6578">
                  <c:v>12/10/14 16:16</c:v>
                </c:pt>
                <c:pt idx="6579">
                  <c:v>12/10/14 16:16</c:v>
                </c:pt>
                <c:pt idx="6580">
                  <c:v>12/10/14 16:16</c:v>
                </c:pt>
                <c:pt idx="6581">
                  <c:v>12/10/14 16:16</c:v>
                </c:pt>
                <c:pt idx="6582">
                  <c:v>12/10/14 16:16</c:v>
                </c:pt>
                <c:pt idx="6583">
                  <c:v>12/10/14 16:16</c:v>
                </c:pt>
                <c:pt idx="6584">
                  <c:v>12/10/14 16:16</c:v>
                </c:pt>
                <c:pt idx="6585">
                  <c:v>12/10/14 16:16</c:v>
                </c:pt>
                <c:pt idx="6586">
                  <c:v>12/10/14 16:16</c:v>
                </c:pt>
                <c:pt idx="6587">
                  <c:v>12/10/14 16:16</c:v>
                </c:pt>
                <c:pt idx="6588">
                  <c:v>12/10/14 16:16</c:v>
                </c:pt>
                <c:pt idx="6589">
                  <c:v>12/10/14 16:17</c:v>
                </c:pt>
                <c:pt idx="6590">
                  <c:v>12/10/14 16:17</c:v>
                </c:pt>
                <c:pt idx="6591">
                  <c:v>12/10/14 16:17</c:v>
                </c:pt>
                <c:pt idx="6592">
                  <c:v>12/10/14 16:17</c:v>
                </c:pt>
                <c:pt idx="6593">
                  <c:v>12/10/14 16:17</c:v>
                </c:pt>
                <c:pt idx="6594">
                  <c:v>12/10/14 16:17</c:v>
                </c:pt>
                <c:pt idx="6595">
                  <c:v>12/10/14 16:17</c:v>
                </c:pt>
                <c:pt idx="6596">
                  <c:v>12/10/14 16:17</c:v>
                </c:pt>
                <c:pt idx="6597">
                  <c:v>12/10/14 16:17</c:v>
                </c:pt>
                <c:pt idx="6598">
                  <c:v>12/10/14 16:17</c:v>
                </c:pt>
                <c:pt idx="6599">
                  <c:v>12/10/14 16:17</c:v>
                </c:pt>
                <c:pt idx="6600">
                  <c:v>12/10/14 16:17</c:v>
                </c:pt>
                <c:pt idx="6601">
                  <c:v>12/10/14 16:18</c:v>
                </c:pt>
                <c:pt idx="6602">
                  <c:v>12/10/14 16:18</c:v>
                </c:pt>
                <c:pt idx="6603">
                  <c:v>12/10/14 16:18</c:v>
                </c:pt>
                <c:pt idx="6604">
                  <c:v>12/10/14 16:18</c:v>
                </c:pt>
                <c:pt idx="6605">
                  <c:v>12/10/14 16:18</c:v>
                </c:pt>
                <c:pt idx="6606">
                  <c:v>12/10/14 16:18</c:v>
                </c:pt>
                <c:pt idx="6607">
                  <c:v>12/10/14 16:18</c:v>
                </c:pt>
                <c:pt idx="6608">
                  <c:v>12/10/14 16:19</c:v>
                </c:pt>
                <c:pt idx="6609">
                  <c:v>12/10/14 16:19</c:v>
                </c:pt>
                <c:pt idx="6610">
                  <c:v>12/10/14 16:19</c:v>
                </c:pt>
                <c:pt idx="6611">
                  <c:v>12/10/14 16:19</c:v>
                </c:pt>
                <c:pt idx="6612">
                  <c:v>12/10/14 16:19</c:v>
                </c:pt>
                <c:pt idx="6613">
                  <c:v>12/10/14 16:20</c:v>
                </c:pt>
                <c:pt idx="6614">
                  <c:v>12/10/14 16:20</c:v>
                </c:pt>
                <c:pt idx="6615">
                  <c:v>12/10/14 16:20</c:v>
                </c:pt>
                <c:pt idx="6616">
                  <c:v>12/10/14 16:20</c:v>
                </c:pt>
                <c:pt idx="6617">
                  <c:v>12/10/14 16:20</c:v>
                </c:pt>
                <c:pt idx="6618">
                  <c:v>12/10/14 16:20</c:v>
                </c:pt>
                <c:pt idx="6619">
                  <c:v>12/10/14 16:20</c:v>
                </c:pt>
                <c:pt idx="6620">
                  <c:v>12/10/14 16:20</c:v>
                </c:pt>
                <c:pt idx="6621">
                  <c:v>12/10/14 16:20</c:v>
                </c:pt>
                <c:pt idx="6622">
                  <c:v>12/10/14 16:20</c:v>
                </c:pt>
                <c:pt idx="6623">
                  <c:v>12/10/14 16:20</c:v>
                </c:pt>
                <c:pt idx="6624">
                  <c:v>12/10/14 16:20</c:v>
                </c:pt>
                <c:pt idx="6625">
                  <c:v>12/10/14 16:20</c:v>
                </c:pt>
                <c:pt idx="6626">
                  <c:v>12/10/14 16:20</c:v>
                </c:pt>
                <c:pt idx="6627">
                  <c:v>12/10/14 16:20</c:v>
                </c:pt>
                <c:pt idx="6628">
                  <c:v>12/10/14 16:21</c:v>
                </c:pt>
                <c:pt idx="6629">
                  <c:v>12/10/14 16:21</c:v>
                </c:pt>
                <c:pt idx="6630">
                  <c:v>12/10/14 16:21</c:v>
                </c:pt>
                <c:pt idx="6631">
                  <c:v>12/10/14 16:21</c:v>
                </c:pt>
                <c:pt idx="6632">
                  <c:v>12/10/14 16:21</c:v>
                </c:pt>
                <c:pt idx="6633">
                  <c:v>12/10/14 16:21</c:v>
                </c:pt>
                <c:pt idx="6634">
                  <c:v>12/10/14 16:21</c:v>
                </c:pt>
                <c:pt idx="6635">
                  <c:v>12/10/14 16:22</c:v>
                </c:pt>
                <c:pt idx="6636">
                  <c:v>12/10/14 16:22</c:v>
                </c:pt>
                <c:pt idx="6637">
                  <c:v>12/10/14 16:22</c:v>
                </c:pt>
                <c:pt idx="6638">
                  <c:v>12/10/14 16:22</c:v>
                </c:pt>
                <c:pt idx="6639">
                  <c:v>12/10/14 16:22</c:v>
                </c:pt>
                <c:pt idx="6640">
                  <c:v>12/10/14 16:22</c:v>
                </c:pt>
                <c:pt idx="6641">
                  <c:v>12/10/14 16:22</c:v>
                </c:pt>
                <c:pt idx="6642">
                  <c:v>12/10/14 16:22</c:v>
                </c:pt>
                <c:pt idx="6643">
                  <c:v>12/10/14 16:22</c:v>
                </c:pt>
                <c:pt idx="6644">
                  <c:v>12/10/14 16:22</c:v>
                </c:pt>
                <c:pt idx="6645">
                  <c:v>12/10/14 16:22</c:v>
                </c:pt>
                <c:pt idx="6646">
                  <c:v>12/10/14 16:22</c:v>
                </c:pt>
                <c:pt idx="6647">
                  <c:v>12/10/14 16:22</c:v>
                </c:pt>
                <c:pt idx="6648">
                  <c:v>12/10/14 16:22</c:v>
                </c:pt>
                <c:pt idx="6649">
                  <c:v>12/10/14 16:22</c:v>
                </c:pt>
                <c:pt idx="6650">
                  <c:v>12/10/14 16:22</c:v>
                </c:pt>
                <c:pt idx="6651">
                  <c:v>12/10/14 16:23</c:v>
                </c:pt>
                <c:pt idx="6652">
                  <c:v>12/10/14 16:23</c:v>
                </c:pt>
                <c:pt idx="6653">
                  <c:v>12/10/14 16:23</c:v>
                </c:pt>
                <c:pt idx="6654">
                  <c:v>12/10/14 16:23</c:v>
                </c:pt>
                <c:pt idx="6655">
                  <c:v>12/10/14 16:23</c:v>
                </c:pt>
                <c:pt idx="6656">
                  <c:v>12/10/14 16:23</c:v>
                </c:pt>
                <c:pt idx="6657">
                  <c:v>12/10/14 16:23</c:v>
                </c:pt>
                <c:pt idx="6658">
                  <c:v>12/10/14 16:23</c:v>
                </c:pt>
                <c:pt idx="6659">
                  <c:v>12/10/14 16:23</c:v>
                </c:pt>
                <c:pt idx="6660">
                  <c:v>12/10/14 16:23</c:v>
                </c:pt>
                <c:pt idx="6661">
                  <c:v>12/10/14 16:23</c:v>
                </c:pt>
                <c:pt idx="6662">
                  <c:v>12/10/14 16:23</c:v>
                </c:pt>
                <c:pt idx="6663">
                  <c:v>12/10/14 16:23</c:v>
                </c:pt>
                <c:pt idx="6664">
                  <c:v>12/10/14 16:24</c:v>
                </c:pt>
                <c:pt idx="6665">
                  <c:v>12/10/14 16:24</c:v>
                </c:pt>
                <c:pt idx="6666">
                  <c:v>12/10/14 16:24</c:v>
                </c:pt>
                <c:pt idx="6667">
                  <c:v>12/10/14 16:25</c:v>
                </c:pt>
                <c:pt idx="6668">
                  <c:v>12/10/14 16:25</c:v>
                </c:pt>
                <c:pt idx="6669">
                  <c:v>12/10/14 16:25</c:v>
                </c:pt>
                <c:pt idx="6670">
                  <c:v>12/10/14 16:25</c:v>
                </c:pt>
                <c:pt idx="6671">
                  <c:v>12/10/14 16:25</c:v>
                </c:pt>
                <c:pt idx="6672">
                  <c:v>12/10/14 16:25</c:v>
                </c:pt>
                <c:pt idx="6673">
                  <c:v>12/10/14 16:25</c:v>
                </c:pt>
                <c:pt idx="6674">
                  <c:v>12/10/14 16:25</c:v>
                </c:pt>
                <c:pt idx="6675">
                  <c:v>12/10/14 16:25</c:v>
                </c:pt>
                <c:pt idx="6676">
                  <c:v>12/10/14 16:25</c:v>
                </c:pt>
                <c:pt idx="6677">
                  <c:v>12/10/14 16:25</c:v>
                </c:pt>
                <c:pt idx="6678">
                  <c:v>12/10/14 16:25</c:v>
                </c:pt>
                <c:pt idx="6679">
                  <c:v>12/10/14 16:26</c:v>
                </c:pt>
                <c:pt idx="6680">
                  <c:v>12/10/14 16:26</c:v>
                </c:pt>
                <c:pt idx="6681">
                  <c:v>12/10/14 16:26</c:v>
                </c:pt>
                <c:pt idx="6682">
                  <c:v>12/10/14 16:26</c:v>
                </c:pt>
                <c:pt idx="6683">
                  <c:v>12/10/14 16:26</c:v>
                </c:pt>
                <c:pt idx="6684">
                  <c:v>12/10/14 16:26</c:v>
                </c:pt>
                <c:pt idx="6685">
                  <c:v>12/10/14 16:26</c:v>
                </c:pt>
                <c:pt idx="6686">
                  <c:v>12/10/14 16:26</c:v>
                </c:pt>
                <c:pt idx="6687">
                  <c:v>12/10/14 16:26</c:v>
                </c:pt>
                <c:pt idx="6688">
                  <c:v>12/10/14 16:26</c:v>
                </c:pt>
                <c:pt idx="6689">
                  <c:v>12/10/14 16:26</c:v>
                </c:pt>
                <c:pt idx="6690">
                  <c:v>12/10/14 16:26</c:v>
                </c:pt>
                <c:pt idx="6691">
                  <c:v>12/10/14 16:26</c:v>
                </c:pt>
                <c:pt idx="6692">
                  <c:v>12/10/14 16:26</c:v>
                </c:pt>
                <c:pt idx="6693">
                  <c:v>12/10/14 16:27</c:v>
                </c:pt>
                <c:pt idx="6694">
                  <c:v>12/10/14 16:27</c:v>
                </c:pt>
                <c:pt idx="6695">
                  <c:v>12/10/14 16:27</c:v>
                </c:pt>
                <c:pt idx="6696">
                  <c:v>12/10/14 16:27</c:v>
                </c:pt>
                <c:pt idx="6697">
                  <c:v>12/10/14 16:27</c:v>
                </c:pt>
                <c:pt idx="6698">
                  <c:v>12/10/14 16:27</c:v>
                </c:pt>
                <c:pt idx="6699">
                  <c:v>12/10/14 16:27</c:v>
                </c:pt>
                <c:pt idx="6700">
                  <c:v>12/10/14 16:27</c:v>
                </c:pt>
                <c:pt idx="6701">
                  <c:v>12/10/14 16:27</c:v>
                </c:pt>
                <c:pt idx="6702">
                  <c:v>12/10/14 16:28</c:v>
                </c:pt>
                <c:pt idx="6703">
                  <c:v>12/10/14 16:28</c:v>
                </c:pt>
                <c:pt idx="6704">
                  <c:v>12/10/14 16:28</c:v>
                </c:pt>
                <c:pt idx="6705">
                  <c:v>12/10/14 16:28</c:v>
                </c:pt>
                <c:pt idx="6706">
                  <c:v>12/10/14 16:28</c:v>
                </c:pt>
                <c:pt idx="6707">
                  <c:v>12/10/14 16:28</c:v>
                </c:pt>
                <c:pt idx="6708">
                  <c:v>12/10/14 16:28</c:v>
                </c:pt>
                <c:pt idx="6709">
                  <c:v>12/10/14 16:28</c:v>
                </c:pt>
                <c:pt idx="6710">
                  <c:v>12/10/14 16:28</c:v>
                </c:pt>
                <c:pt idx="6711">
                  <c:v>12/10/14 16:28</c:v>
                </c:pt>
                <c:pt idx="6712">
                  <c:v>12/10/14 16:28</c:v>
                </c:pt>
                <c:pt idx="6713">
                  <c:v>12/10/14 16:28</c:v>
                </c:pt>
                <c:pt idx="6714">
                  <c:v>12/10/14 16:29</c:v>
                </c:pt>
                <c:pt idx="6715">
                  <c:v>12/10/14 16:29</c:v>
                </c:pt>
                <c:pt idx="6716">
                  <c:v>12/10/14 16:29</c:v>
                </c:pt>
                <c:pt idx="6717">
                  <c:v>12/10/14 16:29</c:v>
                </c:pt>
                <c:pt idx="6718">
                  <c:v>12/10/14 16:29</c:v>
                </c:pt>
                <c:pt idx="6719">
                  <c:v>12/10/14 16:29</c:v>
                </c:pt>
                <c:pt idx="6720">
                  <c:v>12/10/14 16:29</c:v>
                </c:pt>
                <c:pt idx="6721">
                  <c:v>12/10/14 16:29</c:v>
                </c:pt>
                <c:pt idx="6722">
                  <c:v>12/10/14 16:29</c:v>
                </c:pt>
                <c:pt idx="6723">
                  <c:v>12/10/14 16:29</c:v>
                </c:pt>
                <c:pt idx="6724">
                  <c:v>12/10/14 16:30</c:v>
                </c:pt>
                <c:pt idx="6725">
                  <c:v>12/10/14 16:30</c:v>
                </c:pt>
                <c:pt idx="6726">
                  <c:v>12/10/14 16:30</c:v>
                </c:pt>
                <c:pt idx="6727">
                  <c:v>12/10/14 16:30</c:v>
                </c:pt>
                <c:pt idx="6728">
                  <c:v>12/10/14 16:30</c:v>
                </c:pt>
                <c:pt idx="6729">
                  <c:v>12/10/14 16:30</c:v>
                </c:pt>
                <c:pt idx="6730">
                  <c:v>12/10/14 16:30</c:v>
                </c:pt>
                <c:pt idx="6731">
                  <c:v>12/10/14 16:30</c:v>
                </c:pt>
                <c:pt idx="6732">
                  <c:v>12/10/14 16:30</c:v>
                </c:pt>
                <c:pt idx="6733">
                  <c:v>12/10/14 16:30</c:v>
                </c:pt>
                <c:pt idx="6734">
                  <c:v>12/10/14 16:30</c:v>
                </c:pt>
                <c:pt idx="6735">
                  <c:v>12/10/14 16:30</c:v>
                </c:pt>
                <c:pt idx="6736">
                  <c:v>12/10/14 16:31</c:v>
                </c:pt>
                <c:pt idx="6737">
                  <c:v>12/10/14 16:31</c:v>
                </c:pt>
                <c:pt idx="6738">
                  <c:v>12/10/14 16:31</c:v>
                </c:pt>
                <c:pt idx="6739">
                  <c:v>12/10/14 16:31</c:v>
                </c:pt>
                <c:pt idx="6740">
                  <c:v>12/10/14 16:31</c:v>
                </c:pt>
                <c:pt idx="6741">
                  <c:v>12/10/14 16:31</c:v>
                </c:pt>
                <c:pt idx="6742">
                  <c:v>12/10/14 16:31</c:v>
                </c:pt>
                <c:pt idx="6743">
                  <c:v>12/10/14 16:31</c:v>
                </c:pt>
                <c:pt idx="6744">
                  <c:v>12/10/14 16:31</c:v>
                </c:pt>
                <c:pt idx="6745">
                  <c:v>12/10/14 16:31</c:v>
                </c:pt>
                <c:pt idx="6746">
                  <c:v>12/10/14 16:31</c:v>
                </c:pt>
                <c:pt idx="6747">
                  <c:v>12/10/14 16:31</c:v>
                </c:pt>
                <c:pt idx="6748">
                  <c:v>12/10/14 16:31</c:v>
                </c:pt>
                <c:pt idx="6749">
                  <c:v>12/10/14 16:32</c:v>
                </c:pt>
                <c:pt idx="6750">
                  <c:v>12/10/14 16:32</c:v>
                </c:pt>
                <c:pt idx="6751">
                  <c:v>12/10/14 16:32</c:v>
                </c:pt>
                <c:pt idx="6752">
                  <c:v>12/10/14 16:32</c:v>
                </c:pt>
                <c:pt idx="6753">
                  <c:v>12/10/14 16:32</c:v>
                </c:pt>
                <c:pt idx="6754">
                  <c:v>12/10/14 16:32</c:v>
                </c:pt>
                <c:pt idx="6755">
                  <c:v>12/10/14 16:32</c:v>
                </c:pt>
                <c:pt idx="6756">
                  <c:v>12/10/14 16:32</c:v>
                </c:pt>
                <c:pt idx="6757">
                  <c:v>12/10/14 16:33</c:v>
                </c:pt>
                <c:pt idx="6758">
                  <c:v>12/10/14 16:33</c:v>
                </c:pt>
                <c:pt idx="6759">
                  <c:v>12/10/14 16:33</c:v>
                </c:pt>
                <c:pt idx="6760">
                  <c:v>12/10/14 16:33</c:v>
                </c:pt>
                <c:pt idx="6761">
                  <c:v>12/10/14 16:33</c:v>
                </c:pt>
                <c:pt idx="6762">
                  <c:v>12/10/14 16:33</c:v>
                </c:pt>
                <c:pt idx="6763">
                  <c:v>12/10/14 16:33</c:v>
                </c:pt>
                <c:pt idx="6764">
                  <c:v>12/10/14 16:33</c:v>
                </c:pt>
                <c:pt idx="6765">
                  <c:v>12/10/14 16:33</c:v>
                </c:pt>
                <c:pt idx="6766">
                  <c:v>12/10/14 16:33</c:v>
                </c:pt>
                <c:pt idx="6767">
                  <c:v>12/10/14 16:33</c:v>
                </c:pt>
                <c:pt idx="6768">
                  <c:v>12/10/14 16:34</c:v>
                </c:pt>
                <c:pt idx="6769">
                  <c:v>12/10/14 16:34</c:v>
                </c:pt>
                <c:pt idx="6770">
                  <c:v>12/10/14 16:34</c:v>
                </c:pt>
                <c:pt idx="6771">
                  <c:v>12/10/14 16:34</c:v>
                </c:pt>
                <c:pt idx="6772">
                  <c:v>12/10/14 16:34</c:v>
                </c:pt>
                <c:pt idx="6773">
                  <c:v>12/10/14 16:34</c:v>
                </c:pt>
                <c:pt idx="6774">
                  <c:v>12/10/14 16:35</c:v>
                </c:pt>
                <c:pt idx="6775">
                  <c:v>12/10/14 16:35</c:v>
                </c:pt>
                <c:pt idx="6776">
                  <c:v>12/10/14 16:35</c:v>
                </c:pt>
                <c:pt idx="6777">
                  <c:v>12/10/14 16:35</c:v>
                </c:pt>
                <c:pt idx="6778">
                  <c:v>12/10/14 16:36</c:v>
                </c:pt>
                <c:pt idx="6779">
                  <c:v>12/10/14 16:36</c:v>
                </c:pt>
                <c:pt idx="6780">
                  <c:v>12/10/14 16:36</c:v>
                </c:pt>
                <c:pt idx="6781">
                  <c:v>12/10/14 16:36</c:v>
                </c:pt>
                <c:pt idx="6782">
                  <c:v>12/10/14 16:36</c:v>
                </c:pt>
                <c:pt idx="6783">
                  <c:v>12/10/14 16:36</c:v>
                </c:pt>
                <c:pt idx="6784">
                  <c:v>12/10/14 16:36</c:v>
                </c:pt>
                <c:pt idx="6785">
                  <c:v>12/10/14 16:36</c:v>
                </c:pt>
                <c:pt idx="6786">
                  <c:v>12/10/14 16:36</c:v>
                </c:pt>
                <c:pt idx="6787">
                  <c:v>12/10/14 16:36</c:v>
                </c:pt>
                <c:pt idx="6788">
                  <c:v>12/10/14 16:36</c:v>
                </c:pt>
                <c:pt idx="6789">
                  <c:v>12/10/14 16:36</c:v>
                </c:pt>
                <c:pt idx="6790">
                  <c:v>12/10/14 16:36</c:v>
                </c:pt>
                <c:pt idx="6791">
                  <c:v>12/10/14 16:36</c:v>
                </c:pt>
                <c:pt idx="6792">
                  <c:v>12/10/14 16:36</c:v>
                </c:pt>
                <c:pt idx="6793">
                  <c:v>12/10/14 16:36</c:v>
                </c:pt>
                <c:pt idx="6794">
                  <c:v>12/10/14 16:37</c:v>
                </c:pt>
                <c:pt idx="6795">
                  <c:v>12/10/14 16:37</c:v>
                </c:pt>
                <c:pt idx="6796">
                  <c:v>12/10/14 16:37</c:v>
                </c:pt>
                <c:pt idx="6797">
                  <c:v>12/10/14 16:37</c:v>
                </c:pt>
                <c:pt idx="6798">
                  <c:v>12/10/14 16:37</c:v>
                </c:pt>
                <c:pt idx="6799">
                  <c:v>12/10/14 16:37</c:v>
                </c:pt>
                <c:pt idx="6800">
                  <c:v>12/10/14 16:37</c:v>
                </c:pt>
                <c:pt idx="6801">
                  <c:v>12/10/14 16:37</c:v>
                </c:pt>
                <c:pt idx="6802">
                  <c:v>12/10/14 16:37</c:v>
                </c:pt>
                <c:pt idx="6803">
                  <c:v>12/10/14 16:37</c:v>
                </c:pt>
                <c:pt idx="6804">
                  <c:v>12/10/14 16:37</c:v>
                </c:pt>
                <c:pt idx="6805">
                  <c:v>12/10/14 16:37</c:v>
                </c:pt>
                <c:pt idx="6806">
                  <c:v>12/10/14 16:37</c:v>
                </c:pt>
                <c:pt idx="6807">
                  <c:v>12/10/14 16:37</c:v>
                </c:pt>
                <c:pt idx="6808">
                  <c:v>12/10/14 16:37</c:v>
                </c:pt>
                <c:pt idx="6809">
                  <c:v>12/10/14 16:37</c:v>
                </c:pt>
                <c:pt idx="6810">
                  <c:v>12/10/14 16:38</c:v>
                </c:pt>
                <c:pt idx="6811">
                  <c:v>12/10/14 16:38</c:v>
                </c:pt>
                <c:pt idx="6812">
                  <c:v>12/10/14 16:38</c:v>
                </c:pt>
                <c:pt idx="6813">
                  <c:v>12/10/14 16:38</c:v>
                </c:pt>
                <c:pt idx="6814">
                  <c:v>12/10/14 16:38</c:v>
                </c:pt>
                <c:pt idx="6815">
                  <c:v>12/10/14 16:38</c:v>
                </c:pt>
                <c:pt idx="6816">
                  <c:v>12/10/14 16:38</c:v>
                </c:pt>
                <c:pt idx="6817">
                  <c:v>12/10/14 16:38</c:v>
                </c:pt>
                <c:pt idx="6818">
                  <c:v>12/10/14 16:38</c:v>
                </c:pt>
                <c:pt idx="6819">
                  <c:v>12/10/14 16:38</c:v>
                </c:pt>
                <c:pt idx="6820">
                  <c:v>12/10/14 16:38</c:v>
                </c:pt>
                <c:pt idx="6821">
                  <c:v>12/10/14 16:38</c:v>
                </c:pt>
                <c:pt idx="6822">
                  <c:v>12/10/14 16:39</c:v>
                </c:pt>
                <c:pt idx="6823">
                  <c:v>12/10/14 16:39</c:v>
                </c:pt>
                <c:pt idx="6824">
                  <c:v>12/10/14 16:39</c:v>
                </c:pt>
                <c:pt idx="6825">
                  <c:v>12/10/14 16:39</c:v>
                </c:pt>
                <c:pt idx="6826">
                  <c:v>12/10/14 16:39</c:v>
                </c:pt>
                <c:pt idx="6827">
                  <c:v>12/10/14 16:39</c:v>
                </c:pt>
                <c:pt idx="6828">
                  <c:v>12/10/14 16:39</c:v>
                </c:pt>
                <c:pt idx="6829">
                  <c:v>12/10/14 16:39</c:v>
                </c:pt>
                <c:pt idx="6830">
                  <c:v>12/10/14 16:39</c:v>
                </c:pt>
                <c:pt idx="6831">
                  <c:v>12/10/14 16:39</c:v>
                </c:pt>
                <c:pt idx="6832">
                  <c:v>12/10/14 16:40</c:v>
                </c:pt>
                <c:pt idx="6833">
                  <c:v>12/10/14 16:40</c:v>
                </c:pt>
                <c:pt idx="6834">
                  <c:v>12/10/14 16:40</c:v>
                </c:pt>
                <c:pt idx="6835">
                  <c:v>12/10/14 16:40</c:v>
                </c:pt>
                <c:pt idx="6836">
                  <c:v>12/10/14 16:40</c:v>
                </c:pt>
                <c:pt idx="6837">
                  <c:v>12/10/14 16:40</c:v>
                </c:pt>
                <c:pt idx="6838">
                  <c:v>12/10/14 16:40</c:v>
                </c:pt>
                <c:pt idx="6839">
                  <c:v>12/10/14 16:40</c:v>
                </c:pt>
                <c:pt idx="6840">
                  <c:v>12/10/14 16:41</c:v>
                </c:pt>
                <c:pt idx="6841">
                  <c:v>12/10/14 16:41</c:v>
                </c:pt>
                <c:pt idx="6842">
                  <c:v>12/10/14 16:41</c:v>
                </c:pt>
                <c:pt idx="6843">
                  <c:v>12/10/14 16:41</c:v>
                </c:pt>
                <c:pt idx="6844">
                  <c:v>12/10/14 16:41</c:v>
                </c:pt>
                <c:pt idx="6845">
                  <c:v>12/10/14 16:41</c:v>
                </c:pt>
                <c:pt idx="6846">
                  <c:v>12/10/14 16:41</c:v>
                </c:pt>
                <c:pt idx="6847">
                  <c:v>12/10/14 16:42</c:v>
                </c:pt>
                <c:pt idx="6848">
                  <c:v>12/10/14 16:42</c:v>
                </c:pt>
                <c:pt idx="6849">
                  <c:v>12/10/14 16:42</c:v>
                </c:pt>
                <c:pt idx="6850">
                  <c:v>12/10/14 16:42</c:v>
                </c:pt>
                <c:pt idx="6851">
                  <c:v>12/10/14 16:42</c:v>
                </c:pt>
                <c:pt idx="6852">
                  <c:v>12/10/14 16:42</c:v>
                </c:pt>
                <c:pt idx="6853">
                  <c:v>12/10/14 16:42</c:v>
                </c:pt>
                <c:pt idx="6854">
                  <c:v>12/10/14 16:42</c:v>
                </c:pt>
                <c:pt idx="6855">
                  <c:v>12/10/14 16:42</c:v>
                </c:pt>
                <c:pt idx="6856">
                  <c:v>12/10/14 16:43</c:v>
                </c:pt>
                <c:pt idx="6857">
                  <c:v>12/10/14 16:43</c:v>
                </c:pt>
                <c:pt idx="6858">
                  <c:v>12/10/14 16:43</c:v>
                </c:pt>
                <c:pt idx="6859">
                  <c:v>12/10/14 16:43</c:v>
                </c:pt>
                <c:pt idx="6860">
                  <c:v>12/10/14 16:43</c:v>
                </c:pt>
                <c:pt idx="6861">
                  <c:v>12/10/14 16:43</c:v>
                </c:pt>
                <c:pt idx="6862">
                  <c:v>12/10/14 16:43</c:v>
                </c:pt>
                <c:pt idx="6863">
                  <c:v>12/10/14 16:43</c:v>
                </c:pt>
                <c:pt idx="6864">
                  <c:v>12/10/14 16:43</c:v>
                </c:pt>
                <c:pt idx="6865">
                  <c:v>12/10/14 16:44</c:v>
                </c:pt>
                <c:pt idx="6866">
                  <c:v>12/10/14 16:44</c:v>
                </c:pt>
                <c:pt idx="6867">
                  <c:v>12/10/14 16:44</c:v>
                </c:pt>
                <c:pt idx="6868">
                  <c:v>12/10/14 16:44</c:v>
                </c:pt>
                <c:pt idx="6869">
                  <c:v>12/10/14 16:44</c:v>
                </c:pt>
                <c:pt idx="6870">
                  <c:v>12/10/14 16:44</c:v>
                </c:pt>
                <c:pt idx="6871">
                  <c:v>12/10/14 16:44</c:v>
                </c:pt>
                <c:pt idx="6872">
                  <c:v>12/10/14 16:44</c:v>
                </c:pt>
                <c:pt idx="6873">
                  <c:v>12/10/14 16:44</c:v>
                </c:pt>
                <c:pt idx="6874">
                  <c:v>12/10/14 16:44</c:v>
                </c:pt>
                <c:pt idx="6875">
                  <c:v>12/10/14 16:44</c:v>
                </c:pt>
                <c:pt idx="6876">
                  <c:v>12/10/14 16:44</c:v>
                </c:pt>
                <c:pt idx="6877">
                  <c:v>12/10/14 16:44</c:v>
                </c:pt>
                <c:pt idx="6878">
                  <c:v>12/10/14 16:44</c:v>
                </c:pt>
                <c:pt idx="6879">
                  <c:v>12/10/14 16:44</c:v>
                </c:pt>
                <c:pt idx="6880">
                  <c:v>12/10/14 16:44</c:v>
                </c:pt>
                <c:pt idx="6881">
                  <c:v>12/10/14 16:44</c:v>
                </c:pt>
                <c:pt idx="6882">
                  <c:v>12/10/14 16:44</c:v>
                </c:pt>
                <c:pt idx="6883">
                  <c:v>12/10/14 16:44</c:v>
                </c:pt>
                <c:pt idx="6884">
                  <c:v>12/10/14 16:44</c:v>
                </c:pt>
                <c:pt idx="6885">
                  <c:v>12/10/14 16:45</c:v>
                </c:pt>
                <c:pt idx="6886">
                  <c:v>12/10/14 16:45</c:v>
                </c:pt>
                <c:pt idx="6887">
                  <c:v>12/10/14 16:45</c:v>
                </c:pt>
                <c:pt idx="6888">
                  <c:v>12/10/14 16:45</c:v>
                </c:pt>
                <c:pt idx="6889">
                  <c:v>12/10/14 16:45</c:v>
                </c:pt>
                <c:pt idx="6890">
                  <c:v>12/10/14 16:45</c:v>
                </c:pt>
                <c:pt idx="6891">
                  <c:v>12/10/14 16:45</c:v>
                </c:pt>
                <c:pt idx="6892">
                  <c:v>12/10/14 16:45</c:v>
                </c:pt>
                <c:pt idx="6893">
                  <c:v>12/10/14 16:45</c:v>
                </c:pt>
                <c:pt idx="6894">
                  <c:v>12/10/14 16:46</c:v>
                </c:pt>
                <c:pt idx="6895">
                  <c:v>12/10/14 16:46</c:v>
                </c:pt>
                <c:pt idx="6896">
                  <c:v>12/10/14 16:46</c:v>
                </c:pt>
                <c:pt idx="6897">
                  <c:v>12/10/14 16:46</c:v>
                </c:pt>
                <c:pt idx="6898">
                  <c:v>12/10/14 16:46</c:v>
                </c:pt>
                <c:pt idx="6899">
                  <c:v>12/10/14 16:46</c:v>
                </c:pt>
                <c:pt idx="6900">
                  <c:v>12/10/14 16:46</c:v>
                </c:pt>
                <c:pt idx="6901">
                  <c:v>12/10/14 16:46</c:v>
                </c:pt>
                <c:pt idx="6902">
                  <c:v>12/10/14 16:46</c:v>
                </c:pt>
                <c:pt idx="6903">
                  <c:v>12/10/14 16:46</c:v>
                </c:pt>
                <c:pt idx="6904">
                  <c:v>12/10/14 16:46</c:v>
                </c:pt>
                <c:pt idx="6905">
                  <c:v>12/10/14 16:46</c:v>
                </c:pt>
                <c:pt idx="6906">
                  <c:v>12/10/14 16:47</c:v>
                </c:pt>
                <c:pt idx="6907">
                  <c:v>12/10/14 16:47</c:v>
                </c:pt>
                <c:pt idx="6908">
                  <c:v>12/10/14 16:47</c:v>
                </c:pt>
                <c:pt idx="6909">
                  <c:v>12/10/14 16:47</c:v>
                </c:pt>
                <c:pt idx="6910">
                  <c:v>12/10/14 16:47</c:v>
                </c:pt>
                <c:pt idx="6911">
                  <c:v>12/10/14 16:47</c:v>
                </c:pt>
                <c:pt idx="6912">
                  <c:v>12/10/14 16:47</c:v>
                </c:pt>
                <c:pt idx="6913">
                  <c:v>12/10/14 16:47</c:v>
                </c:pt>
                <c:pt idx="6914">
                  <c:v>12/10/14 16:47</c:v>
                </c:pt>
                <c:pt idx="6915">
                  <c:v>12/10/14 16:47</c:v>
                </c:pt>
                <c:pt idx="6916">
                  <c:v>12/10/14 16:47</c:v>
                </c:pt>
                <c:pt idx="6917">
                  <c:v>12/10/14 16:47</c:v>
                </c:pt>
                <c:pt idx="6918">
                  <c:v>12/10/14 16:47</c:v>
                </c:pt>
                <c:pt idx="6919">
                  <c:v>12/10/14 16:47</c:v>
                </c:pt>
                <c:pt idx="6920">
                  <c:v>12/10/14 16:47</c:v>
                </c:pt>
                <c:pt idx="6921">
                  <c:v>12/10/14 16:48</c:v>
                </c:pt>
                <c:pt idx="6922">
                  <c:v>12/10/14 16:48</c:v>
                </c:pt>
                <c:pt idx="6923">
                  <c:v>12/10/14 16:48</c:v>
                </c:pt>
                <c:pt idx="6924">
                  <c:v>12/10/14 16:48</c:v>
                </c:pt>
                <c:pt idx="6925">
                  <c:v>12/10/14 16:48</c:v>
                </c:pt>
                <c:pt idx="6926">
                  <c:v>12/10/14 16:48</c:v>
                </c:pt>
                <c:pt idx="6927">
                  <c:v>12/10/14 16:48</c:v>
                </c:pt>
                <c:pt idx="6928">
                  <c:v>12/10/14 16:48</c:v>
                </c:pt>
                <c:pt idx="6929">
                  <c:v>12/10/14 16:48</c:v>
                </c:pt>
                <c:pt idx="6930">
                  <c:v>12/10/14 16:49</c:v>
                </c:pt>
                <c:pt idx="6931">
                  <c:v>12/10/14 16:49</c:v>
                </c:pt>
                <c:pt idx="6932">
                  <c:v>12/10/14 16:49</c:v>
                </c:pt>
                <c:pt idx="6933">
                  <c:v>12/10/14 16:49</c:v>
                </c:pt>
                <c:pt idx="6934">
                  <c:v>12/10/14 16:49</c:v>
                </c:pt>
                <c:pt idx="6935">
                  <c:v>12/10/14 16:49</c:v>
                </c:pt>
                <c:pt idx="6936">
                  <c:v>12/10/14 16:49</c:v>
                </c:pt>
                <c:pt idx="6937">
                  <c:v>12/10/14 16:49</c:v>
                </c:pt>
                <c:pt idx="6938">
                  <c:v>12/10/14 16:50</c:v>
                </c:pt>
                <c:pt idx="6939">
                  <c:v>12/10/14 16:50</c:v>
                </c:pt>
                <c:pt idx="6940">
                  <c:v>12/10/14 16:50</c:v>
                </c:pt>
                <c:pt idx="6941">
                  <c:v>12/10/14 16:50</c:v>
                </c:pt>
                <c:pt idx="6942">
                  <c:v>12/10/14 16:50</c:v>
                </c:pt>
                <c:pt idx="6943">
                  <c:v>12/10/14 16:50</c:v>
                </c:pt>
                <c:pt idx="6944">
                  <c:v>12/10/14 16:50</c:v>
                </c:pt>
                <c:pt idx="6945">
                  <c:v>12/10/14 16:50</c:v>
                </c:pt>
                <c:pt idx="6946">
                  <c:v>12/10/14 16:50</c:v>
                </c:pt>
                <c:pt idx="6947">
                  <c:v>12/10/14 16:50</c:v>
                </c:pt>
                <c:pt idx="6948">
                  <c:v>12/10/14 16:50</c:v>
                </c:pt>
                <c:pt idx="6949">
                  <c:v>12/10/14 16:50</c:v>
                </c:pt>
                <c:pt idx="6950">
                  <c:v>12/10/14 16:50</c:v>
                </c:pt>
                <c:pt idx="6951">
                  <c:v>12/10/14 16:51</c:v>
                </c:pt>
                <c:pt idx="6952">
                  <c:v>12/10/14 16:51</c:v>
                </c:pt>
                <c:pt idx="6953">
                  <c:v>12/10/14 16:51</c:v>
                </c:pt>
                <c:pt idx="6954">
                  <c:v>12/10/14 16:51</c:v>
                </c:pt>
                <c:pt idx="6955">
                  <c:v>12/10/14 16:51</c:v>
                </c:pt>
                <c:pt idx="6956">
                  <c:v>12/10/14 16:51</c:v>
                </c:pt>
                <c:pt idx="6957">
                  <c:v>12/10/14 16:51</c:v>
                </c:pt>
                <c:pt idx="6958">
                  <c:v>12/10/14 16:51</c:v>
                </c:pt>
                <c:pt idx="6959">
                  <c:v>12/10/14 16:51</c:v>
                </c:pt>
                <c:pt idx="6960">
                  <c:v>12/10/14 16:51</c:v>
                </c:pt>
                <c:pt idx="6961">
                  <c:v>12/10/14 16:52</c:v>
                </c:pt>
                <c:pt idx="6962">
                  <c:v>12/10/14 16:52</c:v>
                </c:pt>
                <c:pt idx="6963">
                  <c:v>12/10/14 16:52</c:v>
                </c:pt>
                <c:pt idx="6964">
                  <c:v>12/10/14 16:52</c:v>
                </c:pt>
                <c:pt idx="6965">
                  <c:v>12/10/14 16:52</c:v>
                </c:pt>
                <c:pt idx="6966">
                  <c:v>12/10/14 16:52</c:v>
                </c:pt>
                <c:pt idx="6967">
                  <c:v>12/10/14 16:52</c:v>
                </c:pt>
                <c:pt idx="6968">
                  <c:v>12/10/14 16:52</c:v>
                </c:pt>
                <c:pt idx="6969">
                  <c:v>12/10/14 16:52</c:v>
                </c:pt>
              </c:strCache>
            </c:strRef>
          </c:cat>
          <c:val>
            <c:numRef>
              <c:f>'Rolling Stdev Data'!$B$3:$B$6971</c:f>
              <c:numCache>
                <c:formatCode>General</c:formatCode>
                <c:ptCount val="6969"/>
                <c:pt idx="0">
                  <c:v>1.685192837828202</c:v>
                </c:pt>
                <c:pt idx="1">
                  <c:v>1.7537178904128494</c:v>
                </c:pt>
                <c:pt idx="2">
                  <c:v>1.8446034913548017</c:v>
                </c:pt>
                <c:pt idx="3">
                  <c:v>1.8970245059239439</c:v>
                </c:pt>
                <c:pt idx="4">
                  <c:v>1.872835666087977</c:v>
                </c:pt>
                <c:pt idx="5">
                  <c:v>1.9804583783740486</c:v>
                </c:pt>
                <c:pt idx="6">
                  <c:v>2.0110728885478282</c:v>
                </c:pt>
                <c:pt idx="7">
                  <c:v>2.0035192334292313</c:v>
                </c:pt>
                <c:pt idx="8">
                  <c:v>1.9943634037287861</c:v>
                </c:pt>
                <c:pt idx="9">
                  <c:v>1.9825241652076968</c:v>
                </c:pt>
                <c:pt idx="10">
                  <c:v>1.9705846542028485</c:v>
                </c:pt>
                <c:pt idx="11">
                  <c:v>1.9822233455565661</c:v>
                </c:pt>
                <c:pt idx="12">
                  <c:v>2.0471384353884563</c:v>
                </c:pt>
                <c:pt idx="13">
                  <c:v>2.0435658354694701</c:v>
                </c:pt>
                <c:pt idx="14">
                  <c:v>2.0236251895395103</c:v>
                </c:pt>
                <c:pt idx="15">
                  <c:v>2.0370902777485269</c:v>
                </c:pt>
                <c:pt idx="16">
                  <c:v>2.1675958908768367</c:v>
                </c:pt>
                <c:pt idx="17">
                  <c:v>2.2008330734967347</c:v>
                </c:pt>
                <c:pt idx="18">
                  <c:v>2.2176693975385531</c:v>
                </c:pt>
                <c:pt idx="19">
                  <c:v>2.2280683947446565</c:v>
                </c:pt>
                <c:pt idx="20">
                  <c:v>2.1341264679043106</c:v>
                </c:pt>
                <c:pt idx="21">
                  <c:v>2.0870029479021883</c:v>
                </c:pt>
                <c:pt idx="22">
                  <c:v>2.0953504633343969</c:v>
                </c:pt>
                <c:pt idx="23">
                  <c:v>2.1060659512727526</c:v>
                </c:pt>
                <c:pt idx="24">
                  <c:v>2.0835726656006375</c:v>
                </c:pt>
                <c:pt idx="25">
                  <c:v>2.0454393826264887</c:v>
                </c:pt>
                <c:pt idx="26">
                  <c:v>2.025195921879182</c:v>
                </c:pt>
                <c:pt idx="27">
                  <c:v>2.0309426246245472</c:v>
                </c:pt>
                <c:pt idx="28">
                  <c:v>2.0468938724989538</c:v>
                </c:pt>
                <c:pt idx="29">
                  <c:v>2.0676388699743291</c:v>
                </c:pt>
                <c:pt idx="30">
                  <c:v>2.0905039819011586</c:v>
                </c:pt>
                <c:pt idx="31">
                  <c:v>2.016249948653245</c:v>
                </c:pt>
                <c:pt idx="32">
                  <c:v>1.9013295925568328</c:v>
                </c:pt>
                <c:pt idx="33">
                  <c:v>1.7679850576276035</c:v>
                </c:pt>
                <c:pt idx="34">
                  <c:v>1.6023606588009305</c:v>
                </c:pt>
                <c:pt idx="35">
                  <c:v>1.5199980791659984</c:v>
                </c:pt>
                <c:pt idx="36">
                  <c:v>1.5013538240999835</c:v>
                </c:pt>
                <c:pt idx="37">
                  <c:v>1.582825186376061</c:v>
                </c:pt>
                <c:pt idx="38">
                  <c:v>1.5922923067154078</c:v>
                </c:pt>
                <c:pt idx="39">
                  <c:v>1.5845509317090223</c:v>
                </c:pt>
                <c:pt idx="40">
                  <c:v>1.5633416751711637</c:v>
                </c:pt>
                <c:pt idx="41">
                  <c:v>1.5935453108238058</c:v>
                </c:pt>
                <c:pt idx="42">
                  <c:v>1.3191169611826561</c:v>
                </c:pt>
                <c:pt idx="43">
                  <c:v>1.5528742657899528</c:v>
                </c:pt>
                <c:pt idx="44">
                  <c:v>1.5869699495187759</c:v>
                </c:pt>
                <c:pt idx="45">
                  <c:v>1.4876941411486428</c:v>
                </c:pt>
                <c:pt idx="46">
                  <c:v>1.4391537662232707</c:v>
                </c:pt>
                <c:pt idx="47">
                  <c:v>1.4951863203907141</c:v>
                </c:pt>
                <c:pt idx="48">
                  <c:v>1.4949707623258111</c:v>
                </c:pt>
                <c:pt idx="49">
                  <c:v>1.4940589046314845</c:v>
                </c:pt>
                <c:pt idx="50">
                  <c:v>1.5132559691557987</c:v>
                </c:pt>
                <c:pt idx="51">
                  <c:v>1.5346337829882211</c:v>
                </c:pt>
                <c:pt idx="52">
                  <c:v>1.5427163662414702</c:v>
                </c:pt>
                <c:pt idx="53">
                  <c:v>1.5819292582381306</c:v>
                </c:pt>
                <c:pt idx="54">
                  <c:v>1.5637044371933604</c:v>
                </c:pt>
                <c:pt idx="55">
                  <c:v>1.5252810946065112</c:v>
                </c:pt>
                <c:pt idx="56">
                  <c:v>1.5317392053576555</c:v>
                </c:pt>
                <c:pt idx="57">
                  <c:v>1.4401751761148218</c:v>
                </c:pt>
                <c:pt idx="58">
                  <c:v>1.4384778737238246</c:v>
                </c:pt>
                <c:pt idx="59">
                  <c:v>1.455026294226003</c:v>
                </c:pt>
                <c:pt idx="60">
                  <c:v>1.517812364143492</c:v>
                </c:pt>
                <c:pt idx="61">
                  <c:v>1.5203018120963598</c:v>
                </c:pt>
                <c:pt idx="62">
                  <c:v>1.5598681506108294</c:v>
                </c:pt>
                <c:pt idx="63">
                  <c:v>1.6146193598158249</c:v>
                </c:pt>
                <c:pt idx="64">
                  <c:v>1.6239045497980897</c:v>
                </c:pt>
                <c:pt idx="65">
                  <c:v>1.6296541935474596</c:v>
                </c:pt>
                <c:pt idx="66">
                  <c:v>1.6198724155141913</c:v>
                </c:pt>
                <c:pt idx="67">
                  <c:v>1.5742755182898309</c:v>
                </c:pt>
                <c:pt idx="68">
                  <c:v>1.580210764962573</c:v>
                </c:pt>
                <c:pt idx="69">
                  <c:v>1.5819313701620863</c:v>
                </c:pt>
                <c:pt idx="70">
                  <c:v>1.5865730684268711</c:v>
                </c:pt>
                <c:pt idx="71">
                  <c:v>1.5582295286766472</c:v>
                </c:pt>
                <c:pt idx="72">
                  <c:v>1.6047786925783405</c:v>
                </c:pt>
                <c:pt idx="73">
                  <c:v>1.4135307022004671</c:v>
                </c:pt>
                <c:pt idx="74">
                  <c:v>1.3948620437888748</c:v>
                </c:pt>
                <c:pt idx="75">
                  <c:v>1.3776746813515395</c:v>
                </c:pt>
                <c:pt idx="76">
                  <c:v>1.3735244296125064</c:v>
                </c:pt>
                <c:pt idx="77">
                  <c:v>1.3085526811280899</c:v>
                </c:pt>
                <c:pt idx="78">
                  <c:v>1.304665002861811</c:v>
                </c:pt>
                <c:pt idx="79">
                  <c:v>1.3294457913130562</c:v>
                </c:pt>
                <c:pt idx="80">
                  <c:v>1.3233673708325882</c:v>
                </c:pt>
                <c:pt idx="81">
                  <c:v>1.3014020413353802</c:v>
                </c:pt>
                <c:pt idx="82">
                  <c:v>1.2913489665669526</c:v>
                </c:pt>
                <c:pt idx="83">
                  <c:v>1.2671894407333981</c:v>
                </c:pt>
                <c:pt idx="84">
                  <c:v>1.2219981955954082</c:v>
                </c:pt>
                <c:pt idx="85">
                  <c:v>1.5109725713821214</c:v>
                </c:pt>
                <c:pt idx="86">
                  <c:v>1.503421526296248</c:v>
                </c:pt>
                <c:pt idx="87">
                  <c:v>1.5056058515805606</c:v>
                </c:pt>
                <c:pt idx="88">
                  <c:v>1.5088290726480313</c:v>
                </c:pt>
                <c:pt idx="89">
                  <c:v>1.5656592420137336</c:v>
                </c:pt>
                <c:pt idx="90">
                  <c:v>1.4846996191349919</c:v>
                </c:pt>
                <c:pt idx="91">
                  <c:v>1.4940365769498403</c:v>
                </c:pt>
                <c:pt idx="92">
                  <c:v>1.4603041040789169</c:v>
                </c:pt>
                <c:pt idx="93">
                  <c:v>1.5298420760992901</c:v>
                </c:pt>
                <c:pt idx="94">
                  <c:v>1.6013554367336733</c:v>
                </c:pt>
                <c:pt idx="95">
                  <c:v>1.5854962796970486</c:v>
                </c:pt>
                <c:pt idx="96">
                  <c:v>1.5961734547225657</c:v>
                </c:pt>
                <c:pt idx="97">
                  <c:v>1.6090487850772963</c:v>
                </c:pt>
                <c:pt idx="98">
                  <c:v>1.6540747436176042</c:v>
                </c:pt>
                <c:pt idx="99">
                  <c:v>1.6522657293144538</c:v>
                </c:pt>
                <c:pt idx="100">
                  <c:v>1.7216804575103928</c:v>
                </c:pt>
                <c:pt idx="101">
                  <c:v>1.7553277698801977</c:v>
                </c:pt>
                <c:pt idx="102">
                  <c:v>1.7295954760572392</c:v>
                </c:pt>
                <c:pt idx="103">
                  <c:v>1.6687734434562678</c:v>
                </c:pt>
                <c:pt idx="104">
                  <c:v>1.6785450852148693</c:v>
                </c:pt>
                <c:pt idx="105">
                  <c:v>1.7304568809497733</c:v>
                </c:pt>
                <c:pt idx="106">
                  <c:v>1.7348031801017836</c:v>
                </c:pt>
                <c:pt idx="107">
                  <c:v>1.7908404529480095</c:v>
                </c:pt>
                <c:pt idx="108">
                  <c:v>1.8213233563117999</c:v>
                </c:pt>
                <c:pt idx="109">
                  <c:v>1.8248359322596843</c:v>
                </c:pt>
                <c:pt idx="110">
                  <c:v>1.8283754679776483</c:v>
                </c:pt>
                <c:pt idx="111">
                  <c:v>1.8322844533750484</c:v>
                </c:pt>
                <c:pt idx="112">
                  <c:v>1.8337919499343476</c:v>
                </c:pt>
                <c:pt idx="113">
                  <c:v>1.823466557890697</c:v>
                </c:pt>
                <c:pt idx="114">
                  <c:v>1.8241926345594965</c:v>
                </c:pt>
                <c:pt idx="115">
                  <c:v>1.5665599245712793</c:v>
                </c:pt>
                <c:pt idx="116">
                  <c:v>1.6097559638223209</c:v>
                </c:pt>
                <c:pt idx="117">
                  <c:v>1.6205067382790272</c:v>
                </c:pt>
                <c:pt idx="118">
                  <c:v>1.6131897266863366</c:v>
                </c:pt>
                <c:pt idx="119">
                  <c:v>1.515379205003182</c:v>
                </c:pt>
                <c:pt idx="120">
                  <c:v>1.4949101165747511</c:v>
                </c:pt>
                <c:pt idx="121">
                  <c:v>1.4672236403870993</c:v>
                </c:pt>
                <c:pt idx="122">
                  <c:v>1.3925594756797399</c:v>
                </c:pt>
                <c:pt idx="123">
                  <c:v>1.4036015340155239</c:v>
                </c:pt>
                <c:pt idx="124">
                  <c:v>1.361149985037611</c:v>
                </c:pt>
                <c:pt idx="125">
                  <c:v>1.4271882646446576</c:v>
                </c:pt>
                <c:pt idx="126">
                  <c:v>1.4769905219703567</c:v>
                </c:pt>
                <c:pt idx="127">
                  <c:v>1.5035340031584177</c:v>
                </c:pt>
                <c:pt idx="128">
                  <c:v>1.4873821263456561</c:v>
                </c:pt>
                <c:pt idx="129">
                  <c:v>1.6340464497203446</c:v>
                </c:pt>
                <c:pt idx="130">
                  <c:v>1.6362574157868448</c:v>
                </c:pt>
                <c:pt idx="131">
                  <c:v>1.6040963125636689</c:v>
                </c:pt>
                <c:pt idx="132">
                  <c:v>1.5836005952733865</c:v>
                </c:pt>
                <c:pt idx="133">
                  <c:v>1.5957223817687622</c:v>
                </c:pt>
                <c:pt idx="134">
                  <c:v>1.5964507774503769</c:v>
                </c:pt>
                <c:pt idx="135">
                  <c:v>1.7647424304874542</c:v>
                </c:pt>
                <c:pt idx="136">
                  <c:v>1.814531523106967</c:v>
                </c:pt>
                <c:pt idx="137">
                  <c:v>1.7838753575680737</c:v>
                </c:pt>
                <c:pt idx="138">
                  <c:v>1.7757175090128405</c:v>
                </c:pt>
                <c:pt idx="139">
                  <c:v>1.7638384349224594</c:v>
                </c:pt>
                <c:pt idx="140">
                  <c:v>1.7567896990956153</c:v>
                </c:pt>
                <c:pt idx="141">
                  <c:v>1.7725131637724896</c:v>
                </c:pt>
                <c:pt idx="142">
                  <c:v>1.790891946697345</c:v>
                </c:pt>
                <c:pt idx="143">
                  <c:v>1.7945161575148496</c:v>
                </c:pt>
                <c:pt idx="144">
                  <c:v>1.8575513619838433</c:v>
                </c:pt>
                <c:pt idx="145">
                  <c:v>1.8915481919167398</c:v>
                </c:pt>
                <c:pt idx="146">
                  <c:v>1.9452265178072941</c:v>
                </c:pt>
                <c:pt idx="147">
                  <c:v>1.9322266390793916</c:v>
                </c:pt>
                <c:pt idx="148">
                  <c:v>1.9810900611381179</c:v>
                </c:pt>
                <c:pt idx="149">
                  <c:v>1.9984718622731896</c:v>
                </c:pt>
                <c:pt idx="150">
                  <c:v>2.0220982723975469</c:v>
                </c:pt>
                <c:pt idx="151">
                  <c:v>2.0431460978044385</c:v>
                </c:pt>
                <c:pt idx="152">
                  <c:v>2.0611413538413652</c:v>
                </c:pt>
                <c:pt idx="153">
                  <c:v>1.9700851308381575</c:v>
                </c:pt>
                <c:pt idx="154">
                  <c:v>1.9610721910851454</c:v>
                </c:pt>
                <c:pt idx="155">
                  <c:v>1.9172931114758121</c:v>
                </c:pt>
                <c:pt idx="156">
                  <c:v>1.8768942033349503</c:v>
                </c:pt>
                <c:pt idx="157">
                  <c:v>1.8476610044526245</c:v>
                </c:pt>
                <c:pt idx="158">
                  <c:v>1.8477371847169868</c:v>
                </c:pt>
                <c:pt idx="159">
                  <c:v>1.7883116884814094</c:v>
                </c:pt>
                <c:pt idx="160">
                  <c:v>1.760079705873469</c:v>
                </c:pt>
                <c:pt idx="161">
                  <c:v>1.7989911215927927</c:v>
                </c:pt>
                <c:pt idx="162">
                  <c:v>1.8137914739177767</c:v>
                </c:pt>
                <c:pt idx="163">
                  <c:v>1.8162279804763224</c:v>
                </c:pt>
                <c:pt idx="164">
                  <c:v>1.8198828881972497</c:v>
                </c:pt>
                <c:pt idx="165">
                  <c:v>1.5387555091530061</c:v>
                </c:pt>
                <c:pt idx="166">
                  <c:v>1.5923049891828469</c:v>
                </c:pt>
                <c:pt idx="167">
                  <c:v>2.3223471436379612</c:v>
                </c:pt>
                <c:pt idx="168">
                  <c:v>2.3430906689913065</c:v>
                </c:pt>
                <c:pt idx="169">
                  <c:v>2.3322720315827641</c:v>
                </c:pt>
                <c:pt idx="170">
                  <c:v>2.3573756774825254</c:v>
                </c:pt>
                <c:pt idx="171">
                  <c:v>2.3554786092866022</c:v>
                </c:pt>
                <c:pt idx="172">
                  <c:v>2.3624544330618065</c:v>
                </c:pt>
                <c:pt idx="173">
                  <c:v>2.3705318867172438</c:v>
                </c:pt>
                <c:pt idx="174">
                  <c:v>2.3507020774601144</c:v>
                </c:pt>
                <c:pt idx="175">
                  <c:v>2.3662636677584503</c:v>
                </c:pt>
                <c:pt idx="176">
                  <c:v>2.3058734197225887</c:v>
                </c:pt>
                <c:pt idx="177">
                  <c:v>2.3163476847626892</c:v>
                </c:pt>
                <c:pt idx="178">
                  <c:v>2.2999860446500491</c:v>
                </c:pt>
                <c:pt idx="179">
                  <c:v>2.2935598923135019</c:v>
                </c:pt>
                <c:pt idx="180">
                  <c:v>2.6366665192021363</c:v>
                </c:pt>
                <c:pt idx="181">
                  <c:v>2.6370541319306033</c:v>
                </c:pt>
                <c:pt idx="182">
                  <c:v>2.6110896068229481</c:v>
                </c:pt>
                <c:pt idx="183">
                  <c:v>2.5687854663277108</c:v>
                </c:pt>
                <c:pt idx="184">
                  <c:v>2.5673919817933131</c:v>
                </c:pt>
                <c:pt idx="185">
                  <c:v>2.5625830170024821</c:v>
                </c:pt>
                <c:pt idx="186">
                  <c:v>2.5561879004482626</c:v>
                </c:pt>
                <c:pt idx="187">
                  <c:v>2.544816524294395</c:v>
                </c:pt>
                <c:pt idx="188">
                  <c:v>2.5025660003494008</c:v>
                </c:pt>
                <c:pt idx="189">
                  <c:v>2.4629506202505871</c:v>
                </c:pt>
                <c:pt idx="190">
                  <c:v>2.4518292608233234</c:v>
                </c:pt>
                <c:pt idx="191">
                  <c:v>2.4716595078284462</c:v>
                </c:pt>
                <c:pt idx="192">
                  <c:v>2.4566226120264867</c:v>
                </c:pt>
                <c:pt idx="193">
                  <c:v>2.5098453900756366</c:v>
                </c:pt>
                <c:pt idx="194">
                  <c:v>2.550618136851635</c:v>
                </c:pt>
                <c:pt idx="195">
                  <c:v>2.4902526010079398</c:v>
                </c:pt>
                <c:pt idx="196">
                  <c:v>2.4788896139861381</c:v>
                </c:pt>
                <c:pt idx="197">
                  <c:v>1.9360519358026029</c:v>
                </c:pt>
                <c:pt idx="198">
                  <c:v>1.9061993701443734</c:v>
                </c:pt>
                <c:pt idx="199">
                  <c:v>1.9205564336527181</c:v>
                </c:pt>
                <c:pt idx="200">
                  <c:v>1.8729353406392983</c:v>
                </c:pt>
                <c:pt idx="201">
                  <c:v>1.8875659482488618</c:v>
                </c:pt>
                <c:pt idx="202">
                  <c:v>1.9117819040589414</c:v>
                </c:pt>
                <c:pt idx="203">
                  <c:v>2.1649846925085114</c:v>
                </c:pt>
                <c:pt idx="204">
                  <c:v>2.16403856950101</c:v>
                </c:pt>
                <c:pt idx="205">
                  <c:v>2.0976885049158072</c:v>
                </c:pt>
                <c:pt idx="206">
                  <c:v>2.0754113846599949</c:v>
                </c:pt>
                <c:pt idx="207">
                  <c:v>2.129297615826558</c:v>
                </c:pt>
                <c:pt idx="208">
                  <c:v>2.1421000233063809</c:v>
                </c:pt>
                <c:pt idx="209">
                  <c:v>2.1419442612840047</c:v>
                </c:pt>
                <c:pt idx="210">
                  <c:v>1.7699527395725507</c:v>
                </c:pt>
                <c:pt idx="211">
                  <c:v>2.0952703808470834</c:v>
                </c:pt>
                <c:pt idx="212">
                  <c:v>2.0956213577937679</c:v>
                </c:pt>
                <c:pt idx="213">
                  <c:v>2.2419180497450739</c:v>
                </c:pt>
                <c:pt idx="214">
                  <c:v>2.2512646549745257</c:v>
                </c:pt>
                <c:pt idx="215">
                  <c:v>2.2548408523479404</c:v>
                </c:pt>
                <c:pt idx="216">
                  <c:v>2.2437893294677371</c:v>
                </c:pt>
                <c:pt idx="217">
                  <c:v>2.2752239722603873</c:v>
                </c:pt>
                <c:pt idx="218">
                  <c:v>2.2852912860045009</c:v>
                </c:pt>
                <c:pt idx="219">
                  <c:v>2.3518526391976402</c:v>
                </c:pt>
                <c:pt idx="220">
                  <c:v>2.4336621051743341</c:v>
                </c:pt>
                <c:pt idx="221">
                  <c:v>2.4407155025878144</c:v>
                </c:pt>
                <c:pt idx="222">
                  <c:v>2.4498059064995732</c:v>
                </c:pt>
                <c:pt idx="223">
                  <c:v>2.4663189639379715</c:v>
                </c:pt>
                <c:pt idx="224">
                  <c:v>2.4678567283808013</c:v>
                </c:pt>
                <c:pt idx="225">
                  <c:v>2.4835581866833802</c:v>
                </c:pt>
                <c:pt idx="226">
                  <c:v>2.4880095666776985</c:v>
                </c:pt>
                <c:pt idx="227">
                  <c:v>2.4817029417962071</c:v>
                </c:pt>
                <c:pt idx="228">
                  <c:v>2.4959813208098645</c:v>
                </c:pt>
                <c:pt idx="229">
                  <c:v>2.4839129804221898</c:v>
                </c:pt>
                <c:pt idx="230">
                  <c:v>2.4881322099568686</c:v>
                </c:pt>
                <c:pt idx="231">
                  <c:v>2.5363015759260898</c:v>
                </c:pt>
                <c:pt idx="232">
                  <c:v>2.5043964604130884</c:v>
                </c:pt>
                <c:pt idx="233">
                  <c:v>2.3514466005384214</c:v>
                </c:pt>
                <c:pt idx="234">
                  <c:v>2.3595654827789465</c:v>
                </c:pt>
                <c:pt idx="235">
                  <c:v>2.3576829117208402</c:v>
                </c:pt>
                <c:pt idx="236">
                  <c:v>2.2977405540205171</c:v>
                </c:pt>
                <c:pt idx="237">
                  <c:v>2.283121935065672</c:v>
                </c:pt>
                <c:pt idx="238">
                  <c:v>2.2801585688545312</c:v>
                </c:pt>
                <c:pt idx="239">
                  <c:v>2.3032782762762496</c:v>
                </c:pt>
                <c:pt idx="240">
                  <c:v>2.3029706829118042</c:v>
                </c:pt>
                <c:pt idx="241">
                  <c:v>2.0592299343408107</c:v>
                </c:pt>
                <c:pt idx="242">
                  <c:v>2.0664430291280387</c:v>
                </c:pt>
                <c:pt idx="243">
                  <c:v>1.9353962863014544</c:v>
                </c:pt>
                <c:pt idx="244">
                  <c:v>1.9280858737477176</c:v>
                </c:pt>
                <c:pt idx="245">
                  <c:v>1.9194202206656772</c:v>
                </c:pt>
                <c:pt idx="246">
                  <c:v>1.9260796881670492</c:v>
                </c:pt>
                <c:pt idx="247">
                  <c:v>1.8833444116213691</c:v>
                </c:pt>
                <c:pt idx="248">
                  <c:v>1.8892119705950767</c:v>
                </c:pt>
                <c:pt idx="249">
                  <c:v>1.8188765995481866</c:v>
                </c:pt>
                <c:pt idx="250">
                  <c:v>1.7637533158219998</c:v>
                </c:pt>
                <c:pt idx="251">
                  <c:v>1.7579437242551841</c:v>
                </c:pt>
                <c:pt idx="252">
                  <c:v>1.6286958940747922</c:v>
                </c:pt>
                <c:pt idx="253">
                  <c:v>1.5751865453134422</c:v>
                </c:pt>
                <c:pt idx="254">
                  <c:v>1.603671871457669</c:v>
                </c:pt>
                <c:pt idx="255">
                  <c:v>1.6578429495425755</c:v>
                </c:pt>
                <c:pt idx="256">
                  <c:v>1.6720445439905025</c:v>
                </c:pt>
                <c:pt idx="257">
                  <c:v>1.6430840977376677</c:v>
                </c:pt>
                <c:pt idx="258">
                  <c:v>1.6314775482368351</c:v>
                </c:pt>
                <c:pt idx="259">
                  <c:v>1.6275587956291904</c:v>
                </c:pt>
                <c:pt idx="260">
                  <c:v>1.5225275048717934</c:v>
                </c:pt>
                <c:pt idx="261">
                  <c:v>1.4491071777287368</c:v>
                </c:pt>
                <c:pt idx="262">
                  <c:v>1.4533309769020133</c:v>
                </c:pt>
                <c:pt idx="263">
                  <c:v>1.3798792261768749</c:v>
                </c:pt>
                <c:pt idx="264">
                  <c:v>1.3778140254817288</c:v>
                </c:pt>
                <c:pt idx="265">
                  <c:v>1.3801859391637463</c:v>
                </c:pt>
                <c:pt idx="266">
                  <c:v>1.4114693578460094</c:v>
                </c:pt>
                <c:pt idx="267">
                  <c:v>1.3305287245634652</c:v>
                </c:pt>
                <c:pt idx="268">
                  <c:v>1.2368621512334961</c:v>
                </c:pt>
                <c:pt idx="269">
                  <c:v>1.1277975224655186</c:v>
                </c:pt>
                <c:pt idx="270">
                  <c:v>1.0961147408534355</c:v>
                </c:pt>
                <c:pt idx="271">
                  <c:v>1.0828787484908398</c:v>
                </c:pt>
                <c:pt idx="272">
                  <c:v>1.0806475960224688</c:v>
                </c:pt>
                <c:pt idx="273">
                  <c:v>1.2309669353622195</c:v>
                </c:pt>
                <c:pt idx="274">
                  <c:v>1.2758667380691531</c:v>
                </c:pt>
                <c:pt idx="275">
                  <c:v>1.2761543700283395</c:v>
                </c:pt>
                <c:pt idx="276">
                  <c:v>1.2936720996199089</c:v>
                </c:pt>
                <c:pt idx="277">
                  <c:v>1.3012168770718859</c:v>
                </c:pt>
                <c:pt idx="278">
                  <c:v>1.3767808025129391</c:v>
                </c:pt>
                <c:pt idx="279">
                  <c:v>1.2655129839432144</c:v>
                </c:pt>
                <c:pt idx="280">
                  <c:v>1.2916193510253691</c:v>
                </c:pt>
                <c:pt idx="281">
                  <c:v>1.3608797173081972</c:v>
                </c:pt>
                <c:pt idx="282">
                  <c:v>1.4097699818958551</c:v>
                </c:pt>
                <c:pt idx="283">
                  <c:v>1.466478841809584</c:v>
                </c:pt>
                <c:pt idx="284">
                  <c:v>1.4534984957421082</c:v>
                </c:pt>
                <c:pt idx="285">
                  <c:v>1.4324218601166407</c:v>
                </c:pt>
                <c:pt idx="286">
                  <c:v>1.4399730806331612</c:v>
                </c:pt>
                <c:pt idx="287">
                  <c:v>1.4284212819029805</c:v>
                </c:pt>
                <c:pt idx="288">
                  <c:v>1.4184379549382977</c:v>
                </c:pt>
                <c:pt idx="289">
                  <c:v>1.4215571021533147</c:v>
                </c:pt>
                <c:pt idx="290">
                  <c:v>1.4627921414406251</c:v>
                </c:pt>
                <c:pt idx="291">
                  <c:v>1.5416657268499951</c:v>
                </c:pt>
                <c:pt idx="292">
                  <c:v>1.5430646154140668</c:v>
                </c:pt>
                <c:pt idx="293">
                  <c:v>1.5554233472054326</c:v>
                </c:pt>
                <c:pt idx="294">
                  <c:v>1.5595231136528003</c:v>
                </c:pt>
                <c:pt idx="295">
                  <c:v>1.5610424856029348</c:v>
                </c:pt>
                <c:pt idx="296">
                  <c:v>1.5373875649776596</c:v>
                </c:pt>
                <c:pt idx="297">
                  <c:v>1.575174009238427</c:v>
                </c:pt>
                <c:pt idx="298">
                  <c:v>1.6573872234175246</c:v>
                </c:pt>
                <c:pt idx="299">
                  <c:v>1.6494602800546103</c:v>
                </c:pt>
                <c:pt idx="300">
                  <c:v>1.6621627441931066</c:v>
                </c:pt>
                <c:pt idx="301">
                  <c:v>1.7117333668751589</c:v>
                </c:pt>
                <c:pt idx="302">
                  <c:v>1.7280617856974985</c:v>
                </c:pt>
                <c:pt idx="303">
                  <c:v>1.6605316286629384</c:v>
                </c:pt>
                <c:pt idx="304">
                  <c:v>1.6045281779896645</c:v>
                </c:pt>
                <c:pt idx="305">
                  <c:v>1.6452441821052479</c:v>
                </c:pt>
                <c:pt idx="306">
                  <c:v>1.6583446282150112</c:v>
                </c:pt>
                <c:pt idx="307">
                  <c:v>1.6520021840897645</c:v>
                </c:pt>
                <c:pt idx="308">
                  <c:v>1.6083087330461863</c:v>
                </c:pt>
                <c:pt idx="309">
                  <c:v>1.596031011286611</c:v>
                </c:pt>
                <c:pt idx="310">
                  <c:v>1.5568417717300942</c:v>
                </c:pt>
                <c:pt idx="311">
                  <c:v>1.6149841511916618</c:v>
                </c:pt>
                <c:pt idx="312">
                  <c:v>1.5458283346703545</c:v>
                </c:pt>
                <c:pt idx="313">
                  <c:v>1.5261153492039765</c:v>
                </c:pt>
                <c:pt idx="314">
                  <c:v>1.4998711119288599</c:v>
                </c:pt>
                <c:pt idx="315">
                  <c:v>1.4926835949039474</c:v>
                </c:pt>
                <c:pt idx="316">
                  <c:v>1.5955164401754958</c:v>
                </c:pt>
                <c:pt idx="317">
                  <c:v>1.6027371179403425</c:v>
                </c:pt>
                <c:pt idx="318">
                  <c:v>1.6072302808816856</c:v>
                </c:pt>
                <c:pt idx="319">
                  <c:v>1.6083042600877493</c:v>
                </c:pt>
                <c:pt idx="320">
                  <c:v>1.567594422235036</c:v>
                </c:pt>
                <c:pt idx="321">
                  <c:v>1.4794936135065624</c:v>
                </c:pt>
                <c:pt idx="322">
                  <c:v>1.4827648368818218</c:v>
                </c:pt>
                <c:pt idx="323">
                  <c:v>1.5783259983422009</c:v>
                </c:pt>
                <c:pt idx="324">
                  <c:v>1.6365169332110512</c:v>
                </c:pt>
                <c:pt idx="325">
                  <c:v>1.8443451017909624</c:v>
                </c:pt>
                <c:pt idx="326">
                  <c:v>1.845301980130277</c:v>
                </c:pt>
                <c:pt idx="327">
                  <c:v>1.7832261834988468</c:v>
                </c:pt>
                <c:pt idx="328">
                  <c:v>1.8306702478954218</c:v>
                </c:pt>
                <c:pt idx="329">
                  <c:v>1.8811021621052666</c:v>
                </c:pt>
                <c:pt idx="330">
                  <c:v>1.8858081498539876</c:v>
                </c:pt>
                <c:pt idx="331">
                  <c:v>1.913395812272265</c:v>
                </c:pt>
                <c:pt idx="332">
                  <c:v>1.8863602479719621</c:v>
                </c:pt>
                <c:pt idx="333">
                  <c:v>1.8879764649316901</c:v>
                </c:pt>
                <c:pt idx="334">
                  <c:v>2.1201757769642309</c:v>
                </c:pt>
                <c:pt idx="335">
                  <c:v>2.1015726901157525</c:v>
                </c:pt>
                <c:pt idx="336">
                  <c:v>2.1868800422772861</c:v>
                </c:pt>
                <c:pt idx="337">
                  <c:v>2.2737196747307724</c:v>
                </c:pt>
                <c:pt idx="338">
                  <c:v>2.3197957802189797</c:v>
                </c:pt>
                <c:pt idx="339">
                  <c:v>2.3538750265840807</c:v>
                </c:pt>
                <c:pt idx="340">
                  <c:v>2.3667165029788717</c:v>
                </c:pt>
                <c:pt idx="341">
                  <c:v>2.4251470812219487</c:v>
                </c:pt>
                <c:pt idx="342">
                  <c:v>2.5125729842720248</c:v>
                </c:pt>
                <c:pt idx="343">
                  <c:v>2.5098011614953801</c:v>
                </c:pt>
                <c:pt idx="344">
                  <c:v>2.4932047516933151</c:v>
                </c:pt>
                <c:pt idx="345">
                  <c:v>2.5823555565191332</c:v>
                </c:pt>
                <c:pt idx="346">
                  <c:v>2.5729147360556959</c:v>
                </c:pt>
                <c:pt idx="347">
                  <c:v>2.5834541793721093</c:v>
                </c:pt>
                <c:pt idx="348">
                  <c:v>2.6485646224464028</c:v>
                </c:pt>
                <c:pt idx="349">
                  <c:v>2.7170073990336556</c:v>
                </c:pt>
                <c:pt idx="350">
                  <c:v>2.7066559225887392</c:v>
                </c:pt>
                <c:pt idx="351">
                  <c:v>2.7139688715254309</c:v>
                </c:pt>
                <c:pt idx="352">
                  <c:v>2.7166376878303189</c:v>
                </c:pt>
                <c:pt idx="353">
                  <c:v>2.6835044208595495</c:v>
                </c:pt>
                <c:pt idx="354">
                  <c:v>2.6601522399052233</c:v>
                </c:pt>
                <c:pt idx="355">
                  <c:v>2.5700972545352414</c:v>
                </c:pt>
                <c:pt idx="356">
                  <c:v>2.6139633355865168</c:v>
                </c:pt>
                <c:pt idx="357">
                  <c:v>2.6401655017425729</c:v>
                </c:pt>
                <c:pt idx="358">
                  <c:v>2.6282808957512644</c:v>
                </c:pt>
                <c:pt idx="359">
                  <c:v>2.57942176417541</c:v>
                </c:pt>
                <c:pt idx="360">
                  <c:v>2.5779672446203175</c:v>
                </c:pt>
                <c:pt idx="361">
                  <c:v>2.531316284136929</c:v>
                </c:pt>
                <c:pt idx="362">
                  <c:v>2.53112292752615</c:v>
                </c:pt>
                <c:pt idx="363">
                  <c:v>2.5746036471340075</c:v>
                </c:pt>
                <c:pt idx="364">
                  <c:v>2.4221888023603086</c:v>
                </c:pt>
                <c:pt idx="365">
                  <c:v>2.4354964057102477</c:v>
                </c:pt>
                <c:pt idx="366">
                  <c:v>2.2872251234776702</c:v>
                </c:pt>
                <c:pt idx="367">
                  <c:v>2.2872251234776666</c:v>
                </c:pt>
                <c:pt idx="368">
                  <c:v>2.2625797177413429</c:v>
                </c:pt>
                <c:pt idx="369">
                  <c:v>2.1615046308777024</c:v>
                </c:pt>
                <c:pt idx="370">
                  <c:v>2.1607742024370826</c:v>
                </c:pt>
                <c:pt idx="371">
                  <c:v>2.1700702194697201</c:v>
                </c:pt>
                <c:pt idx="372">
                  <c:v>2.1963222592314549</c:v>
                </c:pt>
                <c:pt idx="373">
                  <c:v>2.1964171115400415</c:v>
                </c:pt>
                <c:pt idx="374">
                  <c:v>2.2121431969645129</c:v>
                </c:pt>
                <c:pt idx="375">
                  <c:v>2.030881647062456</c:v>
                </c:pt>
                <c:pt idx="376">
                  <c:v>2.0614618834738607</c:v>
                </c:pt>
                <c:pt idx="377">
                  <c:v>2.0770733163971205</c:v>
                </c:pt>
                <c:pt idx="378">
                  <c:v>2.0138687424533912</c:v>
                </c:pt>
                <c:pt idx="379">
                  <c:v>2.0127734214650967</c:v>
                </c:pt>
                <c:pt idx="380">
                  <c:v>2.0255953248247036</c:v>
                </c:pt>
                <c:pt idx="381">
                  <c:v>2.0284475236159261</c:v>
                </c:pt>
                <c:pt idx="382">
                  <c:v>2.0282281324659124</c:v>
                </c:pt>
                <c:pt idx="383">
                  <c:v>2.0207950938307655</c:v>
                </c:pt>
                <c:pt idx="384">
                  <c:v>2.0119014036053784</c:v>
                </c:pt>
                <c:pt idx="385">
                  <c:v>1.991816524746626</c:v>
                </c:pt>
                <c:pt idx="386">
                  <c:v>1.9941833148361026</c:v>
                </c:pt>
                <c:pt idx="387">
                  <c:v>2.0827496977696676</c:v>
                </c:pt>
                <c:pt idx="388">
                  <c:v>2.0087648058458289</c:v>
                </c:pt>
                <c:pt idx="389">
                  <c:v>1.9881105244753217</c:v>
                </c:pt>
                <c:pt idx="390">
                  <c:v>2.012719081965185</c:v>
                </c:pt>
                <c:pt idx="391">
                  <c:v>2.0473538409633316</c:v>
                </c:pt>
                <c:pt idx="392">
                  <c:v>2.0969201649764879</c:v>
                </c:pt>
                <c:pt idx="393">
                  <c:v>2.06412529746961</c:v>
                </c:pt>
                <c:pt idx="394">
                  <c:v>2.0322544656560155</c:v>
                </c:pt>
                <c:pt idx="395">
                  <c:v>1.998118449660149</c:v>
                </c:pt>
                <c:pt idx="396">
                  <c:v>2.0035097134770936</c:v>
                </c:pt>
                <c:pt idx="397">
                  <c:v>1.9820066251595321</c:v>
                </c:pt>
                <c:pt idx="398">
                  <c:v>1.8888366400939676</c:v>
                </c:pt>
                <c:pt idx="399">
                  <c:v>1.8913280352290402</c:v>
                </c:pt>
                <c:pt idx="400">
                  <c:v>1.8805203525364118</c:v>
                </c:pt>
                <c:pt idx="401">
                  <c:v>1.8284353184919562</c:v>
                </c:pt>
                <c:pt idx="402">
                  <c:v>1.7119097452477006</c:v>
                </c:pt>
                <c:pt idx="403">
                  <c:v>1.7018732510964827</c:v>
                </c:pt>
                <c:pt idx="404">
                  <c:v>1.6884711722881958</c:v>
                </c:pt>
                <c:pt idx="405">
                  <c:v>1.6124751059596225</c:v>
                </c:pt>
                <c:pt idx="406">
                  <c:v>1.5406273326959703</c:v>
                </c:pt>
                <c:pt idx="407">
                  <c:v>1.6243735236340997</c:v>
                </c:pt>
                <c:pt idx="408">
                  <c:v>1.6287804510703332</c:v>
                </c:pt>
                <c:pt idx="409">
                  <c:v>1.5894579235393953</c:v>
                </c:pt>
                <c:pt idx="410">
                  <c:v>1.5910025467651046</c:v>
                </c:pt>
                <c:pt idx="411">
                  <c:v>1.7260453645607909</c:v>
                </c:pt>
                <c:pt idx="412">
                  <c:v>1.7540326845627703</c:v>
                </c:pt>
                <c:pt idx="413">
                  <c:v>1.7540232674544221</c:v>
                </c:pt>
                <c:pt idx="414">
                  <c:v>1.8827736623094937</c:v>
                </c:pt>
                <c:pt idx="415">
                  <c:v>1.8765648657141303</c:v>
                </c:pt>
                <c:pt idx="416">
                  <c:v>1.83405655393415</c:v>
                </c:pt>
                <c:pt idx="417">
                  <c:v>1.6909202884062189</c:v>
                </c:pt>
                <c:pt idx="418">
                  <c:v>1.6960933781734497</c:v>
                </c:pt>
                <c:pt idx="419">
                  <c:v>1.6969592256506614</c:v>
                </c:pt>
                <c:pt idx="420">
                  <c:v>1.6838227428648225</c:v>
                </c:pt>
                <c:pt idx="421">
                  <c:v>1.7052777605846434</c:v>
                </c:pt>
                <c:pt idx="422">
                  <c:v>1.7939355202179408</c:v>
                </c:pt>
                <c:pt idx="423">
                  <c:v>1.74859515334688</c:v>
                </c:pt>
                <c:pt idx="424">
                  <c:v>1.7592214485432753</c:v>
                </c:pt>
                <c:pt idx="425">
                  <c:v>1.7560910158175278</c:v>
                </c:pt>
                <c:pt idx="426">
                  <c:v>1.7490795821799021</c:v>
                </c:pt>
                <c:pt idx="427">
                  <c:v>1.7259919863002413</c:v>
                </c:pt>
                <c:pt idx="428">
                  <c:v>1.703880547658478</c:v>
                </c:pt>
                <c:pt idx="429">
                  <c:v>1.693186475087056</c:v>
                </c:pt>
                <c:pt idx="430">
                  <c:v>1.7693696354675352</c:v>
                </c:pt>
                <c:pt idx="431">
                  <c:v>1.7711987119936923</c:v>
                </c:pt>
                <c:pt idx="432">
                  <c:v>1.7753505767541062</c:v>
                </c:pt>
                <c:pt idx="433">
                  <c:v>1.7829543201871454</c:v>
                </c:pt>
                <c:pt idx="434">
                  <c:v>1.7825442628301231</c:v>
                </c:pt>
                <c:pt idx="435">
                  <c:v>1.963894300075042</c:v>
                </c:pt>
                <c:pt idx="436">
                  <c:v>1.9636245404849506</c:v>
                </c:pt>
                <c:pt idx="437">
                  <c:v>1.8665970218663717</c:v>
                </c:pt>
                <c:pt idx="438">
                  <c:v>2.2538008187975946</c:v>
                </c:pt>
                <c:pt idx="439">
                  <c:v>2.2560783023014093</c:v>
                </c:pt>
                <c:pt idx="440">
                  <c:v>2.1988637354862561</c:v>
                </c:pt>
                <c:pt idx="441">
                  <c:v>2.1338770140728243</c:v>
                </c:pt>
                <c:pt idx="442">
                  <c:v>2.0758717767319714</c:v>
                </c:pt>
                <c:pt idx="443">
                  <c:v>2.1401089096704715</c:v>
                </c:pt>
                <c:pt idx="444">
                  <c:v>2.0687333425139709</c:v>
                </c:pt>
                <c:pt idx="445">
                  <c:v>2.0680906235037502</c:v>
                </c:pt>
                <c:pt idx="446">
                  <c:v>2.1261467108687158</c:v>
                </c:pt>
                <c:pt idx="447">
                  <c:v>2.105547917551696</c:v>
                </c:pt>
                <c:pt idx="448">
                  <c:v>2.1174341409129682</c:v>
                </c:pt>
                <c:pt idx="449">
                  <c:v>2.1300874805756917</c:v>
                </c:pt>
                <c:pt idx="450">
                  <c:v>2.1338650791518585</c:v>
                </c:pt>
                <c:pt idx="451">
                  <c:v>2.0749756844906577</c:v>
                </c:pt>
                <c:pt idx="452">
                  <c:v>2.0104560670749576</c:v>
                </c:pt>
                <c:pt idx="453">
                  <c:v>2.0334554039283339</c:v>
                </c:pt>
                <c:pt idx="454">
                  <c:v>2.215649171288991</c:v>
                </c:pt>
                <c:pt idx="455">
                  <c:v>2.2279555265670687</c:v>
                </c:pt>
                <c:pt idx="456">
                  <c:v>2.2265619794393023</c:v>
                </c:pt>
                <c:pt idx="457">
                  <c:v>2.2203609994409357</c:v>
                </c:pt>
                <c:pt idx="458">
                  <c:v>2.2348010585813283</c:v>
                </c:pt>
                <c:pt idx="459">
                  <c:v>2.2485420232340894</c:v>
                </c:pt>
                <c:pt idx="460">
                  <c:v>2.2426429015312253</c:v>
                </c:pt>
                <c:pt idx="461">
                  <c:v>2.2463446414983701</c:v>
                </c:pt>
                <c:pt idx="462">
                  <c:v>2.2361638067923995</c:v>
                </c:pt>
                <c:pt idx="463">
                  <c:v>2.2083420132143954</c:v>
                </c:pt>
                <c:pt idx="464">
                  <c:v>2.2003890736706921</c:v>
                </c:pt>
                <c:pt idx="465">
                  <c:v>2.0811360360988909</c:v>
                </c:pt>
                <c:pt idx="466">
                  <c:v>2.1373803102699149</c:v>
                </c:pt>
                <c:pt idx="467">
                  <c:v>2.196868582816859</c:v>
                </c:pt>
                <c:pt idx="468">
                  <c:v>1.8542064929169801</c:v>
                </c:pt>
                <c:pt idx="469">
                  <c:v>1.903040537182044</c:v>
                </c:pt>
                <c:pt idx="470">
                  <c:v>1.9381959690750161</c:v>
                </c:pt>
                <c:pt idx="471">
                  <c:v>1.9132114628135377</c:v>
                </c:pt>
                <c:pt idx="472">
                  <c:v>1.9156571078852345</c:v>
                </c:pt>
                <c:pt idx="473">
                  <c:v>1.8603484473325693</c:v>
                </c:pt>
                <c:pt idx="474">
                  <c:v>1.8749060909222601</c:v>
                </c:pt>
                <c:pt idx="475">
                  <c:v>1.9217414237460451</c:v>
                </c:pt>
                <c:pt idx="476">
                  <c:v>1.8711043128006901</c:v>
                </c:pt>
                <c:pt idx="477">
                  <c:v>1.9123673375850909</c:v>
                </c:pt>
                <c:pt idx="478">
                  <c:v>1.9135008302608711</c:v>
                </c:pt>
                <c:pt idx="479">
                  <c:v>2.1289423600942197</c:v>
                </c:pt>
                <c:pt idx="480">
                  <c:v>2.1513185419276422</c:v>
                </c:pt>
                <c:pt idx="481">
                  <c:v>2.1641026523842726</c:v>
                </c:pt>
                <c:pt idx="482">
                  <c:v>2.1648087558283704</c:v>
                </c:pt>
                <c:pt idx="483">
                  <c:v>2.1751746618590548</c:v>
                </c:pt>
                <c:pt idx="484">
                  <c:v>1.9216028161584306</c:v>
                </c:pt>
                <c:pt idx="485">
                  <c:v>1.9317723832319225</c:v>
                </c:pt>
                <c:pt idx="486">
                  <c:v>1.9231615111645894</c:v>
                </c:pt>
                <c:pt idx="487">
                  <c:v>1.9720785561699086</c:v>
                </c:pt>
                <c:pt idx="488">
                  <c:v>1.9488286027844599</c:v>
                </c:pt>
                <c:pt idx="489">
                  <c:v>1.931233397347724</c:v>
                </c:pt>
                <c:pt idx="490">
                  <c:v>1.961076733265863</c:v>
                </c:pt>
                <c:pt idx="491">
                  <c:v>1.9571816239625384</c:v>
                </c:pt>
                <c:pt idx="492">
                  <c:v>1.916291101206995</c:v>
                </c:pt>
                <c:pt idx="493">
                  <c:v>2.2081167056845779</c:v>
                </c:pt>
                <c:pt idx="494">
                  <c:v>2.2471214914836652</c:v>
                </c:pt>
                <c:pt idx="495">
                  <c:v>2.2673836047191562</c:v>
                </c:pt>
                <c:pt idx="496">
                  <c:v>2.3312197316643757</c:v>
                </c:pt>
                <c:pt idx="497">
                  <c:v>2.3555941283241415</c:v>
                </c:pt>
                <c:pt idx="498">
                  <c:v>2.3030869157881551</c:v>
                </c:pt>
                <c:pt idx="499">
                  <c:v>2.2427522086573086</c:v>
                </c:pt>
                <c:pt idx="500">
                  <c:v>2.2399500083383495</c:v>
                </c:pt>
                <c:pt idx="501">
                  <c:v>2.2436069194357366</c:v>
                </c:pt>
                <c:pt idx="502">
                  <c:v>2.2956187617852484</c:v>
                </c:pt>
                <c:pt idx="503">
                  <c:v>2.3366345545762344</c:v>
                </c:pt>
                <c:pt idx="504">
                  <c:v>2.3349858649755402</c:v>
                </c:pt>
                <c:pt idx="505">
                  <c:v>2.2930505956602674</c:v>
                </c:pt>
                <c:pt idx="506">
                  <c:v>2.2885020616626091</c:v>
                </c:pt>
                <c:pt idx="507">
                  <c:v>2.3087504453027634</c:v>
                </c:pt>
                <c:pt idx="508">
                  <c:v>2.2768544377780628</c:v>
                </c:pt>
                <c:pt idx="509">
                  <c:v>2.1158428350013718</c:v>
                </c:pt>
                <c:pt idx="510">
                  <c:v>2.1604006693714317</c:v>
                </c:pt>
                <c:pt idx="511">
                  <c:v>2.1744243997478532</c:v>
                </c:pt>
                <c:pt idx="512">
                  <c:v>2.1687340867662934</c:v>
                </c:pt>
                <c:pt idx="513">
                  <c:v>2.1735123203319398</c:v>
                </c:pt>
                <c:pt idx="514">
                  <c:v>2.1555400978915125</c:v>
                </c:pt>
                <c:pt idx="515">
                  <c:v>2.1374602529541247</c:v>
                </c:pt>
                <c:pt idx="516">
                  <c:v>2.1287745922397536</c:v>
                </c:pt>
                <c:pt idx="517">
                  <c:v>2.1710971287269101</c:v>
                </c:pt>
                <c:pt idx="518">
                  <c:v>2.2395784908446279</c:v>
                </c:pt>
                <c:pt idx="519">
                  <c:v>2.4061381669090327</c:v>
                </c:pt>
                <c:pt idx="520">
                  <c:v>2.4103567196629823</c:v>
                </c:pt>
                <c:pt idx="521">
                  <c:v>2.4363741206892358</c:v>
                </c:pt>
                <c:pt idx="522">
                  <c:v>2.4483592650840196</c:v>
                </c:pt>
                <c:pt idx="523">
                  <c:v>2.2561017442992837</c:v>
                </c:pt>
                <c:pt idx="524">
                  <c:v>2.2190781495980287</c:v>
                </c:pt>
                <c:pt idx="525">
                  <c:v>2.2637407742970326</c:v>
                </c:pt>
                <c:pt idx="526">
                  <c:v>2.19010991356746</c:v>
                </c:pt>
                <c:pt idx="527">
                  <c:v>2.146118793825051</c:v>
                </c:pt>
                <c:pt idx="528">
                  <c:v>2.192266107707141</c:v>
                </c:pt>
                <c:pt idx="529">
                  <c:v>2.1908881424001154</c:v>
                </c:pt>
                <c:pt idx="530">
                  <c:v>2.5535280205331006</c:v>
                </c:pt>
                <c:pt idx="531">
                  <c:v>2.5466681938274656</c:v>
                </c:pt>
                <c:pt idx="532">
                  <c:v>2.5481807252062176</c:v>
                </c:pt>
                <c:pt idx="533">
                  <c:v>2.6622623379997439</c:v>
                </c:pt>
                <c:pt idx="534">
                  <c:v>2.7031398417840484</c:v>
                </c:pt>
                <c:pt idx="535">
                  <c:v>2.7111219101520811</c:v>
                </c:pt>
                <c:pt idx="536">
                  <c:v>2.7425060542721575</c:v>
                </c:pt>
                <c:pt idx="537">
                  <c:v>2.7381085052597491</c:v>
                </c:pt>
                <c:pt idx="538">
                  <c:v>2.7376671229033347</c:v>
                </c:pt>
                <c:pt idx="539">
                  <c:v>2.7369117874084385</c:v>
                </c:pt>
                <c:pt idx="540">
                  <c:v>2.7038269814765648</c:v>
                </c:pt>
                <c:pt idx="541">
                  <c:v>2.6805888079738933</c:v>
                </c:pt>
                <c:pt idx="542">
                  <c:v>2.6501020815456129</c:v>
                </c:pt>
                <c:pt idx="543">
                  <c:v>2.6474378063608457</c:v>
                </c:pt>
                <c:pt idx="544">
                  <c:v>2.6801277834092478</c:v>
                </c:pt>
                <c:pt idx="545">
                  <c:v>2.7105529346461332</c:v>
                </c:pt>
                <c:pt idx="546">
                  <c:v>2.7157511257884739</c:v>
                </c:pt>
                <c:pt idx="547">
                  <c:v>2.668576868635129</c:v>
                </c:pt>
                <c:pt idx="548">
                  <c:v>2.6374283815907846</c:v>
                </c:pt>
                <c:pt idx="549">
                  <c:v>2.509397416976161</c:v>
                </c:pt>
                <c:pt idx="550">
                  <c:v>2.5103462779447723</c:v>
                </c:pt>
                <c:pt idx="551">
                  <c:v>2.5030063914312235</c:v>
                </c:pt>
                <c:pt idx="552">
                  <c:v>2.5311377235917889</c:v>
                </c:pt>
                <c:pt idx="553">
                  <c:v>2.4894798821107109</c:v>
                </c:pt>
                <c:pt idx="554">
                  <c:v>2.4722334666265962</c:v>
                </c:pt>
                <c:pt idx="555">
                  <c:v>2.4618808216482075</c:v>
                </c:pt>
                <c:pt idx="556">
                  <c:v>2.4575968312541492</c:v>
                </c:pt>
                <c:pt idx="557">
                  <c:v>2.5032515908824253</c:v>
                </c:pt>
                <c:pt idx="558">
                  <c:v>2.4948269747787104</c:v>
                </c:pt>
                <c:pt idx="559">
                  <c:v>2.5124474584901346</c:v>
                </c:pt>
                <c:pt idx="560">
                  <c:v>2.0725611425959363</c:v>
                </c:pt>
                <c:pt idx="561">
                  <c:v>2.0944263058598493</c:v>
                </c:pt>
                <c:pt idx="562">
                  <c:v>2.0918241295363385</c:v>
                </c:pt>
                <c:pt idx="563">
                  <c:v>1.8040546793663892</c:v>
                </c:pt>
                <c:pt idx="564">
                  <c:v>1.7783131405549371</c:v>
                </c:pt>
                <c:pt idx="565">
                  <c:v>1.7116817541845792</c:v>
                </c:pt>
                <c:pt idx="566">
                  <c:v>1.7086407716933962</c:v>
                </c:pt>
                <c:pt idx="567">
                  <c:v>1.7027856451534626</c:v>
                </c:pt>
                <c:pt idx="568">
                  <c:v>1.6787766136129114</c:v>
                </c:pt>
                <c:pt idx="569">
                  <c:v>1.6608219875996955</c:v>
                </c:pt>
                <c:pt idx="570">
                  <c:v>1.7368719917210165</c:v>
                </c:pt>
                <c:pt idx="571">
                  <c:v>1.8023560299882659</c:v>
                </c:pt>
                <c:pt idx="572">
                  <c:v>1.8201337871705878</c:v>
                </c:pt>
                <c:pt idx="573">
                  <c:v>1.8064477729354684</c:v>
                </c:pt>
                <c:pt idx="574">
                  <c:v>1.9700684138079416</c:v>
                </c:pt>
                <c:pt idx="575">
                  <c:v>1.9754198977619428</c:v>
                </c:pt>
                <c:pt idx="576">
                  <c:v>1.9364600680785691</c:v>
                </c:pt>
                <c:pt idx="577">
                  <c:v>1.9206152495187996</c:v>
                </c:pt>
                <c:pt idx="578">
                  <c:v>1.917772304763999</c:v>
                </c:pt>
                <c:pt idx="579">
                  <c:v>1.9276963996859913</c:v>
                </c:pt>
                <c:pt idx="580">
                  <c:v>1.9079261780531658</c:v>
                </c:pt>
                <c:pt idx="581">
                  <c:v>1.8880581260523372</c:v>
                </c:pt>
                <c:pt idx="582">
                  <c:v>1.870872591586128</c:v>
                </c:pt>
                <c:pt idx="583">
                  <c:v>1.8632216021287074</c:v>
                </c:pt>
                <c:pt idx="584">
                  <c:v>1.8576114832279098</c:v>
                </c:pt>
                <c:pt idx="585">
                  <c:v>1.8563346942770873</c:v>
                </c:pt>
                <c:pt idx="586">
                  <c:v>1.8712819623224559</c:v>
                </c:pt>
                <c:pt idx="587">
                  <c:v>1.733304344412844</c:v>
                </c:pt>
                <c:pt idx="588">
                  <c:v>2.3516037095271543</c:v>
                </c:pt>
                <c:pt idx="589">
                  <c:v>2.3307792708857091</c:v>
                </c:pt>
                <c:pt idx="590">
                  <c:v>2.3994155935285333</c:v>
                </c:pt>
                <c:pt idx="591">
                  <c:v>2.3892891517959018</c:v>
                </c:pt>
                <c:pt idx="592">
                  <c:v>2.3650217556146593</c:v>
                </c:pt>
                <c:pt idx="593">
                  <c:v>2.3689242032311486</c:v>
                </c:pt>
                <c:pt idx="594">
                  <c:v>2.3855680380119186</c:v>
                </c:pt>
                <c:pt idx="595">
                  <c:v>2.40973986460514</c:v>
                </c:pt>
                <c:pt idx="596">
                  <c:v>2.4057613806000466</c:v>
                </c:pt>
                <c:pt idx="597">
                  <c:v>2.3830789332172331</c:v>
                </c:pt>
                <c:pt idx="598">
                  <c:v>2.4714913460543331</c:v>
                </c:pt>
                <c:pt idx="599">
                  <c:v>2.4788998803323059</c:v>
                </c:pt>
                <c:pt idx="600">
                  <c:v>2.5587770519295723</c:v>
                </c:pt>
                <c:pt idx="601">
                  <c:v>2.5424592329146711</c:v>
                </c:pt>
                <c:pt idx="602">
                  <c:v>2.7274842004658071</c:v>
                </c:pt>
                <c:pt idx="603">
                  <c:v>2.7642700249356968</c:v>
                </c:pt>
                <c:pt idx="604">
                  <c:v>2.646151463639193</c:v>
                </c:pt>
                <c:pt idx="605">
                  <c:v>2.611033557970948</c:v>
                </c:pt>
                <c:pt idx="606">
                  <c:v>2.608519578069576</c:v>
                </c:pt>
                <c:pt idx="607">
                  <c:v>2.6329565519365712</c:v>
                </c:pt>
                <c:pt idx="608">
                  <c:v>2.6654855411514227</c:v>
                </c:pt>
                <c:pt idx="609">
                  <c:v>2.6978842206420341</c:v>
                </c:pt>
                <c:pt idx="610">
                  <c:v>2.685100747526858</c:v>
                </c:pt>
                <c:pt idx="611">
                  <c:v>2.66549843113199</c:v>
                </c:pt>
                <c:pt idx="612">
                  <c:v>2.6552517051326627</c:v>
                </c:pt>
                <c:pt idx="613">
                  <c:v>2.6406676577083554</c:v>
                </c:pt>
                <c:pt idx="614">
                  <c:v>2.6416706946103701</c:v>
                </c:pt>
                <c:pt idx="615">
                  <c:v>2.6018210303828786</c:v>
                </c:pt>
                <c:pt idx="616">
                  <c:v>2.6150409465100921</c:v>
                </c:pt>
                <c:pt idx="617">
                  <c:v>2.6326706524327199</c:v>
                </c:pt>
                <c:pt idx="618">
                  <c:v>2.2575056996905554</c:v>
                </c:pt>
                <c:pt idx="619">
                  <c:v>2.3134163292977936</c:v>
                </c:pt>
                <c:pt idx="620">
                  <c:v>2.3013219006185515</c:v>
                </c:pt>
                <c:pt idx="621">
                  <c:v>2.3281928954539284</c:v>
                </c:pt>
                <c:pt idx="622">
                  <c:v>2.3272039997202452</c:v>
                </c:pt>
                <c:pt idx="623">
                  <c:v>2.3449732365491931</c:v>
                </c:pt>
                <c:pt idx="624">
                  <c:v>2.3664765522092988</c:v>
                </c:pt>
                <c:pt idx="625">
                  <c:v>2.6525184897080987</c:v>
                </c:pt>
                <c:pt idx="626">
                  <c:v>3.2025728128520896</c:v>
                </c:pt>
                <c:pt idx="627">
                  <c:v>3.2463775699754231</c:v>
                </c:pt>
                <c:pt idx="628">
                  <c:v>3.2340919139981268</c:v>
                </c:pt>
                <c:pt idx="629">
                  <c:v>3.2655543361583081</c:v>
                </c:pt>
                <c:pt idx="630">
                  <c:v>3.2353239827170146</c:v>
                </c:pt>
                <c:pt idx="631">
                  <c:v>3.2613532617148255</c:v>
                </c:pt>
                <c:pt idx="632">
                  <c:v>3.0899904409037546</c:v>
                </c:pt>
                <c:pt idx="633">
                  <c:v>3.0905327577228729</c:v>
                </c:pt>
                <c:pt idx="634">
                  <c:v>3.0928758292036838</c:v>
                </c:pt>
                <c:pt idx="635">
                  <c:v>3.0953620298945737</c:v>
                </c:pt>
                <c:pt idx="636">
                  <c:v>3.0931626518881328</c:v>
                </c:pt>
                <c:pt idx="637">
                  <c:v>3.0733434239244608</c:v>
                </c:pt>
                <c:pt idx="638">
                  <c:v>3.0314685959820449</c:v>
                </c:pt>
                <c:pt idx="639">
                  <c:v>3.0314685959820449</c:v>
                </c:pt>
                <c:pt idx="640">
                  <c:v>3.0314685959820449</c:v>
                </c:pt>
                <c:pt idx="641">
                  <c:v>3.050760661754663</c:v>
                </c:pt>
                <c:pt idx="642">
                  <c:v>3.0474519724041298</c:v>
                </c:pt>
                <c:pt idx="643">
                  <c:v>3.057464577680753</c:v>
                </c:pt>
                <c:pt idx="644">
                  <c:v>3.0027595553767852</c:v>
                </c:pt>
                <c:pt idx="645">
                  <c:v>3.0928838931022957</c:v>
                </c:pt>
                <c:pt idx="646">
                  <c:v>3.0963659987234529</c:v>
                </c:pt>
                <c:pt idx="647">
                  <c:v>3.0953455188142818</c:v>
                </c:pt>
                <c:pt idx="648">
                  <c:v>3.0577771370248734</c:v>
                </c:pt>
                <c:pt idx="649">
                  <c:v>3.0563078416619032</c:v>
                </c:pt>
                <c:pt idx="650">
                  <c:v>3.0349066381837857</c:v>
                </c:pt>
                <c:pt idx="651">
                  <c:v>3.0163131722755652</c:v>
                </c:pt>
                <c:pt idx="652">
                  <c:v>3.1740919537203802</c:v>
                </c:pt>
                <c:pt idx="653">
                  <c:v>3.1598278502756978</c:v>
                </c:pt>
                <c:pt idx="654">
                  <c:v>3.1383233478919679</c:v>
                </c:pt>
                <c:pt idx="655">
                  <c:v>2.8398146066523573</c:v>
                </c:pt>
                <c:pt idx="656">
                  <c:v>1.9972710312411346</c:v>
                </c:pt>
                <c:pt idx="657">
                  <c:v>1.9708663248009435</c:v>
                </c:pt>
                <c:pt idx="658">
                  <c:v>1.9609668029777569</c:v>
                </c:pt>
                <c:pt idx="659">
                  <c:v>1.9611408497917426</c:v>
                </c:pt>
                <c:pt idx="660">
                  <c:v>1.9317479898026182</c:v>
                </c:pt>
                <c:pt idx="661">
                  <c:v>1.9126834649182214</c:v>
                </c:pt>
                <c:pt idx="662">
                  <c:v>1.8988437064953767</c:v>
                </c:pt>
                <c:pt idx="663">
                  <c:v>2.031202155461945</c:v>
                </c:pt>
                <c:pt idx="664">
                  <c:v>1.9818793272235511</c:v>
                </c:pt>
                <c:pt idx="665">
                  <c:v>2.0123907565322265</c:v>
                </c:pt>
                <c:pt idx="666">
                  <c:v>2.0369234904905826</c:v>
                </c:pt>
                <c:pt idx="667">
                  <c:v>2.1081283349449418</c:v>
                </c:pt>
                <c:pt idx="668">
                  <c:v>2.1485624782254251</c:v>
                </c:pt>
                <c:pt idx="669">
                  <c:v>2.1412610612236609</c:v>
                </c:pt>
                <c:pt idx="670">
                  <c:v>2.1770825264612195</c:v>
                </c:pt>
                <c:pt idx="671">
                  <c:v>2.1688019238799097</c:v>
                </c:pt>
                <c:pt idx="672">
                  <c:v>2.1407985677348047</c:v>
                </c:pt>
                <c:pt idx="673">
                  <c:v>2.2665703766862912</c:v>
                </c:pt>
                <c:pt idx="674">
                  <c:v>2.3218107070167773</c:v>
                </c:pt>
                <c:pt idx="675">
                  <c:v>2.2745492070858342</c:v>
                </c:pt>
                <c:pt idx="676">
                  <c:v>2.3576512274038794</c:v>
                </c:pt>
                <c:pt idx="677">
                  <c:v>2.3051468643523059</c:v>
                </c:pt>
                <c:pt idx="678">
                  <c:v>2.3033387834312231</c:v>
                </c:pt>
                <c:pt idx="679">
                  <c:v>2.5104983922020754</c:v>
                </c:pt>
                <c:pt idx="680">
                  <c:v>2.5631893446632312</c:v>
                </c:pt>
                <c:pt idx="681">
                  <c:v>2.6035478948819843</c:v>
                </c:pt>
                <c:pt idx="682">
                  <c:v>2.8850899391250482</c:v>
                </c:pt>
                <c:pt idx="683">
                  <c:v>2.9241157194729888</c:v>
                </c:pt>
                <c:pt idx="684">
                  <c:v>2.9236604700371056</c:v>
                </c:pt>
                <c:pt idx="685">
                  <c:v>2.9661572935292089</c:v>
                </c:pt>
                <c:pt idx="686">
                  <c:v>2.9718668036925124</c:v>
                </c:pt>
                <c:pt idx="687">
                  <c:v>2.9659130222436274</c:v>
                </c:pt>
                <c:pt idx="688">
                  <c:v>2.9382203966662042</c:v>
                </c:pt>
                <c:pt idx="689">
                  <c:v>2.9209877903761683</c:v>
                </c:pt>
                <c:pt idx="690">
                  <c:v>2.9266701734047662</c:v>
                </c:pt>
                <c:pt idx="691">
                  <c:v>2.9167541191644357</c:v>
                </c:pt>
                <c:pt idx="692">
                  <c:v>2.922870540906493</c:v>
                </c:pt>
                <c:pt idx="693">
                  <c:v>2.8717037074396856</c:v>
                </c:pt>
                <c:pt idx="694">
                  <c:v>2.8947893224421271</c:v>
                </c:pt>
                <c:pt idx="695">
                  <c:v>2.918085557956426</c:v>
                </c:pt>
                <c:pt idx="696">
                  <c:v>2.9201878412771505</c:v>
                </c:pt>
                <c:pt idx="697">
                  <c:v>2.9170810374726934</c:v>
                </c:pt>
                <c:pt idx="698">
                  <c:v>2.9162782994710716</c:v>
                </c:pt>
                <c:pt idx="699">
                  <c:v>2.9110013231103649</c:v>
                </c:pt>
                <c:pt idx="700">
                  <c:v>2.892477482891187</c:v>
                </c:pt>
                <c:pt idx="701">
                  <c:v>2.8540895999212266</c:v>
                </c:pt>
                <c:pt idx="702">
                  <c:v>2.8561152182522145</c:v>
                </c:pt>
                <c:pt idx="703">
                  <c:v>2.941238956944781</c:v>
                </c:pt>
                <c:pt idx="704">
                  <c:v>2.96875502333633</c:v>
                </c:pt>
                <c:pt idx="705">
                  <c:v>2.943763659805644</c:v>
                </c:pt>
                <c:pt idx="706">
                  <c:v>2.9210474300310016</c:v>
                </c:pt>
                <c:pt idx="707">
                  <c:v>3.0048755109407104</c:v>
                </c:pt>
                <c:pt idx="708">
                  <c:v>3.0567312351690918</c:v>
                </c:pt>
                <c:pt idx="709">
                  <c:v>2.8930278739618696</c:v>
                </c:pt>
                <c:pt idx="710">
                  <c:v>2.8516742572058975</c:v>
                </c:pt>
                <c:pt idx="711">
                  <c:v>2.8485148790339521</c:v>
                </c:pt>
                <c:pt idx="712">
                  <c:v>2.423471228102839</c:v>
                </c:pt>
                <c:pt idx="713">
                  <c:v>2.3755446343662161</c:v>
                </c:pt>
                <c:pt idx="714">
                  <c:v>2.3785490307240544</c:v>
                </c:pt>
                <c:pt idx="715">
                  <c:v>2.3755579903204933</c:v>
                </c:pt>
                <c:pt idx="716">
                  <c:v>2.3738728086374823</c:v>
                </c:pt>
                <c:pt idx="717">
                  <c:v>2.3630834629027073</c:v>
                </c:pt>
                <c:pt idx="718">
                  <c:v>2.4266100008504337</c:v>
                </c:pt>
                <c:pt idx="719">
                  <c:v>2.4252648326816866</c:v>
                </c:pt>
                <c:pt idx="720">
                  <c:v>2.4435552619521266</c:v>
                </c:pt>
                <c:pt idx="721">
                  <c:v>2.4190149451569005</c:v>
                </c:pt>
                <c:pt idx="722">
                  <c:v>2.4050394996751767</c:v>
                </c:pt>
                <c:pt idx="723">
                  <c:v>2.4016288241443764</c:v>
                </c:pt>
                <c:pt idx="724">
                  <c:v>2.3610641729743498</c:v>
                </c:pt>
                <c:pt idx="725">
                  <c:v>2.3551952726281744</c:v>
                </c:pt>
                <c:pt idx="726">
                  <c:v>2.3671187074560427</c:v>
                </c:pt>
                <c:pt idx="727">
                  <c:v>2.6322962232558926</c:v>
                </c:pt>
                <c:pt idx="728">
                  <c:v>2.5909315244793643</c:v>
                </c:pt>
                <c:pt idx="729">
                  <c:v>2.7192555566312522</c:v>
                </c:pt>
                <c:pt idx="730">
                  <c:v>2.753318383763705</c:v>
                </c:pt>
                <c:pt idx="731">
                  <c:v>2.766458626962375</c:v>
                </c:pt>
                <c:pt idx="732">
                  <c:v>2.7606093843253934</c:v>
                </c:pt>
                <c:pt idx="733">
                  <c:v>2.5771704404291476</c:v>
                </c:pt>
                <c:pt idx="734">
                  <c:v>2.5432903658969366</c:v>
                </c:pt>
                <c:pt idx="735">
                  <c:v>2.5282916831496225</c:v>
                </c:pt>
                <c:pt idx="736">
                  <c:v>2.510403163263613</c:v>
                </c:pt>
                <c:pt idx="737">
                  <c:v>2.3848819044488487</c:v>
                </c:pt>
                <c:pt idx="738">
                  <c:v>2.3543792071890044</c:v>
                </c:pt>
                <c:pt idx="739">
                  <c:v>2.3188421008449289</c:v>
                </c:pt>
                <c:pt idx="740">
                  <c:v>2.3589047060607733</c:v>
                </c:pt>
                <c:pt idx="741">
                  <c:v>2.3005575375279523</c:v>
                </c:pt>
                <c:pt idx="742">
                  <c:v>2.2904739993687686</c:v>
                </c:pt>
                <c:pt idx="743">
                  <c:v>2.2979156696622653</c:v>
                </c:pt>
                <c:pt idx="744">
                  <c:v>2.3295753044502745</c:v>
                </c:pt>
                <c:pt idx="745">
                  <c:v>2.3055568061969307</c:v>
                </c:pt>
                <c:pt idx="746">
                  <c:v>2.2971894932274455</c:v>
                </c:pt>
                <c:pt idx="747">
                  <c:v>2.3661062449420309</c:v>
                </c:pt>
                <c:pt idx="748">
                  <c:v>2.2647902735176322</c:v>
                </c:pt>
                <c:pt idx="749">
                  <c:v>2.2476748749149729</c:v>
                </c:pt>
                <c:pt idx="750">
                  <c:v>2.2306503468632219</c:v>
                </c:pt>
                <c:pt idx="751">
                  <c:v>2.2204484684172203</c:v>
                </c:pt>
                <c:pt idx="752">
                  <c:v>2.2124143486526462</c:v>
                </c:pt>
                <c:pt idx="753">
                  <c:v>2.2133478545921386</c:v>
                </c:pt>
                <c:pt idx="754">
                  <c:v>2.3357471579133189</c:v>
                </c:pt>
                <c:pt idx="755">
                  <c:v>2.3654432070853626</c:v>
                </c:pt>
                <c:pt idx="756">
                  <c:v>2.3267798354367684</c:v>
                </c:pt>
                <c:pt idx="757">
                  <c:v>1.9356833071863306</c:v>
                </c:pt>
                <c:pt idx="758">
                  <c:v>1.91601305716758</c:v>
                </c:pt>
                <c:pt idx="759">
                  <c:v>1.7262096209924074</c:v>
                </c:pt>
                <c:pt idx="760">
                  <c:v>1.7021617917758083</c:v>
                </c:pt>
                <c:pt idx="761">
                  <c:v>1.6682715017673924</c:v>
                </c:pt>
                <c:pt idx="762">
                  <c:v>2.5515253394361341</c:v>
                </c:pt>
                <c:pt idx="763">
                  <c:v>2.5387991788091795</c:v>
                </c:pt>
                <c:pt idx="764">
                  <c:v>2.5292356532622642</c:v>
                </c:pt>
                <c:pt idx="765">
                  <c:v>2.5306997581421848</c:v>
                </c:pt>
                <c:pt idx="766">
                  <c:v>2.5148296358943387</c:v>
                </c:pt>
                <c:pt idx="767">
                  <c:v>2.4937046065810313</c:v>
                </c:pt>
                <c:pt idx="768">
                  <c:v>2.4886022272748454</c:v>
                </c:pt>
                <c:pt idx="769">
                  <c:v>2.5310292628844193</c:v>
                </c:pt>
                <c:pt idx="770">
                  <c:v>2.4918545903765001</c:v>
                </c:pt>
                <c:pt idx="771">
                  <c:v>2.5103245638492289</c:v>
                </c:pt>
                <c:pt idx="772">
                  <c:v>2.5394600038839839</c:v>
                </c:pt>
                <c:pt idx="773">
                  <c:v>2.5339234239016575</c:v>
                </c:pt>
                <c:pt idx="774">
                  <c:v>2.4820370890977812</c:v>
                </c:pt>
                <c:pt idx="775">
                  <c:v>2.531119160627314</c:v>
                </c:pt>
                <c:pt idx="776">
                  <c:v>2.5273679443509955</c:v>
                </c:pt>
                <c:pt idx="777">
                  <c:v>2.5211244732200586</c:v>
                </c:pt>
                <c:pt idx="778">
                  <c:v>2.5295601004322443</c:v>
                </c:pt>
                <c:pt idx="779">
                  <c:v>3.0222341846731315</c:v>
                </c:pt>
                <c:pt idx="780">
                  <c:v>3.0194634363107307</c:v>
                </c:pt>
                <c:pt idx="781">
                  <c:v>3.0052761109666268</c:v>
                </c:pt>
                <c:pt idx="782">
                  <c:v>3.0602876033541015</c:v>
                </c:pt>
                <c:pt idx="783">
                  <c:v>3.0989087872896723</c:v>
                </c:pt>
                <c:pt idx="784">
                  <c:v>3.0431391175577525</c:v>
                </c:pt>
                <c:pt idx="785">
                  <c:v>3.0431391175577538</c:v>
                </c:pt>
                <c:pt idx="786">
                  <c:v>3.0734434742099115</c:v>
                </c:pt>
                <c:pt idx="787">
                  <c:v>3.0892729752929613</c:v>
                </c:pt>
                <c:pt idx="788">
                  <c:v>3.0920978290030554</c:v>
                </c:pt>
                <c:pt idx="789">
                  <c:v>3.1192773913266483</c:v>
                </c:pt>
                <c:pt idx="790">
                  <c:v>3.1117458640607869</c:v>
                </c:pt>
                <c:pt idx="791">
                  <c:v>3.1559327474398904</c:v>
                </c:pt>
                <c:pt idx="792">
                  <c:v>2.5635080106347816</c:v>
                </c:pt>
                <c:pt idx="793">
                  <c:v>2.5857348434654002</c:v>
                </c:pt>
                <c:pt idx="794">
                  <c:v>2.6252862694134844</c:v>
                </c:pt>
                <c:pt idx="795">
                  <c:v>2.600507844639619</c:v>
                </c:pt>
                <c:pt idx="796">
                  <c:v>2.6047961976632541</c:v>
                </c:pt>
                <c:pt idx="797">
                  <c:v>2.8515215861060654</c:v>
                </c:pt>
                <c:pt idx="798">
                  <c:v>2.8850006690977512</c:v>
                </c:pt>
                <c:pt idx="799">
                  <c:v>3.0844191152195135</c:v>
                </c:pt>
                <c:pt idx="800">
                  <c:v>3.1307315623257215</c:v>
                </c:pt>
                <c:pt idx="801">
                  <c:v>3.1141425034815162</c:v>
                </c:pt>
                <c:pt idx="802">
                  <c:v>3.0977440931935596</c:v>
                </c:pt>
                <c:pt idx="803">
                  <c:v>3.0849165892151711</c:v>
                </c:pt>
                <c:pt idx="804">
                  <c:v>3.0953884790087969</c:v>
                </c:pt>
                <c:pt idx="805">
                  <c:v>3.0549273827678189</c:v>
                </c:pt>
                <c:pt idx="806">
                  <c:v>3.0601427866296596</c:v>
                </c:pt>
                <c:pt idx="807">
                  <c:v>3.0369902655978351</c:v>
                </c:pt>
                <c:pt idx="808">
                  <c:v>3.0023545718495526</c:v>
                </c:pt>
                <c:pt idx="809">
                  <c:v>2.5409060173300566</c:v>
                </c:pt>
                <c:pt idx="810">
                  <c:v>2.5839707054229586</c:v>
                </c:pt>
                <c:pt idx="811">
                  <c:v>2.5827412172898314</c:v>
                </c:pt>
                <c:pt idx="812">
                  <c:v>2.4956781503719294</c:v>
                </c:pt>
                <c:pt idx="813">
                  <c:v>2.4586876798574608</c:v>
                </c:pt>
                <c:pt idx="814">
                  <c:v>2.4665439309897743</c:v>
                </c:pt>
                <c:pt idx="815">
                  <c:v>2.4212721890687314</c:v>
                </c:pt>
                <c:pt idx="816">
                  <c:v>2.4230532382367027</c:v>
                </c:pt>
                <c:pt idx="817">
                  <c:v>2.4534476084107331</c:v>
                </c:pt>
                <c:pt idx="818">
                  <c:v>2.4603124777812062</c:v>
                </c:pt>
                <c:pt idx="819">
                  <c:v>2.4097858881848326</c:v>
                </c:pt>
                <c:pt idx="820">
                  <c:v>2.4213650951370687</c:v>
                </c:pt>
                <c:pt idx="821">
                  <c:v>2.3798292388208275</c:v>
                </c:pt>
                <c:pt idx="822">
                  <c:v>2.3827935784605119</c:v>
                </c:pt>
                <c:pt idx="823">
                  <c:v>2.3497514025993067</c:v>
                </c:pt>
                <c:pt idx="824">
                  <c:v>2.3007671984596514</c:v>
                </c:pt>
                <c:pt idx="825">
                  <c:v>2.286669840975998</c:v>
                </c:pt>
                <c:pt idx="826">
                  <c:v>2.3224082057387849</c:v>
                </c:pt>
                <c:pt idx="827">
                  <c:v>2.0232265445891828</c:v>
                </c:pt>
                <c:pt idx="828">
                  <c:v>2.0014858954858785</c:v>
                </c:pt>
                <c:pt idx="829">
                  <c:v>1.4545306017930562</c:v>
                </c:pt>
                <c:pt idx="830">
                  <c:v>1.6166202732890014</c:v>
                </c:pt>
                <c:pt idx="831">
                  <c:v>1.613503127508592</c:v>
                </c:pt>
                <c:pt idx="832">
                  <c:v>1.618524669609035</c:v>
                </c:pt>
                <c:pt idx="833">
                  <c:v>1.6129255665358786</c:v>
                </c:pt>
                <c:pt idx="834">
                  <c:v>1.6065161722344166</c:v>
                </c:pt>
                <c:pt idx="835">
                  <c:v>1.60325219382272</c:v>
                </c:pt>
                <c:pt idx="836">
                  <c:v>1.6561517396067269</c:v>
                </c:pt>
                <c:pt idx="837">
                  <c:v>1.8653481996951726</c:v>
                </c:pt>
                <c:pt idx="838">
                  <c:v>1.8673006323152674</c:v>
                </c:pt>
                <c:pt idx="839">
                  <c:v>1.8135868487829505</c:v>
                </c:pt>
                <c:pt idx="840">
                  <c:v>1.7750738423406125</c:v>
                </c:pt>
                <c:pt idx="841">
                  <c:v>1.8523663364444765</c:v>
                </c:pt>
                <c:pt idx="842">
                  <c:v>1.9012192127564371</c:v>
                </c:pt>
                <c:pt idx="843">
                  <c:v>2.0301376686235755</c:v>
                </c:pt>
                <c:pt idx="844">
                  <c:v>2.016345472702473</c:v>
                </c:pt>
                <c:pt idx="845">
                  <c:v>2.0632239675375659</c:v>
                </c:pt>
                <c:pt idx="846">
                  <c:v>2.0254914973935838</c:v>
                </c:pt>
                <c:pt idx="847">
                  <c:v>2.0029331470299323</c:v>
                </c:pt>
                <c:pt idx="848">
                  <c:v>2.0220233300339454</c:v>
                </c:pt>
                <c:pt idx="849">
                  <c:v>2.0622917068539204</c:v>
                </c:pt>
                <c:pt idx="850">
                  <c:v>2.1084142977857829</c:v>
                </c:pt>
                <c:pt idx="851">
                  <c:v>2.10775272933054</c:v>
                </c:pt>
                <c:pt idx="852">
                  <c:v>2.1183252041270979</c:v>
                </c:pt>
                <c:pt idx="853">
                  <c:v>2.1373073986675699</c:v>
                </c:pt>
                <c:pt idx="854">
                  <c:v>2.1759021490832948</c:v>
                </c:pt>
                <c:pt idx="855">
                  <c:v>2.2414440107820335</c:v>
                </c:pt>
                <c:pt idx="856">
                  <c:v>2.2358803092815296</c:v>
                </c:pt>
                <c:pt idx="857">
                  <c:v>2.2891703038630196</c:v>
                </c:pt>
                <c:pt idx="858">
                  <c:v>2.2891703038630182</c:v>
                </c:pt>
                <c:pt idx="859">
                  <c:v>2.2944872714120716</c:v>
                </c:pt>
                <c:pt idx="860">
                  <c:v>2.1685441712805598</c:v>
                </c:pt>
                <c:pt idx="861">
                  <c:v>2.1445688115897408</c:v>
                </c:pt>
                <c:pt idx="862">
                  <c:v>2.2211770257775791</c:v>
                </c:pt>
                <c:pt idx="863">
                  <c:v>2.2523762850375926</c:v>
                </c:pt>
                <c:pt idx="864">
                  <c:v>2.2716317364015119</c:v>
                </c:pt>
                <c:pt idx="865">
                  <c:v>2.3003138455733918</c:v>
                </c:pt>
                <c:pt idx="866">
                  <c:v>2.2931034136522315</c:v>
                </c:pt>
                <c:pt idx="867">
                  <c:v>2.1418282729841307</c:v>
                </c:pt>
                <c:pt idx="868">
                  <c:v>2.169130729792752</c:v>
                </c:pt>
                <c:pt idx="869">
                  <c:v>2.1967780972444708</c:v>
                </c:pt>
                <c:pt idx="870">
                  <c:v>2.1925454306393322</c:v>
                </c:pt>
                <c:pt idx="871">
                  <c:v>2.1227693541281325</c:v>
                </c:pt>
                <c:pt idx="872">
                  <c:v>2.1039447294095663</c:v>
                </c:pt>
                <c:pt idx="873">
                  <c:v>1.9136051957576707</c:v>
                </c:pt>
                <c:pt idx="874">
                  <c:v>1.91349685486103</c:v>
                </c:pt>
                <c:pt idx="875">
                  <c:v>1.888216187511639</c:v>
                </c:pt>
                <c:pt idx="876">
                  <c:v>2.1170762241893097</c:v>
                </c:pt>
                <c:pt idx="877">
                  <c:v>2.1106438118638109</c:v>
                </c:pt>
                <c:pt idx="878">
                  <c:v>2.1002899638784389</c:v>
                </c:pt>
                <c:pt idx="879">
                  <c:v>2.113655050782731</c:v>
                </c:pt>
                <c:pt idx="880">
                  <c:v>2.075334950839423</c:v>
                </c:pt>
                <c:pt idx="881">
                  <c:v>2.0901414688444531</c:v>
                </c:pt>
                <c:pt idx="882">
                  <c:v>2.0919931866349168</c:v>
                </c:pt>
                <c:pt idx="883">
                  <c:v>2.0864361023059934</c:v>
                </c:pt>
                <c:pt idx="884">
                  <c:v>2.0686450444360243</c:v>
                </c:pt>
                <c:pt idx="885">
                  <c:v>2.022679170754035</c:v>
                </c:pt>
                <c:pt idx="886">
                  <c:v>2.0137477318060886</c:v>
                </c:pt>
                <c:pt idx="887">
                  <c:v>1.8995979548215838</c:v>
                </c:pt>
                <c:pt idx="888">
                  <c:v>1.8952335025694247</c:v>
                </c:pt>
                <c:pt idx="889">
                  <c:v>1.9210450022265575</c:v>
                </c:pt>
                <c:pt idx="890">
                  <c:v>1.9886826270700109</c:v>
                </c:pt>
                <c:pt idx="891">
                  <c:v>2.0095292138736705</c:v>
                </c:pt>
                <c:pt idx="892">
                  <c:v>1.8786661297623872</c:v>
                </c:pt>
                <c:pt idx="893">
                  <c:v>1.9760006158787742</c:v>
                </c:pt>
                <c:pt idx="894">
                  <c:v>1.9572374749248751</c:v>
                </c:pt>
                <c:pt idx="895">
                  <c:v>1.9623048272327093</c:v>
                </c:pt>
                <c:pt idx="896">
                  <c:v>1.9677710032162328</c:v>
                </c:pt>
                <c:pt idx="897">
                  <c:v>1.970375954890613</c:v>
                </c:pt>
                <c:pt idx="898">
                  <c:v>2.1410100574232414</c:v>
                </c:pt>
                <c:pt idx="899">
                  <c:v>2.1163317117080518</c:v>
                </c:pt>
                <c:pt idx="900">
                  <c:v>2.1194836644395512</c:v>
                </c:pt>
                <c:pt idx="901">
                  <c:v>2.0889574146823429</c:v>
                </c:pt>
                <c:pt idx="902">
                  <c:v>2.1967225360965705</c:v>
                </c:pt>
                <c:pt idx="903">
                  <c:v>2.2174288666911948</c:v>
                </c:pt>
                <c:pt idx="904">
                  <c:v>2.3236554722735785</c:v>
                </c:pt>
                <c:pt idx="905">
                  <c:v>2.35188973214288</c:v>
                </c:pt>
                <c:pt idx="906">
                  <c:v>2.1023146215107404</c:v>
                </c:pt>
                <c:pt idx="907">
                  <c:v>2.1199119852586379</c:v>
                </c:pt>
                <c:pt idx="908">
                  <c:v>2.1535016270292502</c:v>
                </c:pt>
                <c:pt idx="909">
                  <c:v>2.1420514424715429</c:v>
                </c:pt>
                <c:pt idx="910">
                  <c:v>2.117215934521429</c:v>
                </c:pt>
                <c:pt idx="911">
                  <c:v>2.1206485919632949</c:v>
                </c:pt>
                <c:pt idx="912">
                  <c:v>2.1481361309158142</c:v>
                </c:pt>
                <c:pt idx="913">
                  <c:v>2.1396536508641808</c:v>
                </c:pt>
                <c:pt idx="914">
                  <c:v>2.1492627562050948</c:v>
                </c:pt>
                <c:pt idx="915">
                  <c:v>2.1424454063607175</c:v>
                </c:pt>
                <c:pt idx="916">
                  <c:v>2.1550891363032871</c:v>
                </c:pt>
                <c:pt idx="917">
                  <c:v>2.1702759669869263</c:v>
                </c:pt>
                <c:pt idx="918">
                  <c:v>2.1341756269637262</c:v>
                </c:pt>
                <c:pt idx="919">
                  <c:v>2.1126589621879339</c:v>
                </c:pt>
                <c:pt idx="920">
                  <c:v>2.0887443728069566</c:v>
                </c:pt>
                <c:pt idx="921">
                  <c:v>2.054551819994674</c:v>
                </c:pt>
                <c:pt idx="922">
                  <c:v>2.0673185112499119</c:v>
                </c:pt>
                <c:pt idx="923">
                  <c:v>2.0115125471993411</c:v>
                </c:pt>
                <c:pt idx="924">
                  <c:v>1.9706844994795796</c:v>
                </c:pt>
                <c:pt idx="925">
                  <c:v>1.9977682812417896</c:v>
                </c:pt>
                <c:pt idx="926">
                  <c:v>1.9995215131795463</c:v>
                </c:pt>
                <c:pt idx="927">
                  <c:v>1.9988709781904179</c:v>
                </c:pt>
                <c:pt idx="928">
                  <c:v>1.8694863842191836</c:v>
                </c:pt>
                <c:pt idx="929">
                  <c:v>1.9122030887870802</c:v>
                </c:pt>
                <c:pt idx="930">
                  <c:v>1.9002196235633084</c:v>
                </c:pt>
                <c:pt idx="931">
                  <c:v>1.9290936095063491</c:v>
                </c:pt>
                <c:pt idx="932">
                  <c:v>1.8452419085804788</c:v>
                </c:pt>
                <c:pt idx="933">
                  <c:v>1.860023358630098</c:v>
                </c:pt>
                <c:pt idx="934">
                  <c:v>1.721791944744866</c:v>
                </c:pt>
                <c:pt idx="935">
                  <c:v>1.7314277137086351</c:v>
                </c:pt>
                <c:pt idx="936">
                  <c:v>1.7375405124485057</c:v>
                </c:pt>
                <c:pt idx="937">
                  <c:v>1.713226239225552</c:v>
                </c:pt>
                <c:pt idx="938">
                  <c:v>1.6578121174865568</c:v>
                </c:pt>
                <c:pt idx="939">
                  <c:v>1.6270809191507918</c:v>
                </c:pt>
                <c:pt idx="940">
                  <c:v>1.6148770149654454</c:v>
                </c:pt>
                <c:pt idx="941">
                  <c:v>1.5688923576415692</c:v>
                </c:pt>
                <c:pt idx="942">
                  <c:v>1.5400611357430538</c:v>
                </c:pt>
                <c:pt idx="943">
                  <c:v>1.5420234475077681</c:v>
                </c:pt>
                <c:pt idx="944">
                  <c:v>1.4821618071295422</c:v>
                </c:pt>
                <c:pt idx="945">
                  <c:v>1.4064481244676124</c:v>
                </c:pt>
                <c:pt idx="946">
                  <c:v>1.3943912305120063</c:v>
                </c:pt>
                <c:pt idx="947">
                  <c:v>1.4394175098105637</c:v>
                </c:pt>
                <c:pt idx="948">
                  <c:v>1.4575622265457635</c:v>
                </c:pt>
                <c:pt idx="949">
                  <c:v>1.3893084516820182</c:v>
                </c:pt>
                <c:pt idx="950">
                  <c:v>1.3962226111879421</c:v>
                </c:pt>
                <c:pt idx="951">
                  <c:v>1.7976502940149894</c:v>
                </c:pt>
                <c:pt idx="952">
                  <c:v>1.8218010472194284</c:v>
                </c:pt>
                <c:pt idx="953">
                  <c:v>1.8747354804964826</c:v>
                </c:pt>
                <c:pt idx="954">
                  <c:v>1.8998844918084501</c:v>
                </c:pt>
                <c:pt idx="955">
                  <c:v>1.8454660489240862</c:v>
                </c:pt>
                <c:pt idx="956">
                  <c:v>1.8217719237257299</c:v>
                </c:pt>
                <c:pt idx="957">
                  <c:v>1.7258933759828605</c:v>
                </c:pt>
                <c:pt idx="958">
                  <c:v>1.713208924444384</c:v>
                </c:pt>
                <c:pt idx="959">
                  <c:v>1.6036986724786648</c:v>
                </c:pt>
                <c:pt idx="960">
                  <c:v>1.6042948822848055</c:v>
                </c:pt>
                <c:pt idx="961">
                  <c:v>1.5916146831358804</c:v>
                </c:pt>
                <c:pt idx="962">
                  <c:v>1.5715696167743429</c:v>
                </c:pt>
                <c:pt idx="963">
                  <c:v>1.547187406242323</c:v>
                </c:pt>
                <c:pt idx="964">
                  <c:v>1.8208967741747386</c:v>
                </c:pt>
                <c:pt idx="965">
                  <c:v>1.7948632199314096</c:v>
                </c:pt>
                <c:pt idx="966">
                  <c:v>1.7936952847682546</c:v>
                </c:pt>
                <c:pt idx="967">
                  <c:v>1.7964032786619839</c:v>
                </c:pt>
                <c:pt idx="968">
                  <c:v>1.7986926382556798</c:v>
                </c:pt>
                <c:pt idx="969">
                  <c:v>1.8003752856904629</c:v>
                </c:pt>
                <c:pt idx="970">
                  <c:v>1.8095633584701036</c:v>
                </c:pt>
                <c:pt idx="971">
                  <c:v>1.8238534774987385</c:v>
                </c:pt>
                <c:pt idx="972">
                  <c:v>1.8523094041926362</c:v>
                </c:pt>
                <c:pt idx="973">
                  <c:v>1.8739610214271269</c:v>
                </c:pt>
                <c:pt idx="974">
                  <c:v>1.8762534596174996</c:v>
                </c:pt>
                <c:pt idx="975">
                  <c:v>1.9272325635075822</c:v>
                </c:pt>
                <c:pt idx="976">
                  <c:v>1.9369934497009942</c:v>
                </c:pt>
                <c:pt idx="977">
                  <c:v>1.9211896556501156</c:v>
                </c:pt>
                <c:pt idx="978">
                  <c:v>1.977226083964388</c:v>
                </c:pt>
                <c:pt idx="979">
                  <c:v>1.9904394489279558</c:v>
                </c:pt>
                <c:pt idx="980">
                  <c:v>1.9902858240721646</c:v>
                </c:pt>
                <c:pt idx="981">
                  <c:v>1.676871115991764</c:v>
                </c:pt>
                <c:pt idx="982">
                  <c:v>1.6633589329781104</c:v>
                </c:pt>
                <c:pt idx="983">
                  <c:v>1.6002768084531129</c:v>
                </c:pt>
                <c:pt idx="984">
                  <c:v>1.5752170696827055</c:v>
                </c:pt>
                <c:pt idx="985">
                  <c:v>1.5687106422812409</c:v>
                </c:pt>
                <c:pt idx="986">
                  <c:v>1.5733161711276924</c:v>
                </c:pt>
                <c:pt idx="987">
                  <c:v>1.5710307120020379</c:v>
                </c:pt>
                <c:pt idx="988">
                  <c:v>1.7596559424025093</c:v>
                </c:pt>
                <c:pt idx="989">
                  <c:v>1.7549950455770817</c:v>
                </c:pt>
                <c:pt idx="990">
                  <c:v>1.7498635209807247</c:v>
                </c:pt>
                <c:pt idx="991">
                  <c:v>1.7462118424402899</c:v>
                </c:pt>
                <c:pt idx="992">
                  <c:v>1.810105816432275</c:v>
                </c:pt>
                <c:pt idx="993">
                  <c:v>1.8159068191269327</c:v>
                </c:pt>
                <c:pt idx="994">
                  <c:v>1.6495758850501736</c:v>
                </c:pt>
                <c:pt idx="995">
                  <c:v>1.673243767352615</c:v>
                </c:pt>
                <c:pt idx="996">
                  <c:v>1.6843708961916881</c:v>
                </c:pt>
                <c:pt idx="997">
                  <c:v>1.6863707783113542</c:v>
                </c:pt>
                <c:pt idx="998">
                  <c:v>1.7476171545445101</c:v>
                </c:pt>
                <c:pt idx="999">
                  <c:v>1.7561023823096511</c:v>
                </c:pt>
                <c:pt idx="1000">
                  <c:v>1.8189287934915348</c:v>
                </c:pt>
                <c:pt idx="1001">
                  <c:v>1.865027016378082</c:v>
                </c:pt>
                <c:pt idx="1002">
                  <c:v>1.8226175077976319</c:v>
                </c:pt>
                <c:pt idx="1003">
                  <c:v>1.7745050119067074</c:v>
                </c:pt>
                <c:pt idx="1004">
                  <c:v>1.8215931909942307</c:v>
                </c:pt>
                <c:pt idx="1005">
                  <c:v>1.8146514219520402</c:v>
                </c:pt>
                <c:pt idx="1006">
                  <c:v>1.7886553882139975</c:v>
                </c:pt>
                <c:pt idx="1007">
                  <c:v>1.7260150381857819</c:v>
                </c:pt>
                <c:pt idx="1008">
                  <c:v>1.686501252238521</c:v>
                </c:pt>
                <c:pt idx="1009">
                  <c:v>1.6853424500964342</c:v>
                </c:pt>
                <c:pt idx="1010">
                  <c:v>1.6834546398802046</c:v>
                </c:pt>
                <c:pt idx="1011">
                  <c:v>1.6348300798460902</c:v>
                </c:pt>
                <c:pt idx="1012">
                  <c:v>1.6362730755780794</c:v>
                </c:pt>
                <c:pt idx="1013">
                  <c:v>1.6359176798224775</c:v>
                </c:pt>
                <c:pt idx="1014">
                  <c:v>1.6139125219217079</c:v>
                </c:pt>
                <c:pt idx="1015">
                  <c:v>1.6126063341042012</c:v>
                </c:pt>
                <c:pt idx="1016">
                  <c:v>1.6355214221319923</c:v>
                </c:pt>
                <c:pt idx="1017">
                  <c:v>1.634046307033107</c:v>
                </c:pt>
                <c:pt idx="1018">
                  <c:v>1.5030759531868574</c:v>
                </c:pt>
                <c:pt idx="1019">
                  <c:v>1.536905200134649</c:v>
                </c:pt>
                <c:pt idx="1020">
                  <c:v>1.5963323841364883</c:v>
                </c:pt>
                <c:pt idx="1021">
                  <c:v>1.7019800124405933</c:v>
                </c:pt>
                <c:pt idx="1022">
                  <c:v>1.6457480883319493</c:v>
                </c:pt>
                <c:pt idx="1023">
                  <c:v>1.9276814999173073</c:v>
                </c:pt>
                <c:pt idx="1024">
                  <c:v>1.9228793479639905</c:v>
                </c:pt>
                <c:pt idx="1025">
                  <c:v>2.2694236733543347</c:v>
                </c:pt>
                <c:pt idx="1026">
                  <c:v>2.2601928342266797</c:v>
                </c:pt>
                <c:pt idx="1027">
                  <c:v>2.2608505001170052</c:v>
                </c:pt>
                <c:pt idx="1028">
                  <c:v>2.2648290499967008</c:v>
                </c:pt>
                <c:pt idx="1029">
                  <c:v>2.2516430529948397</c:v>
                </c:pt>
                <c:pt idx="1030">
                  <c:v>2.3399467357193999</c:v>
                </c:pt>
                <c:pt idx="1031">
                  <c:v>2.2901841236525211</c:v>
                </c:pt>
                <c:pt idx="1032">
                  <c:v>2.2770680100672349</c:v>
                </c:pt>
                <c:pt idx="1033">
                  <c:v>2.3089148321928143</c:v>
                </c:pt>
                <c:pt idx="1034">
                  <c:v>2.2876374747569521</c:v>
                </c:pt>
                <c:pt idx="1035">
                  <c:v>2.2731614089067969</c:v>
                </c:pt>
                <c:pt idx="1036">
                  <c:v>2.2859565601492968</c:v>
                </c:pt>
                <c:pt idx="1037">
                  <c:v>2.3314688820353959</c:v>
                </c:pt>
                <c:pt idx="1038">
                  <c:v>2.3869739832018739</c:v>
                </c:pt>
                <c:pt idx="1039">
                  <c:v>2.3514932775954875</c:v>
                </c:pt>
                <c:pt idx="1040">
                  <c:v>2.3383149002977808</c:v>
                </c:pt>
                <c:pt idx="1041">
                  <c:v>2.351676521541163</c:v>
                </c:pt>
                <c:pt idx="1042">
                  <c:v>2.3693196874007749</c:v>
                </c:pt>
                <c:pt idx="1043">
                  <c:v>2.3764325922486731</c:v>
                </c:pt>
                <c:pt idx="1044">
                  <c:v>2.387476771239375</c:v>
                </c:pt>
                <c:pt idx="1045">
                  <c:v>2.3878971718026665</c:v>
                </c:pt>
                <c:pt idx="1046">
                  <c:v>2.4293782252845864</c:v>
                </c:pt>
                <c:pt idx="1047">
                  <c:v>2.4304449999974396</c:v>
                </c:pt>
                <c:pt idx="1048">
                  <c:v>2.4584444384315352</c:v>
                </c:pt>
                <c:pt idx="1049">
                  <c:v>2.589398692559588</c:v>
                </c:pt>
                <c:pt idx="1050">
                  <c:v>2.5497097084455254</c:v>
                </c:pt>
                <c:pt idx="1051">
                  <c:v>2.5591244627415572</c:v>
                </c:pt>
                <c:pt idx="1052">
                  <c:v>2.6191401964518821</c:v>
                </c:pt>
                <c:pt idx="1053">
                  <c:v>2.4655933194932484</c:v>
                </c:pt>
                <c:pt idx="1054">
                  <c:v>2.4273026107756852</c:v>
                </c:pt>
                <c:pt idx="1055">
                  <c:v>2.2025145237555446</c:v>
                </c:pt>
                <c:pt idx="1056">
                  <c:v>2.2043643756190039</c:v>
                </c:pt>
                <c:pt idx="1057">
                  <c:v>2.1879630807144803</c:v>
                </c:pt>
                <c:pt idx="1058">
                  <c:v>2.2880938727003817</c:v>
                </c:pt>
                <c:pt idx="1059">
                  <c:v>2.3469862232285452</c:v>
                </c:pt>
                <c:pt idx="1060">
                  <c:v>2.2548090318887302</c:v>
                </c:pt>
                <c:pt idx="1061">
                  <c:v>2.2377849356842208</c:v>
                </c:pt>
                <c:pt idx="1062">
                  <c:v>2.2622833305466203</c:v>
                </c:pt>
                <c:pt idx="1063">
                  <c:v>2.2107012360622815</c:v>
                </c:pt>
                <c:pt idx="1064">
                  <c:v>2.2083369613055495</c:v>
                </c:pt>
                <c:pt idx="1065">
                  <c:v>2.210640193637964</c:v>
                </c:pt>
                <c:pt idx="1066">
                  <c:v>2.2009721665041373</c:v>
                </c:pt>
                <c:pt idx="1067">
                  <c:v>2.1697761880020998</c:v>
                </c:pt>
                <c:pt idx="1068">
                  <c:v>2.1151959193477183</c:v>
                </c:pt>
                <c:pt idx="1069">
                  <c:v>2.118045057431849</c:v>
                </c:pt>
                <c:pt idx="1070">
                  <c:v>2.120375213578241</c:v>
                </c:pt>
                <c:pt idx="1071">
                  <c:v>2.1132365822375783</c:v>
                </c:pt>
                <c:pt idx="1072">
                  <c:v>2.1011894796368553</c:v>
                </c:pt>
                <c:pt idx="1073">
                  <c:v>2.1204964784879925</c:v>
                </c:pt>
                <c:pt idx="1074">
                  <c:v>2.1704512629583967</c:v>
                </c:pt>
                <c:pt idx="1075">
                  <c:v>2.226521812558186</c:v>
                </c:pt>
                <c:pt idx="1076">
                  <c:v>2.1768302007222164</c:v>
                </c:pt>
                <c:pt idx="1077">
                  <c:v>2.2947348825181022</c:v>
                </c:pt>
                <c:pt idx="1078">
                  <c:v>2.2696732506516053</c:v>
                </c:pt>
                <c:pt idx="1079">
                  <c:v>2.1580891202863342</c:v>
                </c:pt>
                <c:pt idx="1080">
                  <c:v>2.1293853508549372</c:v>
                </c:pt>
                <c:pt idx="1081">
                  <c:v>2.0867489527082737</c:v>
                </c:pt>
                <c:pt idx="1082">
                  <c:v>2.1231427073281366</c:v>
                </c:pt>
                <c:pt idx="1083">
                  <c:v>2.122374042376967</c:v>
                </c:pt>
                <c:pt idx="1084">
                  <c:v>2.2153141857737442</c:v>
                </c:pt>
                <c:pt idx="1085">
                  <c:v>2.165267536840326</c:v>
                </c:pt>
                <c:pt idx="1086">
                  <c:v>2.1617133285928198</c:v>
                </c:pt>
                <c:pt idx="1087">
                  <c:v>2.1636394734446251</c:v>
                </c:pt>
                <c:pt idx="1088">
                  <c:v>2.1014762365290856</c:v>
                </c:pt>
                <c:pt idx="1089">
                  <c:v>2.0388342163345148</c:v>
                </c:pt>
                <c:pt idx="1090">
                  <c:v>2.0193732384447518</c:v>
                </c:pt>
                <c:pt idx="1091">
                  <c:v>2.0143858884537367</c:v>
                </c:pt>
                <c:pt idx="1092">
                  <c:v>2.0264718313058712</c:v>
                </c:pt>
                <c:pt idx="1093">
                  <c:v>2.1026124046141179</c:v>
                </c:pt>
                <c:pt idx="1094">
                  <c:v>2.1677704549776591</c:v>
                </c:pt>
                <c:pt idx="1095">
                  <c:v>2.1717380604726673</c:v>
                </c:pt>
                <c:pt idx="1096">
                  <c:v>2.1562792106891169</c:v>
                </c:pt>
                <c:pt idx="1097">
                  <c:v>2.1616836028378965</c:v>
                </c:pt>
                <c:pt idx="1098">
                  <c:v>2.2117511994223804</c:v>
                </c:pt>
                <c:pt idx="1099">
                  <c:v>2.1794038964288625</c:v>
                </c:pt>
                <c:pt idx="1100">
                  <c:v>2.2483087591736859</c:v>
                </c:pt>
                <c:pt idx="1101">
                  <c:v>2.2868059666129126</c:v>
                </c:pt>
                <c:pt idx="1102">
                  <c:v>2.2880252933205756</c:v>
                </c:pt>
                <c:pt idx="1103">
                  <c:v>2.3279955630609126</c:v>
                </c:pt>
                <c:pt idx="1104">
                  <c:v>2.2660326974760157</c:v>
                </c:pt>
                <c:pt idx="1105">
                  <c:v>2.2129763880685478</c:v>
                </c:pt>
                <c:pt idx="1106">
                  <c:v>2.1983233186057647</c:v>
                </c:pt>
                <c:pt idx="1107">
                  <c:v>2.0500507611212435</c:v>
                </c:pt>
                <c:pt idx="1108">
                  <c:v>2.0470363685112334</c:v>
                </c:pt>
                <c:pt idx="1109">
                  <c:v>1.9936967401337853</c:v>
                </c:pt>
                <c:pt idx="1110">
                  <c:v>1.9963165204528954</c:v>
                </c:pt>
                <c:pt idx="1111">
                  <c:v>1.9712213878221081</c:v>
                </c:pt>
                <c:pt idx="1112">
                  <c:v>1.8326988326580875</c:v>
                </c:pt>
                <c:pt idx="1113">
                  <c:v>1.8150070108209799</c:v>
                </c:pt>
                <c:pt idx="1114">
                  <c:v>1.6447024591084649</c:v>
                </c:pt>
                <c:pt idx="1115">
                  <c:v>1.6459575255571566</c:v>
                </c:pt>
                <c:pt idx="1116">
                  <c:v>1.6753061508423053</c:v>
                </c:pt>
                <c:pt idx="1117">
                  <c:v>1.6553909584201314</c:v>
                </c:pt>
                <c:pt idx="1118">
                  <c:v>1.6188052670319457</c:v>
                </c:pt>
                <c:pt idx="1119">
                  <c:v>1.6171668348833192</c:v>
                </c:pt>
                <c:pt idx="1120">
                  <c:v>1.6374908081588595</c:v>
                </c:pt>
                <c:pt idx="1121">
                  <c:v>1.6277446395951745</c:v>
                </c:pt>
                <c:pt idx="1122">
                  <c:v>1.6144638574075312</c:v>
                </c:pt>
                <c:pt idx="1123">
                  <c:v>1.4561213765192904</c:v>
                </c:pt>
                <c:pt idx="1124">
                  <c:v>1.3923552050807992</c:v>
                </c:pt>
                <c:pt idx="1125">
                  <c:v>1.3688144111735892</c:v>
                </c:pt>
                <c:pt idx="1126">
                  <c:v>1.3798239865629387</c:v>
                </c:pt>
                <c:pt idx="1127">
                  <c:v>1.3251433445411205</c:v>
                </c:pt>
                <c:pt idx="1128">
                  <c:v>1.3486173397689216</c:v>
                </c:pt>
                <c:pt idx="1129">
                  <c:v>1.3767981544804446</c:v>
                </c:pt>
                <c:pt idx="1130">
                  <c:v>1.3012176549929986</c:v>
                </c:pt>
                <c:pt idx="1131">
                  <c:v>1.2452661957373456</c:v>
                </c:pt>
                <c:pt idx="1132">
                  <c:v>1.2306940311531149</c:v>
                </c:pt>
                <c:pt idx="1133">
                  <c:v>1.1398618543889676</c:v>
                </c:pt>
                <c:pt idx="1134">
                  <c:v>1.1396064723028836</c:v>
                </c:pt>
                <c:pt idx="1135">
                  <c:v>1.1336828282349922</c:v>
                </c:pt>
                <c:pt idx="1136">
                  <c:v>1.1277106089767615</c:v>
                </c:pt>
                <c:pt idx="1137">
                  <c:v>1.1493776730482197</c:v>
                </c:pt>
                <c:pt idx="1138">
                  <c:v>1.1553934453768111</c:v>
                </c:pt>
                <c:pt idx="1139">
                  <c:v>1.0433563133059767</c:v>
                </c:pt>
                <c:pt idx="1140">
                  <c:v>1.0289020560441169</c:v>
                </c:pt>
                <c:pt idx="1141">
                  <c:v>1.0395312081529999</c:v>
                </c:pt>
                <c:pt idx="1142">
                  <c:v>1.0533581510344747</c:v>
                </c:pt>
                <c:pt idx="1143">
                  <c:v>1.0472340312289183</c:v>
                </c:pt>
                <c:pt idx="1144">
                  <c:v>1.0335942633000426</c:v>
                </c:pt>
                <c:pt idx="1145">
                  <c:v>1.0435759513340861</c:v>
                </c:pt>
                <c:pt idx="1146">
                  <c:v>0.95241476457917573</c:v>
                </c:pt>
                <c:pt idx="1147">
                  <c:v>0.92474048793483077</c:v>
                </c:pt>
                <c:pt idx="1148">
                  <c:v>0.93435431071633801</c:v>
                </c:pt>
                <c:pt idx="1149">
                  <c:v>0.93596725761397348</c:v>
                </c:pt>
                <c:pt idx="1150">
                  <c:v>0.89812271229320406</c:v>
                </c:pt>
                <c:pt idx="1151">
                  <c:v>1.2625235643176984</c:v>
                </c:pt>
                <c:pt idx="1152">
                  <c:v>1.2795272079146185</c:v>
                </c:pt>
                <c:pt idx="1153">
                  <c:v>1.2776291550809087</c:v>
                </c:pt>
                <c:pt idx="1154">
                  <c:v>1.2866203864486374</c:v>
                </c:pt>
                <c:pt idx="1155">
                  <c:v>1.2847689435415908</c:v>
                </c:pt>
                <c:pt idx="1156">
                  <c:v>1.2685694084236423</c:v>
                </c:pt>
                <c:pt idx="1157">
                  <c:v>1.2544502556077128</c:v>
                </c:pt>
                <c:pt idx="1158">
                  <c:v>1.2025737619792289</c:v>
                </c:pt>
                <c:pt idx="1159">
                  <c:v>1.1816895119220867</c:v>
                </c:pt>
                <c:pt idx="1160">
                  <c:v>1.1780530093008286</c:v>
                </c:pt>
                <c:pt idx="1161">
                  <c:v>1.2501153493110424</c:v>
                </c:pt>
                <c:pt idx="1162">
                  <c:v>1.2760709524194838</c:v>
                </c:pt>
                <c:pt idx="1163">
                  <c:v>1.2867796984666748</c:v>
                </c:pt>
                <c:pt idx="1164">
                  <c:v>1.347744160358308</c:v>
                </c:pt>
                <c:pt idx="1165">
                  <c:v>1.3906382469887819</c:v>
                </c:pt>
                <c:pt idx="1166">
                  <c:v>1.4442717276669335</c:v>
                </c:pt>
                <c:pt idx="1167">
                  <c:v>1.4371060355070748</c:v>
                </c:pt>
                <c:pt idx="1168">
                  <c:v>1.4837498120031265</c:v>
                </c:pt>
                <c:pt idx="1169">
                  <c:v>1.5376373057206145</c:v>
                </c:pt>
                <c:pt idx="1170">
                  <c:v>1.5457494900378199</c:v>
                </c:pt>
                <c:pt idx="1171">
                  <c:v>1.566560034865887</c:v>
                </c:pt>
                <c:pt idx="1172">
                  <c:v>1.5637867857257428</c:v>
                </c:pt>
                <c:pt idx="1173">
                  <c:v>1.6130337637225116</c:v>
                </c:pt>
                <c:pt idx="1174">
                  <c:v>1.6229043974562298</c:v>
                </c:pt>
                <c:pt idx="1175">
                  <c:v>1.6620181273467971</c:v>
                </c:pt>
                <c:pt idx="1176">
                  <c:v>1.7072694699223965</c:v>
                </c:pt>
                <c:pt idx="1177">
                  <c:v>1.7205336378259672</c:v>
                </c:pt>
                <c:pt idx="1178">
                  <c:v>1.7181002510365511</c:v>
                </c:pt>
                <c:pt idx="1179">
                  <c:v>1.715503523033296</c:v>
                </c:pt>
                <c:pt idx="1180">
                  <c:v>1.715347433441293</c:v>
                </c:pt>
                <c:pt idx="1181">
                  <c:v>1.4256940788936063</c:v>
                </c:pt>
                <c:pt idx="1182">
                  <c:v>1.9124710796895013</c:v>
                </c:pt>
                <c:pt idx="1183">
                  <c:v>1.9114863287184989</c:v>
                </c:pt>
                <c:pt idx="1184">
                  <c:v>1.9569222892847429</c:v>
                </c:pt>
                <c:pt idx="1185">
                  <c:v>1.9985587175522872</c:v>
                </c:pt>
                <c:pt idx="1186">
                  <c:v>2.0295606496172209</c:v>
                </c:pt>
                <c:pt idx="1187">
                  <c:v>2.0313002220357181</c:v>
                </c:pt>
                <c:pt idx="1188">
                  <c:v>2.2688530964294427</c:v>
                </c:pt>
                <c:pt idx="1189">
                  <c:v>2.2952075933668277</c:v>
                </c:pt>
                <c:pt idx="1190">
                  <c:v>2.2967169698022509</c:v>
                </c:pt>
                <c:pt idx="1191">
                  <c:v>2.2570579710847025</c:v>
                </c:pt>
                <c:pt idx="1192">
                  <c:v>2.2308564532845909</c:v>
                </c:pt>
                <c:pt idx="1193">
                  <c:v>2.2320053054377262</c:v>
                </c:pt>
                <c:pt idx="1194">
                  <c:v>2.2304446272925476</c:v>
                </c:pt>
                <c:pt idx="1195">
                  <c:v>2.2395330118983638</c:v>
                </c:pt>
                <c:pt idx="1196">
                  <c:v>2.2322999908686714</c:v>
                </c:pt>
                <c:pt idx="1197">
                  <c:v>2.2646497094208238</c:v>
                </c:pt>
                <c:pt idx="1198">
                  <c:v>2.2633239241652223</c:v>
                </c:pt>
                <c:pt idx="1199">
                  <c:v>2.2414023749196574</c:v>
                </c:pt>
                <c:pt idx="1200">
                  <c:v>2.2883941075306877</c:v>
                </c:pt>
                <c:pt idx="1201">
                  <c:v>2.3240061927618867</c:v>
                </c:pt>
                <c:pt idx="1202">
                  <c:v>2.3508491014424937</c:v>
                </c:pt>
                <c:pt idx="1203">
                  <c:v>2.3093655430861038</c:v>
                </c:pt>
                <c:pt idx="1204">
                  <c:v>2.3168295186233046</c:v>
                </c:pt>
                <c:pt idx="1205">
                  <c:v>2.2804948719048861</c:v>
                </c:pt>
                <c:pt idx="1206">
                  <c:v>2.2324626359116162</c:v>
                </c:pt>
                <c:pt idx="1207">
                  <c:v>2.2099917151245698</c:v>
                </c:pt>
                <c:pt idx="1208">
                  <c:v>2.2113231435893725</c:v>
                </c:pt>
                <c:pt idx="1209">
                  <c:v>2.2195317827223469</c:v>
                </c:pt>
                <c:pt idx="1210">
                  <c:v>2.2331498133077057</c:v>
                </c:pt>
                <c:pt idx="1211">
                  <c:v>2.2723156696413396</c:v>
                </c:pt>
                <c:pt idx="1212">
                  <c:v>1.9846953008733348</c:v>
                </c:pt>
                <c:pt idx="1213">
                  <c:v>1.9943201913946054</c:v>
                </c:pt>
                <c:pt idx="1214">
                  <c:v>1.992216131832536</c:v>
                </c:pt>
                <c:pt idx="1215">
                  <c:v>2.3552590035117569</c:v>
                </c:pt>
                <c:pt idx="1216">
                  <c:v>3.6628960158421249</c:v>
                </c:pt>
                <c:pt idx="1217">
                  <c:v>3.8336930643441294</c:v>
                </c:pt>
                <c:pt idx="1218">
                  <c:v>3.7949671670823317</c:v>
                </c:pt>
                <c:pt idx="1219">
                  <c:v>3.7491169074973607</c:v>
                </c:pt>
                <c:pt idx="1220">
                  <c:v>3.7410867932386012</c:v>
                </c:pt>
                <c:pt idx="1221">
                  <c:v>3.7305935795589238</c:v>
                </c:pt>
                <c:pt idx="1222">
                  <c:v>3.7304764089093916</c:v>
                </c:pt>
                <c:pt idx="1223">
                  <c:v>3.7707065779668167</c:v>
                </c:pt>
                <c:pt idx="1224">
                  <c:v>3.7183456413523865</c:v>
                </c:pt>
                <c:pt idx="1225">
                  <c:v>3.7551911064252752</c:v>
                </c:pt>
                <c:pt idx="1226">
                  <c:v>3.8095591384299805</c:v>
                </c:pt>
                <c:pt idx="1227">
                  <c:v>3.8142728730647231</c:v>
                </c:pt>
                <c:pt idx="1228">
                  <c:v>3.80783767895156</c:v>
                </c:pt>
                <c:pt idx="1229">
                  <c:v>3.9623205744511458</c:v>
                </c:pt>
                <c:pt idx="1230">
                  <c:v>3.9579827762963284</c:v>
                </c:pt>
                <c:pt idx="1231">
                  <c:v>3.9168148046499565</c:v>
                </c:pt>
                <c:pt idx="1232">
                  <c:v>3.9476814285497133</c:v>
                </c:pt>
                <c:pt idx="1233">
                  <c:v>3.9355693285390498</c:v>
                </c:pt>
                <c:pt idx="1234">
                  <c:v>4.2904847973934377</c:v>
                </c:pt>
                <c:pt idx="1235">
                  <c:v>4.27033441197056</c:v>
                </c:pt>
                <c:pt idx="1236">
                  <c:v>4.257241041596159</c:v>
                </c:pt>
                <c:pt idx="1237">
                  <c:v>4.2980729070207291</c:v>
                </c:pt>
                <c:pt idx="1238">
                  <c:v>4.3417718803172045</c:v>
                </c:pt>
                <c:pt idx="1239">
                  <c:v>4.3650151969615543</c:v>
                </c:pt>
                <c:pt idx="1240">
                  <c:v>4.3380720770007333</c:v>
                </c:pt>
                <c:pt idx="1241">
                  <c:v>4.3868034157688438</c:v>
                </c:pt>
                <c:pt idx="1242">
                  <c:v>4.8648243994371052</c:v>
                </c:pt>
                <c:pt idx="1243">
                  <c:v>4.9119031123396164</c:v>
                </c:pt>
                <c:pt idx="1244">
                  <c:v>4.8528032794800575</c:v>
                </c:pt>
                <c:pt idx="1245">
                  <c:v>4.7657310130229567</c:v>
                </c:pt>
                <c:pt idx="1246">
                  <c:v>4.0792722509112593</c:v>
                </c:pt>
                <c:pt idx="1247">
                  <c:v>3.9377927347703232</c:v>
                </c:pt>
                <c:pt idx="1248">
                  <c:v>3.8726824006663652</c:v>
                </c:pt>
                <c:pt idx="1249">
                  <c:v>3.8771737158123565</c:v>
                </c:pt>
                <c:pt idx="1250">
                  <c:v>3.9048802374805831</c:v>
                </c:pt>
                <c:pt idx="1251">
                  <c:v>3.906472952745085</c:v>
                </c:pt>
                <c:pt idx="1252">
                  <c:v>3.9010822338599036</c:v>
                </c:pt>
                <c:pt idx="1253">
                  <c:v>3.8546670673756784</c:v>
                </c:pt>
                <c:pt idx="1254">
                  <c:v>3.8558660278737724</c:v>
                </c:pt>
                <c:pt idx="1255">
                  <c:v>3.8204128719499333</c:v>
                </c:pt>
                <c:pt idx="1256">
                  <c:v>3.7836698520119505</c:v>
                </c:pt>
                <c:pt idx="1257">
                  <c:v>3.7689684311816829</c:v>
                </c:pt>
                <c:pt idx="1258">
                  <c:v>3.7709652677467482</c:v>
                </c:pt>
                <c:pt idx="1259">
                  <c:v>3.6296403842187774</c:v>
                </c:pt>
                <c:pt idx="1260">
                  <c:v>3.8158491150860252</c:v>
                </c:pt>
                <c:pt idx="1261">
                  <c:v>3.8672201597130171</c:v>
                </c:pt>
                <c:pt idx="1262">
                  <c:v>3.8214260517052323</c:v>
                </c:pt>
                <c:pt idx="1263">
                  <c:v>3.9392774442399148</c:v>
                </c:pt>
                <c:pt idx="1264">
                  <c:v>3.5885745461088434</c:v>
                </c:pt>
                <c:pt idx="1265">
                  <c:v>3.6317802150651413</c:v>
                </c:pt>
                <c:pt idx="1266">
                  <c:v>3.643297544095724</c:v>
                </c:pt>
                <c:pt idx="1267">
                  <c:v>3.57768914385065</c:v>
                </c:pt>
                <c:pt idx="1268">
                  <c:v>3.5853944315732327</c:v>
                </c:pt>
                <c:pt idx="1269">
                  <c:v>3.5285733355137059</c:v>
                </c:pt>
                <c:pt idx="1270">
                  <c:v>3.6069324879160374</c:v>
                </c:pt>
                <c:pt idx="1271">
                  <c:v>3.4852290158984576</c:v>
                </c:pt>
                <c:pt idx="1272">
                  <c:v>2.4927903462695644</c:v>
                </c:pt>
                <c:pt idx="1273">
                  <c:v>2.4638587882087628</c:v>
                </c:pt>
                <c:pt idx="1274">
                  <c:v>2.499575431518315</c:v>
                </c:pt>
                <c:pt idx="1275">
                  <c:v>2.4920023755717153</c:v>
                </c:pt>
                <c:pt idx="1276">
                  <c:v>2.472124310228129</c:v>
                </c:pt>
                <c:pt idx="1277">
                  <c:v>2.5096862282494916</c:v>
                </c:pt>
                <c:pt idx="1278">
                  <c:v>2.5300036985925423</c:v>
                </c:pt>
                <c:pt idx="1279">
                  <c:v>2.7786857585428781</c:v>
                </c:pt>
                <c:pt idx="1280">
                  <c:v>2.8160503369054419</c:v>
                </c:pt>
                <c:pt idx="1281">
                  <c:v>2.822139559098281</c:v>
                </c:pt>
                <c:pt idx="1282">
                  <c:v>3.1355870730745132</c:v>
                </c:pt>
                <c:pt idx="1283">
                  <c:v>3.1356289127039809</c:v>
                </c:pt>
                <c:pt idx="1284">
                  <c:v>3.1502820575910047</c:v>
                </c:pt>
                <c:pt idx="1285">
                  <c:v>3.1507505949564223</c:v>
                </c:pt>
                <c:pt idx="1286">
                  <c:v>3.1899556753436515</c:v>
                </c:pt>
                <c:pt idx="1287">
                  <c:v>3.1922042026143438</c:v>
                </c:pt>
                <c:pt idx="1288">
                  <c:v>3.2577213389171598</c:v>
                </c:pt>
                <c:pt idx="1289">
                  <c:v>3.2699584038034684</c:v>
                </c:pt>
                <c:pt idx="1290">
                  <c:v>3.0847537596275001</c:v>
                </c:pt>
                <c:pt idx="1291">
                  <c:v>3.0864347587732914</c:v>
                </c:pt>
                <c:pt idx="1292">
                  <c:v>3.1455181246925545</c:v>
                </c:pt>
                <c:pt idx="1293">
                  <c:v>2.9802983592661492</c:v>
                </c:pt>
                <c:pt idx="1294">
                  <c:v>3.3562180937945798</c:v>
                </c:pt>
                <c:pt idx="1295">
                  <c:v>3.5382597391986503</c:v>
                </c:pt>
                <c:pt idx="1296">
                  <c:v>3.5225603347924928</c:v>
                </c:pt>
                <c:pt idx="1297">
                  <c:v>3.5847669654928564</c:v>
                </c:pt>
                <c:pt idx="1298">
                  <c:v>3.5847669654928564</c:v>
                </c:pt>
                <c:pt idx="1299">
                  <c:v>3.6371869216696746</c:v>
                </c:pt>
                <c:pt idx="1300">
                  <c:v>3.9529150723586044</c:v>
                </c:pt>
                <c:pt idx="1301">
                  <c:v>3.9509059337850756</c:v>
                </c:pt>
                <c:pt idx="1302">
                  <c:v>3.9364112836831699</c:v>
                </c:pt>
                <c:pt idx="1303">
                  <c:v>3.9227084292356036</c:v>
                </c:pt>
                <c:pt idx="1304">
                  <c:v>3.9172368721094153</c:v>
                </c:pt>
                <c:pt idx="1305">
                  <c:v>3.955365517481944</c:v>
                </c:pt>
                <c:pt idx="1306">
                  <c:v>3.953202759388172</c:v>
                </c:pt>
                <c:pt idx="1307">
                  <c:v>4.0843360347884623</c:v>
                </c:pt>
                <c:pt idx="1308">
                  <c:v>4.3016380522218869</c:v>
                </c:pt>
                <c:pt idx="1309">
                  <c:v>4.1821260120703361</c:v>
                </c:pt>
                <c:pt idx="1310">
                  <c:v>4.2636184060907016</c:v>
                </c:pt>
                <c:pt idx="1311">
                  <c:v>4.2678945964136235</c:v>
                </c:pt>
                <c:pt idx="1312">
                  <c:v>4.1201275452158557</c:v>
                </c:pt>
                <c:pt idx="1313">
                  <c:v>4.1197110510300341</c:v>
                </c:pt>
                <c:pt idx="1314">
                  <c:v>4.1186000083519563</c:v>
                </c:pt>
                <c:pt idx="1315">
                  <c:v>4.1701311146665994</c:v>
                </c:pt>
                <c:pt idx="1316">
                  <c:v>4.1689092984346683</c:v>
                </c:pt>
                <c:pt idx="1317">
                  <c:v>4.1775075631973193</c:v>
                </c:pt>
                <c:pt idx="1318">
                  <c:v>4.1112796368033466</c:v>
                </c:pt>
                <c:pt idx="1319">
                  <c:v>4.1093232747380917</c:v>
                </c:pt>
                <c:pt idx="1320">
                  <c:v>4.0587872436203227</c:v>
                </c:pt>
                <c:pt idx="1321">
                  <c:v>4.0395663279520129</c:v>
                </c:pt>
                <c:pt idx="1322">
                  <c:v>3.9669178893376369</c:v>
                </c:pt>
                <c:pt idx="1323">
                  <c:v>3.9629061052417134</c:v>
                </c:pt>
                <c:pt idx="1324">
                  <c:v>3.7284705979039678</c:v>
                </c:pt>
                <c:pt idx="1325">
                  <c:v>3.6105020085140116</c:v>
                </c:pt>
                <c:pt idx="1326">
                  <c:v>3.6735478765568641</c:v>
                </c:pt>
                <c:pt idx="1327">
                  <c:v>3.6647964992989737</c:v>
                </c:pt>
                <c:pt idx="1328">
                  <c:v>3.6543171933548697</c:v>
                </c:pt>
                <c:pt idx="1329">
                  <c:v>3.6019692396239127</c:v>
                </c:pt>
                <c:pt idx="1330">
                  <c:v>3.2761076703860335</c:v>
                </c:pt>
                <c:pt idx="1331">
                  <c:v>3.2873864545338667</c:v>
                </c:pt>
                <c:pt idx="1332">
                  <c:v>3.3133289305284723</c:v>
                </c:pt>
                <c:pt idx="1333">
                  <c:v>3.3345612773308004</c:v>
                </c:pt>
                <c:pt idx="1334">
                  <c:v>3.3320533551442688</c:v>
                </c:pt>
                <c:pt idx="1335">
                  <c:v>3.3049562244396147</c:v>
                </c:pt>
                <c:pt idx="1336">
                  <c:v>3.2878219378753148</c:v>
                </c:pt>
                <c:pt idx="1337">
                  <c:v>3.0489018882084058</c:v>
                </c:pt>
                <c:pt idx="1338">
                  <c:v>2.5933425169095585</c:v>
                </c:pt>
                <c:pt idx="1339">
                  <c:v>2.5887409233830216</c:v>
                </c:pt>
                <c:pt idx="1340">
                  <c:v>2.1704709192247731</c:v>
                </c:pt>
                <c:pt idx="1341">
                  <c:v>2.2158087233106993</c:v>
                </c:pt>
                <c:pt idx="1342">
                  <c:v>2.037509453696758</c:v>
                </c:pt>
                <c:pt idx="1343">
                  <c:v>2.025957662457305</c:v>
                </c:pt>
                <c:pt idx="1344">
                  <c:v>1.9614091953692179</c:v>
                </c:pt>
                <c:pt idx="1345">
                  <c:v>1.9499103204364361</c:v>
                </c:pt>
                <c:pt idx="1346">
                  <c:v>1.9672346536396259</c:v>
                </c:pt>
                <c:pt idx="1347">
                  <c:v>1.9952962148861406</c:v>
                </c:pt>
                <c:pt idx="1348">
                  <c:v>1.9960025971616506</c:v>
                </c:pt>
                <c:pt idx="1349">
                  <c:v>1.9857645558663477</c:v>
                </c:pt>
                <c:pt idx="1350">
                  <c:v>2.037295857376733</c:v>
                </c:pt>
                <c:pt idx="1351">
                  <c:v>2.0580786651588476</c:v>
                </c:pt>
                <c:pt idx="1352">
                  <c:v>1.9723533636388348</c:v>
                </c:pt>
                <c:pt idx="1353">
                  <c:v>1.9534871402851037</c:v>
                </c:pt>
                <c:pt idx="1354">
                  <c:v>1.8049941717857558</c:v>
                </c:pt>
                <c:pt idx="1355">
                  <c:v>1.7727957995104038</c:v>
                </c:pt>
                <c:pt idx="1356">
                  <c:v>1.7487890759461329</c:v>
                </c:pt>
                <c:pt idx="1357">
                  <c:v>1.7191727419945393</c:v>
                </c:pt>
                <c:pt idx="1358">
                  <c:v>1.7615415357387014</c:v>
                </c:pt>
                <c:pt idx="1359">
                  <c:v>1.8085866744812069</c:v>
                </c:pt>
                <c:pt idx="1360">
                  <c:v>1.4940588004067621</c:v>
                </c:pt>
                <c:pt idx="1361">
                  <c:v>2.4483142279261392</c:v>
                </c:pt>
                <c:pt idx="1362">
                  <c:v>2.4534771665185868</c:v>
                </c:pt>
                <c:pt idx="1363">
                  <c:v>2.458700038539757</c:v>
                </c:pt>
                <c:pt idx="1364">
                  <c:v>2.4674967719296994</c:v>
                </c:pt>
                <c:pt idx="1365">
                  <c:v>2.4676142015377507</c:v>
                </c:pt>
                <c:pt idx="1366">
                  <c:v>2.4684407113453473</c:v>
                </c:pt>
                <c:pt idx="1367">
                  <c:v>2.4682057719658532</c:v>
                </c:pt>
                <c:pt idx="1368">
                  <c:v>2.460546164052789</c:v>
                </c:pt>
                <c:pt idx="1369">
                  <c:v>2.4607726237583654</c:v>
                </c:pt>
                <c:pt idx="1370">
                  <c:v>2.4608096571435176</c:v>
                </c:pt>
                <c:pt idx="1371">
                  <c:v>2.4200171808934399</c:v>
                </c:pt>
                <c:pt idx="1372">
                  <c:v>2.4012597640500166</c:v>
                </c:pt>
                <c:pt idx="1373">
                  <c:v>2.4072697361774873</c:v>
                </c:pt>
                <c:pt idx="1374">
                  <c:v>2.3562274807651713</c:v>
                </c:pt>
                <c:pt idx="1375">
                  <c:v>2.3654788666301712</c:v>
                </c:pt>
                <c:pt idx="1376">
                  <c:v>2.3411755573094535</c:v>
                </c:pt>
                <c:pt idx="1377">
                  <c:v>2.3220041796913575</c:v>
                </c:pt>
                <c:pt idx="1378">
                  <c:v>2.3206805876208976</c:v>
                </c:pt>
                <c:pt idx="1379">
                  <c:v>2.4115405371889027</c:v>
                </c:pt>
                <c:pt idx="1380">
                  <c:v>2.4250745434520868</c:v>
                </c:pt>
                <c:pt idx="1381">
                  <c:v>2.387204417524885</c:v>
                </c:pt>
                <c:pt idx="1382">
                  <c:v>2.3791405896898588</c:v>
                </c:pt>
                <c:pt idx="1383">
                  <c:v>2.3648721722334489</c:v>
                </c:pt>
                <c:pt idx="1384">
                  <c:v>2.4057127363771702</c:v>
                </c:pt>
                <c:pt idx="1385">
                  <c:v>2.4124168717446941</c:v>
                </c:pt>
                <c:pt idx="1386">
                  <c:v>2.4156636467086128</c:v>
                </c:pt>
                <c:pt idx="1387">
                  <c:v>2.4098577306635258</c:v>
                </c:pt>
                <c:pt idx="1388">
                  <c:v>2.3707881019786452</c:v>
                </c:pt>
                <c:pt idx="1389">
                  <c:v>2.9777294451174185</c:v>
                </c:pt>
                <c:pt idx="1390">
                  <c:v>3.0028277136379034</c:v>
                </c:pt>
                <c:pt idx="1391">
                  <c:v>2.3932204632938525</c:v>
                </c:pt>
                <c:pt idx="1392">
                  <c:v>2.4194345036606029</c:v>
                </c:pt>
                <c:pt idx="1393">
                  <c:v>2.4037029310808791</c:v>
                </c:pt>
                <c:pt idx="1394">
                  <c:v>2.3878909939956539</c:v>
                </c:pt>
                <c:pt idx="1395">
                  <c:v>2.4440342941981292</c:v>
                </c:pt>
                <c:pt idx="1396">
                  <c:v>2.4862500736995927</c:v>
                </c:pt>
                <c:pt idx="1397">
                  <c:v>2.5098582437978805</c:v>
                </c:pt>
                <c:pt idx="1398">
                  <c:v>2.5095152065348674</c:v>
                </c:pt>
                <c:pt idx="1399">
                  <c:v>2.5129528502207643</c:v>
                </c:pt>
                <c:pt idx="1400">
                  <c:v>2.5140197469666981</c:v>
                </c:pt>
                <c:pt idx="1401">
                  <c:v>2.511985560696687</c:v>
                </c:pt>
                <c:pt idx="1402">
                  <c:v>2.4998233981845548</c:v>
                </c:pt>
                <c:pt idx="1403">
                  <c:v>2.4867710920805544</c:v>
                </c:pt>
                <c:pt idx="1404">
                  <c:v>2.4578512561600858</c:v>
                </c:pt>
                <c:pt idx="1405">
                  <c:v>2.4423371913090191</c:v>
                </c:pt>
                <c:pt idx="1406">
                  <c:v>2.485137492411813</c:v>
                </c:pt>
                <c:pt idx="1407">
                  <c:v>2.4802781964283418</c:v>
                </c:pt>
                <c:pt idx="1408">
                  <c:v>2.4880223303265145</c:v>
                </c:pt>
                <c:pt idx="1409">
                  <c:v>2.4245500100242268</c:v>
                </c:pt>
                <c:pt idx="1410">
                  <c:v>2.3930873015514984</c:v>
                </c:pt>
                <c:pt idx="1411">
                  <c:v>2.3980442270628717</c:v>
                </c:pt>
                <c:pt idx="1412">
                  <c:v>2.4090608028915756</c:v>
                </c:pt>
                <c:pt idx="1413">
                  <c:v>2.4083610152124497</c:v>
                </c:pt>
                <c:pt idx="1414">
                  <c:v>2.373041499899101</c:v>
                </c:pt>
                <c:pt idx="1415">
                  <c:v>2.372103479114049</c:v>
                </c:pt>
                <c:pt idx="1416">
                  <c:v>2.3673465689223221</c:v>
                </c:pt>
                <c:pt idx="1417">
                  <c:v>2.3659737405381858</c:v>
                </c:pt>
                <c:pt idx="1418">
                  <c:v>2.4100221390961254</c:v>
                </c:pt>
                <c:pt idx="1419">
                  <c:v>1.4400153353564633</c:v>
                </c:pt>
                <c:pt idx="1420">
                  <c:v>1.3785080311058666</c:v>
                </c:pt>
                <c:pt idx="1421">
                  <c:v>1.3087720049119347</c:v>
                </c:pt>
                <c:pt idx="1422">
                  <c:v>1.2683085287155189</c:v>
                </c:pt>
                <c:pt idx="1423">
                  <c:v>1.28623778640424</c:v>
                </c:pt>
                <c:pt idx="1424">
                  <c:v>2.6866178815631105</c:v>
                </c:pt>
                <c:pt idx="1425">
                  <c:v>2.6859853291387568</c:v>
                </c:pt>
                <c:pt idx="1426">
                  <c:v>2.6730139199142329</c:v>
                </c:pt>
                <c:pt idx="1427">
                  <c:v>2.6666186666248555</c:v>
                </c:pt>
                <c:pt idx="1428">
                  <c:v>2.694323011424486</c:v>
                </c:pt>
                <c:pt idx="1429">
                  <c:v>2.8721002216120497</c:v>
                </c:pt>
                <c:pt idx="1430">
                  <c:v>2.9040355156139066</c:v>
                </c:pt>
                <c:pt idx="1431">
                  <c:v>2.9343507772687469</c:v>
                </c:pt>
                <c:pt idx="1432">
                  <c:v>2.9617849109510028</c:v>
                </c:pt>
                <c:pt idx="1433">
                  <c:v>2.9830125630488689</c:v>
                </c:pt>
                <c:pt idx="1434">
                  <c:v>3.0038162836235553</c:v>
                </c:pt>
                <c:pt idx="1435">
                  <c:v>3.0125678464109393</c:v>
                </c:pt>
                <c:pt idx="1436">
                  <c:v>3.0187317748534821</c:v>
                </c:pt>
                <c:pt idx="1437">
                  <c:v>3.0361877250401585</c:v>
                </c:pt>
                <c:pt idx="1438">
                  <c:v>3.0216029321867905</c:v>
                </c:pt>
                <c:pt idx="1439">
                  <c:v>3.0450799144821019</c:v>
                </c:pt>
                <c:pt idx="1440">
                  <c:v>3.2821138910884242</c:v>
                </c:pt>
                <c:pt idx="1441">
                  <c:v>3.3017314825594073</c:v>
                </c:pt>
                <c:pt idx="1442">
                  <c:v>3.2857108518100993</c:v>
                </c:pt>
                <c:pt idx="1443">
                  <c:v>3.2850093265804379</c:v>
                </c:pt>
                <c:pt idx="1444">
                  <c:v>3.2849539261549832</c:v>
                </c:pt>
                <c:pt idx="1445">
                  <c:v>3.6798467118782594</c:v>
                </c:pt>
                <c:pt idx="1446">
                  <c:v>3.6999805927915435</c:v>
                </c:pt>
                <c:pt idx="1447">
                  <c:v>3.7187238702801095</c:v>
                </c:pt>
                <c:pt idx="1448">
                  <c:v>3.7191249619694746</c:v>
                </c:pt>
                <c:pt idx="1449">
                  <c:v>3.7289534736398733</c:v>
                </c:pt>
                <c:pt idx="1450">
                  <c:v>3.7325269565567041</c:v>
                </c:pt>
                <c:pt idx="1451">
                  <c:v>3.7458740944698956</c:v>
                </c:pt>
                <c:pt idx="1452">
                  <c:v>3.7578741657579946</c:v>
                </c:pt>
                <c:pt idx="1453">
                  <c:v>3.7582242716170544</c:v>
                </c:pt>
                <c:pt idx="1454">
                  <c:v>3.1142778558699447</c:v>
                </c:pt>
                <c:pt idx="1455">
                  <c:v>3.1146431121738076</c:v>
                </c:pt>
                <c:pt idx="1456">
                  <c:v>3.1168080132745577</c:v>
                </c:pt>
                <c:pt idx="1457">
                  <c:v>3.1171885304218447</c:v>
                </c:pt>
                <c:pt idx="1458">
                  <c:v>3.1061725904295083</c:v>
                </c:pt>
                <c:pt idx="1459">
                  <c:v>2.8949360376667075</c:v>
                </c:pt>
                <c:pt idx="1460">
                  <c:v>2.8887168049232943</c:v>
                </c:pt>
                <c:pt idx="1461">
                  <c:v>2.877975997933202</c:v>
                </c:pt>
                <c:pt idx="1462">
                  <c:v>3.1029260295529864</c:v>
                </c:pt>
                <c:pt idx="1463">
                  <c:v>3.2724994579613473</c:v>
                </c:pt>
                <c:pt idx="1464">
                  <c:v>3.2518701737052247</c:v>
                </c:pt>
                <c:pt idx="1465">
                  <c:v>3.2297509815618266</c:v>
                </c:pt>
                <c:pt idx="1466">
                  <c:v>3.2060888991453376</c:v>
                </c:pt>
                <c:pt idx="1467">
                  <c:v>3.1819321904115001</c:v>
                </c:pt>
                <c:pt idx="1468">
                  <c:v>3.1564519618906357</c:v>
                </c:pt>
                <c:pt idx="1469">
                  <c:v>3.1386318580957155</c:v>
                </c:pt>
                <c:pt idx="1470">
                  <c:v>2.89645034308738</c:v>
                </c:pt>
                <c:pt idx="1471">
                  <c:v>3.1156802795282963</c:v>
                </c:pt>
                <c:pt idx="1472">
                  <c:v>3.1230702167240754</c:v>
                </c:pt>
                <c:pt idx="1473">
                  <c:v>3.1194168036849916</c:v>
                </c:pt>
                <c:pt idx="1474">
                  <c:v>3.1270882352983351</c:v>
                </c:pt>
                <c:pt idx="1475">
                  <c:v>2.69904336633277</c:v>
                </c:pt>
                <c:pt idx="1476">
                  <c:v>2.6990433663327669</c:v>
                </c:pt>
                <c:pt idx="1477">
                  <c:v>2.6833466394710119</c:v>
                </c:pt>
                <c:pt idx="1478">
                  <c:v>3.1862708183998998</c:v>
                </c:pt>
                <c:pt idx="1479">
                  <c:v>3.180433057365637</c:v>
                </c:pt>
                <c:pt idx="1480">
                  <c:v>3.1734980263397361</c:v>
                </c:pt>
                <c:pt idx="1481">
                  <c:v>3.1615936271498111</c:v>
                </c:pt>
                <c:pt idx="1482">
                  <c:v>3.1481315501161538</c:v>
                </c:pt>
                <c:pt idx="1483">
                  <c:v>3.2379547181468475</c:v>
                </c:pt>
                <c:pt idx="1484">
                  <c:v>3.0941743477600854</c:v>
                </c:pt>
                <c:pt idx="1485">
                  <c:v>3.0942416486139823</c:v>
                </c:pt>
                <c:pt idx="1486">
                  <c:v>3.1102976165263807</c:v>
                </c:pt>
                <c:pt idx="1487">
                  <c:v>3.1991888716365464</c:v>
                </c:pt>
                <c:pt idx="1488">
                  <c:v>3.221383224807973</c:v>
                </c:pt>
                <c:pt idx="1489">
                  <c:v>3.2108884649551714</c:v>
                </c:pt>
                <c:pt idx="1490">
                  <c:v>3.2323109298123245</c:v>
                </c:pt>
                <c:pt idx="1491">
                  <c:v>3.3202929265422787</c:v>
                </c:pt>
                <c:pt idx="1492">
                  <c:v>3.1962398671012577</c:v>
                </c:pt>
                <c:pt idx="1493">
                  <c:v>3.0790825333335481</c:v>
                </c:pt>
                <c:pt idx="1494">
                  <c:v>3.0881057666139982</c:v>
                </c:pt>
                <c:pt idx="1495">
                  <c:v>3.1177162859408618</c:v>
                </c:pt>
                <c:pt idx="1496">
                  <c:v>3.5317311941269365</c:v>
                </c:pt>
                <c:pt idx="1497">
                  <c:v>3.5407033136094026</c:v>
                </c:pt>
                <c:pt idx="1498">
                  <c:v>3.5677615844983666</c:v>
                </c:pt>
                <c:pt idx="1499">
                  <c:v>3.6784815384007654</c:v>
                </c:pt>
                <c:pt idx="1500">
                  <c:v>4.5671386688688891</c:v>
                </c:pt>
                <c:pt idx="1501">
                  <c:v>4.4817357605048418</c:v>
                </c:pt>
                <c:pt idx="1502">
                  <c:v>4.471302695818661</c:v>
                </c:pt>
                <c:pt idx="1503">
                  <c:v>4.4862310839521511</c:v>
                </c:pt>
                <c:pt idx="1504">
                  <c:v>4.491934050254045</c:v>
                </c:pt>
                <c:pt idx="1505">
                  <c:v>4.5180477268571648</c:v>
                </c:pt>
                <c:pt idx="1506">
                  <c:v>4.9245189006652943</c:v>
                </c:pt>
                <c:pt idx="1507">
                  <c:v>4.9380385439183261</c:v>
                </c:pt>
                <c:pt idx="1508">
                  <c:v>4.7036373467756238</c:v>
                </c:pt>
                <c:pt idx="1509">
                  <c:v>4.7077152062496515</c:v>
                </c:pt>
                <c:pt idx="1510">
                  <c:v>4.7127404470924006</c:v>
                </c:pt>
                <c:pt idx="1511">
                  <c:v>4.8901478170650057</c:v>
                </c:pt>
                <c:pt idx="1512">
                  <c:v>4.901029882373364</c:v>
                </c:pt>
                <c:pt idx="1513">
                  <c:v>4.8667090778122173</c:v>
                </c:pt>
                <c:pt idx="1514">
                  <c:v>4.8667493623632172</c:v>
                </c:pt>
                <c:pt idx="1515">
                  <c:v>4.867144380335497</c:v>
                </c:pt>
                <c:pt idx="1516">
                  <c:v>4.8671443803354961</c:v>
                </c:pt>
                <c:pt idx="1517">
                  <c:v>4.8423618188601143</c:v>
                </c:pt>
                <c:pt idx="1518">
                  <c:v>4.8428308584597479</c:v>
                </c:pt>
                <c:pt idx="1519">
                  <c:v>4.8475369962071069</c:v>
                </c:pt>
                <c:pt idx="1520">
                  <c:v>4.8296789285508703</c:v>
                </c:pt>
                <c:pt idx="1521">
                  <c:v>4.7690686655379393</c:v>
                </c:pt>
                <c:pt idx="1522">
                  <c:v>4.7498027944380397</c:v>
                </c:pt>
                <c:pt idx="1523">
                  <c:v>4.7390388312881111</c:v>
                </c:pt>
                <c:pt idx="1524">
                  <c:v>4.7459597225880508</c:v>
                </c:pt>
                <c:pt idx="1525">
                  <c:v>4.7248362635291521</c:v>
                </c:pt>
                <c:pt idx="1526">
                  <c:v>4.4865463856990884</c:v>
                </c:pt>
                <c:pt idx="1527">
                  <c:v>5.6416039564967813</c:v>
                </c:pt>
                <c:pt idx="1528">
                  <c:v>5.6303709629774232</c:v>
                </c:pt>
                <c:pt idx="1529">
                  <c:v>5.5760422993131149</c:v>
                </c:pt>
                <c:pt idx="1530">
                  <c:v>4.8993140508543673</c:v>
                </c:pt>
                <c:pt idx="1531">
                  <c:v>4.8894975739626734</c:v>
                </c:pt>
                <c:pt idx="1532">
                  <c:v>4.9037806417214211</c:v>
                </c:pt>
                <c:pt idx="1533">
                  <c:v>4.9196530927631024</c:v>
                </c:pt>
                <c:pt idx="1534">
                  <c:v>5.0559157274342077</c:v>
                </c:pt>
                <c:pt idx="1535">
                  <c:v>5.0310200590562602</c:v>
                </c:pt>
                <c:pt idx="1536">
                  <c:v>4.5928320565132363</c:v>
                </c:pt>
                <c:pt idx="1537">
                  <c:v>4.5739317280101845</c:v>
                </c:pt>
                <c:pt idx="1538">
                  <c:v>4.5542479842575911</c:v>
                </c:pt>
                <c:pt idx="1539">
                  <c:v>4.5453121139931714</c:v>
                </c:pt>
                <c:pt idx="1540">
                  <c:v>4.5235698821068446</c:v>
                </c:pt>
                <c:pt idx="1541">
                  <c:v>4.2711691152347058</c:v>
                </c:pt>
                <c:pt idx="1542">
                  <c:v>4.2467207353713041</c:v>
                </c:pt>
                <c:pt idx="1543">
                  <c:v>4.2386409658836648</c:v>
                </c:pt>
                <c:pt idx="1544">
                  <c:v>4.3094064075559828</c:v>
                </c:pt>
                <c:pt idx="1545">
                  <c:v>4.300850739587454</c:v>
                </c:pt>
                <c:pt idx="1546">
                  <c:v>4.2800162971024047</c:v>
                </c:pt>
                <c:pt idx="1547">
                  <c:v>4.268457918670121</c:v>
                </c:pt>
                <c:pt idx="1548">
                  <c:v>4.2355148011112309</c:v>
                </c:pt>
                <c:pt idx="1549">
                  <c:v>4.2010687737458525</c:v>
                </c:pt>
                <c:pt idx="1550">
                  <c:v>4.2216127907377512</c:v>
                </c:pt>
                <c:pt idx="1551">
                  <c:v>4.2188702723916931</c:v>
                </c:pt>
                <c:pt idx="1552">
                  <c:v>4.2244181868525317</c:v>
                </c:pt>
                <c:pt idx="1553">
                  <c:v>4.2090711241682168</c:v>
                </c:pt>
                <c:pt idx="1554">
                  <c:v>4.2362866265367698</c:v>
                </c:pt>
                <c:pt idx="1555">
                  <c:v>4.2374957634671118</c:v>
                </c:pt>
                <c:pt idx="1556">
                  <c:v>4.2044841734512532</c:v>
                </c:pt>
                <c:pt idx="1557">
                  <c:v>2.3159573383640453</c:v>
                </c:pt>
                <c:pt idx="1558">
                  <c:v>2.2989405025836311</c:v>
                </c:pt>
                <c:pt idx="1559">
                  <c:v>2.3087536195656986</c:v>
                </c:pt>
                <c:pt idx="1560">
                  <c:v>2.294866739364255</c:v>
                </c:pt>
                <c:pt idx="1561">
                  <c:v>2.290038863070849</c:v>
                </c:pt>
                <c:pt idx="1562">
                  <c:v>2.2892777941789397</c:v>
                </c:pt>
                <c:pt idx="1563">
                  <c:v>2.2525624354384037</c:v>
                </c:pt>
                <c:pt idx="1564">
                  <c:v>1.9340745049667503</c:v>
                </c:pt>
                <c:pt idx="1565">
                  <c:v>1.967956148715055</c:v>
                </c:pt>
                <c:pt idx="1566">
                  <c:v>1.8716351836762752</c:v>
                </c:pt>
                <c:pt idx="1567">
                  <c:v>2.3413672712919524</c:v>
                </c:pt>
                <c:pt idx="1568">
                  <c:v>2.3608732274678528</c:v>
                </c:pt>
                <c:pt idx="1569">
                  <c:v>2.3456872497336358</c:v>
                </c:pt>
                <c:pt idx="1570">
                  <c:v>2.3397939008633339</c:v>
                </c:pt>
                <c:pt idx="1571">
                  <c:v>2.3353473187883904</c:v>
                </c:pt>
                <c:pt idx="1572">
                  <c:v>2.3354763622196169</c:v>
                </c:pt>
                <c:pt idx="1573">
                  <c:v>2.3125704786014971</c:v>
                </c:pt>
                <c:pt idx="1574">
                  <c:v>2.0787627435535705</c:v>
                </c:pt>
                <c:pt idx="1575">
                  <c:v>1.9836674544232877</c:v>
                </c:pt>
                <c:pt idx="1576">
                  <c:v>1.9773275868214666</c:v>
                </c:pt>
                <c:pt idx="1577">
                  <c:v>1.970995660739695</c:v>
                </c:pt>
                <c:pt idx="1578">
                  <c:v>1.9753608759125507</c:v>
                </c:pt>
                <c:pt idx="1579">
                  <c:v>2.1022706557632906</c:v>
                </c:pt>
                <c:pt idx="1580">
                  <c:v>2.0847713418292297</c:v>
                </c:pt>
                <c:pt idx="1581">
                  <c:v>2.1245732871355512</c:v>
                </c:pt>
                <c:pt idx="1582">
                  <c:v>2.1230743004589785</c:v>
                </c:pt>
                <c:pt idx="1583">
                  <c:v>2.1122608254861213</c:v>
                </c:pt>
                <c:pt idx="1584">
                  <c:v>2.0766694844304801</c:v>
                </c:pt>
                <c:pt idx="1585">
                  <c:v>2.0473544499729761</c:v>
                </c:pt>
                <c:pt idx="1586">
                  <c:v>2.0876885419088986</c:v>
                </c:pt>
                <c:pt idx="1587">
                  <c:v>2.1320566000464627</c:v>
                </c:pt>
                <c:pt idx="1588">
                  <c:v>2.168914827927038</c:v>
                </c:pt>
                <c:pt idx="1589">
                  <c:v>2.1889783529891313</c:v>
                </c:pt>
                <c:pt idx="1590">
                  <c:v>2.1907945667479978</c:v>
                </c:pt>
                <c:pt idx="1591">
                  <c:v>2.177036222881672</c:v>
                </c:pt>
                <c:pt idx="1592">
                  <c:v>2.1560392237308275</c:v>
                </c:pt>
                <c:pt idx="1593">
                  <c:v>2.7717166128530222</c:v>
                </c:pt>
                <c:pt idx="1594">
                  <c:v>2.786939453354182</c:v>
                </c:pt>
                <c:pt idx="1595">
                  <c:v>2.7862898465873869</c:v>
                </c:pt>
                <c:pt idx="1596">
                  <c:v>3.0026293494670164</c:v>
                </c:pt>
                <c:pt idx="1597">
                  <c:v>2.7041674209891089</c:v>
                </c:pt>
                <c:pt idx="1598">
                  <c:v>2.6759728137940422</c:v>
                </c:pt>
                <c:pt idx="1599">
                  <c:v>2.7023755008157337</c:v>
                </c:pt>
                <c:pt idx="1600">
                  <c:v>2.7028809142032855</c:v>
                </c:pt>
                <c:pt idx="1601">
                  <c:v>2.7097673452408197</c:v>
                </c:pt>
                <c:pt idx="1602">
                  <c:v>2.7434087607865973</c:v>
                </c:pt>
                <c:pt idx="1603">
                  <c:v>2.7736530381412035</c:v>
                </c:pt>
                <c:pt idx="1604">
                  <c:v>2.8029829514732683</c:v>
                </c:pt>
                <c:pt idx="1605">
                  <c:v>2.8287613184418241</c:v>
                </c:pt>
                <c:pt idx="1606">
                  <c:v>2.8508579533266851</c:v>
                </c:pt>
                <c:pt idx="1607">
                  <c:v>2.8685613724127825</c:v>
                </c:pt>
                <c:pt idx="1608">
                  <c:v>2.8826445851870979</c:v>
                </c:pt>
                <c:pt idx="1609">
                  <c:v>2.7748280834094352</c:v>
                </c:pt>
                <c:pt idx="1610">
                  <c:v>2.7705606515501868</c:v>
                </c:pt>
                <c:pt idx="1611">
                  <c:v>2.7705606515501895</c:v>
                </c:pt>
                <c:pt idx="1612">
                  <c:v>2.778638121548568</c:v>
                </c:pt>
                <c:pt idx="1613">
                  <c:v>2.8269096780699585</c:v>
                </c:pt>
                <c:pt idx="1614">
                  <c:v>2.8395072045177443</c:v>
                </c:pt>
                <c:pt idx="1615">
                  <c:v>2.837940408530808</c:v>
                </c:pt>
                <c:pt idx="1616">
                  <c:v>2.8311763981108657</c:v>
                </c:pt>
                <c:pt idx="1617">
                  <c:v>2.7754926770399848</c:v>
                </c:pt>
                <c:pt idx="1618">
                  <c:v>2.7754926770399835</c:v>
                </c:pt>
                <c:pt idx="1619">
                  <c:v>3.1150190829744742</c:v>
                </c:pt>
                <c:pt idx="1620">
                  <c:v>3.121395212529849</c:v>
                </c:pt>
                <c:pt idx="1621">
                  <c:v>3.1217476003228173</c:v>
                </c:pt>
                <c:pt idx="1622">
                  <c:v>3.1166880912838786</c:v>
                </c:pt>
                <c:pt idx="1623">
                  <c:v>2.4618659173265365</c:v>
                </c:pt>
                <c:pt idx="1624">
                  <c:v>2.4489710013939083</c:v>
                </c:pt>
                <c:pt idx="1625">
                  <c:v>2.5155906777652</c:v>
                </c:pt>
                <c:pt idx="1626">
                  <c:v>2.0851486795362462</c:v>
                </c:pt>
                <c:pt idx="1627">
                  <c:v>2.0973944691447337</c:v>
                </c:pt>
                <c:pt idx="1628">
                  <c:v>2.0782420586785455</c:v>
                </c:pt>
                <c:pt idx="1629">
                  <c:v>2.0786376523929171</c:v>
                </c:pt>
                <c:pt idx="1630">
                  <c:v>2.0671917383080873</c:v>
                </c:pt>
                <c:pt idx="1631">
                  <c:v>2.0202191454181699</c:v>
                </c:pt>
                <c:pt idx="1632">
                  <c:v>2.0202191454181699</c:v>
                </c:pt>
                <c:pt idx="1633">
                  <c:v>2.0202191454181699</c:v>
                </c:pt>
                <c:pt idx="1634">
                  <c:v>2.0202191454181699</c:v>
                </c:pt>
                <c:pt idx="1635">
                  <c:v>2.0202191454181739</c:v>
                </c:pt>
                <c:pt idx="1636">
                  <c:v>2.0202191454181699</c:v>
                </c:pt>
                <c:pt idx="1637">
                  <c:v>2.0202191454181699</c:v>
                </c:pt>
                <c:pt idx="1638">
                  <c:v>2.0202191454181659</c:v>
                </c:pt>
                <c:pt idx="1639">
                  <c:v>2.0202191454181619</c:v>
                </c:pt>
                <c:pt idx="1640">
                  <c:v>2.0202191454181659</c:v>
                </c:pt>
                <c:pt idx="1641">
                  <c:v>2.0202191454181619</c:v>
                </c:pt>
                <c:pt idx="1642">
                  <c:v>2.0202191454181619</c:v>
                </c:pt>
                <c:pt idx="1643">
                  <c:v>1.9125567999376973</c:v>
                </c:pt>
                <c:pt idx="1644">
                  <c:v>1.9125567999377013</c:v>
                </c:pt>
                <c:pt idx="1645">
                  <c:v>1.9160575523875161</c:v>
                </c:pt>
                <c:pt idx="1646">
                  <c:v>1.9200486023277228</c:v>
                </c:pt>
                <c:pt idx="1647">
                  <c:v>1.9204542430244551</c:v>
                </c:pt>
                <c:pt idx="1648">
                  <c:v>1.9204542430244551</c:v>
                </c:pt>
                <c:pt idx="1649">
                  <c:v>1.0518661707958379</c:v>
                </c:pt>
                <c:pt idx="1650">
                  <c:v>1.0515815626727973</c:v>
                </c:pt>
                <c:pt idx="1651">
                  <c:v>0.95960622923789585</c:v>
                </c:pt>
                <c:pt idx="1652">
                  <c:v>0.92130730892783308</c:v>
                </c:pt>
                <c:pt idx="1653">
                  <c:v>0.90537652873788654</c:v>
                </c:pt>
                <c:pt idx="1654">
                  <c:v>0.89058409831039076</c:v>
                </c:pt>
                <c:pt idx="1655">
                  <c:v>3.6134482266135691E-15</c:v>
                </c:pt>
                <c:pt idx="1656">
                  <c:v>3.6134482266135691E-15</c:v>
                </c:pt>
                <c:pt idx="1657">
                  <c:v>3.6134482266135691E-15</c:v>
                </c:pt>
                <c:pt idx="1658">
                  <c:v>3.6134482266135691E-15</c:v>
                </c:pt>
                <c:pt idx="1659">
                  <c:v>3.6134482266135691E-15</c:v>
                </c:pt>
                <c:pt idx="1660">
                  <c:v>3.6134482266135691E-15</c:v>
                </c:pt>
                <c:pt idx="1661">
                  <c:v>3.6134482266135691E-15</c:v>
                </c:pt>
                <c:pt idx="1662">
                  <c:v>3.6134482266135691E-15</c:v>
                </c:pt>
                <c:pt idx="1663">
                  <c:v>3.6134482266135691E-15</c:v>
                </c:pt>
                <c:pt idx="1664">
                  <c:v>3.6134482266135691E-15</c:v>
                </c:pt>
                <c:pt idx="1665">
                  <c:v>3.6134482266135691E-15</c:v>
                </c:pt>
                <c:pt idx="1666">
                  <c:v>3.6134482266135691E-15</c:v>
                </c:pt>
                <c:pt idx="1667">
                  <c:v>3.6134482266135691E-15</c:v>
                </c:pt>
                <c:pt idx="1668">
                  <c:v>3.6134482266135691E-15</c:v>
                </c:pt>
                <c:pt idx="1669">
                  <c:v>3.6134482266135691E-15</c:v>
                </c:pt>
                <c:pt idx="1670">
                  <c:v>3.6134482266135691E-15</c:v>
                </c:pt>
                <c:pt idx="1671">
                  <c:v>3.6134482266135691E-15</c:v>
                </c:pt>
                <c:pt idx="1672">
                  <c:v>3.6134482266135691E-15</c:v>
                </c:pt>
                <c:pt idx="1673">
                  <c:v>3.6134482266135691E-15</c:v>
                </c:pt>
                <c:pt idx="1674">
                  <c:v>3.6134482266135691E-15</c:v>
                </c:pt>
                <c:pt idx="1675">
                  <c:v>3.6134482266135691E-15</c:v>
                </c:pt>
                <c:pt idx="1676">
                  <c:v>3.6134482266135691E-15</c:v>
                </c:pt>
                <c:pt idx="1677">
                  <c:v>3.6134482266135691E-15</c:v>
                </c:pt>
                <c:pt idx="1678">
                  <c:v>3.6134482266135691E-15</c:v>
                </c:pt>
                <c:pt idx="1679">
                  <c:v>3.6134482266135691E-15</c:v>
                </c:pt>
                <c:pt idx="1680">
                  <c:v>3.6134482266135691E-15</c:v>
                </c:pt>
                <c:pt idx="1681">
                  <c:v>3.6134482266135691E-15</c:v>
                </c:pt>
                <c:pt idx="1682">
                  <c:v>3.6134482266135691E-15</c:v>
                </c:pt>
                <c:pt idx="1683">
                  <c:v>3.6134482266135691E-15</c:v>
                </c:pt>
                <c:pt idx="1684">
                  <c:v>3.6134482266135691E-15</c:v>
                </c:pt>
                <c:pt idx="1685">
                  <c:v>3.6134482266135691E-15</c:v>
                </c:pt>
                <c:pt idx="1686">
                  <c:v>3.6134482266135691E-15</c:v>
                </c:pt>
                <c:pt idx="1687">
                  <c:v>3.6134482266135691E-15</c:v>
                </c:pt>
                <c:pt idx="1688">
                  <c:v>3.6134482266135691E-15</c:v>
                </c:pt>
                <c:pt idx="1689">
                  <c:v>3.6134482266135691E-15</c:v>
                </c:pt>
                <c:pt idx="1690">
                  <c:v>3.6134482266135691E-15</c:v>
                </c:pt>
                <c:pt idx="1691">
                  <c:v>3.6134482266135691E-15</c:v>
                </c:pt>
                <c:pt idx="1692">
                  <c:v>3.6134482266135691E-15</c:v>
                </c:pt>
                <c:pt idx="1693">
                  <c:v>3.6134482266135691E-15</c:v>
                </c:pt>
                <c:pt idx="1694">
                  <c:v>3.6134482266135691E-15</c:v>
                </c:pt>
                <c:pt idx="1695">
                  <c:v>3.6134482266135691E-15</c:v>
                </c:pt>
                <c:pt idx="1696">
                  <c:v>3.6134482266135691E-15</c:v>
                </c:pt>
                <c:pt idx="1697">
                  <c:v>3.6134482266135691E-15</c:v>
                </c:pt>
                <c:pt idx="1698">
                  <c:v>3.6134482266135691E-15</c:v>
                </c:pt>
                <c:pt idx="1699">
                  <c:v>3.6134482266135691E-15</c:v>
                </c:pt>
                <c:pt idx="1700">
                  <c:v>3.6134482266135691E-15</c:v>
                </c:pt>
                <c:pt idx="1701">
                  <c:v>3.6134482266135691E-15</c:v>
                </c:pt>
                <c:pt idx="1702">
                  <c:v>3.6134482266135691E-15</c:v>
                </c:pt>
                <c:pt idx="1703">
                  <c:v>3.6134482266135691E-15</c:v>
                </c:pt>
                <c:pt idx="1704">
                  <c:v>3.6134482266135691E-15</c:v>
                </c:pt>
                <c:pt idx="1705">
                  <c:v>3.6134482266135691E-15</c:v>
                </c:pt>
                <c:pt idx="1706">
                  <c:v>3.6134482266135691E-15</c:v>
                </c:pt>
                <c:pt idx="1707">
                  <c:v>3.6134482266135691E-15</c:v>
                </c:pt>
                <c:pt idx="1708">
                  <c:v>3.6134482266135691E-15</c:v>
                </c:pt>
                <c:pt idx="1709">
                  <c:v>3.6134482266135691E-15</c:v>
                </c:pt>
                <c:pt idx="1710">
                  <c:v>3.6134482266135691E-15</c:v>
                </c:pt>
                <c:pt idx="1711">
                  <c:v>3.6134482266135691E-15</c:v>
                </c:pt>
                <c:pt idx="1712">
                  <c:v>3.6134482266135691E-15</c:v>
                </c:pt>
                <c:pt idx="1713">
                  <c:v>3.6134482266135691E-15</c:v>
                </c:pt>
                <c:pt idx="1714">
                  <c:v>3.6134482266135691E-15</c:v>
                </c:pt>
                <c:pt idx="1715">
                  <c:v>3.6134482266135691E-15</c:v>
                </c:pt>
                <c:pt idx="1716">
                  <c:v>3.6134482266135691E-15</c:v>
                </c:pt>
                <c:pt idx="1717">
                  <c:v>3.6134482266135691E-15</c:v>
                </c:pt>
                <c:pt idx="1718">
                  <c:v>3.6134482266135691E-15</c:v>
                </c:pt>
                <c:pt idx="1719">
                  <c:v>3.6134482266135691E-15</c:v>
                </c:pt>
                <c:pt idx="1720">
                  <c:v>3.6134482266135691E-15</c:v>
                </c:pt>
                <c:pt idx="1721">
                  <c:v>3.6134482266135691E-15</c:v>
                </c:pt>
                <c:pt idx="1722">
                  <c:v>3.6134482266135691E-15</c:v>
                </c:pt>
                <c:pt idx="1723">
                  <c:v>3.6134482266135691E-15</c:v>
                </c:pt>
                <c:pt idx="1724">
                  <c:v>3.6134482266135691E-15</c:v>
                </c:pt>
                <c:pt idx="1725">
                  <c:v>3.6134482266135691E-15</c:v>
                </c:pt>
                <c:pt idx="1726">
                  <c:v>3.6134482266135691E-15</c:v>
                </c:pt>
                <c:pt idx="1727">
                  <c:v>3.6134482266135691E-15</c:v>
                </c:pt>
                <c:pt idx="1728">
                  <c:v>3.6134482266135691E-15</c:v>
                </c:pt>
                <c:pt idx="1729">
                  <c:v>3.6134482266135691E-15</c:v>
                </c:pt>
                <c:pt idx="1730">
                  <c:v>3.6134482266135691E-15</c:v>
                </c:pt>
                <c:pt idx="1731">
                  <c:v>3.6134482266135691E-15</c:v>
                </c:pt>
                <c:pt idx="1732">
                  <c:v>3.6134482266135691E-15</c:v>
                </c:pt>
                <c:pt idx="1733">
                  <c:v>3.6134482266135691E-15</c:v>
                </c:pt>
                <c:pt idx="1734">
                  <c:v>3.6134482266135691E-15</c:v>
                </c:pt>
                <c:pt idx="1735">
                  <c:v>3.6134482266135691E-15</c:v>
                </c:pt>
                <c:pt idx="1736">
                  <c:v>3.6134482266135691E-15</c:v>
                </c:pt>
                <c:pt idx="1737">
                  <c:v>3.6134482266135691E-15</c:v>
                </c:pt>
                <c:pt idx="1738">
                  <c:v>3.6134482266135691E-15</c:v>
                </c:pt>
                <c:pt idx="1739">
                  <c:v>3.6134482266135691E-15</c:v>
                </c:pt>
                <c:pt idx="1740">
                  <c:v>3.6134482266135691E-15</c:v>
                </c:pt>
                <c:pt idx="1741">
                  <c:v>3.6134482266135691E-15</c:v>
                </c:pt>
                <c:pt idx="1742">
                  <c:v>3.6134482266135691E-15</c:v>
                </c:pt>
                <c:pt idx="1743">
                  <c:v>3.6134482266135691E-15</c:v>
                </c:pt>
                <c:pt idx="1744">
                  <c:v>3.6134482266135691E-15</c:v>
                </c:pt>
                <c:pt idx="1745">
                  <c:v>3.6134482266135691E-15</c:v>
                </c:pt>
                <c:pt idx="1746">
                  <c:v>3.6134482266135691E-15</c:v>
                </c:pt>
                <c:pt idx="1747">
                  <c:v>3.6134482266135691E-15</c:v>
                </c:pt>
                <c:pt idx="1748">
                  <c:v>3.6134482266135691E-15</c:v>
                </c:pt>
                <c:pt idx="1749">
                  <c:v>3.6134482266135691E-15</c:v>
                </c:pt>
                <c:pt idx="1750">
                  <c:v>3.6134482266135691E-15</c:v>
                </c:pt>
                <c:pt idx="1751">
                  <c:v>3.6134482266135691E-15</c:v>
                </c:pt>
                <c:pt idx="1752">
                  <c:v>3.6134482266135691E-15</c:v>
                </c:pt>
                <c:pt idx="1753">
                  <c:v>3.6134482266135691E-15</c:v>
                </c:pt>
                <c:pt idx="1754">
                  <c:v>3.6134482266135691E-15</c:v>
                </c:pt>
                <c:pt idx="1755">
                  <c:v>3.6134482266135691E-15</c:v>
                </c:pt>
                <c:pt idx="1756">
                  <c:v>3.6134482266135691E-15</c:v>
                </c:pt>
                <c:pt idx="1757">
                  <c:v>3.6134482266135691E-15</c:v>
                </c:pt>
                <c:pt idx="1758">
                  <c:v>3.6134482266135691E-15</c:v>
                </c:pt>
                <c:pt idx="1759">
                  <c:v>3.6134482266135691E-15</c:v>
                </c:pt>
                <c:pt idx="1760">
                  <c:v>3.6134482266135691E-15</c:v>
                </c:pt>
                <c:pt idx="1761">
                  <c:v>3.6134482266135691E-15</c:v>
                </c:pt>
                <c:pt idx="1762">
                  <c:v>3.6134482266135691E-15</c:v>
                </c:pt>
                <c:pt idx="1763">
                  <c:v>3.6134482266135691E-15</c:v>
                </c:pt>
                <c:pt idx="1764">
                  <c:v>3.6134482266135691E-15</c:v>
                </c:pt>
                <c:pt idx="1765">
                  <c:v>3.6134482266135691E-15</c:v>
                </c:pt>
                <c:pt idx="1766">
                  <c:v>3.6134482266135691E-15</c:v>
                </c:pt>
                <c:pt idx="1767">
                  <c:v>3.6134482266135691E-15</c:v>
                </c:pt>
                <c:pt idx="1768">
                  <c:v>3.6134482266135691E-15</c:v>
                </c:pt>
                <c:pt idx="1769">
                  <c:v>3.6134482266135691E-15</c:v>
                </c:pt>
                <c:pt idx="1770">
                  <c:v>3.6134482266135691E-15</c:v>
                </c:pt>
                <c:pt idx="1771">
                  <c:v>3.6134482266135691E-15</c:v>
                </c:pt>
                <c:pt idx="1772">
                  <c:v>3.6134482266135691E-15</c:v>
                </c:pt>
                <c:pt idx="1773">
                  <c:v>3.6134482266135691E-15</c:v>
                </c:pt>
                <c:pt idx="1774">
                  <c:v>3.6134482266135691E-15</c:v>
                </c:pt>
                <c:pt idx="1775">
                  <c:v>3.6134482266135691E-15</c:v>
                </c:pt>
                <c:pt idx="1776">
                  <c:v>3.6134482266135691E-15</c:v>
                </c:pt>
                <c:pt idx="1777">
                  <c:v>3.6134482266135691E-15</c:v>
                </c:pt>
                <c:pt idx="1778">
                  <c:v>3.6134482266135691E-15</c:v>
                </c:pt>
                <c:pt idx="1779">
                  <c:v>3.6134482266135691E-15</c:v>
                </c:pt>
                <c:pt idx="1780">
                  <c:v>3.6134482266135691E-15</c:v>
                </c:pt>
                <c:pt idx="1781">
                  <c:v>3.6134482266135691E-15</c:v>
                </c:pt>
                <c:pt idx="1782">
                  <c:v>3.6134482266135691E-15</c:v>
                </c:pt>
                <c:pt idx="1783">
                  <c:v>0.44874120288113534</c:v>
                </c:pt>
                <c:pt idx="1784">
                  <c:v>1.0021138710228943</c:v>
                </c:pt>
                <c:pt idx="1785">
                  <c:v>1.6543369090645796</c:v>
                </c:pt>
                <c:pt idx="1786">
                  <c:v>2.175517296684661</c:v>
                </c:pt>
                <c:pt idx="1787">
                  <c:v>3.0482457968304826</c:v>
                </c:pt>
                <c:pt idx="1788">
                  <c:v>3.9446154439881886</c:v>
                </c:pt>
                <c:pt idx="1789">
                  <c:v>4.8706173291177493</c:v>
                </c:pt>
                <c:pt idx="1790">
                  <c:v>5.8213705843639598</c:v>
                </c:pt>
                <c:pt idx="1791">
                  <c:v>6.7943151900672136</c:v>
                </c:pt>
                <c:pt idx="1792">
                  <c:v>7.7874056881704981</c:v>
                </c:pt>
                <c:pt idx="1793">
                  <c:v>7.7497875070734583</c:v>
                </c:pt>
                <c:pt idx="1794">
                  <c:v>7.7080401972483337</c:v>
                </c:pt>
                <c:pt idx="1795">
                  <c:v>7.6622207903884645</c:v>
                </c:pt>
                <c:pt idx="1796">
                  <c:v>7.6122022989563467</c:v>
                </c:pt>
                <c:pt idx="1797">
                  <c:v>7.5564699517175953</c:v>
                </c:pt>
                <c:pt idx="1798">
                  <c:v>7.4963084351969984</c:v>
                </c:pt>
                <c:pt idx="1799">
                  <c:v>7.4314119697368843</c:v>
                </c:pt>
                <c:pt idx="1800">
                  <c:v>7.3618388649472433</c:v>
                </c:pt>
                <c:pt idx="1801">
                  <c:v>7.2869797241956675</c:v>
                </c:pt>
                <c:pt idx="1802">
                  <c:v>7.2072355582513659</c:v>
                </c:pt>
                <c:pt idx="1803">
                  <c:v>7.1278915574199404</c:v>
                </c:pt>
                <c:pt idx="1804">
                  <c:v>7.1265704420234952</c:v>
                </c:pt>
                <c:pt idx="1805">
                  <c:v>7.0547472897618038</c:v>
                </c:pt>
                <c:pt idx="1806">
                  <c:v>7.7534397340798034</c:v>
                </c:pt>
                <c:pt idx="1807">
                  <c:v>9.7633494523152358</c:v>
                </c:pt>
                <c:pt idx="1808">
                  <c:v>11.679336511952643</c:v>
                </c:pt>
                <c:pt idx="1809">
                  <c:v>13.96966662555951</c:v>
                </c:pt>
                <c:pt idx="1810">
                  <c:v>15.764864620925406</c:v>
                </c:pt>
                <c:pt idx="1811">
                  <c:v>17.178665757002772</c:v>
                </c:pt>
                <c:pt idx="1812">
                  <c:v>18.332035738105713</c:v>
                </c:pt>
                <c:pt idx="1813">
                  <c:v>19.347680859892559</c:v>
                </c:pt>
                <c:pt idx="1814">
                  <c:v>20.256654879545746</c:v>
                </c:pt>
                <c:pt idx="1815">
                  <c:v>21.104852814134382</c:v>
                </c:pt>
                <c:pt idx="1816">
                  <c:v>21.837095741076208</c:v>
                </c:pt>
                <c:pt idx="1817">
                  <c:v>22.617861849445688</c:v>
                </c:pt>
                <c:pt idx="1818">
                  <c:v>23.312705317336853</c:v>
                </c:pt>
                <c:pt idx="1819">
                  <c:v>23.936635608185679</c:v>
                </c:pt>
                <c:pt idx="1820">
                  <c:v>24.498875549150942</c:v>
                </c:pt>
                <c:pt idx="1821">
                  <c:v>25.011160663919096</c:v>
                </c:pt>
                <c:pt idx="1822">
                  <c:v>25.48109474257242</c:v>
                </c:pt>
                <c:pt idx="1823">
                  <c:v>25.282313286454311</c:v>
                </c:pt>
                <c:pt idx="1824">
                  <c:v>24.95089860680531</c:v>
                </c:pt>
                <c:pt idx="1825">
                  <c:v>24.483986245382074</c:v>
                </c:pt>
                <c:pt idx="1826">
                  <c:v>23.875661342919116</c:v>
                </c:pt>
                <c:pt idx="1827">
                  <c:v>23.137382497876249</c:v>
                </c:pt>
                <c:pt idx="1828">
                  <c:v>22.242146278143352</c:v>
                </c:pt>
                <c:pt idx="1829">
                  <c:v>21.17343944460978</c:v>
                </c:pt>
                <c:pt idx="1830">
                  <c:v>19.89010461279052</c:v>
                </c:pt>
                <c:pt idx="1831">
                  <c:v>18.357765022720635</c:v>
                </c:pt>
                <c:pt idx="1832">
                  <c:v>16.621582121186929</c:v>
                </c:pt>
                <c:pt idx="1833">
                  <c:v>14.623986390274066</c:v>
                </c:pt>
                <c:pt idx="1834">
                  <c:v>10.855191536642913</c:v>
                </c:pt>
                <c:pt idx="1835">
                  <c:v>6.9431931491742507</c:v>
                </c:pt>
                <c:pt idx="1836">
                  <c:v>4.0296019193528982</c:v>
                </c:pt>
                <c:pt idx="1837">
                  <c:v>2.7422073137886871</c:v>
                </c:pt>
                <c:pt idx="1838">
                  <c:v>1.565952814106389</c:v>
                </c:pt>
                <c:pt idx="1839">
                  <c:v>1.3988121777349547</c:v>
                </c:pt>
                <c:pt idx="1840">
                  <c:v>1.2455888998446645</c:v>
                </c:pt>
                <c:pt idx="1841">
                  <c:v>1.0601353062002261</c:v>
                </c:pt>
                <c:pt idx="1842">
                  <c:v>0.8863315561308257</c:v>
                </c:pt>
                <c:pt idx="1843">
                  <c:v>0.72991289374624213</c:v>
                </c:pt>
                <c:pt idx="1844">
                  <c:v>0.60111390298871548</c:v>
                </c:pt>
                <c:pt idx="1845">
                  <c:v>0.70464299389106044</c:v>
                </c:pt>
                <c:pt idx="1846">
                  <c:v>0.75680618603101968</c:v>
                </c:pt>
                <c:pt idx="1847">
                  <c:v>0.78544745024084139</c:v>
                </c:pt>
                <c:pt idx="1848">
                  <c:v>0.78497156413931779</c:v>
                </c:pt>
                <c:pt idx="1849">
                  <c:v>0.80089461410801377</c:v>
                </c:pt>
                <c:pt idx="1850">
                  <c:v>0.84032259861213843</c:v>
                </c:pt>
                <c:pt idx="1851">
                  <c:v>0.91249552935446632</c:v>
                </c:pt>
                <c:pt idx="1852">
                  <c:v>0.94699218964898479</c:v>
                </c:pt>
                <c:pt idx="1853">
                  <c:v>0.94726412850082709</c:v>
                </c:pt>
                <c:pt idx="1854">
                  <c:v>0.94558766334102518</c:v>
                </c:pt>
                <c:pt idx="1855">
                  <c:v>0.95120307845524399</c:v>
                </c:pt>
                <c:pt idx="1856">
                  <c:v>0.9721527618103516</c:v>
                </c:pt>
                <c:pt idx="1857">
                  <c:v>0.98982040191513265</c:v>
                </c:pt>
                <c:pt idx="1858">
                  <c:v>1.0052742239687456</c:v>
                </c:pt>
                <c:pt idx="1859">
                  <c:v>1.0187987062685016</c:v>
                </c:pt>
                <c:pt idx="1860">
                  <c:v>1.0301891223502784</c:v>
                </c:pt>
                <c:pt idx="1861">
                  <c:v>1.0401795176713984</c:v>
                </c:pt>
                <c:pt idx="1862">
                  <c:v>1.0489575942591527</c:v>
                </c:pt>
                <c:pt idx="1863">
                  <c:v>1.0564944842503352</c:v>
                </c:pt>
                <c:pt idx="1864">
                  <c:v>1.0631511860039955</c:v>
                </c:pt>
                <c:pt idx="1865">
                  <c:v>1.0690089016631132</c:v>
                </c:pt>
                <c:pt idx="1866">
                  <c:v>1.0738490315046532</c:v>
                </c:pt>
                <c:pt idx="1867">
                  <c:v>1.07795042084688</c:v>
                </c:pt>
                <c:pt idx="1868">
                  <c:v>1.0814228960224475</c:v>
                </c:pt>
                <c:pt idx="1869">
                  <c:v>1.0840229508734194</c:v>
                </c:pt>
                <c:pt idx="1870">
                  <c:v>1.0856237289465009</c:v>
                </c:pt>
                <c:pt idx="1871">
                  <c:v>1.0865099745171316</c:v>
                </c:pt>
                <c:pt idx="1872">
                  <c:v>1.0866246496838092</c:v>
                </c:pt>
                <c:pt idx="1873">
                  <c:v>1.0853594520372931</c:v>
                </c:pt>
                <c:pt idx="1874">
                  <c:v>1.0823560317842977</c:v>
                </c:pt>
                <c:pt idx="1875">
                  <c:v>0.94398355527336875</c:v>
                </c:pt>
                <c:pt idx="1876">
                  <c:v>0.82557610885250987</c:v>
                </c:pt>
                <c:pt idx="1877">
                  <c:v>0.731603392913036</c:v>
                </c:pt>
                <c:pt idx="1878">
                  <c:v>0.73135403310561486</c:v>
                </c:pt>
                <c:pt idx="1879">
                  <c:v>0.72796852084803243</c:v>
                </c:pt>
                <c:pt idx="1880">
                  <c:v>0.70884763434992637</c:v>
                </c:pt>
                <c:pt idx="1881">
                  <c:v>0.51472525030538274</c:v>
                </c:pt>
                <c:pt idx="1882">
                  <c:v>0.31756814775576542</c:v>
                </c:pt>
                <c:pt idx="1883">
                  <c:v>0.23231895157368407</c:v>
                </c:pt>
                <c:pt idx="1884">
                  <c:v>0.20164979796833332</c:v>
                </c:pt>
                <c:pt idx="1885">
                  <c:v>0.20840372738048268</c:v>
                </c:pt>
                <c:pt idx="1886">
                  <c:v>0.20693605714403271</c:v>
                </c:pt>
                <c:pt idx="1887">
                  <c:v>0.20586383056469632</c:v>
                </c:pt>
                <c:pt idx="1888">
                  <c:v>0.20419544895543562</c:v>
                </c:pt>
                <c:pt idx="1889">
                  <c:v>0.20193191450282524</c:v>
                </c:pt>
                <c:pt idx="1890">
                  <c:v>0.20010442054262575</c:v>
                </c:pt>
                <c:pt idx="1891">
                  <c:v>0.19866756785891029</c:v>
                </c:pt>
                <c:pt idx="1892">
                  <c:v>0.19660846613061633</c:v>
                </c:pt>
                <c:pt idx="1893">
                  <c:v>0.19503398974273911</c:v>
                </c:pt>
                <c:pt idx="1894">
                  <c:v>0.19316920242777896</c:v>
                </c:pt>
                <c:pt idx="1895">
                  <c:v>0.19044647690218014</c:v>
                </c:pt>
                <c:pt idx="1896">
                  <c:v>0.18823524128118577</c:v>
                </c:pt>
                <c:pt idx="1897">
                  <c:v>0.18555803904143864</c:v>
                </c:pt>
                <c:pt idx="1898">
                  <c:v>0.18532099868601076</c:v>
                </c:pt>
                <c:pt idx="1899">
                  <c:v>0.19396767304846962</c:v>
                </c:pt>
                <c:pt idx="1900">
                  <c:v>0.20097056354082921</c:v>
                </c:pt>
                <c:pt idx="1901">
                  <c:v>0.20651332211173584</c:v>
                </c:pt>
                <c:pt idx="1902">
                  <c:v>0.2119012854228442</c:v>
                </c:pt>
                <c:pt idx="1903">
                  <c:v>0.21888278749235252</c:v>
                </c:pt>
                <c:pt idx="1904">
                  <c:v>0.22468956734403478</c:v>
                </c:pt>
                <c:pt idx="1905">
                  <c:v>0.59265886131522116</c:v>
                </c:pt>
                <c:pt idx="1906">
                  <c:v>0.7778731770866929</c:v>
                </c:pt>
                <c:pt idx="1907">
                  <c:v>0.91091556767350057</c:v>
                </c:pt>
                <c:pt idx="1908">
                  <c:v>1.0131613157005033</c:v>
                </c:pt>
                <c:pt idx="1909">
                  <c:v>1.088737162278729</c:v>
                </c:pt>
                <c:pt idx="1910">
                  <c:v>1.1491791533629256</c:v>
                </c:pt>
                <c:pt idx="1911">
                  <c:v>1.1975098732765539</c:v>
                </c:pt>
                <c:pt idx="1912">
                  <c:v>1.2319169164922152</c:v>
                </c:pt>
                <c:pt idx="1913">
                  <c:v>1.2580097825159537</c:v>
                </c:pt>
                <c:pt idx="1914">
                  <c:v>1.2768829236192156</c:v>
                </c:pt>
                <c:pt idx="1915">
                  <c:v>1.2870071989396599</c:v>
                </c:pt>
                <c:pt idx="1916">
                  <c:v>1.2919004020145575</c:v>
                </c:pt>
                <c:pt idx="1917">
                  <c:v>1.2920048143839979</c:v>
                </c:pt>
                <c:pt idx="1918">
                  <c:v>1.2864632274423629</c:v>
                </c:pt>
                <c:pt idx="1919">
                  <c:v>1.2773510906420937</c:v>
                </c:pt>
                <c:pt idx="1920">
                  <c:v>1.2650381555473598</c:v>
                </c:pt>
                <c:pt idx="1921">
                  <c:v>1.2489093347304658</c:v>
                </c:pt>
                <c:pt idx="1922">
                  <c:v>1.2304772826281847</c:v>
                </c:pt>
                <c:pt idx="1923">
                  <c:v>1.2099962571646177</c:v>
                </c:pt>
                <c:pt idx="1924">
                  <c:v>1.1881847166586994</c:v>
                </c:pt>
                <c:pt idx="1925">
                  <c:v>1.1654651362451556</c:v>
                </c:pt>
                <c:pt idx="1926">
                  <c:v>1.1387075860446574</c:v>
                </c:pt>
                <c:pt idx="1927">
                  <c:v>1.1119098798679214</c:v>
                </c:pt>
                <c:pt idx="1928">
                  <c:v>1.0961108095393026</c:v>
                </c:pt>
                <c:pt idx="1929">
                  <c:v>1.0783563821869619</c:v>
                </c:pt>
                <c:pt idx="1930">
                  <c:v>1.0655299656244388</c:v>
                </c:pt>
                <c:pt idx="1931">
                  <c:v>1.0816858261925497</c:v>
                </c:pt>
                <c:pt idx="1932">
                  <c:v>1.0602064305279562</c:v>
                </c:pt>
                <c:pt idx="1933">
                  <c:v>1.0101196511014472</c:v>
                </c:pt>
                <c:pt idx="1934">
                  <c:v>0.92829832399009127</c:v>
                </c:pt>
                <c:pt idx="1935">
                  <c:v>0.94646525784939417</c:v>
                </c:pt>
                <c:pt idx="1936">
                  <c:v>0.96326265518963394</c:v>
                </c:pt>
                <c:pt idx="1937">
                  <c:v>0.97708801929611433</c:v>
                </c:pt>
                <c:pt idx="1938">
                  <c:v>0.98528171977733647</c:v>
                </c:pt>
                <c:pt idx="1939">
                  <c:v>0.99210693579801101</c:v>
                </c:pt>
                <c:pt idx="1940">
                  <c:v>0.99690053133553713</c:v>
                </c:pt>
                <c:pt idx="1941">
                  <c:v>0.99859383033452775</c:v>
                </c:pt>
                <c:pt idx="1942">
                  <c:v>0.99865320017329917</c:v>
                </c:pt>
                <c:pt idx="1943">
                  <c:v>0.99741845082540848</c:v>
                </c:pt>
                <c:pt idx="1944">
                  <c:v>0.99534015614075411</c:v>
                </c:pt>
                <c:pt idx="1945">
                  <c:v>0.99129569427981978</c:v>
                </c:pt>
                <c:pt idx="1946">
                  <c:v>0.98659992012333297</c:v>
                </c:pt>
                <c:pt idx="1947">
                  <c:v>0.9832338885700096</c:v>
                </c:pt>
                <c:pt idx="1948">
                  <c:v>0.97755042883584575</c:v>
                </c:pt>
                <c:pt idx="1949">
                  <c:v>0.97178836487027798</c:v>
                </c:pt>
                <c:pt idx="1950">
                  <c:v>0.96622430199400278</c:v>
                </c:pt>
                <c:pt idx="1951">
                  <c:v>0.99042733971350916</c:v>
                </c:pt>
                <c:pt idx="1952">
                  <c:v>0.99909375256723298</c:v>
                </c:pt>
                <c:pt idx="1953">
                  <c:v>0.99100006214318481</c:v>
                </c:pt>
                <c:pt idx="1954">
                  <c:v>0.96035182977041178</c:v>
                </c:pt>
                <c:pt idx="1955">
                  <c:v>0.908367585352306</c:v>
                </c:pt>
                <c:pt idx="1956">
                  <c:v>0.89239679650520742</c:v>
                </c:pt>
                <c:pt idx="1957">
                  <c:v>0.88609569207085048</c:v>
                </c:pt>
                <c:pt idx="1958">
                  <c:v>0.89901053298012834</c:v>
                </c:pt>
                <c:pt idx="1959">
                  <c:v>0.91404613994806483</c:v>
                </c:pt>
                <c:pt idx="1960">
                  <c:v>0.92764790680233533</c:v>
                </c:pt>
                <c:pt idx="1961">
                  <c:v>0.92628812132347649</c:v>
                </c:pt>
                <c:pt idx="1962">
                  <c:v>0.93043590259754561</c:v>
                </c:pt>
                <c:pt idx="1963">
                  <c:v>0.93640245861292082</c:v>
                </c:pt>
                <c:pt idx="1964">
                  <c:v>0.94341740050408196</c:v>
                </c:pt>
                <c:pt idx="1965">
                  <c:v>0.95230369307613394</c:v>
                </c:pt>
                <c:pt idx="1966">
                  <c:v>0.96103021795256771</c:v>
                </c:pt>
                <c:pt idx="1967">
                  <c:v>0.9687261419419021</c:v>
                </c:pt>
                <c:pt idx="1968">
                  <c:v>0.97438349262348978</c:v>
                </c:pt>
                <c:pt idx="1969">
                  <c:v>0.97760489134809248</c:v>
                </c:pt>
                <c:pt idx="1970">
                  <c:v>0.97752244691235424</c:v>
                </c:pt>
                <c:pt idx="1971">
                  <c:v>0.97104179530100265</c:v>
                </c:pt>
                <c:pt idx="1972">
                  <c:v>0.9592483529335637</c:v>
                </c:pt>
                <c:pt idx="1973">
                  <c:v>0.9410532503901996</c:v>
                </c:pt>
                <c:pt idx="1974">
                  <c:v>0.91031848645118008</c:v>
                </c:pt>
                <c:pt idx="1975">
                  <c:v>0.86927692652565758</c:v>
                </c:pt>
                <c:pt idx="1976">
                  <c:v>0.81525023324397705</c:v>
                </c:pt>
                <c:pt idx="1977">
                  <c:v>0.73520538566733673</c:v>
                </c:pt>
                <c:pt idx="1978">
                  <c:v>0.62708502471005856</c:v>
                </c:pt>
                <c:pt idx="1979">
                  <c:v>0.46986861378168843</c:v>
                </c:pt>
                <c:pt idx="1980">
                  <c:v>0.15076694357377191</c:v>
                </c:pt>
                <c:pt idx="1981">
                  <c:v>0.15674170743823887</c:v>
                </c:pt>
                <c:pt idx="1982">
                  <c:v>0.16171617917091027</c:v>
                </c:pt>
                <c:pt idx="1983">
                  <c:v>0.16729784232923048</c:v>
                </c:pt>
                <c:pt idx="1984">
                  <c:v>0.17152722431209705</c:v>
                </c:pt>
                <c:pt idx="1985">
                  <c:v>0.17464758685984688</c:v>
                </c:pt>
                <c:pt idx="1986">
                  <c:v>0.5833544521488333</c:v>
                </c:pt>
                <c:pt idx="1987">
                  <c:v>0.60899458013796304</c:v>
                </c:pt>
                <c:pt idx="1988">
                  <c:v>0.6344168919981189</c:v>
                </c:pt>
                <c:pt idx="1989">
                  <c:v>0.65956447459012024</c:v>
                </c:pt>
                <c:pt idx="1990">
                  <c:v>0.68434807864700786</c:v>
                </c:pt>
                <c:pt idx="1991">
                  <c:v>0.91079333350692859</c:v>
                </c:pt>
                <c:pt idx="1992">
                  <c:v>0.92039361511947559</c:v>
                </c:pt>
                <c:pt idx="1993">
                  <c:v>0.92266231979950974</c:v>
                </c:pt>
                <c:pt idx="1994">
                  <c:v>0.9239093675434219</c:v>
                </c:pt>
                <c:pt idx="1995">
                  <c:v>0.93058768311365025</c:v>
                </c:pt>
                <c:pt idx="1996">
                  <c:v>0.94592593428200877</c:v>
                </c:pt>
                <c:pt idx="1997">
                  <c:v>0.96351136239902524</c:v>
                </c:pt>
                <c:pt idx="1998">
                  <c:v>0.98133632893867428</c:v>
                </c:pt>
                <c:pt idx="1999">
                  <c:v>0.99925828145334439</c:v>
                </c:pt>
                <c:pt idx="2000">
                  <c:v>1.0188023380186324</c:v>
                </c:pt>
                <c:pt idx="2001">
                  <c:v>1.0379678782724771</c:v>
                </c:pt>
                <c:pt idx="2002">
                  <c:v>1.0566157738366011</c:v>
                </c:pt>
                <c:pt idx="2003">
                  <c:v>1.0743964278593368</c:v>
                </c:pt>
                <c:pt idx="2004">
                  <c:v>1.0912480416289805</c:v>
                </c:pt>
                <c:pt idx="2005">
                  <c:v>1.1070282836211329</c:v>
                </c:pt>
                <c:pt idx="2006">
                  <c:v>1.1215108747304841</c:v>
                </c:pt>
                <c:pt idx="2007">
                  <c:v>1.1394532781134723</c:v>
                </c:pt>
                <c:pt idx="2008">
                  <c:v>1.1552448830436208</c:v>
                </c:pt>
                <c:pt idx="2009">
                  <c:v>1.1739608683977225</c:v>
                </c:pt>
                <c:pt idx="2010">
                  <c:v>1.1871178265482731</c:v>
                </c:pt>
                <c:pt idx="2011">
                  <c:v>1.1965821010620699</c:v>
                </c:pt>
                <c:pt idx="2012">
                  <c:v>1.2038773494571626</c:v>
                </c:pt>
                <c:pt idx="2013">
                  <c:v>1.2062158329215815</c:v>
                </c:pt>
                <c:pt idx="2014">
                  <c:v>1.2036735394907876</c:v>
                </c:pt>
                <c:pt idx="2015">
                  <c:v>1.2012153651919051</c:v>
                </c:pt>
                <c:pt idx="2016">
                  <c:v>1.1792014043380274</c:v>
                </c:pt>
                <c:pt idx="2017">
                  <c:v>1.1445659658965932</c:v>
                </c:pt>
                <c:pt idx="2018">
                  <c:v>1.0936383864415948</c:v>
                </c:pt>
                <c:pt idx="2019">
                  <c:v>1.0247401946652701</c:v>
                </c:pt>
                <c:pt idx="2020">
                  <c:v>0.92968092786694689</c:v>
                </c:pt>
                <c:pt idx="2021">
                  <c:v>0.91205078649491989</c:v>
                </c:pt>
                <c:pt idx="2022">
                  <c:v>0.83078173841503145</c:v>
                </c:pt>
                <c:pt idx="2023">
                  <c:v>0.75847601120351549</c:v>
                </c:pt>
                <c:pt idx="2024">
                  <c:v>0.72793289740166434</c:v>
                </c:pt>
                <c:pt idx="2025">
                  <c:v>0.71178828641173852</c:v>
                </c:pt>
                <c:pt idx="2026">
                  <c:v>0.70933869386018245</c:v>
                </c:pt>
                <c:pt idx="2027">
                  <c:v>0.70701320162175363</c:v>
                </c:pt>
                <c:pt idx="2028">
                  <c:v>0.70216883868888524</c:v>
                </c:pt>
                <c:pt idx="2029">
                  <c:v>0.69727950708128716</c:v>
                </c:pt>
                <c:pt idx="2030">
                  <c:v>0.69249943409644177</c:v>
                </c:pt>
                <c:pt idx="2031">
                  <c:v>0.68513174568272572</c:v>
                </c:pt>
                <c:pt idx="2032">
                  <c:v>0.67507833240463477</c:v>
                </c:pt>
                <c:pt idx="2033">
                  <c:v>0.66216641219356509</c:v>
                </c:pt>
                <c:pt idx="2034">
                  <c:v>0.66648101484150724</c:v>
                </c:pt>
                <c:pt idx="2035">
                  <c:v>0.64165946090262072</c:v>
                </c:pt>
                <c:pt idx="2036">
                  <c:v>0.59942284465923446</c:v>
                </c:pt>
                <c:pt idx="2037">
                  <c:v>0.56355663810806422</c:v>
                </c:pt>
                <c:pt idx="2038">
                  <c:v>0.52440370945335946</c:v>
                </c:pt>
                <c:pt idx="2039">
                  <c:v>0.49316121284595782</c:v>
                </c:pt>
                <c:pt idx="2040">
                  <c:v>0.46030831352127199</c:v>
                </c:pt>
                <c:pt idx="2041">
                  <c:v>0.42606427500152488</c:v>
                </c:pt>
                <c:pt idx="2042">
                  <c:v>0.39447639499512493</c:v>
                </c:pt>
                <c:pt idx="2043">
                  <c:v>0.36235392486468471</c:v>
                </c:pt>
                <c:pt idx="2044">
                  <c:v>0.33007424688473191</c:v>
                </c:pt>
                <c:pt idx="2045">
                  <c:v>0.31085098469030026</c:v>
                </c:pt>
                <c:pt idx="2046">
                  <c:v>0.29760002069979169</c:v>
                </c:pt>
                <c:pt idx="2047">
                  <c:v>0.28760939075632047</c:v>
                </c:pt>
                <c:pt idx="2048">
                  <c:v>0.28226109864205212</c:v>
                </c:pt>
                <c:pt idx="2049">
                  <c:v>0.28311132301295944</c:v>
                </c:pt>
                <c:pt idx="2050">
                  <c:v>0.28731032707504156</c:v>
                </c:pt>
                <c:pt idx="2051">
                  <c:v>0.29438865967454447</c:v>
                </c:pt>
                <c:pt idx="2052">
                  <c:v>0.3047621670711399</c:v>
                </c:pt>
                <c:pt idx="2053">
                  <c:v>0.31635572980305876</c:v>
                </c:pt>
                <c:pt idx="2054">
                  <c:v>0.32856657955131408</c:v>
                </c:pt>
                <c:pt idx="2055">
                  <c:v>0.34214765457329049</c:v>
                </c:pt>
                <c:pt idx="2056">
                  <c:v>0.35504055945129803</c:v>
                </c:pt>
                <c:pt idx="2057">
                  <c:v>0.36670672832174012</c:v>
                </c:pt>
                <c:pt idx="2058">
                  <c:v>0.38067353742424509</c:v>
                </c:pt>
                <c:pt idx="2059">
                  <c:v>0.38916912625609518</c:v>
                </c:pt>
                <c:pt idx="2060">
                  <c:v>0.39355360051918481</c:v>
                </c:pt>
                <c:pt idx="2061">
                  <c:v>0.39482677162190816</c:v>
                </c:pt>
                <c:pt idx="2062">
                  <c:v>0.39064562477438131</c:v>
                </c:pt>
                <c:pt idx="2063">
                  <c:v>0.37983623537084293</c:v>
                </c:pt>
                <c:pt idx="2064">
                  <c:v>0.3236103887738942</c:v>
                </c:pt>
                <c:pt idx="2065">
                  <c:v>0.3008491478658169</c:v>
                </c:pt>
                <c:pt idx="2066">
                  <c:v>0.30379301220186311</c:v>
                </c:pt>
                <c:pt idx="2067">
                  <c:v>0.30598277318855283</c:v>
                </c:pt>
                <c:pt idx="2068">
                  <c:v>0.31233554011338927</c:v>
                </c:pt>
                <c:pt idx="2069">
                  <c:v>0.54772830486973756</c:v>
                </c:pt>
                <c:pt idx="2070">
                  <c:v>0.68589813471228955</c:v>
                </c:pt>
                <c:pt idx="2071">
                  <c:v>0.78225885043710153</c:v>
                </c:pt>
                <c:pt idx="2072">
                  <c:v>0.85267299893895265</c:v>
                </c:pt>
                <c:pt idx="2073">
                  <c:v>0.90510880628647861</c:v>
                </c:pt>
                <c:pt idx="2074">
                  <c:v>0.93641765563446122</c:v>
                </c:pt>
                <c:pt idx="2075">
                  <c:v>0.95866677254336041</c:v>
                </c:pt>
                <c:pt idx="2076">
                  <c:v>0.96859879406790339</c:v>
                </c:pt>
                <c:pt idx="2077">
                  <c:v>0.97121338218954012</c:v>
                </c:pt>
                <c:pt idx="2078">
                  <c:v>0.97098634810916506</c:v>
                </c:pt>
                <c:pt idx="2079">
                  <c:v>0.97469272564175513</c:v>
                </c:pt>
                <c:pt idx="2080">
                  <c:v>0.98524987977159695</c:v>
                </c:pt>
                <c:pt idx="2081">
                  <c:v>1.0055253842681975</c:v>
                </c:pt>
                <c:pt idx="2082">
                  <c:v>1.0055571669952059</c:v>
                </c:pt>
                <c:pt idx="2083">
                  <c:v>1.0079909845410964</c:v>
                </c:pt>
                <c:pt idx="2084">
                  <c:v>1.0094661325554632</c:v>
                </c:pt>
                <c:pt idx="2085">
                  <c:v>1.0096306111544595</c:v>
                </c:pt>
                <c:pt idx="2086">
                  <c:v>1.0084364325399831</c:v>
                </c:pt>
                <c:pt idx="2087">
                  <c:v>1.0057165061210822</c:v>
                </c:pt>
                <c:pt idx="2088">
                  <c:v>0.9994632437408727</c:v>
                </c:pt>
                <c:pt idx="2089">
                  <c:v>0.99147133461083026</c:v>
                </c:pt>
                <c:pt idx="2090">
                  <c:v>0.98169841666365654</c:v>
                </c:pt>
                <c:pt idx="2091">
                  <c:v>0.96842376005342146</c:v>
                </c:pt>
                <c:pt idx="2092">
                  <c:v>0.95190537877733883</c:v>
                </c:pt>
                <c:pt idx="2093">
                  <c:v>0.93158808489411571</c:v>
                </c:pt>
                <c:pt idx="2094">
                  <c:v>0.90709626774294672</c:v>
                </c:pt>
                <c:pt idx="2095">
                  <c:v>0.87692253416391042</c:v>
                </c:pt>
                <c:pt idx="2096">
                  <c:v>0.84083448370610758</c:v>
                </c:pt>
                <c:pt idx="2097">
                  <c:v>0.79788487288050236</c:v>
                </c:pt>
                <c:pt idx="2098">
                  <c:v>0.74021937961799233</c:v>
                </c:pt>
                <c:pt idx="2099">
                  <c:v>0.69033199505525056</c:v>
                </c:pt>
                <c:pt idx="2100">
                  <c:v>0.64554139146049261</c:v>
                </c:pt>
                <c:pt idx="2101">
                  <c:v>0.60658775414067312</c:v>
                </c:pt>
                <c:pt idx="2102">
                  <c:v>0.57442805507540873</c:v>
                </c:pt>
                <c:pt idx="2103">
                  <c:v>0.54935249644397499</c:v>
                </c:pt>
                <c:pt idx="2104">
                  <c:v>0.53910174859180504</c:v>
                </c:pt>
                <c:pt idx="2105">
                  <c:v>0.53476432429482812</c:v>
                </c:pt>
                <c:pt idx="2106">
                  <c:v>0.53907717032086022</c:v>
                </c:pt>
                <c:pt idx="2107">
                  <c:v>0.54515558743687598</c:v>
                </c:pt>
                <c:pt idx="2108">
                  <c:v>0.53397935395080953</c:v>
                </c:pt>
                <c:pt idx="2109">
                  <c:v>0.49945949468878958</c:v>
                </c:pt>
                <c:pt idx="2110">
                  <c:v>0.42519741785177101</c:v>
                </c:pt>
                <c:pt idx="2111">
                  <c:v>0.25946272748090898</c:v>
                </c:pt>
                <c:pt idx="2112">
                  <c:v>0.16845454352074765</c:v>
                </c:pt>
                <c:pt idx="2113">
                  <c:v>0.16591197670448543</c:v>
                </c:pt>
                <c:pt idx="2114">
                  <c:v>0.1628042318654265</c:v>
                </c:pt>
                <c:pt idx="2115">
                  <c:v>0.16007419717694013</c:v>
                </c:pt>
                <c:pt idx="2116">
                  <c:v>0.15762898298571806</c:v>
                </c:pt>
                <c:pt idx="2117">
                  <c:v>0.15460307589056288</c:v>
                </c:pt>
                <c:pt idx="2118">
                  <c:v>0.15199888230421063</c:v>
                </c:pt>
                <c:pt idx="2119">
                  <c:v>0.15052866609574439</c:v>
                </c:pt>
                <c:pt idx="2120">
                  <c:v>0.15043743460238332</c:v>
                </c:pt>
                <c:pt idx="2121">
                  <c:v>0.15078362834140985</c:v>
                </c:pt>
                <c:pt idx="2122">
                  <c:v>0.1547746626895817</c:v>
                </c:pt>
                <c:pt idx="2123">
                  <c:v>0.15905380494951368</c:v>
                </c:pt>
                <c:pt idx="2124">
                  <c:v>0.16373617860832465</c:v>
                </c:pt>
                <c:pt idx="2125">
                  <c:v>0.17167283825994459</c:v>
                </c:pt>
                <c:pt idx="2126">
                  <c:v>0.18301945343915774</c:v>
                </c:pt>
                <c:pt idx="2127">
                  <c:v>0.19514852089336904</c:v>
                </c:pt>
                <c:pt idx="2128">
                  <c:v>0.20719980316802497</c:v>
                </c:pt>
                <c:pt idx="2129">
                  <c:v>0.21912644007744664</c:v>
                </c:pt>
                <c:pt idx="2130">
                  <c:v>0.23437429774388174</c:v>
                </c:pt>
                <c:pt idx="2131">
                  <c:v>0.24897939194334157</c:v>
                </c:pt>
                <c:pt idx="2132">
                  <c:v>0.2629489539910364</c:v>
                </c:pt>
                <c:pt idx="2133">
                  <c:v>0.27902603679590399</c:v>
                </c:pt>
                <c:pt idx="2134">
                  <c:v>0.29364631441251143</c:v>
                </c:pt>
                <c:pt idx="2135">
                  <c:v>0.30710986143318159</c:v>
                </c:pt>
                <c:pt idx="2136">
                  <c:v>0.32211390584922339</c:v>
                </c:pt>
                <c:pt idx="2137">
                  <c:v>0.33581711689047367</c:v>
                </c:pt>
                <c:pt idx="2138">
                  <c:v>0.34826607898386419</c:v>
                </c:pt>
                <c:pt idx="2139">
                  <c:v>0.3594241177323797</c:v>
                </c:pt>
                <c:pt idx="2140">
                  <c:v>0.37167984324275011</c:v>
                </c:pt>
                <c:pt idx="2141">
                  <c:v>0.38231742748971792</c:v>
                </c:pt>
                <c:pt idx="2142">
                  <c:v>0.39137978685197988</c:v>
                </c:pt>
                <c:pt idx="2143">
                  <c:v>0.40178938547227905</c:v>
                </c:pt>
                <c:pt idx="2144">
                  <c:v>0.41034453144561722</c:v>
                </c:pt>
                <c:pt idx="2145">
                  <c:v>0.41925865392564077</c:v>
                </c:pt>
                <c:pt idx="2146">
                  <c:v>0.42678534048688738</c:v>
                </c:pt>
                <c:pt idx="2147">
                  <c:v>0.43922655490416385</c:v>
                </c:pt>
                <c:pt idx="2148">
                  <c:v>0.45368311488964419</c:v>
                </c:pt>
                <c:pt idx="2149">
                  <c:v>0.46619499340682113</c:v>
                </c:pt>
                <c:pt idx="2150">
                  <c:v>0.47531062989975598</c:v>
                </c:pt>
                <c:pt idx="2151">
                  <c:v>0.49109659000794464</c:v>
                </c:pt>
                <c:pt idx="2152">
                  <c:v>0.5058061676954505</c:v>
                </c:pt>
                <c:pt idx="2153">
                  <c:v>0.51771446317723091</c:v>
                </c:pt>
                <c:pt idx="2154">
                  <c:v>0.52700240670241227</c:v>
                </c:pt>
                <c:pt idx="2155">
                  <c:v>0.53610161437883719</c:v>
                </c:pt>
                <c:pt idx="2156">
                  <c:v>0.54462656765906914</c:v>
                </c:pt>
                <c:pt idx="2157">
                  <c:v>0.55075991091598475</c:v>
                </c:pt>
                <c:pt idx="2158">
                  <c:v>0.55671683834786667</c:v>
                </c:pt>
                <c:pt idx="2159">
                  <c:v>0.5602201197246055</c:v>
                </c:pt>
                <c:pt idx="2160">
                  <c:v>0.56342441531364285</c:v>
                </c:pt>
                <c:pt idx="2161">
                  <c:v>0.56646034287791425</c:v>
                </c:pt>
                <c:pt idx="2162">
                  <c:v>0.56710172092962818</c:v>
                </c:pt>
                <c:pt idx="2163">
                  <c:v>0.5675131165991848</c:v>
                </c:pt>
                <c:pt idx="2164">
                  <c:v>0.56769708565996257</c:v>
                </c:pt>
                <c:pt idx="2165">
                  <c:v>0.56555906151422719</c:v>
                </c:pt>
                <c:pt idx="2166">
                  <c:v>0.5632071653666284</c:v>
                </c:pt>
                <c:pt idx="2167">
                  <c:v>0.56055184950855363</c:v>
                </c:pt>
                <c:pt idx="2168">
                  <c:v>0.55550479309320078</c:v>
                </c:pt>
                <c:pt idx="2169">
                  <c:v>0.54791300670368936</c:v>
                </c:pt>
                <c:pt idx="2170">
                  <c:v>0.54215461453480529</c:v>
                </c:pt>
                <c:pt idx="2171">
                  <c:v>0.53373668971618293</c:v>
                </c:pt>
                <c:pt idx="2172">
                  <c:v>0.52265602909062692</c:v>
                </c:pt>
                <c:pt idx="2173">
                  <c:v>0.51329449468828092</c:v>
                </c:pt>
                <c:pt idx="2174">
                  <c:v>0.50108239163811474</c:v>
                </c:pt>
                <c:pt idx="2175">
                  <c:v>0.48856532989385842</c:v>
                </c:pt>
                <c:pt idx="2176">
                  <c:v>0.47311952094635013</c:v>
                </c:pt>
                <c:pt idx="2177">
                  <c:v>0.46308031864632132</c:v>
                </c:pt>
                <c:pt idx="2178">
                  <c:v>0.45811122335135429</c:v>
                </c:pt>
                <c:pt idx="2179">
                  <c:v>0.45122981678624535</c:v>
                </c:pt>
                <c:pt idx="2180">
                  <c:v>0.44228406012182375</c:v>
                </c:pt>
                <c:pt idx="2181">
                  <c:v>0.44815234408309912</c:v>
                </c:pt>
                <c:pt idx="2182">
                  <c:v>0.45226660835131333</c:v>
                </c:pt>
                <c:pt idx="2183">
                  <c:v>0.45694041351110914</c:v>
                </c:pt>
                <c:pt idx="2184">
                  <c:v>0.45977391387738897</c:v>
                </c:pt>
                <c:pt idx="2185">
                  <c:v>0.46529042115927544</c:v>
                </c:pt>
                <c:pt idx="2186">
                  <c:v>0.47132008548121584</c:v>
                </c:pt>
                <c:pt idx="2187">
                  <c:v>0.62244350262888914</c:v>
                </c:pt>
                <c:pt idx="2188">
                  <c:v>0.68315340485828902</c:v>
                </c:pt>
                <c:pt idx="2189">
                  <c:v>0.69886179814812477</c:v>
                </c:pt>
                <c:pt idx="2190">
                  <c:v>0.69872051618431652</c:v>
                </c:pt>
                <c:pt idx="2191">
                  <c:v>0.7811327285177756</c:v>
                </c:pt>
                <c:pt idx="2192">
                  <c:v>0.78144334716976849</c:v>
                </c:pt>
                <c:pt idx="2193">
                  <c:v>0.78920709833184532</c:v>
                </c:pt>
                <c:pt idx="2194">
                  <c:v>0.79884586092568366</c:v>
                </c:pt>
                <c:pt idx="2195">
                  <c:v>0.80936477182792299</c:v>
                </c:pt>
                <c:pt idx="2196">
                  <c:v>0.82054555652612837</c:v>
                </c:pt>
                <c:pt idx="2197">
                  <c:v>0.83312208881157346</c:v>
                </c:pt>
                <c:pt idx="2198">
                  <c:v>0.84583275371851085</c:v>
                </c:pt>
                <c:pt idx="2199">
                  <c:v>0.85848869199426781</c:v>
                </c:pt>
                <c:pt idx="2200">
                  <c:v>0.87088513088076536</c:v>
                </c:pt>
                <c:pt idx="2201">
                  <c:v>0.88925716403252375</c:v>
                </c:pt>
                <c:pt idx="2202">
                  <c:v>0.90624710829766364</c:v>
                </c:pt>
                <c:pt idx="2203">
                  <c:v>0.92129618424493187</c:v>
                </c:pt>
                <c:pt idx="2204">
                  <c:v>0.93440325952839598</c:v>
                </c:pt>
                <c:pt idx="2205">
                  <c:v>0.94537145146672397</c:v>
                </c:pt>
                <c:pt idx="2206">
                  <c:v>0.95397813917934271</c:v>
                </c:pt>
                <c:pt idx="2207">
                  <c:v>0.96043292164114702</c:v>
                </c:pt>
                <c:pt idx="2208">
                  <c:v>0.96295388899140089</c:v>
                </c:pt>
                <c:pt idx="2209">
                  <c:v>0.96205454774265708</c:v>
                </c:pt>
                <c:pt idx="2210">
                  <c:v>0.95777785708759478</c:v>
                </c:pt>
                <c:pt idx="2211">
                  <c:v>0.94470412968342288</c:v>
                </c:pt>
                <c:pt idx="2212">
                  <c:v>0.92598841680130273</c:v>
                </c:pt>
                <c:pt idx="2213">
                  <c:v>0.89927121171251656</c:v>
                </c:pt>
                <c:pt idx="2214">
                  <c:v>0.86464129014102364</c:v>
                </c:pt>
                <c:pt idx="2215">
                  <c:v>0.81801889388572502</c:v>
                </c:pt>
                <c:pt idx="2216">
                  <c:v>0.75596209596673092</c:v>
                </c:pt>
                <c:pt idx="2217">
                  <c:v>0.71399456167794595</c:v>
                </c:pt>
                <c:pt idx="2218">
                  <c:v>0.70431310228883204</c:v>
                </c:pt>
                <c:pt idx="2219">
                  <c:v>0.71025758348948187</c:v>
                </c:pt>
                <c:pt idx="2220">
                  <c:v>0.66885382591529874</c:v>
                </c:pt>
                <c:pt idx="2221">
                  <c:v>0.39170652255672705</c:v>
                </c:pt>
                <c:pt idx="2222">
                  <c:v>0.24192896727502863</c:v>
                </c:pt>
                <c:pt idx="2223">
                  <c:v>0.23617451338546111</c:v>
                </c:pt>
                <c:pt idx="2224">
                  <c:v>0.2293000636226592</c:v>
                </c:pt>
                <c:pt idx="2225">
                  <c:v>0.58584339045466371</c:v>
                </c:pt>
                <c:pt idx="2226">
                  <c:v>0.80639620680358404</c:v>
                </c:pt>
                <c:pt idx="2227">
                  <c:v>0.97255225476523932</c:v>
                </c:pt>
                <c:pt idx="2228">
                  <c:v>1.115451278860391</c:v>
                </c:pt>
                <c:pt idx="2229">
                  <c:v>6.1243949770822885</c:v>
                </c:pt>
                <c:pt idx="2230">
                  <c:v>10.4810558032699</c:v>
                </c:pt>
                <c:pt idx="2231">
                  <c:v>13.235661550163604</c:v>
                </c:pt>
                <c:pt idx="2232">
                  <c:v>14.923617909216777</c:v>
                </c:pt>
                <c:pt idx="2233">
                  <c:v>16.282205397756851</c:v>
                </c:pt>
                <c:pt idx="2234">
                  <c:v>17.271114574046692</c:v>
                </c:pt>
                <c:pt idx="2235">
                  <c:v>18.102069853513665</c:v>
                </c:pt>
                <c:pt idx="2236">
                  <c:v>18.797935482576595</c:v>
                </c:pt>
                <c:pt idx="2237">
                  <c:v>19.37215784270699</c:v>
                </c:pt>
                <c:pt idx="2238">
                  <c:v>19.83500194282378</c:v>
                </c:pt>
                <c:pt idx="2239">
                  <c:v>20.195332337697032</c:v>
                </c:pt>
                <c:pt idx="2240">
                  <c:v>20.45802317840673</c:v>
                </c:pt>
                <c:pt idx="2241">
                  <c:v>20.627100029612933</c:v>
                </c:pt>
                <c:pt idx="2242">
                  <c:v>20.70477826999787</c:v>
                </c:pt>
                <c:pt idx="2243">
                  <c:v>20.69120906102108</c:v>
                </c:pt>
                <c:pt idx="2244">
                  <c:v>20.586557897236062</c:v>
                </c:pt>
                <c:pt idx="2245">
                  <c:v>20.389503647749077</c:v>
                </c:pt>
                <c:pt idx="2246">
                  <c:v>20.097031747234691</c:v>
                </c:pt>
                <c:pt idx="2247">
                  <c:v>19.705065815137775</c:v>
                </c:pt>
                <c:pt idx="2248">
                  <c:v>19.207590947751658</c:v>
                </c:pt>
                <c:pt idx="2249">
                  <c:v>18.595946244251419</c:v>
                </c:pt>
                <c:pt idx="2250">
                  <c:v>17.857753209412884</c:v>
                </c:pt>
                <c:pt idx="2251">
                  <c:v>16.977629673781301</c:v>
                </c:pt>
                <c:pt idx="2252">
                  <c:v>15.931768452108837</c:v>
                </c:pt>
                <c:pt idx="2253">
                  <c:v>14.684767646357198</c:v>
                </c:pt>
                <c:pt idx="2254">
                  <c:v>13.179728939329275</c:v>
                </c:pt>
                <c:pt idx="2255">
                  <c:v>11.665059047986984</c:v>
                </c:pt>
                <c:pt idx="2256">
                  <c:v>9.781736169084299</c:v>
                </c:pt>
                <c:pt idx="2257">
                  <c:v>7.2284854203251721</c:v>
                </c:pt>
                <c:pt idx="2258">
                  <c:v>2.447370269553387</c:v>
                </c:pt>
                <c:pt idx="2259">
                  <c:v>2.0480398720683453</c:v>
                </c:pt>
                <c:pt idx="2260">
                  <c:v>1.5028599611531839</c:v>
                </c:pt>
                <c:pt idx="2261">
                  <c:v>0.68360165800151285</c:v>
                </c:pt>
                <c:pt idx="2262">
                  <c:v>0.46583342957452784</c:v>
                </c:pt>
                <c:pt idx="2263">
                  <c:v>0.12551562434111174</c:v>
                </c:pt>
                <c:pt idx="2264">
                  <c:v>0.13717929714520483</c:v>
                </c:pt>
                <c:pt idx="2265">
                  <c:v>0.14884455384589049</c:v>
                </c:pt>
                <c:pt idx="2266">
                  <c:v>0.15953695792675499</c:v>
                </c:pt>
                <c:pt idx="2267">
                  <c:v>0.16845941952404386</c:v>
                </c:pt>
                <c:pt idx="2268">
                  <c:v>0.17743930825676835</c:v>
                </c:pt>
                <c:pt idx="2269">
                  <c:v>0.18495577906421962</c:v>
                </c:pt>
                <c:pt idx="2270">
                  <c:v>0.19130652964159323</c:v>
                </c:pt>
                <c:pt idx="2271">
                  <c:v>0.19612644975353263</c:v>
                </c:pt>
                <c:pt idx="2272">
                  <c:v>0.19945857849476697</c:v>
                </c:pt>
                <c:pt idx="2273">
                  <c:v>0.20670502274580554</c:v>
                </c:pt>
                <c:pt idx="2274">
                  <c:v>0.21283052705415709</c:v>
                </c:pt>
                <c:pt idx="2275">
                  <c:v>0.21733671702052243</c:v>
                </c:pt>
                <c:pt idx="2276">
                  <c:v>0.22102106449005221</c:v>
                </c:pt>
                <c:pt idx="2277">
                  <c:v>0.22418717376218852</c:v>
                </c:pt>
                <c:pt idx="2278">
                  <c:v>0.22644676652560908</c:v>
                </c:pt>
                <c:pt idx="2279">
                  <c:v>0.22722118872983502</c:v>
                </c:pt>
                <c:pt idx="2280">
                  <c:v>0.22854155277550409</c:v>
                </c:pt>
                <c:pt idx="2281">
                  <c:v>0.22868199101671124</c:v>
                </c:pt>
                <c:pt idx="2282">
                  <c:v>0.22875419519083043</c:v>
                </c:pt>
                <c:pt idx="2283">
                  <c:v>0.22787389140720959</c:v>
                </c:pt>
                <c:pt idx="2284">
                  <c:v>0.23049435263341447</c:v>
                </c:pt>
                <c:pt idx="2285">
                  <c:v>0.23343433118562429</c:v>
                </c:pt>
                <c:pt idx="2286">
                  <c:v>0.42013955025889704</c:v>
                </c:pt>
                <c:pt idx="2287">
                  <c:v>0.64503796750042131</c:v>
                </c:pt>
                <c:pt idx="2288">
                  <c:v>0.81146011949238084</c:v>
                </c:pt>
                <c:pt idx="2289">
                  <c:v>0.9496913804093875</c:v>
                </c:pt>
                <c:pt idx="2290">
                  <c:v>1.0826098994911433</c:v>
                </c:pt>
                <c:pt idx="2291">
                  <c:v>1.249507645514994</c:v>
                </c:pt>
                <c:pt idx="2292">
                  <c:v>1.4051697538090213</c:v>
                </c:pt>
                <c:pt idx="2293">
                  <c:v>1.392120083710779</c:v>
                </c:pt>
                <c:pt idx="2294">
                  <c:v>2.1310649976093763</c:v>
                </c:pt>
                <c:pt idx="2295">
                  <c:v>2.1214997037001089</c:v>
                </c:pt>
                <c:pt idx="2296">
                  <c:v>2.1780565801818019</c:v>
                </c:pt>
                <c:pt idx="2297">
                  <c:v>2.484933509695507</c:v>
                </c:pt>
                <c:pt idx="2298">
                  <c:v>2.5672308864936464</c:v>
                </c:pt>
                <c:pt idx="2299">
                  <c:v>2.5602272050183275</c:v>
                </c:pt>
                <c:pt idx="2300">
                  <c:v>2.7273736039155465</c:v>
                </c:pt>
                <c:pt idx="2301">
                  <c:v>2.7120533072681643</c:v>
                </c:pt>
                <c:pt idx="2302">
                  <c:v>3.2932702783021259</c:v>
                </c:pt>
                <c:pt idx="2303">
                  <c:v>3.2885095453125448</c:v>
                </c:pt>
                <c:pt idx="2304">
                  <c:v>3.4064057408033546</c:v>
                </c:pt>
                <c:pt idx="2305">
                  <c:v>3.480950507759986</c:v>
                </c:pt>
                <c:pt idx="2306">
                  <c:v>3.5321322283164518</c:v>
                </c:pt>
                <c:pt idx="2307">
                  <c:v>3.9310615455056261</c:v>
                </c:pt>
                <c:pt idx="2308">
                  <c:v>4.0854080032143942</c:v>
                </c:pt>
                <c:pt idx="2309">
                  <c:v>4.2246400455423805</c:v>
                </c:pt>
                <c:pt idx="2310">
                  <c:v>4.3678728753236307</c:v>
                </c:pt>
                <c:pt idx="2311">
                  <c:v>4.514578133775383</c:v>
                </c:pt>
                <c:pt idx="2312">
                  <c:v>4.6631846739045626</c:v>
                </c:pt>
                <c:pt idx="2313">
                  <c:v>4.7964624018448401</c:v>
                </c:pt>
                <c:pt idx="2314">
                  <c:v>4.8862317566158211</c:v>
                </c:pt>
                <c:pt idx="2315">
                  <c:v>4.9417750094136386</c:v>
                </c:pt>
                <c:pt idx="2316">
                  <c:v>4.9153980828853721</c:v>
                </c:pt>
                <c:pt idx="2317">
                  <c:v>4.8708807459638566</c:v>
                </c:pt>
                <c:pt idx="2318">
                  <c:v>4.8130963075172648</c:v>
                </c:pt>
                <c:pt idx="2319">
                  <c:v>4.7422623227825333</c:v>
                </c:pt>
                <c:pt idx="2320">
                  <c:v>4.6519542635259672</c:v>
                </c:pt>
                <c:pt idx="2321">
                  <c:v>4.5202487658628909</c:v>
                </c:pt>
                <c:pt idx="2322">
                  <c:v>4.3586072985420312</c:v>
                </c:pt>
                <c:pt idx="2323">
                  <c:v>4.3074898183854957</c:v>
                </c:pt>
                <c:pt idx="2324">
                  <c:v>3.6442896121067001</c:v>
                </c:pt>
                <c:pt idx="2325">
                  <c:v>3.5926748940582054</c:v>
                </c:pt>
                <c:pt idx="2326">
                  <c:v>3.3312275174051975</c:v>
                </c:pt>
                <c:pt idx="2327">
                  <c:v>2.5755623001541914</c:v>
                </c:pt>
                <c:pt idx="2328">
                  <c:v>2.5721332561828834</c:v>
                </c:pt>
                <c:pt idx="2329">
                  <c:v>2.2850991374558984</c:v>
                </c:pt>
                <c:pt idx="2330">
                  <c:v>2.2950591764922752</c:v>
                </c:pt>
                <c:pt idx="2331">
                  <c:v>2.1069790330107412</c:v>
                </c:pt>
                <c:pt idx="2332">
                  <c:v>1.8948751222491047</c:v>
                </c:pt>
                <c:pt idx="2333">
                  <c:v>1.7454119515033626</c:v>
                </c:pt>
                <c:pt idx="2334">
                  <c:v>1.7594713247593745</c:v>
                </c:pt>
                <c:pt idx="2335">
                  <c:v>1.768013653683044</c:v>
                </c:pt>
                <c:pt idx="2336">
                  <c:v>1.7662854991798758</c:v>
                </c:pt>
                <c:pt idx="2337">
                  <c:v>1.5161374686523823</c:v>
                </c:pt>
                <c:pt idx="2338">
                  <c:v>1.4768928494575422</c:v>
                </c:pt>
                <c:pt idx="2339">
                  <c:v>1.4305124903028661</c:v>
                </c:pt>
                <c:pt idx="2340">
                  <c:v>1.3520350014345308</c:v>
                </c:pt>
                <c:pt idx="2341">
                  <c:v>1.2268906495988035</c:v>
                </c:pt>
                <c:pt idx="2342">
                  <c:v>1.0297184062985467</c:v>
                </c:pt>
                <c:pt idx="2343">
                  <c:v>0.75822922807616799</c:v>
                </c:pt>
                <c:pt idx="2344">
                  <c:v>0.48631787496243628</c:v>
                </c:pt>
                <c:pt idx="2345">
                  <c:v>0.15928223138717101</c:v>
                </c:pt>
                <c:pt idx="2346">
                  <c:v>0.13503831961055912</c:v>
                </c:pt>
                <c:pt idx="2347">
                  <c:v>0.13073261554930662</c:v>
                </c:pt>
                <c:pt idx="2348">
                  <c:v>0.13312494611374642</c:v>
                </c:pt>
                <c:pt idx="2349">
                  <c:v>0.13574513316780443</c:v>
                </c:pt>
                <c:pt idx="2350">
                  <c:v>0.1381483677559934</c:v>
                </c:pt>
                <c:pt idx="2351">
                  <c:v>0.13964139874467624</c:v>
                </c:pt>
                <c:pt idx="2352">
                  <c:v>0.13990678925133768</c:v>
                </c:pt>
                <c:pt idx="2353">
                  <c:v>0.14138031599602827</c:v>
                </c:pt>
                <c:pt idx="2354">
                  <c:v>0.14193952045991653</c:v>
                </c:pt>
                <c:pt idx="2355">
                  <c:v>0.14618802340390269</c:v>
                </c:pt>
                <c:pt idx="2356">
                  <c:v>0.14961783236298379</c:v>
                </c:pt>
                <c:pt idx="2357">
                  <c:v>0.15346267239086375</c:v>
                </c:pt>
                <c:pt idx="2358">
                  <c:v>0.15627623604725605</c:v>
                </c:pt>
                <c:pt idx="2359">
                  <c:v>0.15807431170328176</c:v>
                </c:pt>
                <c:pt idx="2360">
                  <c:v>0.16005268460167926</c:v>
                </c:pt>
                <c:pt idx="2361">
                  <c:v>0.16148815849876613</c:v>
                </c:pt>
                <c:pt idx="2362">
                  <c:v>0.16348966592200428</c:v>
                </c:pt>
                <c:pt idx="2363">
                  <c:v>0.16583758030563842</c:v>
                </c:pt>
                <c:pt idx="2364">
                  <c:v>0.16913411381435944</c:v>
                </c:pt>
                <c:pt idx="2365">
                  <c:v>0.17306262686090126</c:v>
                </c:pt>
                <c:pt idx="2366">
                  <c:v>0.17959065882582897</c:v>
                </c:pt>
                <c:pt idx="2367">
                  <c:v>0.18995763850955122</c:v>
                </c:pt>
                <c:pt idx="2368">
                  <c:v>0.20287809522353384</c:v>
                </c:pt>
                <c:pt idx="2369">
                  <c:v>0.21241392705875989</c:v>
                </c:pt>
                <c:pt idx="2370">
                  <c:v>0.22328650666640149</c:v>
                </c:pt>
                <c:pt idx="2371">
                  <c:v>0.23222810318508089</c:v>
                </c:pt>
                <c:pt idx="2372">
                  <c:v>0.24042452291009175</c:v>
                </c:pt>
                <c:pt idx="2373">
                  <c:v>0.24819452313310936</c:v>
                </c:pt>
                <c:pt idx="2374">
                  <c:v>0.27591737817339423</c:v>
                </c:pt>
                <c:pt idx="2375">
                  <c:v>0.29859051417523297</c:v>
                </c:pt>
                <c:pt idx="2376">
                  <c:v>0.32421474500159198</c:v>
                </c:pt>
                <c:pt idx="2377">
                  <c:v>0.34877617091003493</c:v>
                </c:pt>
                <c:pt idx="2378">
                  <c:v>0.36798005595661881</c:v>
                </c:pt>
                <c:pt idx="2379">
                  <c:v>0.38351436732071276</c:v>
                </c:pt>
                <c:pt idx="2380">
                  <c:v>0.39623565941733907</c:v>
                </c:pt>
                <c:pt idx="2381">
                  <c:v>0.4065795982593397</c:v>
                </c:pt>
                <c:pt idx="2382">
                  <c:v>0.41324137016804147</c:v>
                </c:pt>
                <c:pt idx="2383">
                  <c:v>0.41818586241357364</c:v>
                </c:pt>
                <c:pt idx="2384">
                  <c:v>0.42154808688462464</c:v>
                </c:pt>
                <c:pt idx="2385">
                  <c:v>0.42446658138348758</c:v>
                </c:pt>
                <c:pt idx="2386">
                  <c:v>0.42464777136852</c:v>
                </c:pt>
                <c:pt idx="2387">
                  <c:v>0.42263470018011684</c:v>
                </c:pt>
                <c:pt idx="2388">
                  <c:v>0.41790522952423431</c:v>
                </c:pt>
                <c:pt idx="2389">
                  <c:v>0.41101660372242454</c:v>
                </c:pt>
                <c:pt idx="2390">
                  <c:v>0.40256978269703791</c:v>
                </c:pt>
                <c:pt idx="2391">
                  <c:v>0.39299264276899326</c:v>
                </c:pt>
                <c:pt idx="2392">
                  <c:v>0.38063873547181737</c:v>
                </c:pt>
                <c:pt idx="2393">
                  <c:v>0.36705444985627506</c:v>
                </c:pt>
                <c:pt idx="2394">
                  <c:v>0.35188472236927554</c:v>
                </c:pt>
                <c:pt idx="2395">
                  <c:v>0.338809054099244</c:v>
                </c:pt>
                <c:pt idx="2396">
                  <c:v>0.32547844744390564</c:v>
                </c:pt>
                <c:pt idx="2397">
                  <c:v>0.31320594141511809</c:v>
                </c:pt>
                <c:pt idx="2398">
                  <c:v>0.31043632898475276</c:v>
                </c:pt>
                <c:pt idx="2399">
                  <c:v>0.34617758544433691</c:v>
                </c:pt>
                <c:pt idx="2400">
                  <c:v>0.37376029613181738</c:v>
                </c:pt>
                <c:pt idx="2401">
                  <c:v>0.4242083009241826</c:v>
                </c:pt>
                <c:pt idx="2402">
                  <c:v>0.53787495044056133</c:v>
                </c:pt>
                <c:pt idx="2403">
                  <c:v>0.62300580291213858</c:v>
                </c:pt>
                <c:pt idx="2404">
                  <c:v>0.71975877344959838</c:v>
                </c:pt>
                <c:pt idx="2405">
                  <c:v>0.79816149770172251</c:v>
                </c:pt>
                <c:pt idx="2406">
                  <c:v>0.87136870176842596</c:v>
                </c:pt>
                <c:pt idx="2407">
                  <c:v>0.94288400773487036</c:v>
                </c:pt>
                <c:pt idx="2408">
                  <c:v>1.0072925141396658</c:v>
                </c:pt>
                <c:pt idx="2409">
                  <c:v>1.0608999940136616</c:v>
                </c:pt>
                <c:pt idx="2410">
                  <c:v>1.1042810700119416</c:v>
                </c:pt>
                <c:pt idx="2411">
                  <c:v>1.122149516594493</c:v>
                </c:pt>
                <c:pt idx="2412">
                  <c:v>1.1329902056838042</c:v>
                </c:pt>
                <c:pt idx="2413">
                  <c:v>1.1363155389712467</c:v>
                </c:pt>
                <c:pt idx="2414">
                  <c:v>1.1333571932708459</c:v>
                </c:pt>
                <c:pt idx="2415">
                  <c:v>1.1206862338491821</c:v>
                </c:pt>
                <c:pt idx="2416">
                  <c:v>1.098768134280433</c:v>
                </c:pt>
                <c:pt idx="2417">
                  <c:v>1.0683298309420157</c:v>
                </c:pt>
                <c:pt idx="2418">
                  <c:v>1.037614527528788</c:v>
                </c:pt>
                <c:pt idx="2419">
                  <c:v>1.0069047488593357</c:v>
                </c:pt>
                <c:pt idx="2420">
                  <c:v>0.97164403186624815</c:v>
                </c:pt>
                <c:pt idx="2421">
                  <c:v>0.93396356411518611</c:v>
                </c:pt>
                <c:pt idx="2422">
                  <c:v>0.89285597492693114</c:v>
                </c:pt>
                <c:pt idx="2423">
                  <c:v>0.84913836203043147</c:v>
                </c:pt>
                <c:pt idx="2424">
                  <c:v>0.8007072717984326</c:v>
                </c:pt>
                <c:pt idx="2425">
                  <c:v>0.75179531486183804</c:v>
                </c:pt>
                <c:pt idx="2426">
                  <c:v>0.69570542424352044</c:v>
                </c:pt>
                <c:pt idx="2427">
                  <c:v>0.6315256712935845</c:v>
                </c:pt>
                <c:pt idx="2428">
                  <c:v>0.56976708508872786</c:v>
                </c:pt>
                <c:pt idx="2429">
                  <c:v>0.54016329839348998</c:v>
                </c:pt>
                <c:pt idx="2430">
                  <c:v>0.5080076840500386</c:v>
                </c:pt>
                <c:pt idx="2431">
                  <c:v>0.49217758112718862</c:v>
                </c:pt>
                <c:pt idx="2432">
                  <c:v>0.49692541063997347</c:v>
                </c:pt>
                <c:pt idx="2433">
                  <c:v>0.50328617770019324</c:v>
                </c:pt>
                <c:pt idx="2434">
                  <c:v>0.50965356734093448</c:v>
                </c:pt>
                <c:pt idx="2435">
                  <c:v>0.51776079445787704</c:v>
                </c:pt>
                <c:pt idx="2436">
                  <c:v>0.56867511380344371</c:v>
                </c:pt>
                <c:pt idx="2437">
                  <c:v>0.65859033264402</c:v>
                </c:pt>
                <c:pt idx="2438">
                  <c:v>0.67328179128738019</c:v>
                </c:pt>
                <c:pt idx="2439">
                  <c:v>0.66490677246958541</c:v>
                </c:pt>
                <c:pt idx="2440">
                  <c:v>0.70106501210118266</c:v>
                </c:pt>
                <c:pt idx="2441">
                  <c:v>0.76031863372490938</c:v>
                </c:pt>
                <c:pt idx="2442">
                  <c:v>0.8304392658940688</c:v>
                </c:pt>
                <c:pt idx="2443">
                  <c:v>0.8939990213809399</c:v>
                </c:pt>
                <c:pt idx="2444">
                  <c:v>0.95206602153717235</c:v>
                </c:pt>
                <c:pt idx="2445">
                  <c:v>1.0056634883176498</c:v>
                </c:pt>
                <c:pt idx="2446">
                  <c:v>1.0486341340057155</c:v>
                </c:pt>
                <c:pt idx="2447">
                  <c:v>1.0818043425102841</c:v>
                </c:pt>
                <c:pt idx="2448">
                  <c:v>1.1014387272977904</c:v>
                </c:pt>
                <c:pt idx="2449">
                  <c:v>1.1109300592851501</c:v>
                </c:pt>
                <c:pt idx="2450">
                  <c:v>1.1194697285171951</c:v>
                </c:pt>
                <c:pt idx="2451">
                  <c:v>1.1266239250369894</c:v>
                </c:pt>
                <c:pt idx="2452">
                  <c:v>1.1327243734013051</c:v>
                </c:pt>
                <c:pt idx="2453">
                  <c:v>1.1383822355073756</c:v>
                </c:pt>
                <c:pt idx="2454">
                  <c:v>1.138471365771621</c:v>
                </c:pt>
                <c:pt idx="2455">
                  <c:v>1.1915215629772002</c:v>
                </c:pt>
                <c:pt idx="2456">
                  <c:v>1.3866635412843431</c:v>
                </c:pt>
                <c:pt idx="2457">
                  <c:v>1.5434660896397716</c:v>
                </c:pt>
                <c:pt idx="2458">
                  <c:v>1.6479526869955881</c:v>
                </c:pt>
                <c:pt idx="2459">
                  <c:v>1.71369746093414</c:v>
                </c:pt>
                <c:pt idx="2460">
                  <c:v>1.7481952036540767</c:v>
                </c:pt>
                <c:pt idx="2461">
                  <c:v>1.7502200597544664</c:v>
                </c:pt>
                <c:pt idx="2462">
                  <c:v>1.7285450262071977</c:v>
                </c:pt>
                <c:pt idx="2463">
                  <c:v>1.7070639719395446</c:v>
                </c:pt>
                <c:pt idx="2464">
                  <c:v>1.6771361998871743</c:v>
                </c:pt>
                <c:pt idx="2465">
                  <c:v>1.6512207178597653</c:v>
                </c:pt>
                <c:pt idx="2466">
                  <c:v>1.6859789580427411</c:v>
                </c:pt>
                <c:pt idx="2467">
                  <c:v>1.7155226811498683</c:v>
                </c:pt>
                <c:pt idx="2468">
                  <c:v>1.727504881656249</c:v>
                </c:pt>
                <c:pt idx="2469">
                  <c:v>1.7292074723487605</c:v>
                </c:pt>
                <c:pt idx="2470">
                  <c:v>1.6457941404931389</c:v>
                </c:pt>
                <c:pt idx="2471">
                  <c:v>1.644858184663212</c:v>
                </c:pt>
                <c:pt idx="2472">
                  <c:v>1.6415664242771997</c:v>
                </c:pt>
                <c:pt idx="2473">
                  <c:v>1.6388503728948933</c:v>
                </c:pt>
                <c:pt idx="2474">
                  <c:v>1.643784375478955</c:v>
                </c:pt>
                <c:pt idx="2475">
                  <c:v>1.6407419346009802</c:v>
                </c:pt>
                <c:pt idx="2476">
                  <c:v>1.5761391074365725</c:v>
                </c:pt>
                <c:pt idx="2477">
                  <c:v>1.5098820521525536</c:v>
                </c:pt>
                <c:pt idx="2478">
                  <c:v>1.4458898435236838</c:v>
                </c:pt>
                <c:pt idx="2479">
                  <c:v>1.3840744083207364</c:v>
                </c:pt>
                <c:pt idx="2480">
                  <c:v>1.3198164008388522</c:v>
                </c:pt>
                <c:pt idx="2481">
                  <c:v>1.2527806500819221</c:v>
                </c:pt>
                <c:pt idx="2482">
                  <c:v>1.182575911109947</c:v>
                </c:pt>
                <c:pt idx="2483">
                  <c:v>1.1026326131639037</c:v>
                </c:pt>
                <c:pt idx="2484">
                  <c:v>1.0466376794613317</c:v>
                </c:pt>
                <c:pt idx="2485">
                  <c:v>1.0463522144508721</c:v>
                </c:pt>
                <c:pt idx="2486">
                  <c:v>0.96307846899005445</c:v>
                </c:pt>
                <c:pt idx="2487">
                  <c:v>0.86612280717850421</c:v>
                </c:pt>
                <c:pt idx="2488">
                  <c:v>0.78710021843258748</c:v>
                </c:pt>
                <c:pt idx="2489">
                  <c:v>0.72901152458399365</c:v>
                </c:pt>
                <c:pt idx="2490">
                  <c:v>0.69266474818567614</c:v>
                </c:pt>
                <c:pt idx="2491">
                  <c:v>0.68514788113654179</c:v>
                </c:pt>
                <c:pt idx="2492">
                  <c:v>0.67934547911767484</c:v>
                </c:pt>
                <c:pt idx="2493">
                  <c:v>0.63864390443810037</c:v>
                </c:pt>
                <c:pt idx="2494">
                  <c:v>0.65610583975819736</c:v>
                </c:pt>
                <c:pt idx="2495">
                  <c:v>0.68606027349137211</c:v>
                </c:pt>
                <c:pt idx="2496">
                  <c:v>0.75266402274579414</c:v>
                </c:pt>
                <c:pt idx="2497">
                  <c:v>1.065454992318343</c:v>
                </c:pt>
                <c:pt idx="2498">
                  <c:v>1.24941664968452</c:v>
                </c:pt>
                <c:pt idx="2499">
                  <c:v>1.2358874517886476</c:v>
                </c:pt>
                <c:pt idx="2500">
                  <c:v>1.2303317811708541</c:v>
                </c:pt>
                <c:pt idx="2501">
                  <c:v>1.2303579734437584</c:v>
                </c:pt>
                <c:pt idx="2502">
                  <c:v>1.4536658164167555</c:v>
                </c:pt>
                <c:pt idx="2503">
                  <c:v>1.4710481941464437</c:v>
                </c:pt>
                <c:pt idx="2504">
                  <c:v>1.478015135841791</c:v>
                </c:pt>
                <c:pt idx="2505">
                  <c:v>1.4777722385330732</c:v>
                </c:pt>
                <c:pt idx="2506">
                  <c:v>1.5103620172983354</c:v>
                </c:pt>
                <c:pt idx="2507">
                  <c:v>1.5374123948837091</c:v>
                </c:pt>
                <c:pt idx="2508">
                  <c:v>1.5508474784374471</c:v>
                </c:pt>
                <c:pt idx="2509">
                  <c:v>1.5577087248141055</c:v>
                </c:pt>
                <c:pt idx="2510">
                  <c:v>1.5583619515291063</c:v>
                </c:pt>
                <c:pt idx="2511">
                  <c:v>1.5573041677931578</c:v>
                </c:pt>
                <c:pt idx="2512">
                  <c:v>1.5547467460274451</c:v>
                </c:pt>
                <c:pt idx="2513">
                  <c:v>1.5508427539711034</c:v>
                </c:pt>
                <c:pt idx="2514">
                  <c:v>1.5456827694763178</c:v>
                </c:pt>
                <c:pt idx="2515">
                  <c:v>1.5397364144124652</c:v>
                </c:pt>
                <c:pt idx="2516">
                  <c:v>1.5326065625264365</c:v>
                </c:pt>
                <c:pt idx="2517">
                  <c:v>1.5285543102607597</c:v>
                </c:pt>
                <c:pt idx="2518">
                  <c:v>1.5237193578181645</c:v>
                </c:pt>
                <c:pt idx="2519">
                  <c:v>1.5177965295781957</c:v>
                </c:pt>
                <c:pt idx="2520">
                  <c:v>1.5231452513906765</c:v>
                </c:pt>
                <c:pt idx="2521">
                  <c:v>1.5351649932087346</c:v>
                </c:pt>
                <c:pt idx="2522">
                  <c:v>1.5596736498021642</c:v>
                </c:pt>
                <c:pt idx="2523">
                  <c:v>1.5866525423946316</c:v>
                </c:pt>
                <c:pt idx="2524">
                  <c:v>1.6181042347038541</c:v>
                </c:pt>
                <c:pt idx="2525">
                  <c:v>1.6472076081767624</c:v>
                </c:pt>
                <c:pt idx="2526">
                  <c:v>1.6372802793084247</c:v>
                </c:pt>
                <c:pt idx="2527">
                  <c:v>1.5077478757048828</c:v>
                </c:pt>
                <c:pt idx="2528">
                  <c:v>1.3816033184280527</c:v>
                </c:pt>
                <c:pt idx="2529">
                  <c:v>1.4545975476861275</c:v>
                </c:pt>
                <c:pt idx="2530">
                  <c:v>1.5311258225262241</c:v>
                </c:pt>
                <c:pt idx="2531">
                  <c:v>1.6127838885764836</c:v>
                </c:pt>
                <c:pt idx="2532">
                  <c:v>1.5737794631785038</c:v>
                </c:pt>
                <c:pt idx="2533">
                  <c:v>1.5600886266819214</c:v>
                </c:pt>
                <c:pt idx="2534">
                  <c:v>1.572237480061645</c:v>
                </c:pt>
                <c:pt idx="2535">
                  <c:v>1.5929733358754792</c:v>
                </c:pt>
                <c:pt idx="2536">
                  <c:v>1.5315007654252561</c:v>
                </c:pt>
                <c:pt idx="2537">
                  <c:v>1.4837062851142468</c:v>
                </c:pt>
                <c:pt idx="2538">
                  <c:v>1.4599194922436634</c:v>
                </c:pt>
                <c:pt idx="2539">
                  <c:v>1.4469827994737423</c:v>
                </c:pt>
                <c:pt idx="2540">
                  <c:v>1.4531774639057291</c:v>
                </c:pt>
                <c:pt idx="2541">
                  <c:v>1.4708849402585316</c:v>
                </c:pt>
                <c:pt idx="2542">
                  <c:v>1.4943380010109812</c:v>
                </c:pt>
                <c:pt idx="2543">
                  <c:v>1.5255702986686683</c:v>
                </c:pt>
                <c:pt idx="2544">
                  <c:v>1.5635220668532352</c:v>
                </c:pt>
                <c:pt idx="2545">
                  <c:v>1.6042044684562147</c:v>
                </c:pt>
                <c:pt idx="2546">
                  <c:v>1.6041898633637857</c:v>
                </c:pt>
                <c:pt idx="2547">
                  <c:v>1.6198929928276711</c:v>
                </c:pt>
                <c:pt idx="2548">
                  <c:v>1.6986022902300431</c:v>
                </c:pt>
                <c:pt idx="2549">
                  <c:v>1.7698606816564888</c:v>
                </c:pt>
                <c:pt idx="2550">
                  <c:v>1.8173346007568814</c:v>
                </c:pt>
                <c:pt idx="2551">
                  <c:v>1.8492589054405242</c:v>
                </c:pt>
                <c:pt idx="2552">
                  <c:v>1.8584277234256021</c:v>
                </c:pt>
                <c:pt idx="2553">
                  <c:v>1.8532188215934842</c:v>
                </c:pt>
                <c:pt idx="2554">
                  <c:v>1.8700924666093715</c:v>
                </c:pt>
                <c:pt idx="2555">
                  <c:v>2.1583453081913766</c:v>
                </c:pt>
                <c:pt idx="2556">
                  <c:v>2.1577676334713205</c:v>
                </c:pt>
                <c:pt idx="2557">
                  <c:v>2.1434805933753815</c:v>
                </c:pt>
                <c:pt idx="2558">
                  <c:v>2.2101008434913139</c:v>
                </c:pt>
                <c:pt idx="2559">
                  <c:v>2.2116292943433313</c:v>
                </c:pt>
                <c:pt idx="2560">
                  <c:v>2.1844744709074955</c:v>
                </c:pt>
                <c:pt idx="2561">
                  <c:v>2.1248468237518972</c:v>
                </c:pt>
                <c:pt idx="2562">
                  <c:v>2.0343072947845267</c:v>
                </c:pt>
                <c:pt idx="2563">
                  <c:v>2.0351797979043691</c:v>
                </c:pt>
                <c:pt idx="2564">
                  <c:v>2.0217441300062249</c:v>
                </c:pt>
                <c:pt idx="2565">
                  <c:v>1.9827154127792599</c:v>
                </c:pt>
                <c:pt idx="2566">
                  <c:v>1.9866470518575696</c:v>
                </c:pt>
                <c:pt idx="2567">
                  <c:v>1.9871880720002686</c:v>
                </c:pt>
                <c:pt idx="2568">
                  <c:v>1.9844197836569135</c:v>
                </c:pt>
                <c:pt idx="2569">
                  <c:v>1.9801639197390521</c:v>
                </c:pt>
                <c:pt idx="2570">
                  <c:v>1.9742669718595665</c:v>
                </c:pt>
                <c:pt idx="2571">
                  <c:v>1.9657982680167807</c:v>
                </c:pt>
                <c:pt idx="2572">
                  <c:v>1.9564365183426751</c:v>
                </c:pt>
                <c:pt idx="2573">
                  <c:v>1.9454478625076965</c:v>
                </c:pt>
                <c:pt idx="2574">
                  <c:v>1.9338171908662765</c:v>
                </c:pt>
                <c:pt idx="2575">
                  <c:v>1.9237905166973761</c:v>
                </c:pt>
                <c:pt idx="2576">
                  <c:v>1.9390017695067836</c:v>
                </c:pt>
                <c:pt idx="2577">
                  <c:v>1.9253717956409644</c:v>
                </c:pt>
                <c:pt idx="2578">
                  <c:v>1.8279482724153027</c:v>
                </c:pt>
                <c:pt idx="2579">
                  <c:v>1.7145747915411838</c:v>
                </c:pt>
                <c:pt idx="2580">
                  <c:v>1.5994377320040403</c:v>
                </c:pt>
                <c:pt idx="2581">
                  <c:v>1.4896980006127243</c:v>
                </c:pt>
                <c:pt idx="2582">
                  <c:v>1.4007953424086717</c:v>
                </c:pt>
                <c:pt idx="2583">
                  <c:v>1.3345684727368252</c:v>
                </c:pt>
                <c:pt idx="2584">
                  <c:v>1.3534283105317562</c:v>
                </c:pt>
                <c:pt idx="2585">
                  <c:v>1.0666787726190776</c:v>
                </c:pt>
                <c:pt idx="2586">
                  <c:v>1.0184712986004241</c:v>
                </c:pt>
                <c:pt idx="2587">
                  <c:v>1.1123636026407708</c:v>
                </c:pt>
                <c:pt idx="2588">
                  <c:v>1.046226370938752</c:v>
                </c:pt>
                <c:pt idx="2589">
                  <c:v>1.3933021554343361</c:v>
                </c:pt>
                <c:pt idx="2590">
                  <c:v>1.6300173529595083</c:v>
                </c:pt>
                <c:pt idx="2591">
                  <c:v>1.8065253390420997</c:v>
                </c:pt>
                <c:pt idx="2592">
                  <c:v>1.9251715471771298</c:v>
                </c:pt>
                <c:pt idx="2593">
                  <c:v>2.0148931969078476</c:v>
                </c:pt>
                <c:pt idx="2594">
                  <c:v>2.0713202386683456</c:v>
                </c:pt>
                <c:pt idx="2595">
                  <c:v>2.07169399015504</c:v>
                </c:pt>
                <c:pt idx="2596">
                  <c:v>2.0666624725272231</c:v>
                </c:pt>
                <c:pt idx="2597">
                  <c:v>2.0610373036951066</c:v>
                </c:pt>
                <c:pt idx="2598">
                  <c:v>2.0580267282313245</c:v>
                </c:pt>
                <c:pt idx="2599">
                  <c:v>2.0571755368187574</c:v>
                </c:pt>
                <c:pt idx="2600">
                  <c:v>2.0531431945541967</c:v>
                </c:pt>
                <c:pt idx="2601">
                  <c:v>2.057124200595863</c:v>
                </c:pt>
                <c:pt idx="2602">
                  <c:v>2.088010767232432</c:v>
                </c:pt>
                <c:pt idx="2603">
                  <c:v>2.116725780745135</c:v>
                </c:pt>
                <c:pt idx="2604">
                  <c:v>2.1316873496416182</c:v>
                </c:pt>
                <c:pt idx="2605">
                  <c:v>2.1346889940852884</c:v>
                </c:pt>
                <c:pt idx="2606">
                  <c:v>2.1304998965348911</c:v>
                </c:pt>
                <c:pt idx="2607">
                  <c:v>2.1701711756063879</c:v>
                </c:pt>
                <c:pt idx="2608">
                  <c:v>2.4273160464710584</c:v>
                </c:pt>
                <c:pt idx="2609">
                  <c:v>2.4871885189708252</c:v>
                </c:pt>
                <c:pt idx="2610">
                  <c:v>2.4570405165444962</c:v>
                </c:pt>
                <c:pt idx="2611">
                  <c:v>2.4058907945638235</c:v>
                </c:pt>
                <c:pt idx="2612">
                  <c:v>2.4217616880055277</c:v>
                </c:pt>
                <c:pt idx="2613">
                  <c:v>2.4358790689635783</c:v>
                </c:pt>
                <c:pt idx="2614">
                  <c:v>2.4455871798819033</c:v>
                </c:pt>
                <c:pt idx="2615">
                  <c:v>2.500494991101005</c:v>
                </c:pt>
                <c:pt idx="2616">
                  <c:v>2.5727939110054074</c:v>
                </c:pt>
                <c:pt idx="2617">
                  <c:v>2.6333566955609635</c:v>
                </c:pt>
                <c:pt idx="2618">
                  <c:v>2.6549932491231947</c:v>
                </c:pt>
                <c:pt idx="2619">
                  <c:v>2.6058568515998046</c:v>
                </c:pt>
                <c:pt idx="2620">
                  <c:v>2.5478347079222425</c:v>
                </c:pt>
                <c:pt idx="2621">
                  <c:v>2.4818345363625389</c:v>
                </c:pt>
                <c:pt idx="2622">
                  <c:v>2.4200944859589599</c:v>
                </c:pt>
                <c:pt idx="2623">
                  <c:v>2.3518906850169108</c:v>
                </c:pt>
                <c:pt idx="2624">
                  <c:v>2.2904668975025873</c:v>
                </c:pt>
                <c:pt idx="2625">
                  <c:v>2.2888752413823008</c:v>
                </c:pt>
                <c:pt idx="2626">
                  <c:v>2.2706286099187341</c:v>
                </c:pt>
                <c:pt idx="2627">
                  <c:v>2.2880604728717837</c:v>
                </c:pt>
                <c:pt idx="2628">
                  <c:v>2.3720510167663922</c:v>
                </c:pt>
                <c:pt idx="2629">
                  <c:v>2.5488051453376128</c:v>
                </c:pt>
                <c:pt idx="2630">
                  <c:v>2.7025345564555332</c:v>
                </c:pt>
                <c:pt idx="2631">
                  <c:v>2.8136526810094109</c:v>
                </c:pt>
                <c:pt idx="2632">
                  <c:v>2.8229421932965333</c:v>
                </c:pt>
                <c:pt idx="2633">
                  <c:v>2.8112333624017265</c:v>
                </c:pt>
                <c:pt idx="2634">
                  <c:v>2.8246278902138924</c:v>
                </c:pt>
                <c:pt idx="2635">
                  <c:v>2.8265143971235585</c:v>
                </c:pt>
                <c:pt idx="2636">
                  <c:v>2.8239305351648811</c:v>
                </c:pt>
                <c:pt idx="2637">
                  <c:v>2.7620004294511187</c:v>
                </c:pt>
                <c:pt idx="2638">
                  <c:v>2.4519688265928741</c:v>
                </c:pt>
                <c:pt idx="2639">
                  <c:v>2.2852356340286764</c:v>
                </c:pt>
                <c:pt idx="2640">
                  <c:v>2.2347235714955573</c:v>
                </c:pt>
                <c:pt idx="2641">
                  <c:v>2.2330268278793586</c:v>
                </c:pt>
                <c:pt idx="2642">
                  <c:v>2.2122398730938979</c:v>
                </c:pt>
                <c:pt idx="2643">
                  <c:v>2.1891461626794211</c:v>
                </c:pt>
                <c:pt idx="2644">
                  <c:v>2.173410572320269</c:v>
                </c:pt>
                <c:pt idx="2645">
                  <c:v>2.3919783883161512</c:v>
                </c:pt>
                <c:pt idx="2646">
                  <c:v>2.6573958875442165</c:v>
                </c:pt>
                <c:pt idx="2647">
                  <c:v>2.8189624144773857</c:v>
                </c:pt>
                <c:pt idx="2648">
                  <c:v>2.8741794818921358</c:v>
                </c:pt>
                <c:pt idx="2649">
                  <c:v>2.8633594605552259</c:v>
                </c:pt>
                <c:pt idx="2650">
                  <c:v>2.9216734687352148</c:v>
                </c:pt>
                <c:pt idx="2651">
                  <c:v>3.0719518326605426</c:v>
                </c:pt>
                <c:pt idx="2652">
                  <c:v>3.1321060869154809</c:v>
                </c:pt>
                <c:pt idx="2653">
                  <c:v>3.1302399868360942</c:v>
                </c:pt>
                <c:pt idx="2654">
                  <c:v>3.092534228132676</c:v>
                </c:pt>
                <c:pt idx="2655">
                  <c:v>3.1019746659923588</c:v>
                </c:pt>
                <c:pt idx="2656">
                  <c:v>3.2343703596704048</c:v>
                </c:pt>
                <c:pt idx="2657">
                  <c:v>3.3313322430313383</c:v>
                </c:pt>
                <c:pt idx="2658">
                  <c:v>3.3636241918783019</c:v>
                </c:pt>
                <c:pt idx="2659">
                  <c:v>3.2981284422152499</c:v>
                </c:pt>
                <c:pt idx="2660">
                  <c:v>3.1840803553880765</c:v>
                </c:pt>
                <c:pt idx="2661">
                  <c:v>3.0846170117274423</c:v>
                </c:pt>
                <c:pt idx="2662">
                  <c:v>3.1796231589863124</c:v>
                </c:pt>
                <c:pt idx="2663">
                  <c:v>3.3247983019311818</c:v>
                </c:pt>
                <c:pt idx="2664">
                  <c:v>3.3748167661131721</c:v>
                </c:pt>
                <c:pt idx="2665">
                  <c:v>3.3905636402595323</c:v>
                </c:pt>
                <c:pt idx="2666">
                  <c:v>3.3914144375672342</c:v>
                </c:pt>
                <c:pt idx="2667">
                  <c:v>3.3912810336541028</c:v>
                </c:pt>
                <c:pt idx="2668">
                  <c:v>3.393612468003572</c:v>
                </c:pt>
                <c:pt idx="2669">
                  <c:v>3.3951789815177973</c:v>
                </c:pt>
                <c:pt idx="2670">
                  <c:v>3.4404472816395493</c:v>
                </c:pt>
                <c:pt idx="2671">
                  <c:v>3.5620593780408103</c:v>
                </c:pt>
                <c:pt idx="2672">
                  <c:v>3.5760381103392507</c:v>
                </c:pt>
                <c:pt idx="2673">
                  <c:v>3.6327976514280418</c:v>
                </c:pt>
                <c:pt idx="2674">
                  <c:v>3.6520963022641499</c:v>
                </c:pt>
                <c:pt idx="2675">
                  <c:v>3.5365076259021602</c:v>
                </c:pt>
                <c:pt idx="2676">
                  <c:v>3.3550625350814789</c:v>
                </c:pt>
                <c:pt idx="2677">
                  <c:v>3.2075233269149721</c:v>
                </c:pt>
                <c:pt idx="2678">
                  <c:v>3.1382662671964732</c:v>
                </c:pt>
                <c:pt idx="2679">
                  <c:v>3.1693525505110189</c:v>
                </c:pt>
                <c:pt idx="2680">
                  <c:v>3.2110115983709986</c:v>
                </c:pt>
                <c:pt idx="2681">
                  <c:v>3.1254175422443224</c:v>
                </c:pt>
                <c:pt idx="2682">
                  <c:v>3.0955187285336008</c:v>
                </c:pt>
                <c:pt idx="2683">
                  <c:v>3.0797105284867201</c:v>
                </c:pt>
                <c:pt idx="2684">
                  <c:v>3.0856211820779174</c:v>
                </c:pt>
                <c:pt idx="2685">
                  <c:v>3.0334426008742361</c:v>
                </c:pt>
                <c:pt idx="2686">
                  <c:v>2.8862356456248874</c:v>
                </c:pt>
                <c:pt idx="2687">
                  <c:v>2.7579498854929239</c:v>
                </c:pt>
                <c:pt idx="2688">
                  <c:v>2.6510247344590954</c:v>
                </c:pt>
                <c:pt idx="2689">
                  <c:v>2.5639359266280999</c:v>
                </c:pt>
                <c:pt idx="2690">
                  <c:v>2.5647378267588601</c:v>
                </c:pt>
                <c:pt idx="2691">
                  <c:v>2.5580481546724245</c:v>
                </c:pt>
                <c:pt idx="2692">
                  <c:v>2.49262193521729</c:v>
                </c:pt>
                <c:pt idx="2693">
                  <c:v>2.3846302824931151</c:v>
                </c:pt>
                <c:pt idx="2694">
                  <c:v>2.3394381828512167</c:v>
                </c:pt>
                <c:pt idx="2695">
                  <c:v>2.336795786165907</c:v>
                </c:pt>
                <c:pt idx="2696">
                  <c:v>2.350128978047457</c:v>
                </c:pt>
                <c:pt idx="2697">
                  <c:v>2.3600866611182436</c:v>
                </c:pt>
                <c:pt idx="2698">
                  <c:v>2.3400595777053774</c:v>
                </c:pt>
                <c:pt idx="2699">
                  <c:v>2.3523919467638184</c:v>
                </c:pt>
                <c:pt idx="2700">
                  <c:v>2.3340031082235519</c:v>
                </c:pt>
                <c:pt idx="2701">
                  <c:v>2.2151695272280469</c:v>
                </c:pt>
                <c:pt idx="2702">
                  <c:v>2.1793996383648961</c:v>
                </c:pt>
                <c:pt idx="2703">
                  <c:v>2.1325116451418036</c:v>
                </c:pt>
                <c:pt idx="2704">
                  <c:v>2.1171338178412853</c:v>
                </c:pt>
                <c:pt idx="2705">
                  <c:v>2.1011575983555302</c:v>
                </c:pt>
                <c:pt idx="2706">
                  <c:v>2.1870935473873439</c:v>
                </c:pt>
                <c:pt idx="2707">
                  <c:v>2.1931554774760675</c:v>
                </c:pt>
                <c:pt idx="2708">
                  <c:v>2.1773821825795903</c:v>
                </c:pt>
                <c:pt idx="2709">
                  <c:v>2.1472335492062755</c:v>
                </c:pt>
                <c:pt idx="2710">
                  <c:v>1.9048077228278271</c:v>
                </c:pt>
                <c:pt idx="2711">
                  <c:v>1.6851175331221635</c:v>
                </c:pt>
                <c:pt idx="2712">
                  <c:v>1.463435660973077</c:v>
                </c:pt>
                <c:pt idx="2713">
                  <c:v>1.3569140960455055</c:v>
                </c:pt>
                <c:pt idx="2714">
                  <c:v>1.2806073903234203</c:v>
                </c:pt>
                <c:pt idx="2715">
                  <c:v>1.2604946808167832</c:v>
                </c:pt>
                <c:pt idx="2716">
                  <c:v>1.2611106276344701</c:v>
                </c:pt>
                <c:pt idx="2717">
                  <c:v>1.2870465445440802</c:v>
                </c:pt>
                <c:pt idx="2718">
                  <c:v>1.3145963806506589</c:v>
                </c:pt>
                <c:pt idx="2719">
                  <c:v>1.3396594180827952</c:v>
                </c:pt>
                <c:pt idx="2720">
                  <c:v>1.359236502062835</c:v>
                </c:pt>
                <c:pt idx="2721">
                  <c:v>1.374043835287811</c:v>
                </c:pt>
                <c:pt idx="2722">
                  <c:v>1.3835373985421275</c:v>
                </c:pt>
                <c:pt idx="2723">
                  <c:v>1.3873651017224702</c:v>
                </c:pt>
                <c:pt idx="2724">
                  <c:v>1.3862543920885455</c:v>
                </c:pt>
                <c:pt idx="2725">
                  <c:v>1.3796012552151207</c:v>
                </c:pt>
                <c:pt idx="2726">
                  <c:v>1.3671021812802713</c:v>
                </c:pt>
                <c:pt idx="2727">
                  <c:v>1.3483254649366843</c:v>
                </c:pt>
                <c:pt idx="2728">
                  <c:v>1.3227063287016221</c:v>
                </c:pt>
                <c:pt idx="2729">
                  <c:v>1.2895265301837158</c:v>
                </c:pt>
                <c:pt idx="2730">
                  <c:v>1.2477257836028484</c:v>
                </c:pt>
                <c:pt idx="2731">
                  <c:v>1.196260660752581</c:v>
                </c:pt>
                <c:pt idx="2732">
                  <c:v>1.5588115477932751</c:v>
                </c:pt>
                <c:pt idx="2733">
                  <c:v>1.7339970548117982</c:v>
                </c:pt>
                <c:pt idx="2734">
                  <c:v>1.846389036239684</c:v>
                </c:pt>
                <c:pt idx="2735">
                  <c:v>1.9202793229155954</c:v>
                </c:pt>
                <c:pt idx="2736">
                  <c:v>1.8862490144979711</c:v>
                </c:pt>
                <c:pt idx="2737">
                  <c:v>1.7926514905035151</c:v>
                </c:pt>
                <c:pt idx="2738">
                  <c:v>1.7167564425221156</c:v>
                </c:pt>
                <c:pt idx="2739">
                  <c:v>1.6474465084077474</c:v>
                </c:pt>
                <c:pt idx="2740">
                  <c:v>1.718748560784028</c:v>
                </c:pt>
                <c:pt idx="2741">
                  <c:v>1.6923395734968061</c:v>
                </c:pt>
                <c:pt idx="2742">
                  <c:v>1.6597686234915401</c:v>
                </c:pt>
                <c:pt idx="2743">
                  <c:v>1.7595779305216122</c:v>
                </c:pt>
                <c:pt idx="2744">
                  <c:v>2.2085524508668861</c:v>
                </c:pt>
                <c:pt idx="2745">
                  <c:v>2.4547457407960085</c:v>
                </c:pt>
                <c:pt idx="2746">
                  <c:v>2.5907428307832583</c:v>
                </c:pt>
                <c:pt idx="2747">
                  <c:v>2.6575352173116737</c:v>
                </c:pt>
                <c:pt idx="2748">
                  <c:v>2.6612587142958155</c:v>
                </c:pt>
                <c:pt idx="2749">
                  <c:v>2.6650163204683044</c:v>
                </c:pt>
                <c:pt idx="2750">
                  <c:v>2.6686595347827331</c:v>
                </c:pt>
                <c:pt idx="2751">
                  <c:v>2.6721994043771669</c:v>
                </c:pt>
                <c:pt idx="2752">
                  <c:v>2.6756380395831965</c:v>
                </c:pt>
                <c:pt idx="2753">
                  <c:v>2.6792581273472513</c:v>
                </c:pt>
                <c:pt idx="2754">
                  <c:v>2.6861624577274608</c:v>
                </c:pt>
                <c:pt idx="2755">
                  <c:v>3.1779482822789715</c:v>
                </c:pt>
                <c:pt idx="2756">
                  <c:v>3.1912488715344116</c:v>
                </c:pt>
                <c:pt idx="2757">
                  <c:v>3.194588853672669</c:v>
                </c:pt>
                <c:pt idx="2758">
                  <c:v>3.3739324211106134</c:v>
                </c:pt>
                <c:pt idx="2759">
                  <c:v>3.4489551631183821</c:v>
                </c:pt>
                <c:pt idx="2760">
                  <c:v>3.4845010966423144</c:v>
                </c:pt>
                <c:pt idx="2761">
                  <c:v>3.5062891554158893</c:v>
                </c:pt>
                <c:pt idx="2762">
                  <c:v>3.3228184262491491</c:v>
                </c:pt>
                <c:pt idx="2763">
                  <c:v>3.1730961665801871</c:v>
                </c:pt>
                <c:pt idx="2764">
                  <c:v>3.0645734941115386</c:v>
                </c:pt>
                <c:pt idx="2765">
                  <c:v>2.9962806058691647</c:v>
                </c:pt>
                <c:pt idx="2766">
                  <c:v>2.9910154572612364</c:v>
                </c:pt>
                <c:pt idx="2767">
                  <c:v>3.0242525121759503</c:v>
                </c:pt>
                <c:pt idx="2768">
                  <c:v>3.0673845460954379</c:v>
                </c:pt>
                <c:pt idx="2769">
                  <c:v>3.0921634576418753</c:v>
                </c:pt>
                <c:pt idx="2770">
                  <c:v>3.0054657733912107</c:v>
                </c:pt>
                <c:pt idx="2771">
                  <c:v>2.951491566934735</c:v>
                </c:pt>
                <c:pt idx="2772">
                  <c:v>2.9316237206374529</c:v>
                </c:pt>
                <c:pt idx="2773">
                  <c:v>3.0299172874357243</c:v>
                </c:pt>
                <c:pt idx="2774">
                  <c:v>2.9281640140596497</c:v>
                </c:pt>
                <c:pt idx="2775">
                  <c:v>2.8406291621323185</c:v>
                </c:pt>
                <c:pt idx="2776">
                  <c:v>2.7699279389332614</c:v>
                </c:pt>
                <c:pt idx="2777">
                  <c:v>2.7212181951983494</c:v>
                </c:pt>
                <c:pt idx="2778">
                  <c:v>2.7191869414709973</c:v>
                </c:pt>
                <c:pt idx="2779">
                  <c:v>2.7165137578451977</c:v>
                </c:pt>
                <c:pt idx="2780">
                  <c:v>2.7231299749304485</c:v>
                </c:pt>
                <c:pt idx="2781">
                  <c:v>2.8208935683774894</c:v>
                </c:pt>
                <c:pt idx="2782">
                  <c:v>3.2199370766275308</c:v>
                </c:pt>
                <c:pt idx="2783">
                  <c:v>3.4106720766166889</c:v>
                </c:pt>
                <c:pt idx="2784">
                  <c:v>3.4818969258167565</c:v>
                </c:pt>
                <c:pt idx="2785">
                  <c:v>3.0914695355468207</c:v>
                </c:pt>
                <c:pt idx="2786">
                  <c:v>3.0876857199826602</c:v>
                </c:pt>
                <c:pt idx="2787">
                  <c:v>3.0817058443962568</c:v>
                </c:pt>
                <c:pt idx="2788">
                  <c:v>2.85142539915309</c:v>
                </c:pt>
                <c:pt idx="2789">
                  <c:v>2.7851648213299018</c:v>
                </c:pt>
                <c:pt idx="2790">
                  <c:v>2.7640029381440119</c:v>
                </c:pt>
                <c:pt idx="2791">
                  <c:v>2.7448182792739333</c:v>
                </c:pt>
                <c:pt idx="2792">
                  <c:v>2.7652369674949826</c:v>
                </c:pt>
                <c:pt idx="2793">
                  <c:v>3.0130124287295765</c:v>
                </c:pt>
                <c:pt idx="2794">
                  <c:v>3.0019707993527489</c:v>
                </c:pt>
                <c:pt idx="2795">
                  <c:v>2.9868522713047687</c:v>
                </c:pt>
                <c:pt idx="2796">
                  <c:v>2.9666122107286879</c:v>
                </c:pt>
                <c:pt idx="2797">
                  <c:v>2.939792616379286</c:v>
                </c:pt>
                <c:pt idx="2798">
                  <c:v>2.9054760556906047</c:v>
                </c:pt>
                <c:pt idx="2799">
                  <c:v>2.8861931544494777</c:v>
                </c:pt>
                <c:pt idx="2800">
                  <c:v>2.8882644471100991</c:v>
                </c:pt>
                <c:pt idx="2801">
                  <c:v>3.1947377913753834</c:v>
                </c:pt>
                <c:pt idx="2802">
                  <c:v>3.1735684423059132</c:v>
                </c:pt>
                <c:pt idx="2803">
                  <c:v>3.2021570588030017</c:v>
                </c:pt>
                <c:pt idx="2804">
                  <c:v>3.1507783978765942</c:v>
                </c:pt>
                <c:pt idx="2805">
                  <c:v>3.0818015663654865</c:v>
                </c:pt>
                <c:pt idx="2806">
                  <c:v>3.0331427616201578</c:v>
                </c:pt>
                <c:pt idx="2807">
                  <c:v>3.0027618764165331</c:v>
                </c:pt>
                <c:pt idx="2808">
                  <c:v>2.987780224951242</c:v>
                </c:pt>
                <c:pt idx="2809">
                  <c:v>2.9895610909294623</c:v>
                </c:pt>
                <c:pt idx="2810">
                  <c:v>2.9913355379419921</c:v>
                </c:pt>
                <c:pt idx="2811">
                  <c:v>2.9365382471456538</c:v>
                </c:pt>
                <c:pt idx="2812">
                  <c:v>2.5532202262180306</c:v>
                </c:pt>
                <c:pt idx="2813">
                  <c:v>2.3007144713044294</c:v>
                </c:pt>
                <c:pt idx="2814">
                  <c:v>2.1753902919244386</c:v>
                </c:pt>
                <c:pt idx="2815">
                  <c:v>2.0967780789680881</c:v>
                </c:pt>
                <c:pt idx="2816">
                  <c:v>2.1083878791021289</c:v>
                </c:pt>
                <c:pt idx="2817">
                  <c:v>2.171931966740682</c:v>
                </c:pt>
                <c:pt idx="2818">
                  <c:v>2.2983341501996302</c:v>
                </c:pt>
                <c:pt idx="2819">
                  <c:v>2.3814065088547536</c:v>
                </c:pt>
                <c:pt idx="2820">
                  <c:v>2.4228074380546718</c:v>
                </c:pt>
                <c:pt idx="2821">
                  <c:v>2.459735465248746</c:v>
                </c:pt>
                <c:pt idx="2822">
                  <c:v>2.4801580831000996</c:v>
                </c:pt>
                <c:pt idx="2823">
                  <c:v>2.1654621041345434</c:v>
                </c:pt>
                <c:pt idx="2824">
                  <c:v>2.1647464501007354</c:v>
                </c:pt>
                <c:pt idx="2825">
                  <c:v>2.1659133044342904</c:v>
                </c:pt>
                <c:pt idx="2826">
                  <c:v>2.1814829177957269</c:v>
                </c:pt>
                <c:pt idx="2827">
                  <c:v>2.2251383891358936</c:v>
                </c:pt>
                <c:pt idx="2828">
                  <c:v>2.2332601898818454</c:v>
                </c:pt>
                <c:pt idx="2829">
                  <c:v>2.2303105580413645</c:v>
                </c:pt>
                <c:pt idx="2830">
                  <c:v>2.3048928892258327</c:v>
                </c:pt>
                <c:pt idx="2831">
                  <c:v>1.982477343072258</c:v>
                </c:pt>
                <c:pt idx="2832">
                  <c:v>2.0059929182417329</c:v>
                </c:pt>
                <c:pt idx="2833">
                  <c:v>1.7726977615233475</c:v>
                </c:pt>
                <c:pt idx="2834">
                  <c:v>1.696349501290447</c:v>
                </c:pt>
                <c:pt idx="2835">
                  <c:v>1.6917914523477442</c:v>
                </c:pt>
                <c:pt idx="2836">
                  <c:v>1.6874285521778509</c:v>
                </c:pt>
                <c:pt idx="2837">
                  <c:v>1.6816853552138364</c:v>
                </c:pt>
                <c:pt idx="2838">
                  <c:v>1.674371087522176</c:v>
                </c:pt>
                <c:pt idx="2839">
                  <c:v>1.6676784099404245</c:v>
                </c:pt>
                <c:pt idx="2840">
                  <c:v>1.7806069962807067</c:v>
                </c:pt>
                <c:pt idx="2841">
                  <c:v>1.8210820605897773</c:v>
                </c:pt>
                <c:pt idx="2842">
                  <c:v>1.8198372243689145</c:v>
                </c:pt>
                <c:pt idx="2843">
                  <c:v>1.8000393519539997</c:v>
                </c:pt>
                <c:pt idx="2844">
                  <c:v>1.8080672471499717</c:v>
                </c:pt>
                <c:pt idx="2845">
                  <c:v>1.8054778257427806</c:v>
                </c:pt>
                <c:pt idx="2846">
                  <c:v>1.8169350124753567</c:v>
                </c:pt>
                <c:pt idx="2847">
                  <c:v>1.8103351573710338</c:v>
                </c:pt>
                <c:pt idx="2848">
                  <c:v>1.7445991001581405</c:v>
                </c:pt>
                <c:pt idx="2849">
                  <c:v>1.6955005620416028</c:v>
                </c:pt>
                <c:pt idx="2850">
                  <c:v>1.6649337709909207</c:v>
                </c:pt>
                <c:pt idx="2851">
                  <c:v>1.6322077876972347</c:v>
                </c:pt>
                <c:pt idx="2852">
                  <c:v>1.5152224129545651</c:v>
                </c:pt>
                <c:pt idx="2853">
                  <c:v>1.5242483551463732</c:v>
                </c:pt>
                <c:pt idx="2854">
                  <c:v>1.5243898380378078</c:v>
                </c:pt>
                <c:pt idx="2855">
                  <c:v>1.5893527947158295</c:v>
                </c:pt>
                <c:pt idx="2856">
                  <c:v>1.6564664616303173</c:v>
                </c:pt>
                <c:pt idx="2857">
                  <c:v>1.6718158375672496</c:v>
                </c:pt>
                <c:pt idx="2858">
                  <c:v>1.6527476535724102</c:v>
                </c:pt>
                <c:pt idx="2859">
                  <c:v>1.6612067639152752</c:v>
                </c:pt>
                <c:pt idx="2860">
                  <c:v>1.6001452350782213</c:v>
                </c:pt>
                <c:pt idx="2861">
                  <c:v>1.4562668166671247</c:v>
                </c:pt>
                <c:pt idx="2862">
                  <c:v>1.410723094291084</c:v>
                </c:pt>
                <c:pt idx="2863">
                  <c:v>1.3781636739936911</c:v>
                </c:pt>
                <c:pt idx="2864">
                  <c:v>1.3684562923010353</c:v>
                </c:pt>
                <c:pt idx="2865">
                  <c:v>1.3869448677558078</c:v>
                </c:pt>
                <c:pt idx="2866">
                  <c:v>1.4059489454000924</c:v>
                </c:pt>
                <c:pt idx="2867">
                  <c:v>1.4249505674897069</c:v>
                </c:pt>
                <c:pt idx="2868">
                  <c:v>1.4433629258869591</c:v>
                </c:pt>
                <c:pt idx="2869">
                  <c:v>1.4608122130957661</c:v>
                </c:pt>
                <c:pt idx="2870">
                  <c:v>1.2029228012149746</c:v>
                </c:pt>
                <c:pt idx="2871">
                  <c:v>0.99124302565937372</c:v>
                </c:pt>
                <c:pt idx="2872">
                  <c:v>0.83924404140883535</c:v>
                </c:pt>
                <c:pt idx="2873">
                  <c:v>0.75882206369660887</c:v>
                </c:pt>
                <c:pt idx="2874">
                  <c:v>0.77343023745103501</c:v>
                </c:pt>
                <c:pt idx="2875">
                  <c:v>0.78023077370817107</c:v>
                </c:pt>
                <c:pt idx="2876">
                  <c:v>0.77695103389830611</c:v>
                </c:pt>
                <c:pt idx="2877">
                  <c:v>0.76469445856083496</c:v>
                </c:pt>
                <c:pt idx="2878">
                  <c:v>0.74092107331887724</c:v>
                </c:pt>
                <c:pt idx="2879">
                  <c:v>0.69404401385527514</c:v>
                </c:pt>
                <c:pt idx="2880">
                  <c:v>0.62234162344174593</c:v>
                </c:pt>
                <c:pt idx="2881">
                  <c:v>0.52757012728489661</c:v>
                </c:pt>
                <c:pt idx="2882">
                  <c:v>0.43855873493636105</c:v>
                </c:pt>
                <c:pt idx="2883">
                  <c:v>0.42772515928916266</c:v>
                </c:pt>
                <c:pt idx="2884">
                  <c:v>0.44156286117411991</c:v>
                </c:pt>
                <c:pt idx="2885">
                  <c:v>0.96260023295476727</c:v>
                </c:pt>
                <c:pt idx="2886">
                  <c:v>1.41708947972104</c:v>
                </c:pt>
                <c:pt idx="2887">
                  <c:v>1.8795296768279797</c:v>
                </c:pt>
                <c:pt idx="2888">
                  <c:v>2.0530966467016927</c:v>
                </c:pt>
                <c:pt idx="2889">
                  <c:v>2.0535525646032711</c:v>
                </c:pt>
                <c:pt idx="2890">
                  <c:v>2.0533246433122097</c:v>
                </c:pt>
                <c:pt idx="2891">
                  <c:v>2.2040457661644886</c:v>
                </c:pt>
                <c:pt idx="2892">
                  <c:v>2.2542888814863931</c:v>
                </c:pt>
                <c:pt idx="2893">
                  <c:v>2.2853955572130711</c:v>
                </c:pt>
                <c:pt idx="2894">
                  <c:v>2.3010828346871297</c:v>
                </c:pt>
                <c:pt idx="2895">
                  <c:v>2.3196369878137726</c:v>
                </c:pt>
                <c:pt idx="2896">
                  <c:v>2.3482925748890535</c:v>
                </c:pt>
                <c:pt idx="2897">
                  <c:v>2.4428356549844112</c:v>
                </c:pt>
                <c:pt idx="2898">
                  <c:v>2.5486520310647021</c:v>
                </c:pt>
                <c:pt idx="2899">
                  <c:v>2.6463418818620923</c:v>
                </c:pt>
                <c:pt idx="2900">
                  <c:v>2.7067930901474488</c:v>
                </c:pt>
                <c:pt idx="2901">
                  <c:v>2.7398273107955506</c:v>
                </c:pt>
                <c:pt idx="2902">
                  <c:v>2.7538297085171188</c:v>
                </c:pt>
                <c:pt idx="2903">
                  <c:v>2.7553442092308478</c:v>
                </c:pt>
                <c:pt idx="2904">
                  <c:v>2.7503014465094746</c:v>
                </c:pt>
                <c:pt idx="2905">
                  <c:v>2.7446029872004862</c:v>
                </c:pt>
                <c:pt idx="2906">
                  <c:v>2.738411631637653</c:v>
                </c:pt>
                <c:pt idx="2907">
                  <c:v>2.7312997174012397</c:v>
                </c:pt>
                <c:pt idx="2908">
                  <c:v>2.723114948783127</c:v>
                </c:pt>
                <c:pt idx="2909">
                  <c:v>2.7135605283570636</c:v>
                </c:pt>
                <c:pt idx="2910">
                  <c:v>2.7034171032489378</c:v>
                </c:pt>
                <c:pt idx="2911">
                  <c:v>2.6942549546035264</c:v>
                </c:pt>
                <c:pt idx="2912">
                  <c:v>2.6957193166669375</c:v>
                </c:pt>
                <c:pt idx="2913">
                  <c:v>2.7107456067456726</c:v>
                </c:pt>
                <c:pt idx="2914">
                  <c:v>2.7367848650630044</c:v>
                </c:pt>
                <c:pt idx="2915">
                  <c:v>2.6683058275136475</c:v>
                </c:pt>
                <c:pt idx="2916">
                  <c:v>2.476976810835072</c:v>
                </c:pt>
                <c:pt idx="2917">
                  <c:v>2.1543248129014616</c:v>
                </c:pt>
                <c:pt idx="2918">
                  <c:v>2.1692564092494728</c:v>
                </c:pt>
                <c:pt idx="2919">
                  <c:v>2.3536334276561779</c:v>
                </c:pt>
                <c:pt idx="2920">
                  <c:v>2.3796962346656119</c:v>
                </c:pt>
                <c:pt idx="2921">
                  <c:v>2.21384596825424</c:v>
                </c:pt>
                <c:pt idx="2922">
                  <c:v>2.1256557711333071</c:v>
                </c:pt>
                <c:pt idx="2923">
                  <c:v>2.0423124009675533</c:v>
                </c:pt>
                <c:pt idx="2924">
                  <c:v>2.0435955416652507</c:v>
                </c:pt>
                <c:pt idx="2925">
                  <c:v>2.0425856600246868</c:v>
                </c:pt>
                <c:pt idx="2926">
                  <c:v>2.0348888494502173</c:v>
                </c:pt>
                <c:pt idx="2927">
                  <c:v>1.9737378845307789</c:v>
                </c:pt>
                <c:pt idx="2928">
                  <c:v>1.8875062351286149</c:v>
                </c:pt>
                <c:pt idx="2929">
                  <c:v>1.7918090759776959</c:v>
                </c:pt>
                <c:pt idx="2930">
                  <c:v>1.7277605060114332</c:v>
                </c:pt>
                <c:pt idx="2931">
                  <c:v>1.6929911252299781</c:v>
                </c:pt>
                <c:pt idx="2932">
                  <c:v>1.681807181380587</c:v>
                </c:pt>
                <c:pt idx="2933">
                  <c:v>1.6870703059698717</c:v>
                </c:pt>
                <c:pt idx="2934">
                  <c:v>1.6917361945722986</c:v>
                </c:pt>
                <c:pt idx="2935">
                  <c:v>1.6947945651908833</c:v>
                </c:pt>
                <c:pt idx="2936">
                  <c:v>1.6929228117961141</c:v>
                </c:pt>
                <c:pt idx="2937">
                  <c:v>1.6880229718893027</c:v>
                </c:pt>
                <c:pt idx="2938">
                  <c:v>1.6803114996187507</c:v>
                </c:pt>
                <c:pt idx="2939">
                  <c:v>1.6692000460964327</c:v>
                </c:pt>
                <c:pt idx="2940">
                  <c:v>1.6560550858610514</c:v>
                </c:pt>
                <c:pt idx="2941">
                  <c:v>1.6612588339366108</c:v>
                </c:pt>
                <c:pt idx="2942">
                  <c:v>1.6730143038159879</c:v>
                </c:pt>
                <c:pt idx="2943">
                  <c:v>1.682388681803116</c:v>
                </c:pt>
                <c:pt idx="2944">
                  <c:v>1.6766127949792122</c:v>
                </c:pt>
                <c:pt idx="2945">
                  <c:v>1.968691615388477</c:v>
                </c:pt>
                <c:pt idx="2946">
                  <c:v>2.1444601996123689</c:v>
                </c:pt>
                <c:pt idx="2947">
                  <c:v>2.2428111447471215</c:v>
                </c:pt>
                <c:pt idx="2948">
                  <c:v>2.1252785470467246</c:v>
                </c:pt>
                <c:pt idx="2949">
                  <c:v>1.9468912073135591</c:v>
                </c:pt>
                <c:pt idx="2950">
                  <c:v>1.9455903710511708</c:v>
                </c:pt>
                <c:pt idx="2951">
                  <c:v>1.9322794545685564</c:v>
                </c:pt>
                <c:pt idx="2952">
                  <c:v>1.9236500268341399</c:v>
                </c:pt>
                <c:pt idx="2953">
                  <c:v>1.9162786090289423</c:v>
                </c:pt>
                <c:pt idx="2954">
                  <c:v>1.9088997045507623</c:v>
                </c:pt>
                <c:pt idx="2955">
                  <c:v>1.9014802628798164</c:v>
                </c:pt>
                <c:pt idx="2956">
                  <c:v>1.8954010836103765</c:v>
                </c:pt>
                <c:pt idx="2957">
                  <c:v>1.8962101182769822</c:v>
                </c:pt>
                <c:pt idx="2958">
                  <c:v>1.9657202739613493</c:v>
                </c:pt>
                <c:pt idx="2959">
                  <c:v>2.0574905773633381</c:v>
                </c:pt>
                <c:pt idx="2960">
                  <c:v>2.1494651205677635</c:v>
                </c:pt>
                <c:pt idx="2961">
                  <c:v>2.2139179582278241</c:v>
                </c:pt>
                <c:pt idx="2962">
                  <c:v>2.2548387303268163</c:v>
                </c:pt>
                <c:pt idx="2963">
                  <c:v>2.2750330175693079</c:v>
                </c:pt>
                <c:pt idx="2964">
                  <c:v>2.2485110194270361</c:v>
                </c:pt>
                <c:pt idx="2965">
                  <c:v>2.2352546519785377</c:v>
                </c:pt>
                <c:pt idx="2966">
                  <c:v>2.2059652782447339</c:v>
                </c:pt>
                <c:pt idx="2967">
                  <c:v>2.1673080303908883</c:v>
                </c:pt>
                <c:pt idx="2968">
                  <c:v>2.5892625884823812</c:v>
                </c:pt>
                <c:pt idx="2969">
                  <c:v>2.9427531840240544</c:v>
                </c:pt>
                <c:pt idx="2970">
                  <c:v>3.1196312507141428</c:v>
                </c:pt>
                <c:pt idx="2971">
                  <c:v>3.097686433622393</c:v>
                </c:pt>
                <c:pt idx="2972">
                  <c:v>3.0733159516193127</c:v>
                </c:pt>
                <c:pt idx="2973">
                  <c:v>3.0512724006536143</c:v>
                </c:pt>
                <c:pt idx="2974">
                  <c:v>3.0484942606253065</c:v>
                </c:pt>
                <c:pt idx="2975">
                  <c:v>2.9347288754967003</c:v>
                </c:pt>
                <c:pt idx="2976">
                  <c:v>2.8532169420946301</c:v>
                </c:pt>
                <c:pt idx="2977">
                  <c:v>2.7809533729569118</c:v>
                </c:pt>
                <c:pt idx="2978">
                  <c:v>2.7184103602431788</c:v>
                </c:pt>
                <c:pt idx="2979">
                  <c:v>2.6895101630154854</c:v>
                </c:pt>
                <c:pt idx="2980">
                  <c:v>2.7658169065272777</c:v>
                </c:pt>
                <c:pt idx="2981">
                  <c:v>2.9749313617068873</c:v>
                </c:pt>
                <c:pt idx="2982">
                  <c:v>3.1304727334438529</c:v>
                </c:pt>
                <c:pt idx="2983">
                  <c:v>3.2465018227751172</c:v>
                </c:pt>
                <c:pt idx="2984">
                  <c:v>3.3336310749221658</c:v>
                </c:pt>
                <c:pt idx="2985">
                  <c:v>3.3967939776087457</c:v>
                </c:pt>
                <c:pt idx="2986">
                  <c:v>3.4215841710349584</c:v>
                </c:pt>
                <c:pt idx="2987">
                  <c:v>3.4345319891228749</c:v>
                </c:pt>
                <c:pt idx="2988">
                  <c:v>3.4265247823349969</c:v>
                </c:pt>
                <c:pt idx="2989">
                  <c:v>3.3960973166444535</c:v>
                </c:pt>
                <c:pt idx="2990">
                  <c:v>3.365321963455167</c:v>
                </c:pt>
                <c:pt idx="2991">
                  <c:v>3.3307527764392266</c:v>
                </c:pt>
                <c:pt idx="2992">
                  <c:v>3.2944033310447702</c:v>
                </c:pt>
                <c:pt idx="2993">
                  <c:v>3.4216527080720365</c:v>
                </c:pt>
                <c:pt idx="2994">
                  <c:v>3.4224703952094515</c:v>
                </c:pt>
                <c:pt idx="2995">
                  <c:v>3.4116001645263467</c:v>
                </c:pt>
                <c:pt idx="2996">
                  <c:v>3.411032908684291</c:v>
                </c:pt>
                <c:pt idx="2997">
                  <c:v>3.5029955913678226</c:v>
                </c:pt>
                <c:pt idx="2998">
                  <c:v>3.2588196958777544</c:v>
                </c:pt>
                <c:pt idx="2999">
                  <c:v>2.9482657185698415</c:v>
                </c:pt>
                <c:pt idx="3000">
                  <c:v>2.7700537400213729</c:v>
                </c:pt>
                <c:pt idx="3001">
                  <c:v>2.8942712879831536</c:v>
                </c:pt>
                <c:pt idx="3002">
                  <c:v>2.9241653343062524</c:v>
                </c:pt>
                <c:pt idx="3003">
                  <c:v>2.884569047077187</c:v>
                </c:pt>
                <c:pt idx="3004">
                  <c:v>2.8235335631725111</c:v>
                </c:pt>
                <c:pt idx="3005">
                  <c:v>3.1633112072462661</c:v>
                </c:pt>
                <c:pt idx="3006">
                  <c:v>3.2232849054239847</c:v>
                </c:pt>
                <c:pt idx="3007">
                  <c:v>3.2335673930181708</c:v>
                </c:pt>
                <c:pt idx="3008">
                  <c:v>3.2044380197650124</c:v>
                </c:pt>
                <c:pt idx="3009">
                  <c:v>3.2245402320574903</c:v>
                </c:pt>
                <c:pt idx="3010">
                  <c:v>3.2372469403890189</c:v>
                </c:pt>
                <c:pt idx="3011">
                  <c:v>3.1784650933646823</c:v>
                </c:pt>
                <c:pt idx="3012">
                  <c:v>3.1190279251456507</c:v>
                </c:pt>
                <c:pt idx="3013">
                  <c:v>3.068453410417034</c:v>
                </c:pt>
                <c:pt idx="3014">
                  <c:v>3.0253307706765473</c:v>
                </c:pt>
                <c:pt idx="3015">
                  <c:v>2.9908530229994761</c:v>
                </c:pt>
                <c:pt idx="3016">
                  <c:v>2.9848574848007057</c:v>
                </c:pt>
                <c:pt idx="3017">
                  <c:v>2.9886083866141027</c:v>
                </c:pt>
                <c:pt idx="3018">
                  <c:v>2.9957473116659843</c:v>
                </c:pt>
                <c:pt idx="3019">
                  <c:v>3.0043546792408944</c:v>
                </c:pt>
                <c:pt idx="3020">
                  <c:v>2.9913851477163127</c:v>
                </c:pt>
                <c:pt idx="3021">
                  <c:v>2.9894140316644107</c:v>
                </c:pt>
                <c:pt idx="3022">
                  <c:v>3.0059532242735427</c:v>
                </c:pt>
                <c:pt idx="3023">
                  <c:v>2.8958394712377729</c:v>
                </c:pt>
                <c:pt idx="3024">
                  <c:v>2.9081909826999777</c:v>
                </c:pt>
                <c:pt idx="3025">
                  <c:v>2.9165761953313378</c:v>
                </c:pt>
                <c:pt idx="3026">
                  <c:v>2.9184995767312953</c:v>
                </c:pt>
                <c:pt idx="3027">
                  <c:v>2.8380905451227387</c:v>
                </c:pt>
                <c:pt idx="3028">
                  <c:v>2.7155072754643248</c:v>
                </c:pt>
                <c:pt idx="3029">
                  <c:v>2.5396134066178213</c:v>
                </c:pt>
                <c:pt idx="3030">
                  <c:v>2.2412829273081285</c:v>
                </c:pt>
                <c:pt idx="3031">
                  <c:v>1.8024204210775041</c:v>
                </c:pt>
                <c:pt idx="3032">
                  <c:v>1.4090711720786098</c:v>
                </c:pt>
                <c:pt idx="3033">
                  <c:v>1.4056534316247744</c:v>
                </c:pt>
                <c:pt idx="3034">
                  <c:v>1.387499055182895</c:v>
                </c:pt>
                <c:pt idx="3035">
                  <c:v>0.84739579985915303</c:v>
                </c:pt>
                <c:pt idx="3036">
                  <c:v>0.75802920157211562</c:v>
                </c:pt>
                <c:pt idx="3037">
                  <c:v>0.78775965747618748</c:v>
                </c:pt>
                <c:pt idx="3038">
                  <c:v>0.80794090406007824</c:v>
                </c:pt>
                <c:pt idx="3039">
                  <c:v>0.81192968398609033</c:v>
                </c:pt>
                <c:pt idx="3040">
                  <c:v>0.96215831161016852</c:v>
                </c:pt>
                <c:pt idx="3041">
                  <c:v>1.1570062663206344</c:v>
                </c:pt>
                <c:pt idx="3042">
                  <c:v>1.2896797068580208</c:v>
                </c:pt>
                <c:pt idx="3043">
                  <c:v>1.3472254539958053</c:v>
                </c:pt>
                <c:pt idx="3044">
                  <c:v>1.3558950990539307</c:v>
                </c:pt>
                <c:pt idx="3045">
                  <c:v>1.3587015654040997</c:v>
                </c:pt>
                <c:pt idx="3046">
                  <c:v>1.3598080507202055</c:v>
                </c:pt>
                <c:pt idx="3047">
                  <c:v>1.3660897923233293</c:v>
                </c:pt>
                <c:pt idx="3048">
                  <c:v>1.4025397876742463</c:v>
                </c:pt>
                <c:pt idx="3049">
                  <c:v>1.435832059181877</c:v>
                </c:pt>
                <c:pt idx="3050">
                  <c:v>1.4655230332383276</c:v>
                </c:pt>
                <c:pt idx="3051">
                  <c:v>1.4934385447426568</c:v>
                </c:pt>
                <c:pt idx="3052">
                  <c:v>1.5185423505388655</c:v>
                </c:pt>
                <c:pt idx="3053">
                  <c:v>1.5459127780478115</c:v>
                </c:pt>
                <c:pt idx="3054">
                  <c:v>1.5724351987628402</c:v>
                </c:pt>
                <c:pt idx="3055">
                  <c:v>1.5980511269535931</c:v>
                </c:pt>
                <c:pt idx="3056">
                  <c:v>1.6231614932392437</c:v>
                </c:pt>
                <c:pt idx="3057">
                  <c:v>1.6478877259249098</c:v>
                </c:pt>
                <c:pt idx="3058">
                  <c:v>1.6715313706336605</c:v>
                </c:pt>
                <c:pt idx="3059">
                  <c:v>1.6934856157832883</c:v>
                </c:pt>
                <c:pt idx="3060">
                  <c:v>1.7140061964580484</c:v>
                </c:pt>
                <c:pt idx="3061">
                  <c:v>1.7322383425076551</c:v>
                </c:pt>
                <c:pt idx="3062">
                  <c:v>1.748323792958397</c:v>
                </c:pt>
                <c:pt idx="3063">
                  <c:v>1.7618199847168323</c:v>
                </c:pt>
                <c:pt idx="3064">
                  <c:v>1.7731663071102128</c:v>
                </c:pt>
                <c:pt idx="3065">
                  <c:v>1.7870220460105606</c:v>
                </c:pt>
                <c:pt idx="3066">
                  <c:v>1.79176442921184</c:v>
                </c:pt>
                <c:pt idx="3067">
                  <c:v>1.8653399759506062</c:v>
                </c:pt>
                <c:pt idx="3068">
                  <c:v>1.9044151688866355</c:v>
                </c:pt>
                <c:pt idx="3069">
                  <c:v>1.9040208872163955</c:v>
                </c:pt>
                <c:pt idx="3070">
                  <c:v>1.7813346982509231</c:v>
                </c:pt>
                <c:pt idx="3071">
                  <c:v>1.6338253639846985</c:v>
                </c:pt>
                <c:pt idx="3072">
                  <c:v>1.3953194634031234</c:v>
                </c:pt>
                <c:pt idx="3073">
                  <c:v>1.209247695781821</c:v>
                </c:pt>
                <c:pt idx="3074">
                  <c:v>1.0848526305091315</c:v>
                </c:pt>
                <c:pt idx="3075">
                  <c:v>0.98377757123767873</c:v>
                </c:pt>
                <c:pt idx="3076">
                  <c:v>0.91138820994709324</c:v>
                </c:pt>
                <c:pt idx="3077">
                  <c:v>0.89215284092714897</c:v>
                </c:pt>
                <c:pt idx="3078">
                  <c:v>0.8934400059025791</c:v>
                </c:pt>
                <c:pt idx="3079">
                  <c:v>0.89507645556054694</c:v>
                </c:pt>
                <c:pt idx="3080">
                  <c:v>0.89674625666035124</c:v>
                </c:pt>
                <c:pt idx="3081">
                  <c:v>0.89890641415320649</c:v>
                </c:pt>
                <c:pt idx="3082">
                  <c:v>0.90131469195456648</c:v>
                </c:pt>
                <c:pt idx="3083">
                  <c:v>0.90390841508452269</c:v>
                </c:pt>
                <c:pt idx="3084">
                  <c:v>0.90628778857242931</c:v>
                </c:pt>
                <c:pt idx="3085">
                  <c:v>0.90837255023911734</c:v>
                </c:pt>
                <c:pt idx="3086">
                  <c:v>0.91167588710334191</c:v>
                </c:pt>
                <c:pt idx="3087">
                  <c:v>0.94932376083595638</c:v>
                </c:pt>
                <c:pt idx="3088">
                  <c:v>1.0473641327750725</c:v>
                </c:pt>
                <c:pt idx="3089">
                  <c:v>1.2100076248079179</c:v>
                </c:pt>
                <c:pt idx="3090">
                  <c:v>1.2987893723657757</c:v>
                </c:pt>
                <c:pt idx="3091">
                  <c:v>1.341391974688924</c:v>
                </c:pt>
                <c:pt idx="3092">
                  <c:v>1.3490130090984285</c:v>
                </c:pt>
                <c:pt idx="3093">
                  <c:v>1.3972557456264068</c:v>
                </c:pt>
                <c:pt idx="3094">
                  <c:v>1.4760208948849325</c:v>
                </c:pt>
                <c:pt idx="3095">
                  <c:v>1.5020126401062852</c:v>
                </c:pt>
                <c:pt idx="3096">
                  <c:v>1.5298407856482992</c:v>
                </c:pt>
                <c:pt idx="3097">
                  <c:v>1.5057209812562922</c:v>
                </c:pt>
                <c:pt idx="3098">
                  <c:v>1.5101742159632647</c:v>
                </c:pt>
                <c:pt idx="3099">
                  <c:v>1.5299141993543242</c:v>
                </c:pt>
                <c:pt idx="3100">
                  <c:v>1.5334896552458959</c:v>
                </c:pt>
                <c:pt idx="3101">
                  <c:v>1.4466314920476004</c:v>
                </c:pt>
                <c:pt idx="3102">
                  <c:v>1.7019679448610896</c:v>
                </c:pt>
                <c:pt idx="3103">
                  <c:v>1.93607591752056</c:v>
                </c:pt>
                <c:pt idx="3104">
                  <c:v>2.0820488093570741</c:v>
                </c:pt>
                <c:pt idx="3105">
                  <c:v>2.1647586598720805</c:v>
                </c:pt>
                <c:pt idx="3106">
                  <c:v>2.2059746568332819</c:v>
                </c:pt>
                <c:pt idx="3107">
                  <c:v>2.3850594856189349</c:v>
                </c:pt>
                <c:pt idx="3108">
                  <c:v>2.3877584963802483</c:v>
                </c:pt>
                <c:pt idx="3109">
                  <c:v>2.3903106186473946</c:v>
                </c:pt>
                <c:pt idx="3110">
                  <c:v>2.3925542019081796</c:v>
                </c:pt>
                <c:pt idx="3111">
                  <c:v>2.3944814125028455</c:v>
                </c:pt>
                <c:pt idx="3112">
                  <c:v>2.3961263568140732</c:v>
                </c:pt>
                <c:pt idx="3113">
                  <c:v>2.3974356540472135</c:v>
                </c:pt>
                <c:pt idx="3114">
                  <c:v>2.398344931607244</c:v>
                </c:pt>
                <c:pt idx="3115">
                  <c:v>2.3988591195200462</c:v>
                </c:pt>
                <c:pt idx="3116">
                  <c:v>2.3964749037372099</c:v>
                </c:pt>
                <c:pt idx="3117">
                  <c:v>2.3777538921402521</c:v>
                </c:pt>
                <c:pt idx="3118">
                  <c:v>2.3258629681563088</c:v>
                </c:pt>
                <c:pt idx="3119">
                  <c:v>2.2242764599117155</c:v>
                </c:pt>
                <c:pt idx="3120">
                  <c:v>2.1523836445808437</c:v>
                </c:pt>
                <c:pt idx="3121">
                  <c:v>2.1096798489563868</c:v>
                </c:pt>
                <c:pt idx="3122">
                  <c:v>2.1233985011548682</c:v>
                </c:pt>
                <c:pt idx="3123">
                  <c:v>2.0906255145539272</c:v>
                </c:pt>
                <c:pt idx="3124">
                  <c:v>2.0232493932096847</c:v>
                </c:pt>
                <c:pt idx="3125">
                  <c:v>2.0628956744373621</c:v>
                </c:pt>
                <c:pt idx="3126">
                  <c:v>2.1066340073841991</c:v>
                </c:pt>
                <c:pt idx="3127">
                  <c:v>2.2035788768460942</c:v>
                </c:pt>
                <c:pt idx="3128">
                  <c:v>2.2022316636158616</c:v>
                </c:pt>
                <c:pt idx="3129">
                  <c:v>2.1984723876054812</c:v>
                </c:pt>
                <c:pt idx="3130">
                  <c:v>2.1943108683039427</c:v>
                </c:pt>
                <c:pt idx="3131">
                  <c:v>2.1889197976047092</c:v>
                </c:pt>
                <c:pt idx="3132">
                  <c:v>2.0098669163759935</c:v>
                </c:pt>
                <c:pt idx="3133">
                  <c:v>1.7887859311927814</c:v>
                </c:pt>
                <c:pt idx="3134">
                  <c:v>1.5998362351481719</c:v>
                </c:pt>
                <c:pt idx="3135">
                  <c:v>1.4505074145099099</c:v>
                </c:pt>
                <c:pt idx="3136">
                  <c:v>1.3409547444750307</c:v>
                </c:pt>
                <c:pt idx="3137">
                  <c:v>1.2153214775926242</c:v>
                </c:pt>
                <c:pt idx="3138">
                  <c:v>1.3278007933499458</c:v>
                </c:pt>
                <c:pt idx="3139">
                  <c:v>1.3590058131150684</c:v>
                </c:pt>
                <c:pt idx="3140">
                  <c:v>1.3584859248013978</c:v>
                </c:pt>
                <c:pt idx="3141">
                  <c:v>1.3573211077299328</c:v>
                </c:pt>
                <c:pt idx="3142">
                  <c:v>1.3819548412943508</c:v>
                </c:pt>
                <c:pt idx="3143">
                  <c:v>1.4607870006596475</c:v>
                </c:pt>
                <c:pt idx="3144">
                  <c:v>1.6607689963697789</c:v>
                </c:pt>
                <c:pt idx="3145">
                  <c:v>1.7011040817929417</c:v>
                </c:pt>
                <c:pt idx="3146">
                  <c:v>1.7086227279390196</c:v>
                </c:pt>
                <c:pt idx="3147">
                  <c:v>1.7090346236589262</c:v>
                </c:pt>
                <c:pt idx="3148">
                  <c:v>1.8199443684625323</c:v>
                </c:pt>
                <c:pt idx="3149">
                  <c:v>1.9040358005771225</c:v>
                </c:pt>
                <c:pt idx="3150">
                  <c:v>1.9719483245403189</c:v>
                </c:pt>
                <c:pt idx="3151">
                  <c:v>2.0259734046682727</c:v>
                </c:pt>
                <c:pt idx="3152">
                  <c:v>2.0684766958254857</c:v>
                </c:pt>
                <c:pt idx="3153">
                  <c:v>2.0811388641643385</c:v>
                </c:pt>
                <c:pt idx="3154">
                  <c:v>2.0789046398815403</c:v>
                </c:pt>
                <c:pt idx="3155">
                  <c:v>2.0568728514544463</c:v>
                </c:pt>
                <c:pt idx="3156">
                  <c:v>2.0082326444827969</c:v>
                </c:pt>
                <c:pt idx="3157">
                  <c:v>1.9536494817436567</c:v>
                </c:pt>
                <c:pt idx="3158">
                  <c:v>1.9760330925888541</c:v>
                </c:pt>
                <c:pt idx="3159">
                  <c:v>1.9951130627008813</c:v>
                </c:pt>
                <c:pt idx="3160">
                  <c:v>2.0118019296195255</c:v>
                </c:pt>
                <c:pt idx="3161">
                  <c:v>2.0254030930045275</c:v>
                </c:pt>
                <c:pt idx="3162">
                  <c:v>2.0351891765636378</c:v>
                </c:pt>
                <c:pt idx="3163">
                  <c:v>2.034154349021922</c:v>
                </c:pt>
                <c:pt idx="3164">
                  <c:v>2.0211917742174372</c:v>
                </c:pt>
                <c:pt idx="3165">
                  <c:v>1.9902063499794695</c:v>
                </c:pt>
                <c:pt idx="3166">
                  <c:v>1.9547154282756694</c:v>
                </c:pt>
                <c:pt idx="3167">
                  <c:v>1.9383350125985737</c:v>
                </c:pt>
                <c:pt idx="3168">
                  <c:v>1.9198169354490857</c:v>
                </c:pt>
                <c:pt idx="3169">
                  <c:v>1.9193280745049168</c:v>
                </c:pt>
                <c:pt idx="3170">
                  <c:v>1.9111563634121569</c:v>
                </c:pt>
                <c:pt idx="3171">
                  <c:v>1.8883888875219674</c:v>
                </c:pt>
                <c:pt idx="3172">
                  <c:v>1.8121442978329809</c:v>
                </c:pt>
                <c:pt idx="3173">
                  <c:v>1.6412720364138282</c:v>
                </c:pt>
                <c:pt idx="3174">
                  <c:v>1.1915382869300739</c:v>
                </c:pt>
                <c:pt idx="3175">
                  <c:v>0.93006466624635287</c:v>
                </c:pt>
                <c:pt idx="3176">
                  <c:v>0.74968156097458372</c:v>
                </c:pt>
                <c:pt idx="3177">
                  <c:v>0.67180357807825908</c:v>
                </c:pt>
                <c:pt idx="3178">
                  <c:v>1.0538326072584969</c:v>
                </c:pt>
                <c:pt idx="3179">
                  <c:v>1.0352291325917404</c:v>
                </c:pt>
                <c:pt idx="3180">
                  <c:v>1.0557275719301069</c:v>
                </c:pt>
                <c:pt idx="3181">
                  <c:v>1.3750407881592475</c:v>
                </c:pt>
                <c:pt idx="3182">
                  <c:v>1.8771362069225264</c:v>
                </c:pt>
                <c:pt idx="3183">
                  <c:v>2.2580103208001416</c:v>
                </c:pt>
                <c:pt idx="3184">
                  <c:v>2.4919622127493866</c:v>
                </c:pt>
                <c:pt idx="3185">
                  <c:v>2.6339445546217917</c:v>
                </c:pt>
                <c:pt idx="3186">
                  <c:v>2.7122336295427552</c:v>
                </c:pt>
                <c:pt idx="3187">
                  <c:v>2.750049457178029</c:v>
                </c:pt>
                <c:pt idx="3188">
                  <c:v>2.7809709602278243</c:v>
                </c:pt>
                <c:pt idx="3189">
                  <c:v>2.8182337804931548</c:v>
                </c:pt>
                <c:pt idx="3190">
                  <c:v>2.8533331959707247</c:v>
                </c:pt>
                <c:pt idx="3191">
                  <c:v>2.8864152134007912</c:v>
                </c:pt>
                <c:pt idx="3192">
                  <c:v>2.9158597867098952</c:v>
                </c:pt>
                <c:pt idx="3193">
                  <c:v>2.9394347729713446</c:v>
                </c:pt>
                <c:pt idx="3194">
                  <c:v>2.9591657016475237</c:v>
                </c:pt>
                <c:pt idx="3195">
                  <c:v>2.9765420464697985</c:v>
                </c:pt>
                <c:pt idx="3196">
                  <c:v>2.9916847384903398</c:v>
                </c:pt>
                <c:pt idx="3197">
                  <c:v>3.0052142910486168</c:v>
                </c:pt>
                <c:pt idx="3198">
                  <c:v>3.0169851232891536</c:v>
                </c:pt>
                <c:pt idx="3199">
                  <c:v>3.026710999253762</c:v>
                </c:pt>
                <c:pt idx="3200">
                  <c:v>3.0335207812490501</c:v>
                </c:pt>
                <c:pt idx="3201">
                  <c:v>3.0390996594613</c:v>
                </c:pt>
                <c:pt idx="3202">
                  <c:v>3.0438308074294578</c:v>
                </c:pt>
                <c:pt idx="3203">
                  <c:v>3.0465636449371791</c:v>
                </c:pt>
                <c:pt idx="3204">
                  <c:v>3.0481624735505495</c:v>
                </c:pt>
                <c:pt idx="3205">
                  <c:v>3.0573082657991693</c:v>
                </c:pt>
                <c:pt idx="3206">
                  <c:v>3.0921788745834111</c:v>
                </c:pt>
                <c:pt idx="3207">
                  <c:v>3.1869508049471755</c:v>
                </c:pt>
                <c:pt idx="3208">
                  <c:v>3.2009851892947969</c:v>
                </c:pt>
                <c:pt idx="3209">
                  <c:v>3.3769332589923744</c:v>
                </c:pt>
                <c:pt idx="3210">
                  <c:v>3.5259495099077567</c:v>
                </c:pt>
                <c:pt idx="3211">
                  <c:v>3.5094043344294752</c:v>
                </c:pt>
                <c:pt idx="3212">
                  <c:v>3.2575764720197622</c:v>
                </c:pt>
                <c:pt idx="3213">
                  <c:v>2.913723879939746</c:v>
                </c:pt>
                <c:pt idx="3214">
                  <c:v>2.544099894866195</c:v>
                </c:pt>
                <c:pt idx="3215">
                  <c:v>2.1957940993088925</c:v>
                </c:pt>
                <c:pt idx="3216">
                  <c:v>1.8806851010694308</c:v>
                </c:pt>
                <c:pt idx="3217">
                  <c:v>2.0344615383063767</c:v>
                </c:pt>
                <c:pt idx="3218">
                  <c:v>2.3884061716671368</c:v>
                </c:pt>
                <c:pt idx="3219">
                  <c:v>2.5858240597348217</c:v>
                </c:pt>
                <c:pt idx="3220">
                  <c:v>2.6825693041219258</c:v>
                </c:pt>
                <c:pt idx="3221">
                  <c:v>3.050547475896578</c:v>
                </c:pt>
                <c:pt idx="3222">
                  <c:v>3.0523671977190787</c:v>
                </c:pt>
                <c:pt idx="3223">
                  <c:v>3.0492673290359571</c:v>
                </c:pt>
                <c:pt idx="3224">
                  <c:v>3.0433646939104344</c:v>
                </c:pt>
                <c:pt idx="3225">
                  <c:v>3.0361187364537909</c:v>
                </c:pt>
                <c:pt idx="3226">
                  <c:v>3.0270491300405582</c:v>
                </c:pt>
                <c:pt idx="3227">
                  <c:v>3.0168333646348686</c:v>
                </c:pt>
                <c:pt idx="3228">
                  <c:v>3.0054051023850117</c:v>
                </c:pt>
                <c:pt idx="3229">
                  <c:v>2.9919486959009536</c:v>
                </c:pt>
                <c:pt idx="3230">
                  <c:v>2.9713745978818502</c:v>
                </c:pt>
                <c:pt idx="3231">
                  <c:v>3.341519496814203</c:v>
                </c:pt>
                <c:pt idx="3232">
                  <c:v>3.3308551685466417</c:v>
                </c:pt>
                <c:pt idx="3233">
                  <c:v>3.345720331754011</c:v>
                </c:pt>
                <c:pt idx="3234">
                  <c:v>3.3335526455642217</c:v>
                </c:pt>
                <c:pt idx="3235">
                  <c:v>3.317186381167911</c:v>
                </c:pt>
                <c:pt idx="3236">
                  <c:v>3.3144836743202983</c:v>
                </c:pt>
                <c:pt idx="3237">
                  <c:v>3.3204224399391977</c:v>
                </c:pt>
                <c:pt idx="3238">
                  <c:v>3.3212072114618878</c:v>
                </c:pt>
                <c:pt idx="3239">
                  <c:v>3.292386227365443</c:v>
                </c:pt>
                <c:pt idx="3240">
                  <c:v>3.2579411779903613</c:v>
                </c:pt>
                <c:pt idx="3241">
                  <c:v>3.2347909045126104</c:v>
                </c:pt>
                <c:pt idx="3242">
                  <c:v>3.2350359258834582</c:v>
                </c:pt>
                <c:pt idx="3243">
                  <c:v>3.2463437669321156</c:v>
                </c:pt>
                <c:pt idx="3244">
                  <c:v>3.2810205398117973</c:v>
                </c:pt>
                <c:pt idx="3245">
                  <c:v>3.544134299450596</c:v>
                </c:pt>
                <c:pt idx="3246">
                  <c:v>3.8405493456632227</c:v>
                </c:pt>
                <c:pt idx="3247">
                  <c:v>3.9875594345607639</c:v>
                </c:pt>
                <c:pt idx="3248">
                  <c:v>4.1011127837314403</c:v>
                </c:pt>
                <c:pt idx="3249">
                  <c:v>4.2047137388076683</c:v>
                </c:pt>
                <c:pt idx="3250">
                  <c:v>4.2014808132688124</c:v>
                </c:pt>
                <c:pt idx="3251">
                  <c:v>4.1240985979639593</c:v>
                </c:pt>
                <c:pt idx="3252">
                  <c:v>4.1338560625972649</c:v>
                </c:pt>
                <c:pt idx="3253">
                  <c:v>4.1284118472178424</c:v>
                </c:pt>
                <c:pt idx="3254">
                  <c:v>4.1110070003285486</c:v>
                </c:pt>
                <c:pt idx="3255">
                  <c:v>4.0933984446860379</c:v>
                </c:pt>
                <c:pt idx="3256">
                  <c:v>4.0779846824991584</c:v>
                </c:pt>
                <c:pt idx="3257">
                  <c:v>4.0622732449195125</c:v>
                </c:pt>
                <c:pt idx="3258">
                  <c:v>4.0378425754024114</c:v>
                </c:pt>
                <c:pt idx="3259">
                  <c:v>4.0073015429655898</c:v>
                </c:pt>
                <c:pt idx="3260">
                  <c:v>3.9612886717727345</c:v>
                </c:pt>
                <c:pt idx="3261">
                  <c:v>3.867007347217807</c:v>
                </c:pt>
                <c:pt idx="3262">
                  <c:v>3.8393014212229541</c:v>
                </c:pt>
                <c:pt idx="3263">
                  <c:v>3.6381610808572371</c:v>
                </c:pt>
                <c:pt idx="3264">
                  <c:v>3.4708752997763082</c:v>
                </c:pt>
                <c:pt idx="3265">
                  <c:v>3.8969987282449532</c:v>
                </c:pt>
                <c:pt idx="3266">
                  <c:v>4.1773230969348072</c:v>
                </c:pt>
                <c:pt idx="3267">
                  <c:v>4.3838152320785202</c:v>
                </c:pt>
                <c:pt idx="3268">
                  <c:v>4.5073785226989802</c:v>
                </c:pt>
                <c:pt idx="3269">
                  <c:v>4.6241126876557299</c:v>
                </c:pt>
                <c:pt idx="3270">
                  <c:v>4.6874976651903708</c:v>
                </c:pt>
                <c:pt idx="3271">
                  <c:v>4.6900888697137688</c:v>
                </c:pt>
                <c:pt idx="3272">
                  <c:v>4.6851845988295446</c:v>
                </c:pt>
                <c:pt idx="3273">
                  <c:v>4.6824792700724975</c:v>
                </c:pt>
                <c:pt idx="3274">
                  <c:v>4.6826438565064805</c:v>
                </c:pt>
                <c:pt idx="3275">
                  <c:v>4.5985196672047479</c:v>
                </c:pt>
                <c:pt idx="3276">
                  <c:v>4.4667813494503941</c:v>
                </c:pt>
                <c:pt idx="3277">
                  <c:v>4.2099585821172036</c:v>
                </c:pt>
                <c:pt idx="3278">
                  <c:v>3.8435899724325848</c:v>
                </c:pt>
                <c:pt idx="3279">
                  <c:v>3.4071215951059335</c:v>
                </c:pt>
                <c:pt idx="3280">
                  <c:v>3.0485586387999333</c:v>
                </c:pt>
                <c:pt idx="3281">
                  <c:v>3.0485454881584415</c:v>
                </c:pt>
                <c:pt idx="3282">
                  <c:v>3.0423478679414497</c:v>
                </c:pt>
                <c:pt idx="3283">
                  <c:v>3.0418041446496034</c:v>
                </c:pt>
                <c:pt idx="3284">
                  <c:v>3.0347683920608675</c:v>
                </c:pt>
                <c:pt idx="3285">
                  <c:v>3.0136792251682243</c:v>
                </c:pt>
                <c:pt idx="3286">
                  <c:v>2.97021008891095</c:v>
                </c:pt>
                <c:pt idx="3287">
                  <c:v>2.9832624554011433</c:v>
                </c:pt>
                <c:pt idx="3288">
                  <c:v>3.0929763151302025</c:v>
                </c:pt>
                <c:pt idx="3289">
                  <c:v>3.0905942562994473</c:v>
                </c:pt>
                <c:pt idx="3290">
                  <c:v>3.0343194504616595</c:v>
                </c:pt>
                <c:pt idx="3291">
                  <c:v>2.9810539843726103</c:v>
                </c:pt>
                <c:pt idx="3292">
                  <c:v>3.0272859301582113</c:v>
                </c:pt>
                <c:pt idx="3293">
                  <c:v>3.190295170073628</c:v>
                </c:pt>
                <c:pt idx="3294">
                  <c:v>3.2331773872178995</c:v>
                </c:pt>
                <c:pt idx="3295">
                  <c:v>2.9090774186656589</c:v>
                </c:pt>
                <c:pt idx="3296">
                  <c:v>2.6376989053336919</c:v>
                </c:pt>
                <c:pt idx="3297">
                  <c:v>2.4384384145803497</c:v>
                </c:pt>
                <c:pt idx="3298">
                  <c:v>2.3150812275433275</c:v>
                </c:pt>
                <c:pt idx="3299">
                  <c:v>2.1757411884361173</c:v>
                </c:pt>
                <c:pt idx="3300">
                  <c:v>2.1032933910978429</c:v>
                </c:pt>
                <c:pt idx="3301">
                  <c:v>2.1215979328744927</c:v>
                </c:pt>
                <c:pt idx="3302">
                  <c:v>2.1456916418962679</c:v>
                </c:pt>
                <c:pt idx="3303">
                  <c:v>2.1848663466316398</c:v>
                </c:pt>
                <c:pt idx="3304">
                  <c:v>2.2222464210654418</c:v>
                </c:pt>
                <c:pt idx="3305">
                  <c:v>2.3950645080072523</c:v>
                </c:pt>
                <c:pt idx="3306">
                  <c:v>2.5575605550030174</c:v>
                </c:pt>
                <c:pt idx="3307">
                  <c:v>2.5629273342706975</c:v>
                </c:pt>
                <c:pt idx="3308">
                  <c:v>2.5646668703535518</c:v>
                </c:pt>
                <c:pt idx="3309">
                  <c:v>2.6125362934496259</c:v>
                </c:pt>
                <c:pt idx="3310">
                  <c:v>2.6517674017589221</c:v>
                </c:pt>
                <c:pt idx="3311">
                  <c:v>2.6834762051587981</c:v>
                </c:pt>
                <c:pt idx="3312">
                  <c:v>2.6995331683902393</c:v>
                </c:pt>
                <c:pt idx="3313">
                  <c:v>2.7105111636048269</c:v>
                </c:pt>
                <c:pt idx="3314">
                  <c:v>2.7174656933748182</c:v>
                </c:pt>
                <c:pt idx="3315">
                  <c:v>2.7211439488135345</c:v>
                </c:pt>
                <c:pt idx="3316">
                  <c:v>2.7211137348033549</c:v>
                </c:pt>
                <c:pt idx="3317">
                  <c:v>2.5805750109250778</c:v>
                </c:pt>
                <c:pt idx="3318">
                  <c:v>2.2419752080462625</c:v>
                </c:pt>
                <c:pt idx="3319">
                  <c:v>2.0443768933522097</c:v>
                </c:pt>
                <c:pt idx="3320">
                  <c:v>1.9926049203069185</c:v>
                </c:pt>
                <c:pt idx="3321">
                  <c:v>1.9815632065605044</c:v>
                </c:pt>
                <c:pt idx="3322">
                  <c:v>2.0200568432078398</c:v>
                </c:pt>
                <c:pt idx="3323">
                  <c:v>1.9485081364016872</c:v>
                </c:pt>
                <c:pt idx="3324">
                  <c:v>1.9358414959045747</c:v>
                </c:pt>
                <c:pt idx="3325">
                  <c:v>1.963001870559121</c:v>
                </c:pt>
                <c:pt idx="3326">
                  <c:v>1.9946850651086336</c:v>
                </c:pt>
                <c:pt idx="3327">
                  <c:v>2.0280314293530202</c:v>
                </c:pt>
                <c:pt idx="3328">
                  <c:v>2.0591235735857283</c:v>
                </c:pt>
                <c:pt idx="3329">
                  <c:v>2.0853976926619562</c:v>
                </c:pt>
                <c:pt idx="3330">
                  <c:v>2.1048361522629517</c:v>
                </c:pt>
                <c:pt idx="3331">
                  <c:v>2.1150208976174647</c:v>
                </c:pt>
                <c:pt idx="3332">
                  <c:v>2.1138285306077744</c:v>
                </c:pt>
                <c:pt idx="3333">
                  <c:v>2.0891072574340943</c:v>
                </c:pt>
                <c:pt idx="3334">
                  <c:v>2.0561158719224353</c:v>
                </c:pt>
                <c:pt idx="3335">
                  <c:v>1.8832229417990911</c:v>
                </c:pt>
                <c:pt idx="3336">
                  <c:v>1.6838161696402496</c:v>
                </c:pt>
                <c:pt idx="3337">
                  <c:v>1.6878727834852465</c:v>
                </c:pt>
                <c:pt idx="3338">
                  <c:v>1.7055459749242665</c:v>
                </c:pt>
                <c:pt idx="3339">
                  <c:v>1.6597461735926573</c:v>
                </c:pt>
                <c:pt idx="3340">
                  <c:v>1.6170946345446915</c:v>
                </c:pt>
                <c:pt idx="3341">
                  <c:v>1.5779237874429042</c:v>
                </c:pt>
                <c:pt idx="3342">
                  <c:v>1.5646069442663018</c:v>
                </c:pt>
                <c:pt idx="3343">
                  <c:v>1.5569789598049479</c:v>
                </c:pt>
                <c:pt idx="3344">
                  <c:v>1.5588761610557955</c:v>
                </c:pt>
                <c:pt idx="3345">
                  <c:v>1.5660294128704799</c:v>
                </c:pt>
                <c:pt idx="3346">
                  <c:v>1.582665982232081</c:v>
                </c:pt>
                <c:pt idx="3347">
                  <c:v>1.5998107902861718</c:v>
                </c:pt>
                <c:pt idx="3348">
                  <c:v>1.6220036349182396</c:v>
                </c:pt>
                <c:pt idx="3349">
                  <c:v>1.6423434975182927</c:v>
                </c:pt>
                <c:pt idx="3350">
                  <c:v>1.6576168248411918</c:v>
                </c:pt>
                <c:pt idx="3351">
                  <c:v>1.6597722013917136</c:v>
                </c:pt>
                <c:pt idx="3352">
                  <c:v>1.4954449771420031</c:v>
                </c:pt>
                <c:pt idx="3353">
                  <c:v>1.3135823247789855</c:v>
                </c:pt>
                <c:pt idx="3354">
                  <c:v>1.2397370021677621</c:v>
                </c:pt>
                <c:pt idx="3355">
                  <c:v>1.2601987478157248</c:v>
                </c:pt>
                <c:pt idx="3356">
                  <c:v>1.2820636496091213</c:v>
                </c:pt>
                <c:pt idx="3357">
                  <c:v>1.304520350969308</c:v>
                </c:pt>
                <c:pt idx="3358">
                  <c:v>1.3273904115601511</c:v>
                </c:pt>
                <c:pt idx="3359">
                  <c:v>1.3507547510182392</c:v>
                </c:pt>
                <c:pt idx="3360">
                  <c:v>1.3500120698775566</c:v>
                </c:pt>
                <c:pt idx="3361">
                  <c:v>1.4128543922556498</c:v>
                </c:pt>
                <c:pt idx="3362">
                  <c:v>1.5448744202266911</c:v>
                </c:pt>
                <c:pt idx="3363">
                  <c:v>1.6787293844155535</c:v>
                </c:pt>
                <c:pt idx="3364">
                  <c:v>1.778978208787322</c:v>
                </c:pt>
                <c:pt idx="3365">
                  <c:v>1.8513027932064119</c:v>
                </c:pt>
                <c:pt idx="3366">
                  <c:v>1.8137240824180205</c:v>
                </c:pt>
                <c:pt idx="3367">
                  <c:v>1.7852964841350081</c:v>
                </c:pt>
                <c:pt idx="3368">
                  <c:v>1.7355887345543901</c:v>
                </c:pt>
                <c:pt idx="3369">
                  <c:v>1.7392941703762552</c:v>
                </c:pt>
                <c:pt idx="3370">
                  <c:v>1.7479024475772067</c:v>
                </c:pt>
                <c:pt idx="3371">
                  <c:v>1.7628021482938814</c:v>
                </c:pt>
                <c:pt idx="3372">
                  <c:v>1.8769614242335191</c:v>
                </c:pt>
                <c:pt idx="3373">
                  <c:v>1.9792250684622243</c:v>
                </c:pt>
                <c:pt idx="3374">
                  <c:v>2.0218300754032823</c:v>
                </c:pt>
                <c:pt idx="3375">
                  <c:v>2.0435676118131654</c:v>
                </c:pt>
                <c:pt idx="3376">
                  <c:v>2.0431706157858347</c:v>
                </c:pt>
                <c:pt idx="3377">
                  <c:v>2.0398022582833168</c:v>
                </c:pt>
                <c:pt idx="3378">
                  <c:v>2.0440545813354243</c:v>
                </c:pt>
                <c:pt idx="3379">
                  <c:v>2.0566606174665947</c:v>
                </c:pt>
                <c:pt idx="3380">
                  <c:v>2.0610793448936255</c:v>
                </c:pt>
                <c:pt idx="3381">
                  <c:v>2.0551836585318028</c:v>
                </c:pt>
                <c:pt idx="3382">
                  <c:v>2.0431838647835301</c:v>
                </c:pt>
                <c:pt idx="3383">
                  <c:v>2.0258001469655382</c:v>
                </c:pt>
                <c:pt idx="3384">
                  <c:v>2.0047923701438717</c:v>
                </c:pt>
                <c:pt idx="3385">
                  <c:v>1.9805074023388214</c:v>
                </c:pt>
                <c:pt idx="3386">
                  <c:v>1.9509110685514086</c:v>
                </c:pt>
                <c:pt idx="3387">
                  <c:v>1.9175261989616765</c:v>
                </c:pt>
                <c:pt idx="3388">
                  <c:v>1.8800876203647496</c:v>
                </c:pt>
                <c:pt idx="3389">
                  <c:v>1.8382591896364757</c:v>
                </c:pt>
                <c:pt idx="3390">
                  <c:v>1.8369375994851673</c:v>
                </c:pt>
                <c:pt idx="3391">
                  <c:v>1.8194202356758826</c:v>
                </c:pt>
                <c:pt idx="3392">
                  <c:v>1.7450663837784848</c:v>
                </c:pt>
                <c:pt idx="3393">
                  <c:v>1.6382921951508822</c:v>
                </c:pt>
                <c:pt idx="3394">
                  <c:v>1.5282467718155401</c:v>
                </c:pt>
                <c:pt idx="3395">
                  <c:v>1.4139369448825199</c:v>
                </c:pt>
                <c:pt idx="3396">
                  <c:v>1.3392679407986554</c:v>
                </c:pt>
                <c:pt idx="3397">
                  <c:v>1.2672908012135689</c:v>
                </c:pt>
                <c:pt idx="3398">
                  <c:v>1.2674966695503236</c:v>
                </c:pt>
                <c:pt idx="3399">
                  <c:v>1.2122685889353135</c:v>
                </c:pt>
                <c:pt idx="3400">
                  <c:v>1.1526264279239744</c:v>
                </c:pt>
                <c:pt idx="3401">
                  <c:v>1.1416665343698518</c:v>
                </c:pt>
                <c:pt idx="3402">
                  <c:v>0.98002734096936273</c:v>
                </c:pt>
                <c:pt idx="3403">
                  <c:v>0.7661197778358555</c:v>
                </c:pt>
                <c:pt idx="3404">
                  <c:v>0.63608539283469367</c:v>
                </c:pt>
                <c:pt idx="3405">
                  <c:v>0.53797990371006754</c:v>
                </c:pt>
                <c:pt idx="3406">
                  <c:v>0.52947490191422519</c:v>
                </c:pt>
                <c:pt idx="3407">
                  <c:v>0.553915536602824</c:v>
                </c:pt>
                <c:pt idx="3408">
                  <c:v>0.58062601971217576</c:v>
                </c:pt>
                <c:pt idx="3409">
                  <c:v>0.58833894535352194</c:v>
                </c:pt>
                <c:pt idx="3410">
                  <c:v>0.63014713079485152</c:v>
                </c:pt>
                <c:pt idx="3411">
                  <c:v>0.67484046294865263</c:v>
                </c:pt>
                <c:pt idx="3412">
                  <c:v>0.7111116009653945</c:v>
                </c:pt>
                <c:pt idx="3413">
                  <c:v>0.74015615608435181</c:v>
                </c:pt>
                <c:pt idx="3414">
                  <c:v>0.75844008828638632</c:v>
                </c:pt>
                <c:pt idx="3415">
                  <c:v>0.76268502438082841</c:v>
                </c:pt>
                <c:pt idx="3416">
                  <c:v>0.76120204991051399</c:v>
                </c:pt>
                <c:pt idx="3417">
                  <c:v>0.75705447850327456</c:v>
                </c:pt>
                <c:pt idx="3418">
                  <c:v>0.75089246816061483</c:v>
                </c:pt>
                <c:pt idx="3419">
                  <c:v>0.7431742272285693</c:v>
                </c:pt>
                <c:pt idx="3420">
                  <c:v>0.73545268840308664</c:v>
                </c:pt>
                <c:pt idx="3421">
                  <c:v>0.72540038671721518</c:v>
                </c:pt>
                <c:pt idx="3422">
                  <c:v>0.71839262309557506</c:v>
                </c:pt>
                <c:pt idx="3423">
                  <c:v>0.70920266259466092</c:v>
                </c:pt>
                <c:pt idx="3424">
                  <c:v>0.70645103926601793</c:v>
                </c:pt>
                <c:pt idx="3425">
                  <c:v>0.70902256142476583</c:v>
                </c:pt>
                <c:pt idx="3426">
                  <c:v>0.72168305203713978</c:v>
                </c:pt>
                <c:pt idx="3427">
                  <c:v>0.74223966926685236</c:v>
                </c:pt>
                <c:pt idx="3428">
                  <c:v>0.77081541656112773</c:v>
                </c:pt>
                <c:pt idx="3429">
                  <c:v>0.81256658300030793</c:v>
                </c:pt>
                <c:pt idx="3430">
                  <c:v>0.85928407061328493</c:v>
                </c:pt>
                <c:pt idx="3431">
                  <c:v>0.90982598099609746</c:v>
                </c:pt>
                <c:pt idx="3432">
                  <c:v>0.96555886108431876</c:v>
                </c:pt>
                <c:pt idx="3433">
                  <c:v>1.0206818693711464</c:v>
                </c:pt>
                <c:pt idx="3434">
                  <c:v>1.0684584356110589</c:v>
                </c:pt>
                <c:pt idx="3435">
                  <c:v>1.1093639357248632</c:v>
                </c:pt>
                <c:pt idx="3436">
                  <c:v>1.1542803498875445</c:v>
                </c:pt>
                <c:pt idx="3437">
                  <c:v>1.1939414926284952</c:v>
                </c:pt>
                <c:pt idx="3438">
                  <c:v>1.2203327019479682</c:v>
                </c:pt>
                <c:pt idx="3439">
                  <c:v>1.1877833153785822</c:v>
                </c:pt>
                <c:pt idx="3440">
                  <c:v>1.1272072061580751</c:v>
                </c:pt>
                <c:pt idx="3441">
                  <c:v>1.0586910192409968</c:v>
                </c:pt>
                <c:pt idx="3442">
                  <c:v>1.0140869012625597</c:v>
                </c:pt>
                <c:pt idx="3443">
                  <c:v>0.97556422961226286</c:v>
                </c:pt>
                <c:pt idx="3444">
                  <c:v>0.91617836289942645</c:v>
                </c:pt>
                <c:pt idx="3445">
                  <c:v>0.87094564038083944</c:v>
                </c:pt>
                <c:pt idx="3446">
                  <c:v>0.8336022582587288</c:v>
                </c:pt>
                <c:pt idx="3447">
                  <c:v>1.3741057846553433</c:v>
                </c:pt>
                <c:pt idx="3448">
                  <c:v>1.664216195782134</c:v>
                </c:pt>
                <c:pt idx="3449">
                  <c:v>1.7928790926965712</c:v>
                </c:pt>
                <c:pt idx="3450">
                  <c:v>1.8705576122974816</c:v>
                </c:pt>
                <c:pt idx="3451">
                  <c:v>1.8891912858525304</c:v>
                </c:pt>
                <c:pt idx="3452">
                  <c:v>1.889141999265872</c:v>
                </c:pt>
                <c:pt idx="3453">
                  <c:v>2.1416970933301274</c:v>
                </c:pt>
                <c:pt idx="3454">
                  <c:v>2.5108681581970598</c:v>
                </c:pt>
                <c:pt idx="3455">
                  <c:v>2.8170297319345003</c:v>
                </c:pt>
                <c:pt idx="3456">
                  <c:v>2.9787083156642287</c:v>
                </c:pt>
                <c:pt idx="3457">
                  <c:v>3.0515201605836118</c:v>
                </c:pt>
                <c:pt idx="3458">
                  <c:v>3.0716078714957762</c:v>
                </c:pt>
                <c:pt idx="3459">
                  <c:v>3.0897659489160394</c:v>
                </c:pt>
                <c:pt idx="3460">
                  <c:v>3.0901531327399647</c:v>
                </c:pt>
                <c:pt idx="3461">
                  <c:v>3.0904640850116043</c:v>
                </c:pt>
                <c:pt idx="3462">
                  <c:v>3.0905302538786916</c:v>
                </c:pt>
                <c:pt idx="3463">
                  <c:v>3.0902274727917742</c:v>
                </c:pt>
                <c:pt idx="3464">
                  <c:v>3.089754142384646</c:v>
                </c:pt>
                <c:pt idx="3465">
                  <c:v>3.0890768981237229</c:v>
                </c:pt>
                <c:pt idx="3466">
                  <c:v>3.0871814092188066</c:v>
                </c:pt>
                <c:pt idx="3467">
                  <c:v>3.0843322071297985</c:v>
                </c:pt>
                <c:pt idx="3468">
                  <c:v>3.0939843990299307</c:v>
                </c:pt>
                <c:pt idx="3469">
                  <c:v>3.1344514055990218</c:v>
                </c:pt>
                <c:pt idx="3470">
                  <c:v>3.1351893538202664</c:v>
                </c:pt>
                <c:pt idx="3471">
                  <c:v>3.1567209513204268</c:v>
                </c:pt>
                <c:pt idx="3472">
                  <c:v>3.3789291402069925</c:v>
                </c:pt>
                <c:pt idx="3473">
                  <c:v>3.3843314672967639</c:v>
                </c:pt>
                <c:pt idx="3474">
                  <c:v>3.381244116670735</c:v>
                </c:pt>
                <c:pt idx="3475">
                  <c:v>3.3851009213427234</c:v>
                </c:pt>
                <c:pt idx="3476">
                  <c:v>3.3903699710262614</c:v>
                </c:pt>
                <c:pt idx="3477">
                  <c:v>3.1405281562110656</c:v>
                </c:pt>
                <c:pt idx="3478">
                  <c:v>2.9231384561543474</c:v>
                </c:pt>
                <c:pt idx="3479">
                  <c:v>2.7854904337467525</c:v>
                </c:pt>
                <c:pt idx="3480">
                  <c:v>2.6911833746235994</c:v>
                </c:pt>
                <c:pt idx="3481">
                  <c:v>2.6770739370367185</c:v>
                </c:pt>
                <c:pt idx="3482">
                  <c:v>2.7142975184418563</c:v>
                </c:pt>
                <c:pt idx="3483">
                  <c:v>2.687291015341648</c:v>
                </c:pt>
                <c:pt idx="3484">
                  <c:v>2.5228930632970967</c:v>
                </c:pt>
                <c:pt idx="3485">
                  <c:v>2.3099694737487479</c:v>
                </c:pt>
                <c:pt idx="3486">
                  <c:v>2.1786640170349729</c:v>
                </c:pt>
                <c:pt idx="3487">
                  <c:v>2.1287943698421548</c:v>
                </c:pt>
                <c:pt idx="3488">
                  <c:v>2.1435719479126534</c:v>
                </c:pt>
                <c:pt idx="3489">
                  <c:v>2.1726249555775832</c:v>
                </c:pt>
                <c:pt idx="3490">
                  <c:v>2.2420746489528605</c:v>
                </c:pt>
                <c:pt idx="3491">
                  <c:v>2.305089692884601</c:v>
                </c:pt>
                <c:pt idx="3492">
                  <c:v>2.3668506692710185</c:v>
                </c:pt>
                <c:pt idx="3493">
                  <c:v>2.4339588680667155</c:v>
                </c:pt>
                <c:pt idx="3494">
                  <c:v>2.4944722134102877</c:v>
                </c:pt>
                <c:pt idx="3495">
                  <c:v>2.5580122615559828</c:v>
                </c:pt>
                <c:pt idx="3496">
                  <c:v>2.6229985216884413</c:v>
                </c:pt>
                <c:pt idx="3497">
                  <c:v>2.690992553084437</c:v>
                </c:pt>
                <c:pt idx="3498">
                  <c:v>2.7675329535153783</c:v>
                </c:pt>
                <c:pt idx="3499">
                  <c:v>2.6541784407008402</c:v>
                </c:pt>
                <c:pt idx="3500">
                  <c:v>2.6336005472802748</c:v>
                </c:pt>
                <c:pt idx="3501">
                  <c:v>2.5371233359610654</c:v>
                </c:pt>
                <c:pt idx="3502">
                  <c:v>1.7187042003268027</c:v>
                </c:pt>
                <c:pt idx="3503">
                  <c:v>1.707484929660156</c:v>
                </c:pt>
                <c:pt idx="3504">
                  <c:v>1.6368842603558691</c:v>
                </c:pt>
                <c:pt idx="3505">
                  <c:v>1.6083140954679214</c:v>
                </c:pt>
                <c:pt idx="3506">
                  <c:v>1.5896824391992443</c:v>
                </c:pt>
                <c:pt idx="3507">
                  <c:v>1.5812320026904256</c:v>
                </c:pt>
                <c:pt idx="3508">
                  <c:v>1.592919137378735</c:v>
                </c:pt>
                <c:pt idx="3509">
                  <c:v>1.6115557679355492</c:v>
                </c:pt>
                <c:pt idx="3510">
                  <c:v>1.6501504294435052</c:v>
                </c:pt>
                <c:pt idx="3511">
                  <c:v>1.649692649687142</c:v>
                </c:pt>
                <c:pt idx="3512">
                  <c:v>1.7184632321258524</c:v>
                </c:pt>
                <c:pt idx="3513">
                  <c:v>1.8970310629428697</c:v>
                </c:pt>
                <c:pt idx="3514">
                  <c:v>1.9681462129516354</c:v>
                </c:pt>
                <c:pt idx="3515">
                  <c:v>1.9665549637131798</c:v>
                </c:pt>
                <c:pt idx="3516">
                  <c:v>2.0130263424648702</c:v>
                </c:pt>
                <c:pt idx="3517">
                  <c:v>2.0751738835611766</c:v>
                </c:pt>
                <c:pt idx="3518">
                  <c:v>2.117058167337345</c:v>
                </c:pt>
                <c:pt idx="3519">
                  <c:v>2.1561481998268008</c:v>
                </c:pt>
                <c:pt idx="3520">
                  <c:v>2.1897117629664899</c:v>
                </c:pt>
                <c:pt idx="3521">
                  <c:v>2.2180212592630961</c:v>
                </c:pt>
                <c:pt idx="3522">
                  <c:v>2.2392215940881992</c:v>
                </c:pt>
                <c:pt idx="3523">
                  <c:v>2.2497122095621993</c:v>
                </c:pt>
                <c:pt idx="3524">
                  <c:v>2.2522339063515924</c:v>
                </c:pt>
                <c:pt idx="3525">
                  <c:v>2.2398259124723321</c:v>
                </c:pt>
                <c:pt idx="3526">
                  <c:v>2.2130052398665834</c:v>
                </c:pt>
                <c:pt idx="3527">
                  <c:v>2.1692553880022842</c:v>
                </c:pt>
                <c:pt idx="3528">
                  <c:v>2.110672348653476</c:v>
                </c:pt>
                <c:pt idx="3529">
                  <c:v>2.0663649729448128</c:v>
                </c:pt>
                <c:pt idx="3530">
                  <c:v>2.0250900314306386</c:v>
                </c:pt>
                <c:pt idx="3531">
                  <c:v>1.9454415153152316</c:v>
                </c:pt>
                <c:pt idx="3532">
                  <c:v>1.932186193960626</c:v>
                </c:pt>
                <c:pt idx="3533">
                  <c:v>1.9348041387592017</c:v>
                </c:pt>
                <c:pt idx="3534">
                  <c:v>1.9396174274116893</c:v>
                </c:pt>
                <c:pt idx="3535">
                  <c:v>1.9381226647287608</c:v>
                </c:pt>
                <c:pt idx="3536">
                  <c:v>1.9339552265832789</c:v>
                </c:pt>
                <c:pt idx="3537">
                  <c:v>1.9267965696678566</c:v>
                </c:pt>
                <c:pt idx="3538">
                  <c:v>1.9165368936205112</c:v>
                </c:pt>
                <c:pt idx="3539">
                  <c:v>1.9310353417151229</c:v>
                </c:pt>
                <c:pt idx="3540">
                  <c:v>1.9622319361359233</c:v>
                </c:pt>
                <c:pt idx="3541">
                  <c:v>1.9928618691105302</c:v>
                </c:pt>
                <c:pt idx="3542">
                  <c:v>1.9310612314600624</c:v>
                </c:pt>
                <c:pt idx="3543">
                  <c:v>1.6989798874102924</c:v>
                </c:pt>
                <c:pt idx="3544">
                  <c:v>1.5335989232285978</c:v>
                </c:pt>
                <c:pt idx="3545">
                  <c:v>1.688419072534374</c:v>
                </c:pt>
                <c:pt idx="3546">
                  <c:v>1.8462086330538201</c:v>
                </c:pt>
                <c:pt idx="3547">
                  <c:v>1.5620096889888977</c:v>
                </c:pt>
                <c:pt idx="3548">
                  <c:v>1.5566791505221516</c:v>
                </c:pt>
                <c:pt idx="3549">
                  <c:v>1.5491505583359597</c:v>
                </c:pt>
                <c:pt idx="3550">
                  <c:v>1.5456531810945719</c:v>
                </c:pt>
                <c:pt idx="3551">
                  <c:v>1.5433171741013485</c:v>
                </c:pt>
                <c:pt idx="3552">
                  <c:v>1.5453787739738192</c:v>
                </c:pt>
                <c:pt idx="3553">
                  <c:v>1.5508832954868068</c:v>
                </c:pt>
                <c:pt idx="3554">
                  <c:v>1.5580465172026257</c:v>
                </c:pt>
                <c:pt idx="3555">
                  <c:v>1.5670193830158536</c:v>
                </c:pt>
                <c:pt idx="3556">
                  <c:v>1.5777731906568773</c:v>
                </c:pt>
                <c:pt idx="3557">
                  <c:v>1.5882747141274776</c:v>
                </c:pt>
                <c:pt idx="3558">
                  <c:v>1.6004182552566977</c:v>
                </c:pt>
                <c:pt idx="3559">
                  <c:v>1.6237651370606789</c:v>
                </c:pt>
                <c:pt idx="3560">
                  <c:v>1.7924755885597339</c:v>
                </c:pt>
                <c:pt idx="3561">
                  <c:v>2.4771090262227524</c:v>
                </c:pt>
                <c:pt idx="3562">
                  <c:v>2.4751734821094429</c:v>
                </c:pt>
                <c:pt idx="3563">
                  <c:v>2.4731528509369065</c:v>
                </c:pt>
                <c:pt idx="3564">
                  <c:v>2.4712335611388734</c:v>
                </c:pt>
                <c:pt idx="3565">
                  <c:v>2.4952647651868292</c:v>
                </c:pt>
                <c:pt idx="3566">
                  <c:v>2.5048132872811943</c:v>
                </c:pt>
                <c:pt idx="3567">
                  <c:v>2.51244381490713</c:v>
                </c:pt>
                <c:pt idx="3568">
                  <c:v>2.5198219162954092</c:v>
                </c:pt>
                <c:pt idx="3569">
                  <c:v>2.5433122643762518</c:v>
                </c:pt>
                <c:pt idx="3570">
                  <c:v>2.5801764544922392</c:v>
                </c:pt>
                <c:pt idx="3571">
                  <c:v>2.5955738557148393</c:v>
                </c:pt>
                <c:pt idx="3572">
                  <c:v>2.5657482949261916</c:v>
                </c:pt>
                <c:pt idx="3573">
                  <c:v>2.4676509874034771</c:v>
                </c:pt>
                <c:pt idx="3574">
                  <c:v>2.3535090685167859</c:v>
                </c:pt>
                <c:pt idx="3575">
                  <c:v>2.1698095859261222</c:v>
                </c:pt>
                <c:pt idx="3576">
                  <c:v>1.9543301958913519</c:v>
                </c:pt>
                <c:pt idx="3577">
                  <c:v>1.8447795914155356</c:v>
                </c:pt>
                <c:pt idx="3578">
                  <c:v>1.802271251769479</c:v>
                </c:pt>
                <c:pt idx="3579">
                  <c:v>1.9392622783719564</c:v>
                </c:pt>
                <c:pt idx="3580">
                  <c:v>1.9229446708284283</c:v>
                </c:pt>
                <c:pt idx="3581">
                  <c:v>1.9205363470679202</c:v>
                </c:pt>
                <c:pt idx="3582">
                  <c:v>1.9665898383602574</c:v>
                </c:pt>
                <c:pt idx="3583">
                  <c:v>1.9528925641481065</c:v>
                </c:pt>
                <c:pt idx="3584">
                  <c:v>2.0639650003374355</c:v>
                </c:pt>
                <c:pt idx="3585">
                  <c:v>2.1463510952818292</c:v>
                </c:pt>
                <c:pt idx="3586">
                  <c:v>2.1440161362456891</c:v>
                </c:pt>
                <c:pt idx="3587">
                  <c:v>2.724909512942721</c:v>
                </c:pt>
                <c:pt idx="3588">
                  <c:v>3.0938666591933748</c:v>
                </c:pt>
                <c:pt idx="3589">
                  <c:v>3.2737681873680127</c:v>
                </c:pt>
                <c:pt idx="3590">
                  <c:v>3.3493673184882269</c:v>
                </c:pt>
                <c:pt idx="3591">
                  <c:v>3.0222324661311077</c:v>
                </c:pt>
                <c:pt idx="3592">
                  <c:v>3.0269731628923213</c:v>
                </c:pt>
                <c:pt idx="3593">
                  <c:v>3.0246303367267959</c:v>
                </c:pt>
                <c:pt idx="3594">
                  <c:v>3.0253015628774897</c:v>
                </c:pt>
                <c:pt idx="3595">
                  <c:v>3.0214367577467018</c:v>
                </c:pt>
                <c:pt idx="3596">
                  <c:v>3.0217740407831539</c:v>
                </c:pt>
                <c:pt idx="3597">
                  <c:v>3.0216142188770516</c:v>
                </c:pt>
                <c:pt idx="3598">
                  <c:v>3.0208582380119884</c:v>
                </c:pt>
                <c:pt idx="3599">
                  <c:v>3.0114284090014274</c:v>
                </c:pt>
                <c:pt idx="3600">
                  <c:v>2.9838801873036709</c:v>
                </c:pt>
                <c:pt idx="3601">
                  <c:v>2.9534361511011422</c:v>
                </c:pt>
                <c:pt idx="3602">
                  <c:v>2.9343811244752258</c:v>
                </c:pt>
                <c:pt idx="3603">
                  <c:v>2.933055489937642</c:v>
                </c:pt>
                <c:pt idx="3604">
                  <c:v>2.9385009665759805</c:v>
                </c:pt>
                <c:pt idx="3605">
                  <c:v>2.931379550351791</c:v>
                </c:pt>
                <c:pt idx="3606">
                  <c:v>2.9386395843820816</c:v>
                </c:pt>
                <c:pt idx="3607">
                  <c:v>3.0822593091497867</c:v>
                </c:pt>
                <c:pt idx="3608">
                  <c:v>3.1981921061118879</c:v>
                </c:pt>
                <c:pt idx="3609">
                  <c:v>3.0712068733102598</c:v>
                </c:pt>
                <c:pt idx="3610">
                  <c:v>3.0599488335747136</c:v>
                </c:pt>
                <c:pt idx="3611">
                  <c:v>3.0601621989552119</c:v>
                </c:pt>
                <c:pt idx="3612">
                  <c:v>2.9801666385190408</c:v>
                </c:pt>
                <c:pt idx="3613">
                  <c:v>2.9772526032366002</c:v>
                </c:pt>
                <c:pt idx="3614">
                  <c:v>2.7943890686904758</c:v>
                </c:pt>
                <c:pt idx="3615">
                  <c:v>2.7954756664526426</c:v>
                </c:pt>
                <c:pt idx="3616">
                  <c:v>2.8028835350074548</c:v>
                </c:pt>
                <c:pt idx="3617">
                  <c:v>2.4788193839298858</c:v>
                </c:pt>
                <c:pt idx="3618">
                  <c:v>2.1965078909767422</c:v>
                </c:pt>
                <c:pt idx="3619">
                  <c:v>2.0583799093797039</c:v>
                </c:pt>
                <c:pt idx="3620">
                  <c:v>1.9811454380773681</c:v>
                </c:pt>
                <c:pt idx="3621">
                  <c:v>1.9997231399701971</c:v>
                </c:pt>
                <c:pt idx="3622">
                  <c:v>2.0399072074328752</c:v>
                </c:pt>
                <c:pt idx="3623">
                  <c:v>2.0727916327226175</c:v>
                </c:pt>
                <c:pt idx="3624">
                  <c:v>2.0857955591441808</c:v>
                </c:pt>
                <c:pt idx="3625">
                  <c:v>2.0898910492118197</c:v>
                </c:pt>
                <c:pt idx="3626">
                  <c:v>2.0778125355065487</c:v>
                </c:pt>
                <c:pt idx="3627">
                  <c:v>2.0668516724333306</c:v>
                </c:pt>
                <c:pt idx="3628">
                  <c:v>2.0618565802436986</c:v>
                </c:pt>
                <c:pt idx="3629">
                  <c:v>2.0618959268437083</c:v>
                </c:pt>
                <c:pt idx="3630">
                  <c:v>2.0632341649993515</c:v>
                </c:pt>
                <c:pt idx="3631">
                  <c:v>2.0655818258109928</c:v>
                </c:pt>
                <c:pt idx="3632">
                  <c:v>2.0678523597100207</c:v>
                </c:pt>
                <c:pt idx="3633">
                  <c:v>2.0701066392098859</c:v>
                </c:pt>
                <c:pt idx="3634">
                  <c:v>2.0694212777998948</c:v>
                </c:pt>
                <c:pt idx="3635">
                  <c:v>2.1423965494523358</c:v>
                </c:pt>
                <c:pt idx="3636">
                  <c:v>2.1450901014647372</c:v>
                </c:pt>
                <c:pt idx="3637">
                  <c:v>1.8245504641289005</c:v>
                </c:pt>
                <c:pt idx="3638">
                  <c:v>1.4921871981886596</c:v>
                </c:pt>
                <c:pt idx="3639">
                  <c:v>1.2639652278671685</c:v>
                </c:pt>
                <c:pt idx="3640">
                  <c:v>1.1708585196054935</c:v>
                </c:pt>
                <c:pt idx="3641">
                  <c:v>1.1267115054378973</c:v>
                </c:pt>
                <c:pt idx="3642">
                  <c:v>1.13089651439028</c:v>
                </c:pt>
                <c:pt idx="3643">
                  <c:v>1.1343153829419654</c:v>
                </c:pt>
                <c:pt idx="3644">
                  <c:v>1.1364990168297595</c:v>
                </c:pt>
                <c:pt idx="3645">
                  <c:v>1.1362177744374886</c:v>
                </c:pt>
                <c:pt idx="3646">
                  <c:v>1.1315737614154318</c:v>
                </c:pt>
                <c:pt idx="3647">
                  <c:v>1.1241828858302061</c:v>
                </c:pt>
                <c:pt idx="3648">
                  <c:v>1.1147565231946823</c:v>
                </c:pt>
                <c:pt idx="3649">
                  <c:v>1.1249566322001654</c:v>
                </c:pt>
                <c:pt idx="3650">
                  <c:v>1.1614957204431562</c:v>
                </c:pt>
                <c:pt idx="3651">
                  <c:v>1.2285683053169121</c:v>
                </c:pt>
                <c:pt idx="3652">
                  <c:v>1.37932877083267</c:v>
                </c:pt>
                <c:pt idx="3653">
                  <c:v>1.4447212598804735</c:v>
                </c:pt>
                <c:pt idx="3654">
                  <c:v>1.6245501002286999</c:v>
                </c:pt>
                <c:pt idx="3655">
                  <c:v>1.6722546428840843</c:v>
                </c:pt>
                <c:pt idx="3656">
                  <c:v>1.6739964084657692</c:v>
                </c:pt>
                <c:pt idx="3657">
                  <c:v>1.674168262881919</c:v>
                </c:pt>
                <c:pt idx="3658">
                  <c:v>1.6561521129028764</c:v>
                </c:pt>
                <c:pt idx="3659">
                  <c:v>1.6372390654201503</c:v>
                </c:pt>
                <c:pt idx="3660">
                  <c:v>1.6187530409763351</c:v>
                </c:pt>
                <c:pt idx="3661">
                  <c:v>1.600058868706987</c:v>
                </c:pt>
                <c:pt idx="3662">
                  <c:v>1.581903687475835</c:v>
                </c:pt>
                <c:pt idx="3663">
                  <c:v>1.5643333087295832</c:v>
                </c:pt>
                <c:pt idx="3664">
                  <c:v>1.5467010970301078</c:v>
                </c:pt>
                <c:pt idx="3665">
                  <c:v>1.4954835075501367</c:v>
                </c:pt>
                <c:pt idx="3666">
                  <c:v>1.4334303706779334</c:v>
                </c:pt>
                <c:pt idx="3667">
                  <c:v>1.3905122140359758</c:v>
                </c:pt>
                <c:pt idx="3668">
                  <c:v>1.365297179696991</c:v>
                </c:pt>
                <c:pt idx="3669">
                  <c:v>1.5884697924483981</c:v>
                </c:pt>
                <c:pt idx="3670">
                  <c:v>1.7873339515198456</c:v>
                </c:pt>
                <c:pt idx="3671">
                  <c:v>1.8883251099623473</c:v>
                </c:pt>
                <c:pt idx="3672">
                  <c:v>1.9321473809430518</c:v>
                </c:pt>
                <c:pt idx="3673">
                  <c:v>1.9430620334753017</c:v>
                </c:pt>
                <c:pt idx="3674">
                  <c:v>1.9404388245417252</c:v>
                </c:pt>
                <c:pt idx="3675">
                  <c:v>1.9421674243158933</c:v>
                </c:pt>
                <c:pt idx="3676">
                  <c:v>2.0016358121644231</c:v>
                </c:pt>
                <c:pt idx="3677">
                  <c:v>2.0542717116165132</c:v>
                </c:pt>
                <c:pt idx="3678">
                  <c:v>2.098653687381288</c:v>
                </c:pt>
                <c:pt idx="3679">
                  <c:v>2.1264975411451927</c:v>
                </c:pt>
                <c:pt idx="3680">
                  <c:v>2.1255493546484816</c:v>
                </c:pt>
                <c:pt idx="3681">
                  <c:v>2.091432198072098</c:v>
                </c:pt>
                <c:pt idx="3682">
                  <c:v>1.9692247845183786</c:v>
                </c:pt>
                <c:pt idx="3683">
                  <c:v>1.953996358388242</c:v>
                </c:pt>
                <c:pt idx="3684">
                  <c:v>1.8478364267491356</c:v>
                </c:pt>
                <c:pt idx="3685">
                  <c:v>1.8224244821597695</c:v>
                </c:pt>
                <c:pt idx="3686">
                  <c:v>1.8310052552967397</c:v>
                </c:pt>
                <c:pt idx="3687">
                  <c:v>1.8377276885551428</c:v>
                </c:pt>
                <c:pt idx="3688">
                  <c:v>1.843366290846598</c:v>
                </c:pt>
                <c:pt idx="3689">
                  <c:v>1.8480169313296886</c:v>
                </c:pt>
                <c:pt idx="3690">
                  <c:v>1.8517971366197898</c:v>
                </c:pt>
                <c:pt idx="3691">
                  <c:v>1.8524143147206626</c:v>
                </c:pt>
                <c:pt idx="3692">
                  <c:v>1.8524672258854309</c:v>
                </c:pt>
                <c:pt idx="3693">
                  <c:v>1.8527013222352409</c:v>
                </c:pt>
                <c:pt idx="3694">
                  <c:v>1.8528972931697454</c:v>
                </c:pt>
                <c:pt idx="3695">
                  <c:v>2.0057083118222483</c:v>
                </c:pt>
                <c:pt idx="3696">
                  <c:v>2.134576020756398</c:v>
                </c:pt>
                <c:pt idx="3697">
                  <c:v>2.2294233027645105</c:v>
                </c:pt>
                <c:pt idx="3698">
                  <c:v>2.3070932918065914</c:v>
                </c:pt>
                <c:pt idx="3699">
                  <c:v>2.1483918270728255</c:v>
                </c:pt>
                <c:pt idx="3700">
                  <c:v>1.9176242781381505</c:v>
                </c:pt>
                <c:pt idx="3701">
                  <c:v>1.6881146248176633</c:v>
                </c:pt>
                <c:pt idx="3702">
                  <c:v>1.7059114389648877</c:v>
                </c:pt>
                <c:pt idx="3703">
                  <c:v>1.7933303929889584</c:v>
                </c:pt>
                <c:pt idx="3704">
                  <c:v>1.889225181675658</c:v>
                </c:pt>
                <c:pt idx="3705">
                  <c:v>1.9805099954573575</c:v>
                </c:pt>
                <c:pt idx="3706">
                  <c:v>2.043860556862652</c:v>
                </c:pt>
                <c:pt idx="3707">
                  <c:v>2.0665279671942947</c:v>
                </c:pt>
                <c:pt idx="3708">
                  <c:v>2.0673162365843623</c:v>
                </c:pt>
                <c:pt idx="3709">
                  <c:v>2.0612086724443359</c:v>
                </c:pt>
                <c:pt idx="3710">
                  <c:v>2.0912364502219405</c:v>
                </c:pt>
                <c:pt idx="3711">
                  <c:v>2.462187467610518</c:v>
                </c:pt>
                <c:pt idx="3712">
                  <c:v>2.6484589696929755</c:v>
                </c:pt>
                <c:pt idx="3713">
                  <c:v>2.6507485384662588</c:v>
                </c:pt>
                <c:pt idx="3714">
                  <c:v>2.6523713040038568</c:v>
                </c:pt>
                <c:pt idx="3715">
                  <c:v>2.6573601763514221</c:v>
                </c:pt>
                <c:pt idx="3716">
                  <c:v>2.9011995083377995</c:v>
                </c:pt>
                <c:pt idx="3717">
                  <c:v>2.9073031989540503</c:v>
                </c:pt>
                <c:pt idx="3718">
                  <c:v>2.9128284958115001</c:v>
                </c:pt>
                <c:pt idx="3719">
                  <c:v>2.9125717739059267</c:v>
                </c:pt>
                <c:pt idx="3720">
                  <c:v>2.9121493055342844</c:v>
                </c:pt>
                <c:pt idx="3721">
                  <c:v>2.9096558182705996</c:v>
                </c:pt>
                <c:pt idx="3722">
                  <c:v>2.9030499737518816</c:v>
                </c:pt>
                <c:pt idx="3723">
                  <c:v>2.8954951198919225</c:v>
                </c:pt>
                <c:pt idx="3724">
                  <c:v>2.8886025771597619</c:v>
                </c:pt>
                <c:pt idx="3725">
                  <c:v>2.827237763565329</c:v>
                </c:pt>
                <c:pt idx="3726">
                  <c:v>2.7620891467494229</c:v>
                </c:pt>
                <c:pt idx="3727">
                  <c:v>2.703714528238041</c:v>
                </c:pt>
                <c:pt idx="3728">
                  <c:v>2.6440858719134011</c:v>
                </c:pt>
                <c:pt idx="3729">
                  <c:v>2.5916289647201212</c:v>
                </c:pt>
                <c:pt idx="3730">
                  <c:v>2.5432568142968237</c:v>
                </c:pt>
                <c:pt idx="3731">
                  <c:v>2.5354260874608441</c:v>
                </c:pt>
                <c:pt idx="3732">
                  <c:v>2.4864109284462468</c:v>
                </c:pt>
                <c:pt idx="3733">
                  <c:v>2.4483124170723598</c:v>
                </c:pt>
                <c:pt idx="3734">
                  <c:v>2.4115272472411862</c:v>
                </c:pt>
                <c:pt idx="3735">
                  <c:v>2.3769714847367149</c:v>
                </c:pt>
                <c:pt idx="3736">
                  <c:v>2.3477804791886054</c:v>
                </c:pt>
                <c:pt idx="3737">
                  <c:v>2.3375674679779963</c:v>
                </c:pt>
                <c:pt idx="3738">
                  <c:v>2.3417121683576361</c:v>
                </c:pt>
                <c:pt idx="3739">
                  <c:v>2.3459567015770633</c:v>
                </c:pt>
                <c:pt idx="3740">
                  <c:v>2.3327531832127391</c:v>
                </c:pt>
                <c:pt idx="3741">
                  <c:v>1.9519742514769809</c:v>
                </c:pt>
                <c:pt idx="3742">
                  <c:v>1.6575447188809194</c:v>
                </c:pt>
                <c:pt idx="3743">
                  <c:v>1.6464429028101064</c:v>
                </c:pt>
                <c:pt idx="3744">
                  <c:v>1.6352760754523581</c:v>
                </c:pt>
                <c:pt idx="3745">
                  <c:v>1.6363283150962136</c:v>
                </c:pt>
                <c:pt idx="3746">
                  <c:v>1.2300355388743052</c:v>
                </c:pt>
                <c:pt idx="3747">
                  <c:v>1.2259923109341027</c:v>
                </c:pt>
                <c:pt idx="3748">
                  <c:v>1.2232200792135082</c:v>
                </c:pt>
                <c:pt idx="3749">
                  <c:v>1.2391389810598032</c:v>
                </c:pt>
                <c:pt idx="3750">
                  <c:v>1.3699033508319316</c:v>
                </c:pt>
                <c:pt idx="3751">
                  <c:v>1.4392407300813885</c:v>
                </c:pt>
                <c:pt idx="3752">
                  <c:v>1.4577424640905472</c:v>
                </c:pt>
                <c:pt idx="3753">
                  <c:v>1.457957193696152</c:v>
                </c:pt>
                <c:pt idx="3754">
                  <c:v>1.4591432310064347</c:v>
                </c:pt>
                <c:pt idx="3755">
                  <c:v>1.4632131231432892</c:v>
                </c:pt>
                <c:pt idx="3756">
                  <c:v>1.4706162698805441</c:v>
                </c:pt>
                <c:pt idx="3757">
                  <c:v>1.4828339280027563</c:v>
                </c:pt>
                <c:pt idx="3758">
                  <c:v>1.5023226226193149</c:v>
                </c:pt>
                <c:pt idx="3759">
                  <c:v>1.512448179827691</c:v>
                </c:pt>
                <c:pt idx="3760">
                  <c:v>1.5064050665561894</c:v>
                </c:pt>
                <c:pt idx="3761">
                  <c:v>1.479262916136747</c:v>
                </c:pt>
                <c:pt idx="3762">
                  <c:v>1.4151010228874479</c:v>
                </c:pt>
                <c:pt idx="3763">
                  <c:v>1.3747099282921571</c:v>
                </c:pt>
                <c:pt idx="3764">
                  <c:v>1.3436727084695228</c:v>
                </c:pt>
                <c:pt idx="3765">
                  <c:v>1.3161571131256979</c:v>
                </c:pt>
                <c:pt idx="3766">
                  <c:v>1.2891371580330433</c:v>
                </c:pt>
                <c:pt idx="3767">
                  <c:v>1.2647014599613067</c:v>
                </c:pt>
                <c:pt idx="3768">
                  <c:v>1.2408849811695184</c:v>
                </c:pt>
                <c:pt idx="3769">
                  <c:v>1.221013614967716</c:v>
                </c:pt>
                <c:pt idx="3770">
                  <c:v>1.2654762348383333</c:v>
                </c:pt>
                <c:pt idx="3771">
                  <c:v>1.3151112259210431</c:v>
                </c:pt>
                <c:pt idx="3772">
                  <c:v>1.3154136945192019</c:v>
                </c:pt>
                <c:pt idx="3773">
                  <c:v>1.3101194831869782</c:v>
                </c:pt>
                <c:pt idx="3774">
                  <c:v>1.3512176404400029</c:v>
                </c:pt>
                <c:pt idx="3775">
                  <c:v>1.4116218092643418</c:v>
                </c:pt>
                <c:pt idx="3776">
                  <c:v>1.4579570958232575</c:v>
                </c:pt>
                <c:pt idx="3777">
                  <c:v>1.4790656456870526</c:v>
                </c:pt>
                <c:pt idx="3778">
                  <c:v>1.4794722941196461</c:v>
                </c:pt>
                <c:pt idx="3779">
                  <c:v>1.474954315201805</c:v>
                </c:pt>
                <c:pt idx="3780">
                  <c:v>1.3719531250256027</c:v>
                </c:pt>
                <c:pt idx="3781">
                  <c:v>1.2890584222516586</c:v>
                </c:pt>
                <c:pt idx="3782">
                  <c:v>1.2620228966813216</c:v>
                </c:pt>
                <c:pt idx="3783">
                  <c:v>1.2644367654521327</c:v>
                </c:pt>
                <c:pt idx="3784">
                  <c:v>1.2781958352536171</c:v>
                </c:pt>
                <c:pt idx="3785">
                  <c:v>1.2930109321247376</c:v>
                </c:pt>
                <c:pt idx="3786">
                  <c:v>1.3087636233859368</c:v>
                </c:pt>
                <c:pt idx="3787">
                  <c:v>1.334570355373087</c:v>
                </c:pt>
                <c:pt idx="3788">
                  <c:v>1.3722314768223223</c:v>
                </c:pt>
                <c:pt idx="3789">
                  <c:v>1.4225535192499388</c:v>
                </c:pt>
                <c:pt idx="3790">
                  <c:v>1.4361055917737884</c:v>
                </c:pt>
                <c:pt idx="3791">
                  <c:v>1.4266297368427889</c:v>
                </c:pt>
                <c:pt idx="3792">
                  <c:v>1.4133940585301392</c:v>
                </c:pt>
                <c:pt idx="3793">
                  <c:v>1.4131769033530266</c:v>
                </c:pt>
                <c:pt idx="3794">
                  <c:v>1.4043825234644383</c:v>
                </c:pt>
                <c:pt idx="3795">
                  <c:v>1.3904731889900801</c:v>
                </c:pt>
                <c:pt idx="3796">
                  <c:v>1.3751637285354621</c:v>
                </c:pt>
                <c:pt idx="3797">
                  <c:v>1.3610215700944381</c:v>
                </c:pt>
                <c:pt idx="3798">
                  <c:v>1.3474665154337575</c:v>
                </c:pt>
                <c:pt idx="3799">
                  <c:v>1.3390969246609739</c:v>
                </c:pt>
                <c:pt idx="3800">
                  <c:v>1.3058244830869314</c:v>
                </c:pt>
                <c:pt idx="3801">
                  <c:v>1.2563322066217175</c:v>
                </c:pt>
                <c:pt idx="3802">
                  <c:v>1.2685828081103245</c:v>
                </c:pt>
                <c:pt idx="3803">
                  <c:v>1.2823817093986196</c:v>
                </c:pt>
                <c:pt idx="3804">
                  <c:v>1.218286600875953</c:v>
                </c:pt>
                <c:pt idx="3805">
                  <c:v>1.0961436525464439</c:v>
                </c:pt>
                <c:pt idx="3806">
                  <c:v>0.95109477947273569</c:v>
                </c:pt>
                <c:pt idx="3807">
                  <c:v>0.81249380769061064</c:v>
                </c:pt>
                <c:pt idx="3808">
                  <c:v>0.79995019581298665</c:v>
                </c:pt>
                <c:pt idx="3809">
                  <c:v>0.78986569420284292</c:v>
                </c:pt>
                <c:pt idx="3810">
                  <c:v>0.78176789137356251</c:v>
                </c:pt>
                <c:pt idx="3811">
                  <c:v>0.78457189459403587</c:v>
                </c:pt>
                <c:pt idx="3812">
                  <c:v>0.79664361542755646</c:v>
                </c:pt>
                <c:pt idx="3813">
                  <c:v>0.81980896802953618</c:v>
                </c:pt>
                <c:pt idx="3814">
                  <c:v>0.84518550540299153</c:v>
                </c:pt>
                <c:pt idx="3815">
                  <c:v>0.86499935766373481</c:v>
                </c:pt>
                <c:pt idx="3816">
                  <c:v>0.87625439305132868</c:v>
                </c:pt>
                <c:pt idx="3817">
                  <c:v>0.8663938611602835</c:v>
                </c:pt>
                <c:pt idx="3818">
                  <c:v>0.82284271420968969</c:v>
                </c:pt>
                <c:pt idx="3819">
                  <c:v>0.74876760313303092</c:v>
                </c:pt>
                <c:pt idx="3820">
                  <c:v>0.71745024571982785</c:v>
                </c:pt>
                <c:pt idx="3821">
                  <c:v>0.71939923220691471</c:v>
                </c:pt>
                <c:pt idx="3822">
                  <c:v>0.7380226034541274</c:v>
                </c:pt>
                <c:pt idx="3823">
                  <c:v>0.72588719498059351</c:v>
                </c:pt>
                <c:pt idx="3824">
                  <c:v>0.72633500136315887</c:v>
                </c:pt>
                <c:pt idx="3825">
                  <c:v>0.74257801157675318</c:v>
                </c:pt>
                <c:pt idx="3826">
                  <c:v>0.76653438460281631</c:v>
                </c:pt>
                <c:pt idx="3827">
                  <c:v>0.78825192467929273</c:v>
                </c:pt>
                <c:pt idx="3828">
                  <c:v>0.80356163975696349</c:v>
                </c:pt>
                <c:pt idx="3829">
                  <c:v>0.80069677056066779</c:v>
                </c:pt>
                <c:pt idx="3830">
                  <c:v>0.78144461708130653</c:v>
                </c:pt>
                <c:pt idx="3831">
                  <c:v>0.74801364184617647</c:v>
                </c:pt>
                <c:pt idx="3832">
                  <c:v>0.69725515045622255</c:v>
                </c:pt>
                <c:pt idx="3833">
                  <c:v>0.63859577999928274</c:v>
                </c:pt>
                <c:pt idx="3834">
                  <c:v>1.2168376115284156</c:v>
                </c:pt>
                <c:pt idx="3835">
                  <c:v>1.5688021535356913</c:v>
                </c:pt>
                <c:pt idx="3836">
                  <c:v>1.7819076645537424</c:v>
                </c:pt>
                <c:pt idx="3837">
                  <c:v>1.7548570874896494</c:v>
                </c:pt>
                <c:pt idx="3838">
                  <c:v>1.8949930189936519</c:v>
                </c:pt>
                <c:pt idx="3839">
                  <c:v>2.0120060006110663</c:v>
                </c:pt>
                <c:pt idx="3840">
                  <c:v>2.117450018070711</c:v>
                </c:pt>
                <c:pt idx="3841">
                  <c:v>2.2150392759216815</c:v>
                </c:pt>
                <c:pt idx="3842">
                  <c:v>2.3032303974943562</c:v>
                </c:pt>
                <c:pt idx="3843">
                  <c:v>2.3836458451715083</c:v>
                </c:pt>
                <c:pt idx="3844">
                  <c:v>2.4566611191657151</c:v>
                </c:pt>
                <c:pt idx="3845">
                  <c:v>2.4899816059044944</c:v>
                </c:pt>
                <c:pt idx="3846">
                  <c:v>2.5118014496524452</c:v>
                </c:pt>
                <c:pt idx="3847">
                  <c:v>2.5249554813182042</c:v>
                </c:pt>
                <c:pt idx="3848">
                  <c:v>2.5278479581915763</c:v>
                </c:pt>
                <c:pt idx="3849">
                  <c:v>2.529505934117751</c:v>
                </c:pt>
                <c:pt idx="3850">
                  <c:v>2.530737260834536</c:v>
                </c:pt>
                <c:pt idx="3851">
                  <c:v>2.5313226697434099</c:v>
                </c:pt>
                <c:pt idx="3852">
                  <c:v>2.531320297534529</c:v>
                </c:pt>
                <c:pt idx="3853">
                  <c:v>2.5309656871563719</c:v>
                </c:pt>
                <c:pt idx="3854">
                  <c:v>2.5298435697079205</c:v>
                </c:pt>
                <c:pt idx="3855">
                  <c:v>2.5282333843372831</c:v>
                </c:pt>
                <c:pt idx="3856">
                  <c:v>2.526199600434814</c:v>
                </c:pt>
                <c:pt idx="3857">
                  <c:v>2.5236938951410752</c:v>
                </c:pt>
                <c:pt idx="3858">
                  <c:v>2.5210609639672472</c:v>
                </c:pt>
                <c:pt idx="3859">
                  <c:v>2.5203697645776204</c:v>
                </c:pt>
                <c:pt idx="3860">
                  <c:v>2.5211963122182817</c:v>
                </c:pt>
                <c:pt idx="3861">
                  <c:v>2.5222525037745509</c:v>
                </c:pt>
                <c:pt idx="3862">
                  <c:v>2.5231384135362536</c:v>
                </c:pt>
                <c:pt idx="3863">
                  <c:v>2.5238744226522503</c:v>
                </c:pt>
                <c:pt idx="3864">
                  <c:v>2.261977625774608</c:v>
                </c:pt>
                <c:pt idx="3865">
                  <c:v>1.9414403293000033</c:v>
                </c:pt>
                <c:pt idx="3866">
                  <c:v>1.5965486798535677</c:v>
                </c:pt>
                <c:pt idx="3867">
                  <c:v>1.568793375518565</c:v>
                </c:pt>
                <c:pt idx="3868">
                  <c:v>1.4823194321031505</c:v>
                </c:pt>
                <c:pt idx="3869">
                  <c:v>1.3928240760414272</c:v>
                </c:pt>
                <c:pt idx="3870">
                  <c:v>1.3010407503520409</c:v>
                </c:pt>
                <c:pt idx="3871">
                  <c:v>1.2616019967824013</c:v>
                </c:pt>
                <c:pt idx="3872">
                  <c:v>1.3278812022027402</c:v>
                </c:pt>
                <c:pt idx="3873">
                  <c:v>1.523101090055019</c:v>
                </c:pt>
                <c:pt idx="3874">
                  <c:v>1.6979407833028228</c:v>
                </c:pt>
                <c:pt idx="3875">
                  <c:v>1.7544702703397672</c:v>
                </c:pt>
                <c:pt idx="3876">
                  <c:v>1.7489330892136967</c:v>
                </c:pt>
                <c:pt idx="3877">
                  <c:v>1.7494417620404501</c:v>
                </c:pt>
                <c:pt idx="3878">
                  <c:v>1.7425827202561552</c:v>
                </c:pt>
                <c:pt idx="3879">
                  <c:v>1.7345272866562989</c:v>
                </c:pt>
                <c:pt idx="3880">
                  <c:v>1.7236378203570941</c:v>
                </c:pt>
                <c:pt idx="3881">
                  <c:v>1.7099696467755459</c:v>
                </c:pt>
                <c:pt idx="3882">
                  <c:v>1.6935736290014689</c:v>
                </c:pt>
                <c:pt idx="3883">
                  <c:v>1.6747635295966852</c:v>
                </c:pt>
                <c:pt idx="3884">
                  <c:v>1.6527972357995053</c:v>
                </c:pt>
                <c:pt idx="3885">
                  <c:v>1.6294434703678642</c:v>
                </c:pt>
                <c:pt idx="3886">
                  <c:v>1.7177997976122874</c:v>
                </c:pt>
                <c:pt idx="3887">
                  <c:v>2.093233248454847</c:v>
                </c:pt>
                <c:pt idx="3888">
                  <c:v>2.3790041664511055</c:v>
                </c:pt>
                <c:pt idx="3889">
                  <c:v>2.3731041784135467</c:v>
                </c:pt>
                <c:pt idx="3890">
                  <c:v>2.4614775627782728</c:v>
                </c:pt>
                <c:pt idx="3891">
                  <c:v>2.4688040267671019</c:v>
                </c:pt>
                <c:pt idx="3892">
                  <c:v>2.4831699485053473</c:v>
                </c:pt>
                <c:pt idx="3893">
                  <c:v>2.5106050535843196</c:v>
                </c:pt>
                <c:pt idx="3894">
                  <c:v>2.5422629817193449</c:v>
                </c:pt>
                <c:pt idx="3895">
                  <c:v>2.5802299709755228</c:v>
                </c:pt>
                <c:pt idx="3896">
                  <c:v>2.6209595561295851</c:v>
                </c:pt>
                <c:pt idx="3897">
                  <c:v>2.6641608912177208</c:v>
                </c:pt>
                <c:pt idx="3898">
                  <c:v>2.7138664787917333</c:v>
                </c:pt>
                <c:pt idx="3899">
                  <c:v>2.7999143604134771</c:v>
                </c:pt>
                <c:pt idx="3900">
                  <c:v>2.8095733109577252</c:v>
                </c:pt>
                <c:pt idx="3901">
                  <c:v>2.814404312327869</c:v>
                </c:pt>
                <c:pt idx="3902">
                  <c:v>2.7845710994040047</c:v>
                </c:pt>
                <c:pt idx="3903">
                  <c:v>2.6955185339322782</c:v>
                </c:pt>
                <c:pt idx="3904">
                  <c:v>2.5920795689682166</c:v>
                </c:pt>
                <c:pt idx="3905">
                  <c:v>2.5587051599193953</c:v>
                </c:pt>
                <c:pt idx="3906">
                  <c:v>2.5574924927485738</c:v>
                </c:pt>
                <c:pt idx="3907">
                  <c:v>2.5576624451777361</c:v>
                </c:pt>
                <c:pt idx="3908">
                  <c:v>2.5648333843320357</c:v>
                </c:pt>
                <c:pt idx="3909">
                  <c:v>2.5836707416969418</c:v>
                </c:pt>
                <c:pt idx="3910">
                  <c:v>2.60958504966636</c:v>
                </c:pt>
                <c:pt idx="3911">
                  <c:v>2.653109511900329</c:v>
                </c:pt>
                <c:pt idx="3912">
                  <c:v>2.7041205309462533</c:v>
                </c:pt>
                <c:pt idx="3913">
                  <c:v>2.7622627387373946</c:v>
                </c:pt>
                <c:pt idx="3914">
                  <c:v>2.8541805980533899</c:v>
                </c:pt>
                <c:pt idx="3915">
                  <c:v>2.9663916447752241</c:v>
                </c:pt>
                <c:pt idx="3916">
                  <c:v>3.0476593342763194</c:v>
                </c:pt>
                <c:pt idx="3917">
                  <c:v>2.8188323825192918</c:v>
                </c:pt>
                <c:pt idx="3918">
                  <c:v>2.5435823794010046</c:v>
                </c:pt>
                <c:pt idx="3919">
                  <c:v>2.8331236478267705</c:v>
                </c:pt>
                <c:pt idx="3920">
                  <c:v>2.6972232623675123</c:v>
                </c:pt>
                <c:pt idx="3921">
                  <c:v>2.6857930222497921</c:v>
                </c:pt>
                <c:pt idx="3922">
                  <c:v>2.6702382224539871</c:v>
                </c:pt>
                <c:pt idx="3923">
                  <c:v>2.6816131072011276</c:v>
                </c:pt>
                <c:pt idx="3924">
                  <c:v>2.7560409362503488</c:v>
                </c:pt>
                <c:pt idx="3925">
                  <c:v>2.9220319519149704</c:v>
                </c:pt>
                <c:pt idx="3926">
                  <c:v>3.0362664749695911</c:v>
                </c:pt>
                <c:pt idx="3927">
                  <c:v>3.0160584085257787</c:v>
                </c:pt>
                <c:pt idx="3928">
                  <c:v>2.9832401526014087</c:v>
                </c:pt>
                <c:pt idx="3929">
                  <c:v>2.9141741714026383</c:v>
                </c:pt>
                <c:pt idx="3930">
                  <c:v>2.9125067179742814</c:v>
                </c:pt>
                <c:pt idx="3931">
                  <c:v>2.9095117966686259</c:v>
                </c:pt>
                <c:pt idx="3932">
                  <c:v>2.9090884571855069</c:v>
                </c:pt>
                <c:pt idx="3933">
                  <c:v>2.9088714192484715</c:v>
                </c:pt>
                <c:pt idx="3934">
                  <c:v>2.9084161106251902</c:v>
                </c:pt>
                <c:pt idx="3935">
                  <c:v>2.9076051200736708</c:v>
                </c:pt>
                <c:pt idx="3936">
                  <c:v>2.9066336914493873</c:v>
                </c:pt>
                <c:pt idx="3937">
                  <c:v>2.970242392212366</c:v>
                </c:pt>
                <c:pt idx="3938">
                  <c:v>3.2189390905841702</c:v>
                </c:pt>
                <c:pt idx="3939">
                  <c:v>3.4237188989171883</c:v>
                </c:pt>
                <c:pt idx="3940">
                  <c:v>3.4283383748247735</c:v>
                </c:pt>
                <c:pt idx="3941">
                  <c:v>3.3808582305112247</c:v>
                </c:pt>
                <c:pt idx="3942">
                  <c:v>3.3070281533614736</c:v>
                </c:pt>
                <c:pt idx="3943">
                  <c:v>3.2240812318452101</c:v>
                </c:pt>
                <c:pt idx="3944">
                  <c:v>3.083671238563388</c:v>
                </c:pt>
                <c:pt idx="3945">
                  <c:v>2.8827041362980226</c:v>
                </c:pt>
                <c:pt idx="3946">
                  <c:v>2.6218975929235349</c:v>
                </c:pt>
                <c:pt idx="3947">
                  <c:v>2.6244869994778917</c:v>
                </c:pt>
                <c:pt idx="3948">
                  <c:v>2.5994395854408219</c:v>
                </c:pt>
                <c:pt idx="3949">
                  <c:v>2.405711472086741</c:v>
                </c:pt>
                <c:pt idx="3950">
                  <c:v>2.4080403079551833</c:v>
                </c:pt>
                <c:pt idx="3951">
                  <c:v>2.4100056222450577</c:v>
                </c:pt>
                <c:pt idx="3952">
                  <c:v>2.4107635965739509</c:v>
                </c:pt>
                <c:pt idx="3953">
                  <c:v>2.396542202097359</c:v>
                </c:pt>
                <c:pt idx="3954">
                  <c:v>2.3263281548426971</c:v>
                </c:pt>
                <c:pt idx="3955">
                  <c:v>2.1356868363798074</c:v>
                </c:pt>
                <c:pt idx="3956">
                  <c:v>1.9656740703244771</c:v>
                </c:pt>
                <c:pt idx="3957">
                  <c:v>1.9403002815172492</c:v>
                </c:pt>
                <c:pt idx="3958">
                  <c:v>1.9193623897196206</c:v>
                </c:pt>
                <c:pt idx="3959">
                  <c:v>1.896902179477763</c:v>
                </c:pt>
                <c:pt idx="3960">
                  <c:v>1.873007413856618</c:v>
                </c:pt>
                <c:pt idx="3961">
                  <c:v>1.8487004019636923</c:v>
                </c:pt>
                <c:pt idx="3962">
                  <c:v>1.8235197255855897</c:v>
                </c:pt>
                <c:pt idx="3963">
                  <c:v>1.7966295408233783</c:v>
                </c:pt>
                <c:pt idx="3964">
                  <c:v>1.7679149355466883</c:v>
                </c:pt>
                <c:pt idx="3965">
                  <c:v>1.7371485693298292</c:v>
                </c:pt>
                <c:pt idx="3966">
                  <c:v>1.704273970167729</c:v>
                </c:pt>
                <c:pt idx="3967">
                  <c:v>1.6710209254412585</c:v>
                </c:pt>
                <c:pt idx="3968">
                  <c:v>1.5622578088103676</c:v>
                </c:pt>
                <c:pt idx="3969">
                  <c:v>1.3483012783143631</c:v>
                </c:pt>
                <c:pt idx="3970">
                  <c:v>1.4460759082422929</c:v>
                </c:pt>
                <c:pt idx="3971">
                  <c:v>1.5563412940450718</c:v>
                </c:pt>
                <c:pt idx="3972">
                  <c:v>1.557166765063537</c:v>
                </c:pt>
                <c:pt idx="3973">
                  <c:v>1.5540157939771206</c:v>
                </c:pt>
                <c:pt idx="3974">
                  <c:v>1.5490985099321897</c:v>
                </c:pt>
                <c:pt idx="3975">
                  <c:v>1.5457721085288585</c:v>
                </c:pt>
                <c:pt idx="3976">
                  <c:v>1.5460397964914754</c:v>
                </c:pt>
                <c:pt idx="3977">
                  <c:v>1.5467439803985237</c:v>
                </c:pt>
                <c:pt idx="3978">
                  <c:v>1.5475338680706188</c:v>
                </c:pt>
                <c:pt idx="3979">
                  <c:v>1.547712882277364</c:v>
                </c:pt>
                <c:pt idx="3980">
                  <c:v>1.5477326793011319</c:v>
                </c:pt>
                <c:pt idx="3981">
                  <c:v>1.5473715790111933</c:v>
                </c:pt>
                <c:pt idx="3982">
                  <c:v>1.5455957005021588</c:v>
                </c:pt>
                <c:pt idx="3983">
                  <c:v>1.5415700502741851</c:v>
                </c:pt>
                <c:pt idx="3984">
                  <c:v>1.53679244059719</c:v>
                </c:pt>
                <c:pt idx="3985">
                  <c:v>1.5309128045932365</c:v>
                </c:pt>
                <c:pt idx="3986">
                  <c:v>1.5239092138400858</c:v>
                </c:pt>
                <c:pt idx="3987">
                  <c:v>1.5153109725790268</c:v>
                </c:pt>
                <c:pt idx="3988">
                  <c:v>1.5049641677252958</c:v>
                </c:pt>
                <c:pt idx="3989">
                  <c:v>1.4931207148858374</c:v>
                </c:pt>
                <c:pt idx="3990">
                  <c:v>1.4782377519275369</c:v>
                </c:pt>
                <c:pt idx="3991">
                  <c:v>1.4614329243695532</c:v>
                </c:pt>
                <c:pt idx="3992">
                  <c:v>1.4408479333718114</c:v>
                </c:pt>
                <c:pt idx="3993">
                  <c:v>1.4171677242673526</c:v>
                </c:pt>
                <c:pt idx="3994">
                  <c:v>1.3893886594738243</c:v>
                </c:pt>
                <c:pt idx="3995">
                  <c:v>1.3583584882394413</c:v>
                </c:pt>
                <c:pt idx="3996">
                  <c:v>1.3237821840865411</c:v>
                </c:pt>
                <c:pt idx="3997">
                  <c:v>1.284367931165135</c:v>
                </c:pt>
                <c:pt idx="3998">
                  <c:v>1.1321345403304728</c:v>
                </c:pt>
                <c:pt idx="3999">
                  <c:v>0.93721976928213602</c:v>
                </c:pt>
                <c:pt idx="4000">
                  <c:v>0.69992224513768231</c:v>
                </c:pt>
                <c:pt idx="4001">
                  <c:v>0.89071091242770228</c:v>
                </c:pt>
                <c:pt idx="4002">
                  <c:v>1.8786965623170535</c:v>
                </c:pt>
                <c:pt idx="4003">
                  <c:v>2.4739572540487464</c:v>
                </c:pt>
                <c:pt idx="4004">
                  <c:v>2.8440193935370921</c:v>
                </c:pt>
                <c:pt idx="4005">
                  <c:v>3.0282323305711079</c:v>
                </c:pt>
                <c:pt idx="4006">
                  <c:v>3.1408463107705216</c:v>
                </c:pt>
                <c:pt idx="4007">
                  <c:v>3.2046470272809984</c:v>
                </c:pt>
                <c:pt idx="4008">
                  <c:v>3.2031334418422328</c:v>
                </c:pt>
                <c:pt idx="4009">
                  <c:v>3.2677922581889587</c:v>
                </c:pt>
                <c:pt idx="4010">
                  <c:v>3.2539386141562803</c:v>
                </c:pt>
                <c:pt idx="4011">
                  <c:v>3.4546825388141582</c:v>
                </c:pt>
                <c:pt idx="4012">
                  <c:v>3.4532860120866213</c:v>
                </c:pt>
                <c:pt idx="4013">
                  <c:v>3.4363522074331785</c:v>
                </c:pt>
                <c:pt idx="4014">
                  <c:v>3.5213973656366888</c:v>
                </c:pt>
                <c:pt idx="4015">
                  <c:v>3.8114973525755023</c:v>
                </c:pt>
                <c:pt idx="4016">
                  <c:v>3.7988712149142398</c:v>
                </c:pt>
                <c:pt idx="4017">
                  <c:v>3.7818117889678144</c:v>
                </c:pt>
                <c:pt idx="4018">
                  <c:v>3.7606377063947725</c:v>
                </c:pt>
                <c:pt idx="4019">
                  <c:v>3.7359472756943162</c:v>
                </c:pt>
                <c:pt idx="4020">
                  <c:v>3.7081721722175551</c:v>
                </c:pt>
                <c:pt idx="4021">
                  <c:v>3.6782901411013951</c:v>
                </c:pt>
                <c:pt idx="4022">
                  <c:v>3.6469441221594865</c:v>
                </c:pt>
                <c:pt idx="4023">
                  <c:v>3.6170201245542928</c:v>
                </c:pt>
                <c:pt idx="4024">
                  <c:v>3.5872249848326447</c:v>
                </c:pt>
                <c:pt idx="4025">
                  <c:v>3.5582919206981196</c:v>
                </c:pt>
                <c:pt idx="4026">
                  <c:v>3.5305721126373104</c:v>
                </c:pt>
                <c:pt idx="4027">
                  <c:v>3.5017291947176079</c:v>
                </c:pt>
                <c:pt idx="4028">
                  <c:v>3.4624787115292759</c:v>
                </c:pt>
                <c:pt idx="4029">
                  <c:v>3.4180133051837602</c:v>
                </c:pt>
                <c:pt idx="4030">
                  <c:v>3.3686837916810286</c:v>
                </c:pt>
                <c:pt idx="4031">
                  <c:v>3.3549806874669099</c:v>
                </c:pt>
                <c:pt idx="4032">
                  <c:v>3.1320568865202469</c:v>
                </c:pt>
                <c:pt idx="4033">
                  <c:v>2.8736774427780296</c:v>
                </c:pt>
                <c:pt idx="4034">
                  <c:v>2.642715626444998</c:v>
                </c:pt>
                <c:pt idx="4035">
                  <c:v>2.5041255460484262</c:v>
                </c:pt>
                <c:pt idx="4036">
                  <c:v>2.4025551517679355</c:v>
                </c:pt>
                <c:pt idx="4037">
                  <c:v>2.3340920163201524</c:v>
                </c:pt>
                <c:pt idx="4038">
                  <c:v>2.3270129552696486</c:v>
                </c:pt>
                <c:pt idx="4039">
                  <c:v>2.233342794514281</c:v>
                </c:pt>
                <c:pt idx="4040">
                  <c:v>2.2612191180106147</c:v>
                </c:pt>
                <c:pt idx="4041">
                  <c:v>1.8849385178151821</c:v>
                </c:pt>
                <c:pt idx="4042">
                  <c:v>1.8832711387691918</c:v>
                </c:pt>
                <c:pt idx="4043">
                  <c:v>1.8920505903623024</c:v>
                </c:pt>
                <c:pt idx="4044">
                  <c:v>1.7485187386089807</c:v>
                </c:pt>
                <c:pt idx="4045">
                  <c:v>1.0108424383930317</c:v>
                </c:pt>
                <c:pt idx="4046">
                  <c:v>0.99230297163870262</c:v>
                </c:pt>
                <c:pt idx="4047">
                  <c:v>0.97094739234944027</c:v>
                </c:pt>
                <c:pt idx="4048">
                  <c:v>0.94701199475144693</c:v>
                </c:pt>
                <c:pt idx="4049">
                  <c:v>0.92497413067788437</c:v>
                </c:pt>
                <c:pt idx="4050">
                  <c:v>0.91223610482243978</c:v>
                </c:pt>
                <c:pt idx="4051">
                  <c:v>0.90333937308019308</c:v>
                </c:pt>
                <c:pt idx="4052">
                  <c:v>0.89922526231491606</c:v>
                </c:pt>
                <c:pt idx="4053">
                  <c:v>0.9033175342105213</c:v>
                </c:pt>
                <c:pt idx="4054">
                  <c:v>0.91362595408671821</c:v>
                </c:pt>
                <c:pt idx="4055">
                  <c:v>0.91258493294264276</c:v>
                </c:pt>
                <c:pt idx="4056">
                  <c:v>0.91097713250927781</c:v>
                </c:pt>
                <c:pt idx="4057">
                  <c:v>0.92439681215659186</c:v>
                </c:pt>
                <c:pt idx="4058">
                  <c:v>1.2449703036445332</c:v>
                </c:pt>
                <c:pt idx="4059">
                  <c:v>1.3615010815894879</c:v>
                </c:pt>
                <c:pt idx="4060">
                  <c:v>1.4080528235643313</c:v>
                </c:pt>
                <c:pt idx="4061">
                  <c:v>1.3804956412235867</c:v>
                </c:pt>
                <c:pt idx="4062">
                  <c:v>1.3200418174246846</c:v>
                </c:pt>
                <c:pt idx="4063">
                  <c:v>1.2538177861134658</c:v>
                </c:pt>
                <c:pt idx="4064">
                  <c:v>1.2415936571938662</c:v>
                </c:pt>
                <c:pt idx="4065">
                  <c:v>1.3257326343600102</c:v>
                </c:pt>
                <c:pt idx="4066">
                  <c:v>1.4712648280086558</c:v>
                </c:pt>
                <c:pt idx="4067">
                  <c:v>1.5122484542757544</c:v>
                </c:pt>
                <c:pt idx="4068">
                  <c:v>1.5283668832214212</c:v>
                </c:pt>
                <c:pt idx="4069">
                  <c:v>1.6095673019230641</c:v>
                </c:pt>
                <c:pt idx="4070">
                  <c:v>1.6727086839395013</c:v>
                </c:pt>
                <c:pt idx="4071">
                  <c:v>1.7205591707233234</c:v>
                </c:pt>
                <c:pt idx="4072">
                  <c:v>1.7667386458691583</c:v>
                </c:pt>
                <c:pt idx="4073">
                  <c:v>1.8020577445490791</c:v>
                </c:pt>
                <c:pt idx="4074">
                  <c:v>1.8248417612307517</c:v>
                </c:pt>
                <c:pt idx="4075">
                  <c:v>1.8401947243995829</c:v>
                </c:pt>
                <c:pt idx="4076">
                  <c:v>1.8513042152414347</c:v>
                </c:pt>
                <c:pt idx="4077">
                  <c:v>1.8546247349163856</c:v>
                </c:pt>
                <c:pt idx="4078">
                  <c:v>1.8523240725621595</c:v>
                </c:pt>
                <c:pt idx="4079">
                  <c:v>1.8454840341248622</c:v>
                </c:pt>
                <c:pt idx="4080">
                  <c:v>1.8366990197896891</c:v>
                </c:pt>
                <c:pt idx="4081">
                  <c:v>1.8200303461821756</c:v>
                </c:pt>
                <c:pt idx="4082">
                  <c:v>1.797913276279782</c:v>
                </c:pt>
                <c:pt idx="4083">
                  <c:v>1.9933192533597757</c:v>
                </c:pt>
                <c:pt idx="4084">
                  <c:v>2.0459131365214627</c:v>
                </c:pt>
                <c:pt idx="4085">
                  <c:v>2.0345316921435388</c:v>
                </c:pt>
                <c:pt idx="4086">
                  <c:v>2.0621649621591258</c:v>
                </c:pt>
                <c:pt idx="4087">
                  <c:v>2.0769455770992846</c:v>
                </c:pt>
                <c:pt idx="4088">
                  <c:v>1.9890119886455551</c:v>
                </c:pt>
                <c:pt idx="4089">
                  <c:v>1.9504258206880796</c:v>
                </c:pt>
                <c:pt idx="4090">
                  <c:v>1.9295209316060988</c:v>
                </c:pt>
                <c:pt idx="4091">
                  <c:v>1.9342231394572984</c:v>
                </c:pt>
                <c:pt idx="4092">
                  <c:v>1.9495663614731014</c:v>
                </c:pt>
                <c:pt idx="4093">
                  <c:v>2.0259812977351404</c:v>
                </c:pt>
                <c:pt idx="4094">
                  <c:v>2.0680025150890007</c:v>
                </c:pt>
                <c:pt idx="4095">
                  <c:v>2.0432482890580159</c:v>
                </c:pt>
                <c:pt idx="4096">
                  <c:v>1.9593558643888485</c:v>
                </c:pt>
                <c:pt idx="4097">
                  <c:v>1.9521492206542721</c:v>
                </c:pt>
                <c:pt idx="4098">
                  <c:v>1.9493025391330272</c:v>
                </c:pt>
                <c:pt idx="4099">
                  <c:v>1.9865997228529368</c:v>
                </c:pt>
                <c:pt idx="4100">
                  <c:v>1.9700626897620663</c:v>
                </c:pt>
                <c:pt idx="4101">
                  <c:v>1.9286888799631015</c:v>
                </c:pt>
                <c:pt idx="4102">
                  <c:v>1.8999588990859957</c:v>
                </c:pt>
                <c:pt idx="4103">
                  <c:v>1.8723464928363007</c:v>
                </c:pt>
                <c:pt idx="4104">
                  <c:v>1.8554867918796212</c:v>
                </c:pt>
                <c:pt idx="4105">
                  <c:v>1.8439230903970762</c:v>
                </c:pt>
                <c:pt idx="4106">
                  <c:v>1.8357185315299447</c:v>
                </c:pt>
                <c:pt idx="4107">
                  <c:v>1.8339346504521252</c:v>
                </c:pt>
                <c:pt idx="4108">
                  <c:v>1.8346653208283832</c:v>
                </c:pt>
                <c:pt idx="4109">
                  <c:v>2.1035217196161313</c:v>
                </c:pt>
                <c:pt idx="4110">
                  <c:v>2.1495175269826272</c:v>
                </c:pt>
                <c:pt idx="4111">
                  <c:v>2.1543037957472948</c:v>
                </c:pt>
                <c:pt idx="4112">
                  <c:v>2.1583044305479948</c:v>
                </c:pt>
                <c:pt idx="4113">
                  <c:v>2.4993271221393956</c:v>
                </c:pt>
                <c:pt idx="4114">
                  <c:v>2.4297291995117711</c:v>
                </c:pt>
                <c:pt idx="4115">
                  <c:v>2.4442260248797423</c:v>
                </c:pt>
                <c:pt idx="4116">
                  <c:v>2.4451436779404556</c:v>
                </c:pt>
                <c:pt idx="4117">
                  <c:v>2.6702777029772546</c:v>
                </c:pt>
                <c:pt idx="4118">
                  <c:v>2.6593088080849583</c:v>
                </c:pt>
                <c:pt idx="4119">
                  <c:v>2.6853527780522595</c:v>
                </c:pt>
                <c:pt idx="4120">
                  <c:v>2.6874490372390896</c:v>
                </c:pt>
                <c:pt idx="4121">
                  <c:v>2.6924280728524965</c:v>
                </c:pt>
                <c:pt idx="4122">
                  <c:v>2.698567963211858</c:v>
                </c:pt>
                <c:pt idx="4123">
                  <c:v>2.6700005814977081</c:v>
                </c:pt>
                <c:pt idx="4124">
                  <c:v>2.6153127518761234</c:v>
                </c:pt>
                <c:pt idx="4125">
                  <c:v>2.5649069498559549</c:v>
                </c:pt>
                <c:pt idx="4126">
                  <c:v>2.5278337617315345</c:v>
                </c:pt>
                <c:pt idx="4127">
                  <c:v>2.5020715558476283</c:v>
                </c:pt>
                <c:pt idx="4128">
                  <c:v>2.5156268060695242</c:v>
                </c:pt>
                <c:pt idx="4129">
                  <c:v>2.464740324301109</c:v>
                </c:pt>
                <c:pt idx="4130">
                  <c:v>2.4439306897873108</c:v>
                </c:pt>
                <c:pt idx="4131">
                  <c:v>2.4639898673713221</c:v>
                </c:pt>
                <c:pt idx="4132">
                  <c:v>2.4742818180064177</c:v>
                </c:pt>
                <c:pt idx="4133">
                  <c:v>2.4846366332019398</c:v>
                </c:pt>
                <c:pt idx="4134">
                  <c:v>2.4897940063631112</c:v>
                </c:pt>
                <c:pt idx="4135">
                  <c:v>2.4928565462322294</c:v>
                </c:pt>
                <c:pt idx="4136">
                  <c:v>2.4927713090943771</c:v>
                </c:pt>
                <c:pt idx="4137">
                  <c:v>2.4915396041674636</c:v>
                </c:pt>
                <c:pt idx="4138">
                  <c:v>2.4875896118159826</c:v>
                </c:pt>
                <c:pt idx="4139">
                  <c:v>2.2381848380004223</c:v>
                </c:pt>
                <c:pt idx="4140">
                  <c:v>2.1680887788574013</c:v>
                </c:pt>
                <c:pt idx="4141">
                  <c:v>2.1476962091275014</c:v>
                </c:pt>
                <c:pt idx="4142">
                  <c:v>2.1254509624889457</c:v>
                </c:pt>
                <c:pt idx="4143">
                  <c:v>1.2118613925030171</c:v>
                </c:pt>
                <c:pt idx="4144">
                  <c:v>1.283100448700097</c:v>
                </c:pt>
                <c:pt idx="4145">
                  <c:v>1.3510464926976775</c:v>
                </c:pt>
                <c:pt idx="4146">
                  <c:v>1.483056887342501</c:v>
                </c:pt>
                <c:pt idx="4147">
                  <c:v>1.3645485901658263</c:v>
                </c:pt>
                <c:pt idx="4148">
                  <c:v>1.478573085774102</c:v>
                </c:pt>
                <c:pt idx="4149">
                  <c:v>1.4656242788017841</c:v>
                </c:pt>
                <c:pt idx="4150">
                  <c:v>1.5400908368868096</c:v>
                </c:pt>
                <c:pt idx="4151">
                  <c:v>1.592688730027785</c:v>
                </c:pt>
                <c:pt idx="4152">
                  <c:v>1.627200144336759</c:v>
                </c:pt>
                <c:pt idx="4153">
                  <c:v>1.6431343823304214</c:v>
                </c:pt>
                <c:pt idx="4154">
                  <c:v>1.6671852834425771</c:v>
                </c:pt>
                <c:pt idx="4155">
                  <c:v>1.6828839125475468</c:v>
                </c:pt>
                <c:pt idx="4156">
                  <c:v>1.6888141478145886</c:v>
                </c:pt>
                <c:pt idx="4157">
                  <c:v>1.6950579670033379</c:v>
                </c:pt>
                <c:pt idx="4158">
                  <c:v>1.7037284992778208</c:v>
                </c:pt>
                <c:pt idx="4159">
                  <c:v>1.7054742167057113</c:v>
                </c:pt>
                <c:pt idx="4160">
                  <c:v>1.7126566377401038</c:v>
                </c:pt>
                <c:pt idx="4161">
                  <c:v>1.7246956034072707</c:v>
                </c:pt>
                <c:pt idx="4162">
                  <c:v>1.7418337546060738</c:v>
                </c:pt>
                <c:pt idx="4163">
                  <c:v>1.769095264954393</c:v>
                </c:pt>
                <c:pt idx="4164">
                  <c:v>1.7920073746486522</c:v>
                </c:pt>
                <c:pt idx="4165">
                  <c:v>1.8092435166725553</c:v>
                </c:pt>
                <c:pt idx="4166">
                  <c:v>1.8238484503942338</c:v>
                </c:pt>
                <c:pt idx="4167">
                  <c:v>1.823344139844109</c:v>
                </c:pt>
                <c:pt idx="4168">
                  <c:v>1.8172184302196885</c:v>
                </c:pt>
                <c:pt idx="4169">
                  <c:v>2.0625711614353741</c:v>
                </c:pt>
                <c:pt idx="4170">
                  <c:v>2.0698462813539744</c:v>
                </c:pt>
                <c:pt idx="4171">
                  <c:v>2.0772581525932265</c:v>
                </c:pt>
                <c:pt idx="4172">
                  <c:v>2.0757810310921854</c:v>
                </c:pt>
                <c:pt idx="4173">
                  <c:v>2.0783396056288792</c:v>
                </c:pt>
                <c:pt idx="4174">
                  <c:v>2.1926511859683218</c:v>
                </c:pt>
                <c:pt idx="4175">
                  <c:v>2.7106001296296305</c:v>
                </c:pt>
                <c:pt idx="4176">
                  <c:v>5.2011773968765542</c:v>
                </c:pt>
                <c:pt idx="4177">
                  <c:v>21.82235482841752</c:v>
                </c:pt>
                <c:pt idx="4178">
                  <c:v>28.569416271385681</c:v>
                </c:pt>
                <c:pt idx="4179">
                  <c:v>29.368038421818468</c:v>
                </c:pt>
                <c:pt idx="4180">
                  <c:v>32.395831203910276</c:v>
                </c:pt>
                <c:pt idx="4181">
                  <c:v>36.515164958942172</c:v>
                </c:pt>
                <c:pt idx="4182">
                  <c:v>39.649134615213434</c:v>
                </c:pt>
                <c:pt idx="4183">
                  <c:v>39.904406201779651</c:v>
                </c:pt>
                <c:pt idx="4184">
                  <c:v>39.747936253445033</c:v>
                </c:pt>
                <c:pt idx="4185">
                  <c:v>39.474551779138054</c:v>
                </c:pt>
                <c:pt idx="4186">
                  <c:v>39.318543833797925</c:v>
                </c:pt>
                <c:pt idx="4187">
                  <c:v>39.254672973204762</c:v>
                </c:pt>
                <c:pt idx="4188">
                  <c:v>39.250983909093762</c:v>
                </c:pt>
                <c:pt idx="4189">
                  <c:v>39.24999227803859</c:v>
                </c:pt>
                <c:pt idx="4190">
                  <c:v>39.251737829400881</c:v>
                </c:pt>
                <c:pt idx="4191">
                  <c:v>39.256202660238202</c:v>
                </c:pt>
                <c:pt idx="4192">
                  <c:v>39.263523585330269</c:v>
                </c:pt>
                <c:pt idx="4193">
                  <c:v>39.276249350468824</c:v>
                </c:pt>
                <c:pt idx="4194">
                  <c:v>39.285616657433344</c:v>
                </c:pt>
                <c:pt idx="4195">
                  <c:v>39.291628085155146</c:v>
                </c:pt>
                <c:pt idx="4196">
                  <c:v>39.296068314713949</c:v>
                </c:pt>
                <c:pt idx="4197">
                  <c:v>39.286571406583221</c:v>
                </c:pt>
                <c:pt idx="4198">
                  <c:v>39.249698781695358</c:v>
                </c:pt>
                <c:pt idx="4199">
                  <c:v>39.325135366594793</c:v>
                </c:pt>
                <c:pt idx="4200">
                  <c:v>39.324348734619434</c:v>
                </c:pt>
                <c:pt idx="4201">
                  <c:v>39.323631023318526</c:v>
                </c:pt>
                <c:pt idx="4202">
                  <c:v>39.289549330139991</c:v>
                </c:pt>
                <c:pt idx="4203">
                  <c:v>39.245056644973438</c:v>
                </c:pt>
                <c:pt idx="4204">
                  <c:v>39.320643850375419</c:v>
                </c:pt>
                <c:pt idx="4205">
                  <c:v>39.069580921470219</c:v>
                </c:pt>
                <c:pt idx="4206">
                  <c:v>39.307424549133771</c:v>
                </c:pt>
                <c:pt idx="4207">
                  <c:v>35.357855390672142</c:v>
                </c:pt>
                <c:pt idx="4208">
                  <c:v>31.540158616256782</c:v>
                </c:pt>
                <c:pt idx="4209">
                  <c:v>31.108207061224856</c:v>
                </c:pt>
                <c:pt idx="4210">
                  <c:v>28.127324394136629</c:v>
                </c:pt>
                <c:pt idx="4211">
                  <c:v>21.751639831403995</c:v>
                </c:pt>
                <c:pt idx="4212">
                  <c:v>12.266698033828094</c:v>
                </c:pt>
                <c:pt idx="4213">
                  <c:v>8.0330616627483042</c:v>
                </c:pt>
                <c:pt idx="4214">
                  <c:v>4.7529034527448948</c:v>
                </c:pt>
                <c:pt idx="4215">
                  <c:v>1.2179386897372357</c:v>
                </c:pt>
                <c:pt idx="4216">
                  <c:v>0.52516594524880189</c:v>
                </c:pt>
                <c:pt idx="4217">
                  <c:v>2.3929932496874688E-2</c:v>
                </c:pt>
                <c:pt idx="4218">
                  <c:v>2.411041500187806E-2</c:v>
                </c:pt>
                <c:pt idx="4219">
                  <c:v>2.4115980299983839E-2</c:v>
                </c:pt>
                <c:pt idx="4220">
                  <c:v>2.383702818469088E-2</c:v>
                </c:pt>
                <c:pt idx="4221">
                  <c:v>2.3807199145827733E-2</c:v>
                </c:pt>
                <c:pt idx="4222">
                  <c:v>2.3851251799218955E-2</c:v>
                </c:pt>
                <c:pt idx="4223">
                  <c:v>2.3998860407745268E-2</c:v>
                </c:pt>
                <c:pt idx="4224">
                  <c:v>2.3973413500017544E-2</c:v>
                </c:pt>
                <c:pt idx="4225">
                  <c:v>2.3883800172305094E-2</c:v>
                </c:pt>
                <c:pt idx="4226">
                  <c:v>2.4187752976033657E-2</c:v>
                </c:pt>
                <c:pt idx="4227">
                  <c:v>2.4258352774947079E-2</c:v>
                </c:pt>
                <c:pt idx="4228">
                  <c:v>2.4495925014373959E-2</c:v>
                </c:pt>
                <c:pt idx="4229">
                  <c:v>2.4728562372375001E-2</c:v>
                </c:pt>
                <c:pt idx="4230">
                  <c:v>2.4687659707402568E-2</c:v>
                </c:pt>
                <c:pt idx="4231">
                  <c:v>2.4614009487818191E-2</c:v>
                </c:pt>
                <c:pt idx="4232">
                  <c:v>2.4267057569480045E-2</c:v>
                </c:pt>
                <c:pt idx="4233">
                  <c:v>2.387056798156097E-2</c:v>
                </c:pt>
                <c:pt idx="4234">
                  <c:v>2.331829882170328E-2</c:v>
                </c:pt>
                <c:pt idx="4235">
                  <c:v>2.2844627778635145E-2</c:v>
                </c:pt>
                <c:pt idx="4236">
                  <c:v>2.274032562590304E-2</c:v>
                </c:pt>
                <c:pt idx="4237">
                  <c:v>2.2609835129602671E-2</c:v>
                </c:pt>
                <c:pt idx="4238">
                  <c:v>2.2497235812926623E-2</c:v>
                </c:pt>
                <c:pt idx="4239">
                  <c:v>2.2234630964970643E-2</c:v>
                </c:pt>
                <c:pt idx="4240">
                  <c:v>2.1987406172499706E-2</c:v>
                </c:pt>
                <c:pt idx="4241">
                  <c:v>2.2388822728989767E-2</c:v>
                </c:pt>
                <c:pt idx="4242">
                  <c:v>2.2988465873678289E-2</c:v>
                </c:pt>
                <c:pt idx="4243">
                  <c:v>2.4276656587077866E-2</c:v>
                </c:pt>
                <c:pt idx="4244">
                  <c:v>2.5535730153553291E-2</c:v>
                </c:pt>
                <c:pt idx="4245">
                  <c:v>2.6868077456327518E-2</c:v>
                </c:pt>
                <c:pt idx="4246">
                  <c:v>2.8250949233162514E-2</c:v>
                </c:pt>
                <c:pt idx="4247">
                  <c:v>2.9227968304238825E-2</c:v>
                </c:pt>
                <c:pt idx="4248">
                  <c:v>2.984697770758906E-2</c:v>
                </c:pt>
                <c:pt idx="4249">
                  <c:v>3.0638288979886474E-2</c:v>
                </c:pt>
                <c:pt idx="4250">
                  <c:v>3.1055675857122676E-2</c:v>
                </c:pt>
                <c:pt idx="4251">
                  <c:v>3.1776230384544704E-2</c:v>
                </c:pt>
                <c:pt idx="4252">
                  <c:v>3.230029357910745E-2</c:v>
                </c:pt>
                <c:pt idx="4253">
                  <c:v>3.2790731462726735E-2</c:v>
                </c:pt>
                <c:pt idx="4254">
                  <c:v>3.3233631359282402E-2</c:v>
                </c:pt>
                <c:pt idx="4255">
                  <c:v>3.3565771804670706E-2</c:v>
                </c:pt>
                <c:pt idx="4256">
                  <c:v>3.4786199786235324E-2</c:v>
                </c:pt>
                <c:pt idx="4257">
                  <c:v>3.5857587927574631E-2</c:v>
                </c:pt>
                <c:pt idx="4258">
                  <c:v>3.6933850859181994E-2</c:v>
                </c:pt>
                <c:pt idx="4259">
                  <c:v>3.7845885367698208E-2</c:v>
                </c:pt>
                <c:pt idx="4260">
                  <c:v>3.8382721101989363E-2</c:v>
                </c:pt>
                <c:pt idx="4261">
                  <c:v>3.9088453313824892E-2</c:v>
                </c:pt>
                <c:pt idx="4262">
                  <c:v>3.9385122047790717E-2</c:v>
                </c:pt>
                <c:pt idx="4263">
                  <c:v>3.9235603220793752E-2</c:v>
                </c:pt>
                <c:pt idx="4264">
                  <c:v>3.9193162862803513E-2</c:v>
                </c:pt>
                <c:pt idx="4265">
                  <c:v>3.8821650341453774E-2</c:v>
                </c:pt>
                <c:pt idx="4266">
                  <c:v>3.8724770819307031E-2</c:v>
                </c:pt>
                <c:pt idx="4267">
                  <c:v>3.8497186660750325E-2</c:v>
                </c:pt>
                <c:pt idx="4268">
                  <c:v>3.8018292607281214E-2</c:v>
                </c:pt>
                <c:pt idx="4269">
                  <c:v>3.7186541740045528E-2</c:v>
                </c:pt>
                <c:pt idx="4270">
                  <c:v>3.6401145116309395E-2</c:v>
                </c:pt>
                <c:pt idx="4271">
                  <c:v>3.6058918014281273E-2</c:v>
                </c:pt>
                <c:pt idx="4272">
                  <c:v>3.5667309592969897E-2</c:v>
                </c:pt>
                <c:pt idx="4273">
                  <c:v>3.5573126728199261E-2</c:v>
                </c:pt>
                <c:pt idx="4274">
                  <c:v>3.5344484014852323E-2</c:v>
                </c:pt>
                <c:pt idx="4275">
                  <c:v>3.5014444828002429E-2</c:v>
                </c:pt>
                <c:pt idx="4276">
                  <c:v>3.4713291752489342E-2</c:v>
                </c:pt>
                <c:pt idx="4277">
                  <c:v>3.4109080115890221E-2</c:v>
                </c:pt>
                <c:pt idx="4278">
                  <c:v>3.3470482950370133E-2</c:v>
                </c:pt>
                <c:pt idx="4279">
                  <c:v>3.3702716411507981E-2</c:v>
                </c:pt>
                <c:pt idx="4280">
                  <c:v>3.3481409191602134E-2</c:v>
                </c:pt>
                <c:pt idx="4281">
                  <c:v>3.3414797817482009E-2</c:v>
                </c:pt>
                <c:pt idx="4282">
                  <c:v>3.3363317838165187E-2</c:v>
                </c:pt>
                <c:pt idx="4283">
                  <c:v>3.2981371091011666E-2</c:v>
                </c:pt>
                <c:pt idx="4284">
                  <c:v>3.2735254524418195E-2</c:v>
                </c:pt>
                <c:pt idx="4285">
                  <c:v>3.2004164080985227E-2</c:v>
                </c:pt>
                <c:pt idx="4286">
                  <c:v>3.2078238851719981E-2</c:v>
                </c:pt>
                <c:pt idx="4287">
                  <c:v>3.2711199227896171E-2</c:v>
                </c:pt>
                <c:pt idx="4288">
                  <c:v>3.3150497592904789E-2</c:v>
                </c:pt>
                <c:pt idx="4289">
                  <c:v>3.3279323791282352E-2</c:v>
                </c:pt>
                <c:pt idx="4290">
                  <c:v>3.3513965497101159E-2</c:v>
                </c:pt>
                <c:pt idx="4291">
                  <c:v>3.3912350669681172E-2</c:v>
                </c:pt>
                <c:pt idx="4292">
                  <c:v>3.4291260962883145E-2</c:v>
                </c:pt>
                <c:pt idx="4293">
                  <c:v>3.4552583621763139E-2</c:v>
                </c:pt>
                <c:pt idx="4294">
                  <c:v>3.5264695466052799E-2</c:v>
                </c:pt>
                <c:pt idx="4295">
                  <c:v>3.5819602997576569E-2</c:v>
                </c:pt>
                <c:pt idx="4296">
                  <c:v>3.6493102868337811E-2</c:v>
                </c:pt>
                <c:pt idx="4297">
                  <c:v>3.70467051321254E-2</c:v>
                </c:pt>
                <c:pt idx="4298">
                  <c:v>3.7213981829259085E-2</c:v>
                </c:pt>
                <c:pt idx="4299">
                  <c:v>3.7435791222127646E-2</c:v>
                </c:pt>
                <c:pt idx="4300">
                  <c:v>3.8207449578814771E-2</c:v>
                </c:pt>
                <c:pt idx="4301">
                  <c:v>3.8620919475119045E-2</c:v>
                </c:pt>
                <c:pt idx="4302">
                  <c:v>3.883754605805409E-2</c:v>
                </c:pt>
                <c:pt idx="4303">
                  <c:v>3.8922809796424908E-2</c:v>
                </c:pt>
                <c:pt idx="4304">
                  <c:v>3.8969610741344203E-2</c:v>
                </c:pt>
                <c:pt idx="4305">
                  <c:v>3.8912034048448597E-2</c:v>
                </c:pt>
                <c:pt idx="4306">
                  <c:v>3.8741132672626841E-2</c:v>
                </c:pt>
                <c:pt idx="4307">
                  <c:v>3.8116947411747287E-2</c:v>
                </c:pt>
                <c:pt idx="4308">
                  <c:v>3.7450603839151893E-2</c:v>
                </c:pt>
                <c:pt idx="4309">
                  <c:v>3.7482150197552945E-2</c:v>
                </c:pt>
                <c:pt idx="4310">
                  <c:v>3.7184744052472449E-2</c:v>
                </c:pt>
                <c:pt idx="4311">
                  <c:v>3.6752296005167252E-2</c:v>
                </c:pt>
                <c:pt idx="4312">
                  <c:v>3.6371382811706175E-2</c:v>
                </c:pt>
                <c:pt idx="4313">
                  <c:v>3.5956697566448884E-2</c:v>
                </c:pt>
                <c:pt idx="4314">
                  <c:v>3.5493543282416537E-2</c:v>
                </c:pt>
                <c:pt idx="4315">
                  <c:v>3.4633713540111036E-2</c:v>
                </c:pt>
                <c:pt idx="4316">
                  <c:v>3.3589708417567678E-2</c:v>
                </c:pt>
                <c:pt idx="4317">
                  <c:v>3.294133636740941E-2</c:v>
                </c:pt>
                <c:pt idx="4318">
                  <c:v>3.1982545977275928E-2</c:v>
                </c:pt>
                <c:pt idx="4319">
                  <c:v>3.1275692028425943E-2</c:v>
                </c:pt>
                <c:pt idx="4320">
                  <c:v>3.0793011149663745E-2</c:v>
                </c:pt>
                <c:pt idx="4321">
                  <c:v>2.9966041403772466E-2</c:v>
                </c:pt>
                <c:pt idx="4322">
                  <c:v>2.9629653093316687E-2</c:v>
                </c:pt>
                <c:pt idx="4323">
                  <c:v>2.9250381962025736E-2</c:v>
                </c:pt>
                <c:pt idx="4324">
                  <c:v>2.9072573652019026E-2</c:v>
                </c:pt>
                <c:pt idx="4325">
                  <c:v>2.8687469529099834E-2</c:v>
                </c:pt>
                <c:pt idx="4326">
                  <c:v>2.8147202196720171E-2</c:v>
                </c:pt>
                <c:pt idx="4327">
                  <c:v>2.7651817131800305E-2</c:v>
                </c:pt>
                <c:pt idx="4328">
                  <c:v>2.6991361395931356E-2</c:v>
                </c:pt>
                <c:pt idx="4329">
                  <c:v>2.657634816509408E-2</c:v>
                </c:pt>
                <c:pt idx="4330">
                  <c:v>2.6890050914103205E-2</c:v>
                </c:pt>
                <c:pt idx="4331">
                  <c:v>2.7237895436298721E-2</c:v>
                </c:pt>
                <c:pt idx="4332">
                  <c:v>2.8014850685143519E-2</c:v>
                </c:pt>
                <c:pt idx="4333">
                  <c:v>2.8644327762756428E-2</c:v>
                </c:pt>
                <c:pt idx="4334">
                  <c:v>2.9137381005549075E-2</c:v>
                </c:pt>
                <c:pt idx="4335">
                  <c:v>2.9516748427832518E-2</c:v>
                </c:pt>
                <c:pt idx="4336">
                  <c:v>3.0043929390981564E-2</c:v>
                </c:pt>
                <c:pt idx="4337">
                  <c:v>3.0653381703720662E-2</c:v>
                </c:pt>
                <c:pt idx="4338">
                  <c:v>3.0954676870702798E-2</c:v>
                </c:pt>
                <c:pt idx="4339">
                  <c:v>3.1180415147030644E-2</c:v>
                </c:pt>
                <c:pt idx="4340">
                  <c:v>3.1144207300661465E-2</c:v>
                </c:pt>
                <c:pt idx="4341">
                  <c:v>3.0890762887881562E-2</c:v>
                </c:pt>
                <c:pt idx="4342">
                  <c:v>3.0421629502259233E-2</c:v>
                </c:pt>
                <c:pt idx="4343">
                  <c:v>3.0115795414970673E-2</c:v>
                </c:pt>
                <c:pt idx="4344">
                  <c:v>2.9999369343630292E-2</c:v>
                </c:pt>
                <c:pt idx="4345">
                  <c:v>2.9632017573369467E-2</c:v>
                </c:pt>
                <c:pt idx="4346">
                  <c:v>2.9541094463192863E-2</c:v>
                </c:pt>
                <c:pt idx="4347">
                  <c:v>2.9419426484325845E-2</c:v>
                </c:pt>
                <c:pt idx="4348">
                  <c:v>2.9164172306652213E-2</c:v>
                </c:pt>
                <c:pt idx="4349">
                  <c:v>2.9476682825168896E-2</c:v>
                </c:pt>
                <c:pt idx="4350">
                  <c:v>2.9526898480699074E-2</c:v>
                </c:pt>
                <c:pt idx="4351">
                  <c:v>2.9410365285990645E-2</c:v>
                </c:pt>
                <c:pt idx="4352">
                  <c:v>2.9780590605863733E-2</c:v>
                </c:pt>
                <c:pt idx="4353">
                  <c:v>3.0009865473472987E-2</c:v>
                </c:pt>
                <c:pt idx="4354">
                  <c:v>3.0350459961010552E-2</c:v>
                </c:pt>
                <c:pt idx="4355">
                  <c:v>3.0593695799977755E-2</c:v>
                </c:pt>
                <c:pt idx="4356">
                  <c:v>3.0763474128426831E-2</c:v>
                </c:pt>
                <c:pt idx="4357">
                  <c:v>3.0842043324265673E-2</c:v>
                </c:pt>
                <c:pt idx="4358">
                  <c:v>3.0994873985313604E-2</c:v>
                </c:pt>
                <c:pt idx="4359">
                  <c:v>3.143595627974808E-2</c:v>
                </c:pt>
                <c:pt idx="4360">
                  <c:v>3.1821952620373205E-2</c:v>
                </c:pt>
                <c:pt idx="4361">
                  <c:v>3.2412830141620649E-2</c:v>
                </c:pt>
                <c:pt idx="4362">
                  <c:v>3.322955582822186E-2</c:v>
                </c:pt>
                <c:pt idx="4363">
                  <c:v>3.3885923214021937E-2</c:v>
                </c:pt>
                <c:pt idx="4364">
                  <c:v>3.4195478151301341E-2</c:v>
                </c:pt>
                <c:pt idx="4365">
                  <c:v>3.4221314729437652E-2</c:v>
                </c:pt>
                <c:pt idx="4366">
                  <c:v>3.4091409355905378E-2</c:v>
                </c:pt>
                <c:pt idx="4367">
                  <c:v>3.4090305161860408E-2</c:v>
                </c:pt>
                <c:pt idx="4368">
                  <c:v>3.4392706404920835E-2</c:v>
                </c:pt>
                <c:pt idx="4369">
                  <c:v>3.4394683134137169E-2</c:v>
                </c:pt>
                <c:pt idx="4370">
                  <c:v>3.4137061624074518E-2</c:v>
                </c:pt>
                <c:pt idx="4371">
                  <c:v>3.3988876649879055E-2</c:v>
                </c:pt>
                <c:pt idx="4372">
                  <c:v>3.3759767194139041E-2</c:v>
                </c:pt>
                <c:pt idx="4373">
                  <c:v>3.3592750434228213E-2</c:v>
                </c:pt>
                <c:pt idx="4374">
                  <c:v>3.360552346173034E-2</c:v>
                </c:pt>
                <c:pt idx="4375">
                  <c:v>3.3457205217715537E-2</c:v>
                </c:pt>
                <c:pt idx="4376">
                  <c:v>3.33838704788295E-2</c:v>
                </c:pt>
                <c:pt idx="4377">
                  <c:v>3.3496960496876227E-2</c:v>
                </c:pt>
                <c:pt idx="4378">
                  <c:v>3.3437203827568304E-2</c:v>
                </c:pt>
                <c:pt idx="4379">
                  <c:v>3.3308787244584373E-2</c:v>
                </c:pt>
                <c:pt idx="4380">
                  <c:v>3.2796421833900073E-2</c:v>
                </c:pt>
                <c:pt idx="4381">
                  <c:v>3.2296585887133224E-2</c:v>
                </c:pt>
                <c:pt idx="4382">
                  <c:v>3.1950252286697324E-2</c:v>
                </c:pt>
                <c:pt idx="4383">
                  <c:v>3.1468094554327523E-2</c:v>
                </c:pt>
                <c:pt idx="4384">
                  <c:v>3.1211091380244669E-2</c:v>
                </c:pt>
                <c:pt idx="4385">
                  <c:v>3.1002628591773187E-2</c:v>
                </c:pt>
                <c:pt idx="4386">
                  <c:v>3.0983244446652937E-2</c:v>
                </c:pt>
                <c:pt idx="4387">
                  <c:v>3.0669212361100144E-2</c:v>
                </c:pt>
                <c:pt idx="4388">
                  <c:v>3.0289134564663932E-2</c:v>
                </c:pt>
                <c:pt idx="4389">
                  <c:v>3.0453914556512057E-2</c:v>
                </c:pt>
                <c:pt idx="4390">
                  <c:v>3.0456504551409306E-2</c:v>
                </c:pt>
                <c:pt idx="4391">
                  <c:v>3.0434492528411478E-2</c:v>
                </c:pt>
                <c:pt idx="4392">
                  <c:v>3.0262505689919481E-2</c:v>
                </c:pt>
                <c:pt idx="4393">
                  <c:v>2.9968490139175092E-2</c:v>
                </c:pt>
                <c:pt idx="4394">
                  <c:v>2.9361571672445304E-2</c:v>
                </c:pt>
                <c:pt idx="4395">
                  <c:v>2.8858483000674538E-2</c:v>
                </c:pt>
                <c:pt idx="4396">
                  <c:v>2.8117348237594007E-2</c:v>
                </c:pt>
                <c:pt idx="4397">
                  <c:v>2.7333783058596049E-2</c:v>
                </c:pt>
                <c:pt idx="4398">
                  <c:v>2.6918236024864352E-2</c:v>
                </c:pt>
                <c:pt idx="4399">
                  <c:v>2.6586338208263248E-2</c:v>
                </c:pt>
                <c:pt idx="4400">
                  <c:v>2.6081785897663044E-2</c:v>
                </c:pt>
                <c:pt idx="4401">
                  <c:v>2.6022622101052814E-2</c:v>
                </c:pt>
                <c:pt idx="4402">
                  <c:v>2.6049352785930572E-2</c:v>
                </c:pt>
                <c:pt idx="4403">
                  <c:v>2.6425062111497571E-2</c:v>
                </c:pt>
                <c:pt idx="4404">
                  <c:v>2.695678809809629E-2</c:v>
                </c:pt>
                <c:pt idx="4405">
                  <c:v>2.7281731504922278E-2</c:v>
                </c:pt>
                <c:pt idx="4406">
                  <c:v>2.7353578479380688E-2</c:v>
                </c:pt>
                <c:pt idx="4407">
                  <c:v>2.8039065136810353E-2</c:v>
                </c:pt>
                <c:pt idx="4408">
                  <c:v>2.837029786467285E-2</c:v>
                </c:pt>
                <c:pt idx="4409">
                  <c:v>2.8549802390185806E-2</c:v>
                </c:pt>
                <c:pt idx="4410">
                  <c:v>2.8410294526639356E-2</c:v>
                </c:pt>
                <c:pt idx="4411">
                  <c:v>2.8308804511572087E-2</c:v>
                </c:pt>
                <c:pt idx="4412">
                  <c:v>2.812189906074572E-2</c:v>
                </c:pt>
                <c:pt idx="4413">
                  <c:v>2.7940266814632748E-2</c:v>
                </c:pt>
                <c:pt idx="4414">
                  <c:v>2.7784244462495042E-2</c:v>
                </c:pt>
                <c:pt idx="4415">
                  <c:v>2.7657836358804175E-2</c:v>
                </c:pt>
                <c:pt idx="4416">
                  <c:v>2.7498672477810487E-2</c:v>
                </c:pt>
                <c:pt idx="4417">
                  <c:v>2.7258080016807795E-2</c:v>
                </c:pt>
                <c:pt idx="4418">
                  <c:v>2.6887748089141562E-2</c:v>
                </c:pt>
                <c:pt idx="4419">
                  <c:v>2.6739151463319573E-2</c:v>
                </c:pt>
                <c:pt idx="4420">
                  <c:v>2.6459084757257997E-2</c:v>
                </c:pt>
                <c:pt idx="4421">
                  <c:v>2.5901195218599037E-2</c:v>
                </c:pt>
                <c:pt idx="4422">
                  <c:v>2.5978522015764813E-2</c:v>
                </c:pt>
                <c:pt idx="4423">
                  <c:v>2.572421862391033E-2</c:v>
                </c:pt>
                <c:pt idx="4424">
                  <c:v>2.530084900119833E-2</c:v>
                </c:pt>
                <c:pt idx="4425">
                  <c:v>2.5342205623341257E-2</c:v>
                </c:pt>
                <c:pt idx="4426">
                  <c:v>2.5274098996742038E-2</c:v>
                </c:pt>
                <c:pt idx="4427">
                  <c:v>2.5153200381281673E-2</c:v>
                </c:pt>
                <c:pt idx="4428">
                  <c:v>2.4701472395483943E-2</c:v>
                </c:pt>
                <c:pt idx="4429">
                  <c:v>2.4548830826469043E-2</c:v>
                </c:pt>
                <c:pt idx="4430">
                  <c:v>2.42750691149776E-2</c:v>
                </c:pt>
                <c:pt idx="4431">
                  <c:v>2.4053805921396967E-2</c:v>
                </c:pt>
                <c:pt idx="4432">
                  <c:v>2.3667622372002293E-2</c:v>
                </c:pt>
                <c:pt idx="4433">
                  <c:v>2.3267748795653333E-2</c:v>
                </c:pt>
                <c:pt idx="4434">
                  <c:v>2.317472766906652E-2</c:v>
                </c:pt>
                <c:pt idx="4435">
                  <c:v>2.3209411801155117E-2</c:v>
                </c:pt>
                <c:pt idx="4436">
                  <c:v>2.3195971504984522E-2</c:v>
                </c:pt>
                <c:pt idx="4437">
                  <c:v>2.4253114187606648E-2</c:v>
                </c:pt>
                <c:pt idx="4438">
                  <c:v>2.5095451427892181E-2</c:v>
                </c:pt>
                <c:pt idx="4439">
                  <c:v>2.6335028895842025E-2</c:v>
                </c:pt>
                <c:pt idx="4440">
                  <c:v>2.7643215727899947E-2</c:v>
                </c:pt>
                <c:pt idx="4441">
                  <c:v>2.9125571371170399E-2</c:v>
                </c:pt>
                <c:pt idx="4442">
                  <c:v>3.1088725690283283E-2</c:v>
                </c:pt>
                <c:pt idx="4443">
                  <c:v>3.2759704712732589E-2</c:v>
                </c:pt>
                <c:pt idx="4444">
                  <c:v>3.396676464611114E-2</c:v>
                </c:pt>
                <c:pt idx="4445">
                  <c:v>3.4926906512394537E-2</c:v>
                </c:pt>
                <c:pt idx="4446">
                  <c:v>3.5717850479818916E-2</c:v>
                </c:pt>
                <c:pt idx="4447">
                  <c:v>3.6310304716536991E-2</c:v>
                </c:pt>
                <c:pt idx="4448">
                  <c:v>3.6644008754221469E-2</c:v>
                </c:pt>
                <c:pt idx="4449">
                  <c:v>3.7308990297478979E-2</c:v>
                </c:pt>
                <c:pt idx="4450">
                  <c:v>3.7903995317677741E-2</c:v>
                </c:pt>
                <c:pt idx="4451">
                  <c:v>3.8206599702985636E-2</c:v>
                </c:pt>
                <c:pt idx="4452">
                  <c:v>3.8816675034177933E-2</c:v>
                </c:pt>
                <c:pt idx="4453">
                  <c:v>3.9125673058183083E-2</c:v>
                </c:pt>
                <c:pt idx="4454">
                  <c:v>3.9559334114893076E-2</c:v>
                </c:pt>
                <c:pt idx="4455">
                  <c:v>4.012494278144247E-2</c:v>
                </c:pt>
                <c:pt idx="4456">
                  <c:v>4.0500543269276497E-2</c:v>
                </c:pt>
                <c:pt idx="4457">
                  <c:v>4.0668464028103556E-2</c:v>
                </c:pt>
                <c:pt idx="4458">
                  <c:v>4.0888744236862715E-2</c:v>
                </c:pt>
                <c:pt idx="4459">
                  <c:v>4.0999468417144649E-2</c:v>
                </c:pt>
                <c:pt idx="4460">
                  <c:v>4.087582158991538E-2</c:v>
                </c:pt>
                <c:pt idx="4461">
                  <c:v>4.0342953941422705E-2</c:v>
                </c:pt>
                <c:pt idx="4462">
                  <c:v>3.9828451317750771E-2</c:v>
                </c:pt>
                <c:pt idx="4463">
                  <c:v>3.9123395224686636E-2</c:v>
                </c:pt>
                <c:pt idx="4464">
                  <c:v>3.8598495728489349E-2</c:v>
                </c:pt>
                <c:pt idx="4465">
                  <c:v>3.8054687361974746E-2</c:v>
                </c:pt>
                <c:pt idx="4466">
                  <c:v>3.7331342414294984E-2</c:v>
                </c:pt>
                <c:pt idx="4467">
                  <c:v>3.7033728401654455E-2</c:v>
                </c:pt>
                <c:pt idx="4468">
                  <c:v>3.6350204703226065E-2</c:v>
                </c:pt>
                <c:pt idx="4469">
                  <c:v>3.5954304094163753E-2</c:v>
                </c:pt>
                <c:pt idx="4470">
                  <c:v>3.5562016516886293E-2</c:v>
                </c:pt>
                <c:pt idx="4471">
                  <c:v>3.5255588207844711E-2</c:v>
                </c:pt>
                <c:pt idx="4472">
                  <c:v>3.5291605492690808E-2</c:v>
                </c:pt>
                <c:pt idx="4473">
                  <c:v>3.5161527963696718E-2</c:v>
                </c:pt>
                <c:pt idx="4474">
                  <c:v>3.4885991210355877E-2</c:v>
                </c:pt>
                <c:pt idx="4475">
                  <c:v>3.4363349527124373E-2</c:v>
                </c:pt>
                <c:pt idx="4476">
                  <c:v>3.4027458741273449E-2</c:v>
                </c:pt>
                <c:pt idx="4477">
                  <c:v>3.3411089870275523E-2</c:v>
                </c:pt>
                <c:pt idx="4478">
                  <c:v>3.2423630978101144E-2</c:v>
                </c:pt>
                <c:pt idx="4479">
                  <c:v>3.1875940476963092E-2</c:v>
                </c:pt>
                <c:pt idx="4480">
                  <c:v>3.1354733495421748E-2</c:v>
                </c:pt>
                <c:pt idx="4481">
                  <c:v>3.0700711734868134E-2</c:v>
                </c:pt>
                <c:pt idx="4482">
                  <c:v>2.9891949384392682E-2</c:v>
                </c:pt>
                <c:pt idx="4483">
                  <c:v>2.876708455189236E-2</c:v>
                </c:pt>
                <c:pt idx="4484">
                  <c:v>2.7950184621425851E-2</c:v>
                </c:pt>
                <c:pt idx="4485">
                  <c:v>2.7162286801525378E-2</c:v>
                </c:pt>
                <c:pt idx="4486">
                  <c:v>2.6307433896562635E-2</c:v>
                </c:pt>
                <c:pt idx="4487">
                  <c:v>2.5272140033761544E-2</c:v>
                </c:pt>
                <c:pt idx="4488">
                  <c:v>2.4808732918341972E-2</c:v>
                </c:pt>
                <c:pt idx="4489">
                  <c:v>2.4216567934101187E-2</c:v>
                </c:pt>
                <c:pt idx="4490">
                  <c:v>2.3651922333326646E-2</c:v>
                </c:pt>
                <c:pt idx="4491">
                  <c:v>2.280944309126625E-2</c:v>
                </c:pt>
                <c:pt idx="4492">
                  <c:v>2.2281516681109E-2</c:v>
                </c:pt>
                <c:pt idx="4493">
                  <c:v>2.1871562968903701E-2</c:v>
                </c:pt>
                <c:pt idx="4494">
                  <c:v>2.1886335516723223E-2</c:v>
                </c:pt>
                <c:pt idx="4495">
                  <c:v>2.1794940825781307E-2</c:v>
                </c:pt>
                <c:pt idx="4496">
                  <c:v>2.1717623313609196E-2</c:v>
                </c:pt>
                <c:pt idx="4497">
                  <c:v>2.2302814899223186E-2</c:v>
                </c:pt>
                <c:pt idx="4498">
                  <c:v>2.2620233297772189E-2</c:v>
                </c:pt>
                <c:pt idx="4499">
                  <c:v>2.3062294918448186E-2</c:v>
                </c:pt>
                <c:pt idx="4500">
                  <c:v>2.325067556743388E-2</c:v>
                </c:pt>
                <c:pt idx="4501">
                  <c:v>2.3860300772548661E-2</c:v>
                </c:pt>
                <c:pt idx="4502">
                  <c:v>2.4246939077271667E-2</c:v>
                </c:pt>
                <c:pt idx="4503">
                  <c:v>2.4986955636372696E-2</c:v>
                </c:pt>
                <c:pt idx="4504">
                  <c:v>2.5944669574433463E-2</c:v>
                </c:pt>
                <c:pt idx="4505">
                  <c:v>2.6791254703772298E-2</c:v>
                </c:pt>
                <c:pt idx="4506">
                  <c:v>2.7852709250987422E-2</c:v>
                </c:pt>
                <c:pt idx="4507">
                  <c:v>2.8719510465435024E-2</c:v>
                </c:pt>
                <c:pt idx="4508">
                  <c:v>2.9349363731660711E-2</c:v>
                </c:pt>
                <c:pt idx="4509">
                  <c:v>3.0119373780288519E-2</c:v>
                </c:pt>
                <c:pt idx="4510">
                  <c:v>3.0574582316750466E-2</c:v>
                </c:pt>
                <c:pt idx="4511">
                  <c:v>3.0935106577369906E-2</c:v>
                </c:pt>
                <c:pt idx="4512">
                  <c:v>3.1277287824197836E-2</c:v>
                </c:pt>
                <c:pt idx="4513">
                  <c:v>3.3393753192288093E-2</c:v>
                </c:pt>
                <c:pt idx="4514">
                  <c:v>3.5647214306306491E-2</c:v>
                </c:pt>
                <c:pt idx="4515">
                  <c:v>3.7373945942300361E-2</c:v>
                </c:pt>
                <c:pt idx="4516">
                  <c:v>3.8712776201317224E-2</c:v>
                </c:pt>
                <c:pt idx="4517">
                  <c:v>3.9560806543616045E-2</c:v>
                </c:pt>
                <c:pt idx="4518">
                  <c:v>4.0360833560342195E-2</c:v>
                </c:pt>
                <c:pt idx="4519">
                  <c:v>4.0806038718941791E-2</c:v>
                </c:pt>
                <c:pt idx="4520">
                  <c:v>4.1090048631178364E-2</c:v>
                </c:pt>
                <c:pt idx="4521">
                  <c:v>4.1652821437769161E-2</c:v>
                </c:pt>
                <c:pt idx="4522">
                  <c:v>4.1950830086827297E-2</c:v>
                </c:pt>
                <c:pt idx="4523">
                  <c:v>4.1810784328816339E-2</c:v>
                </c:pt>
                <c:pt idx="4524">
                  <c:v>4.1350179477042358E-2</c:v>
                </c:pt>
                <c:pt idx="4525">
                  <c:v>4.0461765585195049E-2</c:v>
                </c:pt>
                <c:pt idx="4526">
                  <c:v>3.9239381265658332E-2</c:v>
                </c:pt>
                <c:pt idx="4527">
                  <c:v>3.8375256856367883E-2</c:v>
                </c:pt>
                <c:pt idx="4528">
                  <c:v>3.7131940630422619E-2</c:v>
                </c:pt>
                <c:pt idx="4529">
                  <c:v>3.5770792433536043E-2</c:v>
                </c:pt>
                <c:pt idx="4530">
                  <c:v>3.3990208243403694E-2</c:v>
                </c:pt>
                <c:pt idx="4531">
                  <c:v>3.2443378480118322E-2</c:v>
                </c:pt>
                <c:pt idx="4532">
                  <c:v>3.0627105598291612E-2</c:v>
                </c:pt>
                <c:pt idx="4533">
                  <c:v>2.9031112013422379E-2</c:v>
                </c:pt>
                <c:pt idx="4534">
                  <c:v>2.7472269691283406E-2</c:v>
                </c:pt>
                <c:pt idx="4535">
                  <c:v>2.5844196315817535E-2</c:v>
                </c:pt>
                <c:pt idx="4536">
                  <c:v>2.4185685981423333E-2</c:v>
                </c:pt>
                <c:pt idx="4537">
                  <c:v>2.2313661216664758E-2</c:v>
                </c:pt>
                <c:pt idx="4538">
                  <c:v>2.0215479931243358E-2</c:v>
                </c:pt>
                <c:pt idx="4539">
                  <c:v>1.80222981524625E-2</c:v>
                </c:pt>
                <c:pt idx="4540">
                  <c:v>1.5278729697181387E-2</c:v>
                </c:pt>
                <c:pt idx="4541">
                  <c:v>1.2144398156176522E-2</c:v>
                </c:pt>
                <c:pt idx="4542">
                  <c:v>7.8195033693744115E-3</c:v>
                </c:pt>
                <c:pt idx="4543">
                  <c:v>6.9418555667075813E-3</c:v>
                </c:pt>
                <c:pt idx="4544">
                  <c:v>6.5008984564922448E-3</c:v>
                </c:pt>
                <c:pt idx="4545">
                  <c:v>5.9825213763000486E-3</c:v>
                </c:pt>
                <c:pt idx="4546">
                  <c:v>5.3643843598703451E-3</c:v>
                </c:pt>
                <c:pt idx="4547">
                  <c:v>4.6003840881055566E-3</c:v>
                </c:pt>
                <c:pt idx="4548">
                  <c:v>3.8387060833513487E-3</c:v>
                </c:pt>
                <c:pt idx="4549">
                  <c:v>2.8088458764250058E-3</c:v>
                </c:pt>
                <c:pt idx="4550">
                  <c:v>7.4327536114516374E-4</c:v>
                </c:pt>
                <c:pt idx="4551">
                  <c:v>4.1225710226152343E-4</c:v>
                </c:pt>
                <c:pt idx="4552">
                  <c:v>4.2252154579296332E-4</c:v>
                </c:pt>
                <c:pt idx="4553">
                  <c:v>4.3056518346668813E-4</c:v>
                </c:pt>
                <c:pt idx="4554">
                  <c:v>4.4263553783022071E-4</c:v>
                </c:pt>
                <c:pt idx="4555">
                  <c:v>4.5753983865697332E-4</c:v>
                </c:pt>
                <c:pt idx="4556">
                  <c:v>4.7060519613790564E-4</c:v>
                </c:pt>
                <c:pt idx="4557">
                  <c:v>4.7973912170463858E-4</c:v>
                </c:pt>
                <c:pt idx="4558">
                  <c:v>4.9941743211257016E-4</c:v>
                </c:pt>
                <c:pt idx="4559">
                  <c:v>5.1888189822693045E-4</c:v>
                </c:pt>
                <c:pt idx="4560">
                  <c:v>5.3849533346263148E-4</c:v>
                </c:pt>
                <c:pt idx="4561">
                  <c:v>5.5893043588994189E-4</c:v>
                </c:pt>
                <c:pt idx="4562">
                  <c:v>5.743647773636234E-4</c:v>
                </c:pt>
                <c:pt idx="4563">
                  <c:v>5.9545197185660007E-4</c:v>
                </c:pt>
                <c:pt idx="4564">
                  <c:v>6.1449286221170862E-4</c:v>
                </c:pt>
                <c:pt idx="4565">
                  <c:v>6.2991961303144781E-4</c:v>
                </c:pt>
                <c:pt idx="4566">
                  <c:v>6.4258179169775361E-4</c:v>
                </c:pt>
                <c:pt idx="4567">
                  <c:v>6.5008009853944682E-4</c:v>
                </c:pt>
                <c:pt idx="4568">
                  <c:v>6.5856127664223343E-4</c:v>
                </c:pt>
                <c:pt idx="4569">
                  <c:v>6.6045579322198235E-4</c:v>
                </c:pt>
                <c:pt idx="4570">
                  <c:v>6.5985495823540224E-4</c:v>
                </c:pt>
                <c:pt idx="4571">
                  <c:v>6.6455314810860548E-4</c:v>
                </c:pt>
                <c:pt idx="4572">
                  <c:v>6.6543888465566152E-4</c:v>
                </c:pt>
                <c:pt idx="4573">
                  <c:v>6.6461555137014672E-4</c:v>
                </c:pt>
                <c:pt idx="4574">
                  <c:v>6.6723215096211208E-4</c:v>
                </c:pt>
                <c:pt idx="4575">
                  <c:v>6.7151277461131528E-4</c:v>
                </c:pt>
                <c:pt idx="4576">
                  <c:v>6.7976171634278367E-4</c:v>
                </c:pt>
                <c:pt idx="4577">
                  <c:v>6.8691974856063126E-4</c:v>
                </c:pt>
                <c:pt idx="4578">
                  <c:v>6.9699502356683181E-4</c:v>
                </c:pt>
                <c:pt idx="4579">
                  <c:v>7.0087288181745722E-4</c:v>
                </c:pt>
                <c:pt idx="4580">
                  <c:v>6.9712838902867666E-4</c:v>
                </c:pt>
                <c:pt idx="4581">
                  <c:v>6.9258063763711492E-4</c:v>
                </c:pt>
                <c:pt idx="4582">
                  <c:v>6.8476466532781262E-4</c:v>
                </c:pt>
                <c:pt idx="4583">
                  <c:v>6.7690170930607063E-4</c:v>
                </c:pt>
                <c:pt idx="4584">
                  <c:v>6.7086565296507489E-4</c:v>
                </c:pt>
                <c:pt idx="4585">
                  <c:v>6.6766232795478666E-4</c:v>
                </c:pt>
                <c:pt idx="4586">
                  <c:v>6.6743602044938002E-4</c:v>
                </c:pt>
                <c:pt idx="4587">
                  <c:v>6.7792190140731191E-4</c:v>
                </c:pt>
                <c:pt idx="4588">
                  <c:v>6.9482540927744412E-4</c:v>
                </c:pt>
                <c:pt idx="4589">
                  <c:v>7.1157367543478705E-4</c:v>
                </c:pt>
                <c:pt idx="4590">
                  <c:v>7.2288029973455951E-4</c:v>
                </c:pt>
                <c:pt idx="4591">
                  <c:v>7.3399346177542232E-4</c:v>
                </c:pt>
                <c:pt idx="4592">
                  <c:v>7.4655109181838528E-4</c:v>
                </c:pt>
                <c:pt idx="4593">
                  <c:v>7.573243683757807E-4</c:v>
                </c:pt>
                <c:pt idx="4594">
                  <c:v>7.6766289215983181E-4</c:v>
                </c:pt>
                <c:pt idx="4595">
                  <c:v>7.7173161823536319E-4</c:v>
                </c:pt>
                <c:pt idx="4596">
                  <c:v>7.6952622614474722E-4</c:v>
                </c:pt>
                <c:pt idx="4597">
                  <c:v>7.6035818501645901E-4</c:v>
                </c:pt>
                <c:pt idx="4598">
                  <c:v>7.5087351541518296E-4</c:v>
                </c:pt>
                <c:pt idx="4599">
                  <c:v>7.3279887101992426E-4</c:v>
                </c:pt>
                <c:pt idx="4600">
                  <c:v>7.1125602654861287E-4</c:v>
                </c:pt>
                <c:pt idx="4601">
                  <c:v>7.0095179480548868E-4</c:v>
                </c:pt>
                <c:pt idx="4602">
                  <c:v>6.91394329748075E-4</c:v>
                </c:pt>
                <c:pt idx="4603">
                  <c:v>6.7686218436442919E-4</c:v>
                </c:pt>
                <c:pt idx="4604">
                  <c:v>6.6196191305222928E-4</c:v>
                </c:pt>
                <c:pt idx="4605">
                  <c:v>6.4819152995565716E-4</c:v>
                </c:pt>
                <c:pt idx="4606">
                  <c:v>6.3860895181770184E-4</c:v>
                </c:pt>
                <c:pt idx="4607">
                  <c:v>6.3002952996892958E-4</c:v>
                </c:pt>
                <c:pt idx="4608">
                  <c:v>6.2378994660069965E-4</c:v>
                </c:pt>
                <c:pt idx="4609">
                  <c:v>6.324058103411432E-4</c:v>
                </c:pt>
                <c:pt idx="4610">
                  <c:v>6.3219577097508618E-4</c:v>
                </c:pt>
                <c:pt idx="4611">
                  <c:v>6.3023147865984275E-4</c:v>
                </c:pt>
                <c:pt idx="4612">
                  <c:v>6.1826101988654504E-4</c:v>
                </c:pt>
                <c:pt idx="4613">
                  <c:v>6.0505405667520852E-4</c:v>
                </c:pt>
                <c:pt idx="4614">
                  <c:v>5.8999217889975017E-4</c:v>
                </c:pt>
                <c:pt idx="4615">
                  <c:v>5.8266261119529887E-4</c:v>
                </c:pt>
                <c:pt idx="4616">
                  <c:v>5.7554419403135759E-4</c:v>
                </c:pt>
                <c:pt idx="4617">
                  <c:v>5.8272862725556023E-4</c:v>
                </c:pt>
                <c:pt idx="4618">
                  <c:v>5.8753562672815812E-4</c:v>
                </c:pt>
                <c:pt idx="4619">
                  <c:v>5.9000397647649663E-4</c:v>
                </c:pt>
                <c:pt idx="4620">
                  <c:v>5.8848319013999283E-4</c:v>
                </c:pt>
                <c:pt idx="4621">
                  <c:v>5.8367642137719397E-4</c:v>
                </c:pt>
                <c:pt idx="4622">
                  <c:v>5.8475589686280685E-4</c:v>
                </c:pt>
                <c:pt idx="4623">
                  <c:v>5.8339593310567336E-4</c:v>
                </c:pt>
                <c:pt idx="4624">
                  <c:v>5.8398158329101512E-4</c:v>
                </c:pt>
                <c:pt idx="4625">
                  <c:v>5.7968038773037369E-4</c:v>
                </c:pt>
                <c:pt idx="4626">
                  <c:v>5.7094302700281445E-4</c:v>
                </c:pt>
                <c:pt idx="4627">
                  <c:v>5.5866828001477841E-4</c:v>
                </c:pt>
                <c:pt idx="4628">
                  <c:v>5.4404682594272162E-4</c:v>
                </c:pt>
                <c:pt idx="4629">
                  <c:v>5.2625400146125482E-4</c:v>
                </c:pt>
                <c:pt idx="4630">
                  <c:v>5.0180852257725509E-4</c:v>
                </c:pt>
                <c:pt idx="4631">
                  <c:v>4.8178395892471096E-4</c:v>
                </c:pt>
                <c:pt idx="4632">
                  <c:v>4.6774707711588623E-4</c:v>
                </c:pt>
                <c:pt idx="4633">
                  <c:v>4.5644897653975317E-4</c:v>
                </c:pt>
                <c:pt idx="4634">
                  <c:v>4.3986042181066266E-4</c:v>
                </c:pt>
                <c:pt idx="4635">
                  <c:v>4.1981239008803299E-4</c:v>
                </c:pt>
                <c:pt idx="4636">
                  <c:v>3.9019501966198604E-4</c:v>
                </c:pt>
                <c:pt idx="4637">
                  <c:v>3.6848173520277907E-4</c:v>
                </c:pt>
                <c:pt idx="4638">
                  <c:v>3.5063954152755568E-4</c:v>
                </c:pt>
                <c:pt idx="4639">
                  <c:v>3.5837038369102931E-4</c:v>
                </c:pt>
                <c:pt idx="4640">
                  <c:v>3.629449321714007E-4</c:v>
                </c:pt>
                <c:pt idx="4641">
                  <c:v>3.663528617234076E-4</c:v>
                </c:pt>
                <c:pt idx="4642">
                  <c:v>3.6736437262847475E-4</c:v>
                </c:pt>
                <c:pt idx="4643">
                  <c:v>3.7402094817393599E-4</c:v>
                </c:pt>
                <c:pt idx="4644">
                  <c:v>3.791814569838521E-4</c:v>
                </c:pt>
                <c:pt idx="4645">
                  <c:v>3.964539084156358E-4</c:v>
                </c:pt>
                <c:pt idx="4646">
                  <c:v>4.1020044831389398E-4</c:v>
                </c:pt>
                <c:pt idx="4647">
                  <c:v>4.3734695372846466E-4</c:v>
                </c:pt>
                <c:pt idx="4648">
                  <c:v>4.5922468079394427E-4</c:v>
                </c:pt>
                <c:pt idx="4649">
                  <c:v>4.745082740142489E-4</c:v>
                </c:pt>
                <c:pt idx="4650">
                  <c:v>4.8786032270167154E-4</c:v>
                </c:pt>
                <c:pt idx="4651">
                  <c:v>4.9681673744361645E-4</c:v>
                </c:pt>
                <c:pt idx="4652">
                  <c:v>5.0664832756506563E-4</c:v>
                </c:pt>
                <c:pt idx="4653">
                  <c:v>5.1387820009276099E-4</c:v>
                </c:pt>
                <c:pt idx="4654">
                  <c:v>5.2131199698295376E-4</c:v>
                </c:pt>
                <c:pt idx="4655">
                  <c:v>5.2664315050973828E-4</c:v>
                </c:pt>
                <c:pt idx="4656">
                  <c:v>5.2889069441054129E-4</c:v>
                </c:pt>
                <c:pt idx="4657">
                  <c:v>5.2631381702127002E-4</c:v>
                </c:pt>
                <c:pt idx="4658">
                  <c:v>5.2394467307858043E-4</c:v>
                </c:pt>
                <c:pt idx="4659">
                  <c:v>5.1979655510320016E-4</c:v>
                </c:pt>
                <c:pt idx="4660">
                  <c:v>5.0949813386652501E-4</c:v>
                </c:pt>
                <c:pt idx="4661">
                  <c:v>4.949562452667486E-4</c:v>
                </c:pt>
                <c:pt idx="4662">
                  <c:v>4.8931887546363776E-4</c:v>
                </c:pt>
                <c:pt idx="4663">
                  <c:v>4.8948756754287471E-4</c:v>
                </c:pt>
                <c:pt idx="4664">
                  <c:v>4.8728894121608164E-4</c:v>
                </c:pt>
                <c:pt idx="4665">
                  <c:v>4.8278188047834052E-4</c:v>
                </c:pt>
                <c:pt idx="4666">
                  <c:v>4.7625586670943558E-4</c:v>
                </c:pt>
                <c:pt idx="4667">
                  <c:v>4.6941242288663332E-4</c:v>
                </c:pt>
                <c:pt idx="4668">
                  <c:v>4.586564438064696E-4</c:v>
                </c:pt>
                <c:pt idx="4669">
                  <c:v>4.4900643036939713E-4</c:v>
                </c:pt>
                <c:pt idx="4670">
                  <c:v>4.3896344477791324E-4</c:v>
                </c:pt>
                <c:pt idx="4671">
                  <c:v>4.2547880588725826E-4</c:v>
                </c:pt>
                <c:pt idx="4672">
                  <c:v>4.0906846229867596E-4</c:v>
                </c:pt>
                <c:pt idx="4673">
                  <c:v>3.9814975174941308E-4</c:v>
                </c:pt>
                <c:pt idx="4674">
                  <c:v>3.8578707979598353E-4</c:v>
                </c:pt>
                <c:pt idx="4675">
                  <c:v>3.7642440650824545E-4</c:v>
                </c:pt>
                <c:pt idx="4676">
                  <c:v>3.6347094451838214E-4</c:v>
                </c:pt>
                <c:pt idx="4677">
                  <c:v>3.7255070547280054E-4</c:v>
                </c:pt>
                <c:pt idx="4678">
                  <c:v>3.8520692221997343E-4</c:v>
                </c:pt>
                <c:pt idx="4679">
                  <c:v>3.9255910683934608E-4</c:v>
                </c:pt>
                <c:pt idx="4680">
                  <c:v>3.9823552671506705E-4</c:v>
                </c:pt>
                <c:pt idx="4681">
                  <c:v>4.0281381657026466E-4</c:v>
                </c:pt>
                <c:pt idx="4682">
                  <c:v>4.1210918438990847E-4</c:v>
                </c:pt>
                <c:pt idx="4683">
                  <c:v>4.1697304302303436E-4</c:v>
                </c:pt>
                <c:pt idx="4684">
                  <c:v>4.2732207670272224E-4</c:v>
                </c:pt>
                <c:pt idx="4685">
                  <c:v>4.5293448871386739E-4</c:v>
                </c:pt>
                <c:pt idx="4686">
                  <c:v>4.7395767518832957E-4</c:v>
                </c:pt>
                <c:pt idx="4687">
                  <c:v>4.8948150032871568E-4</c:v>
                </c:pt>
                <c:pt idx="4688">
                  <c:v>5.0315997252078134E-4</c:v>
                </c:pt>
                <c:pt idx="4689">
                  <c:v>5.2391254023803548E-4</c:v>
                </c:pt>
                <c:pt idx="4690">
                  <c:v>5.3851090368056697E-4</c:v>
                </c:pt>
                <c:pt idx="4691">
                  <c:v>5.5150715098430331E-4</c:v>
                </c:pt>
                <c:pt idx="4692">
                  <c:v>5.7304729891753713E-4</c:v>
                </c:pt>
                <c:pt idx="4693">
                  <c:v>5.8989726860995202E-4</c:v>
                </c:pt>
                <c:pt idx="4694">
                  <c:v>6.1216102425750308E-4</c:v>
                </c:pt>
                <c:pt idx="4695">
                  <c:v>6.3188929053847962E-4</c:v>
                </c:pt>
                <c:pt idx="4696">
                  <c:v>6.5025417297337853E-4</c:v>
                </c:pt>
                <c:pt idx="4697">
                  <c:v>6.6313320499600378E-4</c:v>
                </c:pt>
                <c:pt idx="4698">
                  <c:v>6.7045925690248462E-4</c:v>
                </c:pt>
                <c:pt idx="4699">
                  <c:v>6.7851220076349766E-4</c:v>
                </c:pt>
                <c:pt idx="4700">
                  <c:v>6.8830121093270424E-4</c:v>
                </c:pt>
                <c:pt idx="4701">
                  <c:v>6.9817949747421834E-4</c:v>
                </c:pt>
                <c:pt idx="4702">
                  <c:v>7.0346367941434475E-4</c:v>
                </c:pt>
                <c:pt idx="4703">
                  <c:v>7.0579582287600936E-4</c:v>
                </c:pt>
                <c:pt idx="4704">
                  <c:v>7.0865905517543024E-4</c:v>
                </c:pt>
                <c:pt idx="4705">
                  <c:v>7.0888530067862905E-4</c:v>
                </c:pt>
                <c:pt idx="4706">
                  <c:v>7.0062637063549624E-4</c:v>
                </c:pt>
                <c:pt idx="4707">
                  <c:v>6.9954577023374688E-4</c:v>
                </c:pt>
                <c:pt idx="4708">
                  <c:v>7.0083675824883756E-4</c:v>
                </c:pt>
                <c:pt idx="4709">
                  <c:v>7.014237255875621E-4</c:v>
                </c:pt>
                <c:pt idx="4710">
                  <c:v>6.9682802552738297E-4</c:v>
                </c:pt>
                <c:pt idx="4711">
                  <c:v>6.8756600721259513E-4</c:v>
                </c:pt>
                <c:pt idx="4712">
                  <c:v>6.8037847325694626E-4</c:v>
                </c:pt>
                <c:pt idx="4713">
                  <c:v>6.7025149785164366E-4</c:v>
                </c:pt>
                <c:pt idx="4714">
                  <c:v>6.5775500752868318E-4</c:v>
                </c:pt>
                <c:pt idx="4715">
                  <c:v>6.5840990341492793E-4</c:v>
                </c:pt>
                <c:pt idx="4716">
                  <c:v>6.5400955075225564E-4</c:v>
                </c:pt>
                <c:pt idx="4717">
                  <c:v>6.4970800554195538E-4</c:v>
                </c:pt>
                <c:pt idx="4718">
                  <c:v>6.3680548631806844E-4</c:v>
                </c:pt>
                <c:pt idx="4719">
                  <c:v>6.3250534133622264E-4</c:v>
                </c:pt>
                <c:pt idx="4720">
                  <c:v>6.2655215577342536E-4</c:v>
                </c:pt>
                <c:pt idx="4721">
                  <c:v>6.2389059307789028E-4</c:v>
                </c:pt>
                <c:pt idx="4722">
                  <c:v>6.2233737894945541E-4</c:v>
                </c:pt>
                <c:pt idx="4723">
                  <c:v>6.1965262181387236E-4</c:v>
                </c:pt>
                <c:pt idx="4724">
                  <c:v>6.2186922693727533E-4</c:v>
                </c:pt>
                <c:pt idx="4725">
                  <c:v>6.2068210046103576E-4</c:v>
                </c:pt>
                <c:pt idx="4726">
                  <c:v>6.1598006010407235E-4</c:v>
                </c:pt>
                <c:pt idx="4727">
                  <c:v>6.058800063717492E-4</c:v>
                </c:pt>
                <c:pt idx="4728">
                  <c:v>5.8944419477300215E-4</c:v>
                </c:pt>
                <c:pt idx="4729">
                  <c:v>5.8024709013231057E-4</c:v>
                </c:pt>
                <c:pt idx="4730">
                  <c:v>5.6827402744501741E-4</c:v>
                </c:pt>
                <c:pt idx="4731">
                  <c:v>5.6152432504624923E-4</c:v>
                </c:pt>
                <c:pt idx="4732">
                  <c:v>5.5128686665315593E-4</c:v>
                </c:pt>
                <c:pt idx="4733">
                  <c:v>5.414491544808212E-4</c:v>
                </c:pt>
                <c:pt idx="4734">
                  <c:v>5.3369874109067579E-4</c:v>
                </c:pt>
                <c:pt idx="4735">
                  <c:v>5.3143396187262896E-4</c:v>
                </c:pt>
                <c:pt idx="4736">
                  <c:v>5.2563274188972234E-4</c:v>
                </c:pt>
                <c:pt idx="4737">
                  <c:v>5.2240854892406205E-4</c:v>
                </c:pt>
                <c:pt idx="4738">
                  <c:v>5.1830867319070987E-4</c:v>
                </c:pt>
                <c:pt idx="4739">
                  <c:v>5.1992466936608237E-4</c:v>
                </c:pt>
                <c:pt idx="4740">
                  <c:v>5.1820774590086063E-4</c:v>
                </c:pt>
                <c:pt idx="4741">
                  <c:v>5.1272233415892814E-4</c:v>
                </c:pt>
                <c:pt idx="4742">
                  <c:v>5.0711070911613708E-4</c:v>
                </c:pt>
                <c:pt idx="4743">
                  <c:v>5.0159672698505482E-4</c:v>
                </c:pt>
                <c:pt idx="4744">
                  <c:v>5.0088805897464733E-4</c:v>
                </c:pt>
                <c:pt idx="4745">
                  <c:v>5.1246646016238058E-4</c:v>
                </c:pt>
                <c:pt idx="4746">
                  <c:v>5.1856705497913143E-4</c:v>
                </c:pt>
                <c:pt idx="4747">
                  <c:v>5.3398570374692277E-4</c:v>
                </c:pt>
                <c:pt idx="4748">
                  <c:v>5.4403275994744391E-4</c:v>
                </c:pt>
                <c:pt idx="4749">
                  <c:v>5.510625810609106E-4</c:v>
                </c:pt>
                <c:pt idx="4750">
                  <c:v>5.6885255440510549E-4</c:v>
                </c:pt>
                <c:pt idx="4751">
                  <c:v>5.9225899153074251E-4</c:v>
                </c:pt>
                <c:pt idx="4752">
                  <c:v>6.1025025930407334E-4</c:v>
                </c:pt>
                <c:pt idx="4753">
                  <c:v>6.2557252684570088E-4</c:v>
                </c:pt>
                <c:pt idx="4754">
                  <c:v>6.3697441268351725E-4</c:v>
                </c:pt>
                <c:pt idx="4755">
                  <c:v>6.4190488894894787E-4</c:v>
                </c:pt>
                <c:pt idx="4756">
                  <c:v>6.4086277011060849E-4</c:v>
                </c:pt>
                <c:pt idx="4757">
                  <c:v>6.4385602883166139E-4</c:v>
                </c:pt>
                <c:pt idx="4758">
                  <c:v>6.4025864464856597E-4</c:v>
                </c:pt>
                <c:pt idx="4759">
                  <c:v>6.3798487323808478E-4</c:v>
                </c:pt>
                <c:pt idx="4760">
                  <c:v>6.2964534175927156E-4</c:v>
                </c:pt>
                <c:pt idx="4761">
                  <c:v>6.212406438040306E-4</c:v>
                </c:pt>
                <c:pt idx="4762">
                  <c:v>6.1365019956737888E-4</c:v>
                </c:pt>
                <c:pt idx="4763">
                  <c:v>6.0624974692024408E-4</c:v>
                </c:pt>
                <c:pt idx="4764">
                  <c:v>5.9274653582039956E-4</c:v>
                </c:pt>
                <c:pt idx="4765">
                  <c:v>5.8250171130588163E-4</c:v>
                </c:pt>
                <c:pt idx="4766">
                  <c:v>5.6956574248235876E-4</c:v>
                </c:pt>
                <c:pt idx="4767">
                  <c:v>5.5740626935638494E-4</c:v>
                </c:pt>
                <c:pt idx="4768">
                  <c:v>5.4136750015958601E-4</c:v>
                </c:pt>
                <c:pt idx="4769">
                  <c:v>5.2509017696685618E-4</c:v>
                </c:pt>
                <c:pt idx="4770">
                  <c:v>5.0365017367983073E-4</c:v>
                </c:pt>
                <c:pt idx="4771">
                  <c:v>4.7971566345926753E-4</c:v>
                </c:pt>
                <c:pt idx="4772">
                  <c:v>4.5095599920887819E-4</c:v>
                </c:pt>
                <c:pt idx="4773">
                  <c:v>4.1733346238285757E-4</c:v>
                </c:pt>
                <c:pt idx="4774">
                  <c:v>3.9310053507017861E-4</c:v>
                </c:pt>
                <c:pt idx="4775">
                  <c:v>3.8339231193049785E-4</c:v>
                </c:pt>
                <c:pt idx="4776">
                  <c:v>3.7006083680051632E-4</c:v>
                </c:pt>
                <c:pt idx="4777">
                  <c:v>3.7016982364649573E-4</c:v>
                </c:pt>
                <c:pt idx="4778">
                  <c:v>3.7451359658240184E-4</c:v>
                </c:pt>
                <c:pt idx="4779">
                  <c:v>3.7187015149858652E-4</c:v>
                </c:pt>
                <c:pt idx="4780">
                  <c:v>3.772484800346642E-4</c:v>
                </c:pt>
                <c:pt idx="4781">
                  <c:v>3.9376267585035742E-4</c:v>
                </c:pt>
                <c:pt idx="4782">
                  <c:v>4.1477157987461364E-4</c:v>
                </c:pt>
                <c:pt idx="4783">
                  <c:v>4.3526412564990366E-4</c:v>
                </c:pt>
                <c:pt idx="4784">
                  <c:v>4.5153823533043268E-4</c:v>
                </c:pt>
                <c:pt idx="4785">
                  <c:v>4.6144312576546474E-4</c:v>
                </c:pt>
                <c:pt idx="4786">
                  <c:v>4.6708752196264675E-4</c:v>
                </c:pt>
                <c:pt idx="4787">
                  <c:v>4.8965420088365125E-4</c:v>
                </c:pt>
                <c:pt idx="4788">
                  <c:v>5.071466721648716E-4</c:v>
                </c:pt>
                <c:pt idx="4789">
                  <c:v>5.3469831044628382E-4</c:v>
                </c:pt>
                <c:pt idx="4790">
                  <c:v>5.7020658652630297E-4</c:v>
                </c:pt>
                <c:pt idx="4791">
                  <c:v>6.1346642453227165E-4</c:v>
                </c:pt>
                <c:pt idx="4792">
                  <c:v>6.5198153321678197E-4</c:v>
                </c:pt>
                <c:pt idx="4793">
                  <c:v>6.8673252865758311E-4</c:v>
                </c:pt>
                <c:pt idx="4794">
                  <c:v>7.1541015980715035E-4</c:v>
                </c:pt>
                <c:pt idx="4795">
                  <c:v>7.4193673117250623E-4</c:v>
                </c:pt>
                <c:pt idx="4796">
                  <c:v>7.7344129625188287E-4</c:v>
                </c:pt>
                <c:pt idx="4797">
                  <c:v>7.9859142337893019E-4</c:v>
                </c:pt>
                <c:pt idx="4798">
                  <c:v>8.1576008110466856E-4</c:v>
                </c:pt>
                <c:pt idx="4799">
                  <c:v>8.3266589939685811E-4</c:v>
                </c:pt>
                <c:pt idx="4800">
                  <c:v>8.4248743719838909E-4</c:v>
                </c:pt>
                <c:pt idx="4801">
                  <c:v>8.4747796637409285E-4</c:v>
                </c:pt>
                <c:pt idx="4802">
                  <c:v>8.4787466661589593E-4</c:v>
                </c:pt>
                <c:pt idx="4803">
                  <c:v>8.4500351458206477E-4</c:v>
                </c:pt>
                <c:pt idx="4804">
                  <c:v>8.3597748918216495E-4</c:v>
                </c:pt>
                <c:pt idx="4805">
                  <c:v>8.2490334449005528E-4</c:v>
                </c:pt>
                <c:pt idx="4806">
                  <c:v>8.0909172184407871E-4</c:v>
                </c:pt>
                <c:pt idx="4807">
                  <c:v>7.9857143381329787E-4</c:v>
                </c:pt>
                <c:pt idx="4808">
                  <c:v>7.9232114581461843E-4</c:v>
                </c:pt>
                <c:pt idx="4809">
                  <c:v>7.8432741175096798E-4</c:v>
                </c:pt>
                <c:pt idx="4810">
                  <c:v>7.6853997704965336E-4</c:v>
                </c:pt>
                <c:pt idx="4811">
                  <c:v>7.6384896036235759E-4</c:v>
                </c:pt>
                <c:pt idx="4812">
                  <c:v>7.581637320976908E-4</c:v>
                </c:pt>
                <c:pt idx="4813">
                  <c:v>7.5159419643464564E-4</c:v>
                </c:pt>
                <c:pt idx="4814">
                  <c:v>7.4044285790452217E-4</c:v>
                </c:pt>
                <c:pt idx="4815">
                  <c:v>7.1996901817240281E-4</c:v>
                </c:pt>
                <c:pt idx="4816">
                  <c:v>6.942947837039942E-4</c:v>
                </c:pt>
                <c:pt idx="4817">
                  <c:v>6.7422228311077759E-4</c:v>
                </c:pt>
                <c:pt idx="4818">
                  <c:v>6.520984218672288E-4</c:v>
                </c:pt>
                <c:pt idx="4819">
                  <c:v>6.3701431248440422E-4</c:v>
                </c:pt>
                <c:pt idx="4820">
                  <c:v>6.2774276222523305E-4</c:v>
                </c:pt>
                <c:pt idx="4821">
                  <c:v>6.3345446477267627E-4</c:v>
                </c:pt>
                <c:pt idx="4822">
                  <c:v>6.3366764574408806E-4</c:v>
                </c:pt>
                <c:pt idx="4823">
                  <c:v>6.3483587728468613E-4</c:v>
                </c:pt>
                <c:pt idx="4824">
                  <c:v>6.3081480326155465E-4</c:v>
                </c:pt>
                <c:pt idx="4825">
                  <c:v>6.2880678173575261E-4</c:v>
                </c:pt>
                <c:pt idx="4826">
                  <c:v>6.3202220243403133E-4</c:v>
                </c:pt>
                <c:pt idx="4827">
                  <c:v>6.3063250131995083E-4</c:v>
                </c:pt>
                <c:pt idx="4828">
                  <c:v>6.2341429092781773E-4</c:v>
                </c:pt>
                <c:pt idx="4829">
                  <c:v>6.1695617218608808E-4</c:v>
                </c:pt>
                <c:pt idx="4830">
                  <c:v>6.0636875854930543E-4</c:v>
                </c:pt>
                <c:pt idx="4831">
                  <c:v>5.9067677228331027E-4</c:v>
                </c:pt>
                <c:pt idx="4832">
                  <c:v>5.8031583801053746E-4</c:v>
                </c:pt>
                <c:pt idx="4833">
                  <c:v>5.6856132887968204E-4</c:v>
                </c:pt>
                <c:pt idx="4834">
                  <c:v>5.548836381956305E-4</c:v>
                </c:pt>
                <c:pt idx="4835">
                  <c:v>5.3484259289366602E-4</c:v>
                </c:pt>
                <c:pt idx="4836">
                  <c:v>5.1247701636118368E-4</c:v>
                </c:pt>
                <c:pt idx="4837">
                  <c:v>4.8948218456213463E-4</c:v>
                </c:pt>
                <c:pt idx="4838">
                  <c:v>4.7280044209449957E-4</c:v>
                </c:pt>
                <c:pt idx="4839">
                  <c:v>4.65670369752811E-4</c:v>
                </c:pt>
                <c:pt idx="4840">
                  <c:v>4.6001894287229529E-4</c:v>
                </c:pt>
                <c:pt idx="4841">
                  <c:v>4.6076894682179443E-4</c:v>
                </c:pt>
                <c:pt idx="4842">
                  <c:v>4.5680844809827464E-4</c:v>
                </c:pt>
                <c:pt idx="4843">
                  <c:v>4.6928558029909058E-4</c:v>
                </c:pt>
                <c:pt idx="4844">
                  <c:v>4.7882450419972899E-4</c:v>
                </c:pt>
                <c:pt idx="4845">
                  <c:v>4.8248799682493008E-4</c:v>
                </c:pt>
                <c:pt idx="4846">
                  <c:v>4.9449760608218053E-4</c:v>
                </c:pt>
                <c:pt idx="4847">
                  <c:v>5.1560386603891127E-4</c:v>
                </c:pt>
                <c:pt idx="4848">
                  <c:v>5.3571350293303414E-4</c:v>
                </c:pt>
                <c:pt idx="4849">
                  <c:v>5.5448545340471293E-4</c:v>
                </c:pt>
                <c:pt idx="4850">
                  <c:v>5.6550956309480587E-4</c:v>
                </c:pt>
                <c:pt idx="4851">
                  <c:v>5.8137547707571278E-4</c:v>
                </c:pt>
                <c:pt idx="4852">
                  <c:v>5.9291207167497652E-4</c:v>
                </c:pt>
                <c:pt idx="4853">
                  <c:v>6.029453350587993E-4</c:v>
                </c:pt>
                <c:pt idx="4854">
                  <c:v>6.1905016685295214E-4</c:v>
                </c:pt>
                <c:pt idx="4855">
                  <c:v>6.3323102227466101E-4</c:v>
                </c:pt>
                <c:pt idx="4856">
                  <c:v>6.4207037945945226E-4</c:v>
                </c:pt>
                <c:pt idx="4857">
                  <c:v>6.4636950619260936E-4</c:v>
                </c:pt>
                <c:pt idx="4858">
                  <c:v>6.4622448768239798E-4</c:v>
                </c:pt>
                <c:pt idx="4859">
                  <c:v>6.3990974484090686E-4</c:v>
                </c:pt>
                <c:pt idx="4860">
                  <c:v>6.2797539202871094E-4</c:v>
                </c:pt>
                <c:pt idx="4861">
                  <c:v>6.1373418526258219E-4</c:v>
                </c:pt>
                <c:pt idx="4862">
                  <c:v>6.0921268163080652E-4</c:v>
                </c:pt>
                <c:pt idx="4863">
                  <c:v>6.0068527236823604E-4</c:v>
                </c:pt>
                <c:pt idx="4864">
                  <c:v>5.9106747100067197E-4</c:v>
                </c:pt>
                <c:pt idx="4865">
                  <c:v>5.7915217941499283E-4</c:v>
                </c:pt>
                <c:pt idx="4866">
                  <c:v>5.6344797926862996E-4</c:v>
                </c:pt>
                <c:pt idx="4867">
                  <c:v>5.4699761820276526E-4</c:v>
                </c:pt>
                <c:pt idx="4868">
                  <c:v>5.3034895107284227E-4</c:v>
                </c:pt>
                <c:pt idx="4869">
                  <c:v>5.1431489935954504E-4</c:v>
                </c:pt>
                <c:pt idx="4870">
                  <c:v>5.0043985223889955E-4</c:v>
                </c:pt>
                <c:pt idx="4871">
                  <c:v>4.7432713853810609E-4</c:v>
                </c:pt>
                <c:pt idx="4872">
                  <c:v>4.3594403008906829E-4</c:v>
                </c:pt>
                <c:pt idx="4873">
                  <c:v>4.102844492596216E-4</c:v>
                </c:pt>
                <c:pt idx="4874">
                  <c:v>3.7917301492951304E-4</c:v>
                </c:pt>
                <c:pt idx="4875">
                  <c:v>3.4969434484843475E-4</c:v>
                </c:pt>
                <c:pt idx="4876">
                  <c:v>3.4364422682652012E-4</c:v>
                </c:pt>
                <c:pt idx="4877">
                  <c:v>3.7002780737396167E-4</c:v>
                </c:pt>
                <c:pt idx="4878">
                  <c:v>3.9602089993213551E-4</c:v>
                </c:pt>
                <c:pt idx="4879">
                  <c:v>4.3465559773212139E-4</c:v>
                </c:pt>
                <c:pt idx="4880">
                  <c:v>4.8380885187445554E-4</c:v>
                </c:pt>
                <c:pt idx="4881">
                  <c:v>5.6853069930169807E-4</c:v>
                </c:pt>
                <c:pt idx="4882">
                  <c:v>6.4256377192569336E-4</c:v>
                </c:pt>
                <c:pt idx="4883">
                  <c:v>7.1954101551137753E-4</c:v>
                </c:pt>
                <c:pt idx="4884">
                  <c:v>7.9736852151537083E-4</c:v>
                </c:pt>
                <c:pt idx="4885">
                  <c:v>8.7316619891794069E-4</c:v>
                </c:pt>
                <c:pt idx="4886">
                  <c:v>9.4116611779158888E-4</c:v>
                </c:pt>
                <c:pt idx="4887">
                  <c:v>1.0151950133012282E-3</c:v>
                </c:pt>
                <c:pt idx="4888">
                  <c:v>1.1370443981704229E-3</c:v>
                </c:pt>
                <c:pt idx="4889">
                  <c:v>1.2392089239230037E-3</c:v>
                </c:pt>
                <c:pt idx="4890">
                  <c:v>1.3264145830187825E-3</c:v>
                </c:pt>
                <c:pt idx="4891">
                  <c:v>1.3966691646277978E-3</c:v>
                </c:pt>
                <c:pt idx="4892">
                  <c:v>1.4640252736620538E-3</c:v>
                </c:pt>
                <c:pt idx="4893">
                  <c:v>1.5215641671378489E-3</c:v>
                </c:pt>
                <c:pt idx="4894">
                  <c:v>1.5901056199605621E-3</c:v>
                </c:pt>
                <c:pt idx="4895">
                  <c:v>1.6658241813107262E-3</c:v>
                </c:pt>
                <c:pt idx="4896">
                  <c:v>1.7481689735426324E-3</c:v>
                </c:pt>
                <c:pt idx="4897">
                  <c:v>1.8021813811969097E-3</c:v>
                </c:pt>
                <c:pt idx="4898">
                  <c:v>1.845526031174836E-3</c:v>
                </c:pt>
                <c:pt idx="4899">
                  <c:v>1.8776817941659422E-3</c:v>
                </c:pt>
                <c:pt idx="4900">
                  <c:v>1.9158768838146575E-3</c:v>
                </c:pt>
                <c:pt idx="4901">
                  <c:v>1.9373074870656618E-3</c:v>
                </c:pt>
                <c:pt idx="4902">
                  <c:v>1.9540894564300543E-3</c:v>
                </c:pt>
                <c:pt idx="4903">
                  <c:v>1.9582135060246483E-3</c:v>
                </c:pt>
                <c:pt idx="4904">
                  <c:v>1.9720148732651796E-3</c:v>
                </c:pt>
                <c:pt idx="4905">
                  <c:v>1.9791022440607789E-3</c:v>
                </c:pt>
                <c:pt idx="4906">
                  <c:v>1.9850159028826724E-3</c:v>
                </c:pt>
                <c:pt idx="4907">
                  <c:v>1.9850930360123882E-3</c:v>
                </c:pt>
                <c:pt idx="4908">
                  <c:v>1.9645332850448923E-3</c:v>
                </c:pt>
                <c:pt idx="4909">
                  <c:v>1.9434657901755807E-3</c:v>
                </c:pt>
                <c:pt idx="4910">
                  <c:v>1.9167046432381908E-3</c:v>
                </c:pt>
                <c:pt idx="4911">
                  <c:v>1.9038882752516555E-3</c:v>
                </c:pt>
                <c:pt idx="4912">
                  <c:v>1.8728467664275658E-3</c:v>
                </c:pt>
                <c:pt idx="4913">
                  <c:v>1.8368658603668249E-3</c:v>
                </c:pt>
                <c:pt idx="4914">
                  <c:v>1.8211852343460466E-3</c:v>
                </c:pt>
                <c:pt idx="4915">
                  <c:v>1.8139464148509083E-3</c:v>
                </c:pt>
                <c:pt idx="4916">
                  <c:v>1.7876514379342075E-3</c:v>
                </c:pt>
                <c:pt idx="4917">
                  <c:v>1.770909873632489E-3</c:v>
                </c:pt>
                <c:pt idx="4918">
                  <c:v>1.7815681997451389E-3</c:v>
                </c:pt>
                <c:pt idx="4919">
                  <c:v>1.7961806289871721E-3</c:v>
                </c:pt>
                <c:pt idx="4920">
                  <c:v>1.788830447305811E-3</c:v>
                </c:pt>
                <c:pt idx="4921">
                  <c:v>1.7602799287928198E-3</c:v>
                </c:pt>
                <c:pt idx="4922">
                  <c:v>1.7339100570454037E-3</c:v>
                </c:pt>
                <c:pt idx="4923">
                  <c:v>1.7130679270818108E-3</c:v>
                </c:pt>
                <c:pt idx="4924">
                  <c:v>1.6950225698183802E-3</c:v>
                </c:pt>
                <c:pt idx="4925">
                  <c:v>1.6941141826427562E-3</c:v>
                </c:pt>
                <c:pt idx="4926">
                  <c:v>1.6983332168581575E-3</c:v>
                </c:pt>
                <c:pt idx="4927">
                  <c:v>1.6823518630794108E-3</c:v>
                </c:pt>
                <c:pt idx="4928">
                  <c:v>1.6724796193371212E-3</c:v>
                </c:pt>
                <c:pt idx="4929">
                  <c:v>1.6531476764923487E-3</c:v>
                </c:pt>
                <c:pt idx="4930">
                  <c:v>1.6760890408694621E-3</c:v>
                </c:pt>
                <c:pt idx="4931">
                  <c:v>1.7055337065291301E-3</c:v>
                </c:pt>
                <c:pt idx="4932">
                  <c:v>1.7299632901845441E-3</c:v>
                </c:pt>
                <c:pt idx="4933">
                  <c:v>1.7439682951484305E-3</c:v>
                </c:pt>
                <c:pt idx="4934">
                  <c:v>1.782621014931597E-3</c:v>
                </c:pt>
                <c:pt idx="4935">
                  <c:v>1.8151286945364163E-3</c:v>
                </c:pt>
                <c:pt idx="4936">
                  <c:v>1.8419031160448846E-3</c:v>
                </c:pt>
                <c:pt idx="4937">
                  <c:v>1.891247425890781E-3</c:v>
                </c:pt>
                <c:pt idx="4938">
                  <c:v>1.9158206982125101E-3</c:v>
                </c:pt>
                <c:pt idx="4939">
                  <c:v>1.9288415009106026E-3</c:v>
                </c:pt>
                <c:pt idx="4940">
                  <c:v>1.9383660686012275E-3</c:v>
                </c:pt>
                <c:pt idx="4941">
                  <c:v>1.9346989936440786E-3</c:v>
                </c:pt>
                <c:pt idx="4942">
                  <c:v>1.9160818049097049E-3</c:v>
                </c:pt>
                <c:pt idx="4943">
                  <c:v>1.8862654952095141E-3</c:v>
                </c:pt>
                <c:pt idx="4944">
                  <c:v>1.8713783504899022E-3</c:v>
                </c:pt>
                <c:pt idx="4945">
                  <c:v>1.8600768312357178E-3</c:v>
                </c:pt>
                <c:pt idx="4946">
                  <c:v>1.8384448226318583E-3</c:v>
                </c:pt>
                <c:pt idx="4947">
                  <c:v>1.8237233708556348E-3</c:v>
                </c:pt>
                <c:pt idx="4948">
                  <c:v>1.8193715209210521E-3</c:v>
                </c:pt>
                <c:pt idx="4949">
                  <c:v>1.8220472255568794E-3</c:v>
                </c:pt>
                <c:pt idx="4950">
                  <c:v>1.8277619639076015E-3</c:v>
                </c:pt>
                <c:pt idx="4951">
                  <c:v>1.8169877376880046E-3</c:v>
                </c:pt>
                <c:pt idx="4952">
                  <c:v>1.8142853796213139E-3</c:v>
                </c:pt>
                <c:pt idx="4953">
                  <c:v>1.8147180534274984E-3</c:v>
                </c:pt>
                <c:pt idx="4954">
                  <c:v>1.7973172973617959E-3</c:v>
                </c:pt>
                <c:pt idx="4955">
                  <c:v>1.7732777854644818E-3</c:v>
                </c:pt>
                <c:pt idx="4956">
                  <c:v>1.745463371927702E-3</c:v>
                </c:pt>
                <c:pt idx="4957">
                  <c:v>1.7128809194834743E-3</c:v>
                </c:pt>
                <c:pt idx="4958">
                  <c:v>1.6817549441420943E-3</c:v>
                </c:pt>
                <c:pt idx="4959">
                  <c:v>1.6395754920694847E-3</c:v>
                </c:pt>
                <c:pt idx="4960">
                  <c:v>1.6279357403458615E-3</c:v>
                </c:pt>
                <c:pt idx="4961">
                  <c:v>1.6197007796880495E-3</c:v>
                </c:pt>
                <c:pt idx="4962">
                  <c:v>1.6175811880745066E-3</c:v>
                </c:pt>
                <c:pt idx="4963">
                  <c:v>1.6663426249576524E-3</c:v>
                </c:pt>
                <c:pt idx="4964">
                  <c:v>1.7248055557123091E-3</c:v>
                </c:pt>
                <c:pt idx="4965">
                  <c:v>1.799103450173679E-3</c:v>
                </c:pt>
                <c:pt idx="4966">
                  <c:v>1.851527866575988E-3</c:v>
                </c:pt>
                <c:pt idx="4967">
                  <c:v>1.9128340774070165E-3</c:v>
                </c:pt>
                <c:pt idx="4968">
                  <c:v>1.9694102026742437E-3</c:v>
                </c:pt>
                <c:pt idx="4969">
                  <c:v>2.0058435582418445E-3</c:v>
                </c:pt>
                <c:pt idx="4970">
                  <c:v>2.0498433798847161E-3</c:v>
                </c:pt>
                <c:pt idx="4971">
                  <c:v>2.0883950245004883E-3</c:v>
                </c:pt>
                <c:pt idx="4972">
                  <c:v>2.1144856130781747E-3</c:v>
                </c:pt>
                <c:pt idx="4973">
                  <c:v>2.1255210677844825E-3</c:v>
                </c:pt>
                <c:pt idx="4974">
                  <c:v>2.1259461063778949E-3</c:v>
                </c:pt>
                <c:pt idx="4975">
                  <c:v>2.1125885518159153E-3</c:v>
                </c:pt>
                <c:pt idx="4976">
                  <c:v>2.0948981282993295E-3</c:v>
                </c:pt>
                <c:pt idx="4977">
                  <c:v>2.0931828585721486E-3</c:v>
                </c:pt>
                <c:pt idx="4978">
                  <c:v>2.0982373139840824E-3</c:v>
                </c:pt>
                <c:pt idx="4979">
                  <c:v>2.084840081309582E-3</c:v>
                </c:pt>
                <c:pt idx="4980">
                  <c:v>2.104052765949571E-3</c:v>
                </c:pt>
                <c:pt idx="4981">
                  <c:v>2.1030101555646612E-3</c:v>
                </c:pt>
                <c:pt idx="4982">
                  <c:v>2.1045185369307829E-3</c:v>
                </c:pt>
                <c:pt idx="4983">
                  <c:v>2.0927028934324462E-3</c:v>
                </c:pt>
                <c:pt idx="4984">
                  <c:v>2.0734614634987979E-3</c:v>
                </c:pt>
                <c:pt idx="4985">
                  <c:v>2.041315091028954E-3</c:v>
                </c:pt>
                <c:pt idx="4986">
                  <c:v>2.010429352981694E-3</c:v>
                </c:pt>
                <c:pt idx="4987">
                  <c:v>1.9745266372394286E-3</c:v>
                </c:pt>
                <c:pt idx="4988">
                  <c:v>1.9369122850635219E-3</c:v>
                </c:pt>
                <c:pt idx="4989">
                  <c:v>1.8964784510754323E-3</c:v>
                </c:pt>
                <c:pt idx="4990">
                  <c:v>1.863514720438127E-3</c:v>
                </c:pt>
                <c:pt idx="4991">
                  <c:v>1.8336259594341543E-3</c:v>
                </c:pt>
                <c:pt idx="4992">
                  <c:v>1.8014690738283271E-3</c:v>
                </c:pt>
                <c:pt idx="4993">
                  <c:v>1.942351022900332E-3</c:v>
                </c:pt>
                <c:pt idx="4994">
                  <c:v>2.0494221652946113E-3</c:v>
                </c:pt>
                <c:pt idx="4995">
                  <c:v>2.1590680024965907E-3</c:v>
                </c:pt>
                <c:pt idx="4996">
                  <c:v>2.2624577649792898E-3</c:v>
                </c:pt>
                <c:pt idx="4997">
                  <c:v>2.3548301324477004E-3</c:v>
                </c:pt>
                <c:pt idx="4998">
                  <c:v>2.4468905958565457E-3</c:v>
                </c:pt>
                <c:pt idx="4999">
                  <c:v>2.5081687119162216E-3</c:v>
                </c:pt>
                <c:pt idx="5000">
                  <c:v>2.5575648720112584E-3</c:v>
                </c:pt>
                <c:pt idx="5001">
                  <c:v>2.6656109040900859E-3</c:v>
                </c:pt>
                <c:pt idx="5002">
                  <c:v>2.7416279090758775E-3</c:v>
                </c:pt>
                <c:pt idx="5003">
                  <c:v>2.7843936586674088E-3</c:v>
                </c:pt>
                <c:pt idx="5004">
                  <c:v>2.8109319860923948E-3</c:v>
                </c:pt>
                <c:pt idx="5005">
                  <c:v>2.8703058354361956E-3</c:v>
                </c:pt>
                <c:pt idx="5006">
                  <c:v>2.9176146780430399E-3</c:v>
                </c:pt>
                <c:pt idx="5007">
                  <c:v>2.9832210772937082E-3</c:v>
                </c:pt>
                <c:pt idx="5008">
                  <c:v>3.0211671753046575E-3</c:v>
                </c:pt>
                <c:pt idx="5009">
                  <c:v>3.0324001811696203E-3</c:v>
                </c:pt>
                <c:pt idx="5010">
                  <c:v>3.0746425523719765E-3</c:v>
                </c:pt>
                <c:pt idx="5011">
                  <c:v>3.0874848917338917E-3</c:v>
                </c:pt>
                <c:pt idx="5012">
                  <c:v>3.0869977803374121E-3</c:v>
                </c:pt>
                <c:pt idx="5013">
                  <c:v>3.0639259344028029E-3</c:v>
                </c:pt>
                <c:pt idx="5014">
                  <c:v>3.0247417773851038E-3</c:v>
                </c:pt>
                <c:pt idx="5015">
                  <c:v>2.9769046191326322E-3</c:v>
                </c:pt>
                <c:pt idx="5016">
                  <c:v>2.9116191743126384E-3</c:v>
                </c:pt>
                <c:pt idx="5017">
                  <c:v>2.8137843995564068E-3</c:v>
                </c:pt>
                <c:pt idx="5018">
                  <c:v>2.7121283929275545E-3</c:v>
                </c:pt>
                <c:pt idx="5019">
                  <c:v>2.586820294567306E-3</c:v>
                </c:pt>
                <c:pt idx="5020">
                  <c:v>2.445946577361701E-3</c:v>
                </c:pt>
                <c:pt idx="5021">
                  <c:v>2.3096225576434599E-3</c:v>
                </c:pt>
                <c:pt idx="5022">
                  <c:v>2.1455131518628295E-3</c:v>
                </c:pt>
                <c:pt idx="5023">
                  <c:v>2.1241175545011356E-3</c:v>
                </c:pt>
                <c:pt idx="5024">
                  <c:v>2.0945808407257125E-3</c:v>
                </c:pt>
                <c:pt idx="5025">
                  <c:v>2.073297025586915E-3</c:v>
                </c:pt>
                <c:pt idx="5026">
                  <c:v>2.0835967770635117E-3</c:v>
                </c:pt>
                <c:pt idx="5027">
                  <c:v>2.0840829332895716E-3</c:v>
                </c:pt>
                <c:pt idx="5028">
                  <c:v>2.0808482689566379E-3</c:v>
                </c:pt>
                <c:pt idx="5029">
                  <c:v>2.0783311771635543E-3</c:v>
                </c:pt>
                <c:pt idx="5030">
                  <c:v>2.1097011786999392E-3</c:v>
                </c:pt>
                <c:pt idx="5031">
                  <c:v>2.2609986708189539E-3</c:v>
                </c:pt>
                <c:pt idx="5032">
                  <c:v>2.3861613143406324E-3</c:v>
                </c:pt>
                <c:pt idx="5033">
                  <c:v>2.4882586205427228E-3</c:v>
                </c:pt>
                <c:pt idx="5034">
                  <c:v>2.5543926232853239E-3</c:v>
                </c:pt>
                <c:pt idx="5035">
                  <c:v>2.638705082606E-3</c:v>
                </c:pt>
                <c:pt idx="5036">
                  <c:v>2.7017520141576512E-3</c:v>
                </c:pt>
                <c:pt idx="5037">
                  <c:v>2.7613844798171751E-3</c:v>
                </c:pt>
                <c:pt idx="5038">
                  <c:v>2.7981987701310228E-3</c:v>
                </c:pt>
                <c:pt idx="5039">
                  <c:v>2.8383890631507114E-3</c:v>
                </c:pt>
                <c:pt idx="5040">
                  <c:v>2.8795075803064291E-3</c:v>
                </c:pt>
                <c:pt idx="5041">
                  <c:v>2.898927346450282E-3</c:v>
                </c:pt>
                <c:pt idx="5042">
                  <c:v>2.9190432409800186E-3</c:v>
                </c:pt>
                <c:pt idx="5043">
                  <c:v>2.9157524958078819E-3</c:v>
                </c:pt>
                <c:pt idx="5044">
                  <c:v>2.8887661247993281E-3</c:v>
                </c:pt>
                <c:pt idx="5045">
                  <c:v>2.8580802270766511E-3</c:v>
                </c:pt>
                <c:pt idx="5046">
                  <c:v>2.8095418569843043E-3</c:v>
                </c:pt>
                <c:pt idx="5047">
                  <c:v>2.7449636836980097E-3</c:v>
                </c:pt>
                <c:pt idx="5048">
                  <c:v>2.6704913726233906E-3</c:v>
                </c:pt>
                <c:pt idx="5049">
                  <c:v>2.5932386508505005E-3</c:v>
                </c:pt>
                <c:pt idx="5050">
                  <c:v>2.4889745828151027E-3</c:v>
                </c:pt>
                <c:pt idx="5051">
                  <c:v>2.3557906513382654E-3</c:v>
                </c:pt>
                <c:pt idx="5052">
                  <c:v>2.2272924335555184E-3</c:v>
                </c:pt>
                <c:pt idx="5053">
                  <c:v>2.1190451504967283E-3</c:v>
                </c:pt>
                <c:pt idx="5054">
                  <c:v>2.0069344448678684E-3</c:v>
                </c:pt>
                <c:pt idx="5055">
                  <c:v>1.9071790740402225E-3</c:v>
                </c:pt>
                <c:pt idx="5056">
                  <c:v>1.8216251393769311E-3</c:v>
                </c:pt>
                <c:pt idx="5057">
                  <c:v>1.7051034519336287E-3</c:v>
                </c:pt>
                <c:pt idx="5058">
                  <c:v>1.5703908565123806E-3</c:v>
                </c:pt>
                <c:pt idx="5059">
                  <c:v>1.4867042575035696E-3</c:v>
                </c:pt>
                <c:pt idx="5060">
                  <c:v>1.462791304813735E-3</c:v>
                </c:pt>
                <c:pt idx="5061">
                  <c:v>1.4923180232779044E-3</c:v>
                </c:pt>
                <c:pt idx="5062">
                  <c:v>1.5573476949498335E-3</c:v>
                </c:pt>
                <c:pt idx="5063">
                  <c:v>1.6167453817920829E-3</c:v>
                </c:pt>
                <c:pt idx="5064">
                  <c:v>1.655647191632501E-3</c:v>
                </c:pt>
                <c:pt idx="5065">
                  <c:v>1.6880265534461286E-3</c:v>
                </c:pt>
                <c:pt idx="5066">
                  <c:v>1.7221743393525924E-3</c:v>
                </c:pt>
                <c:pt idx="5067">
                  <c:v>1.7423796058557682E-3</c:v>
                </c:pt>
                <c:pt idx="5068">
                  <c:v>1.7572872642603438E-3</c:v>
                </c:pt>
                <c:pt idx="5069">
                  <c:v>1.8124172453695415E-3</c:v>
                </c:pt>
                <c:pt idx="5070">
                  <c:v>1.9326312138289211E-3</c:v>
                </c:pt>
                <c:pt idx="5071">
                  <c:v>2.038442032409553E-3</c:v>
                </c:pt>
                <c:pt idx="5072">
                  <c:v>2.1296805671098705E-3</c:v>
                </c:pt>
                <c:pt idx="5073">
                  <c:v>2.2141934075599924E-3</c:v>
                </c:pt>
                <c:pt idx="5074">
                  <c:v>2.2709116287680494E-3</c:v>
                </c:pt>
                <c:pt idx="5075">
                  <c:v>2.3180943402481254E-3</c:v>
                </c:pt>
                <c:pt idx="5076">
                  <c:v>2.3721601017854467E-3</c:v>
                </c:pt>
                <c:pt idx="5077">
                  <c:v>2.4384991809424956E-3</c:v>
                </c:pt>
                <c:pt idx="5078">
                  <c:v>2.47604151543562E-3</c:v>
                </c:pt>
                <c:pt idx="5079">
                  <c:v>2.5163042874509754E-3</c:v>
                </c:pt>
                <c:pt idx="5080">
                  <c:v>2.5514271588625861E-3</c:v>
                </c:pt>
                <c:pt idx="5081">
                  <c:v>2.5759779953109549E-3</c:v>
                </c:pt>
                <c:pt idx="5082">
                  <c:v>2.5979946220515038E-3</c:v>
                </c:pt>
                <c:pt idx="5083">
                  <c:v>2.6212103867800764E-3</c:v>
                </c:pt>
                <c:pt idx="5084">
                  <c:v>2.6213915048021942E-3</c:v>
                </c:pt>
                <c:pt idx="5085">
                  <c:v>2.6251510349181257E-3</c:v>
                </c:pt>
                <c:pt idx="5086">
                  <c:v>2.6236853530245299E-3</c:v>
                </c:pt>
                <c:pt idx="5087">
                  <c:v>2.601525079244116E-3</c:v>
                </c:pt>
                <c:pt idx="5088">
                  <c:v>2.5770528074478736E-3</c:v>
                </c:pt>
                <c:pt idx="5089">
                  <c:v>2.5788594581471038E-3</c:v>
                </c:pt>
                <c:pt idx="5090">
                  <c:v>2.5627614491863537E-3</c:v>
                </c:pt>
                <c:pt idx="5091">
                  <c:v>2.5332715803966965E-3</c:v>
                </c:pt>
                <c:pt idx="5092">
                  <c:v>2.5371149720530397E-3</c:v>
                </c:pt>
                <c:pt idx="5093">
                  <c:v>2.5204543265445294E-3</c:v>
                </c:pt>
                <c:pt idx="5094">
                  <c:v>2.4768386663261061E-3</c:v>
                </c:pt>
                <c:pt idx="5095">
                  <c:v>2.4241664434337534E-3</c:v>
                </c:pt>
                <c:pt idx="5096">
                  <c:v>2.3829003564148237E-3</c:v>
                </c:pt>
                <c:pt idx="5097">
                  <c:v>2.3199138437439721E-3</c:v>
                </c:pt>
                <c:pt idx="5098">
                  <c:v>2.2391118409706172E-3</c:v>
                </c:pt>
                <c:pt idx="5099">
                  <c:v>2.1688330208494921E-3</c:v>
                </c:pt>
                <c:pt idx="5100">
                  <c:v>2.1513655459708967E-3</c:v>
                </c:pt>
                <c:pt idx="5101">
                  <c:v>2.1360608990950956E-3</c:v>
                </c:pt>
                <c:pt idx="5102">
                  <c:v>2.1063323174778403E-3</c:v>
                </c:pt>
                <c:pt idx="5103">
                  <c:v>2.0751464933834517E-3</c:v>
                </c:pt>
                <c:pt idx="5104">
                  <c:v>2.0293839269985479E-3</c:v>
                </c:pt>
                <c:pt idx="5105">
                  <c:v>1.9762409770222155E-3</c:v>
                </c:pt>
                <c:pt idx="5106">
                  <c:v>1.9323398404605238E-3</c:v>
                </c:pt>
                <c:pt idx="5107">
                  <c:v>1.8945599342426256E-3</c:v>
                </c:pt>
                <c:pt idx="5108">
                  <c:v>1.8437720253176705E-3</c:v>
                </c:pt>
                <c:pt idx="5109">
                  <c:v>1.7921184236163047E-3</c:v>
                </c:pt>
                <c:pt idx="5110">
                  <c:v>1.7498759026851629E-3</c:v>
                </c:pt>
                <c:pt idx="5111">
                  <c:v>1.7045869571642599E-3</c:v>
                </c:pt>
                <c:pt idx="5112">
                  <c:v>1.6390950779253189E-3</c:v>
                </c:pt>
                <c:pt idx="5113">
                  <c:v>1.6270160904392557E-3</c:v>
                </c:pt>
                <c:pt idx="5114">
                  <c:v>1.5975928055124967E-3</c:v>
                </c:pt>
                <c:pt idx="5115">
                  <c:v>1.5656732376766456E-3</c:v>
                </c:pt>
                <c:pt idx="5116">
                  <c:v>1.5507078499569101E-3</c:v>
                </c:pt>
                <c:pt idx="5117">
                  <c:v>1.5262539832005717E-3</c:v>
                </c:pt>
                <c:pt idx="5118">
                  <c:v>1.5377516464485481E-3</c:v>
                </c:pt>
                <c:pt idx="5119">
                  <c:v>1.5574226590744649E-3</c:v>
                </c:pt>
                <c:pt idx="5120">
                  <c:v>1.5731124979670376E-3</c:v>
                </c:pt>
                <c:pt idx="5121">
                  <c:v>1.5929018517675368E-3</c:v>
                </c:pt>
                <c:pt idx="5122">
                  <c:v>1.6469550576876768E-3</c:v>
                </c:pt>
                <c:pt idx="5123">
                  <c:v>1.6880755255934742E-3</c:v>
                </c:pt>
                <c:pt idx="5124">
                  <c:v>1.7205555230061847E-3</c:v>
                </c:pt>
                <c:pt idx="5125">
                  <c:v>1.7592306590792839E-3</c:v>
                </c:pt>
                <c:pt idx="5126">
                  <c:v>1.8055025498036779E-3</c:v>
                </c:pt>
                <c:pt idx="5127">
                  <c:v>1.8451926316038906E-3</c:v>
                </c:pt>
                <c:pt idx="5128">
                  <c:v>1.9021689734788811E-3</c:v>
                </c:pt>
                <c:pt idx="5129">
                  <c:v>1.9514160309424416E-3</c:v>
                </c:pt>
                <c:pt idx="5130">
                  <c:v>2.006288039499773E-3</c:v>
                </c:pt>
                <c:pt idx="5131">
                  <c:v>2.0839528598825749E-3</c:v>
                </c:pt>
                <c:pt idx="5132">
                  <c:v>2.1498354248943772E-3</c:v>
                </c:pt>
                <c:pt idx="5133">
                  <c:v>2.197884427961364E-3</c:v>
                </c:pt>
                <c:pt idx="5134">
                  <c:v>2.2323007841810209E-3</c:v>
                </c:pt>
                <c:pt idx="5135">
                  <c:v>2.2715533758550072E-3</c:v>
                </c:pt>
                <c:pt idx="5136">
                  <c:v>2.2936404731270211E-3</c:v>
                </c:pt>
                <c:pt idx="5137">
                  <c:v>2.3038027930723181E-3</c:v>
                </c:pt>
                <c:pt idx="5138">
                  <c:v>2.2983172532117192E-3</c:v>
                </c:pt>
                <c:pt idx="5139">
                  <c:v>2.2879722709771453E-3</c:v>
                </c:pt>
                <c:pt idx="5140">
                  <c:v>2.267780975372528E-3</c:v>
                </c:pt>
                <c:pt idx="5141">
                  <c:v>2.2264727910494527E-3</c:v>
                </c:pt>
                <c:pt idx="5142">
                  <c:v>2.161297787766055E-3</c:v>
                </c:pt>
                <c:pt idx="5143">
                  <c:v>2.1189547029889194E-3</c:v>
                </c:pt>
                <c:pt idx="5144">
                  <c:v>2.0651284346865396E-3</c:v>
                </c:pt>
                <c:pt idx="5145">
                  <c:v>1.9927536035848638E-3</c:v>
                </c:pt>
                <c:pt idx="5146">
                  <c:v>1.9162836581639753E-3</c:v>
                </c:pt>
                <c:pt idx="5147">
                  <c:v>1.8154914424514882E-3</c:v>
                </c:pt>
                <c:pt idx="5148">
                  <c:v>1.7371717171762084E-3</c:v>
                </c:pt>
                <c:pt idx="5149">
                  <c:v>1.6759595669048758E-3</c:v>
                </c:pt>
                <c:pt idx="5150">
                  <c:v>1.6239302677624535E-3</c:v>
                </c:pt>
                <c:pt idx="5151">
                  <c:v>1.5804093614609994E-3</c:v>
                </c:pt>
                <c:pt idx="5152">
                  <c:v>1.5647260675494203E-3</c:v>
                </c:pt>
                <c:pt idx="5153">
                  <c:v>1.5448468139455161E-3</c:v>
                </c:pt>
                <c:pt idx="5154">
                  <c:v>1.5178026210989264E-3</c:v>
                </c:pt>
                <c:pt idx="5155">
                  <c:v>1.4967004030263227E-3</c:v>
                </c:pt>
                <c:pt idx="5156">
                  <c:v>1.4655763138020149E-3</c:v>
                </c:pt>
                <c:pt idx="5157">
                  <c:v>1.4315255605422833E-3</c:v>
                </c:pt>
                <c:pt idx="5158">
                  <c:v>1.528899357751852E-3</c:v>
                </c:pt>
                <c:pt idx="5159">
                  <c:v>1.8322594366144195E-3</c:v>
                </c:pt>
                <c:pt idx="5160">
                  <c:v>2.1335326103848742E-3</c:v>
                </c:pt>
                <c:pt idx="5161">
                  <c:v>2.3879112018318823E-3</c:v>
                </c:pt>
                <c:pt idx="5162">
                  <c:v>2.807529701650404E-3</c:v>
                </c:pt>
                <c:pt idx="5163">
                  <c:v>3.1645772222943509E-3</c:v>
                </c:pt>
                <c:pt idx="5164">
                  <c:v>3.4572725840354376E-3</c:v>
                </c:pt>
                <c:pt idx="5165">
                  <c:v>3.7937346282253624E-3</c:v>
                </c:pt>
                <c:pt idx="5166">
                  <c:v>4.2016542685449822E-3</c:v>
                </c:pt>
                <c:pt idx="5167">
                  <c:v>4.6694016469976552E-3</c:v>
                </c:pt>
                <c:pt idx="5168">
                  <c:v>5.0999057621492925E-3</c:v>
                </c:pt>
                <c:pt idx="5169">
                  <c:v>5.5039473668189358E-3</c:v>
                </c:pt>
                <c:pt idx="5170">
                  <c:v>6.1782533609035326E-3</c:v>
                </c:pt>
                <c:pt idx="5171">
                  <c:v>6.7292938605973147E-3</c:v>
                </c:pt>
                <c:pt idx="5172">
                  <c:v>7.1952742815088585E-3</c:v>
                </c:pt>
                <c:pt idx="5173">
                  <c:v>7.5612455716860694E-3</c:v>
                </c:pt>
                <c:pt idx="5174">
                  <c:v>7.8418967049993186E-3</c:v>
                </c:pt>
                <c:pt idx="5175">
                  <c:v>8.0457406667558407E-3</c:v>
                </c:pt>
                <c:pt idx="5176">
                  <c:v>8.1839829410337416E-3</c:v>
                </c:pt>
                <c:pt idx="5177">
                  <c:v>8.2547920119639892E-3</c:v>
                </c:pt>
                <c:pt idx="5178">
                  <c:v>8.2658443223586481E-3</c:v>
                </c:pt>
                <c:pt idx="5179">
                  <c:v>8.239178849514809E-3</c:v>
                </c:pt>
                <c:pt idx="5180">
                  <c:v>8.1630010994724125E-3</c:v>
                </c:pt>
                <c:pt idx="5181">
                  <c:v>8.0421523454736188E-3</c:v>
                </c:pt>
                <c:pt idx="5182">
                  <c:v>7.8783159278686624E-3</c:v>
                </c:pt>
                <c:pt idx="5183">
                  <c:v>7.6631071196881454E-3</c:v>
                </c:pt>
                <c:pt idx="5184">
                  <c:v>7.3854371972762083E-3</c:v>
                </c:pt>
                <c:pt idx="5185">
                  <c:v>7.0481641479414013E-3</c:v>
                </c:pt>
                <c:pt idx="5186">
                  <c:v>6.6341834108224352E-3</c:v>
                </c:pt>
                <c:pt idx="5187">
                  <c:v>6.1491882977536194E-3</c:v>
                </c:pt>
                <c:pt idx="5188">
                  <c:v>5.6816974948854038E-3</c:v>
                </c:pt>
                <c:pt idx="5189">
                  <c:v>5.3064422860374929E-3</c:v>
                </c:pt>
                <c:pt idx="5190">
                  <c:v>4.8986308885016587E-3</c:v>
                </c:pt>
                <c:pt idx="5191">
                  <c:v>4.4009405033113682E-3</c:v>
                </c:pt>
                <c:pt idx="5192">
                  <c:v>4.0199807047756652E-3</c:v>
                </c:pt>
                <c:pt idx="5193">
                  <c:v>3.5828615842554575E-3</c:v>
                </c:pt>
                <c:pt idx="5194">
                  <c:v>3.0400197578347534E-3</c:v>
                </c:pt>
                <c:pt idx="5195">
                  <c:v>2.4900100541732162E-3</c:v>
                </c:pt>
                <c:pt idx="5196">
                  <c:v>1.9991863784854648E-3</c:v>
                </c:pt>
                <c:pt idx="5197">
                  <c:v>1.5835082375688524E-3</c:v>
                </c:pt>
                <c:pt idx="5198">
                  <c:v>1.1082081970051373E-3</c:v>
                </c:pt>
                <c:pt idx="5199">
                  <c:v>4.175949544301879E-4</c:v>
                </c:pt>
                <c:pt idx="5200">
                  <c:v>3.7573361732112743E-4</c:v>
                </c:pt>
                <c:pt idx="5201">
                  <c:v>3.4950377791810724E-4</c:v>
                </c:pt>
                <c:pt idx="5202">
                  <c:v>3.4969384480340718E-4</c:v>
                </c:pt>
                <c:pt idx="5203">
                  <c:v>3.4878199970129754E-4</c:v>
                </c:pt>
                <c:pt idx="5204">
                  <c:v>3.4677772651073335E-4</c:v>
                </c:pt>
                <c:pt idx="5205">
                  <c:v>3.4361471234895181E-4</c:v>
                </c:pt>
                <c:pt idx="5206">
                  <c:v>3.4180542653160689E-4</c:v>
                </c:pt>
                <c:pt idx="5207">
                  <c:v>3.3859906843555413E-4</c:v>
                </c:pt>
                <c:pt idx="5208">
                  <c:v>3.3391115631553777E-4</c:v>
                </c:pt>
                <c:pt idx="5209">
                  <c:v>3.2958601562314919E-4</c:v>
                </c:pt>
                <c:pt idx="5210">
                  <c:v>3.2485465907858914E-4</c:v>
                </c:pt>
                <c:pt idx="5211">
                  <c:v>3.2022982147173064E-4</c:v>
                </c:pt>
                <c:pt idx="5212">
                  <c:v>3.2433771409461244E-4</c:v>
                </c:pt>
                <c:pt idx="5213">
                  <c:v>3.2778623447559302E-4</c:v>
                </c:pt>
                <c:pt idx="5214">
                  <c:v>3.2885409854478253E-4</c:v>
                </c:pt>
                <c:pt idx="5215">
                  <c:v>3.2945577887070804E-4</c:v>
                </c:pt>
                <c:pt idx="5216">
                  <c:v>3.3915721203781643E-4</c:v>
                </c:pt>
                <c:pt idx="5217">
                  <c:v>3.5934606868867587E-4</c:v>
                </c:pt>
                <c:pt idx="5218">
                  <c:v>3.824994494859243E-4</c:v>
                </c:pt>
                <c:pt idx="5219">
                  <c:v>4.0407666229469691E-4</c:v>
                </c:pt>
                <c:pt idx="5220">
                  <c:v>4.2312166470828759E-4</c:v>
                </c:pt>
                <c:pt idx="5221">
                  <c:v>4.4877534633425104E-4</c:v>
                </c:pt>
                <c:pt idx="5222">
                  <c:v>4.7626577028862295E-4</c:v>
                </c:pt>
                <c:pt idx="5223">
                  <c:v>5.0752438653985153E-4</c:v>
                </c:pt>
                <c:pt idx="5224">
                  <c:v>5.3360999717668822E-4</c:v>
                </c:pt>
                <c:pt idx="5225">
                  <c:v>5.5538001027444358E-4</c:v>
                </c:pt>
                <c:pt idx="5226">
                  <c:v>5.7238923146682148E-4</c:v>
                </c:pt>
                <c:pt idx="5227">
                  <c:v>5.856072021000507E-4</c:v>
                </c:pt>
                <c:pt idx="5228">
                  <c:v>5.9541892438981872E-4</c:v>
                </c:pt>
                <c:pt idx="5229">
                  <c:v>6.019762886084704E-4</c:v>
                </c:pt>
                <c:pt idx="5230">
                  <c:v>6.081689853447038E-4</c:v>
                </c:pt>
                <c:pt idx="5231">
                  <c:v>6.1576479896570532E-4</c:v>
                </c:pt>
                <c:pt idx="5232">
                  <c:v>0.27227508912578136</c:v>
                </c:pt>
                <c:pt idx="5233">
                  <c:v>0.41794050187375242</c:v>
                </c:pt>
                <c:pt idx="5234">
                  <c:v>0.55448473627239858</c:v>
                </c:pt>
                <c:pt idx="5235">
                  <c:v>0.75375543389431821</c:v>
                </c:pt>
                <c:pt idx="5236">
                  <c:v>0.90420391285134516</c:v>
                </c:pt>
                <c:pt idx="5237">
                  <c:v>1.0446446758617074</c:v>
                </c:pt>
                <c:pt idx="5238">
                  <c:v>1.2096527897715867</c:v>
                </c:pt>
                <c:pt idx="5239">
                  <c:v>1.3925918853078441</c:v>
                </c:pt>
                <c:pt idx="5240">
                  <c:v>1.6457667497013977</c:v>
                </c:pt>
                <c:pt idx="5241">
                  <c:v>2.0176232364053166</c:v>
                </c:pt>
                <c:pt idx="5242">
                  <c:v>2.3078938112119487</c:v>
                </c:pt>
                <c:pt idx="5243">
                  <c:v>2.5598708707009941</c:v>
                </c:pt>
                <c:pt idx="5244">
                  <c:v>2.7858251807806949</c:v>
                </c:pt>
                <c:pt idx="5245">
                  <c:v>3.0120842414195108</c:v>
                </c:pt>
                <c:pt idx="5246">
                  <c:v>3.2151675588450717</c:v>
                </c:pt>
                <c:pt idx="5247">
                  <c:v>7.5022818666597066</c:v>
                </c:pt>
                <c:pt idx="5248">
                  <c:v>8.634961497778642</c:v>
                </c:pt>
                <c:pt idx="5249">
                  <c:v>8.5929815687486428</c:v>
                </c:pt>
                <c:pt idx="5250">
                  <c:v>11.465748037781953</c:v>
                </c:pt>
                <c:pt idx="5251">
                  <c:v>17.0953052117274</c:v>
                </c:pt>
                <c:pt idx="5252">
                  <c:v>22.468029765468909</c:v>
                </c:pt>
                <c:pt idx="5253">
                  <c:v>27.297577025659454</c:v>
                </c:pt>
                <c:pt idx="5254">
                  <c:v>31.041206740553648</c:v>
                </c:pt>
                <c:pt idx="5255">
                  <c:v>34.054447293850792</c:v>
                </c:pt>
                <c:pt idx="5256">
                  <c:v>36.537253491979115</c:v>
                </c:pt>
                <c:pt idx="5257">
                  <c:v>38.575697023140052</c:v>
                </c:pt>
                <c:pt idx="5258">
                  <c:v>40.260536693000354</c:v>
                </c:pt>
                <c:pt idx="5259">
                  <c:v>41.609186380911247</c:v>
                </c:pt>
                <c:pt idx="5260">
                  <c:v>42.653030330724071</c:v>
                </c:pt>
                <c:pt idx="5261">
                  <c:v>43.413539750100441</c:v>
                </c:pt>
                <c:pt idx="5262">
                  <c:v>43.964530575593471</c:v>
                </c:pt>
                <c:pt idx="5263">
                  <c:v>44.27436550504779</c:v>
                </c:pt>
                <c:pt idx="5264">
                  <c:v>44.348113460602363</c:v>
                </c:pt>
                <c:pt idx="5265">
                  <c:v>44.223916991859248</c:v>
                </c:pt>
                <c:pt idx="5266">
                  <c:v>43.855896525929651</c:v>
                </c:pt>
                <c:pt idx="5267">
                  <c:v>43.248772876365706</c:v>
                </c:pt>
                <c:pt idx="5268">
                  <c:v>42.408942219922295</c:v>
                </c:pt>
                <c:pt idx="5269">
                  <c:v>41.325728179221713</c:v>
                </c:pt>
                <c:pt idx="5270">
                  <c:v>40.017581652069431</c:v>
                </c:pt>
                <c:pt idx="5271">
                  <c:v>38.507483142252156</c:v>
                </c:pt>
                <c:pt idx="5272">
                  <c:v>36.669626373289582</c:v>
                </c:pt>
                <c:pt idx="5273">
                  <c:v>34.419846433870802</c:v>
                </c:pt>
                <c:pt idx="5274">
                  <c:v>31.737115061243092</c:v>
                </c:pt>
                <c:pt idx="5275">
                  <c:v>28.53221275041868</c:v>
                </c:pt>
                <c:pt idx="5276">
                  <c:v>24.574603069990012</c:v>
                </c:pt>
                <c:pt idx="5277">
                  <c:v>22.778019042758462</c:v>
                </c:pt>
                <c:pt idx="5278">
                  <c:v>19.394812760567234</c:v>
                </c:pt>
                <c:pt idx="5279">
                  <c:v>10.380244854896667</c:v>
                </c:pt>
                <c:pt idx="5280">
                  <c:v>4.5287068501908472</c:v>
                </c:pt>
                <c:pt idx="5281">
                  <c:v>1.9648397939577318</c:v>
                </c:pt>
                <c:pt idx="5282">
                  <c:v>1.0041258835016256</c:v>
                </c:pt>
                <c:pt idx="5283">
                  <c:v>1.0345395793181478</c:v>
                </c:pt>
                <c:pt idx="5284">
                  <c:v>1.0673987214449689</c:v>
                </c:pt>
                <c:pt idx="5285">
                  <c:v>1.1011975644360645</c:v>
                </c:pt>
                <c:pt idx="5286">
                  <c:v>1.1396644584517404</c:v>
                </c:pt>
                <c:pt idx="5287">
                  <c:v>1.1780660446511035</c:v>
                </c:pt>
                <c:pt idx="5288">
                  <c:v>1.2300245470785958</c:v>
                </c:pt>
                <c:pt idx="5289">
                  <c:v>1.2772825053387755</c:v>
                </c:pt>
                <c:pt idx="5290">
                  <c:v>1.3248109114786704</c:v>
                </c:pt>
                <c:pt idx="5291">
                  <c:v>1.3691578684100258</c:v>
                </c:pt>
                <c:pt idx="5292">
                  <c:v>1.4031035653202562</c:v>
                </c:pt>
                <c:pt idx="5293">
                  <c:v>1.4277836404811342</c:v>
                </c:pt>
                <c:pt idx="5294">
                  <c:v>1.4443467727358736</c:v>
                </c:pt>
                <c:pt idx="5295">
                  <c:v>1.4367775368359739</c:v>
                </c:pt>
                <c:pt idx="5296">
                  <c:v>1.3841703181481551</c:v>
                </c:pt>
                <c:pt idx="5297">
                  <c:v>1.3192530598904568</c:v>
                </c:pt>
                <c:pt idx="5298">
                  <c:v>1.243092210880322</c:v>
                </c:pt>
                <c:pt idx="5299">
                  <c:v>1.1517062715838204</c:v>
                </c:pt>
                <c:pt idx="5300">
                  <c:v>1.0403505774875625</c:v>
                </c:pt>
                <c:pt idx="5301">
                  <c:v>0.89435696085508609</c:v>
                </c:pt>
                <c:pt idx="5302">
                  <c:v>0.68829334567461897</c:v>
                </c:pt>
                <c:pt idx="5303">
                  <c:v>0.66577058765949804</c:v>
                </c:pt>
                <c:pt idx="5304">
                  <c:v>0.64352546909490138</c:v>
                </c:pt>
                <c:pt idx="5305">
                  <c:v>0.62175201924508117</c:v>
                </c:pt>
                <c:pt idx="5306">
                  <c:v>0.60012078712508188</c:v>
                </c:pt>
                <c:pt idx="5307">
                  <c:v>0.58139900859995752</c:v>
                </c:pt>
                <c:pt idx="5308">
                  <c:v>0.57513772623682657</c:v>
                </c:pt>
                <c:pt idx="5309">
                  <c:v>0.56994789153236869</c:v>
                </c:pt>
                <c:pt idx="5310">
                  <c:v>0.56801672733250863</c:v>
                </c:pt>
                <c:pt idx="5311">
                  <c:v>0.76579193131845436</c:v>
                </c:pt>
                <c:pt idx="5312">
                  <c:v>0.85816219371747049</c:v>
                </c:pt>
                <c:pt idx="5313">
                  <c:v>0.86731225693349168</c:v>
                </c:pt>
                <c:pt idx="5314">
                  <c:v>0.97016216038988279</c:v>
                </c:pt>
                <c:pt idx="5315">
                  <c:v>0.97310448812430028</c:v>
                </c:pt>
                <c:pt idx="5316">
                  <c:v>1.0819998632955408</c:v>
                </c:pt>
                <c:pt idx="5317">
                  <c:v>1.1647784581433085</c:v>
                </c:pt>
                <c:pt idx="5318">
                  <c:v>1.1801047159428164</c:v>
                </c:pt>
                <c:pt idx="5319">
                  <c:v>1.2856814271042627</c:v>
                </c:pt>
                <c:pt idx="5320">
                  <c:v>1.3114569407687451</c:v>
                </c:pt>
                <c:pt idx="5321">
                  <c:v>1.393856292617488</c:v>
                </c:pt>
                <c:pt idx="5322">
                  <c:v>1.5117853483411765</c:v>
                </c:pt>
                <c:pt idx="5323">
                  <c:v>1.5650860993175006</c:v>
                </c:pt>
                <c:pt idx="5324">
                  <c:v>1.5773408637830595</c:v>
                </c:pt>
                <c:pt idx="5325">
                  <c:v>1.5962888954263057</c:v>
                </c:pt>
                <c:pt idx="5326">
                  <c:v>1.6152586148845141</c:v>
                </c:pt>
                <c:pt idx="5327">
                  <c:v>1.6391891438944106</c:v>
                </c:pt>
                <c:pt idx="5328">
                  <c:v>1.6672383851243153</c:v>
                </c:pt>
                <c:pt idx="5329">
                  <c:v>1.7187440131407774</c:v>
                </c:pt>
                <c:pt idx="5330">
                  <c:v>1.771146800554215</c:v>
                </c:pt>
                <c:pt idx="5331">
                  <c:v>1.8968252681678879</c:v>
                </c:pt>
                <c:pt idx="5332">
                  <c:v>2.1484148641822065</c:v>
                </c:pt>
                <c:pt idx="5333">
                  <c:v>2.2379756346529036</c:v>
                </c:pt>
                <c:pt idx="5334">
                  <c:v>2.312497554151876</c:v>
                </c:pt>
                <c:pt idx="5335">
                  <c:v>2.4255431205692184</c:v>
                </c:pt>
                <c:pt idx="5336">
                  <c:v>2.450951181583485</c:v>
                </c:pt>
                <c:pt idx="5337">
                  <c:v>2.450738196297602</c:v>
                </c:pt>
                <c:pt idx="5338">
                  <c:v>2.4506642239927543</c:v>
                </c:pt>
                <c:pt idx="5339">
                  <c:v>2.4534756031283016</c:v>
                </c:pt>
                <c:pt idx="5340">
                  <c:v>2.4775269889152236</c:v>
                </c:pt>
                <c:pt idx="5341">
                  <c:v>2.458380260718823</c:v>
                </c:pt>
                <c:pt idx="5342">
                  <c:v>2.4403898070107433</c:v>
                </c:pt>
                <c:pt idx="5343">
                  <c:v>2.4585028238524655</c:v>
                </c:pt>
                <c:pt idx="5344">
                  <c:v>2.5139215707019482</c:v>
                </c:pt>
                <c:pt idx="5345">
                  <c:v>2.5825005495982691</c:v>
                </c:pt>
                <c:pt idx="5346">
                  <c:v>2.6145143927592489</c:v>
                </c:pt>
                <c:pt idx="5347">
                  <c:v>2.6333561225711346</c:v>
                </c:pt>
                <c:pt idx="5348">
                  <c:v>2.6803321843497394</c:v>
                </c:pt>
                <c:pt idx="5349">
                  <c:v>2.6484665288336409</c:v>
                </c:pt>
                <c:pt idx="5350">
                  <c:v>2.6827638489156787</c:v>
                </c:pt>
                <c:pt idx="5351">
                  <c:v>2.6488881016951349</c:v>
                </c:pt>
                <c:pt idx="5352">
                  <c:v>2.6470416179947347</c:v>
                </c:pt>
                <c:pt idx="5353">
                  <c:v>2.6312883216070726</c:v>
                </c:pt>
                <c:pt idx="5354">
                  <c:v>2.8074080322175852</c:v>
                </c:pt>
                <c:pt idx="5355">
                  <c:v>2.8995054309252981</c:v>
                </c:pt>
                <c:pt idx="5356">
                  <c:v>2.8781145885516506</c:v>
                </c:pt>
                <c:pt idx="5357">
                  <c:v>2.859281981171772</c:v>
                </c:pt>
                <c:pt idx="5358">
                  <c:v>2.833034187114245</c:v>
                </c:pt>
                <c:pt idx="5359">
                  <c:v>2.9333595362002041</c:v>
                </c:pt>
                <c:pt idx="5360">
                  <c:v>2.8843200930897113</c:v>
                </c:pt>
                <c:pt idx="5361">
                  <c:v>3.1530685237643801</c:v>
                </c:pt>
                <c:pt idx="5362">
                  <c:v>3.2191593738220909</c:v>
                </c:pt>
                <c:pt idx="5363">
                  <c:v>3.4351257143980285</c:v>
                </c:pt>
                <c:pt idx="5364">
                  <c:v>3.5263987511384669</c:v>
                </c:pt>
                <c:pt idx="5365">
                  <c:v>3.7119252814789951</c:v>
                </c:pt>
                <c:pt idx="5366">
                  <c:v>3.9545355001496341</c:v>
                </c:pt>
                <c:pt idx="5367">
                  <c:v>4.2136890599741585</c:v>
                </c:pt>
                <c:pt idx="5368">
                  <c:v>4.5120462681409395</c:v>
                </c:pt>
                <c:pt idx="5369">
                  <c:v>4.8276298108962417</c:v>
                </c:pt>
                <c:pt idx="5370">
                  <c:v>4.9508077017412617</c:v>
                </c:pt>
                <c:pt idx="5371">
                  <c:v>5.1499556660174379</c:v>
                </c:pt>
                <c:pt idx="5372">
                  <c:v>5.2698291642720063</c:v>
                </c:pt>
                <c:pt idx="5373">
                  <c:v>5.6452548749284244</c:v>
                </c:pt>
                <c:pt idx="5374">
                  <c:v>5.9183879401077366</c:v>
                </c:pt>
                <c:pt idx="5375">
                  <c:v>6.0054474396076722</c:v>
                </c:pt>
                <c:pt idx="5376">
                  <c:v>6.151594196486446</c:v>
                </c:pt>
                <c:pt idx="5377">
                  <c:v>6.2364703222703994</c:v>
                </c:pt>
                <c:pt idx="5378">
                  <c:v>6.3930668483390667</c:v>
                </c:pt>
                <c:pt idx="5379">
                  <c:v>6.6096497318712677</c:v>
                </c:pt>
                <c:pt idx="5380">
                  <c:v>6.8106366555544442</c:v>
                </c:pt>
                <c:pt idx="5381">
                  <c:v>7.2869620291862187</c:v>
                </c:pt>
                <c:pt idx="5382">
                  <c:v>7.5290303784693542</c:v>
                </c:pt>
                <c:pt idx="5383">
                  <c:v>7.5626642504188606</c:v>
                </c:pt>
                <c:pt idx="5384">
                  <c:v>15.512762416996974</c:v>
                </c:pt>
                <c:pt idx="5385">
                  <c:v>22.532214115406251</c:v>
                </c:pt>
                <c:pt idx="5386">
                  <c:v>23.794254187857629</c:v>
                </c:pt>
                <c:pt idx="5387">
                  <c:v>38.06641281675892</c:v>
                </c:pt>
                <c:pt idx="5388">
                  <c:v>38.131336102707053</c:v>
                </c:pt>
                <c:pt idx="5389">
                  <c:v>39.996179484809915</c:v>
                </c:pt>
                <c:pt idx="5390">
                  <c:v>43.208550071707045</c:v>
                </c:pt>
                <c:pt idx="5391">
                  <c:v>43.246264032409464</c:v>
                </c:pt>
                <c:pt idx="5392">
                  <c:v>52.184747357756876</c:v>
                </c:pt>
                <c:pt idx="5393">
                  <c:v>52.209382695304726</c:v>
                </c:pt>
                <c:pt idx="5394">
                  <c:v>53.781882490617384</c:v>
                </c:pt>
                <c:pt idx="5395">
                  <c:v>55.181494099541922</c:v>
                </c:pt>
                <c:pt idx="5396">
                  <c:v>57.297066732617225</c:v>
                </c:pt>
                <c:pt idx="5397">
                  <c:v>59.656142419394712</c:v>
                </c:pt>
                <c:pt idx="5398">
                  <c:v>64.78939656230861</c:v>
                </c:pt>
                <c:pt idx="5399">
                  <c:v>64.901386251561391</c:v>
                </c:pt>
                <c:pt idx="5400">
                  <c:v>66.076972380065499</c:v>
                </c:pt>
                <c:pt idx="5401">
                  <c:v>67.999683315055464</c:v>
                </c:pt>
                <c:pt idx="5402">
                  <c:v>76.240801940384614</c:v>
                </c:pt>
                <c:pt idx="5403">
                  <c:v>81.63696303156415</c:v>
                </c:pt>
                <c:pt idx="5404">
                  <c:v>82.134722894531933</c:v>
                </c:pt>
                <c:pt idx="5405">
                  <c:v>82.547028103518997</c:v>
                </c:pt>
                <c:pt idx="5406">
                  <c:v>84.126524345385917</c:v>
                </c:pt>
                <c:pt idx="5407">
                  <c:v>86.280240129631011</c:v>
                </c:pt>
                <c:pt idx="5408">
                  <c:v>88.211790173050261</c:v>
                </c:pt>
                <c:pt idx="5409">
                  <c:v>96.372188458258947</c:v>
                </c:pt>
                <c:pt idx="5410">
                  <c:v>96.511118127156621</c:v>
                </c:pt>
                <c:pt idx="5411">
                  <c:v>97.050717584844648</c:v>
                </c:pt>
                <c:pt idx="5412">
                  <c:v>97.612176674111737</c:v>
                </c:pt>
                <c:pt idx="5413">
                  <c:v>98.949701126103704</c:v>
                </c:pt>
                <c:pt idx="5414">
                  <c:v>99.402336439946538</c:v>
                </c:pt>
                <c:pt idx="5415">
                  <c:v>99.512002833159926</c:v>
                </c:pt>
                <c:pt idx="5416">
                  <c:v>99.364913953380636</c:v>
                </c:pt>
                <c:pt idx="5417">
                  <c:v>96.201601113526067</c:v>
                </c:pt>
                <c:pt idx="5418">
                  <c:v>97.75450335266153</c:v>
                </c:pt>
                <c:pt idx="5419">
                  <c:v>98.604542505634768</c:v>
                </c:pt>
                <c:pt idx="5420">
                  <c:v>103.51043585239285</c:v>
                </c:pt>
                <c:pt idx="5421">
                  <c:v>103.62188251005328</c:v>
                </c:pt>
                <c:pt idx="5422">
                  <c:v>100.00440103556745</c:v>
                </c:pt>
                <c:pt idx="5423">
                  <c:v>101.27259191078873</c:v>
                </c:pt>
                <c:pt idx="5424">
                  <c:v>101.87129960653456</c:v>
                </c:pt>
                <c:pt idx="5425">
                  <c:v>102.45662950773546</c:v>
                </c:pt>
                <c:pt idx="5426">
                  <c:v>107.96541394655229</c:v>
                </c:pt>
                <c:pt idx="5427">
                  <c:v>106.9445162287124</c:v>
                </c:pt>
                <c:pt idx="5428">
                  <c:v>104.542405510645</c:v>
                </c:pt>
                <c:pt idx="5429">
                  <c:v>105.70572189838022</c:v>
                </c:pt>
                <c:pt idx="5430">
                  <c:v>106.59067865567283</c:v>
                </c:pt>
                <c:pt idx="5431">
                  <c:v>106.96003569864715</c:v>
                </c:pt>
                <c:pt idx="5432">
                  <c:v>101.09618677938752</c:v>
                </c:pt>
                <c:pt idx="5433">
                  <c:v>105.10365235606076</c:v>
                </c:pt>
                <c:pt idx="5434">
                  <c:v>104.47040919590047</c:v>
                </c:pt>
                <c:pt idx="5435">
                  <c:v>104.78356702742772</c:v>
                </c:pt>
                <c:pt idx="5436">
                  <c:v>104.774508079434</c:v>
                </c:pt>
                <c:pt idx="5437">
                  <c:v>104.73165076749716</c:v>
                </c:pt>
                <c:pt idx="5438">
                  <c:v>104.77780634131888</c:v>
                </c:pt>
                <c:pt idx="5439">
                  <c:v>96.60073994383049</c:v>
                </c:pt>
                <c:pt idx="5440">
                  <c:v>95.98019768468032</c:v>
                </c:pt>
                <c:pt idx="5441">
                  <c:v>97.185204537007337</c:v>
                </c:pt>
                <c:pt idx="5442">
                  <c:v>104.99202021448956</c:v>
                </c:pt>
                <c:pt idx="5443">
                  <c:v>111.31372224839758</c:v>
                </c:pt>
                <c:pt idx="5444">
                  <c:v>110.09479957951011</c:v>
                </c:pt>
                <c:pt idx="5445">
                  <c:v>108.26389979930812</c:v>
                </c:pt>
                <c:pt idx="5446">
                  <c:v>108.62566152101003</c:v>
                </c:pt>
                <c:pt idx="5447">
                  <c:v>108.93219143326665</c:v>
                </c:pt>
                <c:pt idx="5448">
                  <c:v>109.13756498782872</c:v>
                </c:pt>
                <c:pt idx="5449">
                  <c:v>109.31770410573527</c:v>
                </c:pt>
                <c:pt idx="5450">
                  <c:v>103.31111455068178</c:v>
                </c:pt>
                <c:pt idx="5451">
                  <c:v>103.74947727986266</c:v>
                </c:pt>
                <c:pt idx="5452">
                  <c:v>104.57537608602637</c:v>
                </c:pt>
                <c:pt idx="5453">
                  <c:v>104.82132756581012</c:v>
                </c:pt>
                <c:pt idx="5454">
                  <c:v>104.97434132971595</c:v>
                </c:pt>
                <c:pt idx="5455">
                  <c:v>105.12239672687127</c:v>
                </c:pt>
                <c:pt idx="5456">
                  <c:v>96.146965550025868</c:v>
                </c:pt>
                <c:pt idx="5457">
                  <c:v>95.968175315825619</c:v>
                </c:pt>
                <c:pt idx="5458">
                  <c:v>96.439853556533876</c:v>
                </c:pt>
                <c:pt idx="5459">
                  <c:v>96.545719147186304</c:v>
                </c:pt>
                <c:pt idx="5460">
                  <c:v>96.407352395956849</c:v>
                </c:pt>
                <c:pt idx="5461">
                  <c:v>96.240861812306107</c:v>
                </c:pt>
                <c:pt idx="5462">
                  <c:v>96.637128582108787</c:v>
                </c:pt>
                <c:pt idx="5463">
                  <c:v>83.06852039673241</c:v>
                </c:pt>
                <c:pt idx="5464">
                  <c:v>82.172424728121328</c:v>
                </c:pt>
                <c:pt idx="5465">
                  <c:v>82.419819430212527</c:v>
                </c:pt>
                <c:pt idx="5466">
                  <c:v>82.558254082056308</c:v>
                </c:pt>
                <c:pt idx="5467">
                  <c:v>82.465710248453746</c:v>
                </c:pt>
                <c:pt idx="5468">
                  <c:v>82.31484313674585</c:v>
                </c:pt>
                <c:pt idx="5469">
                  <c:v>82.388251826373661</c:v>
                </c:pt>
                <c:pt idx="5470">
                  <c:v>82.256961971995608</c:v>
                </c:pt>
                <c:pt idx="5471">
                  <c:v>78.981696491577381</c:v>
                </c:pt>
                <c:pt idx="5472">
                  <c:v>60.994507015393452</c:v>
                </c:pt>
                <c:pt idx="5473">
                  <c:v>29.735395316918076</c:v>
                </c:pt>
                <c:pt idx="5474">
                  <c:v>21.760849192828612</c:v>
                </c:pt>
                <c:pt idx="5475">
                  <c:v>6.749300206459151</c:v>
                </c:pt>
                <c:pt idx="5476">
                  <c:v>3.370707123466858</c:v>
                </c:pt>
                <c:pt idx="5477">
                  <c:v>2.8538805220572385</c:v>
                </c:pt>
                <c:pt idx="5478">
                  <c:v>2.6185160711725515</c:v>
                </c:pt>
                <c:pt idx="5479">
                  <c:v>2.392250968157879</c:v>
                </c:pt>
                <c:pt idx="5480">
                  <c:v>2.1758849204601352</c:v>
                </c:pt>
                <c:pt idx="5481">
                  <c:v>1.9702697345589608</c:v>
                </c:pt>
                <c:pt idx="5482">
                  <c:v>1.7914239699512069</c:v>
                </c:pt>
                <c:pt idx="5483">
                  <c:v>1.6832913587835983</c:v>
                </c:pt>
                <c:pt idx="5484">
                  <c:v>1.6169839119804732</c:v>
                </c:pt>
                <c:pt idx="5485">
                  <c:v>2.1935904042520895</c:v>
                </c:pt>
                <c:pt idx="5486">
                  <c:v>2.1899394065623032</c:v>
                </c:pt>
                <c:pt idx="5487">
                  <c:v>11.326420995861545</c:v>
                </c:pt>
                <c:pt idx="5488">
                  <c:v>15.28829992345451</c:v>
                </c:pt>
                <c:pt idx="5489">
                  <c:v>17.353921452573509</c:v>
                </c:pt>
                <c:pt idx="5490">
                  <c:v>19.49970026499749</c:v>
                </c:pt>
                <c:pt idx="5491">
                  <c:v>20.900054747274154</c:v>
                </c:pt>
                <c:pt idx="5492">
                  <c:v>21.3573789950789</c:v>
                </c:pt>
                <c:pt idx="5493">
                  <c:v>21.351800504400071</c:v>
                </c:pt>
                <c:pt idx="5494">
                  <c:v>21.248587969434443</c:v>
                </c:pt>
                <c:pt idx="5495">
                  <c:v>21.188546717621499</c:v>
                </c:pt>
                <c:pt idx="5496">
                  <c:v>21.1226539866304</c:v>
                </c:pt>
                <c:pt idx="5497">
                  <c:v>21.317833526284403</c:v>
                </c:pt>
                <c:pt idx="5498">
                  <c:v>21.273844107074776</c:v>
                </c:pt>
                <c:pt idx="5499">
                  <c:v>21.410031904204953</c:v>
                </c:pt>
                <c:pt idx="5500">
                  <c:v>21.353957372919901</c:v>
                </c:pt>
                <c:pt idx="5501">
                  <c:v>21.435197376829002</c:v>
                </c:pt>
                <c:pt idx="5502">
                  <c:v>21.415786343305314</c:v>
                </c:pt>
                <c:pt idx="5503">
                  <c:v>21.609536190805162</c:v>
                </c:pt>
                <c:pt idx="5504">
                  <c:v>21.754303097388537</c:v>
                </c:pt>
                <c:pt idx="5505">
                  <c:v>21.847533632368943</c:v>
                </c:pt>
                <c:pt idx="5506">
                  <c:v>21.830881929163596</c:v>
                </c:pt>
                <c:pt idx="5507">
                  <c:v>21.923476657773044</c:v>
                </c:pt>
                <c:pt idx="5508">
                  <c:v>21.994164325599524</c:v>
                </c:pt>
                <c:pt idx="5509">
                  <c:v>22.048475737010889</c:v>
                </c:pt>
                <c:pt idx="5510">
                  <c:v>22.087530050984522</c:v>
                </c:pt>
                <c:pt idx="5511">
                  <c:v>22.110211672062555</c:v>
                </c:pt>
                <c:pt idx="5512">
                  <c:v>22.124223531046567</c:v>
                </c:pt>
                <c:pt idx="5513">
                  <c:v>22.139740327070168</c:v>
                </c:pt>
                <c:pt idx="5514">
                  <c:v>22.135842765334132</c:v>
                </c:pt>
                <c:pt idx="5515">
                  <c:v>21.869598994032273</c:v>
                </c:pt>
                <c:pt idx="5516">
                  <c:v>21.895854994711275</c:v>
                </c:pt>
                <c:pt idx="5517">
                  <c:v>19.883640040135688</c:v>
                </c:pt>
                <c:pt idx="5518">
                  <c:v>17.640134745555791</c:v>
                </c:pt>
                <c:pt idx="5519">
                  <c:v>15.780449816479036</c:v>
                </c:pt>
                <c:pt idx="5520">
                  <c:v>12.739056066502528</c:v>
                </c:pt>
                <c:pt idx="5521">
                  <c:v>9.32980383355555</c:v>
                </c:pt>
                <c:pt idx="5522">
                  <c:v>6.9705645222125741</c:v>
                </c:pt>
                <c:pt idx="5523">
                  <c:v>5.804720027522885</c:v>
                </c:pt>
                <c:pt idx="5524">
                  <c:v>5.1546279930838663</c:v>
                </c:pt>
                <c:pt idx="5525">
                  <c:v>3.2319319358221517</c:v>
                </c:pt>
                <c:pt idx="5526">
                  <c:v>3.0837807367598296</c:v>
                </c:pt>
                <c:pt idx="5527">
                  <c:v>2.8790127643283827</c:v>
                </c:pt>
                <c:pt idx="5528">
                  <c:v>2.7898285806659509</c:v>
                </c:pt>
                <c:pt idx="5529">
                  <c:v>2.688989517438495</c:v>
                </c:pt>
                <c:pt idx="5530">
                  <c:v>2.560320871220449</c:v>
                </c:pt>
                <c:pt idx="5531">
                  <c:v>2.5554630379829653</c:v>
                </c:pt>
                <c:pt idx="5532">
                  <c:v>2.529607391696302</c:v>
                </c:pt>
                <c:pt idx="5533">
                  <c:v>2.2520807539033965</c:v>
                </c:pt>
                <c:pt idx="5534">
                  <c:v>2.0536308048008993</c:v>
                </c:pt>
                <c:pt idx="5535">
                  <c:v>1.9608855404577761</c:v>
                </c:pt>
                <c:pt idx="5536">
                  <c:v>1.9235175120075565</c:v>
                </c:pt>
                <c:pt idx="5537">
                  <c:v>1.8286651967298262</c:v>
                </c:pt>
                <c:pt idx="5538">
                  <c:v>1.7818483090962702</c:v>
                </c:pt>
                <c:pt idx="5539">
                  <c:v>1.8106677927418624</c:v>
                </c:pt>
                <c:pt idx="5540">
                  <c:v>1.8268910828943161</c:v>
                </c:pt>
                <c:pt idx="5541">
                  <c:v>1.8312694332389712</c:v>
                </c:pt>
                <c:pt idx="5542">
                  <c:v>1.8243870427108808</c:v>
                </c:pt>
                <c:pt idx="5543">
                  <c:v>1.8550614976391873</c:v>
                </c:pt>
                <c:pt idx="5544">
                  <c:v>1.7669239862414921</c:v>
                </c:pt>
                <c:pt idx="5545">
                  <c:v>1.7152381719826737</c:v>
                </c:pt>
                <c:pt idx="5546">
                  <c:v>1.6926303930170341</c:v>
                </c:pt>
                <c:pt idx="5547">
                  <c:v>1.6925666420582324</c:v>
                </c:pt>
                <c:pt idx="5548">
                  <c:v>1.693972929984181</c:v>
                </c:pt>
                <c:pt idx="5549">
                  <c:v>1.6935838701252148</c:v>
                </c:pt>
                <c:pt idx="5550">
                  <c:v>1.6881947962340407</c:v>
                </c:pt>
                <c:pt idx="5551">
                  <c:v>1.6762756868857822</c:v>
                </c:pt>
                <c:pt idx="5552">
                  <c:v>1.3031861649471179</c:v>
                </c:pt>
                <c:pt idx="5553">
                  <c:v>1.1009514175442396</c:v>
                </c:pt>
                <c:pt idx="5554">
                  <c:v>1.1556928748647941</c:v>
                </c:pt>
                <c:pt idx="5555">
                  <c:v>1.2346239885670567</c:v>
                </c:pt>
                <c:pt idx="5556">
                  <c:v>1.352601238092886</c:v>
                </c:pt>
                <c:pt idx="5557">
                  <c:v>1.4719614638223877</c:v>
                </c:pt>
                <c:pt idx="5558">
                  <c:v>1.5902963139575594</c:v>
                </c:pt>
                <c:pt idx="5559">
                  <c:v>1.6670727458165961</c:v>
                </c:pt>
                <c:pt idx="5560">
                  <c:v>1.6443652933782762</c:v>
                </c:pt>
                <c:pt idx="5561">
                  <c:v>2.034120600804012</c:v>
                </c:pt>
                <c:pt idx="5562">
                  <c:v>2.0202849323335825</c:v>
                </c:pt>
                <c:pt idx="5563">
                  <c:v>2.0127775674710247</c:v>
                </c:pt>
                <c:pt idx="5564">
                  <c:v>2.0116910190882136</c:v>
                </c:pt>
                <c:pt idx="5565">
                  <c:v>2.0138533082206642</c:v>
                </c:pt>
                <c:pt idx="5566">
                  <c:v>2.0184430366735864</c:v>
                </c:pt>
                <c:pt idx="5567">
                  <c:v>2.0241767239289126</c:v>
                </c:pt>
                <c:pt idx="5568">
                  <c:v>2.0240770511602424</c:v>
                </c:pt>
                <c:pt idx="5569">
                  <c:v>1.9944975577642472</c:v>
                </c:pt>
                <c:pt idx="5570">
                  <c:v>1.9609636695484944</c:v>
                </c:pt>
                <c:pt idx="5571">
                  <c:v>1.9607301112944657</c:v>
                </c:pt>
                <c:pt idx="5572">
                  <c:v>2.0635182306625373</c:v>
                </c:pt>
                <c:pt idx="5573">
                  <c:v>1.9880825439995737</c:v>
                </c:pt>
                <c:pt idx="5574">
                  <c:v>1.9351029304783105</c:v>
                </c:pt>
                <c:pt idx="5575">
                  <c:v>1.9549811054970385</c:v>
                </c:pt>
                <c:pt idx="5576">
                  <c:v>1.9463990391738299</c:v>
                </c:pt>
                <c:pt idx="5577">
                  <c:v>1.9380315495118061</c:v>
                </c:pt>
                <c:pt idx="5578">
                  <c:v>1.9337054751875666</c:v>
                </c:pt>
                <c:pt idx="5579">
                  <c:v>1.9323714977646205</c:v>
                </c:pt>
                <c:pt idx="5580">
                  <c:v>1.9331509651205814</c:v>
                </c:pt>
                <c:pt idx="5581">
                  <c:v>1.9363027567940858</c:v>
                </c:pt>
                <c:pt idx="5582">
                  <c:v>1.9375790422382051</c:v>
                </c:pt>
                <c:pt idx="5583">
                  <c:v>1.9326671814609042</c:v>
                </c:pt>
                <c:pt idx="5584">
                  <c:v>1.921750964787079</c:v>
                </c:pt>
                <c:pt idx="5585">
                  <c:v>1.89706300148957</c:v>
                </c:pt>
                <c:pt idx="5586">
                  <c:v>1.8433633502229605</c:v>
                </c:pt>
                <c:pt idx="5587">
                  <c:v>1.7776517201912743</c:v>
                </c:pt>
                <c:pt idx="5588">
                  <c:v>1.6942081781186777</c:v>
                </c:pt>
                <c:pt idx="5589">
                  <c:v>1.6268796834722745</c:v>
                </c:pt>
                <c:pt idx="5590">
                  <c:v>1.6438280887677281</c:v>
                </c:pt>
                <c:pt idx="5591">
                  <c:v>1.0666997501139592</c:v>
                </c:pt>
                <c:pt idx="5592">
                  <c:v>1.0860555750563277</c:v>
                </c:pt>
                <c:pt idx="5593">
                  <c:v>1.1062129124157707</c:v>
                </c:pt>
                <c:pt idx="5594">
                  <c:v>1.1260277348641345</c:v>
                </c:pt>
                <c:pt idx="5595">
                  <c:v>1.1465602026478412</c:v>
                </c:pt>
                <c:pt idx="5596">
                  <c:v>1.1696881468131737</c:v>
                </c:pt>
                <c:pt idx="5597">
                  <c:v>1.1951510292874763</c:v>
                </c:pt>
                <c:pt idx="5598">
                  <c:v>1.2244241912087144</c:v>
                </c:pt>
                <c:pt idx="5599">
                  <c:v>1.2565067562388559</c:v>
                </c:pt>
                <c:pt idx="5600">
                  <c:v>1.2866732127271794</c:v>
                </c:pt>
                <c:pt idx="5601">
                  <c:v>1.7352541606217442</c:v>
                </c:pt>
                <c:pt idx="5602">
                  <c:v>1.6480246069173139</c:v>
                </c:pt>
                <c:pt idx="5603">
                  <c:v>1.68081601180352</c:v>
                </c:pt>
                <c:pt idx="5604">
                  <c:v>1.8514737453065864</c:v>
                </c:pt>
                <c:pt idx="5605">
                  <c:v>2.0599904870395491</c:v>
                </c:pt>
                <c:pt idx="5606">
                  <c:v>2.2339869567199422</c:v>
                </c:pt>
                <c:pt idx="5607">
                  <c:v>2.3986540422447384</c:v>
                </c:pt>
                <c:pt idx="5608">
                  <c:v>2.5388733266079058</c:v>
                </c:pt>
                <c:pt idx="5609">
                  <c:v>2.6517441714145558</c:v>
                </c:pt>
                <c:pt idx="5610">
                  <c:v>2.7424618255588995</c:v>
                </c:pt>
                <c:pt idx="5611">
                  <c:v>2.8199426645694841</c:v>
                </c:pt>
                <c:pt idx="5612">
                  <c:v>2.854898170041726</c:v>
                </c:pt>
                <c:pt idx="5613">
                  <c:v>2.8985979299884619</c:v>
                </c:pt>
                <c:pt idx="5614">
                  <c:v>2.9560418609108194</c:v>
                </c:pt>
                <c:pt idx="5615">
                  <c:v>3.2350251896319744</c:v>
                </c:pt>
                <c:pt idx="5616">
                  <c:v>3.2448146300117697</c:v>
                </c:pt>
                <c:pt idx="5617">
                  <c:v>3.2346843031404688</c:v>
                </c:pt>
                <c:pt idx="5618">
                  <c:v>3.4392124415371446</c:v>
                </c:pt>
                <c:pt idx="5619">
                  <c:v>3.7476897741365804</c:v>
                </c:pt>
                <c:pt idx="5620">
                  <c:v>3.7436095829590412</c:v>
                </c:pt>
                <c:pt idx="5621">
                  <c:v>3.7199341985049288</c:v>
                </c:pt>
                <c:pt idx="5622">
                  <c:v>3.9478874571706566</c:v>
                </c:pt>
                <c:pt idx="5623">
                  <c:v>4.0247858511469836</c:v>
                </c:pt>
                <c:pt idx="5624">
                  <c:v>3.9868874798806635</c:v>
                </c:pt>
                <c:pt idx="5625">
                  <c:v>3.9419243856448758</c:v>
                </c:pt>
                <c:pt idx="5626">
                  <c:v>3.8895684203968299</c:v>
                </c:pt>
                <c:pt idx="5627">
                  <c:v>3.8287122872096266</c:v>
                </c:pt>
                <c:pt idx="5628">
                  <c:v>3.7885884573345519</c:v>
                </c:pt>
                <c:pt idx="5629">
                  <c:v>3.7429819368696218</c:v>
                </c:pt>
                <c:pt idx="5630">
                  <c:v>3.694131003193009</c:v>
                </c:pt>
                <c:pt idx="5631">
                  <c:v>3.3118667478703419</c:v>
                </c:pt>
                <c:pt idx="5632">
                  <c:v>3.1239328666888881</c:v>
                </c:pt>
                <c:pt idx="5633">
                  <c:v>3.1696085308720061</c:v>
                </c:pt>
                <c:pt idx="5634">
                  <c:v>3.2135946404578899</c:v>
                </c:pt>
                <c:pt idx="5635">
                  <c:v>3.2262476527264434</c:v>
                </c:pt>
                <c:pt idx="5636">
                  <c:v>3.2339509076007449</c:v>
                </c:pt>
                <c:pt idx="5637">
                  <c:v>3.2366061368987289</c:v>
                </c:pt>
                <c:pt idx="5638">
                  <c:v>3.234408099981454</c:v>
                </c:pt>
                <c:pt idx="5639">
                  <c:v>3.2313973941337517</c:v>
                </c:pt>
                <c:pt idx="5640">
                  <c:v>3.2280028991597391</c:v>
                </c:pt>
                <c:pt idx="5641">
                  <c:v>3.2235562994254705</c:v>
                </c:pt>
                <c:pt idx="5642">
                  <c:v>3.2538100197089102</c:v>
                </c:pt>
                <c:pt idx="5643">
                  <c:v>3.2775213335490085</c:v>
                </c:pt>
                <c:pt idx="5644">
                  <c:v>3.2864712712624957</c:v>
                </c:pt>
                <c:pt idx="5645">
                  <c:v>3.0709520214935409</c:v>
                </c:pt>
                <c:pt idx="5646">
                  <c:v>3.0971930046156837</c:v>
                </c:pt>
                <c:pt idx="5647">
                  <c:v>3.1166364241008777</c:v>
                </c:pt>
                <c:pt idx="5648">
                  <c:v>2.8160526985057333</c:v>
                </c:pt>
                <c:pt idx="5649">
                  <c:v>2.1844893410645745</c:v>
                </c:pt>
                <c:pt idx="5650">
                  <c:v>2.0600378519416855</c:v>
                </c:pt>
                <c:pt idx="5651">
                  <c:v>2.0835114562979249</c:v>
                </c:pt>
                <c:pt idx="5652">
                  <c:v>1.8061682456365133</c:v>
                </c:pt>
                <c:pt idx="5653">
                  <c:v>1.4234854776943733</c:v>
                </c:pt>
                <c:pt idx="5654">
                  <c:v>1.5145848853703456</c:v>
                </c:pt>
                <c:pt idx="5655">
                  <c:v>1.5714743419489503</c:v>
                </c:pt>
                <c:pt idx="5656">
                  <c:v>1.5936922330955072</c:v>
                </c:pt>
                <c:pt idx="5657">
                  <c:v>1.5879468952927731</c:v>
                </c:pt>
                <c:pt idx="5658">
                  <c:v>1.6511833977570909</c:v>
                </c:pt>
                <c:pt idx="5659">
                  <c:v>1.7013743092931752</c:v>
                </c:pt>
                <c:pt idx="5660">
                  <c:v>1.7424168220901728</c:v>
                </c:pt>
                <c:pt idx="5661">
                  <c:v>1.7639102071957724</c:v>
                </c:pt>
                <c:pt idx="5662">
                  <c:v>1.7665403096202563</c:v>
                </c:pt>
                <c:pt idx="5663">
                  <c:v>2.6417309730323586</c:v>
                </c:pt>
                <c:pt idx="5664">
                  <c:v>2.6362708282274308</c:v>
                </c:pt>
                <c:pt idx="5665">
                  <c:v>2.6461869734735068</c:v>
                </c:pt>
                <c:pt idx="5666">
                  <c:v>2.9736609045087499</c:v>
                </c:pt>
                <c:pt idx="5667">
                  <c:v>2.9543934324842711</c:v>
                </c:pt>
                <c:pt idx="5668">
                  <c:v>2.9401822137420588</c:v>
                </c:pt>
                <c:pt idx="5669">
                  <c:v>2.9251989135602114</c:v>
                </c:pt>
                <c:pt idx="5670">
                  <c:v>2.9090155903657999</c:v>
                </c:pt>
                <c:pt idx="5671">
                  <c:v>2.9723654661443351</c:v>
                </c:pt>
                <c:pt idx="5672">
                  <c:v>3.1173193566797894</c:v>
                </c:pt>
                <c:pt idx="5673">
                  <c:v>3.1450959615696576</c:v>
                </c:pt>
                <c:pt idx="5674">
                  <c:v>3.1004490472646906</c:v>
                </c:pt>
                <c:pt idx="5675">
                  <c:v>3.0028975757749397</c:v>
                </c:pt>
                <c:pt idx="5676">
                  <c:v>2.9305519103488549</c:v>
                </c:pt>
                <c:pt idx="5677">
                  <c:v>2.8600316003695014</c:v>
                </c:pt>
                <c:pt idx="5678">
                  <c:v>2.8357013244115148</c:v>
                </c:pt>
                <c:pt idx="5679">
                  <c:v>2.8718802061632416</c:v>
                </c:pt>
                <c:pt idx="5680">
                  <c:v>2.9467978536483019</c:v>
                </c:pt>
                <c:pt idx="5681">
                  <c:v>3.0566652705875454</c:v>
                </c:pt>
                <c:pt idx="5682">
                  <c:v>3.1336048591937504</c:v>
                </c:pt>
                <c:pt idx="5683">
                  <c:v>3.1843608838935551</c:v>
                </c:pt>
                <c:pt idx="5684">
                  <c:v>3.1769984502899504</c:v>
                </c:pt>
                <c:pt idx="5685">
                  <c:v>3.1670286084515813</c:v>
                </c:pt>
                <c:pt idx="5686">
                  <c:v>3.1560954873140878</c:v>
                </c:pt>
                <c:pt idx="5687">
                  <c:v>3.1462626720634175</c:v>
                </c:pt>
                <c:pt idx="5688">
                  <c:v>3.1362951315384211</c:v>
                </c:pt>
                <c:pt idx="5689">
                  <c:v>3.1272058707371797</c:v>
                </c:pt>
                <c:pt idx="5690">
                  <c:v>3.1183012088321633</c:v>
                </c:pt>
                <c:pt idx="5691">
                  <c:v>3.1136268785537164</c:v>
                </c:pt>
                <c:pt idx="5692">
                  <c:v>3.1130444588335271</c:v>
                </c:pt>
                <c:pt idx="5693">
                  <c:v>2.4431086102306936</c:v>
                </c:pt>
                <c:pt idx="5694">
                  <c:v>2.4395509261706874</c:v>
                </c:pt>
                <c:pt idx="5695">
                  <c:v>2.4113301477552218</c:v>
                </c:pt>
                <c:pt idx="5696">
                  <c:v>1.8983651438581715</c:v>
                </c:pt>
                <c:pt idx="5697">
                  <c:v>1.8917794214462402</c:v>
                </c:pt>
                <c:pt idx="5698">
                  <c:v>1.8956509460634574</c:v>
                </c:pt>
                <c:pt idx="5699">
                  <c:v>1.8992957484492259</c:v>
                </c:pt>
                <c:pt idx="5700">
                  <c:v>1.903117064788072</c:v>
                </c:pt>
                <c:pt idx="5701">
                  <c:v>1.6627776163578749</c:v>
                </c:pt>
                <c:pt idx="5702">
                  <c:v>1.4089321818279479</c:v>
                </c:pt>
                <c:pt idx="5703">
                  <c:v>1.292961700773561</c:v>
                </c:pt>
                <c:pt idx="5704">
                  <c:v>1.2743325482862418</c:v>
                </c:pt>
                <c:pt idx="5705">
                  <c:v>1.2738596864008469</c:v>
                </c:pt>
                <c:pt idx="5706">
                  <c:v>1.1911574402570524</c:v>
                </c:pt>
                <c:pt idx="5707">
                  <c:v>3.617408159664909</c:v>
                </c:pt>
                <c:pt idx="5708">
                  <c:v>4.6368541967582546</c:v>
                </c:pt>
                <c:pt idx="5709">
                  <c:v>5.1833948790728908</c:v>
                </c:pt>
                <c:pt idx="5710">
                  <c:v>5.1618235706992506</c:v>
                </c:pt>
                <c:pt idx="5711">
                  <c:v>5.0976127491697154</c:v>
                </c:pt>
                <c:pt idx="5712">
                  <c:v>5.0929983154361933</c:v>
                </c:pt>
                <c:pt idx="5713">
                  <c:v>5.013507462649522</c:v>
                </c:pt>
                <c:pt idx="5714">
                  <c:v>4.9985985006326725</c:v>
                </c:pt>
                <c:pt idx="5715">
                  <c:v>5.0020646664171027</c:v>
                </c:pt>
                <c:pt idx="5716">
                  <c:v>5.0356402081911167</c:v>
                </c:pt>
                <c:pt idx="5717">
                  <c:v>5.0766877978567679</c:v>
                </c:pt>
                <c:pt idx="5718">
                  <c:v>5.1146213477965752</c:v>
                </c:pt>
                <c:pt idx="5719">
                  <c:v>5.1484868714473748</c:v>
                </c:pt>
                <c:pt idx="5720">
                  <c:v>5.1785103000098314</c:v>
                </c:pt>
                <c:pt idx="5721">
                  <c:v>5.2050437918873707</c:v>
                </c:pt>
                <c:pt idx="5722">
                  <c:v>5.2236938943218005</c:v>
                </c:pt>
                <c:pt idx="5723">
                  <c:v>5.2375886445635542</c:v>
                </c:pt>
                <c:pt idx="5724">
                  <c:v>5.2490369739018226</c:v>
                </c:pt>
                <c:pt idx="5725">
                  <c:v>5.2584554154801753</c:v>
                </c:pt>
                <c:pt idx="5726">
                  <c:v>5.265963580104307</c:v>
                </c:pt>
                <c:pt idx="5727">
                  <c:v>5.2704508109601713</c:v>
                </c:pt>
                <c:pt idx="5728">
                  <c:v>5.273726248997896</c:v>
                </c:pt>
                <c:pt idx="5729">
                  <c:v>5.2757746172257702</c:v>
                </c:pt>
                <c:pt idx="5730">
                  <c:v>5.3304734178718194</c:v>
                </c:pt>
                <c:pt idx="5731">
                  <c:v>5.4815714526173531</c:v>
                </c:pt>
                <c:pt idx="5732">
                  <c:v>5.5781105585793309</c:v>
                </c:pt>
                <c:pt idx="5733">
                  <c:v>5.6104563638327951</c:v>
                </c:pt>
                <c:pt idx="5734">
                  <c:v>5.6123820051157471</c:v>
                </c:pt>
                <c:pt idx="5735">
                  <c:v>5.6108251444773405</c:v>
                </c:pt>
                <c:pt idx="5736">
                  <c:v>5.6127379035678633</c:v>
                </c:pt>
                <c:pt idx="5737">
                  <c:v>4.5927998735758901</c:v>
                </c:pt>
                <c:pt idx="5738">
                  <c:v>3.5880352625735354</c:v>
                </c:pt>
                <c:pt idx="5739">
                  <c:v>2.5182974742873592</c:v>
                </c:pt>
                <c:pt idx="5740">
                  <c:v>2.3404229014452946</c:v>
                </c:pt>
                <c:pt idx="5741">
                  <c:v>2.3364696735736588</c:v>
                </c:pt>
                <c:pt idx="5742">
                  <c:v>1.9566550730528733</c:v>
                </c:pt>
                <c:pt idx="5743">
                  <c:v>1.9091312503051958</c:v>
                </c:pt>
                <c:pt idx="5744">
                  <c:v>1.9075203487662511</c:v>
                </c:pt>
                <c:pt idx="5745">
                  <c:v>1.919000843421552</c:v>
                </c:pt>
                <c:pt idx="5746">
                  <c:v>1.9211463290357327</c:v>
                </c:pt>
                <c:pt idx="5747">
                  <c:v>1.9149506116072013</c:v>
                </c:pt>
                <c:pt idx="5748">
                  <c:v>1.9154624552662844</c:v>
                </c:pt>
                <c:pt idx="5749">
                  <c:v>1.9160028590613369</c:v>
                </c:pt>
                <c:pt idx="5750">
                  <c:v>1.9167841539109149</c:v>
                </c:pt>
                <c:pt idx="5751">
                  <c:v>1.9177664998871189</c:v>
                </c:pt>
                <c:pt idx="5752">
                  <c:v>1.9246675060755765</c:v>
                </c:pt>
                <c:pt idx="5753">
                  <c:v>1.9345687633965174</c:v>
                </c:pt>
                <c:pt idx="5754">
                  <c:v>1.9495889835689817</c:v>
                </c:pt>
                <c:pt idx="5755">
                  <c:v>1.9565093936244982</c:v>
                </c:pt>
                <c:pt idx="5756">
                  <c:v>1.9544359526605866</c:v>
                </c:pt>
                <c:pt idx="5757">
                  <c:v>1.976537043217039</c:v>
                </c:pt>
                <c:pt idx="5758">
                  <c:v>2.0350208423520453</c:v>
                </c:pt>
                <c:pt idx="5759">
                  <c:v>2.0319206828012435</c:v>
                </c:pt>
                <c:pt idx="5760">
                  <c:v>1.9321821332151019</c:v>
                </c:pt>
                <c:pt idx="5761">
                  <c:v>1.560564044806436</c:v>
                </c:pt>
                <c:pt idx="5762">
                  <c:v>1.8227908687596968</c:v>
                </c:pt>
                <c:pt idx="5763">
                  <c:v>1.7501188514792698</c:v>
                </c:pt>
                <c:pt idx="5764">
                  <c:v>1.7730077990221966</c:v>
                </c:pt>
                <c:pt idx="5765">
                  <c:v>1.7898711708392272</c:v>
                </c:pt>
                <c:pt idx="5766">
                  <c:v>1.7869663797032753</c:v>
                </c:pt>
                <c:pt idx="5767">
                  <c:v>1.90016049777442</c:v>
                </c:pt>
                <c:pt idx="5768">
                  <c:v>1.851943995060958</c:v>
                </c:pt>
                <c:pt idx="5769">
                  <c:v>2.1715464960782955</c:v>
                </c:pt>
                <c:pt idx="5770">
                  <c:v>2.3463881527992334</c:v>
                </c:pt>
                <c:pt idx="5771">
                  <c:v>2.4723932092189171</c:v>
                </c:pt>
                <c:pt idx="5772">
                  <c:v>2.5619840086619385</c:v>
                </c:pt>
                <c:pt idx="5773">
                  <c:v>2.6213396748912849</c:v>
                </c:pt>
                <c:pt idx="5774">
                  <c:v>2.6586059452339681</c:v>
                </c:pt>
                <c:pt idx="5775">
                  <c:v>2.6790146022870842</c:v>
                </c:pt>
                <c:pt idx="5776">
                  <c:v>2.6867881040388766</c:v>
                </c:pt>
                <c:pt idx="5777">
                  <c:v>2.6842141649954985</c:v>
                </c:pt>
                <c:pt idx="5778">
                  <c:v>2.677769470703018</c:v>
                </c:pt>
                <c:pt idx="5779">
                  <c:v>2.6698335717644701</c:v>
                </c:pt>
                <c:pt idx="5780">
                  <c:v>2.6600864706820566</c:v>
                </c:pt>
                <c:pt idx="5781">
                  <c:v>2.6483876872948064</c:v>
                </c:pt>
                <c:pt idx="5782">
                  <c:v>2.6345298735039901</c:v>
                </c:pt>
                <c:pt idx="5783">
                  <c:v>2.6181778351434866</c:v>
                </c:pt>
                <c:pt idx="5784">
                  <c:v>2.5950669419893306</c:v>
                </c:pt>
                <c:pt idx="5785">
                  <c:v>2.5770680494530231</c:v>
                </c:pt>
                <c:pt idx="5786">
                  <c:v>2.5682289770043631</c:v>
                </c:pt>
                <c:pt idx="5787">
                  <c:v>2.5325019960965589</c:v>
                </c:pt>
                <c:pt idx="5788">
                  <c:v>2.4506541979646608</c:v>
                </c:pt>
                <c:pt idx="5789">
                  <c:v>2.4495408072512244</c:v>
                </c:pt>
                <c:pt idx="5790">
                  <c:v>2.4540167406739637</c:v>
                </c:pt>
                <c:pt idx="5791">
                  <c:v>2.4822046439707597</c:v>
                </c:pt>
                <c:pt idx="5792">
                  <c:v>1.9165865917760008</c:v>
                </c:pt>
                <c:pt idx="5793">
                  <c:v>1.9913221336030189</c:v>
                </c:pt>
                <c:pt idx="5794">
                  <c:v>2.0227605830735462</c:v>
                </c:pt>
                <c:pt idx="5795">
                  <c:v>1.957416135253701</c:v>
                </c:pt>
                <c:pt idx="5796">
                  <c:v>1.9297700892887573</c:v>
                </c:pt>
                <c:pt idx="5797">
                  <c:v>1.8901216176490334</c:v>
                </c:pt>
                <c:pt idx="5798">
                  <c:v>1.8910023616986875</c:v>
                </c:pt>
                <c:pt idx="5799">
                  <c:v>1.7013787611879532</c:v>
                </c:pt>
                <c:pt idx="5800">
                  <c:v>1.7465045522771974</c:v>
                </c:pt>
                <c:pt idx="5801">
                  <c:v>1.6163541056314412</c:v>
                </c:pt>
                <c:pt idx="5802">
                  <c:v>1.4956877836320568</c:v>
                </c:pt>
                <c:pt idx="5803">
                  <c:v>1.4151477199824272</c:v>
                </c:pt>
                <c:pt idx="5804">
                  <c:v>1.3657466176229467</c:v>
                </c:pt>
                <c:pt idx="5805">
                  <c:v>1.3451072980404151</c:v>
                </c:pt>
                <c:pt idx="5806">
                  <c:v>1.3490167077653159</c:v>
                </c:pt>
                <c:pt idx="5807">
                  <c:v>1.3805510214601699</c:v>
                </c:pt>
                <c:pt idx="5808">
                  <c:v>1.415710309994467</c:v>
                </c:pt>
                <c:pt idx="5809">
                  <c:v>1.4506098108297683</c:v>
                </c:pt>
                <c:pt idx="5810">
                  <c:v>1.4851457737415197</c:v>
                </c:pt>
                <c:pt idx="5811">
                  <c:v>1.5215590171351097</c:v>
                </c:pt>
                <c:pt idx="5812">
                  <c:v>1.559658487166026</c:v>
                </c:pt>
                <c:pt idx="5813">
                  <c:v>1.5962964605099608</c:v>
                </c:pt>
                <c:pt idx="5814">
                  <c:v>1.6367028121185239</c:v>
                </c:pt>
                <c:pt idx="5815">
                  <c:v>1.6751174518813956</c:v>
                </c:pt>
                <c:pt idx="5816">
                  <c:v>1.7111625713838523</c:v>
                </c:pt>
                <c:pt idx="5817">
                  <c:v>1.7473277623736001</c:v>
                </c:pt>
                <c:pt idx="5818">
                  <c:v>1.7830615072455527</c:v>
                </c:pt>
                <c:pt idx="5819">
                  <c:v>1.9991324060834417</c:v>
                </c:pt>
                <c:pt idx="5820">
                  <c:v>2.1702411115919302</c:v>
                </c:pt>
                <c:pt idx="5821">
                  <c:v>2.2901560563743404</c:v>
                </c:pt>
                <c:pt idx="5822">
                  <c:v>2.3806172767231772</c:v>
                </c:pt>
                <c:pt idx="5823">
                  <c:v>2.4457107814771977</c:v>
                </c:pt>
                <c:pt idx="5824">
                  <c:v>2.5187144952747085</c:v>
                </c:pt>
                <c:pt idx="5825">
                  <c:v>2.5276181882951065</c:v>
                </c:pt>
                <c:pt idx="5826">
                  <c:v>2.5311057822852963</c:v>
                </c:pt>
                <c:pt idx="5827">
                  <c:v>2.5339048758180698</c:v>
                </c:pt>
                <c:pt idx="5828">
                  <c:v>2.5319515858375801</c:v>
                </c:pt>
                <c:pt idx="5829">
                  <c:v>2.4924367308285875</c:v>
                </c:pt>
                <c:pt idx="5830">
                  <c:v>2.3868397906984353</c:v>
                </c:pt>
                <c:pt idx="5831">
                  <c:v>2.3722149065325806</c:v>
                </c:pt>
                <c:pt idx="5832">
                  <c:v>2.3725289036753998</c:v>
                </c:pt>
                <c:pt idx="5833">
                  <c:v>2.3826522070712746</c:v>
                </c:pt>
                <c:pt idx="5834">
                  <c:v>2.4144527259501616</c:v>
                </c:pt>
                <c:pt idx="5835">
                  <c:v>2.4769061472641392</c:v>
                </c:pt>
                <c:pt idx="5836">
                  <c:v>2.5783582055993333</c:v>
                </c:pt>
                <c:pt idx="5837">
                  <c:v>2.6640765046978001</c:v>
                </c:pt>
                <c:pt idx="5838">
                  <c:v>2.7215421691273236</c:v>
                </c:pt>
                <c:pt idx="5839">
                  <c:v>2.7456173811842124</c:v>
                </c:pt>
                <c:pt idx="5840">
                  <c:v>2.7508505813986974</c:v>
                </c:pt>
                <c:pt idx="5841">
                  <c:v>2.7373473357849725</c:v>
                </c:pt>
                <c:pt idx="5842">
                  <c:v>2.706074894503105</c:v>
                </c:pt>
                <c:pt idx="5843">
                  <c:v>2.6602597343384327</c:v>
                </c:pt>
                <c:pt idx="5844">
                  <c:v>2.5938051804146371</c:v>
                </c:pt>
                <c:pt idx="5845">
                  <c:v>2.516387985478481</c:v>
                </c:pt>
                <c:pt idx="5846">
                  <c:v>2.433294975944325</c:v>
                </c:pt>
                <c:pt idx="5847">
                  <c:v>2.3405385583384022</c:v>
                </c:pt>
                <c:pt idx="5848">
                  <c:v>2.2388044567452416</c:v>
                </c:pt>
                <c:pt idx="5849">
                  <c:v>2.192260780422064</c:v>
                </c:pt>
                <c:pt idx="5850">
                  <c:v>2.1468079160734272</c:v>
                </c:pt>
                <c:pt idx="5851">
                  <c:v>2.1028719623876184</c:v>
                </c:pt>
                <c:pt idx="5852">
                  <c:v>2.0601043046488057</c:v>
                </c:pt>
                <c:pt idx="5853">
                  <c:v>2.0070356025459568</c:v>
                </c:pt>
                <c:pt idx="5854">
                  <c:v>1.9506269008494848</c:v>
                </c:pt>
                <c:pt idx="5855">
                  <c:v>1.9342398270145396</c:v>
                </c:pt>
                <c:pt idx="5856">
                  <c:v>1.9106722719480731</c:v>
                </c:pt>
                <c:pt idx="5857">
                  <c:v>1.8790442126898921</c:v>
                </c:pt>
                <c:pt idx="5858">
                  <c:v>1.8276108356987535</c:v>
                </c:pt>
                <c:pt idx="5859">
                  <c:v>1.7741394687560563</c:v>
                </c:pt>
                <c:pt idx="5860">
                  <c:v>1.6990184676866762</c:v>
                </c:pt>
                <c:pt idx="5861">
                  <c:v>1.6758946666797834</c:v>
                </c:pt>
                <c:pt idx="5862">
                  <c:v>1.6868792874858982</c:v>
                </c:pt>
                <c:pt idx="5863">
                  <c:v>1.7131757026469578</c:v>
                </c:pt>
                <c:pt idx="5864">
                  <c:v>1.721846301695714</c:v>
                </c:pt>
                <c:pt idx="5865">
                  <c:v>1.6879052145297322</c:v>
                </c:pt>
                <c:pt idx="5866">
                  <c:v>1.5649355142078574</c:v>
                </c:pt>
                <c:pt idx="5867">
                  <c:v>1.419579433504103</c:v>
                </c:pt>
                <c:pt idx="5868">
                  <c:v>1.271984207680944</c:v>
                </c:pt>
                <c:pt idx="5869">
                  <c:v>1.2051667133969466</c:v>
                </c:pt>
                <c:pt idx="5870">
                  <c:v>1.2999475312744855</c:v>
                </c:pt>
                <c:pt idx="5871">
                  <c:v>1.3544411107100776</c:v>
                </c:pt>
                <c:pt idx="5872">
                  <c:v>1.3867350905117735</c:v>
                </c:pt>
                <c:pt idx="5873">
                  <c:v>1.4031473919802708</c:v>
                </c:pt>
                <c:pt idx="5874">
                  <c:v>1.422458779364498</c:v>
                </c:pt>
                <c:pt idx="5875">
                  <c:v>1.4509299225863002</c:v>
                </c:pt>
                <c:pt idx="5876">
                  <c:v>1.4691576776914517</c:v>
                </c:pt>
                <c:pt idx="5877">
                  <c:v>1.480114594547935</c:v>
                </c:pt>
                <c:pt idx="5878">
                  <c:v>1.4863408367758029</c:v>
                </c:pt>
                <c:pt idx="5879">
                  <c:v>1.480543593110865</c:v>
                </c:pt>
                <c:pt idx="5880">
                  <c:v>1.4787440479424359</c:v>
                </c:pt>
                <c:pt idx="5881">
                  <c:v>1.4780267874167425</c:v>
                </c:pt>
                <c:pt idx="5882">
                  <c:v>1.4803583761741148</c:v>
                </c:pt>
                <c:pt idx="5883">
                  <c:v>1.4824875621166029</c:v>
                </c:pt>
                <c:pt idx="5884">
                  <c:v>1.4862963317726927</c:v>
                </c:pt>
                <c:pt idx="5885">
                  <c:v>1.5577278695629682</c:v>
                </c:pt>
                <c:pt idx="5886">
                  <c:v>1.632682685832044</c:v>
                </c:pt>
                <c:pt idx="5887">
                  <c:v>1.7037216453344994</c:v>
                </c:pt>
                <c:pt idx="5888">
                  <c:v>1.7652662187279371</c:v>
                </c:pt>
                <c:pt idx="5889">
                  <c:v>1.8273770617157419</c:v>
                </c:pt>
                <c:pt idx="5890">
                  <c:v>1.8906926216722508</c:v>
                </c:pt>
                <c:pt idx="5891">
                  <c:v>1.9522980491953636</c:v>
                </c:pt>
                <c:pt idx="5892">
                  <c:v>2.0087283660273703</c:v>
                </c:pt>
                <c:pt idx="5893">
                  <c:v>2.0084684280426193</c:v>
                </c:pt>
                <c:pt idx="5894">
                  <c:v>2.0507470764736713</c:v>
                </c:pt>
                <c:pt idx="5895">
                  <c:v>2.2179707966156661</c:v>
                </c:pt>
                <c:pt idx="5896">
                  <c:v>2.3442437315162712</c:v>
                </c:pt>
                <c:pt idx="5897">
                  <c:v>2.4325598758355533</c:v>
                </c:pt>
                <c:pt idx="5898">
                  <c:v>2.4900618052284904</c:v>
                </c:pt>
                <c:pt idx="5899">
                  <c:v>2.4564606682981363</c:v>
                </c:pt>
                <c:pt idx="5900">
                  <c:v>2.4675216402575981</c:v>
                </c:pt>
                <c:pt idx="5901">
                  <c:v>2.4744751819425832</c:v>
                </c:pt>
                <c:pt idx="5902">
                  <c:v>2.4681164442971228</c:v>
                </c:pt>
                <c:pt idx="5903">
                  <c:v>2.4652431400917596</c:v>
                </c:pt>
                <c:pt idx="5904">
                  <c:v>2.4752896110369851</c:v>
                </c:pt>
                <c:pt idx="5905">
                  <c:v>2.4613495584114924</c:v>
                </c:pt>
                <c:pt idx="5906">
                  <c:v>2.4438954581492296</c:v>
                </c:pt>
                <c:pt idx="5907">
                  <c:v>2.4532898505225025</c:v>
                </c:pt>
                <c:pt idx="5908">
                  <c:v>2.4903768457027327</c:v>
                </c:pt>
                <c:pt idx="5909">
                  <c:v>2.4882782905143519</c:v>
                </c:pt>
                <c:pt idx="5910">
                  <c:v>2.4913650524753379</c:v>
                </c:pt>
                <c:pt idx="5911">
                  <c:v>2.4927680834707613</c:v>
                </c:pt>
                <c:pt idx="5912">
                  <c:v>2.492266661855524</c:v>
                </c:pt>
                <c:pt idx="5913">
                  <c:v>2.548295595999758</c:v>
                </c:pt>
                <c:pt idx="5914">
                  <c:v>2.5452401976683592</c:v>
                </c:pt>
                <c:pt idx="5915">
                  <c:v>2.491922444090847</c:v>
                </c:pt>
                <c:pt idx="5916">
                  <c:v>2.4257726487263067</c:v>
                </c:pt>
                <c:pt idx="5917">
                  <c:v>2.4361744945780348</c:v>
                </c:pt>
                <c:pt idx="5918">
                  <c:v>2.3617900836554822</c:v>
                </c:pt>
                <c:pt idx="5919">
                  <c:v>2.2963541203428326</c:v>
                </c:pt>
                <c:pt idx="5920">
                  <c:v>2.2517512844251253</c:v>
                </c:pt>
                <c:pt idx="5921">
                  <c:v>2.1961809600281303</c:v>
                </c:pt>
                <c:pt idx="5922">
                  <c:v>2.1364985770206215</c:v>
                </c:pt>
                <c:pt idx="5923">
                  <c:v>2.1783752926794508</c:v>
                </c:pt>
                <c:pt idx="5924">
                  <c:v>2.2257186847642592</c:v>
                </c:pt>
                <c:pt idx="5925">
                  <c:v>2.1761103346851995</c:v>
                </c:pt>
                <c:pt idx="5926">
                  <c:v>2.1037194754225998</c:v>
                </c:pt>
                <c:pt idx="5927">
                  <c:v>2.0281236555581232</c:v>
                </c:pt>
                <c:pt idx="5928">
                  <c:v>1.9498084451106368</c:v>
                </c:pt>
                <c:pt idx="5929">
                  <c:v>1.8700732354027139</c:v>
                </c:pt>
                <c:pt idx="5930">
                  <c:v>1.7912147852129605</c:v>
                </c:pt>
                <c:pt idx="5931">
                  <c:v>1.7135154551337926</c:v>
                </c:pt>
                <c:pt idx="5932">
                  <c:v>1.6558325107540841</c:v>
                </c:pt>
                <c:pt idx="5933">
                  <c:v>1.6578120301877033</c:v>
                </c:pt>
                <c:pt idx="5934">
                  <c:v>1.6433018596991806</c:v>
                </c:pt>
                <c:pt idx="5935">
                  <c:v>1.6763090009920065</c:v>
                </c:pt>
                <c:pt idx="5936">
                  <c:v>1.6898586595297846</c:v>
                </c:pt>
                <c:pt idx="5937">
                  <c:v>1.6505220174120399</c:v>
                </c:pt>
                <c:pt idx="5938">
                  <c:v>2.8200295689577173</c:v>
                </c:pt>
                <c:pt idx="5939">
                  <c:v>2.9033208540029762</c:v>
                </c:pt>
                <c:pt idx="5940">
                  <c:v>2.9130221234270364</c:v>
                </c:pt>
                <c:pt idx="5941">
                  <c:v>2.891635373703406</c:v>
                </c:pt>
                <c:pt idx="5942">
                  <c:v>3.2348202110726061</c:v>
                </c:pt>
                <c:pt idx="5943">
                  <c:v>3.1372281927638865</c:v>
                </c:pt>
                <c:pt idx="5944">
                  <c:v>3.1204090096250563</c:v>
                </c:pt>
                <c:pt idx="5945">
                  <c:v>3.1178107173341214</c:v>
                </c:pt>
                <c:pt idx="5946">
                  <c:v>3.0882663372224295</c:v>
                </c:pt>
                <c:pt idx="5947">
                  <c:v>3.0763536093479886</c:v>
                </c:pt>
                <c:pt idx="5948">
                  <c:v>3.0254733256151165</c:v>
                </c:pt>
                <c:pt idx="5949">
                  <c:v>2.9180332426109317</c:v>
                </c:pt>
                <c:pt idx="5950">
                  <c:v>2.9595850872476226</c:v>
                </c:pt>
                <c:pt idx="5951">
                  <c:v>2.9692517444420967</c:v>
                </c:pt>
                <c:pt idx="5952">
                  <c:v>2.9781133441249525</c:v>
                </c:pt>
                <c:pt idx="5953">
                  <c:v>2.9862191965393268</c:v>
                </c:pt>
                <c:pt idx="5954">
                  <c:v>2.9937873601136631</c:v>
                </c:pt>
                <c:pt idx="5955">
                  <c:v>3.0007211129110232</c:v>
                </c:pt>
                <c:pt idx="5956">
                  <c:v>3.007075446293773</c:v>
                </c:pt>
                <c:pt idx="5957">
                  <c:v>3.0130383315748648</c:v>
                </c:pt>
                <c:pt idx="5958">
                  <c:v>3.0184774493527384</c:v>
                </c:pt>
                <c:pt idx="5959">
                  <c:v>3.0235084804177395</c:v>
                </c:pt>
                <c:pt idx="5960">
                  <c:v>3.0280922654902751</c:v>
                </c:pt>
                <c:pt idx="5961">
                  <c:v>3.0322589434151985</c:v>
                </c:pt>
                <c:pt idx="5962">
                  <c:v>3.0362138440145059</c:v>
                </c:pt>
                <c:pt idx="5963">
                  <c:v>3.0398313767714762</c:v>
                </c:pt>
                <c:pt idx="5964">
                  <c:v>3.0436153415441716</c:v>
                </c:pt>
                <c:pt idx="5965">
                  <c:v>3.0135796923010978</c:v>
                </c:pt>
                <c:pt idx="5966">
                  <c:v>3.015859795257307</c:v>
                </c:pt>
                <c:pt idx="5967">
                  <c:v>3.0125986685576382</c:v>
                </c:pt>
                <c:pt idx="5968">
                  <c:v>1.8046914054927548</c:v>
                </c:pt>
                <c:pt idx="5969">
                  <c:v>1.5819538115926033</c:v>
                </c:pt>
                <c:pt idx="5970">
                  <c:v>1.5559926853614148</c:v>
                </c:pt>
                <c:pt idx="5971">
                  <c:v>1.6523186510845891</c:v>
                </c:pt>
                <c:pt idx="5972">
                  <c:v>1.3398979547403929</c:v>
                </c:pt>
                <c:pt idx="5973">
                  <c:v>1.6308150461800224</c:v>
                </c:pt>
                <c:pt idx="5974">
                  <c:v>1.6334232672741575</c:v>
                </c:pt>
                <c:pt idx="5975">
                  <c:v>1.8123512508941035</c:v>
                </c:pt>
                <c:pt idx="5976">
                  <c:v>1.8088259905517268</c:v>
                </c:pt>
                <c:pt idx="5977">
                  <c:v>1.8215757746202605</c:v>
                </c:pt>
                <c:pt idx="5978">
                  <c:v>2.1988877253986869</c:v>
                </c:pt>
                <c:pt idx="5979">
                  <c:v>2.1876765789066761</c:v>
                </c:pt>
                <c:pt idx="5980">
                  <c:v>1.9931654973891142</c:v>
                </c:pt>
                <c:pt idx="5981">
                  <c:v>2.0038568988330994</c:v>
                </c:pt>
                <c:pt idx="5982">
                  <c:v>2.0146752294840233</c:v>
                </c:pt>
                <c:pt idx="5983">
                  <c:v>2.0256241219404099</c:v>
                </c:pt>
                <c:pt idx="5984">
                  <c:v>2.0366727335980848</c:v>
                </c:pt>
                <c:pt idx="5985">
                  <c:v>2.0478079102993423</c:v>
                </c:pt>
                <c:pt idx="5986">
                  <c:v>2.0595787924153774</c:v>
                </c:pt>
                <c:pt idx="5987">
                  <c:v>2.0717887273395834</c:v>
                </c:pt>
                <c:pt idx="5988">
                  <c:v>2.0840111554341503</c:v>
                </c:pt>
                <c:pt idx="5989">
                  <c:v>2.0963305601091258</c:v>
                </c:pt>
                <c:pt idx="5990">
                  <c:v>2.110996765032993</c:v>
                </c:pt>
                <c:pt idx="5991">
                  <c:v>2.12554296834695</c:v>
                </c:pt>
                <c:pt idx="5992">
                  <c:v>2.1399441974105375</c:v>
                </c:pt>
                <c:pt idx="5993">
                  <c:v>2.1541962163030783</c:v>
                </c:pt>
                <c:pt idx="5994">
                  <c:v>2.1681084217475823</c:v>
                </c:pt>
                <c:pt idx="5995">
                  <c:v>2.1856782104298356</c:v>
                </c:pt>
                <c:pt idx="5996">
                  <c:v>2.2231080448881069</c:v>
                </c:pt>
                <c:pt idx="5997">
                  <c:v>2.2649258236997785</c:v>
                </c:pt>
                <c:pt idx="5998">
                  <c:v>2.3103154385746465</c:v>
                </c:pt>
                <c:pt idx="5999">
                  <c:v>2.3563175533659808</c:v>
                </c:pt>
                <c:pt idx="6000">
                  <c:v>2.8368560319785403</c:v>
                </c:pt>
                <c:pt idx="6001">
                  <c:v>3.1768054376008301</c:v>
                </c:pt>
                <c:pt idx="6002">
                  <c:v>3.2803516915776942</c:v>
                </c:pt>
                <c:pt idx="6003">
                  <c:v>3.195320157123795</c:v>
                </c:pt>
                <c:pt idx="6004">
                  <c:v>3.2178051753204806</c:v>
                </c:pt>
                <c:pt idx="6005">
                  <c:v>3.0198908061663001</c:v>
                </c:pt>
                <c:pt idx="6006">
                  <c:v>3.0553869490212433</c:v>
                </c:pt>
                <c:pt idx="6007">
                  <c:v>3.0535633397012125</c:v>
                </c:pt>
                <c:pt idx="6008">
                  <c:v>2.5357961111775342</c:v>
                </c:pt>
                <c:pt idx="6009">
                  <c:v>2.4729220356548716</c:v>
                </c:pt>
                <c:pt idx="6010">
                  <c:v>2.4688457609041667</c:v>
                </c:pt>
                <c:pt idx="6011">
                  <c:v>2.4661862118750659</c:v>
                </c:pt>
                <c:pt idx="6012">
                  <c:v>2.449753298634513</c:v>
                </c:pt>
                <c:pt idx="6013">
                  <c:v>2.5074165844401177</c:v>
                </c:pt>
                <c:pt idx="6014">
                  <c:v>2.4983458132630867</c:v>
                </c:pt>
                <c:pt idx="6015">
                  <c:v>2.6540673094673846</c:v>
                </c:pt>
                <c:pt idx="6016">
                  <c:v>2.6406784192689061</c:v>
                </c:pt>
                <c:pt idx="6017">
                  <c:v>2.6506372193835692</c:v>
                </c:pt>
                <c:pt idx="6018">
                  <c:v>2.6827822627046833</c:v>
                </c:pt>
                <c:pt idx="6019">
                  <c:v>2.7432699896255626</c:v>
                </c:pt>
                <c:pt idx="6020">
                  <c:v>2.8600777528648114</c:v>
                </c:pt>
                <c:pt idx="6021">
                  <c:v>2.8533314234937714</c:v>
                </c:pt>
                <c:pt idx="6022">
                  <c:v>2.8510743354844146</c:v>
                </c:pt>
                <c:pt idx="6023">
                  <c:v>2.8510719851064961</c:v>
                </c:pt>
                <c:pt idx="6024">
                  <c:v>2.986416081868811</c:v>
                </c:pt>
                <c:pt idx="6025">
                  <c:v>3.1119077776578976</c:v>
                </c:pt>
                <c:pt idx="6026">
                  <c:v>3.1501842306034904</c:v>
                </c:pt>
                <c:pt idx="6027">
                  <c:v>3.1891890920026706</c:v>
                </c:pt>
                <c:pt idx="6028">
                  <c:v>3.223762264359229</c:v>
                </c:pt>
                <c:pt idx="6029">
                  <c:v>3.2513239716881723</c:v>
                </c:pt>
                <c:pt idx="6030">
                  <c:v>3.0336489225272616</c:v>
                </c:pt>
                <c:pt idx="6031">
                  <c:v>2.7608103123677301</c:v>
                </c:pt>
                <c:pt idx="6032">
                  <c:v>2.5605373373361413</c:v>
                </c:pt>
                <c:pt idx="6033">
                  <c:v>2.4323224527302783</c:v>
                </c:pt>
                <c:pt idx="6034">
                  <c:v>2.3683596067164379</c:v>
                </c:pt>
                <c:pt idx="6035">
                  <c:v>2.3689677917663974</c:v>
                </c:pt>
                <c:pt idx="6036">
                  <c:v>2.2299969869573175</c:v>
                </c:pt>
                <c:pt idx="6037">
                  <c:v>2.2253004606112388</c:v>
                </c:pt>
                <c:pt idx="6038">
                  <c:v>2.225515764706576</c:v>
                </c:pt>
                <c:pt idx="6039">
                  <c:v>2.2031243832586576</c:v>
                </c:pt>
                <c:pt idx="6040">
                  <c:v>2.1534788194242904</c:v>
                </c:pt>
                <c:pt idx="6041">
                  <c:v>2.0934332326660492</c:v>
                </c:pt>
                <c:pt idx="6042">
                  <c:v>2.062182820426016</c:v>
                </c:pt>
                <c:pt idx="6043">
                  <c:v>2.0411180272119651</c:v>
                </c:pt>
                <c:pt idx="6044">
                  <c:v>2.0495218067487579</c:v>
                </c:pt>
                <c:pt idx="6045">
                  <c:v>1.9339609449693778</c:v>
                </c:pt>
                <c:pt idx="6046">
                  <c:v>1.947392786883497</c:v>
                </c:pt>
                <c:pt idx="6047">
                  <c:v>1.9426476030515865</c:v>
                </c:pt>
                <c:pt idx="6048">
                  <c:v>2.1076563387139489</c:v>
                </c:pt>
                <c:pt idx="6049">
                  <c:v>2.0697381327675606</c:v>
                </c:pt>
                <c:pt idx="6050">
                  <c:v>1.9438045472769294</c:v>
                </c:pt>
                <c:pt idx="6051">
                  <c:v>2.6176739612245781</c:v>
                </c:pt>
                <c:pt idx="6052">
                  <c:v>2.8859160256198364</c:v>
                </c:pt>
                <c:pt idx="6053">
                  <c:v>3.0569097238415042</c:v>
                </c:pt>
                <c:pt idx="6054">
                  <c:v>2.9233145093997592</c:v>
                </c:pt>
                <c:pt idx="6055">
                  <c:v>2.6848323693108695</c:v>
                </c:pt>
                <c:pt idx="6056">
                  <c:v>2.7065146755422553</c:v>
                </c:pt>
                <c:pt idx="6057">
                  <c:v>2.7053422664261788</c:v>
                </c:pt>
                <c:pt idx="6058">
                  <c:v>2.7110474331205086</c:v>
                </c:pt>
                <c:pt idx="6059">
                  <c:v>2.7240428587466043</c:v>
                </c:pt>
                <c:pt idx="6060">
                  <c:v>2.7361574521482992</c:v>
                </c:pt>
                <c:pt idx="6061">
                  <c:v>2.7393078886667608</c:v>
                </c:pt>
                <c:pt idx="6062">
                  <c:v>2.7406502639152457</c:v>
                </c:pt>
                <c:pt idx="6063">
                  <c:v>2.7407094517623003</c:v>
                </c:pt>
                <c:pt idx="6064">
                  <c:v>2.7396648365058613</c:v>
                </c:pt>
                <c:pt idx="6065">
                  <c:v>2.7376474517168021</c:v>
                </c:pt>
                <c:pt idx="6066">
                  <c:v>2.7347275255875769</c:v>
                </c:pt>
                <c:pt idx="6067">
                  <c:v>2.7314519130593298</c:v>
                </c:pt>
                <c:pt idx="6068">
                  <c:v>2.7267304852469194</c:v>
                </c:pt>
                <c:pt idx="6069">
                  <c:v>2.7170966402659742</c:v>
                </c:pt>
                <c:pt idx="6070">
                  <c:v>2.7045899714926298</c:v>
                </c:pt>
                <c:pt idx="6071">
                  <c:v>2.6888996804927712</c:v>
                </c:pt>
                <c:pt idx="6072">
                  <c:v>2.6693584811389868</c:v>
                </c:pt>
                <c:pt idx="6073">
                  <c:v>2.6456473661485123</c:v>
                </c:pt>
                <c:pt idx="6074">
                  <c:v>2.614255010336501</c:v>
                </c:pt>
                <c:pt idx="6075">
                  <c:v>2.5767424756977526</c:v>
                </c:pt>
                <c:pt idx="6076">
                  <c:v>2.5174770541550839</c:v>
                </c:pt>
                <c:pt idx="6077">
                  <c:v>2.4895583110681998</c:v>
                </c:pt>
                <c:pt idx="6078">
                  <c:v>2.1682604864885029</c:v>
                </c:pt>
                <c:pt idx="6079">
                  <c:v>2.1882228558352503</c:v>
                </c:pt>
                <c:pt idx="6080">
                  <c:v>2.1675553757646693</c:v>
                </c:pt>
                <c:pt idx="6081">
                  <c:v>1.7704426761116476</c:v>
                </c:pt>
                <c:pt idx="6082">
                  <c:v>1.6435933556843934</c:v>
                </c:pt>
                <c:pt idx="6083">
                  <c:v>1.5528397238985896</c:v>
                </c:pt>
                <c:pt idx="6084">
                  <c:v>1.4776984606038943</c:v>
                </c:pt>
                <c:pt idx="6085">
                  <c:v>1.3941443270186893</c:v>
                </c:pt>
                <c:pt idx="6086">
                  <c:v>1.3456166578567683</c:v>
                </c:pt>
                <c:pt idx="6087">
                  <c:v>1.3435141110259929</c:v>
                </c:pt>
                <c:pt idx="6088">
                  <c:v>1.4244596701383161</c:v>
                </c:pt>
                <c:pt idx="6089">
                  <c:v>2.2370935718717133</c:v>
                </c:pt>
                <c:pt idx="6090">
                  <c:v>2.8015669200969127</c:v>
                </c:pt>
                <c:pt idx="6091">
                  <c:v>2.7996875867741218</c:v>
                </c:pt>
                <c:pt idx="6092">
                  <c:v>2.8200307432915288</c:v>
                </c:pt>
                <c:pt idx="6093">
                  <c:v>3.1053126639397499</c:v>
                </c:pt>
                <c:pt idx="6094">
                  <c:v>3.131770638108399</c:v>
                </c:pt>
                <c:pt idx="6095">
                  <c:v>3.2534499905424479</c:v>
                </c:pt>
                <c:pt idx="6096">
                  <c:v>3.3218105502039728</c:v>
                </c:pt>
                <c:pt idx="6097">
                  <c:v>3.3636882115722577</c:v>
                </c:pt>
                <c:pt idx="6098">
                  <c:v>3.3869313022422673</c:v>
                </c:pt>
                <c:pt idx="6099">
                  <c:v>3.3699924529295635</c:v>
                </c:pt>
                <c:pt idx="6100">
                  <c:v>3.4193788990531289</c:v>
                </c:pt>
                <c:pt idx="6101">
                  <c:v>3.4472896067178742</c:v>
                </c:pt>
                <c:pt idx="6102">
                  <c:v>3.4216559097679049</c:v>
                </c:pt>
                <c:pt idx="6103">
                  <c:v>3.5071958347851968</c:v>
                </c:pt>
                <c:pt idx="6104">
                  <c:v>3.4981960254376498</c:v>
                </c:pt>
                <c:pt idx="6105">
                  <c:v>3.4814313986583971</c:v>
                </c:pt>
                <c:pt idx="6106">
                  <c:v>3.4728791459683892</c:v>
                </c:pt>
                <c:pt idx="6107">
                  <c:v>3.4707404981127983</c:v>
                </c:pt>
                <c:pt idx="6108">
                  <c:v>3.4895365570474195</c:v>
                </c:pt>
                <c:pt idx="6109">
                  <c:v>3.5619838085335926</c:v>
                </c:pt>
                <c:pt idx="6110">
                  <c:v>3.6474114070178292</c:v>
                </c:pt>
                <c:pt idx="6111">
                  <c:v>3.7351176117579108</c:v>
                </c:pt>
                <c:pt idx="6112">
                  <c:v>3.8021391643297897</c:v>
                </c:pt>
                <c:pt idx="6113">
                  <c:v>3.8377520464993364</c:v>
                </c:pt>
                <c:pt idx="6114">
                  <c:v>3.8542422453588134</c:v>
                </c:pt>
                <c:pt idx="6115">
                  <c:v>3.8569529661886537</c:v>
                </c:pt>
                <c:pt idx="6116">
                  <c:v>3.8556673633653409</c:v>
                </c:pt>
                <c:pt idx="6117">
                  <c:v>3.8548831680463369</c:v>
                </c:pt>
                <c:pt idx="6118">
                  <c:v>3.8225978256148219</c:v>
                </c:pt>
                <c:pt idx="6119">
                  <c:v>3.4070095026526204</c:v>
                </c:pt>
                <c:pt idx="6120">
                  <c:v>2.8913266028859383</c:v>
                </c:pt>
                <c:pt idx="6121">
                  <c:v>2.8882397609532808</c:v>
                </c:pt>
                <c:pt idx="6122">
                  <c:v>2.8353364872428743</c:v>
                </c:pt>
                <c:pt idx="6123">
                  <c:v>2.3592524275225326</c:v>
                </c:pt>
                <c:pt idx="6124">
                  <c:v>2.3552983220176662</c:v>
                </c:pt>
                <c:pt idx="6125">
                  <c:v>2.2647838944813645</c:v>
                </c:pt>
                <c:pt idx="6126">
                  <c:v>2.2099181393506409</c:v>
                </c:pt>
                <c:pt idx="6127">
                  <c:v>2.1689314429826849</c:v>
                </c:pt>
                <c:pt idx="6128">
                  <c:v>2.1418316020767092</c:v>
                </c:pt>
                <c:pt idx="6129">
                  <c:v>2.1245888740025878</c:v>
                </c:pt>
                <c:pt idx="6130">
                  <c:v>2.0226698223841204</c:v>
                </c:pt>
                <c:pt idx="6131">
                  <c:v>2.212829284811229</c:v>
                </c:pt>
                <c:pt idx="6132">
                  <c:v>2.2723251425565762</c:v>
                </c:pt>
                <c:pt idx="6133">
                  <c:v>2.2221035573033734</c:v>
                </c:pt>
                <c:pt idx="6134">
                  <c:v>2.0644778951455387</c:v>
                </c:pt>
                <c:pt idx="6135">
                  <c:v>1.8809277408226159</c:v>
                </c:pt>
                <c:pt idx="6136">
                  <c:v>2.2640553695846029</c:v>
                </c:pt>
                <c:pt idx="6137">
                  <c:v>2.5993815917665337</c:v>
                </c:pt>
                <c:pt idx="6138">
                  <c:v>2.8742272851100008</c:v>
                </c:pt>
                <c:pt idx="6139">
                  <c:v>2.973156050918714</c:v>
                </c:pt>
                <c:pt idx="6140">
                  <c:v>2.9353822684795174</c:v>
                </c:pt>
                <c:pt idx="6141">
                  <c:v>2.88383648125162</c:v>
                </c:pt>
                <c:pt idx="6142">
                  <c:v>2.8300994990469102</c:v>
                </c:pt>
                <c:pt idx="6143">
                  <c:v>2.8392183637803088</c:v>
                </c:pt>
                <c:pt idx="6144">
                  <c:v>2.868256718199484</c:v>
                </c:pt>
                <c:pt idx="6145">
                  <c:v>2.9110177403113453</c:v>
                </c:pt>
                <c:pt idx="6146">
                  <c:v>2.9486156242189434</c:v>
                </c:pt>
                <c:pt idx="6147">
                  <c:v>2.9758332450737637</c:v>
                </c:pt>
                <c:pt idx="6148">
                  <c:v>2.9954346549840047</c:v>
                </c:pt>
                <c:pt idx="6149">
                  <c:v>3.0089291053996687</c:v>
                </c:pt>
                <c:pt idx="6150">
                  <c:v>3.0151411136959361</c:v>
                </c:pt>
                <c:pt idx="6151">
                  <c:v>3.015791250049376</c:v>
                </c:pt>
                <c:pt idx="6152">
                  <c:v>3.0154979312450476</c:v>
                </c:pt>
                <c:pt idx="6153">
                  <c:v>3.0143566041972014</c:v>
                </c:pt>
                <c:pt idx="6154">
                  <c:v>3.0121119946530337</c:v>
                </c:pt>
                <c:pt idx="6155">
                  <c:v>3.008926601189045</c:v>
                </c:pt>
                <c:pt idx="6156">
                  <c:v>3.0057266969584564</c:v>
                </c:pt>
                <c:pt idx="6157">
                  <c:v>3.0028924924967009</c:v>
                </c:pt>
                <c:pt idx="6158">
                  <c:v>3.0017596571778582</c:v>
                </c:pt>
                <c:pt idx="6159">
                  <c:v>3.0017596571778582</c:v>
                </c:pt>
                <c:pt idx="6160">
                  <c:v>3.0165670603099923</c:v>
                </c:pt>
                <c:pt idx="6161">
                  <c:v>3.0917956012959089</c:v>
                </c:pt>
                <c:pt idx="6162">
                  <c:v>3.3686265365620547</c:v>
                </c:pt>
                <c:pt idx="6163">
                  <c:v>3.5769975446374533</c:v>
                </c:pt>
                <c:pt idx="6164">
                  <c:v>3.6953162422099215</c:v>
                </c:pt>
                <c:pt idx="6165">
                  <c:v>3.7546471113319999</c:v>
                </c:pt>
                <c:pt idx="6166">
                  <c:v>3.5161998116749582</c:v>
                </c:pt>
                <c:pt idx="6167">
                  <c:v>4.1868382264207868</c:v>
                </c:pt>
                <c:pt idx="6168">
                  <c:v>4.4979390545329618</c:v>
                </c:pt>
                <c:pt idx="6169">
                  <c:v>4.6673739576973725</c:v>
                </c:pt>
                <c:pt idx="6170">
                  <c:v>4.6878811309285595</c:v>
                </c:pt>
                <c:pt idx="6171">
                  <c:v>4.7205867201313154</c:v>
                </c:pt>
                <c:pt idx="6172">
                  <c:v>4.7366646727182662</c:v>
                </c:pt>
                <c:pt idx="6173">
                  <c:v>4.7601182288410433</c:v>
                </c:pt>
                <c:pt idx="6174">
                  <c:v>4.7694748808466629</c:v>
                </c:pt>
                <c:pt idx="6175">
                  <c:v>4.7714284788515249</c:v>
                </c:pt>
                <c:pt idx="6176">
                  <c:v>4.7687656645303749</c:v>
                </c:pt>
                <c:pt idx="6177">
                  <c:v>4.7637016793681397</c:v>
                </c:pt>
                <c:pt idx="6178">
                  <c:v>4.7587962927230345</c:v>
                </c:pt>
                <c:pt idx="6179">
                  <c:v>4.7603102362059175</c:v>
                </c:pt>
                <c:pt idx="6180">
                  <c:v>4.7695736789369603</c:v>
                </c:pt>
                <c:pt idx="6181">
                  <c:v>4.7792849806442756</c:v>
                </c:pt>
                <c:pt idx="6182">
                  <c:v>4.7834535074782858</c:v>
                </c:pt>
                <c:pt idx="6183">
                  <c:v>4.7843713425614744</c:v>
                </c:pt>
                <c:pt idx="6184">
                  <c:v>4.7849034097899787</c:v>
                </c:pt>
                <c:pt idx="6185">
                  <c:v>4.8498021304003407</c:v>
                </c:pt>
                <c:pt idx="6186">
                  <c:v>4.8537583867819132</c:v>
                </c:pt>
                <c:pt idx="6187">
                  <c:v>4.8545077730557633</c:v>
                </c:pt>
                <c:pt idx="6188">
                  <c:v>4.8542247587165956</c:v>
                </c:pt>
                <c:pt idx="6189">
                  <c:v>4.8545751184874435</c:v>
                </c:pt>
                <c:pt idx="6190">
                  <c:v>4.8413524658180256</c:v>
                </c:pt>
                <c:pt idx="6191">
                  <c:v>4.630712228269223</c:v>
                </c:pt>
                <c:pt idx="6192">
                  <c:v>4.3601588942876424</c:v>
                </c:pt>
                <c:pt idx="6193">
                  <c:v>4.1053706600107951</c:v>
                </c:pt>
                <c:pt idx="6194">
                  <c:v>3.8808588795522336</c:v>
                </c:pt>
                <c:pt idx="6195">
                  <c:v>3.6900438705228606</c:v>
                </c:pt>
                <c:pt idx="6196">
                  <c:v>3.6938126052404967</c:v>
                </c:pt>
                <c:pt idx="6197">
                  <c:v>3.0069276932115505</c:v>
                </c:pt>
                <c:pt idx="6198">
                  <c:v>2.4904361019658072</c:v>
                </c:pt>
                <c:pt idx="6199">
                  <c:v>2.1860938024029504</c:v>
                </c:pt>
                <c:pt idx="6200">
                  <c:v>2.7644591545969659</c:v>
                </c:pt>
                <c:pt idx="6201">
                  <c:v>3.2378354415998647</c:v>
                </c:pt>
                <c:pt idx="6202">
                  <c:v>4.2532471312439419</c:v>
                </c:pt>
                <c:pt idx="6203">
                  <c:v>5.5812378730631647</c:v>
                </c:pt>
                <c:pt idx="6204">
                  <c:v>7.2527249971774701</c:v>
                </c:pt>
                <c:pt idx="6205">
                  <c:v>8.502838515382722</c:v>
                </c:pt>
                <c:pt idx="6206">
                  <c:v>8.4704266661177119</c:v>
                </c:pt>
                <c:pt idx="6207">
                  <c:v>8.4510085872265091</c:v>
                </c:pt>
                <c:pt idx="6208">
                  <c:v>8.4192784153090994</c:v>
                </c:pt>
                <c:pt idx="6209">
                  <c:v>18.804770658563864</c:v>
                </c:pt>
                <c:pt idx="6210">
                  <c:v>19.005373078379311</c:v>
                </c:pt>
                <c:pt idx="6211">
                  <c:v>18.992507260671129</c:v>
                </c:pt>
                <c:pt idx="6212">
                  <c:v>19.176242118514246</c:v>
                </c:pt>
                <c:pt idx="6213">
                  <c:v>21.374719239314526</c:v>
                </c:pt>
                <c:pt idx="6214">
                  <c:v>21.434772596585962</c:v>
                </c:pt>
                <c:pt idx="6215">
                  <c:v>21.67755339200291</c:v>
                </c:pt>
                <c:pt idx="6216">
                  <c:v>21.810502343799762</c:v>
                </c:pt>
                <c:pt idx="6217">
                  <c:v>21.751236788938854</c:v>
                </c:pt>
                <c:pt idx="6218">
                  <c:v>21.932795103069054</c:v>
                </c:pt>
                <c:pt idx="6219">
                  <c:v>25.338197974254808</c:v>
                </c:pt>
                <c:pt idx="6220">
                  <c:v>25.573382449507964</c:v>
                </c:pt>
                <c:pt idx="6221">
                  <c:v>25.669022864141962</c:v>
                </c:pt>
                <c:pt idx="6222">
                  <c:v>25.710943147044354</c:v>
                </c:pt>
                <c:pt idx="6223">
                  <c:v>25.777564654768582</c:v>
                </c:pt>
                <c:pt idx="6224">
                  <c:v>25.995102380247438</c:v>
                </c:pt>
                <c:pt idx="6225">
                  <c:v>26.045290772604918</c:v>
                </c:pt>
                <c:pt idx="6226">
                  <c:v>26.218879460337131</c:v>
                </c:pt>
                <c:pt idx="6227">
                  <c:v>26.414799315923371</c:v>
                </c:pt>
                <c:pt idx="6228">
                  <c:v>26.383118941830702</c:v>
                </c:pt>
                <c:pt idx="6229">
                  <c:v>27.906818940979207</c:v>
                </c:pt>
                <c:pt idx="6230">
                  <c:v>29.022196842386585</c:v>
                </c:pt>
                <c:pt idx="6231">
                  <c:v>29.483057602041558</c:v>
                </c:pt>
                <c:pt idx="6232">
                  <c:v>33.040770932183882</c:v>
                </c:pt>
                <c:pt idx="6233">
                  <c:v>33.077067929058039</c:v>
                </c:pt>
                <c:pt idx="6234">
                  <c:v>33.037927759023205</c:v>
                </c:pt>
                <c:pt idx="6235">
                  <c:v>33.347754916093649</c:v>
                </c:pt>
                <c:pt idx="6236">
                  <c:v>33.996280688555437</c:v>
                </c:pt>
                <c:pt idx="6237">
                  <c:v>33.856510061165238</c:v>
                </c:pt>
                <c:pt idx="6238">
                  <c:v>35.380275412896317</c:v>
                </c:pt>
                <c:pt idx="6239">
                  <c:v>32.472858968880999</c:v>
                </c:pt>
                <c:pt idx="6240">
                  <c:v>32.148723789900558</c:v>
                </c:pt>
                <c:pt idx="6241">
                  <c:v>31.973971846729683</c:v>
                </c:pt>
                <c:pt idx="6242">
                  <c:v>31.48837444006525</c:v>
                </c:pt>
                <c:pt idx="6243">
                  <c:v>31.151499023229686</c:v>
                </c:pt>
                <c:pt idx="6244">
                  <c:v>31.642668611122765</c:v>
                </c:pt>
                <c:pt idx="6245">
                  <c:v>31.463107065518461</c:v>
                </c:pt>
                <c:pt idx="6246">
                  <c:v>31.539575276715961</c:v>
                </c:pt>
                <c:pt idx="6247">
                  <c:v>31.946037323119562</c:v>
                </c:pt>
                <c:pt idx="6248">
                  <c:v>33.535470172865494</c:v>
                </c:pt>
                <c:pt idx="6249">
                  <c:v>33.247051102062237</c:v>
                </c:pt>
                <c:pt idx="6250">
                  <c:v>32.86566691258075</c:v>
                </c:pt>
                <c:pt idx="6251">
                  <c:v>33.049597586123866</c:v>
                </c:pt>
                <c:pt idx="6252">
                  <c:v>32.930810343083522</c:v>
                </c:pt>
                <c:pt idx="6253">
                  <c:v>33.338834579105296</c:v>
                </c:pt>
                <c:pt idx="6254">
                  <c:v>32.811323182625046</c:v>
                </c:pt>
                <c:pt idx="6255">
                  <c:v>33.05685139691618</c:v>
                </c:pt>
                <c:pt idx="6256">
                  <c:v>32.984198693541167</c:v>
                </c:pt>
                <c:pt idx="6257">
                  <c:v>32.984198693541167</c:v>
                </c:pt>
                <c:pt idx="6258">
                  <c:v>34.125123969722438</c:v>
                </c:pt>
                <c:pt idx="6259">
                  <c:v>33.771989823072936</c:v>
                </c:pt>
                <c:pt idx="6260">
                  <c:v>33.342699197989575</c:v>
                </c:pt>
                <c:pt idx="6261">
                  <c:v>33.221284714438575</c:v>
                </c:pt>
                <c:pt idx="6262">
                  <c:v>31.024951942382412</c:v>
                </c:pt>
                <c:pt idx="6263">
                  <c:v>31.433424424741428</c:v>
                </c:pt>
                <c:pt idx="6264">
                  <c:v>31.523058088353014</c:v>
                </c:pt>
                <c:pt idx="6265">
                  <c:v>31.146412229638489</c:v>
                </c:pt>
                <c:pt idx="6266">
                  <c:v>30.55917459398038</c:v>
                </c:pt>
                <c:pt idx="6267">
                  <c:v>31.000437316523602</c:v>
                </c:pt>
                <c:pt idx="6268">
                  <c:v>28.875799208925454</c:v>
                </c:pt>
                <c:pt idx="6269">
                  <c:v>28.870526335422067</c:v>
                </c:pt>
                <c:pt idx="6270">
                  <c:v>30.533450792904059</c:v>
                </c:pt>
                <c:pt idx="6271">
                  <c:v>30.676864075671791</c:v>
                </c:pt>
                <c:pt idx="6272">
                  <c:v>30.685152225003229</c:v>
                </c:pt>
                <c:pt idx="6273">
                  <c:v>30.591570776301836</c:v>
                </c:pt>
                <c:pt idx="6274">
                  <c:v>30.590880106879524</c:v>
                </c:pt>
                <c:pt idx="6275">
                  <c:v>30.33350771734364</c:v>
                </c:pt>
                <c:pt idx="6276">
                  <c:v>36.939888797115458</c:v>
                </c:pt>
                <c:pt idx="6277">
                  <c:v>36.481882039063933</c:v>
                </c:pt>
                <c:pt idx="6278">
                  <c:v>34.783739211579032</c:v>
                </c:pt>
                <c:pt idx="6279">
                  <c:v>33.923557070178283</c:v>
                </c:pt>
                <c:pt idx="6280">
                  <c:v>33.859941731038489</c:v>
                </c:pt>
                <c:pt idx="6281">
                  <c:v>33.859941731038482</c:v>
                </c:pt>
                <c:pt idx="6282">
                  <c:v>33.82342584477886</c:v>
                </c:pt>
                <c:pt idx="6283">
                  <c:v>33.255901537892093</c:v>
                </c:pt>
                <c:pt idx="6284">
                  <c:v>33.214805341134969</c:v>
                </c:pt>
                <c:pt idx="6285">
                  <c:v>32.885843203682477</c:v>
                </c:pt>
                <c:pt idx="6286">
                  <c:v>32.434115491553051</c:v>
                </c:pt>
                <c:pt idx="6287">
                  <c:v>32.082787259570992</c:v>
                </c:pt>
                <c:pt idx="6288">
                  <c:v>31.119419082418162</c:v>
                </c:pt>
                <c:pt idx="6289">
                  <c:v>30.732042806803708</c:v>
                </c:pt>
                <c:pt idx="6290">
                  <c:v>30.470717557026063</c:v>
                </c:pt>
                <c:pt idx="6291">
                  <c:v>31.59551804820304</c:v>
                </c:pt>
                <c:pt idx="6292">
                  <c:v>31.116873199285045</c:v>
                </c:pt>
                <c:pt idx="6293">
                  <c:v>31.448344830807827</c:v>
                </c:pt>
                <c:pt idx="6294">
                  <c:v>31.879815715203588</c:v>
                </c:pt>
                <c:pt idx="6295">
                  <c:v>31.897806871155634</c:v>
                </c:pt>
                <c:pt idx="6296">
                  <c:v>32.436565362601819</c:v>
                </c:pt>
                <c:pt idx="6297">
                  <c:v>32.284308166427024</c:v>
                </c:pt>
                <c:pt idx="6298">
                  <c:v>32.288452735063181</c:v>
                </c:pt>
                <c:pt idx="6299">
                  <c:v>42.075406605696259</c:v>
                </c:pt>
                <c:pt idx="6300">
                  <c:v>49.108048119262051</c:v>
                </c:pt>
                <c:pt idx="6301">
                  <c:v>51.884658762771011</c:v>
                </c:pt>
                <c:pt idx="6302">
                  <c:v>53.763104925923294</c:v>
                </c:pt>
                <c:pt idx="6303">
                  <c:v>55.146458766694387</c:v>
                </c:pt>
                <c:pt idx="6304">
                  <c:v>55.181256360086053</c:v>
                </c:pt>
                <c:pt idx="6305">
                  <c:v>54.973035684568856</c:v>
                </c:pt>
                <c:pt idx="6306">
                  <c:v>52.02087563924961</c:v>
                </c:pt>
                <c:pt idx="6307">
                  <c:v>52.029728784686583</c:v>
                </c:pt>
                <c:pt idx="6308">
                  <c:v>52.008242358714099</c:v>
                </c:pt>
                <c:pt idx="6309">
                  <c:v>51.160680258357019</c:v>
                </c:pt>
                <c:pt idx="6310">
                  <c:v>50.879820781174701</c:v>
                </c:pt>
                <c:pt idx="6311">
                  <c:v>50.820987185696353</c:v>
                </c:pt>
                <c:pt idx="6312">
                  <c:v>50.684906484252735</c:v>
                </c:pt>
                <c:pt idx="6313">
                  <c:v>50.872915987049375</c:v>
                </c:pt>
                <c:pt idx="6314">
                  <c:v>51.627735637786031</c:v>
                </c:pt>
                <c:pt idx="6315">
                  <c:v>52.081799815688143</c:v>
                </c:pt>
                <c:pt idx="6316">
                  <c:v>52.441381080261856</c:v>
                </c:pt>
                <c:pt idx="6317">
                  <c:v>52.778255592344728</c:v>
                </c:pt>
                <c:pt idx="6318">
                  <c:v>52.480695419808505</c:v>
                </c:pt>
                <c:pt idx="6319">
                  <c:v>52.32024841366772</c:v>
                </c:pt>
                <c:pt idx="6320">
                  <c:v>51.902629815882349</c:v>
                </c:pt>
                <c:pt idx="6321">
                  <c:v>51.809351405321721</c:v>
                </c:pt>
                <c:pt idx="6322">
                  <c:v>52.006784267168406</c:v>
                </c:pt>
                <c:pt idx="6323">
                  <c:v>52.012851585927422</c:v>
                </c:pt>
                <c:pt idx="6324">
                  <c:v>51.988885817129443</c:v>
                </c:pt>
                <c:pt idx="6325">
                  <c:v>51.807557308618634</c:v>
                </c:pt>
                <c:pt idx="6326">
                  <c:v>51.284385146677096</c:v>
                </c:pt>
                <c:pt idx="6327">
                  <c:v>51.170937719689753</c:v>
                </c:pt>
                <c:pt idx="6328">
                  <c:v>51.45506888989236</c:v>
                </c:pt>
                <c:pt idx="6329">
                  <c:v>45.812430133900435</c:v>
                </c:pt>
                <c:pt idx="6330">
                  <c:v>37.855923145556808</c:v>
                </c:pt>
                <c:pt idx="6331">
                  <c:v>38.504693564145022</c:v>
                </c:pt>
                <c:pt idx="6332">
                  <c:v>38.818369536363775</c:v>
                </c:pt>
                <c:pt idx="6333">
                  <c:v>35.981004332538575</c:v>
                </c:pt>
                <c:pt idx="6334">
                  <c:v>33.832857567518481</c:v>
                </c:pt>
                <c:pt idx="6335">
                  <c:v>33.974016049027995</c:v>
                </c:pt>
                <c:pt idx="6336">
                  <c:v>33.973996395377071</c:v>
                </c:pt>
                <c:pt idx="6337">
                  <c:v>33.925671383479205</c:v>
                </c:pt>
                <c:pt idx="6338">
                  <c:v>33.973640739843404</c:v>
                </c:pt>
                <c:pt idx="6339">
                  <c:v>33.855477001456329</c:v>
                </c:pt>
                <c:pt idx="6340">
                  <c:v>33.338729596948298</c:v>
                </c:pt>
                <c:pt idx="6341">
                  <c:v>33.122951091395088</c:v>
                </c:pt>
                <c:pt idx="6342">
                  <c:v>33.130057138619392</c:v>
                </c:pt>
                <c:pt idx="6343">
                  <c:v>33.199412728983049</c:v>
                </c:pt>
                <c:pt idx="6344">
                  <c:v>32.860801097395189</c:v>
                </c:pt>
                <c:pt idx="6345">
                  <c:v>32.867703241966964</c:v>
                </c:pt>
                <c:pt idx="6346">
                  <c:v>33.149884730357499</c:v>
                </c:pt>
                <c:pt idx="6347">
                  <c:v>32.692034863149139</c:v>
                </c:pt>
                <c:pt idx="6348">
                  <c:v>32.465878571491174</c:v>
                </c:pt>
                <c:pt idx="6349">
                  <c:v>32.938188554922981</c:v>
                </c:pt>
                <c:pt idx="6350">
                  <c:v>32.937092626945471</c:v>
                </c:pt>
                <c:pt idx="6351">
                  <c:v>33.010039980928042</c:v>
                </c:pt>
                <c:pt idx="6352">
                  <c:v>33.064778757618143</c:v>
                </c:pt>
                <c:pt idx="6353">
                  <c:v>33.510070262233171</c:v>
                </c:pt>
                <c:pt idx="6354">
                  <c:v>33.246861628580334</c:v>
                </c:pt>
                <c:pt idx="6355">
                  <c:v>34.199034174644133</c:v>
                </c:pt>
                <c:pt idx="6356">
                  <c:v>34.15232715331171</c:v>
                </c:pt>
                <c:pt idx="6357">
                  <c:v>33.985609984358348</c:v>
                </c:pt>
                <c:pt idx="6358">
                  <c:v>34.016552883693493</c:v>
                </c:pt>
                <c:pt idx="6359">
                  <c:v>33.902732211470877</c:v>
                </c:pt>
                <c:pt idx="6360">
                  <c:v>33.831466921582738</c:v>
                </c:pt>
                <c:pt idx="6361">
                  <c:v>27.438293036263552</c:v>
                </c:pt>
                <c:pt idx="6362">
                  <c:v>20.661643071952504</c:v>
                </c:pt>
                <c:pt idx="6363">
                  <c:v>17.763140320256745</c:v>
                </c:pt>
                <c:pt idx="6364">
                  <c:v>16.772700914021442</c:v>
                </c:pt>
                <c:pt idx="6365">
                  <c:v>17.136949263833568</c:v>
                </c:pt>
                <c:pt idx="6366">
                  <c:v>17.0642960191817</c:v>
                </c:pt>
                <c:pt idx="6367">
                  <c:v>16.98819914334813</c:v>
                </c:pt>
                <c:pt idx="6368">
                  <c:v>17.026148873525287</c:v>
                </c:pt>
                <c:pt idx="6369">
                  <c:v>17.013222686907948</c:v>
                </c:pt>
                <c:pt idx="6370">
                  <c:v>17.039152670412292</c:v>
                </c:pt>
                <c:pt idx="6371">
                  <c:v>17.100413024918552</c:v>
                </c:pt>
                <c:pt idx="6372">
                  <c:v>16.928853030128227</c:v>
                </c:pt>
                <c:pt idx="6373">
                  <c:v>16.944378070561552</c:v>
                </c:pt>
                <c:pt idx="6374">
                  <c:v>16.9689203245131</c:v>
                </c:pt>
                <c:pt idx="6375">
                  <c:v>16.985711958808555</c:v>
                </c:pt>
                <c:pt idx="6376">
                  <c:v>15.018855792312712</c:v>
                </c:pt>
                <c:pt idx="6377">
                  <c:v>15.030386444298117</c:v>
                </c:pt>
                <c:pt idx="6378">
                  <c:v>14.928752684281033</c:v>
                </c:pt>
                <c:pt idx="6379">
                  <c:v>16.123653209437098</c:v>
                </c:pt>
                <c:pt idx="6380">
                  <c:v>16.331955404152758</c:v>
                </c:pt>
                <c:pt idx="6381">
                  <c:v>16.933997120011735</c:v>
                </c:pt>
                <c:pt idx="6382">
                  <c:v>18.339380124645494</c:v>
                </c:pt>
                <c:pt idx="6383">
                  <c:v>18.151001835155796</c:v>
                </c:pt>
                <c:pt idx="6384">
                  <c:v>18.114186495784224</c:v>
                </c:pt>
                <c:pt idx="6385">
                  <c:v>14.78286239101311</c:v>
                </c:pt>
                <c:pt idx="6386">
                  <c:v>14.579927960839131</c:v>
                </c:pt>
                <c:pt idx="6387">
                  <c:v>14.665993296025011</c:v>
                </c:pt>
                <c:pt idx="6388">
                  <c:v>14.638371578310366</c:v>
                </c:pt>
                <c:pt idx="6389">
                  <c:v>14.536475481036847</c:v>
                </c:pt>
                <c:pt idx="6390">
                  <c:v>14.780986626869582</c:v>
                </c:pt>
                <c:pt idx="6391">
                  <c:v>14.783896033830208</c:v>
                </c:pt>
                <c:pt idx="6392">
                  <c:v>14.762183607693316</c:v>
                </c:pt>
                <c:pt idx="6393">
                  <c:v>14.556482465869053</c:v>
                </c:pt>
                <c:pt idx="6394">
                  <c:v>14.529236289320437</c:v>
                </c:pt>
                <c:pt idx="6395">
                  <c:v>14.30015258126242</c:v>
                </c:pt>
                <c:pt idx="6396">
                  <c:v>14.311483484673625</c:v>
                </c:pt>
                <c:pt idx="6397">
                  <c:v>14.322681560902232</c:v>
                </c:pt>
                <c:pt idx="6398">
                  <c:v>14.338220778775433</c:v>
                </c:pt>
                <c:pt idx="6399">
                  <c:v>14.367307970926472</c:v>
                </c:pt>
                <c:pt idx="6400">
                  <c:v>14.366879534016986</c:v>
                </c:pt>
                <c:pt idx="6401">
                  <c:v>14.318458106696676</c:v>
                </c:pt>
                <c:pt idx="6402">
                  <c:v>14.061801246376103</c:v>
                </c:pt>
                <c:pt idx="6403">
                  <c:v>14.065271316687779</c:v>
                </c:pt>
                <c:pt idx="6404">
                  <c:v>14.054581298218309</c:v>
                </c:pt>
                <c:pt idx="6405">
                  <c:v>14.031307618298991</c:v>
                </c:pt>
                <c:pt idx="6406">
                  <c:v>13.99445837846554</c:v>
                </c:pt>
                <c:pt idx="6407">
                  <c:v>13.947947102520267</c:v>
                </c:pt>
                <c:pt idx="6408">
                  <c:v>13.937136439771844</c:v>
                </c:pt>
                <c:pt idx="6409">
                  <c:v>12.029883812484236</c:v>
                </c:pt>
                <c:pt idx="6410">
                  <c:v>11.852083496724827</c:v>
                </c:pt>
                <c:pt idx="6411">
                  <c:v>9.4357480672549787</c:v>
                </c:pt>
                <c:pt idx="6412">
                  <c:v>4.7729844944820012</c:v>
                </c:pt>
                <c:pt idx="6413">
                  <c:v>3.2108578539398538</c:v>
                </c:pt>
                <c:pt idx="6414">
                  <c:v>2.8663175891975587</c:v>
                </c:pt>
                <c:pt idx="6415">
                  <c:v>2.8065965741855083</c:v>
                </c:pt>
                <c:pt idx="6416">
                  <c:v>2.4413863734510151</c:v>
                </c:pt>
                <c:pt idx="6417">
                  <c:v>2.4033278421719015</c:v>
                </c:pt>
                <c:pt idx="6418">
                  <c:v>2.3664678290923713</c:v>
                </c:pt>
                <c:pt idx="6419">
                  <c:v>2.3732180284848443</c:v>
                </c:pt>
                <c:pt idx="6420">
                  <c:v>1.7344646065883735</c:v>
                </c:pt>
                <c:pt idx="6421">
                  <c:v>1.7351597311457381</c:v>
                </c:pt>
                <c:pt idx="6422">
                  <c:v>1.5678627683307962</c:v>
                </c:pt>
                <c:pt idx="6423">
                  <c:v>1.5627393050636902</c:v>
                </c:pt>
                <c:pt idx="6424">
                  <c:v>1.5628414893188689</c:v>
                </c:pt>
                <c:pt idx="6425">
                  <c:v>1.5621178868769068</c:v>
                </c:pt>
                <c:pt idx="6426">
                  <c:v>1.5615204102866058</c:v>
                </c:pt>
                <c:pt idx="6427">
                  <c:v>1.5594251415282248</c:v>
                </c:pt>
                <c:pt idx="6428">
                  <c:v>1.6593069517661534</c:v>
                </c:pt>
                <c:pt idx="6429">
                  <c:v>2.0315406532734714</c:v>
                </c:pt>
                <c:pt idx="6430">
                  <c:v>2.133806471878394</c:v>
                </c:pt>
                <c:pt idx="6431">
                  <c:v>2.1214758053249434</c:v>
                </c:pt>
                <c:pt idx="6432">
                  <c:v>2.0835775192619108</c:v>
                </c:pt>
                <c:pt idx="6433">
                  <c:v>3.699483854389487</c:v>
                </c:pt>
                <c:pt idx="6434">
                  <c:v>3.9940862774730039</c:v>
                </c:pt>
                <c:pt idx="6435">
                  <c:v>3.9726576067272941</c:v>
                </c:pt>
                <c:pt idx="6436">
                  <c:v>3.967194612225045</c:v>
                </c:pt>
                <c:pt idx="6437">
                  <c:v>3.980141864360156</c:v>
                </c:pt>
                <c:pt idx="6438">
                  <c:v>3.9910785807963021</c:v>
                </c:pt>
                <c:pt idx="6439">
                  <c:v>17.862961931454493</c:v>
                </c:pt>
                <c:pt idx="6440">
                  <c:v>28.645911151063711</c:v>
                </c:pt>
                <c:pt idx="6441">
                  <c:v>33.082474026116522</c:v>
                </c:pt>
                <c:pt idx="6442">
                  <c:v>34.215667785051664</c:v>
                </c:pt>
                <c:pt idx="6443">
                  <c:v>35.928230713770937</c:v>
                </c:pt>
                <c:pt idx="6444">
                  <c:v>36.924941211164082</c:v>
                </c:pt>
                <c:pt idx="6445">
                  <c:v>38.152162101638744</c:v>
                </c:pt>
                <c:pt idx="6446">
                  <c:v>38.309276617885153</c:v>
                </c:pt>
                <c:pt idx="6447">
                  <c:v>39.152954197458051</c:v>
                </c:pt>
                <c:pt idx="6448">
                  <c:v>38.914307044207646</c:v>
                </c:pt>
                <c:pt idx="6449">
                  <c:v>38.896501424817444</c:v>
                </c:pt>
                <c:pt idx="6450">
                  <c:v>39.053622674122245</c:v>
                </c:pt>
                <c:pt idx="6451">
                  <c:v>39.110993693211178</c:v>
                </c:pt>
                <c:pt idx="6452">
                  <c:v>39.178246675880061</c:v>
                </c:pt>
                <c:pt idx="6453">
                  <c:v>39.287785321995749</c:v>
                </c:pt>
                <c:pt idx="6454">
                  <c:v>39.339068531209982</c:v>
                </c:pt>
                <c:pt idx="6455">
                  <c:v>39.34039802571688</c:v>
                </c:pt>
                <c:pt idx="6456">
                  <c:v>39.333681586602189</c:v>
                </c:pt>
                <c:pt idx="6457">
                  <c:v>39.324401991930628</c:v>
                </c:pt>
                <c:pt idx="6458">
                  <c:v>39.242372298270347</c:v>
                </c:pt>
                <c:pt idx="6459">
                  <c:v>38.973362515232949</c:v>
                </c:pt>
                <c:pt idx="6460">
                  <c:v>38.683009444094516</c:v>
                </c:pt>
                <c:pt idx="6461">
                  <c:v>38.48801809146908</c:v>
                </c:pt>
                <c:pt idx="6462">
                  <c:v>38.351051197848378</c:v>
                </c:pt>
                <c:pt idx="6463">
                  <c:v>38.528229089859174</c:v>
                </c:pt>
                <c:pt idx="6464">
                  <c:v>38.285908342741735</c:v>
                </c:pt>
                <c:pt idx="6465">
                  <c:v>38.276756462660273</c:v>
                </c:pt>
                <c:pt idx="6466">
                  <c:v>38.292483926435082</c:v>
                </c:pt>
                <c:pt idx="6467">
                  <c:v>38.553846812596944</c:v>
                </c:pt>
                <c:pt idx="6468">
                  <c:v>38.812113525725863</c:v>
                </c:pt>
                <c:pt idx="6469">
                  <c:v>36.682806341598429</c:v>
                </c:pt>
                <c:pt idx="6470">
                  <c:v>34.877670509579062</c:v>
                </c:pt>
                <c:pt idx="6471">
                  <c:v>41.791588347473052</c:v>
                </c:pt>
                <c:pt idx="6472">
                  <c:v>55.864342571257218</c:v>
                </c:pt>
                <c:pt idx="6473">
                  <c:v>62.15379703338369</c:v>
                </c:pt>
                <c:pt idx="6474">
                  <c:v>63.953753038729658</c:v>
                </c:pt>
                <c:pt idx="6475">
                  <c:v>63.976657174192439</c:v>
                </c:pt>
                <c:pt idx="6476">
                  <c:v>63.4680396229423</c:v>
                </c:pt>
                <c:pt idx="6477">
                  <c:v>63.206328199826693</c:v>
                </c:pt>
                <c:pt idx="6478">
                  <c:v>63.341490473754</c:v>
                </c:pt>
                <c:pt idx="6479">
                  <c:v>63.287364258567777</c:v>
                </c:pt>
                <c:pt idx="6480">
                  <c:v>63.073461746435441</c:v>
                </c:pt>
                <c:pt idx="6481">
                  <c:v>62.700696433023523</c:v>
                </c:pt>
                <c:pt idx="6482">
                  <c:v>62.817847938853518</c:v>
                </c:pt>
                <c:pt idx="6483">
                  <c:v>62.508908057485591</c:v>
                </c:pt>
                <c:pt idx="6484">
                  <c:v>62.332819845681364</c:v>
                </c:pt>
                <c:pt idx="6485">
                  <c:v>62.077244403374827</c:v>
                </c:pt>
                <c:pt idx="6486">
                  <c:v>61.639614283252961</c:v>
                </c:pt>
                <c:pt idx="6487">
                  <c:v>61.603649984861981</c:v>
                </c:pt>
                <c:pt idx="6488">
                  <c:v>61.350387760395385</c:v>
                </c:pt>
                <c:pt idx="6489">
                  <c:v>61.562399318437585</c:v>
                </c:pt>
                <c:pt idx="6490">
                  <c:v>61.531209537539446</c:v>
                </c:pt>
                <c:pt idx="6491">
                  <c:v>62.025153841197877</c:v>
                </c:pt>
                <c:pt idx="6492">
                  <c:v>62.079768032297395</c:v>
                </c:pt>
                <c:pt idx="6493">
                  <c:v>61.974183421443101</c:v>
                </c:pt>
                <c:pt idx="6494">
                  <c:v>61.617225680601621</c:v>
                </c:pt>
                <c:pt idx="6495">
                  <c:v>61.862320320394218</c:v>
                </c:pt>
                <c:pt idx="6496">
                  <c:v>61.50487307472779</c:v>
                </c:pt>
                <c:pt idx="6497">
                  <c:v>60.789623582824234</c:v>
                </c:pt>
                <c:pt idx="6498">
                  <c:v>62.67634115545026</c:v>
                </c:pt>
                <c:pt idx="6499">
                  <c:v>63.403431477593919</c:v>
                </c:pt>
                <c:pt idx="6500">
                  <c:v>62.767513290255195</c:v>
                </c:pt>
                <c:pt idx="6501">
                  <c:v>58.856891787880365</c:v>
                </c:pt>
                <c:pt idx="6502">
                  <c:v>48.376526477294178</c:v>
                </c:pt>
                <c:pt idx="6503">
                  <c:v>39.855968492678137</c:v>
                </c:pt>
                <c:pt idx="6504">
                  <c:v>36.153339668890588</c:v>
                </c:pt>
                <c:pt idx="6505">
                  <c:v>35.063171347240576</c:v>
                </c:pt>
                <c:pt idx="6506">
                  <c:v>35.021917998144005</c:v>
                </c:pt>
                <c:pt idx="6507">
                  <c:v>35.34897193895187</c:v>
                </c:pt>
                <c:pt idx="6508">
                  <c:v>35.750447224741009</c:v>
                </c:pt>
                <c:pt idx="6509">
                  <c:v>36.029944051427151</c:v>
                </c:pt>
                <c:pt idx="6510">
                  <c:v>36.204630410907981</c:v>
                </c:pt>
                <c:pt idx="6511">
                  <c:v>36.482007026727779</c:v>
                </c:pt>
                <c:pt idx="6512">
                  <c:v>36.210540708223348</c:v>
                </c:pt>
                <c:pt idx="6513">
                  <c:v>36.626460376747772</c:v>
                </c:pt>
                <c:pt idx="6514">
                  <c:v>35.886773296176401</c:v>
                </c:pt>
                <c:pt idx="6515">
                  <c:v>35.184429518954495</c:v>
                </c:pt>
                <c:pt idx="6516">
                  <c:v>35.064204436723472</c:v>
                </c:pt>
                <c:pt idx="6517">
                  <c:v>35.118126193499137</c:v>
                </c:pt>
                <c:pt idx="6518">
                  <c:v>35.271091065707097</c:v>
                </c:pt>
                <c:pt idx="6519">
                  <c:v>35.253214279135634</c:v>
                </c:pt>
                <c:pt idx="6520">
                  <c:v>35.41185645692741</c:v>
                </c:pt>
                <c:pt idx="6521">
                  <c:v>35.272835194348666</c:v>
                </c:pt>
                <c:pt idx="6522">
                  <c:v>35.358010233068306</c:v>
                </c:pt>
                <c:pt idx="6523">
                  <c:v>35.54084193181636</c:v>
                </c:pt>
                <c:pt idx="6524">
                  <c:v>35.776451576020506</c:v>
                </c:pt>
                <c:pt idx="6525">
                  <c:v>35.748310465786908</c:v>
                </c:pt>
                <c:pt idx="6526">
                  <c:v>35.90680407741975</c:v>
                </c:pt>
                <c:pt idx="6527">
                  <c:v>35.248545097836072</c:v>
                </c:pt>
                <c:pt idx="6528">
                  <c:v>24.648135592955146</c:v>
                </c:pt>
                <c:pt idx="6529">
                  <c:v>17.071638351521564</c:v>
                </c:pt>
                <c:pt idx="6530">
                  <c:v>9.8677636594382037</c:v>
                </c:pt>
                <c:pt idx="6531">
                  <c:v>9.1822167262041905</c:v>
                </c:pt>
                <c:pt idx="6532">
                  <c:v>9.0316820878384068</c:v>
                </c:pt>
                <c:pt idx="6533">
                  <c:v>8.9239750414303636</c:v>
                </c:pt>
                <c:pt idx="6534">
                  <c:v>7.7473982796395147</c:v>
                </c:pt>
                <c:pt idx="6535">
                  <c:v>5.919235725367316</c:v>
                </c:pt>
                <c:pt idx="6536">
                  <c:v>4.1806235592694332</c:v>
                </c:pt>
                <c:pt idx="6537">
                  <c:v>4.2972110305980058</c:v>
                </c:pt>
                <c:pt idx="6538">
                  <c:v>4.1645656826271882</c:v>
                </c:pt>
                <c:pt idx="6539">
                  <c:v>4.0550936771540833</c:v>
                </c:pt>
                <c:pt idx="6540">
                  <c:v>4.1082804443556631</c:v>
                </c:pt>
                <c:pt idx="6541">
                  <c:v>4.0997838461084095</c:v>
                </c:pt>
                <c:pt idx="6542">
                  <c:v>4.1652125670469982</c:v>
                </c:pt>
                <c:pt idx="6543">
                  <c:v>4.1223454151087919</c:v>
                </c:pt>
                <c:pt idx="6544">
                  <c:v>4.1641535692870733</c:v>
                </c:pt>
                <c:pt idx="6545">
                  <c:v>4.1463506348735439</c:v>
                </c:pt>
                <c:pt idx="6546">
                  <c:v>4.1935496802348817</c:v>
                </c:pt>
                <c:pt idx="6547">
                  <c:v>4.2496031498022173</c:v>
                </c:pt>
                <c:pt idx="6548">
                  <c:v>4.3667349497641821</c:v>
                </c:pt>
                <c:pt idx="6549">
                  <c:v>4.5545661224362899</c:v>
                </c:pt>
                <c:pt idx="6550">
                  <c:v>4.923771229668584</c:v>
                </c:pt>
                <c:pt idx="6551">
                  <c:v>5.3615455505123455</c:v>
                </c:pt>
                <c:pt idx="6552">
                  <c:v>5.7404539298867236</c:v>
                </c:pt>
                <c:pt idx="6553">
                  <c:v>5.9597053944682568</c:v>
                </c:pt>
                <c:pt idx="6554">
                  <c:v>5.7685663557859757</c:v>
                </c:pt>
                <c:pt idx="6555">
                  <c:v>5.6252902122143107</c:v>
                </c:pt>
                <c:pt idx="6556">
                  <c:v>5.7375629353904838</c:v>
                </c:pt>
                <c:pt idx="6557">
                  <c:v>5.8418378659914225</c:v>
                </c:pt>
                <c:pt idx="6558">
                  <c:v>5.57897520233825</c:v>
                </c:pt>
                <c:pt idx="6559">
                  <c:v>5.6368833538619443</c:v>
                </c:pt>
                <c:pt idx="6560">
                  <c:v>5.6271174826254304</c:v>
                </c:pt>
                <c:pt idx="6561">
                  <c:v>5.4584316270542095</c:v>
                </c:pt>
                <c:pt idx="6562">
                  <c:v>5.4823690732116352</c:v>
                </c:pt>
                <c:pt idx="6563">
                  <c:v>5.483418983835862</c:v>
                </c:pt>
                <c:pt idx="6564">
                  <c:v>5.4882011442912058</c:v>
                </c:pt>
                <c:pt idx="6565">
                  <c:v>5.4807458887752825</c:v>
                </c:pt>
                <c:pt idx="6566">
                  <c:v>5.4811827498763348</c:v>
                </c:pt>
                <c:pt idx="6567">
                  <c:v>5.4906673582378636</c:v>
                </c:pt>
                <c:pt idx="6568">
                  <c:v>5.6490424430592565</c:v>
                </c:pt>
                <c:pt idx="6569">
                  <c:v>5.7313096256580698</c:v>
                </c:pt>
                <c:pt idx="6570">
                  <c:v>15.227170681778857</c:v>
                </c:pt>
                <c:pt idx="6571">
                  <c:v>18.376949583117678</c:v>
                </c:pt>
                <c:pt idx="6572">
                  <c:v>18.326954801120671</c:v>
                </c:pt>
                <c:pt idx="6573">
                  <c:v>18.35696681177652</c:v>
                </c:pt>
                <c:pt idx="6574">
                  <c:v>18.356440017140866</c:v>
                </c:pt>
                <c:pt idx="6575">
                  <c:v>18.339063682628932</c:v>
                </c:pt>
                <c:pt idx="6576">
                  <c:v>18.470773879242152</c:v>
                </c:pt>
                <c:pt idx="6577">
                  <c:v>18.469811104466427</c:v>
                </c:pt>
                <c:pt idx="6578">
                  <c:v>18.480145558806395</c:v>
                </c:pt>
                <c:pt idx="6579">
                  <c:v>18.613513881863224</c:v>
                </c:pt>
                <c:pt idx="6580">
                  <c:v>18.594291528656846</c:v>
                </c:pt>
                <c:pt idx="6581">
                  <c:v>18.555848978082995</c:v>
                </c:pt>
                <c:pt idx="6582">
                  <c:v>20.892217267523758</c:v>
                </c:pt>
                <c:pt idx="6583">
                  <c:v>20.934698712183106</c:v>
                </c:pt>
                <c:pt idx="6584">
                  <c:v>21.058665396764635</c:v>
                </c:pt>
                <c:pt idx="6585">
                  <c:v>21.054895134660736</c:v>
                </c:pt>
                <c:pt idx="6586">
                  <c:v>20.916201644446399</c:v>
                </c:pt>
                <c:pt idx="6587">
                  <c:v>20.884932380182246</c:v>
                </c:pt>
                <c:pt idx="6588">
                  <c:v>20.939195739035977</c:v>
                </c:pt>
                <c:pt idx="6589">
                  <c:v>20.930704342141084</c:v>
                </c:pt>
                <c:pt idx="6590">
                  <c:v>20.920311296712569</c:v>
                </c:pt>
                <c:pt idx="6591">
                  <c:v>20.94845265222731</c:v>
                </c:pt>
                <c:pt idx="6592">
                  <c:v>20.989434022054805</c:v>
                </c:pt>
                <c:pt idx="6593">
                  <c:v>20.886222469325439</c:v>
                </c:pt>
                <c:pt idx="6594">
                  <c:v>20.863587823115953</c:v>
                </c:pt>
                <c:pt idx="6595">
                  <c:v>20.868772647483546</c:v>
                </c:pt>
                <c:pt idx="6596">
                  <c:v>20.864398556568542</c:v>
                </c:pt>
                <c:pt idx="6597">
                  <c:v>20.736906754279527</c:v>
                </c:pt>
                <c:pt idx="6598">
                  <c:v>20.586856221071741</c:v>
                </c:pt>
                <c:pt idx="6599">
                  <c:v>20.625592958467664</c:v>
                </c:pt>
                <c:pt idx="6600">
                  <c:v>15.744830210113118</c:v>
                </c:pt>
                <c:pt idx="6601">
                  <c:v>11.847228431685041</c:v>
                </c:pt>
                <c:pt idx="6602">
                  <c:v>11.773420903910248</c:v>
                </c:pt>
                <c:pt idx="6603">
                  <c:v>11.773420903910248</c:v>
                </c:pt>
                <c:pt idx="6604">
                  <c:v>11.787628803626751</c:v>
                </c:pt>
                <c:pt idx="6605">
                  <c:v>11.751284183580919</c:v>
                </c:pt>
                <c:pt idx="6606">
                  <c:v>11.609622851176194</c:v>
                </c:pt>
                <c:pt idx="6607">
                  <c:v>11.610723379785211</c:v>
                </c:pt>
                <c:pt idx="6608">
                  <c:v>11.609101111446442</c:v>
                </c:pt>
                <c:pt idx="6609">
                  <c:v>11.314037574766749</c:v>
                </c:pt>
                <c:pt idx="6610">
                  <c:v>11.307760501935656</c:v>
                </c:pt>
                <c:pt idx="6611">
                  <c:v>11.336438094809555</c:v>
                </c:pt>
                <c:pt idx="6612">
                  <c:v>4.5364089813707951</c:v>
                </c:pt>
                <c:pt idx="6613">
                  <c:v>4.540983090500128</c:v>
                </c:pt>
                <c:pt idx="6614">
                  <c:v>4.3631586752796636</c:v>
                </c:pt>
                <c:pt idx="6615">
                  <c:v>3.9081922408380283</c:v>
                </c:pt>
                <c:pt idx="6616">
                  <c:v>3.8521434428622854</c:v>
                </c:pt>
                <c:pt idx="6617">
                  <c:v>4.0259867223152863</c:v>
                </c:pt>
                <c:pt idx="6618">
                  <c:v>3.8770230048423571</c:v>
                </c:pt>
                <c:pt idx="6619">
                  <c:v>4.0471627986382117</c:v>
                </c:pt>
                <c:pt idx="6620">
                  <c:v>5.84553173702857</c:v>
                </c:pt>
                <c:pt idx="6621">
                  <c:v>5.9920212632513152</c:v>
                </c:pt>
                <c:pt idx="6622">
                  <c:v>9.7707636428194409</c:v>
                </c:pt>
                <c:pt idx="6623">
                  <c:v>20.220765989140308</c:v>
                </c:pt>
                <c:pt idx="6624">
                  <c:v>26.548294144859184</c:v>
                </c:pt>
                <c:pt idx="6625">
                  <c:v>30.116809578857072</c:v>
                </c:pt>
                <c:pt idx="6626">
                  <c:v>33.05706439707933</c:v>
                </c:pt>
                <c:pt idx="6627">
                  <c:v>33.280927380110505</c:v>
                </c:pt>
                <c:pt idx="6628">
                  <c:v>33.251440808217133</c:v>
                </c:pt>
                <c:pt idx="6629">
                  <c:v>33.020389763457224</c:v>
                </c:pt>
                <c:pt idx="6630">
                  <c:v>33.195503285621577</c:v>
                </c:pt>
                <c:pt idx="6631">
                  <c:v>33.312709379513294</c:v>
                </c:pt>
                <c:pt idx="6632">
                  <c:v>33.241397183005716</c:v>
                </c:pt>
                <c:pt idx="6633">
                  <c:v>33.040437844700634</c:v>
                </c:pt>
                <c:pt idx="6634">
                  <c:v>33.099362164495439</c:v>
                </c:pt>
                <c:pt idx="6635">
                  <c:v>33.283039414855658</c:v>
                </c:pt>
                <c:pt idx="6636">
                  <c:v>33.468907836415411</c:v>
                </c:pt>
                <c:pt idx="6637">
                  <c:v>33.64899422375278</c:v>
                </c:pt>
                <c:pt idx="6638">
                  <c:v>33.814240988265738</c:v>
                </c:pt>
                <c:pt idx="6639">
                  <c:v>33.885136355087781</c:v>
                </c:pt>
                <c:pt idx="6640">
                  <c:v>34.069270546525374</c:v>
                </c:pt>
                <c:pt idx="6641">
                  <c:v>33.920905909577669</c:v>
                </c:pt>
                <c:pt idx="6642">
                  <c:v>33.777300237206283</c:v>
                </c:pt>
                <c:pt idx="6643">
                  <c:v>33.646411570600641</c:v>
                </c:pt>
                <c:pt idx="6644">
                  <c:v>33.507976761021546</c:v>
                </c:pt>
                <c:pt idx="6645">
                  <c:v>33.373455138575771</c:v>
                </c:pt>
                <c:pt idx="6646">
                  <c:v>33.282662710643507</c:v>
                </c:pt>
                <c:pt idx="6647">
                  <c:v>33.104694982578536</c:v>
                </c:pt>
                <c:pt idx="6648">
                  <c:v>33.136195087507112</c:v>
                </c:pt>
                <c:pt idx="6649">
                  <c:v>32.949733693744591</c:v>
                </c:pt>
                <c:pt idx="6650">
                  <c:v>33.10060251696062</c:v>
                </c:pt>
                <c:pt idx="6651">
                  <c:v>33.104449924221363</c:v>
                </c:pt>
                <c:pt idx="6652">
                  <c:v>32.741737867673464</c:v>
                </c:pt>
                <c:pt idx="6653">
                  <c:v>29.313290045018054</c:v>
                </c:pt>
                <c:pt idx="6654">
                  <c:v>24.955711583376573</c:v>
                </c:pt>
                <c:pt idx="6655">
                  <c:v>20.559298469944199</c:v>
                </c:pt>
                <c:pt idx="6656">
                  <c:v>16.241354388068252</c:v>
                </c:pt>
                <c:pt idx="6657">
                  <c:v>26.681979982731132</c:v>
                </c:pt>
                <c:pt idx="6658">
                  <c:v>31.396945977089331</c:v>
                </c:pt>
                <c:pt idx="6659">
                  <c:v>32.941509929780338</c:v>
                </c:pt>
                <c:pt idx="6660">
                  <c:v>33.045548852021682</c:v>
                </c:pt>
                <c:pt idx="6661">
                  <c:v>32.821544213867234</c:v>
                </c:pt>
                <c:pt idx="6662">
                  <c:v>32.755084795952264</c:v>
                </c:pt>
                <c:pt idx="6663">
                  <c:v>32.771092714987262</c:v>
                </c:pt>
                <c:pt idx="6664">
                  <c:v>32.761366275347328</c:v>
                </c:pt>
                <c:pt idx="6665">
                  <c:v>32.559766002684796</c:v>
                </c:pt>
                <c:pt idx="6666">
                  <c:v>32.424122149399139</c:v>
                </c:pt>
                <c:pt idx="6667">
                  <c:v>32.296854507470023</c:v>
                </c:pt>
                <c:pt idx="6668">
                  <c:v>32.189445059225591</c:v>
                </c:pt>
                <c:pt idx="6669">
                  <c:v>32.211493829960716</c:v>
                </c:pt>
                <c:pt idx="6670">
                  <c:v>32.086272246431498</c:v>
                </c:pt>
                <c:pt idx="6671">
                  <c:v>32.341637713353627</c:v>
                </c:pt>
                <c:pt idx="6672">
                  <c:v>32.580308520299788</c:v>
                </c:pt>
                <c:pt idx="6673">
                  <c:v>32.732803588258946</c:v>
                </c:pt>
                <c:pt idx="6674">
                  <c:v>32.795069781005083</c:v>
                </c:pt>
                <c:pt idx="6675">
                  <c:v>32.809382753647434</c:v>
                </c:pt>
                <c:pt idx="6676">
                  <c:v>33.74343020298209</c:v>
                </c:pt>
                <c:pt idx="6677">
                  <c:v>34.497500641230786</c:v>
                </c:pt>
                <c:pt idx="6678">
                  <c:v>34.634302285653476</c:v>
                </c:pt>
                <c:pt idx="6679">
                  <c:v>34.373513865226585</c:v>
                </c:pt>
                <c:pt idx="6680">
                  <c:v>34.227942942429053</c:v>
                </c:pt>
                <c:pt idx="6681">
                  <c:v>33.761344166197254</c:v>
                </c:pt>
                <c:pt idx="6682">
                  <c:v>33.643632255381249</c:v>
                </c:pt>
                <c:pt idx="6683">
                  <c:v>33.584204861841215</c:v>
                </c:pt>
                <c:pt idx="6684">
                  <c:v>33.523461484635419</c:v>
                </c:pt>
                <c:pt idx="6685">
                  <c:v>33.739434959315851</c:v>
                </c:pt>
                <c:pt idx="6686">
                  <c:v>33.951130328006656</c:v>
                </c:pt>
                <c:pt idx="6687">
                  <c:v>28.356069136317895</c:v>
                </c:pt>
                <c:pt idx="6688">
                  <c:v>24.250198463858876</c:v>
                </c:pt>
                <c:pt idx="6689">
                  <c:v>22.250955423797357</c:v>
                </c:pt>
                <c:pt idx="6690">
                  <c:v>22.005125608170701</c:v>
                </c:pt>
                <c:pt idx="6691">
                  <c:v>22.174702979086813</c:v>
                </c:pt>
                <c:pt idx="6692">
                  <c:v>22.424711215565253</c:v>
                </c:pt>
                <c:pt idx="6693">
                  <c:v>22.560190075070885</c:v>
                </c:pt>
                <c:pt idx="6694">
                  <c:v>22.562963985436756</c:v>
                </c:pt>
                <c:pt idx="6695">
                  <c:v>22.525729451611454</c:v>
                </c:pt>
                <c:pt idx="6696">
                  <c:v>22.459353541670328</c:v>
                </c:pt>
                <c:pt idx="6697">
                  <c:v>23.824394955438493</c:v>
                </c:pt>
                <c:pt idx="6698">
                  <c:v>32.500762097875416</c:v>
                </c:pt>
                <c:pt idx="6699">
                  <c:v>38.791074455538549</c:v>
                </c:pt>
                <c:pt idx="6700">
                  <c:v>41.886434002944299</c:v>
                </c:pt>
                <c:pt idx="6701">
                  <c:v>42.470788624758249</c:v>
                </c:pt>
                <c:pt idx="6702">
                  <c:v>42.132115967822351</c:v>
                </c:pt>
                <c:pt idx="6703">
                  <c:v>41.594566214290118</c:v>
                </c:pt>
                <c:pt idx="6704">
                  <c:v>41.256453810789665</c:v>
                </c:pt>
                <c:pt idx="6705">
                  <c:v>41.263385207038922</c:v>
                </c:pt>
                <c:pt idx="6706">
                  <c:v>41.253397800399647</c:v>
                </c:pt>
                <c:pt idx="6707">
                  <c:v>40.837253372138342</c:v>
                </c:pt>
                <c:pt idx="6708">
                  <c:v>40.846424615561872</c:v>
                </c:pt>
                <c:pt idx="6709">
                  <c:v>40.921442728698402</c:v>
                </c:pt>
                <c:pt idx="6710">
                  <c:v>41.085487647770798</c:v>
                </c:pt>
                <c:pt idx="6711">
                  <c:v>41.553567558133423</c:v>
                </c:pt>
                <c:pt idx="6712">
                  <c:v>41.753446586272034</c:v>
                </c:pt>
                <c:pt idx="6713">
                  <c:v>41.933337115180045</c:v>
                </c:pt>
                <c:pt idx="6714">
                  <c:v>42.380169560461034</c:v>
                </c:pt>
                <c:pt idx="6715">
                  <c:v>43.56082476169567</c:v>
                </c:pt>
                <c:pt idx="6716">
                  <c:v>49.014239422142211</c:v>
                </c:pt>
                <c:pt idx="6717">
                  <c:v>52.235011153491051</c:v>
                </c:pt>
                <c:pt idx="6718">
                  <c:v>52.71375025061203</c:v>
                </c:pt>
                <c:pt idx="6719">
                  <c:v>52.566798864755114</c:v>
                </c:pt>
                <c:pt idx="6720">
                  <c:v>51.959931360252064</c:v>
                </c:pt>
                <c:pt idx="6721">
                  <c:v>51.699738092541864</c:v>
                </c:pt>
                <c:pt idx="6722">
                  <c:v>51.523681199243832</c:v>
                </c:pt>
                <c:pt idx="6723">
                  <c:v>51.377023293763671</c:v>
                </c:pt>
                <c:pt idx="6724">
                  <c:v>51.308706124277641</c:v>
                </c:pt>
                <c:pt idx="6725">
                  <c:v>51.472126965360204</c:v>
                </c:pt>
                <c:pt idx="6726">
                  <c:v>51.573744042705108</c:v>
                </c:pt>
                <c:pt idx="6727">
                  <c:v>52.098598002854423</c:v>
                </c:pt>
                <c:pt idx="6728">
                  <c:v>49.289009853430898</c:v>
                </c:pt>
                <c:pt idx="6729">
                  <c:v>45.76880989152567</c:v>
                </c:pt>
                <c:pt idx="6730">
                  <c:v>43.244952352585919</c:v>
                </c:pt>
                <c:pt idx="6731">
                  <c:v>42.422986878893759</c:v>
                </c:pt>
                <c:pt idx="6732">
                  <c:v>42.392159551554329</c:v>
                </c:pt>
                <c:pt idx="6733">
                  <c:v>42.560019608705325</c:v>
                </c:pt>
                <c:pt idx="6734">
                  <c:v>42.761552310791245</c:v>
                </c:pt>
                <c:pt idx="6735">
                  <c:v>42.821112222765699</c:v>
                </c:pt>
                <c:pt idx="6736">
                  <c:v>42.875887349656693</c:v>
                </c:pt>
                <c:pt idx="6737">
                  <c:v>42.889029341284044</c:v>
                </c:pt>
                <c:pt idx="6738">
                  <c:v>42.628649025702636</c:v>
                </c:pt>
                <c:pt idx="6739">
                  <c:v>42.763068612374603</c:v>
                </c:pt>
                <c:pt idx="6740">
                  <c:v>42.838323346377621</c:v>
                </c:pt>
                <c:pt idx="6741">
                  <c:v>42.721654269363867</c:v>
                </c:pt>
                <c:pt idx="6742">
                  <c:v>42.796617422885127</c:v>
                </c:pt>
                <c:pt idx="6743">
                  <c:v>42.827401611135066</c:v>
                </c:pt>
                <c:pt idx="6744">
                  <c:v>42.710009000515548</c:v>
                </c:pt>
                <c:pt idx="6745">
                  <c:v>40.972441384467899</c:v>
                </c:pt>
                <c:pt idx="6746">
                  <c:v>33.416463306537878</c:v>
                </c:pt>
                <c:pt idx="6747">
                  <c:v>26.358553690662927</c:v>
                </c:pt>
                <c:pt idx="6748">
                  <c:v>21.530921297793142</c:v>
                </c:pt>
                <c:pt idx="6749">
                  <c:v>20.942619151761455</c:v>
                </c:pt>
                <c:pt idx="6750">
                  <c:v>20.93427280775186</c:v>
                </c:pt>
                <c:pt idx="6751">
                  <c:v>20.927534523981372</c:v>
                </c:pt>
                <c:pt idx="6752">
                  <c:v>20.895738862074751</c:v>
                </c:pt>
                <c:pt idx="6753">
                  <c:v>20.892030506378731</c:v>
                </c:pt>
                <c:pt idx="6754">
                  <c:v>20.880351655593149</c:v>
                </c:pt>
                <c:pt idx="6755">
                  <c:v>20.801725477799547</c:v>
                </c:pt>
                <c:pt idx="6756">
                  <c:v>20.761753643011385</c:v>
                </c:pt>
                <c:pt idx="6757">
                  <c:v>20.70900401873228</c:v>
                </c:pt>
                <c:pt idx="6758">
                  <c:v>21.02327087307421</c:v>
                </c:pt>
                <c:pt idx="6759">
                  <c:v>20.909211917897693</c:v>
                </c:pt>
                <c:pt idx="6760">
                  <c:v>20.842993837056753</c:v>
                </c:pt>
                <c:pt idx="6761">
                  <c:v>20.839994113032709</c:v>
                </c:pt>
                <c:pt idx="6762">
                  <c:v>20.804244712390847</c:v>
                </c:pt>
                <c:pt idx="6763">
                  <c:v>20.966237693799574</c:v>
                </c:pt>
                <c:pt idx="6764">
                  <c:v>21.056189367016117</c:v>
                </c:pt>
                <c:pt idx="6765">
                  <c:v>21.110457370559462</c:v>
                </c:pt>
                <c:pt idx="6766">
                  <c:v>21.154943291265578</c:v>
                </c:pt>
                <c:pt idx="6767">
                  <c:v>21.102992980056001</c:v>
                </c:pt>
                <c:pt idx="6768">
                  <c:v>21.072097913847422</c:v>
                </c:pt>
                <c:pt idx="6769">
                  <c:v>20.988922970361113</c:v>
                </c:pt>
                <c:pt idx="6770">
                  <c:v>20.974414225324985</c:v>
                </c:pt>
                <c:pt idx="6771">
                  <c:v>21.141499659500159</c:v>
                </c:pt>
                <c:pt idx="6772">
                  <c:v>21.103710516044558</c:v>
                </c:pt>
                <c:pt idx="6773">
                  <c:v>21.114008212914044</c:v>
                </c:pt>
                <c:pt idx="6774">
                  <c:v>21.042092089079286</c:v>
                </c:pt>
                <c:pt idx="6775">
                  <c:v>20.460073541918533</c:v>
                </c:pt>
                <c:pt idx="6776">
                  <c:v>16.368559604111677</c:v>
                </c:pt>
                <c:pt idx="6777">
                  <c:v>10.138082319520452</c:v>
                </c:pt>
                <c:pt idx="6778">
                  <c:v>8.4356803278462902</c:v>
                </c:pt>
                <c:pt idx="6779">
                  <c:v>7.3702965273693799</c:v>
                </c:pt>
                <c:pt idx="6780">
                  <c:v>6.9100678852921362</c:v>
                </c:pt>
                <c:pt idx="6781">
                  <c:v>6.9111753263428533</c:v>
                </c:pt>
                <c:pt idx="6782">
                  <c:v>6.9054595556545211</c:v>
                </c:pt>
                <c:pt idx="6783">
                  <c:v>6.8975929754049004</c:v>
                </c:pt>
                <c:pt idx="6784">
                  <c:v>6.8952640423649338</c:v>
                </c:pt>
                <c:pt idx="6785">
                  <c:v>7.0959932236984988</c:v>
                </c:pt>
                <c:pt idx="6786">
                  <c:v>7.1971654081923093</c:v>
                </c:pt>
                <c:pt idx="6787">
                  <c:v>7.2634780444748914</c:v>
                </c:pt>
                <c:pt idx="6788">
                  <c:v>4.529341721776202</c:v>
                </c:pt>
                <c:pt idx="6789">
                  <c:v>4.0661230560445905</c:v>
                </c:pt>
                <c:pt idx="6790">
                  <c:v>4.0637861462902718</c:v>
                </c:pt>
                <c:pt idx="6791">
                  <c:v>4.0749164231162354</c:v>
                </c:pt>
                <c:pt idx="6792">
                  <c:v>4.0885132637602153</c:v>
                </c:pt>
                <c:pt idx="6793">
                  <c:v>3.8607918238657071</c:v>
                </c:pt>
                <c:pt idx="6794">
                  <c:v>4.0095111044269549</c:v>
                </c:pt>
                <c:pt idx="6795">
                  <c:v>4.9512479711773638</c:v>
                </c:pt>
                <c:pt idx="6796">
                  <c:v>6.3377660377390095</c:v>
                </c:pt>
                <c:pt idx="6797">
                  <c:v>7.0259427873969145</c:v>
                </c:pt>
                <c:pt idx="6798">
                  <c:v>7.3287162056521149</c:v>
                </c:pt>
                <c:pt idx="6799">
                  <c:v>7.4104129878153797</c:v>
                </c:pt>
                <c:pt idx="6800">
                  <c:v>7.4564618842034509</c:v>
                </c:pt>
                <c:pt idx="6801">
                  <c:v>7.2039873201966778</c:v>
                </c:pt>
                <c:pt idx="6802">
                  <c:v>7.19690522055744</c:v>
                </c:pt>
                <c:pt idx="6803">
                  <c:v>8.906733040053922</c:v>
                </c:pt>
                <c:pt idx="6804">
                  <c:v>13.664037484251409</c:v>
                </c:pt>
                <c:pt idx="6805">
                  <c:v>13.833812243303372</c:v>
                </c:pt>
                <c:pt idx="6806">
                  <c:v>13.870115892255422</c:v>
                </c:pt>
                <c:pt idx="6807">
                  <c:v>14.096546998031434</c:v>
                </c:pt>
                <c:pt idx="6808">
                  <c:v>14.10138800290652</c:v>
                </c:pt>
                <c:pt idx="6809">
                  <c:v>14.093967644250121</c:v>
                </c:pt>
                <c:pt idx="6810">
                  <c:v>14.100263276602851</c:v>
                </c:pt>
                <c:pt idx="6811">
                  <c:v>16.445204188678062</c:v>
                </c:pt>
                <c:pt idx="6812">
                  <c:v>18.136171688235049</c:v>
                </c:pt>
                <c:pt idx="6813">
                  <c:v>18.142992321088055</c:v>
                </c:pt>
                <c:pt idx="6814">
                  <c:v>18.167045676620816</c:v>
                </c:pt>
                <c:pt idx="6815">
                  <c:v>17.967011676801583</c:v>
                </c:pt>
                <c:pt idx="6816">
                  <c:v>17.834536196640997</c:v>
                </c:pt>
                <c:pt idx="6817">
                  <c:v>17.658561312222602</c:v>
                </c:pt>
                <c:pt idx="6818">
                  <c:v>17.828864959316466</c:v>
                </c:pt>
                <c:pt idx="6819">
                  <c:v>17.775389971622893</c:v>
                </c:pt>
                <c:pt idx="6820">
                  <c:v>17.720172533935777</c:v>
                </c:pt>
                <c:pt idx="6821">
                  <c:v>17.660145311590043</c:v>
                </c:pt>
                <c:pt idx="6822">
                  <c:v>17.600422584417409</c:v>
                </c:pt>
                <c:pt idx="6823">
                  <c:v>17.64361046179155</c:v>
                </c:pt>
                <c:pt idx="6824">
                  <c:v>17.403172552156676</c:v>
                </c:pt>
                <c:pt idx="6825">
                  <c:v>17.480149589688498</c:v>
                </c:pt>
                <c:pt idx="6826">
                  <c:v>17.418242991682877</c:v>
                </c:pt>
                <c:pt idx="6827">
                  <c:v>17.429349000943315</c:v>
                </c:pt>
                <c:pt idx="6828">
                  <c:v>17.485860006966757</c:v>
                </c:pt>
                <c:pt idx="6829">
                  <c:v>17.557127770157646</c:v>
                </c:pt>
                <c:pt idx="6830">
                  <c:v>17.624388379648494</c:v>
                </c:pt>
                <c:pt idx="6831">
                  <c:v>17.687438459582957</c:v>
                </c:pt>
                <c:pt idx="6832">
                  <c:v>17.739771181494188</c:v>
                </c:pt>
                <c:pt idx="6833">
                  <c:v>17.138910942782637</c:v>
                </c:pt>
                <c:pt idx="6834">
                  <c:v>13.689792783767345</c:v>
                </c:pt>
                <c:pt idx="6835">
                  <c:v>13.585504784018958</c:v>
                </c:pt>
                <c:pt idx="6836">
                  <c:v>13.74681987259132</c:v>
                </c:pt>
                <c:pt idx="6837">
                  <c:v>13.554614206559391</c:v>
                </c:pt>
                <c:pt idx="6838">
                  <c:v>13.641848347312086</c:v>
                </c:pt>
                <c:pt idx="6839">
                  <c:v>13.664044151041166</c:v>
                </c:pt>
                <c:pt idx="6840">
                  <c:v>13.884716514739971</c:v>
                </c:pt>
                <c:pt idx="6841">
                  <c:v>11.495132756958537</c:v>
                </c:pt>
                <c:pt idx="6842">
                  <c:v>7.7382930471645066</c:v>
                </c:pt>
                <c:pt idx="6843">
                  <c:v>7.2568171342024232</c:v>
                </c:pt>
                <c:pt idx="6844">
                  <c:v>7.2450183513656539</c:v>
                </c:pt>
                <c:pt idx="6845">
                  <c:v>7.2459413648593243</c:v>
                </c:pt>
                <c:pt idx="6846">
                  <c:v>7.2931423826589894</c:v>
                </c:pt>
                <c:pt idx="6847">
                  <c:v>6.8542943216569281</c:v>
                </c:pt>
                <c:pt idx="6848">
                  <c:v>6.6597283810211687</c:v>
                </c:pt>
                <c:pt idx="6849">
                  <c:v>6.6850649571917247</c:v>
                </c:pt>
                <c:pt idx="6850">
                  <c:v>6.7591617515518951</c:v>
                </c:pt>
                <c:pt idx="6851">
                  <c:v>6.9036792560867077</c:v>
                </c:pt>
                <c:pt idx="6852">
                  <c:v>6.9875470031736846</c:v>
                </c:pt>
                <c:pt idx="6853">
                  <c:v>7.0284832783810849</c:v>
                </c:pt>
                <c:pt idx="6854">
                  <c:v>7.0291574617720363</c:v>
                </c:pt>
                <c:pt idx="6855">
                  <c:v>7.0299677574675057</c:v>
                </c:pt>
                <c:pt idx="6856">
                  <c:v>7.030757794732768</c:v>
                </c:pt>
                <c:pt idx="6857">
                  <c:v>7.0781556115178725</c:v>
                </c:pt>
                <c:pt idx="6858">
                  <c:v>7.186475653934929</c:v>
                </c:pt>
                <c:pt idx="6859">
                  <c:v>7.2046319493706248</c:v>
                </c:pt>
                <c:pt idx="6860">
                  <c:v>7.2183474569108066</c:v>
                </c:pt>
                <c:pt idx="6861">
                  <c:v>7.2282113869867697</c:v>
                </c:pt>
                <c:pt idx="6862">
                  <c:v>7.2349323388941036</c:v>
                </c:pt>
                <c:pt idx="6863">
                  <c:v>7.2400331335516732</c:v>
                </c:pt>
                <c:pt idx="6864">
                  <c:v>7.2421385645411558</c:v>
                </c:pt>
                <c:pt idx="6865">
                  <c:v>7.2423820361498361</c:v>
                </c:pt>
                <c:pt idx="6866">
                  <c:v>7.089714377252931</c:v>
                </c:pt>
                <c:pt idx="6867">
                  <c:v>7.0807245680629105</c:v>
                </c:pt>
                <c:pt idx="6868">
                  <c:v>7.0333594873060141</c:v>
                </c:pt>
                <c:pt idx="6869">
                  <c:v>7.0337272111559885</c:v>
                </c:pt>
                <c:pt idx="6870">
                  <c:v>6.1413304136744662</c:v>
                </c:pt>
                <c:pt idx="6871">
                  <c:v>3.105979903040633</c:v>
                </c:pt>
                <c:pt idx="6872">
                  <c:v>2.8551662076718531</c:v>
                </c:pt>
                <c:pt idx="6873">
                  <c:v>2.8780768656959141</c:v>
                </c:pt>
                <c:pt idx="6874">
                  <c:v>2.9249130584933818</c:v>
                </c:pt>
                <c:pt idx="6875">
                  <c:v>7.1023492497515193</c:v>
                </c:pt>
                <c:pt idx="6876">
                  <c:v>13.857360904958945</c:v>
                </c:pt>
                <c:pt idx="6877">
                  <c:v>27.16084726372242</c:v>
                </c:pt>
                <c:pt idx="6878">
                  <c:v>33.335303088891365</c:v>
                </c:pt>
                <c:pt idx="6879">
                  <c:v>33.683425170601879</c:v>
                </c:pt>
                <c:pt idx="6880">
                  <c:v>35.631192562454828</c:v>
                </c:pt>
                <c:pt idx="6881">
                  <c:v>36.03151634632286</c:v>
                </c:pt>
                <c:pt idx="6882">
                  <c:v>35.793464568349741</c:v>
                </c:pt>
                <c:pt idx="6883">
                  <c:v>35.588025723875191</c:v>
                </c:pt>
                <c:pt idx="6884">
                  <c:v>35.50898543920794</c:v>
                </c:pt>
                <c:pt idx="6885">
                  <c:v>35.700055752863591</c:v>
                </c:pt>
                <c:pt idx="6886">
                  <c:v>35.715500809207633</c:v>
                </c:pt>
                <c:pt idx="6887">
                  <c:v>35.803391627497646</c:v>
                </c:pt>
                <c:pt idx="6888">
                  <c:v>35.787328889160349</c:v>
                </c:pt>
                <c:pt idx="6889">
                  <c:v>35.844282331987891</c:v>
                </c:pt>
                <c:pt idx="6890">
                  <c:v>35.885397830462722</c:v>
                </c:pt>
                <c:pt idx="6891">
                  <c:v>35.910959997800745</c:v>
                </c:pt>
                <c:pt idx="6892">
                  <c:v>35.921685342890946</c:v>
                </c:pt>
                <c:pt idx="6893">
                  <c:v>35.934197220744551</c:v>
                </c:pt>
                <c:pt idx="6894">
                  <c:v>35.900246753627748</c:v>
                </c:pt>
                <c:pt idx="6895">
                  <c:v>35.858875097520453</c:v>
                </c:pt>
                <c:pt idx="6896">
                  <c:v>35.813074749417446</c:v>
                </c:pt>
                <c:pt idx="6897">
                  <c:v>35.762723965575411</c:v>
                </c:pt>
                <c:pt idx="6898">
                  <c:v>35.710179229139584</c:v>
                </c:pt>
                <c:pt idx="6899">
                  <c:v>35.66220742592747</c:v>
                </c:pt>
                <c:pt idx="6900">
                  <c:v>35.716740512020635</c:v>
                </c:pt>
                <c:pt idx="6901">
                  <c:v>35.835280699597753</c:v>
                </c:pt>
                <c:pt idx="6902">
                  <c:v>36.342118360594291</c:v>
                </c:pt>
                <c:pt idx="6903">
                  <c:v>36.579597394572467</c:v>
                </c:pt>
                <c:pt idx="6904">
                  <c:v>36.677100026103382</c:v>
                </c:pt>
                <c:pt idx="6905">
                  <c:v>38.560370458772617</c:v>
                </c:pt>
                <c:pt idx="6906">
                  <c:v>38.916669858239331</c:v>
                </c:pt>
                <c:pt idx="6907">
                  <c:v>33.420162667405776</c:v>
                </c:pt>
                <c:pt idx="6908">
                  <c:v>28.55713386850806</c:v>
                </c:pt>
                <c:pt idx="6909">
                  <c:v>28.528701153698581</c:v>
                </c:pt>
                <c:pt idx="6910">
                  <c:v>26.274178397667647</c:v>
                </c:pt>
                <c:pt idx="6911">
                  <c:v>25.20685470189607</c:v>
                </c:pt>
                <c:pt idx="6912">
                  <c:v>26.081171337777235</c:v>
                </c:pt>
                <c:pt idx="6913">
                  <c:v>26.113095469397599</c:v>
                </c:pt>
                <c:pt idx="6914">
                  <c:v>26.061105003988477</c:v>
                </c:pt>
                <c:pt idx="6915">
                  <c:v>26.061105003988477</c:v>
                </c:pt>
                <c:pt idx="6916">
                  <c:v>25.957615119595811</c:v>
                </c:pt>
                <c:pt idx="6917">
                  <c:v>25.957615119595808</c:v>
                </c:pt>
                <c:pt idx="6918">
                  <c:v>25.838624242184697</c:v>
                </c:pt>
                <c:pt idx="6919">
                  <c:v>25.671591622229283</c:v>
                </c:pt>
                <c:pt idx="6920">
                  <c:v>25.755986884474336</c:v>
                </c:pt>
                <c:pt idx="6921">
                  <c:v>25.729183076697172</c:v>
                </c:pt>
                <c:pt idx="6922">
                  <c:v>25.713340222979966</c:v>
                </c:pt>
                <c:pt idx="6923">
                  <c:v>25.692404621822632</c:v>
                </c:pt>
                <c:pt idx="6924">
                  <c:v>25.716795826432968</c:v>
                </c:pt>
                <c:pt idx="6925">
                  <c:v>25.662045328792601</c:v>
                </c:pt>
                <c:pt idx="6926">
                  <c:v>25.590600226818889</c:v>
                </c:pt>
                <c:pt idx="6927">
                  <c:v>25.509770527977416</c:v>
                </c:pt>
                <c:pt idx="6928">
                  <c:v>25.563234555858489</c:v>
                </c:pt>
                <c:pt idx="6929">
                  <c:v>25.665958081158198</c:v>
                </c:pt>
                <c:pt idx="6930">
                  <c:v>25.848827293519406</c:v>
                </c:pt>
                <c:pt idx="6931">
                  <c:v>25.666321615319006</c:v>
                </c:pt>
                <c:pt idx="6932">
                  <c:v>24.499030375648942</c:v>
                </c:pt>
                <c:pt idx="6933">
                  <c:v>24.411977395427293</c:v>
                </c:pt>
                <c:pt idx="6934">
                  <c:v>23.65633328090032</c:v>
                </c:pt>
                <c:pt idx="6935">
                  <c:v>18.593760604784016</c:v>
                </c:pt>
                <c:pt idx="6936">
                  <c:v>14.02669221847213</c:v>
                </c:pt>
                <c:pt idx="6937">
                  <c:v>13.878357066822023</c:v>
                </c:pt>
                <c:pt idx="6938">
                  <c:v>13.53086864910499</c:v>
                </c:pt>
                <c:pt idx="6939">
                  <c:v>13.417774582270425</c:v>
                </c:pt>
                <c:pt idx="6940">
                  <c:v>13.305665112040561</c:v>
                </c:pt>
                <c:pt idx="6941">
                  <c:v>13.420288629705759</c:v>
                </c:pt>
                <c:pt idx="6942">
                  <c:v>10.162142020049334</c:v>
                </c:pt>
                <c:pt idx="6943">
                  <c:v>9.4899423964377672</c:v>
                </c:pt>
                <c:pt idx="6944">
                  <c:v>9.235230092368635</c:v>
                </c:pt>
                <c:pt idx="6945">
                  <c:v>9.0791227551128184</c:v>
                </c:pt>
                <c:pt idx="6946">
                  <c:v>9.0600253941706317</c:v>
                </c:pt>
                <c:pt idx="6947">
                  <c:v>8.8505198453944462</c:v>
                </c:pt>
                <c:pt idx="6948">
                  <c:v>8.8229137328001652</c:v>
                </c:pt>
                <c:pt idx="6949">
                  <c:v>8.8547230269431267</c:v>
                </c:pt>
                <c:pt idx="6950">
                  <c:v>8.8422359122553633</c:v>
                </c:pt>
                <c:pt idx="6951">
                  <c:v>8.8676219789497139</c:v>
                </c:pt>
                <c:pt idx="6952">
                  <c:v>8.8701992929745312</c:v>
                </c:pt>
                <c:pt idx="6953">
                  <c:v>8.8727813025000053</c:v>
                </c:pt>
                <c:pt idx="6954">
                  <c:v>9.0586106679994352</c:v>
                </c:pt>
                <c:pt idx="6955">
                  <c:v>8.1302847996788383</c:v>
                </c:pt>
                <c:pt idx="6956">
                  <c:v>6.86512127121531</c:v>
                </c:pt>
                <c:pt idx="6957">
                  <c:v>6.7388008263994159</c:v>
                </c:pt>
                <c:pt idx="6958">
                  <c:v>6.7339186074803701</c:v>
                </c:pt>
                <c:pt idx="6959">
                  <c:v>6.8408136000527424</c:v>
                </c:pt>
                <c:pt idx="6960">
                  <c:v>6.7271816392759449</c:v>
                </c:pt>
                <c:pt idx="6961">
                  <c:v>6.6852318375906803</c:v>
                </c:pt>
                <c:pt idx="6962">
                  <c:v>6.6471824174471221</c:v>
                </c:pt>
                <c:pt idx="6963">
                  <c:v>6.6120441166497583</c:v>
                </c:pt>
                <c:pt idx="6964">
                  <c:v>6.6597913640998367</c:v>
                </c:pt>
                <c:pt idx="6965">
                  <c:v>6.6511367855897143</c:v>
                </c:pt>
                <c:pt idx="6966">
                  <c:v>6.5586806933521995</c:v>
                </c:pt>
                <c:pt idx="6967">
                  <c:v>6.5618538753667091</c:v>
                </c:pt>
                <c:pt idx="6968">
                  <c:v>6.55828490336014</c:v>
                </c:pt>
              </c:numCache>
            </c:numRef>
          </c:val>
          <c:smooth val="0"/>
          <c:extLst>
            <c:ext xmlns:c16="http://schemas.microsoft.com/office/drawing/2014/chart" uri="{C3380CC4-5D6E-409C-BE32-E72D297353CC}">
              <c16:uniqueId val="{00000001-118A-E643-B912-7143997C6CED}"/>
            </c:ext>
          </c:extLst>
        </c:ser>
        <c:ser>
          <c:idx val="2"/>
          <c:order val="2"/>
          <c:tx>
            <c:strRef>
              <c:f>'Rolling Stdev Data'!$C$2</c:f>
              <c:strCache>
                <c:ptCount val="1"/>
                <c:pt idx="0">
                  <c:v>ROTATIONAL_PUMP_RPM</c:v>
                </c:pt>
              </c:strCache>
            </c:strRef>
          </c:tx>
          <c:spPr>
            <a:ln w="28575" cap="rnd">
              <a:solidFill>
                <a:schemeClr val="accent3"/>
              </a:solidFill>
              <a:round/>
            </a:ln>
            <a:effectLst/>
          </c:spPr>
          <c:marker>
            <c:symbol val="none"/>
          </c:marker>
          <c:cat>
            <c:strRef>
              <c:f>'Rolling Stdev Data'!$J$2:$J$6971</c:f>
              <c:strCache>
                <c:ptCount val="6970"/>
                <c:pt idx="0">
                  <c:v>TIMEFRAME</c:v>
                </c:pt>
                <c:pt idx="1">
                  <c:v>12/9/14 0:12</c:v>
                </c:pt>
                <c:pt idx="2">
                  <c:v>12/9/14 0:13</c:v>
                </c:pt>
                <c:pt idx="3">
                  <c:v>12/9/14 0:13</c:v>
                </c:pt>
                <c:pt idx="4">
                  <c:v>12/9/14 0:13</c:v>
                </c:pt>
                <c:pt idx="5">
                  <c:v>12/9/14 0:14</c:v>
                </c:pt>
                <c:pt idx="6">
                  <c:v>12/9/14 0:14</c:v>
                </c:pt>
                <c:pt idx="7">
                  <c:v>12/9/14 0:14</c:v>
                </c:pt>
                <c:pt idx="8">
                  <c:v>12/9/14 0:15</c:v>
                </c:pt>
                <c:pt idx="9">
                  <c:v>12/9/14 0:16</c:v>
                </c:pt>
                <c:pt idx="10">
                  <c:v>12/9/14 0:16</c:v>
                </c:pt>
                <c:pt idx="11">
                  <c:v>12/9/14 0:16</c:v>
                </c:pt>
                <c:pt idx="12">
                  <c:v>12/9/14 0:16</c:v>
                </c:pt>
                <c:pt idx="13">
                  <c:v>12/9/14 0:16</c:v>
                </c:pt>
                <c:pt idx="14">
                  <c:v>12/9/14 0:16</c:v>
                </c:pt>
                <c:pt idx="15">
                  <c:v>12/9/14 0:17</c:v>
                </c:pt>
                <c:pt idx="16">
                  <c:v>12/9/14 0:18</c:v>
                </c:pt>
                <c:pt idx="17">
                  <c:v>12/9/14 0:19</c:v>
                </c:pt>
                <c:pt idx="18">
                  <c:v>12/9/14 0:19</c:v>
                </c:pt>
                <c:pt idx="19">
                  <c:v>12/9/14 0:19</c:v>
                </c:pt>
                <c:pt idx="20">
                  <c:v>12/9/14 0:20</c:v>
                </c:pt>
                <c:pt idx="21">
                  <c:v>12/9/14 0:20</c:v>
                </c:pt>
                <c:pt idx="22">
                  <c:v>12/9/14 0:20</c:v>
                </c:pt>
                <c:pt idx="23">
                  <c:v>12/9/14 0:20</c:v>
                </c:pt>
                <c:pt idx="24">
                  <c:v>12/9/14 0:20</c:v>
                </c:pt>
                <c:pt idx="25">
                  <c:v>12/9/14 0:21</c:v>
                </c:pt>
                <c:pt idx="26">
                  <c:v>12/9/14 0:21</c:v>
                </c:pt>
                <c:pt idx="27">
                  <c:v>12/9/14 0:21</c:v>
                </c:pt>
                <c:pt idx="28">
                  <c:v>12/9/14 0:21</c:v>
                </c:pt>
                <c:pt idx="29">
                  <c:v>12/9/14 0:21</c:v>
                </c:pt>
                <c:pt idx="30">
                  <c:v>12/9/14 0:22</c:v>
                </c:pt>
                <c:pt idx="31">
                  <c:v>12/9/14 0:23</c:v>
                </c:pt>
                <c:pt idx="32">
                  <c:v>12/9/14 0:25</c:v>
                </c:pt>
                <c:pt idx="33">
                  <c:v>12/9/14 0:26</c:v>
                </c:pt>
                <c:pt idx="34">
                  <c:v>12/9/14 0:26</c:v>
                </c:pt>
                <c:pt idx="35">
                  <c:v>12/9/14 0:26</c:v>
                </c:pt>
                <c:pt idx="36">
                  <c:v>12/9/14 0:26</c:v>
                </c:pt>
                <c:pt idx="37">
                  <c:v>12/9/14 0:27</c:v>
                </c:pt>
                <c:pt idx="38">
                  <c:v>12/9/14 0:28</c:v>
                </c:pt>
                <c:pt idx="39">
                  <c:v>12/9/14 0:28</c:v>
                </c:pt>
                <c:pt idx="40">
                  <c:v>12/9/14 0:28</c:v>
                </c:pt>
                <c:pt idx="41">
                  <c:v>12/9/14 0:29</c:v>
                </c:pt>
                <c:pt idx="42">
                  <c:v>12/9/14 0:29</c:v>
                </c:pt>
                <c:pt idx="43">
                  <c:v>12/9/14 0:29</c:v>
                </c:pt>
                <c:pt idx="44">
                  <c:v>12/9/14 0:29</c:v>
                </c:pt>
                <c:pt idx="45">
                  <c:v>12/9/14 0:29</c:v>
                </c:pt>
                <c:pt idx="46">
                  <c:v>12/9/14 0:29</c:v>
                </c:pt>
                <c:pt idx="47">
                  <c:v>12/9/14 0:30</c:v>
                </c:pt>
                <c:pt idx="48">
                  <c:v>12/9/14 0:30</c:v>
                </c:pt>
                <c:pt idx="49">
                  <c:v>12/9/14 0:31</c:v>
                </c:pt>
                <c:pt idx="50">
                  <c:v>12/9/14 0:31</c:v>
                </c:pt>
                <c:pt idx="51">
                  <c:v>12/9/14 0:32</c:v>
                </c:pt>
                <c:pt idx="52">
                  <c:v>12/9/14 0:32</c:v>
                </c:pt>
                <c:pt idx="53">
                  <c:v>12/9/14 0:32</c:v>
                </c:pt>
                <c:pt idx="54">
                  <c:v>12/9/14 0:32</c:v>
                </c:pt>
                <c:pt idx="55">
                  <c:v>12/9/14 0:32</c:v>
                </c:pt>
                <c:pt idx="56">
                  <c:v>12/9/14 0:33</c:v>
                </c:pt>
                <c:pt idx="57">
                  <c:v>12/9/14 0:33</c:v>
                </c:pt>
                <c:pt idx="58">
                  <c:v>12/9/14 0:34</c:v>
                </c:pt>
                <c:pt idx="59">
                  <c:v>12/9/14 0:34</c:v>
                </c:pt>
                <c:pt idx="60">
                  <c:v>12/9/14 0:34</c:v>
                </c:pt>
                <c:pt idx="61">
                  <c:v>12/9/14 0:34</c:v>
                </c:pt>
                <c:pt idx="62">
                  <c:v>12/9/14 0:34</c:v>
                </c:pt>
                <c:pt idx="63">
                  <c:v>12/9/14 0:35</c:v>
                </c:pt>
                <c:pt idx="64">
                  <c:v>12/9/14 0:35</c:v>
                </c:pt>
                <c:pt idx="65">
                  <c:v>12/9/14 0:35</c:v>
                </c:pt>
                <c:pt idx="66">
                  <c:v>12/9/14 0:35</c:v>
                </c:pt>
                <c:pt idx="67">
                  <c:v>12/9/14 0:35</c:v>
                </c:pt>
                <c:pt idx="68">
                  <c:v>12/9/14 0:36</c:v>
                </c:pt>
                <c:pt idx="69">
                  <c:v>12/9/14 0:36</c:v>
                </c:pt>
                <c:pt idx="70">
                  <c:v>12/9/14 0:36</c:v>
                </c:pt>
                <c:pt idx="71">
                  <c:v>12/9/14 0:36</c:v>
                </c:pt>
                <c:pt idx="72">
                  <c:v>12/9/14 0:36</c:v>
                </c:pt>
                <c:pt idx="73">
                  <c:v>12/9/14 0:39</c:v>
                </c:pt>
                <c:pt idx="74">
                  <c:v>12/9/14 0:39</c:v>
                </c:pt>
                <c:pt idx="75">
                  <c:v>12/9/14 0:40</c:v>
                </c:pt>
                <c:pt idx="76">
                  <c:v>12/9/14 0:40</c:v>
                </c:pt>
                <c:pt idx="77">
                  <c:v>12/9/14 0:40</c:v>
                </c:pt>
                <c:pt idx="78">
                  <c:v>12/9/14 0:40</c:v>
                </c:pt>
                <c:pt idx="79">
                  <c:v>12/9/14 0:41</c:v>
                </c:pt>
                <c:pt idx="80">
                  <c:v>12/9/14 0:41</c:v>
                </c:pt>
                <c:pt idx="81">
                  <c:v>12/9/14 0:41</c:v>
                </c:pt>
                <c:pt idx="82">
                  <c:v>12/9/14 0:41</c:v>
                </c:pt>
                <c:pt idx="83">
                  <c:v>12/9/14 0:41</c:v>
                </c:pt>
                <c:pt idx="84">
                  <c:v>12/9/14 0:42</c:v>
                </c:pt>
                <c:pt idx="85">
                  <c:v>12/9/14 0:42</c:v>
                </c:pt>
                <c:pt idx="86">
                  <c:v>12/9/14 0:42</c:v>
                </c:pt>
                <c:pt idx="87">
                  <c:v>12/9/14 0:43</c:v>
                </c:pt>
                <c:pt idx="88">
                  <c:v>12/9/14 0:43</c:v>
                </c:pt>
                <c:pt idx="89">
                  <c:v>12/9/14 0:44</c:v>
                </c:pt>
                <c:pt idx="90">
                  <c:v>12/9/14 0:44</c:v>
                </c:pt>
                <c:pt idx="91">
                  <c:v>12/9/14 0:44</c:v>
                </c:pt>
                <c:pt idx="92">
                  <c:v>12/9/14 0:44</c:v>
                </c:pt>
                <c:pt idx="93">
                  <c:v>12/9/14 0:44</c:v>
                </c:pt>
                <c:pt idx="94">
                  <c:v>12/9/14 0:45</c:v>
                </c:pt>
                <c:pt idx="95">
                  <c:v>12/9/14 0:45</c:v>
                </c:pt>
                <c:pt idx="96">
                  <c:v>12/9/14 0:46</c:v>
                </c:pt>
                <c:pt idx="97">
                  <c:v>12/9/14 0:46</c:v>
                </c:pt>
                <c:pt idx="98">
                  <c:v>12/9/14 0:46</c:v>
                </c:pt>
                <c:pt idx="99">
                  <c:v>12/9/14 0:49</c:v>
                </c:pt>
                <c:pt idx="100">
                  <c:v>12/9/14 0:51</c:v>
                </c:pt>
                <c:pt idx="101">
                  <c:v>12/9/14 0:51</c:v>
                </c:pt>
                <c:pt idx="102">
                  <c:v>12/9/14 0:51</c:v>
                </c:pt>
                <c:pt idx="103">
                  <c:v>12/9/14 0:51</c:v>
                </c:pt>
                <c:pt idx="104">
                  <c:v>12/9/14 0:52</c:v>
                </c:pt>
                <c:pt idx="105">
                  <c:v>12/9/14 0:52</c:v>
                </c:pt>
                <c:pt idx="106">
                  <c:v>12/9/14 0:52</c:v>
                </c:pt>
                <c:pt idx="107">
                  <c:v>12/9/14 0:53</c:v>
                </c:pt>
                <c:pt idx="108">
                  <c:v>12/9/14 0:53</c:v>
                </c:pt>
                <c:pt idx="109">
                  <c:v>12/9/14 0:53</c:v>
                </c:pt>
                <c:pt idx="110">
                  <c:v>12/9/14 0:53</c:v>
                </c:pt>
                <c:pt idx="111">
                  <c:v>12/9/14 0:53</c:v>
                </c:pt>
                <c:pt idx="112">
                  <c:v>12/9/14 0:53</c:v>
                </c:pt>
                <c:pt idx="113">
                  <c:v>12/9/14 0:54</c:v>
                </c:pt>
                <c:pt idx="114">
                  <c:v>12/9/14 0:55</c:v>
                </c:pt>
                <c:pt idx="115">
                  <c:v>12/9/14 0:55</c:v>
                </c:pt>
                <c:pt idx="116">
                  <c:v>12/9/14 0:56</c:v>
                </c:pt>
                <c:pt idx="117">
                  <c:v>12/9/14 0:57</c:v>
                </c:pt>
                <c:pt idx="118">
                  <c:v>12/9/14 0:57</c:v>
                </c:pt>
                <c:pt idx="119">
                  <c:v>12/9/14 0:57</c:v>
                </c:pt>
                <c:pt idx="120">
                  <c:v>12/9/14 0:58</c:v>
                </c:pt>
                <c:pt idx="121">
                  <c:v>12/9/14 0:58</c:v>
                </c:pt>
                <c:pt idx="122">
                  <c:v>12/9/14 0:59</c:v>
                </c:pt>
                <c:pt idx="123">
                  <c:v>12/9/14 1:00</c:v>
                </c:pt>
                <c:pt idx="124">
                  <c:v>12/9/14 1:00</c:v>
                </c:pt>
                <c:pt idx="125">
                  <c:v>12/9/14 1:00</c:v>
                </c:pt>
                <c:pt idx="126">
                  <c:v>12/9/14 1:01</c:v>
                </c:pt>
                <c:pt idx="127">
                  <c:v>12/9/14 1:02</c:v>
                </c:pt>
                <c:pt idx="128">
                  <c:v>12/9/14 1:02</c:v>
                </c:pt>
                <c:pt idx="129">
                  <c:v>12/9/14 1:02</c:v>
                </c:pt>
                <c:pt idx="130">
                  <c:v>12/9/14 1:02</c:v>
                </c:pt>
                <c:pt idx="131">
                  <c:v>12/9/14 1:02</c:v>
                </c:pt>
                <c:pt idx="132">
                  <c:v>12/9/14 1:02</c:v>
                </c:pt>
                <c:pt idx="133">
                  <c:v>12/9/14 1:03</c:v>
                </c:pt>
                <c:pt idx="134">
                  <c:v>12/9/14 1:04</c:v>
                </c:pt>
                <c:pt idx="135">
                  <c:v>12/9/14 1:05</c:v>
                </c:pt>
                <c:pt idx="136">
                  <c:v>12/9/14 1:05</c:v>
                </c:pt>
                <c:pt idx="137">
                  <c:v>12/9/14 1:05</c:v>
                </c:pt>
                <c:pt idx="138">
                  <c:v>12/9/14 1:05</c:v>
                </c:pt>
                <c:pt idx="139">
                  <c:v>12/9/14 1:06</c:v>
                </c:pt>
                <c:pt idx="140">
                  <c:v>12/9/14 1:06</c:v>
                </c:pt>
                <c:pt idx="141">
                  <c:v>12/9/14 1:08</c:v>
                </c:pt>
                <c:pt idx="142">
                  <c:v>12/9/14 1:08</c:v>
                </c:pt>
                <c:pt idx="143">
                  <c:v>12/9/14 1:08</c:v>
                </c:pt>
                <c:pt idx="144">
                  <c:v>12/9/14 1:08</c:v>
                </c:pt>
                <c:pt idx="145">
                  <c:v>12/9/14 1:09</c:v>
                </c:pt>
                <c:pt idx="146">
                  <c:v>12/9/14 1:09</c:v>
                </c:pt>
                <c:pt idx="147">
                  <c:v>12/9/14 1:09</c:v>
                </c:pt>
                <c:pt idx="148">
                  <c:v>12/9/14 1:10</c:v>
                </c:pt>
                <c:pt idx="149">
                  <c:v>12/9/14 1:11</c:v>
                </c:pt>
                <c:pt idx="150">
                  <c:v>12/9/14 1:11</c:v>
                </c:pt>
                <c:pt idx="151">
                  <c:v>12/9/14 1:11</c:v>
                </c:pt>
                <c:pt idx="152">
                  <c:v>12/9/14 1:11</c:v>
                </c:pt>
                <c:pt idx="153">
                  <c:v>12/9/14 1:11</c:v>
                </c:pt>
                <c:pt idx="154">
                  <c:v>12/9/14 1:12</c:v>
                </c:pt>
                <c:pt idx="155">
                  <c:v>12/9/14 1:13</c:v>
                </c:pt>
                <c:pt idx="156">
                  <c:v>12/9/14 1:13</c:v>
                </c:pt>
                <c:pt idx="157">
                  <c:v>12/9/14 1:13</c:v>
                </c:pt>
                <c:pt idx="158">
                  <c:v>12/9/14 1:13</c:v>
                </c:pt>
                <c:pt idx="159">
                  <c:v>12/9/14 1:14</c:v>
                </c:pt>
                <c:pt idx="160">
                  <c:v>12/9/14 1:14</c:v>
                </c:pt>
                <c:pt idx="161">
                  <c:v>12/9/14 1:14</c:v>
                </c:pt>
                <c:pt idx="162">
                  <c:v>12/9/14 1:15</c:v>
                </c:pt>
                <c:pt idx="163">
                  <c:v>12/9/14 1:15</c:v>
                </c:pt>
                <c:pt idx="164">
                  <c:v>12/9/14 1:17</c:v>
                </c:pt>
                <c:pt idx="165">
                  <c:v>12/9/14 1:17</c:v>
                </c:pt>
                <c:pt idx="166">
                  <c:v>12/9/14 1:17</c:v>
                </c:pt>
                <c:pt idx="167">
                  <c:v>12/9/14 1:18</c:v>
                </c:pt>
                <c:pt idx="168">
                  <c:v>12/9/14 1:18</c:v>
                </c:pt>
                <c:pt idx="169">
                  <c:v>12/9/14 1:18</c:v>
                </c:pt>
                <c:pt idx="170">
                  <c:v>12/9/14 1:18</c:v>
                </c:pt>
                <c:pt idx="171">
                  <c:v>12/9/14 1:18</c:v>
                </c:pt>
                <c:pt idx="172">
                  <c:v>12/9/14 1:19</c:v>
                </c:pt>
                <c:pt idx="173">
                  <c:v>12/9/14 1:19</c:v>
                </c:pt>
                <c:pt idx="174">
                  <c:v>12/9/14 1:20</c:v>
                </c:pt>
                <c:pt idx="175">
                  <c:v>12/9/14 1:20</c:v>
                </c:pt>
                <c:pt idx="176">
                  <c:v>12/9/14 1:20</c:v>
                </c:pt>
                <c:pt idx="177">
                  <c:v>12/9/14 1:20</c:v>
                </c:pt>
                <c:pt idx="178">
                  <c:v>12/9/14 1:23</c:v>
                </c:pt>
                <c:pt idx="179">
                  <c:v>12/9/14 1:23</c:v>
                </c:pt>
                <c:pt idx="180">
                  <c:v>12/9/14 1:23</c:v>
                </c:pt>
                <c:pt idx="181">
                  <c:v>12/9/14 1:23</c:v>
                </c:pt>
                <c:pt idx="182">
                  <c:v>12/9/14 1:23</c:v>
                </c:pt>
                <c:pt idx="183">
                  <c:v>12/9/14 1:24</c:v>
                </c:pt>
                <c:pt idx="184">
                  <c:v>12/9/14 1:24</c:v>
                </c:pt>
                <c:pt idx="185">
                  <c:v>12/9/14 1:25</c:v>
                </c:pt>
                <c:pt idx="186">
                  <c:v>12/9/14 1:25</c:v>
                </c:pt>
                <c:pt idx="187">
                  <c:v>12/9/14 1:25</c:v>
                </c:pt>
                <c:pt idx="188">
                  <c:v>12/9/14 1:26</c:v>
                </c:pt>
                <c:pt idx="189">
                  <c:v>12/9/14 1:27</c:v>
                </c:pt>
                <c:pt idx="190">
                  <c:v>12/9/14 1:27</c:v>
                </c:pt>
                <c:pt idx="191">
                  <c:v>12/9/14 1:27</c:v>
                </c:pt>
                <c:pt idx="192">
                  <c:v>12/9/14 1:27</c:v>
                </c:pt>
                <c:pt idx="193">
                  <c:v>12/9/14 1:27</c:v>
                </c:pt>
                <c:pt idx="194">
                  <c:v>12/9/14 1:27</c:v>
                </c:pt>
                <c:pt idx="195">
                  <c:v>12/9/14 1:28</c:v>
                </c:pt>
                <c:pt idx="196">
                  <c:v>12/9/14 1:28</c:v>
                </c:pt>
                <c:pt idx="197">
                  <c:v>12/9/14 1:29</c:v>
                </c:pt>
                <c:pt idx="198">
                  <c:v>12/9/14 1:29</c:v>
                </c:pt>
                <c:pt idx="199">
                  <c:v>12/9/14 1:29</c:v>
                </c:pt>
                <c:pt idx="200">
                  <c:v>12/9/14 1:30</c:v>
                </c:pt>
                <c:pt idx="201">
                  <c:v>12/9/14 1:30</c:v>
                </c:pt>
                <c:pt idx="202">
                  <c:v>12/9/14 1:30</c:v>
                </c:pt>
                <c:pt idx="203">
                  <c:v>12/9/14 1:31</c:v>
                </c:pt>
                <c:pt idx="204">
                  <c:v>12/9/14 1:31</c:v>
                </c:pt>
                <c:pt idx="205">
                  <c:v>12/9/14 1:31</c:v>
                </c:pt>
                <c:pt idx="206">
                  <c:v>12/9/14 1:31</c:v>
                </c:pt>
                <c:pt idx="207">
                  <c:v>12/9/14 1:32</c:v>
                </c:pt>
                <c:pt idx="208">
                  <c:v>12/9/14 1:33</c:v>
                </c:pt>
                <c:pt idx="209">
                  <c:v>12/9/14 1:33</c:v>
                </c:pt>
                <c:pt idx="210">
                  <c:v>12/9/14 1:33</c:v>
                </c:pt>
                <c:pt idx="211">
                  <c:v>12/9/14 1:33</c:v>
                </c:pt>
                <c:pt idx="212">
                  <c:v>12/9/14 1:33</c:v>
                </c:pt>
                <c:pt idx="213">
                  <c:v>12/9/14 1:33</c:v>
                </c:pt>
                <c:pt idx="214">
                  <c:v>12/9/14 1:33</c:v>
                </c:pt>
                <c:pt idx="215">
                  <c:v>12/9/14 1:34</c:v>
                </c:pt>
                <c:pt idx="216">
                  <c:v>12/9/14 1:34</c:v>
                </c:pt>
                <c:pt idx="217">
                  <c:v>12/9/14 1:34</c:v>
                </c:pt>
                <c:pt idx="218">
                  <c:v>12/9/14 1:34</c:v>
                </c:pt>
                <c:pt idx="219">
                  <c:v>12/9/14 1:35</c:v>
                </c:pt>
                <c:pt idx="220">
                  <c:v>12/9/14 1:35</c:v>
                </c:pt>
                <c:pt idx="221">
                  <c:v>12/9/14 1:35</c:v>
                </c:pt>
                <c:pt idx="222">
                  <c:v>12/9/14 1:36</c:v>
                </c:pt>
                <c:pt idx="223">
                  <c:v>12/9/14 1:36</c:v>
                </c:pt>
                <c:pt idx="224">
                  <c:v>12/9/14 1:36</c:v>
                </c:pt>
                <c:pt idx="225">
                  <c:v>12/9/14 1:36</c:v>
                </c:pt>
                <c:pt idx="226">
                  <c:v>12/9/14 1:37</c:v>
                </c:pt>
                <c:pt idx="227">
                  <c:v>12/9/14 1:37</c:v>
                </c:pt>
                <c:pt idx="228">
                  <c:v>12/9/14 1:38</c:v>
                </c:pt>
                <c:pt idx="229">
                  <c:v>12/9/14 1:38</c:v>
                </c:pt>
                <c:pt idx="230">
                  <c:v>12/9/14 1:39</c:v>
                </c:pt>
                <c:pt idx="231">
                  <c:v>12/9/14 1:39</c:v>
                </c:pt>
                <c:pt idx="232">
                  <c:v>12/9/14 1:39</c:v>
                </c:pt>
                <c:pt idx="233">
                  <c:v>12/9/14 1:40</c:v>
                </c:pt>
                <c:pt idx="234">
                  <c:v>12/9/14 1:40</c:v>
                </c:pt>
                <c:pt idx="235">
                  <c:v>12/9/14 1:41</c:v>
                </c:pt>
                <c:pt idx="236">
                  <c:v>12/9/14 1:41</c:v>
                </c:pt>
                <c:pt idx="237">
                  <c:v>12/9/14 1:41</c:v>
                </c:pt>
                <c:pt idx="238">
                  <c:v>12/9/14 1:42</c:v>
                </c:pt>
                <c:pt idx="239">
                  <c:v>12/9/14 1:42</c:v>
                </c:pt>
                <c:pt idx="240">
                  <c:v>12/9/14 1:42</c:v>
                </c:pt>
                <c:pt idx="241">
                  <c:v>12/9/14 1:43</c:v>
                </c:pt>
                <c:pt idx="242">
                  <c:v>12/9/14 1:43</c:v>
                </c:pt>
                <c:pt idx="243">
                  <c:v>12/9/14 1:43</c:v>
                </c:pt>
                <c:pt idx="244">
                  <c:v>12/9/14 1:44</c:v>
                </c:pt>
                <c:pt idx="245">
                  <c:v>12/9/14 1:44</c:v>
                </c:pt>
                <c:pt idx="246">
                  <c:v>12/9/14 1:44</c:v>
                </c:pt>
                <c:pt idx="247">
                  <c:v>12/9/14 1:45</c:v>
                </c:pt>
                <c:pt idx="248">
                  <c:v>12/9/14 1:47</c:v>
                </c:pt>
                <c:pt idx="249">
                  <c:v>12/9/14 1:47</c:v>
                </c:pt>
                <c:pt idx="250">
                  <c:v>12/9/14 1:47</c:v>
                </c:pt>
                <c:pt idx="251">
                  <c:v>12/9/14 1:48</c:v>
                </c:pt>
                <c:pt idx="252">
                  <c:v>12/9/14 1:48</c:v>
                </c:pt>
                <c:pt idx="253">
                  <c:v>12/9/14 1:48</c:v>
                </c:pt>
                <c:pt idx="254">
                  <c:v>12/9/14 1:49</c:v>
                </c:pt>
                <c:pt idx="255">
                  <c:v>12/9/14 1:49</c:v>
                </c:pt>
                <c:pt idx="256">
                  <c:v>12/9/14 1:49</c:v>
                </c:pt>
                <c:pt idx="257">
                  <c:v>12/9/14 1:49</c:v>
                </c:pt>
                <c:pt idx="258">
                  <c:v>12/9/14 1:49</c:v>
                </c:pt>
                <c:pt idx="259">
                  <c:v>12/9/14 1:49</c:v>
                </c:pt>
                <c:pt idx="260">
                  <c:v>12/9/14 1:50</c:v>
                </c:pt>
                <c:pt idx="261">
                  <c:v>12/9/14 1:50</c:v>
                </c:pt>
                <c:pt idx="262">
                  <c:v>12/9/14 1:50</c:v>
                </c:pt>
                <c:pt idx="263">
                  <c:v>12/9/14 1:51</c:v>
                </c:pt>
                <c:pt idx="264">
                  <c:v>12/9/14 1:51</c:v>
                </c:pt>
                <c:pt idx="265">
                  <c:v>12/9/14 1:52</c:v>
                </c:pt>
                <c:pt idx="266">
                  <c:v>12/9/14 1:53</c:v>
                </c:pt>
                <c:pt idx="267">
                  <c:v>12/9/14 1:53</c:v>
                </c:pt>
                <c:pt idx="268">
                  <c:v>12/9/14 1:53</c:v>
                </c:pt>
                <c:pt idx="269">
                  <c:v>12/9/14 1:53</c:v>
                </c:pt>
                <c:pt idx="270">
                  <c:v>12/9/14 1:54</c:v>
                </c:pt>
                <c:pt idx="271">
                  <c:v>12/9/14 1:54</c:v>
                </c:pt>
                <c:pt idx="272">
                  <c:v>12/9/14 1:55</c:v>
                </c:pt>
                <c:pt idx="273">
                  <c:v>12/9/14 1:55</c:v>
                </c:pt>
                <c:pt idx="274">
                  <c:v>12/9/14 1:55</c:v>
                </c:pt>
                <c:pt idx="275">
                  <c:v>12/9/14 1:55</c:v>
                </c:pt>
                <c:pt idx="276">
                  <c:v>12/9/14 1:55</c:v>
                </c:pt>
                <c:pt idx="277">
                  <c:v>12/9/14 1:56</c:v>
                </c:pt>
                <c:pt idx="278">
                  <c:v>12/9/14 1:56</c:v>
                </c:pt>
                <c:pt idx="279">
                  <c:v>12/9/14 1:56</c:v>
                </c:pt>
                <c:pt idx="280">
                  <c:v>12/9/14 1:56</c:v>
                </c:pt>
                <c:pt idx="281">
                  <c:v>12/9/14 1:57</c:v>
                </c:pt>
                <c:pt idx="282">
                  <c:v>12/9/14 1:57</c:v>
                </c:pt>
                <c:pt idx="283">
                  <c:v>12/9/14 1:57</c:v>
                </c:pt>
                <c:pt idx="284">
                  <c:v>12/9/14 1:58</c:v>
                </c:pt>
                <c:pt idx="285">
                  <c:v>12/9/14 1:58</c:v>
                </c:pt>
                <c:pt idx="286">
                  <c:v>12/9/14 1:59</c:v>
                </c:pt>
                <c:pt idx="287">
                  <c:v>12/9/14 1:59</c:v>
                </c:pt>
                <c:pt idx="288">
                  <c:v>12/9/14 1:59</c:v>
                </c:pt>
                <c:pt idx="289">
                  <c:v>12/9/14 1:59</c:v>
                </c:pt>
                <c:pt idx="290">
                  <c:v>12/9/14 2:00</c:v>
                </c:pt>
                <c:pt idx="291">
                  <c:v>12/9/14 2:01</c:v>
                </c:pt>
                <c:pt idx="292">
                  <c:v>12/9/14 2:02</c:v>
                </c:pt>
                <c:pt idx="293">
                  <c:v>12/9/14 2:02</c:v>
                </c:pt>
                <c:pt idx="294">
                  <c:v>12/9/14 2:02</c:v>
                </c:pt>
                <c:pt idx="295">
                  <c:v>12/9/14 2:03</c:v>
                </c:pt>
                <c:pt idx="296">
                  <c:v>12/9/14 2:03</c:v>
                </c:pt>
                <c:pt idx="297">
                  <c:v>12/9/14 2:04</c:v>
                </c:pt>
                <c:pt idx="298">
                  <c:v>12/9/14 2:05</c:v>
                </c:pt>
                <c:pt idx="299">
                  <c:v>12/9/14 2:05</c:v>
                </c:pt>
                <c:pt idx="300">
                  <c:v>12/9/14 2:05</c:v>
                </c:pt>
                <c:pt idx="301">
                  <c:v>12/9/14 2:06</c:v>
                </c:pt>
                <c:pt idx="302">
                  <c:v>12/9/14 2:06</c:v>
                </c:pt>
                <c:pt idx="303">
                  <c:v>12/9/14 2:06</c:v>
                </c:pt>
                <c:pt idx="304">
                  <c:v>12/9/14 2:07</c:v>
                </c:pt>
                <c:pt idx="305">
                  <c:v>12/9/14 2:08</c:v>
                </c:pt>
                <c:pt idx="306">
                  <c:v>12/9/14 2:08</c:v>
                </c:pt>
                <c:pt idx="307">
                  <c:v>12/9/14 2:08</c:v>
                </c:pt>
                <c:pt idx="308">
                  <c:v>12/9/14 2:08</c:v>
                </c:pt>
                <c:pt idx="309">
                  <c:v>12/9/14 2:09</c:v>
                </c:pt>
                <c:pt idx="310">
                  <c:v>12/9/14 2:09</c:v>
                </c:pt>
                <c:pt idx="311">
                  <c:v>12/9/14 2:10</c:v>
                </c:pt>
                <c:pt idx="312">
                  <c:v>12/9/14 2:10</c:v>
                </c:pt>
                <c:pt idx="313">
                  <c:v>12/9/14 2:11</c:v>
                </c:pt>
                <c:pt idx="314">
                  <c:v>12/9/14 2:11</c:v>
                </c:pt>
                <c:pt idx="315">
                  <c:v>12/9/14 2:12</c:v>
                </c:pt>
                <c:pt idx="316">
                  <c:v>12/9/14 2:12</c:v>
                </c:pt>
                <c:pt idx="317">
                  <c:v>12/9/14 2:13</c:v>
                </c:pt>
                <c:pt idx="318">
                  <c:v>12/9/14 2:13</c:v>
                </c:pt>
                <c:pt idx="319">
                  <c:v>12/9/14 2:14</c:v>
                </c:pt>
                <c:pt idx="320">
                  <c:v>12/9/14 2:15</c:v>
                </c:pt>
                <c:pt idx="321">
                  <c:v>12/9/14 2:15</c:v>
                </c:pt>
                <c:pt idx="322">
                  <c:v>12/9/14 2:16</c:v>
                </c:pt>
                <c:pt idx="323">
                  <c:v>12/9/14 2:16</c:v>
                </c:pt>
                <c:pt idx="324">
                  <c:v>12/9/14 2:16</c:v>
                </c:pt>
                <c:pt idx="325">
                  <c:v>12/9/14 2:16</c:v>
                </c:pt>
                <c:pt idx="326">
                  <c:v>12/9/14 2:16</c:v>
                </c:pt>
                <c:pt idx="327">
                  <c:v>12/9/14 2:16</c:v>
                </c:pt>
                <c:pt idx="328">
                  <c:v>12/9/14 2:16</c:v>
                </c:pt>
                <c:pt idx="329">
                  <c:v>12/9/14 2:17</c:v>
                </c:pt>
                <c:pt idx="330">
                  <c:v>12/9/14 2:17</c:v>
                </c:pt>
                <c:pt idx="331">
                  <c:v>12/9/14 2:17</c:v>
                </c:pt>
                <c:pt idx="332">
                  <c:v>12/9/14 2:17</c:v>
                </c:pt>
                <c:pt idx="333">
                  <c:v>12/9/14 2:17</c:v>
                </c:pt>
                <c:pt idx="334">
                  <c:v>12/9/14 2:18</c:v>
                </c:pt>
                <c:pt idx="335">
                  <c:v>12/9/14 2:18</c:v>
                </c:pt>
                <c:pt idx="336">
                  <c:v>12/9/14 2:18</c:v>
                </c:pt>
                <c:pt idx="337">
                  <c:v>12/9/14 2:18</c:v>
                </c:pt>
                <c:pt idx="338">
                  <c:v>12/9/14 2:18</c:v>
                </c:pt>
                <c:pt idx="339">
                  <c:v>12/9/14 2:18</c:v>
                </c:pt>
                <c:pt idx="340">
                  <c:v>12/9/14 2:19</c:v>
                </c:pt>
                <c:pt idx="341">
                  <c:v>12/9/14 2:19</c:v>
                </c:pt>
                <c:pt idx="342">
                  <c:v>12/9/14 2:20</c:v>
                </c:pt>
                <c:pt idx="343">
                  <c:v>12/9/14 2:20</c:v>
                </c:pt>
                <c:pt idx="344">
                  <c:v>12/9/14 2:20</c:v>
                </c:pt>
                <c:pt idx="345">
                  <c:v>12/9/14 2:21</c:v>
                </c:pt>
                <c:pt idx="346">
                  <c:v>12/9/14 2:21</c:v>
                </c:pt>
                <c:pt idx="347">
                  <c:v>12/9/14 2:22</c:v>
                </c:pt>
                <c:pt idx="348">
                  <c:v>12/9/14 2:22</c:v>
                </c:pt>
                <c:pt idx="349">
                  <c:v>12/9/14 2:24</c:v>
                </c:pt>
                <c:pt idx="350">
                  <c:v>12/9/14 2:24</c:v>
                </c:pt>
                <c:pt idx="351">
                  <c:v>12/9/14 2:25</c:v>
                </c:pt>
                <c:pt idx="352">
                  <c:v>12/9/14 2:25</c:v>
                </c:pt>
                <c:pt idx="353">
                  <c:v>12/9/14 2:25</c:v>
                </c:pt>
                <c:pt idx="354">
                  <c:v>12/9/14 2:25</c:v>
                </c:pt>
                <c:pt idx="355">
                  <c:v>12/9/14 2:26</c:v>
                </c:pt>
                <c:pt idx="356">
                  <c:v>12/9/14 2:26</c:v>
                </c:pt>
                <c:pt idx="357">
                  <c:v>12/9/14 2:27</c:v>
                </c:pt>
                <c:pt idx="358">
                  <c:v>12/9/14 2:27</c:v>
                </c:pt>
                <c:pt idx="359">
                  <c:v>12/9/14 2:27</c:v>
                </c:pt>
                <c:pt idx="360">
                  <c:v>12/9/14 2:27</c:v>
                </c:pt>
                <c:pt idx="361">
                  <c:v>12/9/14 2:27</c:v>
                </c:pt>
                <c:pt idx="362">
                  <c:v>12/9/14 2:28</c:v>
                </c:pt>
                <c:pt idx="363">
                  <c:v>12/9/14 2:28</c:v>
                </c:pt>
                <c:pt idx="364">
                  <c:v>12/9/14 2:28</c:v>
                </c:pt>
                <c:pt idx="365">
                  <c:v>12/9/14 2:28</c:v>
                </c:pt>
                <c:pt idx="366">
                  <c:v>12/9/14 2:29</c:v>
                </c:pt>
                <c:pt idx="367">
                  <c:v>12/9/14 2:29</c:v>
                </c:pt>
                <c:pt idx="368">
                  <c:v>12/9/14 2:29</c:v>
                </c:pt>
                <c:pt idx="369">
                  <c:v>12/9/14 2:29</c:v>
                </c:pt>
                <c:pt idx="370">
                  <c:v>12/9/14 2:29</c:v>
                </c:pt>
                <c:pt idx="371">
                  <c:v>12/9/14 2:30</c:v>
                </c:pt>
                <c:pt idx="372">
                  <c:v>12/9/14 2:30</c:v>
                </c:pt>
                <c:pt idx="373">
                  <c:v>12/9/14 2:30</c:v>
                </c:pt>
                <c:pt idx="374">
                  <c:v>12/9/14 2:30</c:v>
                </c:pt>
                <c:pt idx="375">
                  <c:v>12/9/14 2:30</c:v>
                </c:pt>
                <c:pt idx="376">
                  <c:v>12/9/14 2:30</c:v>
                </c:pt>
                <c:pt idx="377">
                  <c:v>12/9/14 2:30</c:v>
                </c:pt>
                <c:pt idx="378">
                  <c:v>12/9/14 2:31</c:v>
                </c:pt>
                <c:pt idx="379">
                  <c:v>12/9/14 2:31</c:v>
                </c:pt>
                <c:pt idx="380">
                  <c:v>12/9/14 2:32</c:v>
                </c:pt>
                <c:pt idx="381">
                  <c:v>12/9/14 2:32</c:v>
                </c:pt>
                <c:pt idx="382">
                  <c:v>12/9/14 2:32</c:v>
                </c:pt>
                <c:pt idx="383">
                  <c:v>12/9/14 2:33</c:v>
                </c:pt>
                <c:pt idx="384">
                  <c:v>12/9/14 2:34</c:v>
                </c:pt>
                <c:pt idx="385">
                  <c:v>12/9/14 2:34</c:v>
                </c:pt>
                <c:pt idx="386">
                  <c:v>12/9/14 2:35</c:v>
                </c:pt>
                <c:pt idx="387">
                  <c:v>12/9/14 2:35</c:v>
                </c:pt>
                <c:pt idx="388">
                  <c:v>12/9/14 2:35</c:v>
                </c:pt>
                <c:pt idx="389">
                  <c:v>12/9/14 2:35</c:v>
                </c:pt>
                <c:pt idx="390">
                  <c:v>12/9/14 2:36</c:v>
                </c:pt>
                <c:pt idx="391">
                  <c:v>12/9/14 2:37</c:v>
                </c:pt>
                <c:pt idx="392">
                  <c:v>12/9/14 2:37</c:v>
                </c:pt>
                <c:pt idx="393">
                  <c:v>12/9/14 2:38</c:v>
                </c:pt>
                <c:pt idx="394">
                  <c:v>12/9/14 2:38</c:v>
                </c:pt>
                <c:pt idx="395">
                  <c:v>12/9/14 2:38</c:v>
                </c:pt>
                <c:pt idx="396">
                  <c:v>12/9/14 2:38</c:v>
                </c:pt>
                <c:pt idx="397">
                  <c:v>12/9/14 2:38</c:v>
                </c:pt>
                <c:pt idx="398">
                  <c:v>12/9/14 2:39</c:v>
                </c:pt>
                <c:pt idx="399">
                  <c:v>12/9/14 2:39</c:v>
                </c:pt>
                <c:pt idx="400">
                  <c:v>12/9/14 2:39</c:v>
                </c:pt>
                <c:pt idx="401">
                  <c:v>12/9/14 2:40</c:v>
                </c:pt>
                <c:pt idx="402">
                  <c:v>12/9/14 2:40</c:v>
                </c:pt>
                <c:pt idx="403">
                  <c:v>12/9/14 2:41</c:v>
                </c:pt>
                <c:pt idx="404">
                  <c:v>12/9/14 2:41</c:v>
                </c:pt>
                <c:pt idx="405">
                  <c:v>12/9/14 2:41</c:v>
                </c:pt>
                <c:pt idx="406">
                  <c:v>12/9/14 2:41</c:v>
                </c:pt>
                <c:pt idx="407">
                  <c:v>12/9/14 2:41</c:v>
                </c:pt>
                <c:pt idx="408">
                  <c:v>12/9/14 2:42</c:v>
                </c:pt>
                <c:pt idx="409">
                  <c:v>12/9/14 2:42</c:v>
                </c:pt>
                <c:pt idx="410">
                  <c:v>12/9/14 2:42</c:v>
                </c:pt>
                <c:pt idx="411">
                  <c:v>12/9/14 2:43</c:v>
                </c:pt>
                <c:pt idx="412">
                  <c:v>12/9/14 2:43</c:v>
                </c:pt>
                <c:pt idx="413">
                  <c:v>12/9/14 2:43</c:v>
                </c:pt>
                <c:pt idx="414">
                  <c:v>12/9/14 2:43</c:v>
                </c:pt>
                <c:pt idx="415">
                  <c:v>12/9/14 2:43</c:v>
                </c:pt>
                <c:pt idx="416">
                  <c:v>12/9/14 2:43</c:v>
                </c:pt>
                <c:pt idx="417">
                  <c:v>12/9/14 2:44</c:v>
                </c:pt>
                <c:pt idx="418">
                  <c:v>12/9/14 2:44</c:v>
                </c:pt>
                <c:pt idx="419">
                  <c:v>12/9/14 2:44</c:v>
                </c:pt>
                <c:pt idx="420">
                  <c:v>12/9/14 2:44</c:v>
                </c:pt>
                <c:pt idx="421">
                  <c:v>12/9/14 2:45</c:v>
                </c:pt>
                <c:pt idx="422">
                  <c:v>12/9/14 2:45</c:v>
                </c:pt>
                <c:pt idx="423">
                  <c:v>12/9/14 2:45</c:v>
                </c:pt>
                <c:pt idx="424">
                  <c:v>12/9/14 2:45</c:v>
                </c:pt>
                <c:pt idx="425">
                  <c:v>12/9/14 2:45</c:v>
                </c:pt>
                <c:pt idx="426">
                  <c:v>12/9/14 2:46</c:v>
                </c:pt>
                <c:pt idx="427">
                  <c:v>12/9/14 2:46</c:v>
                </c:pt>
                <c:pt idx="428">
                  <c:v>12/9/14 2:46</c:v>
                </c:pt>
                <c:pt idx="429">
                  <c:v>12/9/14 2:46</c:v>
                </c:pt>
                <c:pt idx="430">
                  <c:v>12/9/14 2:48</c:v>
                </c:pt>
                <c:pt idx="431">
                  <c:v>12/9/14 2:48</c:v>
                </c:pt>
                <c:pt idx="432">
                  <c:v>12/9/14 2:48</c:v>
                </c:pt>
                <c:pt idx="433">
                  <c:v>12/9/14 2:48</c:v>
                </c:pt>
                <c:pt idx="434">
                  <c:v>12/9/14 2:48</c:v>
                </c:pt>
                <c:pt idx="435">
                  <c:v>12/9/14 2:48</c:v>
                </c:pt>
                <c:pt idx="436">
                  <c:v>12/9/14 2:48</c:v>
                </c:pt>
                <c:pt idx="437">
                  <c:v>12/9/14 2:49</c:v>
                </c:pt>
                <c:pt idx="438">
                  <c:v>12/9/14 2:49</c:v>
                </c:pt>
                <c:pt idx="439">
                  <c:v>12/9/14 2:49</c:v>
                </c:pt>
                <c:pt idx="440">
                  <c:v>12/9/14 2:49</c:v>
                </c:pt>
                <c:pt idx="441">
                  <c:v>12/9/14 2:49</c:v>
                </c:pt>
                <c:pt idx="442">
                  <c:v>12/9/14 2:49</c:v>
                </c:pt>
                <c:pt idx="443">
                  <c:v>12/9/14 2:50</c:v>
                </c:pt>
                <c:pt idx="444">
                  <c:v>12/9/14 2:50</c:v>
                </c:pt>
                <c:pt idx="445">
                  <c:v>12/9/14 2:51</c:v>
                </c:pt>
                <c:pt idx="446">
                  <c:v>12/9/14 2:51</c:v>
                </c:pt>
                <c:pt idx="447">
                  <c:v>12/9/14 2:52</c:v>
                </c:pt>
                <c:pt idx="448">
                  <c:v>12/9/14 2:52</c:v>
                </c:pt>
                <c:pt idx="449">
                  <c:v>12/9/14 2:52</c:v>
                </c:pt>
                <c:pt idx="450">
                  <c:v>12/9/14 2:52</c:v>
                </c:pt>
                <c:pt idx="451">
                  <c:v>12/9/14 2:53</c:v>
                </c:pt>
                <c:pt idx="452">
                  <c:v>12/9/14 2:54</c:v>
                </c:pt>
                <c:pt idx="453">
                  <c:v>12/9/14 2:54</c:v>
                </c:pt>
                <c:pt idx="454">
                  <c:v>12/9/14 2:55</c:v>
                </c:pt>
                <c:pt idx="455">
                  <c:v>12/9/14 2:55</c:v>
                </c:pt>
                <c:pt idx="456">
                  <c:v>12/9/14 2:55</c:v>
                </c:pt>
                <c:pt idx="457">
                  <c:v>12/9/14 2:55</c:v>
                </c:pt>
                <c:pt idx="458">
                  <c:v>12/9/14 2:55</c:v>
                </c:pt>
                <c:pt idx="459">
                  <c:v>12/9/14 2:55</c:v>
                </c:pt>
                <c:pt idx="460">
                  <c:v>12/9/14 2:55</c:v>
                </c:pt>
                <c:pt idx="461">
                  <c:v>12/9/14 2:55</c:v>
                </c:pt>
                <c:pt idx="462">
                  <c:v>12/9/14 2:55</c:v>
                </c:pt>
                <c:pt idx="463">
                  <c:v>12/9/14 2:56</c:v>
                </c:pt>
                <c:pt idx="464">
                  <c:v>12/9/14 2:56</c:v>
                </c:pt>
                <c:pt idx="465">
                  <c:v>12/9/14 2:56</c:v>
                </c:pt>
                <c:pt idx="466">
                  <c:v>12/9/14 2:59</c:v>
                </c:pt>
                <c:pt idx="467">
                  <c:v>12/9/14 3:00</c:v>
                </c:pt>
                <c:pt idx="468">
                  <c:v>12/9/14 3:00</c:v>
                </c:pt>
                <c:pt idx="469">
                  <c:v>12/9/14 3:00</c:v>
                </c:pt>
                <c:pt idx="470">
                  <c:v>12/9/14 3:00</c:v>
                </c:pt>
                <c:pt idx="471">
                  <c:v>12/9/14 3:01</c:v>
                </c:pt>
                <c:pt idx="472">
                  <c:v>12/9/14 3:01</c:v>
                </c:pt>
                <c:pt idx="473">
                  <c:v>12/9/14 3:01</c:v>
                </c:pt>
                <c:pt idx="474">
                  <c:v>12/9/14 3:01</c:v>
                </c:pt>
                <c:pt idx="475">
                  <c:v>12/9/14 3:02</c:v>
                </c:pt>
                <c:pt idx="476">
                  <c:v>12/9/14 3:02</c:v>
                </c:pt>
                <c:pt idx="477">
                  <c:v>12/9/14 3:02</c:v>
                </c:pt>
                <c:pt idx="478">
                  <c:v>12/9/14 3:03</c:v>
                </c:pt>
                <c:pt idx="479">
                  <c:v>12/9/14 3:03</c:v>
                </c:pt>
                <c:pt idx="480">
                  <c:v>12/9/14 3:03</c:v>
                </c:pt>
                <c:pt idx="481">
                  <c:v>12/9/14 3:03</c:v>
                </c:pt>
                <c:pt idx="482">
                  <c:v>12/9/14 3:03</c:v>
                </c:pt>
                <c:pt idx="483">
                  <c:v>12/9/14 3:03</c:v>
                </c:pt>
                <c:pt idx="484">
                  <c:v>12/9/14 3:04</c:v>
                </c:pt>
                <c:pt idx="485">
                  <c:v>12/9/14 3:04</c:v>
                </c:pt>
                <c:pt idx="486">
                  <c:v>12/9/14 3:05</c:v>
                </c:pt>
                <c:pt idx="487">
                  <c:v>12/9/14 3:07</c:v>
                </c:pt>
                <c:pt idx="488">
                  <c:v>12/9/14 3:07</c:v>
                </c:pt>
                <c:pt idx="489">
                  <c:v>12/9/14 3:07</c:v>
                </c:pt>
                <c:pt idx="490">
                  <c:v>12/9/14 3:07</c:v>
                </c:pt>
                <c:pt idx="491">
                  <c:v>12/9/14 3:07</c:v>
                </c:pt>
                <c:pt idx="492">
                  <c:v>12/9/14 3:07</c:v>
                </c:pt>
                <c:pt idx="493">
                  <c:v>12/9/14 3:08</c:v>
                </c:pt>
                <c:pt idx="494">
                  <c:v>12/9/14 3:08</c:v>
                </c:pt>
                <c:pt idx="495">
                  <c:v>12/9/14 3:08</c:v>
                </c:pt>
                <c:pt idx="496">
                  <c:v>12/9/14 3:08</c:v>
                </c:pt>
                <c:pt idx="497">
                  <c:v>12/9/14 3:08</c:v>
                </c:pt>
                <c:pt idx="498">
                  <c:v>12/9/14 3:08</c:v>
                </c:pt>
                <c:pt idx="499">
                  <c:v>12/9/14 3:08</c:v>
                </c:pt>
                <c:pt idx="500">
                  <c:v>12/9/14 3:08</c:v>
                </c:pt>
                <c:pt idx="501">
                  <c:v>12/9/14 3:09</c:v>
                </c:pt>
                <c:pt idx="502">
                  <c:v>12/9/14 3:09</c:v>
                </c:pt>
                <c:pt idx="503">
                  <c:v>12/9/14 3:10</c:v>
                </c:pt>
                <c:pt idx="504">
                  <c:v>12/9/14 3:10</c:v>
                </c:pt>
                <c:pt idx="505">
                  <c:v>12/9/14 3:11</c:v>
                </c:pt>
                <c:pt idx="506">
                  <c:v>12/9/14 3:12</c:v>
                </c:pt>
                <c:pt idx="507">
                  <c:v>12/9/14 3:13</c:v>
                </c:pt>
                <c:pt idx="508">
                  <c:v>12/9/14 3:14</c:v>
                </c:pt>
                <c:pt idx="509">
                  <c:v>12/9/14 3:14</c:v>
                </c:pt>
                <c:pt idx="510">
                  <c:v>12/9/14 3:14</c:v>
                </c:pt>
                <c:pt idx="511">
                  <c:v>12/9/14 3:14</c:v>
                </c:pt>
                <c:pt idx="512">
                  <c:v>12/9/14 3:14</c:v>
                </c:pt>
                <c:pt idx="513">
                  <c:v>12/9/14 3:16</c:v>
                </c:pt>
                <c:pt idx="514">
                  <c:v>12/9/14 3:18</c:v>
                </c:pt>
                <c:pt idx="515">
                  <c:v>12/9/14 3:18</c:v>
                </c:pt>
                <c:pt idx="516">
                  <c:v>12/9/14 3:18</c:v>
                </c:pt>
                <c:pt idx="517">
                  <c:v>12/9/14 3:19</c:v>
                </c:pt>
                <c:pt idx="518">
                  <c:v>12/9/14 3:19</c:v>
                </c:pt>
                <c:pt idx="519">
                  <c:v>12/9/14 3:19</c:v>
                </c:pt>
                <c:pt idx="520">
                  <c:v>12/9/14 3:19</c:v>
                </c:pt>
                <c:pt idx="521">
                  <c:v>12/9/14 3:19</c:v>
                </c:pt>
                <c:pt idx="522">
                  <c:v>12/9/14 3:19</c:v>
                </c:pt>
                <c:pt idx="523">
                  <c:v>12/9/14 3:20</c:v>
                </c:pt>
                <c:pt idx="524">
                  <c:v>12/9/14 3:20</c:v>
                </c:pt>
                <c:pt idx="525">
                  <c:v>12/9/14 3:20</c:v>
                </c:pt>
                <c:pt idx="526">
                  <c:v>12/9/14 3:20</c:v>
                </c:pt>
                <c:pt idx="527">
                  <c:v>12/9/14 3:21</c:v>
                </c:pt>
                <c:pt idx="528">
                  <c:v>12/9/14 3:21</c:v>
                </c:pt>
                <c:pt idx="529">
                  <c:v>12/9/14 3:21</c:v>
                </c:pt>
                <c:pt idx="530">
                  <c:v>12/9/14 3:21</c:v>
                </c:pt>
                <c:pt idx="531">
                  <c:v>12/9/14 3:21</c:v>
                </c:pt>
                <c:pt idx="532">
                  <c:v>12/9/14 3:21</c:v>
                </c:pt>
                <c:pt idx="533">
                  <c:v>12/9/14 3:21</c:v>
                </c:pt>
                <c:pt idx="534">
                  <c:v>12/9/14 3:22</c:v>
                </c:pt>
                <c:pt idx="535">
                  <c:v>12/9/14 3:22</c:v>
                </c:pt>
                <c:pt idx="536">
                  <c:v>12/9/14 3:22</c:v>
                </c:pt>
                <c:pt idx="537">
                  <c:v>12/9/14 3:22</c:v>
                </c:pt>
                <c:pt idx="538">
                  <c:v>12/9/14 3:23</c:v>
                </c:pt>
                <c:pt idx="539">
                  <c:v>12/9/14 3:23</c:v>
                </c:pt>
                <c:pt idx="540">
                  <c:v>12/9/14 3:23</c:v>
                </c:pt>
                <c:pt idx="541">
                  <c:v>12/9/14 3:26</c:v>
                </c:pt>
                <c:pt idx="542">
                  <c:v>12/9/14 3:26</c:v>
                </c:pt>
                <c:pt idx="543">
                  <c:v>12/9/14 3:26</c:v>
                </c:pt>
                <c:pt idx="544">
                  <c:v>12/9/14 3:27</c:v>
                </c:pt>
                <c:pt idx="545">
                  <c:v>12/9/14 3:27</c:v>
                </c:pt>
                <c:pt idx="546">
                  <c:v>12/9/14 3:27</c:v>
                </c:pt>
                <c:pt idx="547">
                  <c:v>12/9/14 3:27</c:v>
                </c:pt>
                <c:pt idx="548">
                  <c:v>12/9/14 3:27</c:v>
                </c:pt>
                <c:pt idx="549">
                  <c:v>12/9/14 3:27</c:v>
                </c:pt>
                <c:pt idx="550">
                  <c:v>12/9/14 3:28</c:v>
                </c:pt>
                <c:pt idx="551">
                  <c:v>12/9/14 3:29</c:v>
                </c:pt>
                <c:pt idx="552">
                  <c:v>12/9/14 3:29</c:v>
                </c:pt>
                <c:pt idx="553">
                  <c:v>12/9/14 3:29</c:v>
                </c:pt>
                <c:pt idx="554">
                  <c:v>12/9/14 3:30</c:v>
                </c:pt>
                <c:pt idx="555">
                  <c:v>12/9/14 3:30</c:v>
                </c:pt>
                <c:pt idx="556">
                  <c:v>12/9/14 3:30</c:v>
                </c:pt>
                <c:pt idx="557">
                  <c:v>12/9/14 3:30</c:v>
                </c:pt>
                <c:pt idx="558">
                  <c:v>12/9/14 3:30</c:v>
                </c:pt>
                <c:pt idx="559">
                  <c:v>12/9/14 3:30</c:v>
                </c:pt>
                <c:pt idx="560">
                  <c:v>12/9/14 3:30</c:v>
                </c:pt>
                <c:pt idx="561">
                  <c:v>12/9/14 3:30</c:v>
                </c:pt>
                <c:pt idx="562">
                  <c:v>12/9/14 3:31</c:v>
                </c:pt>
                <c:pt idx="563">
                  <c:v>12/9/14 3:31</c:v>
                </c:pt>
                <c:pt idx="564">
                  <c:v>12/9/14 3:31</c:v>
                </c:pt>
                <c:pt idx="565">
                  <c:v>12/9/14 3:32</c:v>
                </c:pt>
                <c:pt idx="566">
                  <c:v>12/9/14 3:32</c:v>
                </c:pt>
                <c:pt idx="567">
                  <c:v>12/9/14 3:34</c:v>
                </c:pt>
                <c:pt idx="568">
                  <c:v>12/9/14 3:34</c:v>
                </c:pt>
                <c:pt idx="569">
                  <c:v>12/9/14 3:34</c:v>
                </c:pt>
                <c:pt idx="570">
                  <c:v>12/9/14 3:35</c:v>
                </c:pt>
                <c:pt idx="571">
                  <c:v>12/9/14 3:36</c:v>
                </c:pt>
                <c:pt idx="572">
                  <c:v>12/9/14 3:37</c:v>
                </c:pt>
                <c:pt idx="573">
                  <c:v>12/9/14 3:37</c:v>
                </c:pt>
                <c:pt idx="574">
                  <c:v>12/9/14 3:37</c:v>
                </c:pt>
                <c:pt idx="575">
                  <c:v>12/9/14 3:37</c:v>
                </c:pt>
                <c:pt idx="576">
                  <c:v>12/9/14 3:37</c:v>
                </c:pt>
                <c:pt idx="577">
                  <c:v>12/9/14 3:37</c:v>
                </c:pt>
                <c:pt idx="578">
                  <c:v>12/9/14 3:38</c:v>
                </c:pt>
                <c:pt idx="579">
                  <c:v>12/9/14 3:38</c:v>
                </c:pt>
                <c:pt idx="580">
                  <c:v>12/9/14 3:38</c:v>
                </c:pt>
                <c:pt idx="581">
                  <c:v>12/9/14 3:38</c:v>
                </c:pt>
                <c:pt idx="582">
                  <c:v>12/9/14 3:39</c:v>
                </c:pt>
                <c:pt idx="583">
                  <c:v>12/9/14 3:42</c:v>
                </c:pt>
                <c:pt idx="584">
                  <c:v>12/9/14 3:43</c:v>
                </c:pt>
                <c:pt idx="585">
                  <c:v>12/9/14 3:43</c:v>
                </c:pt>
                <c:pt idx="586">
                  <c:v>12/9/14 3:45</c:v>
                </c:pt>
                <c:pt idx="587">
                  <c:v>12/9/14 3:45</c:v>
                </c:pt>
                <c:pt idx="588">
                  <c:v>12/9/14 3:46</c:v>
                </c:pt>
                <c:pt idx="589">
                  <c:v>12/9/14 3:47</c:v>
                </c:pt>
                <c:pt idx="590">
                  <c:v>12/9/14 3:47</c:v>
                </c:pt>
                <c:pt idx="591">
                  <c:v>12/9/14 3:47</c:v>
                </c:pt>
                <c:pt idx="592">
                  <c:v>12/9/14 3:47</c:v>
                </c:pt>
                <c:pt idx="593">
                  <c:v>12/9/14 3:47</c:v>
                </c:pt>
                <c:pt idx="594">
                  <c:v>12/9/14 3:49</c:v>
                </c:pt>
                <c:pt idx="595">
                  <c:v>12/9/14 3:49</c:v>
                </c:pt>
                <c:pt idx="596">
                  <c:v>12/9/14 3:49</c:v>
                </c:pt>
                <c:pt idx="597">
                  <c:v>12/9/14 3:49</c:v>
                </c:pt>
                <c:pt idx="598">
                  <c:v>12/9/14 3:49</c:v>
                </c:pt>
                <c:pt idx="599">
                  <c:v>12/9/14 3:49</c:v>
                </c:pt>
                <c:pt idx="600">
                  <c:v>12/9/14 3:49</c:v>
                </c:pt>
                <c:pt idx="601">
                  <c:v>12/9/14 3:49</c:v>
                </c:pt>
                <c:pt idx="602">
                  <c:v>12/9/14 3:50</c:v>
                </c:pt>
                <c:pt idx="603">
                  <c:v>12/9/14 3:50</c:v>
                </c:pt>
                <c:pt idx="604">
                  <c:v>12/9/14 3:50</c:v>
                </c:pt>
                <c:pt idx="605">
                  <c:v>12/9/14 3:50</c:v>
                </c:pt>
                <c:pt idx="606">
                  <c:v>12/9/14 3:50</c:v>
                </c:pt>
                <c:pt idx="607">
                  <c:v>12/9/14 3:50</c:v>
                </c:pt>
                <c:pt idx="608">
                  <c:v>12/9/14 3:51</c:v>
                </c:pt>
                <c:pt idx="609">
                  <c:v>12/9/14 3:51</c:v>
                </c:pt>
                <c:pt idx="610">
                  <c:v>12/9/14 3:51</c:v>
                </c:pt>
                <c:pt idx="611">
                  <c:v>12/9/14 3:51</c:v>
                </c:pt>
                <c:pt idx="612">
                  <c:v>12/9/14 3:51</c:v>
                </c:pt>
                <c:pt idx="613">
                  <c:v>12/9/14 3:51</c:v>
                </c:pt>
                <c:pt idx="614">
                  <c:v>12/9/14 3:52</c:v>
                </c:pt>
                <c:pt idx="615">
                  <c:v>12/9/14 3:52</c:v>
                </c:pt>
                <c:pt idx="616">
                  <c:v>12/9/14 3:52</c:v>
                </c:pt>
                <c:pt idx="617">
                  <c:v>12/9/14 3:52</c:v>
                </c:pt>
                <c:pt idx="618">
                  <c:v>12/9/14 3:53</c:v>
                </c:pt>
                <c:pt idx="619">
                  <c:v>12/9/14 3:54</c:v>
                </c:pt>
                <c:pt idx="620">
                  <c:v>12/9/14 3:54</c:v>
                </c:pt>
                <c:pt idx="621">
                  <c:v>12/9/14 3:54</c:v>
                </c:pt>
                <c:pt idx="622">
                  <c:v>12/9/14 3:54</c:v>
                </c:pt>
                <c:pt idx="623">
                  <c:v>12/9/14 3:57</c:v>
                </c:pt>
                <c:pt idx="624">
                  <c:v>12/9/14 3:58</c:v>
                </c:pt>
                <c:pt idx="625">
                  <c:v>12/9/14 3:58</c:v>
                </c:pt>
                <c:pt idx="626">
                  <c:v>12/9/14 3:58</c:v>
                </c:pt>
                <c:pt idx="627">
                  <c:v>12/9/14 3:58</c:v>
                </c:pt>
                <c:pt idx="628">
                  <c:v>12/9/14 3:58</c:v>
                </c:pt>
                <c:pt idx="629">
                  <c:v>12/9/14 4:01</c:v>
                </c:pt>
                <c:pt idx="630">
                  <c:v>12/9/14 4:01</c:v>
                </c:pt>
                <c:pt idx="631">
                  <c:v>12/9/14 4:02</c:v>
                </c:pt>
                <c:pt idx="632">
                  <c:v>12/9/14 4:02</c:v>
                </c:pt>
                <c:pt idx="633">
                  <c:v>12/9/14 4:02</c:v>
                </c:pt>
                <c:pt idx="634">
                  <c:v>12/9/14 4:02</c:v>
                </c:pt>
                <c:pt idx="635">
                  <c:v>12/9/14 4:03</c:v>
                </c:pt>
                <c:pt idx="636">
                  <c:v>12/9/14 4:03</c:v>
                </c:pt>
                <c:pt idx="637">
                  <c:v>12/9/14 4:03</c:v>
                </c:pt>
                <c:pt idx="638">
                  <c:v>12/9/14 4:03</c:v>
                </c:pt>
                <c:pt idx="639">
                  <c:v>12/9/14 4:04</c:v>
                </c:pt>
                <c:pt idx="640">
                  <c:v>12/9/14 4:04</c:v>
                </c:pt>
                <c:pt idx="641">
                  <c:v>12/9/14 4:04</c:v>
                </c:pt>
                <c:pt idx="642">
                  <c:v>12/9/14 4:05</c:v>
                </c:pt>
                <c:pt idx="643">
                  <c:v>12/9/14 4:05</c:v>
                </c:pt>
                <c:pt idx="644">
                  <c:v>12/9/14 4:05</c:v>
                </c:pt>
                <c:pt idx="645">
                  <c:v>12/9/14 4:07</c:v>
                </c:pt>
                <c:pt idx="646">
                  <c:v>12/9/14 4:07</c:v>
                </c:pt>
                <c:pt idx="647">
                  <c:v>12/9/14 4:07</c:v>
                </c:pt>
                <c:pt idx="648">
                  <c:v>12/9/14 4:07</c:v>
                </c:pt>
                <c:pt idx="649">
                  <c:v>12/9/14 4:07</c:v>
                </c:pt>
                <c:pt idx="650">
                  <c:v>12/9/14 4:07</c:v>
                </c:pt>
                <c:pt idx="651">
                  <c:v>12/9/14 4:07</c:v>
                </c:pt>
                <c:pt idx="652">
                  <c:v>12/9/14 4:08</c:v>
                </c:pt>
                <c:pt idx="653">
                  <c:v>12/9/14 4:08</c:v>
                </c:pt>
                <c:pt idx="654">
                  <c:v>12/9/14 4:08</c:v>
                </c:pt>
                <c:pt idx="655">
                  <c:v>12/9/14 4:08</c:v>
                </c:pt>
                <c:pt idx="656">
                  <c:v>12/9/14 4:08</c:v>
                </c:pt>
                <c:pt idx="657">
                  <c:v>12/9/14 4:09</c:v>
                </c:pt>
                <c:pt idx="658">
                  <c:v>12/9/14 4:09</c:v>
                </c:pt>
                <c:pt idx="659">
                  <c:v>12/9/14 4:09</c:v>
                </c:pt>
                <c:pt idx="660">
                  <c:v>12/9/14 4:10</c:v>
                </c:pt>
                <c:pt idx="661">
                  <c:v>12/9/14 4:10</c:v>
                </c:pt>
                <c:pt idx="662">
                  <c:v>12/9/14 4:10</c:v>
                </c:pt>
                <c:pt idx="663">
                  <c:v>12/9/14 4:10</c:v>
                </c:pt>
                <c:pt idx="664">
                  <c:v>12/9/14 4:10</c:v>
                </c:pt>
                <c:pt idx="665">
                  <c:v>12/9/14 4:10</c:v>
                </c:pt>
                <c:pt idx="666">
                  <c:v>12/9/14 4:11</c:v>
                </c:pt>
                <c:pt idx="667">
                  <c:v>12/9/14 4:11</c:v>
                </c:pt>
                <c:pt idx="668">
                  <c:v>12/9/14 4:11</c:v>
                </c:pt>
                <c:pt idx="669">
                  <c:v>12/9/14 4:11</c:v>
                </c:pt>
                <c:pt idx="670">
                  <c:v>12/9/14 4:11</c:v>
                </c:pt>
                <c:pt idx="671">
                  <c:v>12/9/14 4:11</c:v>
                </c:pt>
                <c:pt idx="672">
                  <c:v>12/9/14 4:11</c:v>
                </c:pt>
                <c:pt idx="673">
                  <c:v>12/9/14 4:11</c:v>
                </c:pt>
                <c:pt idx="674">
                  <c:v>12/9/14 4:11</c:v>
                </c:pt>
                <c:pt idx="675">
                  <c:v>12/9/14 4:11</c:v>
                </c:pt>
                <c:pt idx="676">
                  <c:v>12/9/14 4:11</c:v>
                </c:pt>
                <c:pt idx="677">
                  <c:v>12/9/14 4:11</c:v>
                </c:pt>
                <c:pt idx="678">
                  <c:v>12/9/14 4:11</c:v>
                </c:pt>
                <c:pt idx="679">
                  <c:v>12/9/14 4:12</c:v>
                </c:pt>
                <c:pt idx="680">
                  <c:v>12/9/14 4:12</c:v>
                </c:pt>
                <c:pt idx="681">
                  <c:v>12/9/14 4:12</c:v>
                </c:pt>
                <c:pt idx="682">
                  <c:v>12/9/14 4:12</c:v>
                </c:pt>
                <c:pt idx="683">
                  <c:v>12/9/14 4:13</c:v>
                </c:pt>
                <c:pt idx="684">
                  <c:v>12/9/14 4:13</c:v>
                </c:pt>
                <c:pt idx="685">
                  <c:v>12/9/14 4:13</c:v>
                </c:pt>
                <c:pt idx="686">
                  <c:v>12/9/14 4:13</c:v>
                </c:pt>
                <c:pt idx="687">
                  <c:v>12/9/14 4:13</c:v>
                </c:pt>
                <c:pt idx="688">
                  <c:v>12/9/14 4:14</c:v>
                </c:pt>
                <c:pt idx="689">
                  <c:v>12/9/14 4:14</c:v>
                </c:pt>
                <c:pt idx="690">
                  <c:v>12/9/14 4:14</c:v>
                </c:pt>
                <c:pt idx="691">
                  <c:v>12/9/14 4:15</c:v>
                </c:pt>
                <c:pt idx="692">
                  <c:v>12/9/14 4:16</c:v>
                </c:pt>
                <c:pt idx="693">
                  <c:v>12/9/14 4:16</c:v>
                </c:pt>
                <c:pt idx="694">
                  <c:v>12/9/14 4:16</c:v>
                </c:pt>
                <c:pt idx="695">
                  <c:v>12/9/14 4:16</c:v>
                </c:pt>
                <c:pt idx="696">
                  <c:v>12/9/14 4:16</c:v>
                </c:pt>
                <c:pt idx="697">
                  <c:v>12/9/14 4:16</c:v>
                </c:pt>
                <c:pt idx="698">
                  <c:v>12/9/14 4:16</c:v>
                </c:pt>
                <c:pt idx="699">
                  <c:v>12/9/14 4:17</c:v>
                </c:pt>
                <c:pt idx="700">
                  <c:v>12/9/14 4:17</c:v>
                </c:pt>
                <c:pt idx="701">
                  <c:v>12/9/14 4:18</c:v>
                </c:pt>
                <c:pt idx="702">
                  <c:v>12/9/14 4:18</c:v>
                </c:pt>
                <c:pt idx="703">
                  <c:v>12/9/14 4:18</c:v>
                </c:pt>
                <c:pt idx="704">
                  <c:v>12/9/14 4:18</c:v>
                </c:pt>
                <c:pt idx="705">
                  <c:v>12/9/14 4:18</c:v>
                </c:pt>
                <c:pt idx="706">
                  <c:v>12/9/14 4:18</c:v>
                </c:pt>
                <c:pt idx="707">
                  <c:v>12/9/14 4:18</c:v>
                </c:pt>
                <c:pt idx="708">
                  <c:v>12/9/14 4:18</c:v>
                </c:pt>
                <c:pt idx="709">
                  <c:v>12/9/14 4:18</c:v>
                </c:pt>
                <c:pt idx="710">
                  <c:v>12/9/14 4:19</c:v>
                </c:pt>
                <c:pt idx="711">
                  <c:v>12/9/14 4:20</c:v>
                </c:pt>
                <c:pt idx="712">
                  <c:v>12/9/14 4:20</c:v>
                </c:pt>
                <c:pt idx="713">
                  <c:v>12/9/14 4:20</c:v>
                </c:pt>
                <c:pt idx="714">
                  <c:v>12/9/14 4:20</c:v>
                </c:pt>
                <c:pt idx="715">
                  <c:v>12/9/14 4:20</c:v>
                </c:pt>
                <c:pt idx="716">
                  <c:v>12/9/14 4:21</c:v>
                </c:pt>
                <c:pt idx="717">
                  <c:v>12/9/14 4:21</c:v>
                </c:pt>
                <c:pt idx="718">
                  <c:v>12/9/14 4:21</c:v>
                </c:pt>
                <c:pt idx="719">
                  <c:v>12/9/14 4:21</c:v>
                </c:pt>
                <c:pt idx="720">
                  <c:v>12/9/14 4:21</c:v>
                </c:pt>
                <c:pt idx="721">
                  <c:v>12/9/14 4:21</c:v>
                </c:pt>
                <c:pt idx="722">
                  <c:v>12/9/14 4:21</c:v>
                </c:pt>
                <c:pt idx="723">
                  <c:v>12/9/14 4:21</c:v>
                </c:pt>
                <c:pt idx="724">
                  <c:v>12/9/14 4:23</c:v>
                </c:pt>
                <c:pt idx="725">
                  <c:v>12/9/14 4:23</c:v>
                </c:pt>
                <c:pt idx="726">
                  <c:v>12/9/14 4:23</c:v>
                </c:pt>
                <c:pt idx="727">
                  <c:v>12/9/14 4:23</c:v>
                </c:pt>
                <c:pt idx="728">
                  <c:v>12/9/14 4:23</c:v>
                </c:pt>
                <c:pt idx="729">
                  <c:v>12/9/14 4:23</c:v>
                </c:pt>
                <c:pt idx="730">
                  <c:v>12/9/14 4:23</c:v>
                </c:pt>
                <c:pt idx="731">
                  <c:v>12/9/14 4:23</c:v>
                </c:pt>
                <c:pt idx="732">
                  <c:v>12/9/14 4:23</c:v>
                </c:pt>
                <c:pt idx="733">
                  <c:v>12/9/14 4:23</c:v>
                </c:pt>
                <c:pt idx="734">
                  <c:v>12/9/14 4:23</c:v>
                </c:pt>
                <c:pt idx="735">
                  <c:v>12/9/14 4:25</c:v>
                </c:pt>
                <c:pt idx="736">
                  <c:v>12/9/14 4:25</c:v>
                </c:pt>
                <c:pt idx="737">
                  <c:v>12/9/14 4:25</c:v>
                </c:pt>
                <c:pt idx="738">
                  <c:v>12/9/14 4:25</c:v>
                </c:pt>
                <c:pt idx="739">
                  <c:v>12/9/14 4:25</c:v>
                </c:pt>
                <c:pt idx="740">
                  <c:v>12/9/14 4:26</c:v>
                </c:pt>
                <c:pt idx="741">
                  <c:v>12/9/14 4:26</c:v>
                </c:pt>
                <c:pt idx="742">
                  <c:v>12/9/14 4:27</c:v>
                </c:pt>
                <c:pt idx="743">
                  <c:v>12/9/14 4:28</c:v>
                </c:pt>
                <c:pt idx="744">
                  <c:v>12/9/14 4:28</c:v>
                </c:pt>
                <c:pt idx="745">
                  <c:v>12/9/14 4:28</c:v>
                </c:pt>
                <c:pt idx="746">
                  <c:v>12/9/14 4:29</c:v>
                </c:pt>
                <c:pt idx="747">
                  <c:v>12/9/14 4:29</c:v>
                </c:pt>
                <c:pt idx="748">
                  <c:v>12/9/14 4:29</c:v>
                </c:pt>
                <c:pt idx="749">
                  <c:v>12/9/14 4:29</c:v>
                </c:pt>
                <c:pt idx="750">
                  <c:v>12/9/14 4:30</c:v>
                </c:pt>
                <c:pt idx="751">
                  <c:v>12/9/14 4:31</c:v>
                </c:pt>
                <c:pt idx="752">
                  <c:v>12/9/14 4:31</c:v>
                </c:pt>
                <c:pt idx="753">
                  <c:v>12/9/14 4:31</c:v>
                </c:pt>
                <c:pt idx="754">
                  <c:v>12/9/14 4:31</c:v>
                </c:pt>
                <c:pt idx="755">
                  <c:v>12/9/14 4:31</c:v>
                </c:pt>
                <c:pt idx="756">
                  <c:v>12/9/14 4:31</c:v>
                </c:pt>
                <c:pt idx="757">
                  <c:v>12/9/14 4:32</c:v>
                </c:pt>
                <c:pt idx="758">
                  <c:v>12/9/14 4:32</c:v>
                </c:pt>
                <c:pt idx="759">
                  <c:v>12/9/14 4:33</c:v>
                </c:pt>
                <c:pt idx="760">
                  <c:v>12/9/14 4:33</c:v>
                </c:pt>
                <c:pt idx="761">
                  <c:v>12/9/14 4:33</c:v>
                </c:pt>
                <c:pt idx="762">
                  <c:v>12/9/14 4:33</c:v>
                </c:pt>
                <c:pt idx="763">
                  <c:v>12/9/14 4:33</c:v>
                </c:pt>
                <c:pt idx="764">
                  <c:v>12/9/14 4:33</c:v>
                </c:pt>
                <c:pt idx="765">
                  <c:v>12/9/14 4:33</c:v>
                </c:pt>
                <c:pt idx="766">
                  <c:v>12/9/14 4:34</c:v>
                </c:pt>
                <c:pt idx="767">
                  <c:v>12/9/14 4:34</c:v>
                </c:pt>
                <c:pt idx="768">
                  <c:v>12/9/14 4:35</c:v>
                </c:pt>
                <c:pt idx="769">
                  <c:v>12/9/14 4:35</c:v>
                </c:pt>
                <c:pt idx="770">
                  <c:v>12/9/14 4:35</c:v>
                </c:pt>
                <c:pt idx="771">
                  <c:v>12/9/14 4:35</c:v>
                </c:pt>
                <c:pt idx="772">
                  <c:v>12/9/14 4:36</c:v>
                </c:pt>
                <c:pt idx="773">
                  <c:v>12/9/14 4:36</c:v>
                </c:pt>
                <c:pt idx="774">
                  <c:v>12/9/14 4:36</c:v>
                </c:pt>
                <c:pt idx="775">
                  <c:v>12/9/14 4:36</c:v>
                </c:pt>
                <c:pt idx="776">
                  <c:v>12/9/14 4:36</c:v>
                </c:pt>
                <c:pt idx="777">
                  <c:v>12/9/14 4:37</c:v>
                </c:pt>
                <c:pt idx="778">
                  <c:v>12/9/14 4:37</c:v>
                </c:pt>
                <c:pt idx="779">
                  <c:v>12/9/14 4:37</c:v>
                </c:pt>
                <c:pt idx="780">
                  <c:v>12/9/14 4:38</c:v>
                </c:pt>
                <c:pt idx="781">
                  <c:v>12/9/14 4:38</c:v>
                </c:pt>
                <c:pt idx="782">
                  <c:v>12/9/14 4:38</c:v>
                </c:pt>
                <c:pt idx="783">
                  <c:v>12/9/14 4:38</c:v>
                </c:pt>
                <c:pt idx="784">
                  <c:v>12/9/14 4:38</c:v>
                </c:pt>
                <c:pt idx="785">
                  <c:v>12/9/14 4:38</c:v>
                </c:pt>
                <c:pt idx="786">
                  <c:v>12/9/14 4:39</c:v>
                </c:pt>
                <c:pt idx="787">
                  <c:v>12/9/14 4:39</c:v>
                </c:pt>
                <c:pt idx="788">
                  <c:v>12/9/14 4:39</c:v>
                </c:pt>
                <c:pt idx="789">
                  <c:v>12/9/14 4:40</c:v>
                </c:pt>
                <c:pt idx="790">
                  <c:v>12/9/14 4:41</c:v>
                </c:pt>
                <c:pt idx="791">
                  <c:v>12/9/14 4:42</c:v>
                </c:pt>
                <c:pt idx="792">
                  <c:v>12/9/14 4:42</c:v>
                </c:pt>
                <c:pt idx="793">
                  <c:v>12/9/14 4:42</c:v>
                </c:pt>
                <c:pt idx="794">
                  <c:v>12/9/14 4:42</c:v>
                </c:pt>
                <c:pt idx="795">
                  <c:v>12/9/14 4:42</c:v>
                </c:pt>
                <c:pt idx="796">
                  <c:v>12/9/14 4:43</c:v>
                </c:pt>
                <c:pt idx="797">
                  <c:v>12/9/14 4:43</c:v>
                </c:pt>
                <c:pt idx="798">
                  <c:v>12/9/14 4:43</c:v>
                </c:pt>
                <c:pt idx="799">
                  <c:v>12/9/14 4:43</c:v>
                </c:pt>
                <c:pt idx="800">
                  <c:v>12/9/14 4:43</c:v>
                </c:pt>
                <c:pt idx="801">
                  <c:v>12/9/14 4:43</c:v>
                </c:pt>
                <c:pt idx="802">
                  <c:v>12/9/14 4:43</c:v>
                </c:pt>
                <c:pt idx="803">
                  <c:v>12/9/14 4:43</c:v>
                </c:pt>
                <c:pt idx="804">
                  <c:v>12/9/14 4:44</c:v>
                </c:pt>
                <c:pt idx="805">
                  <c:v>12/9/14 4:45</c:v>
                </c:pt>
                <c:pt idx="806">
                  <c:v>12/9/14 4:45</c:v>
                </c:pt>
                <c:pt idx="807">
                  <c:v>12/9/14 4:45</c:v>
                </c:pt>
                <c:pt idx="808">
                  <c:v>12/9/14 4:45</c:v>
                </c:pt>
                <c:pt idx="809">
                  <c:v>12/9/14 4:46</c:v>
                </c:pt>
                <c:pt idx="810">
                  <c:v>12/9/14 4:46</c:v>
                </c:pt>
                <c:pt idx="811">
                  <c:v>12/9/14 4:46</c:v>
                </c:pt>
                <c:pt idx="812">
                  <c:v>12/9/14 4:48</c:v>
                </c:pt>
                <c:pt idx="813">
                  <c:v>12/9/14 4:48</c:v>
                </c:pt>
                <c:pt idx="814">
                  <c:v>12/9/14 4:48</c:v>
                </c:pt>
                <c:pt idx="815">
                  <c:v>12/9/14 4:48</c:v>
                </c:pt>
                <c:pt idx="816">
                  <c:v>12/9/14 4:48</c:v>
                </c:pt>
                <c:pt idx="817">
                  <c:v>12/9/14 4:48</c:v>
                </c:pt>
                <c:pt idx="818">
                  <c:v>12/9/14 4:48</c:v>
                </c:pt>
                <c:pt idx="819">
                  <c:v>12/9/14 4:49</c:v>
                </c:pt>
                <c:pt idx="820">
                  <c:v>12/9/14 4:50</c:v>
                </c:pt>
                <c:pt idx="821">
                  <c:v>12/9/14 4:50</c:v>
                </c:pt>
                <c:pt idx="822">
                  <c:v>12/9/14 4:50</c:v>
                </c:pt>
                <c:pt idx="823">
                  <c:v>12/9/14 4:51</c:v>
                </c:pt>
                <c:pt idx="824">
                  <c:v>12/9/14 4:51</c:v>
                </c:pt>
                <c:pt idx="825">
                  <c:v>12/9/14 4:51</c:v>
                </c:pt>
                <c:pt idx="826">
                  <c:v>12/9/14 4:52</c:v>
                </c:pt>
                <c:pt idx="827">
                  <c:v>12/9/14 4:52</c:v>
                </c:pt>
                <c:pt idx="828">
                  <c:v>12/9/14 4:52</c:v>
                </c:pt>
                <c:pt idx="829">
                  <c:v>12/9/14 4:53</c:v>
                </c:pt>
                <c:pt idx="830">
                  <c:v>12/9/14 4:54</c:v>
                </c:pt>
                <c:pt idx="831">
                  <c:v>12/9/14 4:54</c:v>
                </c:pt>
                <c:pt idx="832">
                  <c:v>12/9/14 4:54</c:v>
                </c:pt>
                <c:pt idx="833">
                  <c:v>12/9/14 4:54</c:v>
                </c:pt>
                <c:pt idx="834">
                  <c:v>12/9/14 4:54</c:v>
                </c:pt>
                <c:pt idx="835">
                  <c:v>12/9/14 4:54</c:v>
                </c:pt>
                <c:pt idx="836">
                  <c:v>12/9/14 4:54</c:v>
                </c:pt>
                <c:pt idx="837">
                  <c:v>12/9/14 4:55</c:v>
                </c:pt>
                <c:pt idx="838">
                  <c:v>12/9/14 4:55</c:v>
                </c:pt>
                <c:pt idx="839">
                  <c:v>12/9/14 4:55</c:v>
                </c:pt>
                <c:pt idx="840">
                  <c:v>12/9/14 4:56</c:v>
                </c:pt>
                <c:pt idx="841">
                  <c:v>12/9/14 4:57</c:v>
                </c:pt>
                <c:pt idx="842">
                  <c:v>12/9/14 4:57</c:v>
                </c:pt>
                <c:pt idx="843">
                  <c:v>12/9/14 4:57</c:v>
                </c:pt>
                <c:pt idx="844">
                  <c:v>12/9/14 4:57</c:v>
                </c:pt>
                <c:pt idx="845">
                  <c:v>12/9/14 4:57</c:v>
                </c:pt>
                <c:pt idx="846">
                  <c:v>12/9/14 4:58</c:v>
                </c:pt>
                <c:pt idx="847">
                  <c:v>12/9/14 4:58</c:v>
                </c:pt>
                <c:pt idx="848">
                  <c:v>12/9/14 4:58</c:v>
                </c:pt>
                <c:pt idx="849">
                  <c:v>12/9/14 4:58</c:v>
                </c:pt>
                <c:pt idx="850">
                  <c:v>12/9/14 4:59</c:v>
                </c:pt>
                <c:pt idx="851">
                  <c:v>12/9/14 4:59</c:v>
                </c:pt>
                <c:pt idx="852">
                  <c:v>12/9/14 4:59</c:v>
                </c:pt>
                <c:pt idx="853">
                  <c:v>12/9/14 4:59</c:v>
                </c:pt>
                <c:pt idx="854">
                  <c:v>12/9/14 5:00</c:v>
                </c:pt>
                <c:pt idx="855">
                  <c:v>12/9/14 5:00</c:v>
                </c:pt>
                <c:pt idx="856">
                  <c:v>12/9/14 5:00</c:v>
                </c:pt>
                <c:pt idx="857">
                  <c:v>12/9/14 5:00</c:v>
                </c:pt>
                <c:pt idx="858">
                  <c:v>12/9/14 5:00</c:v>
                </c:pt>
                <c:pt idx="859">
                  <c:v>12/9/14 5:00</c:v>
                </c:pt>
                <c:pt idx="860">
                  <c:v>12/9/14 5:01</c:v>
                </c:pt>
                <c:pt idx="861">
                  <c:v>12/9/14 5:01</c:v>
                </c:pt>
                <c:pt idx="862">
                  <c:v>12/9/14 5:01</c:v>
                </c:pt>
                <c:pt idx="863">
                  <c:v>12/9/14 5:01</c:v>
                </c:pt>
                <c:pt idx="864">
                  <c:v>12/9/14 5:01</c:v>
                </c:pt>
                <c:pt idx="865">
                  <c:v>12/9/14 5:01</c:v>
                </c:pt>
                <c:pt idx="866">
                  <c:v>12/9/14 5:01</c:v>
                </c:pt>
                <c:pt idx="867">
                  <c:v>12/9/14 5:03</c:v>
                </c:pt>
                <c:pt idx="868">
                  <c:v>12/9/14 5:04</c:v>
                </c:pt>
                <c:pt idx="869">
                  <c:v>12/9/14 5:04</c:v>
                </c:pt>
                <c:pt idx="870">
                  <c:v>12/9/14 5:04</c:v>
                </c:pt>
                <c:pt idx="871">
                  <c:v>12/9/14 5:04</c:v>
                </c:pt>
                <c:pt idx="872">
                  <c:v>12/9/14 5:04</c:v>
                </c:pt>
                <c:pt idx="873">
                  <c:v>12/9/14 5:05</c:v>
                </c:pt>
                <c:pt idx="874">
                  <c:v>12/9/14 5:05</c:v>
                </c:pt>
                <c:pt idx="875">
                  <c:v>12/9/14 5:06</c:v>
                </c:pt>
                <c:pt idx="876">
                  <c:v>12/9/14 5:06</c:v>
                </c:pt>
                <c:pt idx="877">
                  <c:v>12/9/14 5:06</c:v>
                </c:pt>
                <c:pt idx="878">
                  <c:v>12/9/14 5:06</c:v>
                </c:pt>
                <c:pt idx="879">
                  <c:v>12/9/14 5:07</c:v>
                </c:pt>
                <c:pt idx="880">
                  <c:v>12/9/14 5:07</c:v>
                </c:pt>
                <c:pt idx="881">
                  <c:v>12/9/14 5:07</c:v>
                </c:pt>
                <c:pt idx="882">
                  <c:v>12/9/14 5:07</c:v>
                </c:pt>
                <c:pt idx="883">
                  <c:v>12/9/14 5:08</c:v>
                </c:pt>
                <c:pt idx="884">
                  <c:v>12/9/14 5:08</c:v>
                </c:pt>
                <c:pt idx="885">
                  <c:v>12/9/14 5:09</c:v>
                </c:pt>
                <c:pt idx="886">
                  <c:v>12/9/14 5:09</c:v>
                </c:pt>
                <c:pt idx="887">
                  <c:v>12/9/14 5:09</c:v>
                </c:pt>
                <c:pt idx="888">
                  <c:v>12/9/14 5:09</c:v>
                </c:pt>
                <c:pt idx="889">
                  <c:v>12/9/14 5:10</c:v>
                </c:pt>
                <c:pt idx="890">
                  <c:v>12/9/14 5:11</c:v>
                </c:pt>
                <c:pt idx="891">
                  <c:v>12/9/14 5:11</c:v>
                </c:pt>
                <c:pt idx="892">
                  <c:v>12/9/14 5:11</c:v>
                </c:pt>
                <c:pt idx="893">
                  <c:v>12/9/14 5:12</c:v>
                </c:pt>
                <c:pt idx="894">
                  <c:v>12/9/14 5:12</c:v>
                </c:pt>
                <c:pt idx="895">
                  <c:v>12/9/14 5:12</c:v>
                </c:pt>
                <c:pt idx="896">
                  <c:v>12/9/14 5:12</c:v>
                </c:pt>
                <c:pt idx="897">
                  <c:v>12/9/14 5:12</c:v>
                </c:pt>
                <c:pt idx="898">
                  <c:v>12/9/14 5:13</c:v>
                </c:pt>
                <c:pt idx="899">
                  <c:v>12/9/14 5:13</c:v>
                </c:pt>
                <c:pt idx="900">
                  <c:v>12/9/14 5:13</c:v>
                </c:pt>
                <c:pt idx="901">
                  <c:v>12/9/14 5:13</c:v>
                </c:pt>
                <c:pt idx="902">
                  <c:v>12/9/14 5:13</c:v>
                </c:pt>
                <c:pt idx="903">
                  <c:v>12/9/14 5:13</c:v>
                </c:pt>
                <c:pt idx="904">
                  <c:v>12/9/14 5:13</c:v>
                </c:pt>
                <c:pt idx="905">
                  <c:v>12/9/14 5:14</c:v>
                </c:pt>
                <c:pt idx="906">
                  <c:v>12/9/14 5:14</c:v>
                </c:pt>
                <c:pt idx="907">
                  <c:v>12/9/14 5:14</c:v>
                </c:pt>
                <c:pt idx="908">
                  <c:v>12/9/14 5:14</c:v>
                </c:pt>
                <c:pt idx="909">
                  <c:v>12/9/14 5:14</c:v>
                </c:pt>
                <c:pt idx="910">
                  <c:v>12/9/14 5:14</c:v>
                </c:pt>
                <c:pt idx="911">
                  <c:v>12/9/14 5:15</c:v>
                </c:pt>
                <c:pt idx="912">
                  <c:v>12/9/14 5:15</c:v>
                </c:pt>
                <c:pt idx="913">
                  <c:v>12/9/14 5:15</c:v>
                </c:pt>
                <c:pt idx="914">
                  <c:v>12/9/14 5:15</c:v>
                </c:pt>
                <c:pt idx="915">
                  <c:v>12/9/14 5:16</c:v>
                </c:pt>
                <c:pt idx="916">
                  <c:v>12/9/14 5:16</c:v>
                </c:pt>
                <c:pt idx="917">
                  <c:v>12/9/14 5:16</c:v>
                </c:pt>
                <c:pt idx="918">
                  <c:v>12/9/14 5:16</c:v>
                </c:pt>
                <c:pt idx="919">
                  <c:v>12/9/14 5:16</c:v>
                </c:pt>
                <c:pt idx="920">
                  <c:v>12/9/14 5:16</c:v>
                </c:pt>
                <c:pt idx="921">
                  <c:v>12/9/14 5:16</c:v>
                </c:pt>
                <c:pt idx="922">
                  <c:v>12/9/14 5:17</c:v>
                </c:pt>
                <c:pt idx="923">
                  <c:v>12/9/14 5:17</c:v>
                </c:pt>
                <c:pt idx="924">
                  <c:v>12/9/14 5:17</c:v>
                </c:pt>
                <c:pt idx="925">
                  <c:v>12/9/14 5:18</c:v>
                </c:pt>
                <c:pt idx="926">
                  <c:v>12/9/14 5:18</c:v>
                </c:pt>
                <c:pt idx="927">
                  <c:v>12/9/14 5:18</c:v>
                </c:pt>
                <c:pt idx="928">
                  <c:v>12/9/14 5:18</c:v>
                </c:pt>
                <c:pt idx="929">
                  <c:v>12/9/14 5:18</c:v>
                </c:pt>
                <c:pt idx="930">
                  <c:v>12/9/14 5:19</c:v>
                </c:pt>
                <c:pt idx="931">
                  <c:v>12/9/14 5:19</c:v>
                </c:pt>
                <c:pt idx="932">
                  <c:v>12/9/14 5:19</c:v>
                </c:pt>
                <c:pt idx="933">
                  <c:v>12/9/14 5:20</c:v>
                </c:pt>
                <c:pt idx="934">
                  <c:v>12/9/14 5:20</c:v>
                </c:pt>
                <c:pt idx="935">
                  <c:v>12/9/14 5:20</c:v>
                </c:pt>
                <c:pt idx="936">
                  <c:v>12/9/14 5:21</c:v>
                </c:pt>
                <c:pt idx="937">
                  <c:v>12/9/14 5:22</c:v>
                </c:pt>
                <c:pt idx="938">
                  <c:v>12/9/14 5:22</c:v>
                </c:pt>
                <c:pt idx="939">
                  <c:v>12/9/14 5:24</c:v>
                </c:pt>
                <c:pt idx="940">
                  <c:v>12/9/14 5:25</c:v>
                </c:pt>
                <c:pt idx="941">
                  <c:v>12/9/14 5:26</c:v>
                </c:pt>
                <c:pt idx="942">
                  <c:v>12/9/14 5:26</c:v>
                </c:pt>
                <c:pt idx="943">
                  <c:v>12/9/14 5:26</c:v>
                </c:pt>
                <c:pt idx="944">
                  <c:v>12/9/14 5:26</c:v>
                </c:pt>
                <c:pt idx="945">
                  <c:v>12/9/14 5:27</c:v>
                </c:pt>
                <c:pt idx="946">
                  <c:v>12/9/14 5:27</c:v>
                </c:pt>
                <c:pt idx="947">
                  <c:v>12/9/14 5:27</c:v>
                </c:pt>
                <c:pt idx="948">
                  <c:v>12/9/14 5:27</c:v>
                </c:pt>
                <c:pt idx="949">
                  <c:v>12/9/14 5:27</c:v>
                </c:pt>
                <c:pt idx="950">
                  <c:v>12/9/14 5:28</c:v>
                </c:pt>
                <c:pt idx="951">
                  <c:v>12/9/14 5:29</c:v>
                </c:pt>
                <c:pt idx="952">
                  <c:v>12/9/14 5:29</c:v>
                </c:pt>
                <c:pt idx="953">
                  <c:v>12/9/14 5:29</c:v>
                </c:pt>
                <c:pt idx="954">
                  <c:v>12/9/14 5:29</c:v>
                </c:pt>
                <c:pt idx="955">
                  <c:v>12/9/14 5:30</c:v>
                </c:pt>
                <c:pt idx="956">
                  <c:v>12/9/14 5:30</c:v>
                </c:pt>
                <c:pt idx="957">
                  <c:v>12/9/14 5:31</c:v>
                </c:pt>
                <c:pt idx="958">
                  <c:v>12/9/14 5:33</c:v>
                </c:pt>
                <c:pt idx="959">
                  <c:v>12/9/14 5:33</c:v>
                </c:pt>
                <c:pt idx="960">
                  <c:v>12/9/14 5:33</c:v>
                </c:pt>
                <c:pt idx="961">
                  <c:v>12/9/14 5:34</c:v>
                </c:pt>
                <c:pt idx="962">
                  <c:v>12/9/14 5:34</c:v>
                </c:pt>
                <c:pt idx="963">
                  <c:v>12/9/14 5:35</c:v>
                </c:pt>
                <c:pt idx="964">
                  <c:v>12/9/14 5:35</c:v>
                </c:pt>
                <c:pt idx="965">
                  <c:v>12/9/14 5:35</c:v>
                </c:pt>
                <c:pt idx="966">
                  <c:v>12/9/14 5:35</c:v>
                </c:pt>
                <c:pt idx="967">
                  <c:v>12/9/14 5:35</c:v>
                </c:pt>
                <c:pt idx="968">
                  <c:v>12/9/14 5:36</c:v>
                </c:pt>
                <c:pt idx="969">
                  <c:v>12/9/14 5:37</c:v>
                </c:pt>
                <c:pt idx="970">
                  <c:v>12/9/14 5:37</c:v>
                </c:pt>
                <c:pt idx="971">
                  <c:v>12/9/14 5:37</c:v>
                </c:pt>
                <c:pt idx="972">
                  <c:v>12/9/14 5:38</c:v>
                </c:pt>
                <c:pt idx="973">
                  <c:v>12/9/14 5:38</c:v>
                </c:pt>
                <c:pt idx="974">
                  <c:v>12/9/14 5:38</c:v>
                </c:pt>
                <c:pt idx="975">
                  <c:v>12/9/14 5:39</c:v>
                </c:pt>
                <c:pt idx="976">
                  <c:v>12/9/14 5:39</c:v>
                </c:pt>
                <c:pt idx="977">
                  <c:v>12/9/14 5:39</c:v>
                </c:pt>
                <c:pt idx="978">
                  <c:v>12/9/14 5:41</c:v>
                </c:pt>
                <c:pt idx="979">
                  <c:v>12/9/14 5:41</c:v>
                </c:pt>
                <c:pt idx="980">
                  <c:v>12/9/14 5:41</c:v>
                </c:pt>
                <c:pt idx="981">
                  <c:v>12/9/14 5:42</c:v>
                </c:pt>
                <c:pt idx="982">
                  <c:v>12/9/14 5:42</c:v>
                </c:pt>
                <c:pt idx="983">
                  <c:v>12/9/14 5:43</c:v>
                </c:pt>
                <c:pt idx="984">
                  <c:v>12/9/14 5:43</c:v>
                </c:pt>
                <c:pt idx="985">
                  <c:v>12/9/14 5:43</c:v>
                </c:pt>
                <c:pt idx="986">
                  <c:v>12/9/14 5:43</c:v>
                </c:pt>
                <c:pt idx="987">
                  <c:v>12/9/14 5:43</c:v>
                </c:pt>
                <c:pt idx="988">
                  <c:v>12/9/14 5:44</c:v>
                </c:pt>
                <c:pt idx="989">
                  <c:v>12/9/14 5:44</c:v>
                </c:pt>
                <c:pt idx="990">
                  <c:v>12/9/14 5:44</c:v>
                </c:pt>
                <c:pt idx="991">
                  <c:v>12/9/14 5:44</c:v>
                </c:pt>
                <c:pt idx="992">
                  <c:v>12/9/14 5:45</c:v>
                </c:pt>
                <c:pt idx="993">
                  <c:v>12/9/14 5:45</c:v>
                </c:pt>
                <c:pt idx="994">
                  <c:v>12/9/14 5:45</c:v>
                </c:pt>
                <c:pt idx="995">
                  <c:v>12/9/14 5:45</c:v>
                </c:pt>
                <c:pt idx="996">
                  <c:v>12/9/14 5:45</c:v>
                </c:pt>
                <c:pt idx="997">
                  <c:v>12/9/14 5:45</c:v>
                </c:pt>
                <c:pt idx="998">
                  <c:v>12/9/14 5:45</c:v>
                </c:pt>
                <c:pt idx="999">
                  <c:v>12/9/14 5:46</c:v>
                </c:pt>
                <c:pt idx="1000">
                  <c:v>12/9/14 5:46</c:v>
                </c:pt>
                <c:pt idx="1001">
                  <c:v>12/9/14 5:47</c:v>
                </c:pt>
                <c:pt idx="1002">
                  <c:v>12/9/14 5:47</c:v>
                </c:pt>
                <c:pt idx="1003">
                  <c:v>12/9/14 5:48</c:v>
                </c:pt>
                <c:pt idx="1004">
                  <c:v>12/9/14 5:49</c:v>
                </c:pt>
                <c:pt idx="1005">
                  <c:v>12/9/14 5:49</c:v>
                </c:pt>
                <c:pt idx="1006">
                  <c:v>12/9/14 5:49</c:v>
                </c:pt>
                <c:pt idx="1007">
                  <c:v>12/9/14 5:50</c:v>
                </c:pt>
                <c:pt idx="1008">
                  <c:v>12/9/14 5:50</c:v>
                </c:pt>
                <c:pt idx="1009">
                  <c:v>12/9/14 5:51</c:v>
                </c:pt>
                <c:pt idx="1010">
                  <c:v>12/9/14 5:51</c:v>
                </c:pt>
                <c:pt idx="1011">
                  <c:v>12/9/14 5:51</c:v>
                </c:pt>
                <c:pt idx="1012">
                  <c:v>12/9/14 5:52</c:v>
                </c:pt>
                <c:pt idx="1013">
                  <c:v>12/9/14 5:52</c:v>
                </c:pt>
                <c:pt idx="1014">
                  <c:v>12/9/14 5:52</c:v>
                </c:pt>
                <c:pt idx="1015">
                  <c:v>12/9/14 5:52</c:v>
                </c:pt>
                <c:pt idx="1016">
                  <c:v>12/9/14 5:53</c:v>
                </c:pt>
                <c:pt idx="1017">
                  <c:v>12/9/14 5:53</c:v>
                </c:pt>
                <c:pt idx="1018">
                  <c:v>12/9/14 5:53</c:v>
                </c:pt>
                <c:pt idx="1019">
                  <c:v>12/9/14 5:53</c:v>
                </c:pt>
                <c:pt idx="1020">
                  <c:v>12/9/14 5:54</c:v>
                </c:pt>
                <c:pt idx="1021">
                  <c:v>12/9/14 5:54</c:v>
                </c:pt>
                <c:pt idx="1022">
                  <c:v>12/9/14 5:54</c:v>
                </c:pt>
                <c:pt idx="1023">
                  <c:v>12/9/14 5:54</c:v>
                </c:pt>
                <c:pt idx="1024">
                  <c:v>12/9/14 5:54</c:v>
                </c:pt>
                <c:pt idx="1025">
                  <c:v>12/9/14 5:55</c:v>
                </c:pt>
                <c:pt idx="1026">
                  <c:v>12/9/14 5:55</c:v>
                </c:pt>
                <c:pt idx="1027">
                  <c:v>12/9/14 5:55</c:v>
                </c:pt>
                <c:pt idx="1028">
                  <c:v>12/9/14 5:55</c:v>
                </c:pt>
                <c:pt idx="1029">
                  <c:v>12/9/14 5:55</c:v>
                </c:pt>
                <c:pt idx="1030">
                  <c:v>12/9/14 5:55</c:v>
                </c:pt>
                <c:pt idx="1031">
                  <c:v>12/9/14 5:55</c:v>
                </c:pt>
                <c:pt idx="1032">
                  <c:v>12/9/14 5:55</c:v>
                </c:pt>
                <c:pt idx="1033">
                  <c:v>12/9/14 5:56</c:v>
                </c:pt>
                <c:pt idx="1034">
                  <c:v>12/9/14 5:56</c:v>
                </c:pt>
                <c:pt idx="1035">
                  <c:v>12/9/14 5:56</c:v>
                </c:pt>
                <c:pt idx="1036">
                  <c:v>12/9/14 5:56</c:v>
                </c:pt>
                <c:pt idx="1037">
                  <c:v>12/9/14 5:56</c:v>
                </c:pt>
                <c:pt idx="1038">
                  <c:v>12/9/14 5:58</c:v>
                </c:pt>
                <c:pt idx="1039">
                  <c:v>12/9/14 5:58</c:v>
                </c:pt>
                <c:pt idx="1040">
                  <c:v>12/9/14 5:58</c:v>
                </c:pt>
                <c:pt idx="1041">
                  <c:v>12/9/14 5:59</c:v>
                </c:pt>
                <c:pt idx="1042">
                  <c:v>12/9/14 6:00</c:v>
                </c:pt>
                <c:pt idx="1043">
                  <c:v>12/9/14 6:00</c:v>
                </c:pt>
                <c:pt idx="1044">
                  <c:v>12/9/14 6:00</c:v>
                </c:pt>
                <c:pt idx="1045">
                  <c:v>12/9/14 6:01</c:v>
                </c:pt>
                <c:pt idx="1046">
                  <c:v>12/9/14 6:01</c:v>
                </c:pt>
                <c:pt idx="1047">
                  <c:v>12/9/14 6:02</c:v>
                </c:pt>
                <c:pt idx="1048">
                  <c:v>12/9/14 6:02</c:v>
                </c:pt>
                <c:pt idx="1049">
                  <c:v>12/9/14 6:02</c:v>
                </c:pt>
                <c:pt idx="1050">
                  <c:v>12/9/14 6:02</c:v>
                </c:pt>
                <c:pt idx="1051">
                  <c:v>12/9/14 6:02</c:v>
                </c:pt>
                <c:pt idx="1052">
                  <c:v>12/9/14 6:02</c:v>
                </c:pt>
                <c:pt idx="1053">
                  <c:v>12/9/14 6:02</c:v>
                </c:pt>
                <c:pt idx="1054">
                  <c:v>12/9/14 6:04</c:v>
                </c:pt>
                <c:pt idx="1055">
                  <c:v>12/9/14 6:04</c:v>
                </c:pt>
                <c:pt idx="1056">
                  <c:v>12/9/14 6:05</c:v>
                </c:pt>
                <c:pt idx="1057">
                  <c:v>12/9/14 6:05</c:v>
                </c:pt>
                <c:pt idx="1058">
                  <c:v>12/9/14 6:05</c:v>
                </c:pt>
                <c:pt idx="1059">
                  <c:v>12/9/14 6:05</c:v>
                </c:pt>
                <c:pt idx="1060">
                  <c:v>12/9/14 6:05</c:v>
                </c:pt>
                <c:pt idx="1061">
                  <c:v>12/9/14 6:05</c:v>
                </c:pt>
                <c:pt idx="1062">
                  <c:v>12/9/14 6:05</c:v>
                </c:pt>
                <c:pt idx="1063">
                  <c:v>12/9/14 6:06</c:v>
                </c:pt>
                <c:pt idx="1064">
                  <c:v>12/9/14 6:06</c:v>
                </c:pt>
                <c:pt idx="1065">
                  <c:v>12/9/14 6:06</c:v>
                </c:pt>
                <c:pt idx="1066">
                  <c:v>12/9/14 6:06</c:v>
                </c:pt>
                <c:pt idx="1067">
                  <c:v>12/9/14 6:06</c:v>
                </c:pt>
                <c:pt idx="1068">
                  <c:v>12/9/14 6:07</c:v>
                </c:pt>
                <c:pt idx="1069">
                  <c:v>12/9/14 6:07</c:v>
                </c:pt>
                <c:pt idx="1070">
                  <c:v>12/9/14 6:07</c:v>
                </c:pt>
                <c:pt idx="1071">
                  <c:v>12/9/14 6:07</c:v>
                </c:pt>
                <c:pt idx="1072">
                  <c:v>12/9/14 6:08</c:v>
                </c:pt>
                <c:pt idx="1073">
                  <c:v>12/9/14 6:08</c:v>
                </c:pt>
                <c:pt idx="1074">
                  <c:v>12/9/14 6:08</c:v>
                </c:pt>
                <c:pt idx="1075">
                  <c:v>12/9/14 6:08</c:v>
                </c:pt>
                <c:pt idx="1076">
                  <c:v>12/9/14 6:08</c:v>
                </c:pt>
                <c:pt idx="1077">
                  <c:v>12/9/14 6:08</c:v>
                </c:pt>
                <c:pt idx="1078">
                  <c:v>12/9/14 6:09</c:v>
                </c:pt>
                <c:pt idx="1079">
                  <c:v>12/9/14 6:09</c:v>
                </c:pt>
                <c:pt idx="1080">
                  <c:v>12/9/14 6:10</c:v>
                </c:pt>
                <c:pt idx="1081">
                  <c:v>12/9/14 6:10</c:v>
                </c:pt>
                <c:pt idx="1082">
                  <c:v>12/9/14 6:10</c:v>
                </c:pt>
                <c:pt idx="1083">
                  <c:v>12/9/14 6:10</c:v>
                </c:pt>
                <c:pt idx="1084">
                  <c:v>12/9/14 6:10</c:v>
                </c:pt>
                <c:pt idx="1085">
                  <c:v>12/9/14 6:10</c:v>
                </c:pt>
                <c:pt idx="1086">
                  <c:v>12/9/14 6:10</c:v>
                </c:pt>
                <c:pt idx="1087">
                  <c:v>12/9/14 6:11</c:v>
                </c:pt>
                <c:pt idx="1088">
                  <c:v>12/9/14 6:11</c:v>
                </c:pt>
                <c:pt idx="1089">
                  <c:v>12/9/14 6:11</c:v>
                </c:pt>
                <c:pt idx="1090">
                  <c:v>12/9/14 6:11</c:v>
                </c:pt>
                <c:pt idx="1091">
                  <c:v>12/9/14 6:11</c:v>
                </c:pt>
                <c:pt idx="1092">
                  <c:v>12/9/14 6:11</c:v>
                </c:pt>
                <c:pt idx="1093">
                  <c:v>12/9/14 6:11</c:v>
                </c:pt>
                <c:pt idx="1094">
                  <c:v>12/9/14 6:11</c:v>
                </c:pt>
                <c:pt idx="1095">
                  <c:v>12/9/14 6:12</c:v>
                </c:pt>
                <c:pt idx="1096">
                  <c:v>12/9/14 6:12</c:v>
                </c:pt>
                <c:pt idx="1097">
                  <c:v>12/9/14 6:12</c:v>
                </c:pt>
                <c:pt idx="1098">
                  <c:v>12/9/14 6:13</c:v>
                </c:pt>
                <c:pt idx="1099">
                  <c:v>12/9/14 6:13</c:v>
                </c:pt>
                <c:pt idx="1100">
                  <c:v>12/9/14 6:13</c:v>
                </c:pt>
                <c:pt idx="1101">
                  <c:v>12/9/14 6:13</c:v>
                </c:pt>
                <c:pt idx="1102">
                  <c:v>12/9/14 6:14</c:v>
                </c:pt>
                <c:pt idx="1103">
                  <c:v>12/9/14 6:14</c:v>
                </c:pt>
                <c:pt idx="1104">
                  <c:v>12/9/14 6:14</c:v>
                </c:pt>
                <c:pt idx="1105">
                  <c:v>12/9/14 6:15</c:v>
                </c:pt>
                <c:pt idx="1106">
                  <c:v>12/9/14 6:15</c:v>
                </c:pt>
                <c:pt idx="1107">
                  <c:v>12/9/14 6:15</c:v>
                </c:pt>
                <c:pt idx="1108">
                  <c:v>12/9/14 6:15</c:v>
                </c:pt>
                <c:pt idx="1109">
                  <c:v>12/9/14 6:15</c:v>
                </c:pt>
                <c:pt idx="1110">
                  <c:v>12/9/14 6:16</c:v>
                </c:pt>
                <c:pt idx="1111">
                  <c:v>12/9/14 6:16</c:v>
                </c:pt>
                <c:pt idx="1112">
                  <c:v>12/9/14 6:16</c:v>
                </c:pt>
                <c:pt idx="1113">
                  <c:v>12/9/14 6:17</c:v>
                </c:pt>
                <c:pt idx="1114">
                  <c:v>12/9/14 6:18</c:v>
                </c:pt>
                <c:pt idx="1115">
                  <c:v>12/9/14 6:18</c:v>
                </c:pt>
                <c:pt idx="1116">
                  <c:v>12/9/14 6:19</c:v>
                </c:pt>
                <c:pt idx="1117">
                  <c:v>12/9/14 6:19</c:v>
                </c:pt>
                <c:pt idx="1118">
                  <c:v>12/9/14 6:19</c:v>
                </c:pt>
                <c:pt idx="1119">
                  <c:v>12/9/14 6:20</c:v>
                </c:pt>
                <c:pt idx="1120">
                  <c:v>12/9/14 6:20</c:v>
                </c:pt>
                <c:pt idx="1121">
                  <c:v>12/9/14 6:20</c:v>
                </c:pt>
                <c:pt idx="1122">
                  <c:v>12/9/14 6:21</c:v>
                </c:pt>
                <c:pt idx="1123">
                  <c:v>12/9/14 6:21</c:v>
                </c:pt>
                <c:pt idx="1124">
                  <c:v>12/9/14 6:22</c:v>
                </c:pt>
                <c:pt idx="1125">
                  <c:v>12/9/14 6:23</c:v>
                </c:pt>
                <c:pt idx="1126">
                  <c:v>12/9/14 6:23</c:v>
                </c:pt>
                <c:pt idx="1127">
                  <c:v>12/9/14 6:23</c:v>
                </c:pt>
                <c:pt idx="1128">
                  <c:v>12/9/14 6:23</c:v>
                </c:pt>
                <c:pt idx="1129">
                  <c:v>12/9/14 6:23</c:v>
                </c:pt>
                <c:pt idx="1130">
                  <c:v>12/9/14 6:23</c:v>
                </c:pt>
                <c:pt idx="1131">
                  <c:v>12/9/14 6:24</c:v>
                </c:pt>
                <c:pt idx="1132">
                  <c:v>12/9/14 6:24</c:v>
                </c:pt>
                <c:pt idx="1133">
                  <c:v>12/9/14 6:24</c:v>
                </c:pt>
                <c:pt idx="1134">
                  <c:v>12/9/14 6:25</c:v>
                </c:pt>
                <c:pt idx="1135">
                  <c:v>12/9/14 6:25</c:v>
                </c:pt>
                <c:pt idx="1136">
                  <c:v>12/9/14 6:26</c:v>
                </c:pt>
                <c:pt idx="1137">
                  <c:v>12/9/14 6:27</c:v>
                </c:pt>
                <c:pt idx="1138">
                  <c:v>12/9/14 6:32</c:v>
                </c:pt>
                <c:pt idx="1139">
                  <c:v>12/9/14 6:32</c:v>
                </c:pt>
                <c:pt idx="1140">
                  <c:v>12/9/14 6:32</c:v>
                </c:pt>
                <c:pt idx="1141">
                  <c:v>12/9/14 6:33</c:v>
                </c:pt>
                <c:pt idx="1142">
                  <c:v>12/9/14 6:34</c:v>
                </c:pt>
                <c:pt idx="1143">
                  <c:v>12/9/14 6:34</c:v>
                </c:pt>
                <c:pt idx="1144">
                  <c:v>12/9/14 6:36</c:v>
                </c:pt>
                <c:pt idx="1145">
                  <c:v>12/9/14 6:36</c:v>
                </c:pt>
                <c:pt idx="1146">
                  <c:v>12/9/14 6:36</c:v>
                </c:pt>
                <c:pt idx="1147">
                  <c:v>12/9/14 6:36</c:v>
                </c:pt>
                <c:pt idx="1148">
                  <c:v>12/9/14 6:36</c:v>
                </c:pt>
                <c:pt idx="1149">
                  <c:v>12/9/14 6:36</c:v>
                </c:pt>
                <c:pt idx="1150">
                  <c:v>12/9/14 6:37</c:v>
                </c:pt>
                <c:pt idx="1151">
                  <c:v>12/9/14 6:37</c:v>
                </c:pt>
                <c:pt idx="1152">
                  <c:v>12/9/14 6:37</c:v>
                </c:pt>
                <c:pt idx="1153">
                  <c:v>12/9/14 6:37</c:v>
                </c:pt>
                <c:pt idx="1154">
                  <c:v>12/9/14 6:38</c:v>
                </c:pt>
                <c:pt idx="1155">
                  <c:v>12/9/14 6:38</c:v>
                </c:pt>
                <c:pt idx="1156">
                  <c:v>12/9/14 6:39</c:v>
                </c:pt>
                <c:pt idx="1157">
                  <c:v>12/9/14 6:40</c:v>
                </c:pt>
                <c:pt idx="1158">
                  <c:v>12/9/14 6:42</c:v>
                </c:pt>
                <c:pt idx="1159">
                  <c:v>12/9/14 6:43</c:v>
                </c:pt>
                <c:pt idx="1160">
                  <c:v>12/9/14 6:43</c:v>
                </c:pt>
                <c:pt idx="1161">
                  <c:v>12/9/14 6:43</c:v>
                </c:pt>
                <c:pt idx="1162">
                  <c:v>12/9/14 6:46</c:v>
                </c:pt>
                <c:pt idx="1163">
                  <c:v>12/9/14 6:46</c:v>
                </c:pt>
                <c:pt idx="1164">
                  <c:v>12/9/14 6:46</c:v>
                </c:pt>
                <c:pt idx="1165">
                  <c:v>12/9/14 6:46</c:v>
                </c:pt>
                <c:pt idx="1166">
                  <c:v>12/9/14 6:46</c:v>
                </c:pt>
                <c:pt idx="1167">
                  <c:v>12/9/14 6:46</c:v>
                </c:pt>
                <c:pt idx="1168">
                  <c:v>12/9/14 6:46</c:v>
                </c:pt>
                <c:pt idx="1169">
                  <c:v>12/9/14 6:47</c:v>
                </c:pt>
                <c:pt idx="1170">
                  <c:v>12/9/14 6:47</c:v>
                </c:pt>
                <c:pt idx="1171">
                  <c:v>12/9/14 6:48</c:v>
                </c:pt>
                <c:pt idx="1172">
                  <c:v>12/9/14 6:48</c:v>
                </c:pt>
                <c:pt idx="1173">
                  <c:v>12/9/14 6:49</c:v>
                </c:pt>
                <c:pt idx="1174">
                  <c:v>12/9/14 6:49</c:v>
                </c:pt>
                <c:pt idx="1175">
                  <c:v>12/9/14 6:50</c:v>
                </c:pt>
                <c:pt idx="1176">
                  <c:v>12/9/14 6:50</c:v>
                </c:pt>
                <c:pt idx="1177">
                  <c:v>12/9/14 6:50</c:v>
                </c:pt>
                <c:pt idx="1178">
                  <c:v>12/9/14 6:50</c:v>
                </c:pt>
                <c:pt idx="1179">
                  <c:v>12/9/14 6:51</c:v>
                </c:pt>
                <c:pt idx="1180">
                  <c:v>12/9/14 6:52</c:v>
                </c:pt>
                <c:pt idx="1181">
                  <c:v>12/9/14 6:53</c:v>
                </c:pt>
                <c:pt idx="1182">
                  <c:v>12/9/14 6:54</c:v>
                </c:pt>
                <c:pt idx="1183">
                  <c:v>12/9/14 6:54</c:v>
                </c:pt>
                <c:pt idx="1184">
                  <c:v>12/9/14 6:54</c:v>
                </c:pt>
                <c:pt idx="1185">
                  <c:v>12/9/14 6:55</c:v>
                </c:pt>
                <c:pt idx="1186">
                  <c:v>12/9/14 6:55</c:v>
                </c:pt>
                <c:pt idx="1187">
                  <c:v>12/9/14 6:55</c:v>
                </c:pt>
                <c:pt idx="1188">
                  <c:v>12/9/14 6:56</c:v>
                </c:pt>
                <c:pt idx="1189">
                  <c:v>12/9/14 6:56</c:v>
                </c:pt>
                <c:pt idx="1190">
                  <c:v>12/9/14 6:56</c:v>
                </c:pt>
                <c:pt idx="1191">
                  <c:v>12/9/14 6:56</c:v>
                </c:pt>
                <c:pt idx="1192">
                  <c:v>12/9/14 6:56</c:v>
                </c:pt>
                <c:pt idx="1193">
                  <c:v>12/9/14 6:57</c:v>
                </c:pt>
                <c:pt idx="1194">
                  <c:v>12/9/14 6:57</c:v>
                </c:pt>
                <c:pt idx="1195">
                  <c:v>12/9/14 6:57</c:v>
                </c:pt>
                <c:pt idx="1196">
                  <c:v>12/9/14 6:58</c:v>
                </c:pt>
                <c:pt idx="1197">
                  <c:v>12/9/14 6:58</c:v>
                </c:pt>
                <c:pt idx="1198">
                  <c:v>12/9/14 6:59</c:v>
                </c:pt>
                <c:pt idx="1199">
                  <c:v>12/9/14 6:59</c:v>
                </c:pt>
                <c:pt idx="1200">
                  <c:v>12/9/14 6:59</c:v>
                </c:pt>
                <c:pt idx="1201">
                  <c:v>12/9/14 6:59</c:v>
                </c:pt>
                <c:pt idx="1202">
                  <c:v>12/9/14 6:59</c:v>
                </c:pt>
                <c:pt idx="1203">
                  <c:v>12/9/14 7:00</c:v>
                </c:pt>
                <c:pt idx="1204">
                  <c:v>12/9/14 7:01</c:v>
                </c:pt>
                <c:pt idx="1205">
                  <c:v>12/9/14 7:01</c:v>
                </c:pt>
                <c:pt idx="1206">
                  <c:v>12/9/14 7:01</c:v>
                </c:pt>
                <c:pt idx="1207">
                  <c:v>12/9/14 7:02</c:v>
                </c:pt>
                <c:pt idx="1208">
                  <c:v>12/9/14 7:02</c:v>
                </c:pt>
                <c:pt idx="1209">
                  <c:v>12/9/14 7:02</c:v>
                </c:pt>
                <c:pt idx="1210">
                  <c:v>12/9/14 7:04</c:v>
                </c:pt>
                <c:pt idx="1211">
                  <c:v>12/9/14 7:05</c:v>
                </c:pt>
                <c:pt idx="1212">
                  <c:v>12/9/14 7:07</c:v>
                </c:pt>
                <c:pt idx="1213">
                  <c:v>12/9/14 7:07</c:v>
                </c:pt>
                <c:pt idx="1214">
                  <c:v>12/9/14 7:07</c:v>
                </c:pt>
                <c:pt idx="1215">
                  <c:v>12/9/14 7:07</c:v>
                </c:pt>
                <c:pt idx="1216">
                  <c:v>12/9/14 7:07</c:v>
                </c:pt>
                <c:pt idx="1217">
                  <c:v>12/9/14 7:07</c:v>
                </c:pt>
                <c:pt idx="1218">
                  <c:v>12/9/14 7:07</c:v>
                </c:pt>
                <c:pt idx="1219">
                  <c:v>12/9/14 7:08</c:v>
                </c:pt>
                <c:pt idx="1220">
                  <c:v>12/9/14 7:08</c:v>
                </c:pt>
                <c:pt idx="1221">
                  <c:v>12/9/14 7:10</c:v>
                </c:pt>
                <c:pt idx="1222">
                  <c:v>12/9/14 7:11</c:v>
                </c:pt>
                <c:pt idx="1223">
                  <c:v>12/9/14 7:11</c:v>
                </c:pt>
                <c:pt idx="1224">
                  <c:v>12/9/14 7:11</c:v>
                </c:pt>
                <c:pt idx="1225">
                  <c:v>12/9/14 7:11</c:v>
                </c:pt>
                <c:pt idx="1226">
                  <c:v>12/9/14 7:11</c:v>
                </c:pt>
                <c:pt idx="1227">
                  <c:v>12/9/14 7:11</c:v>
                </c:pt>
                <c:pt idx="1228">
                  <c:v>12/9/14 7:12</c:v>
                </c:pt>
                <c:pt idx="1229">
                  <c:v>12/9/14 7:12</c:v>
                </c:pt>
                <c:pt idx="1230">
                  <c:v>12/9/14 7:12</c:v>
                </c:pt>
                <c:pt idx="1231">
                  <c:v>12/9/14 7:12</c:v>
                </c:pt>
                <c:pt idx="1232">
                  <c:v>12/9/14 7:12</c:v>
                </c:pt>
                <c:pt idx="1233">
                  <c:v>12/9/14 7:13</c:v>
                </c:pt>
                <c:pt idx="1234">
                  <c:v>12/9/14 7:13</c:v>
                </c:pt>
                <c:pt idx="1235">
                  <c:v>12/9/14 7:13</c:v>
                </c:pt>
                <c:pt idx="1236">
                  <c:v>12/9/14 7:13</c:v>
                </c:pt>
                <c:pt idx="1237">
                  <c:v>12/9/14 7:13</c:v>
                </c:pt>
                <c:pt idx="1238">
                  <c:v>12/9/14 7:13</c:v>
                </c:pt>
                <c:pt idx="1239">
                  <c:v>12/9/14 7:13</c:v>
                </c:pt>
                <c:pt idx="1240">
                  <c:v>12/9/14 7:14</c:v>
                </c:pt>
                <c:pt idx="1241">
                  <c:v>12/9/14 7:14</c:v>
                </c:pt>
                <c:pt idx="1242">
                  <c:v>12/9/14 7:15</c:v>
                </c:pt>
                <c:pt idx="1243">
                  <c:v>12/9/14 7:15</c:v>
                </c:pt>
                <c:pt idx="1244">
                  <c:v>12/9/14 7:15</c:v>
                </c:pt>
                <c:pt idx="1245">
                  <c:v>12/9/14 7:16</c:v>
                </c:pt>
                <c:pt idx="1246">
                  <c:v>12/9/14 7:16</c:v>
                </c:pt>
                <c:pt idx="1247">
                  <c:v>12/9/14 7:16</c:v>
                </c:pt>
                <c:pt idx="1248">
                  <c:v>12/9/14 7:17</c:v>
                </c:pt>
                <c:pt idx="1249">
                  <c:v>12/9/14 7:17</c:v>
                </c:pt>
                <c:pt idx="1250">
                  <c:v>12/9/14 7:17</c:v>
                </c:pt>
                <c:pt idx="1251">
                  <c:v>12/9/14 7:17</c:v>
                </c:pt>
                <c:pt idx="1252">
                  <c:v>12/9/14 7:17</c:v>
                </c:pt>
                <c:pt idx="1253">
                  <c:v>12/9/14 7:17</c:v>
                </c:pt>
                <c:pt idx="1254">
                  <c:v>12/9/14 7:18</c:v>
                </c:pt>
                <c:pt idx="1255">
                  <c:v>12/9/14 7:18</c:v>
                </c:pt>
                <c:pt idx="1256">
                  <c:v>12/9/14 7:18</c:v>
                </c:pt>
                <c:pt idx="1257">
                  <c:v>12/9/14 7:18</c:v>
                </c:pt>
                <c:pt idx="1258">
                  <c:v>12/9/14 7:19</c:v>
                </c:pt>
                <c:pt idx="1259">
                  <c:v>12/9/14 7:19</c:v>
                </c:pt>
                <c:pt idx="1260">
                  <c:v>12/9/14 7:19</c:v>
                </c:pt>
                <c:pt idx="1261">
                  <c:v>12/9/14 7:19</c:v>
                </c:pt>
                <c:pt idx="1262">
                  <c:v>12/9/14 7:19</c:v>
                </c:pt>
                <c:pt idx="1263">
                  <c:v>12/9/14 7:20</c:v>
                </c:pt>
                <c:pt idx="1264">
                  <c:v>12/9/14 7:20</c:v>
                </c:pt>
                <c:pt idx="1265">
                  <c:v>12/9/14 7:20</c:v>
                </c:pt>
                <c:pt idx="1266">
                  <c:v>12/9/14 7:20</c:v>
                </c:pt>
                <c:pt idx="1267">
                  <c:v>12/9/14 7:20</c:v>
                </c:pt>
                <c:pt idx="1268">
                  <c:v>12/9/14 7:20</c:v>
                </c:pt>
                <c:pt idx="1269">
                  <c:v>12/9/14 7:21</c:v>
                </c:pt>
                <c:pt idx="1270">
                  <c:v>12/9/14 7:21</c:v>
                </c:pt>
                <c:pt idx="1271">
                  <c:v>12/9/14 7:22</c:v>
                </c:pt>
                <c:pt idx="1272">
                  <c:v>12/9/14 7:24</c:v>
                </c:pt>
                <c:pt idx="1273">
                  <c:v>12/9/14 7:24</c:v>
                </c:pt>
                <c:pt idx="1274">
                  <c:v>12/9/14 7:25</c:v>
                </c:pt>
                <c:pt idx="1275">
                  <c:v>12/9/14 7:26</c:v>
                </c:pt>
                <c:pt idx="1276">
                  <c:v>12/9/14 7:26</c:v>
                </c:pt>
                <c:pt idx="1277">
                  <c:v>12/9/14 7:26</c:v>
                </c:pt>
                <c:pt idx="1278">
                  <c:v>12/9/14 7:26</c:v>
                </c:pt>
                <c:pt idx="1279">
                  <c:v>12/9/14 7:27</c:v>
                </c:pt>
                <c:pt idx="1280">
                  <c:v>12/9/14 7:27</c:v>
                </c:pt>
                <c:pt idx="1281">
                  <c:v>12/9/14 7:27</c:v>
                </c:pt>
                <c:pt idx="1282">
                  <c:v>12/9/14 7:27</c:v>
                </c:pt>
                <c:pt idx="1283">
                  <c:v>12/9/14 7:28</c:v>
                </c:pt>
                <c:pt idx="1284">
                  <c:v>12/9/14 7:28</c:v>
                </c:pt>
                <c:pt idx="1285">
                  <c:v>12/9/14 7:28</c:v>
                </c:pt>
                <c:pt idx="1286">
                  <c:v>12/9/14 7:28</c:v>
                </c:pt>
                <c:pt idx="1287">
                  <c:v>12/9/14 7:30</c:v>
                </c:pt>
                <c:pt idx="1288">
                  <c:v>12/9/14 7:30</c:v>
                </c:pt>
                <c:pt idx="1289">
                  <c:v>12/9/14 7:30</c:v>
                </c:pt>
                <c:pt idx="1290">
                  <c:v>12/9/14 7:30</c:v>
                </c:pt>
                <c:pt idx="1291">
                  <c:v>12/9/14 7:30</c:v>
                </c:pt>
                <c:pt idx="1292">
                  <c:v>12/9/14 7:30</c:v>
                </c:pt>
                <c:pt idx="1293">
                  <c:v>12/9/14 7:30</c:v>
                </c:pt>
                <c:pt idx="1294">
                  <c:v>12/9/14 7:31</c:v>
                </c:pt>
                <c:pt idx="1295">
                  <c:v>12/9/14 7:31</c:v>
                </c:pt>
                <c:pt idx="1296">
                  <c:v>12/9/14 7:31</c:v>
                </c:pt>
                <c:pt idx="1297">
                  <c:v>12/9/14 7:31</c:v>
                </c:pt>
                <c:pt idx="1298">
                  <c:v>12/9/14 7:33</c:v>
                </c:pt>
                <c:pt idx="1299">
                  <c:v>12/9/14 7:33</c:v>
                </c:pt>
                <c:pt idx="1300">
                  <c:v>12/9/14 7:33</c:v>
                </c:pt>
                <c:pt idx="1301">
                  <c:v>12/9/14 7:33</c:v>
                </c:pt>
                <c:pt idx="1302">
                  <c:v>12/9/14 7:33</c:v>
                </c:pt>
                <c:pt idx="1303">
                  <c:v>12/9/14 7:34</c:v>
                </c:pt>
                <c:pt idx="1304">
                  <c:v>12/9/14 7:34</c:v>
                </c:pt>
                <c:pt idx="1305">
                  <c:v>12/9/14 7:35</c:v>
                </c:pt>
                <c:pt idx="1306">
                  <c:v>12/9/14 7:35</c:v>
                </c:pt>
                <c:pt idx="1307">
                  <c:v>12/9/14 7:36</c:v>
                </c:pt>
                <c:pt idx="1308">
                  <c:v>12/9/14 7:37</c:v>
                </c:pt>
                <c:pt idx="1309">
                  <c:v>12/9/14 7:37</c:v>
                </c:pt>
                <c:pt idx="1310">
                  <c:v>12/9/14 7:37</c:v>
                </c:pt>
                <c:pt idx="1311">
                  <c:v>12/9/14 7:37</c:v>
                </c:pt>
                <c:pt idx="1312">
                  <c:v>12/9/14 7:37</c:v>
                </c:pt>
                <c:pt idx="1313">
                  <c:v>12/9/14 7:37</c:v>
                </c:pt>
                <c:pt idx="1314">
                  <c:v>12/9/14 7:37</c:v>
                </c:pt>
                <c:pt idx="1315">
                  <c:v>12/9/14 7:37</c:v>
                </c:pt>
                <c:pt idx="1316">
                  <c:v>12/9/14 7:37</c:v>
                </c:pt>
                <c:pt idx="1317">
                  <c:v>12/9/14 7:38</c:v>
                </c:pt>
                <c:pt idx="1318">
                  <c:v>12/9/14 7:39</c:v>
                </c:pt>
                <c:pt idx="1319">
                  <c:v>12/9/14 7:39</c:v>
                </c:pt>
                <c:pt idx="1320">
                  <c:v>12/9/14 7:39</c:v>
                </c:pt>
                <c:pt idx="1321">
                  <c:v>12/9/14 7:39</c:v>
                </c:pt>
                <c:pt idx="1322">
                  <c:v>12/9/14 7:40</c:v>
                </c:pt>
                <c:pt idx="1323">
                  <c:v>12/9/14 7:40</c:v>
                </c:pt>
                <c:pt idx="1324">
                  <c:v>12/9/14 7:40</c:v>
                </c:pt>
                <c:pt idx="1325">
                  <c:v>12/9/14 7:40</c:v>
                </c:pt>
                <c:pt idx="1326">
                  <c:v>12/9/14 7:40</c:v>
                </c:pt>
                <c:pt idx="1327">
                  <c:v>12/9/14 7:40</c:v>
                </c:pt>
                <c:pt idx="1328">
                  <c:v>12/9/14 7:40</c:v>
                </c:pt>
                <c:pt idx="1329">
                  <c:v>12/9/14 7:40</c:v>
                </c:pt>
                <c:pt idx="1330">
                  <c:v>12/9/14 7:41</c:v>
                </c:pt>
                <c:pt idx="1331">
                  <c:v>12/9/14 7:41</c:v>
                </c:pt>
                <c:pt idx="1332">
                  <c:v>12/9/14 7:42</c:v>
                </c:pt>
                <c:pt idx="1333">
                  <c:v>12/9/14 7:42</c:v>
                </c:pt>
                <c:pt idx="1334">
                  <c:v>12/9/14 7:42</c:v>
                </c:pt>
                <c:pt idx="1335">
                  <c:v>12/9/14 7:43</c:v>
                </c:pt>
                <c:pt idx="1336">
                  <c:v>12/9/14 7:44</c:v>
                </c:pt>
                <c:pt idx="1337">
                  <c:v>12/9/14 7:45</c:v>
                </c:pt>
                <c:pt idx="1338">
                  <c:v>12/9/14 7:45</c:v>
                </c:pt>
                <c:pt idx="1339">
                  <c:v>12/9/14 7:47</c:v>
                </c:pt>
                <c:pt idx="1340">
                  <c:v>12/9/14 7:47</c:v>
                </c:pt>
                <c:pt idx="1341">
                  <c:v>12/9/14 7:47</c:v>
                </c:pt>
                <c:pt idx="1342">
                  <c:v>12/9/14 7:47</c:v>
                </c:pt>
                <c:pt idx="1343">
                  <c:v>12/9/14 7:48</c:v>
                </c:pt>
                <c:pt idx="1344">
                  <c:v>12/9/14 7:48</c:v>
                </c:pt>
                <c:pt idx="1345">
                  <c:v>12/9/14 7:48</c:v>
                </c:pt>
                <c:pt idx="1346">
                  <c:v>12/9/14 7:48</c:v>
                </c:pt>
                <c:pt idx="1347">
                  <c:v>12/9/14 7:48</c:v>
                </c:pt>
                <c:pt idx="1348">
                  <c:v>12/9/14 7:48</c:v>
                </c:pt>
                <c:pt idx="1349">
                  <c:v>12/9/14 7:50</c:v>
                </c:pt>
                <c:pt idx="1350">
                  <c:v>12/9/14 7:51</c:v>
                </c:pt>
                <c:pt idx="1351">
                  <c:v>12/9/14 7:51</c:v>
                </c:pt>
                <c:pt idx="1352">
                  <c:v>12/9/14 7:51</c:v>
                </c:pt>
                <c:pt idx="1353">
                  <c:v>12/9/14 7:51</c:v>
                </c:pt>
                <c:pt idx="1354">
                  <c:v>12/9/14 7:52</c:v>
                </c:pt>
                <c:pt idx="1355">
                  <c:v>12/9/14 7:54</c:v>
                </c:pt>
                <c:pt idx="1356">
                  <c:v>12/9/14 7:54</c:v>
                </c:pt>
                <c:pt idx="1357">
                  <c:v>12/9/14 7:55</c:v>
                </c:pt>
                <c:pt idx="1358">
                  <c:v>12/9/14 7:55</c:v>
                </c:pt>
                <c:pt idx="1359">
                  <c:v>12/9/14 7:55</c:v>
                </c:pt>
                <c:pt idx="1360">
                  <c:v>12/9/14 7:55</c:v>
                </c:pt>
                <c:pt idx="1361">
                  <c:v>12/9/14 7:56</c:v>
                </c:pt>
                <c:pt idx="1362">
                  <c:v>12/9/14 7:56</c:v>
                </c:pt>
                <c:pt idx="1363">
                  <c:v>12/9/14 7:56</c:v>
                </c:pt>
                <c:pt idx="1364">
                  <c:v>12/9/14 7:56</c:v>
                </c:pt>
                <c:pt idx="1365">
                  <c:v>12/9/14 7:56</c:v>
                </c:pt>
                <c:pt idx="1366">
                  <c:v>12/9/14 7:57</c:v>
                </c:pt>
                <c:pt idx="1367">
                  <c:v>12/9/14 7:57</c:v>
                </c:pt>
                <c:pt idx="1368">
                  <c:v>12/9/14 7:57</c:v>
                </c:pt>
                <c:pt idx="1369">
                  <c:v>12/9/14 7:57</c:v>
                </c:pt>
                <c:pt idx="1370">
                  <c:v>12/9/14 7:57</c:v>
                </c:pt>
                <c:pt idx="1371">
                  <c:v>12/9/14 7:57</c:v>
                </c:pt>
                <c:pt idx="1372">
                  <c:v>12/9/14 7:58</c:v>
                </c:pt>
                <c:pt idx="1373">
                  <c:v>12/9/14 7:59</c:v>
                </c:pt>
                <c:pt idx="1374">
                  <c:v>12/9/14 7:59</c:v>
                </c:pt>
                <c:pt idx="1375">
                  <c:v>12/9/14 7:59</c:v>
                </c:pt>
                <c:pt idx="1376">
                  <c:v>12/9/14 8:00</c:v>
                </c:pt>
                <c:pt idx="1377">
                  <c:v>12/9/14 8:01</c:v>
                </c:pt>
                <c:pt idx="1378">
                  <c:v>12/9/14 8:01</c:v>
                </c:pt>
                <c:pt idx="1379">
                  <c:v>12/9/14 8:01</c:v>
                </c:pt>
                <c:pt idx="1380">
                  <c:v>12/9/14 8:01</c:v>
                </c:pt>
                <c:pt idx="1381">
                  <c:v>12/9/14 8:01</c:v>
                </c:pt>
                <c:pt idx="1382">
                  <c:v>12/9/14 8:02</c:v>
                </c:pt>
                <c:pt idx="1383">
                  <c:v>12/9/14 8:02</c:v>
                </c:pt>
                <c:pt idx="1384">
                  <c:v>12/9/14 8:03</c:v>
                </c:pt>
                <c:pt idx="1385">
                  <c:v>12/9/14 8:03</c:v>
                </c:pt>
                <c:pt idx="1386">
                  <c:v>12/9/14 8:03</c:v>
                </c:pt>
                <c:pt idx="1387">
                  <c:v>12/9/14 8:03</c:v>
                </c:pt>
                <c:pt idx="1388">
                  <c:v>12/9/14 8:04</c:v>
                </c:pt>
                <c:pt idx="1389">
                  <c:v>12/9/14 8:07</c:v>
                </c:pt>
                <c:pt idx="1390">
                  <c:v>12/9/14 8:07</c:v>
                </c:pt>
                <c:pt idx="1391">
                  <c:v>12/9/14 8:07</c:v>
                </c:pt>
                <c:pt idx="1392">
                  <c:v>12/9/14 8:07</c:v>
                </c:pt>
                <c:pt idx="1393">
                  <c:v>12/9/14 8:07</c:v>
                </c:pt>
                <c:pt idx="1394">
                  <c:v>12/9/14 8:09</c:v>
                </c:pt>
                <c:pt idx="1395">
                  <c:v>12/9/14 8:09</c:v>
                </c:pt>
                <c:pt idx="1396">
                  <c:v>12/9/14 8:09</c:v>
                </c:pt>
                <c:pt idx="1397">
                  <c:v>12/9/14 8:09</c:v>
                </c:pt>
                <c:pt idx="1398">
                  <c:v>12/9/14 8:10</c:v>
                </c:pt>
                <c:pt idx="1399">
                  <c:v>12/9/14 8:14</c:v>
                </c:pt>
                <c:pt idx="1400">
                  <c:v>12/9/14 8:16</c:v>
                </c:pt>
                <c:pt idx="1401">
                  <c:v>12/9/14 8:17</c:v>
                </c:pt>
                <c:pt idx="1402">
                  <c:v>12/9/14 8:17</c:v>
                </c:pt>
                <c:pt idx="1403">
                  <c:v>12/9/14 8:18</c:v>
                </c:pt>
                <c:pt idx="1404">
                  <c:v>12/9/14 8:18</c:v>
                </c:pt>
                <c:pt idx="1405">
                  <c:v>12/9/14 8:20</c:v>
                </c:pt>
                <c:pt idx="1406">
                  <c:v>12/9/14 8:21</c:v>
                </c:pt>
                <c:pt idx="1407">
                  <c:v>12/9/14 8:21</c:v>
                </c:pt>
                <c:pt idx="1408">
                  <c:v>12/9/14 8:21</c:v>
                </c:pt>
                <c:pt idx="1409">
                  <c:v>12/9/14 8:22</c:v>
                </c:pt>
                <c:pt idx="1410">
                  <c:v>12/9/14 8:22</c:v>
                </c:pt>
                <c:pt idx="1411">
                  <c:v>12/9/14 8:23</c:v>
                </c:pt>
                <c:pt idx="1412">
                  <c:v>12/9/14 8:23</c:v>
                </c:pt>
                <c:pt idx="1413">
                  <c:v>12/9/14 8:24</c:v>
                </c:pt>
                <c:pt idx="1414">
                  <c:v>12/9/14 8:24</c:v>
                </c:pt>
                <c:pt idx="1415">
                  <c:v>12/9/14 8:24</c:v>
                </c:pt>
                <c:pt idx="1416">
                  <c:v>12/9/14 8:24</c:v>
                </c:pt>
                <c:pt idx="1417">
                  <c:v>12/9/14 8:24</c:v>
                </c:pt>
                <c:pt idx="1418">
                  <c:v>12/9/14 8:25</c:v>
                </c:pt>
                <c:pt idx="1419">
                  <c:v>12/9/14 8:25</c:v>
                </c:pt>
                <c:pt idx="1420">
                  <c:v>12/9/14 8:25</c:v>
                </c:pt>
                <c:pt idx="1421">
                  <c:v>12/9/14 8:25</c:v>
                </c:pt>
                <c:pt idx="1422">
                  <c:v>12/9/14 8:26</c:v>
                </c:pt>
                <c:pt idx="1423">
                  <c:v>12/9/14 8:26</c:v>
                </c:pt>
                <c:pt idx="1424">
                  <c:v>12/9/14 8:27</c:v>
                </c:pt>
                <c:pt idx="1425">
                  <c:v>12/9/14 8:27</c:v>
                </c:pt>
                <c:pt idx="1426">
                  <c:v>12/9/14 8:27</c:v>
                </c:pt>
                <c:pt idx="1427">
                  <c:v>12/9/14 8:29</c:v>
                </c:pt>
                <c:pt idx="1428">
                  <c:v>12/9/14 8:30</c:v>
                </c:pt>
                <c:pt idx="1429">
                  <c:v>12/9/14 8:31</c:v>
                </c:pt>
                <c:pt idx="1430">
                  <c:v>12/9/14 8:31</c:v>
                </c:pt>
                <c:pt idx="1431">
                  <c:v>12/9/14 8:31</c:v>
                </c:pt>
                <c:pt idx="1432">
                  <c:v>12/9/14 8:32</c:v>
                </c:pt>
                <c:pt idx="1433">
                  <c:v>12/9/14 8:32</c:v>
                </c:pt>
                <c:pt idx="1434">
                  <c:v>12/9/14 8:34</c:v>
                </c:pt>
                <c:pt idx="1435">
                  <c:v>12/9/14 8:34</c:v>
                </c:pt>
                <c:pt idx="1436">
                  <c:v>12/9/14 8:34</c:v>
                </c:pt>
                <c:pt idx="1437">
                  <c:v>12/9/14 8:34</c:v>
                </c:pt>
                <c:pt idx="1438">
                  <c:v>12/9/14 8:34</c:v>
                </c:pt>
                <c:pt idx="1439">
                  <c:v>12/9/14 8:35</c:v>
                </c:pt>
                <c:pt idx="1440">
                  <c:v>12/9/14 8:36</c:v>
                </c:pt>
                <c:pt idx="1441">
                  <c:v>12/9/14 8:36</c:v>
                </c:pt>
                <c:pt idx="1442">
                  <c:v>12/9/14 8:36</c:v>
                </c:pt>
                <c:pt idx="1443">
                  <c:v>12/9/14 8:37</c:v>
                </c:pt>
                <c:pt idx="1444">
                  <c:v>12/9/14 8:37</c:v>
                </c:pt>
                <c:pt idx="1445">
                  <c:v>12/9/14 8:38</c:v>
                </c:pt>
                <c:pt idx="1446">
                  <c:v>12/9/14 8:38</c:v>
                </c:pt>
                <c:pt idx="1447">
                  <c:v>12/9/14 8:38</c:v>
                </c:pt>
                <c:pt idx="1448">
                  <c:v>12/9/14 8:40</c:v>
                </c:pt>
                <c:pt idx="1449">
                  <c:v>12/9/14 8:43</c:v>
                </c:pt>
                <c:pt idx="1450">
                  <c:v>12/9/14 8:44</c:v>
                </c:pt>
                <c:pt idx="1451">
                  <c:v>12/9/14 8:47</c:v>
                </c:pt>
                <c:pt idx="1452">
                  <c:v>12/9/14 8:48</c:v>
                </c:pt>
                <c:pt idx="1453">
                  <c:v>12/9/14 8:48</c:v>
                </c:pt>
                <c:pt idx="1454">
                  <c:v>12/9/14 8:48</c:v>
                </c:pt>
                <c:pt idx="1455">
                  <c:v>12/9/14 8:49</c:v>
                </c:pt>
                <c:pt idx="1456">
                  <c:v>12/9/14 8:49</c:v>
                </c:pt>
                <c:pt idx="1457">
                  <c:v>12/9/14 8:49</c:v>
                </c:pt>
                <c:pt idx="1458">
                  <c:v>12/9/14 8:51</c:v>
                </c:pt>
                <c:pt idx="1459">
                  <c:v>12/9/14 8:51</c:v>
                </c:pt>
                <c:pt idx="1460">
                  <c:v>12/9/14 8:51</c:v>
                </c:pt>
                <c:pt idx="1461">
                  <c:v>12/9/14 8:51</c:v>
                </c:pt>
                <c:pt idx="1462">
                  <c:v>12/9/14 8:53</c:v>
                </c:pt>
                <c:pt idx="1463">
                  <c:v>12/9/14 8:54</c:v>
                </c:pt>
                <c:pt idx="1464">
                  <c:v>12/9/14 8:54</c:v>
                </c:pt>
                <c:pt idx="1465">
                  <c:v>12/9/14 8:54</c:v>
                </c:pt>
                <c:pt idx="1466">
                  <c:v>12/9/14 8:54</c:v>
                </c:pt>
                <c:pt idx="1467">
                  <c:v>12/9/14 8:54</c:v>
                </c:pt>
                <c:pt idx="1468">
                  <c:v>12/9/14 8:56</c:v>
                </c:pt>
                <c:pt idx="1469">
                  <c:v>12/9/14 8:56</c:v>
                </c:pt>
                <c:pt idx="1470">
                  <c:v>12/9/14 8:56</c:v>
                </c:pt>
                <c:pt idx="1471">
                  <c:v>12/9/14 8:57</c:v>
                </c:pt>
                <c:pt idx="1472">
                  <c:v>12/9/14 8:57</c:v>
                </c:pt>
                <c:pt idx="1473">
                  <c:v>12/9/14 8:57</c:v>
                </c:pt>
                <c:pt idx="1474">
                  <c:v>12/9/14 8:58</c:v>
                </c:pt>
                <c:pt idx="1475">
                  <c:v>12/9/14 8:58</c:v>
                </c:pt>
                <c:pt idx="1476">
                  <c:v>12/9/14 8:59</c:v>
                </c:pt>
                <c:pt idx="1477">
                  <c:v>12/9/14 8:59</c:v>
                </c:pt>
                <c:pt idx="1478">
                  <c:v>12/9/14 8:59</c:v>
                </c:pt>
                <c:pt idx="1479">
                  <c:v>12/9/14 8:59</c:v>
                </c:pt>
                <c:pt idx="1480">
                  <c:v>12/9/14 9:00</c:v>
                </c:pt>
                <c:pt idx="1481">
                  <c:v>12/9/14 9:00</c:v>
                </c:pt>
                <c:pt idx="1482">
                  <c:v>12/9/14 9:03</c:v>
                </c:pt>
                <c:pt idx="1483">
                  <c:v>12/9/14 9:04</c:v>
                </c:pt>
                <c:pt idx="1484">
                  <c:v>12/9/14 9:04</c:v>
                </c:pt>
                <c:pt idx="1485">
                  <c:v>12/9/14 9:04</c:v>
                </c:pt>
                <c:pt idx="1486">
                  <c:v>12/9/14 9:04</c:v>
                </c:pt>
                <c:pt idx="1487">
                  <c:v>12/9/14 9:07</c:v>
                </c:pt>
                <c:pt idx="1488">
                  <c:v>12/9/14 9:08</c:v>
                </c:pt>
                <c:pt idx="1489">
                  <c:v>12/9/14 9:08</c:v>
                </c:pt>
                <c:pt idx="1490">
                  <c:v>12/9/14 9:08</c:v>
                </c:pt>
                <c:pt idx="1491">
                  <c:v>12/9/14 9:09</c:v>
                </c:pt>
                <c:pt idx="1492">
                  <c:v>12/9/14 9:09</c:v>
                </c:pt>
                <c:pt idx="1493">
                  <c:v>12/9/14 9:10</c:v>
                </c:pt>
                <c:pt idx="1494">
                  <c:v>12/9/14 9:11</c:v>
                </c:pt>
                <c:pt idx="1495">
                  <c:v>12/9/14 9:11</c:v>
                </c:pt>
                <c:pt idx="1496">
                  <c:v>12/9/14 9:11</c:v>
                </c:pt>
                <c:pt idx="1497">
                  <c:v>12/9/14 9:11</c:v>
                </c:pt>
                <c:pt idx="1498">
                  <c:v>12/9/14 9:11</c:v>
                </c:pt>
                <c:pt idx="1499">
                  <c:v>12/9/14 9:12</c:v>
                </c:pt>
                <c:pt idx="1500">
                  <c:v>12/9/14 9:13</c:v>
                </c:pt>
                <c:pt idx="1501">
                  <c:v>12/9/14 9:13</c:v>
                </c:pt>
                <c:pt idx="1502">
                  <c:v>12/9/14 9:13</c:v>
                </c:pt>
                <c:pt idx="1503">
                  <c:v>12/9/14 9:13</c:v>
                </c:pt>
                <c:pt idx="1504">
                  <c:v>12/9/14 9:15</c:v>
                </c:pt>
                <c:pt idx="1505">
                  <c:v>12/9/14 9:15</c:v>
                </c:pt>
                <c:pt idx="1506">
                  <c:v>12/9/14 9:16</c:v>
                </c:pt>
                <c:pt idx="1507">
                  <c:v>12/9/14 9:17</c:v>
                </c:pt>
                <c:pt idx="1508">
                  <c:v>12/9/14 9:17</c:v>
                </c:pt>
                <c:pt idx="1509">
                  <c:v>12/9/14 9:18</c:v>
                </c:pt>
                <c:pt idx="1510">
                  <c:v>12/9/14 9:18</c:v>
                </c:pt>
                <c:pt idx="1511">
                  <c:v>12/9/14 9:18</c:v>
                </c:pt>
                <c:pt idx="1512">
                  <c:v>12/9/14 9:18</c:v>
                </c:pt>
                <c:pt idx="1513">
                  <c:v>12/9/14 9:19</c:v>
                </c:pt>
                <c:pt idx="1514">
                  <c:v>12/9/14 9:19</c:v>
                </c:pt>
                <c:pt idx="1515">
                  <c:v>12/9/14 9:19</c:v>
                </c:pt>
                <c:pt idx="1516">
                  <c:v>12/9/14 9:22</c:v>
                </c:pt>
                <c:pt idx="1517">
                  <c:v>12/9/14 9:22</c:v>
                </c:pt>
                <c:pt idx="1518">
                  <c:v>12/9/14 9:22</c:v>
                </c:pt>
                <c:pt idx="1519">
                  <c:v>12/9/14 9:22</c:v>
                </c:pt>
                <c:pt idx="1520">
                  <c:v>12/9/14 9:22</c:v>
                </c:pt>
                <c:pt idx="1521">
                  <c:v>12/9/14 9:25</c:v>
                </c:pt>
                <c:pt idx="1522">
                  <c:v>12/9/14 9:25</c:v>
                </c:pt>
                <c:pt idx="1523">
                  <c:v>12/9/14 9:26</c:v>
                </c:pt>
                <c:pt idx="1524">
                  <c:v>12/9/14 9:26</c:v>
                </c:pt>
                <c:pt idx="1525">
                  <c:v>12/9/14 9:26</c:v>
                </c:pt>
                <c:pt idx="1526">
                  <c:v>12/9/14 9:26</c:v>
                </c:pt>
                <c:pt idx="1527">
                  <c:v>12/9/14 9:27</c:v>
                </c:pt>
                <c:pt idx="1528">
                  <c:v>12/9/14 9:28</c:v>
                </c:pt>
                <c:pt idx="1529">
                  <c:v>12/9/14 9:28</c:v>
                </c:pt>
                <c:pt idx="1530">
                  <c:v>12/9/14 9:28</c:v>
                </c:pt>
                <c:pt idx="1531">
                  <c:v>12/9/14 9:28</c:v>
                </c:pt>
                <c:pt idx="1532">
                  <c:v>12/9/14 9:29</c:v>
                </c:pt>
                <c:pt idx="1533">
                  <c:v>12/9/14 9:29</c:v>
                </c:pt>
                <c:pt idx="1534">
                  <c:v>12/9/14 9:29</c:v>
                </c:pt>
                <c:pt idx="1535">
                  <c:v>12/9/14 9:29</c:v>
                </c:pt>
                <c:pt idx="1536">
                  <c:v>12/9/14 9:29</c:v>
                </c:pt>
                <c:pt idx="1537">
                  <c:v>12/9/14 9:30</c:v>
                </c:pt>
                <c:pt idx="1538">
                  <c:v>12/9/14 9:30</c:v>
                </c:pt>
                <c:pt idx="1539">
                  <c:v>12/9/14 9:31</c:v>
                </c:pt>
                <c:pt idx="1540">
                  <c:v>12/9/14 9:31</c:v>
                </c:pt>
                <c:pt idx="1541">
                  <c:v>12/9/14 9:32</c:v>
                </c:pt>
                <c:pt idx="1542">
                  <c:v>12/9/14 9:32</c:v>
                </c:pt>
                <c:pt idx="1543">
                  <c:v>12/9/14 9:33</c:v>
                </c:pt>
                <c:pt idx="1544">
                  <c:v>12/9/14 9:33</c:v>
                </c:pt>
                <c:pt idx="1545">
                  <c:v>12/9/14 9:33</c:v>
                </c:pt>
                <c:pt idx="1546">
                  <c:v>12/9/14 9:33</c:v>
                </c:pt>
                <c:pt idx="1547">
                  <c:v>12/9/14 9:33</c:v>
                </c:pt>
                <c:pt idx="1548">
                  <c:v>12/9/14 9:33</c:v>
                </c:pt>
                <c:pt idx="1549">
                  <c:v>12/9/14 9:35</c:v>
                </c:pt>
                <c:pt idx="1550">
                  <c:v>12/9/14 9:37</c:v>
                </c:pt>
                <c:pt idx="1551">
                  <c:v>12/9/14 9:38</c:v>
                </c:pt>
                <c:pt idx="1552">
                  <c:v>12/9/14 9:38</c:v>
                </c:pt>
                <c:pt idx="1553">
                  <c:v>12/9/14 9:38</c:v>
                </c:pt>
                <c:pt idx="1554">
                  <c:v>12/9/14 9:39</c:v>
                </c:pt>
                <c:pt idx="1555">
                  <c:v>12/9/14 9:40</c:v>
                </c:pt>
                <c:pt idx="1556">
                  <c:v>12/9/14 9:40</c:v>
                </c:pt>
                <c:pt idx="1557">
                  <c:v>12/9/14 9:41</c:v>
                </c:pt>
                <c:pt idx="1558">
                  <c:v>12/9/14 9:41</c:v>
                </c:pt>
                <c:pt idx="1559">
                  <c:v>12/9/14 9:41</c:v>
                </c:pt>
                <c:pt idx="1560">
                  <c:v>12/9/14 9:43</c:v>
                </c:pt>
                <c:pt idx="1561">
                  <c:v>12/9/14 9:43</c:v>
                </c:pt>
                <c:pt idx="1562">
                  <c:v>12/9/14 9:44</c:v>
                </c:pt>
                <c:pt idx="1563">
                  <c:v>12/9/14 9:44</c:v>
                </c:pt>
                <c:pt idx="1564">
                  <c:v>12/9/14 9:45</c:v>
                </c:pt>
                <c:pt idx="1565">
                  <c:v>12/9/14 9:45</c:v>
                </c:pt>
                <c:pt idx="1566">
                  <c:v>12/9/14 9:45</c:v>
                </c:pt>
                <c:pt idx="1567">
                  <c:v>12/9/14 9:47</c:v>
                </c:pt>
                <c:pt idx="1568">
                  <c:v>12/9/14 9:47</c:v>
                </c:pt>
                <c:pt idx="1569">
                  <c:v>12/9/14 9:48</c:v>
                </c:pt>
                <c:pt idx="1570">
                  <c:v>12/9/14 9:48</c:v>
                </c:pt>
                <c:pt idx="1571">
                  <c:v>12/9/14 9:49</c:v>
                </c:pt>
                <c:pt idx="1572">
                  <c:v>12/9/14 9:50</c:v>
                </c:pt>
                <c:pt idx="1573">
                  <c:v>12/9/14 9:51</c:v>
                </c:pt>
                <c:pt idx="1574">
                  <c:v>12/9/14 9:51</c:v>
                </c:pt>
                <c:pt idx="1575">
                  <c:v>12/9/14 9:52</c:v>
                </c:pt>
                <c:pt idx="1576">
                  <c:v>12/9/14 9:52</c:v>
                </c:pt>
                <c:pt idx="1577">
                  <c:v>12/9/14 9:53</c:v>
                </c:pt>
                <c:pt idx="1578">
                  <c:v>12/9/14 9:54</c:v>
                </c:pt>
                <c:pt idx="1579">
                  <c:v>12/9/14 9:55</c:v>
                </c:pt>
                <c:pt idx="1580">
                  <c:v>12/9/14 9:55</c:v>
                </c:pt>
                <c:pt idx="1581">
                  <c:v>12/9/14 9:55</c:v>
                </c:pt>
                <c:pt idx="1582">
                  <c:v>12/9/14 9:56</c:v>
                </c:pt>
                <c:pt idx="1583">
                  <c:v>12/9/14 9:57</c:v>
                </c:pt>
                <c:pt idx="1584">
                  <c:v>12/9/14 9:57</c:v>
                </c:pt>
                <c:pt idx="1585">
                  <c:v>12/9/14 9:58</c:v>
                </c:pt>
                <c:pt idx="1586">
                  <c:v>12/9/14 9:59</c:v>
                </c:pt>
                <c:pt idx="1587">
                  <c:v>12/9/14 10:00</c:v>
                </c:pt>
                <c:pt idx="1588">
                  <c:v>12/9/14 10:00</c:v>
                </c:pt>
                <c:pt idx="1589">
                  <c:v>12/9/14 10:00</c:v>
                </c:pt>
                <c:pt idx="1590">
                  <c:v>12/9/14 10:00</c:v>
                </c:pt>
                <c:pt idx="1591">
                  <c:v>12/9/14 10:02</c:v>
                </c:pt>
                <c:pt idx="1592">
                  <c:v>12/9/14 10:02</c:v>
                </c:pt>
                <c:pt idx="1593">
                  <c:v>12/9/14 10:03</c:v>
                </c:pt>
                <c:pt idx="1594">
                  <c:v>12/9/14 10:03</c:v>
                </c:pt>
                <c:pt idx="1595">
                  <c:v>12/9/14 10:03</c:v>
                </c:pt>
                <c:pt idx="1596">
                  <c:v>12/9/14 10:03</c:v>
                </c:pt>
                <c:pt idx="1597">
                  <c:v>12/9/14 10:04</c:v>
                </c:pt>
                <c:pt idx="1598">
                  <c:v>12/9/14 10:04</c:v>
                </c:pt>
                <c:pt idx="1599">
                  <c:v>12/9/14 10:04</c:v>
                </c:pt>
                <c:pt idx="1600">
                  <c:v>12/9/14 10:04</c:v>
                </c:pt>
                <c:pt idx="1601">
                  <c:v>12/9/14 10:04</c:v>
                </c:pt>
                <c:pt idx="1602">
                  <c:v>12/9/14 10:04</c:v>
                </c:pt>
                <c:pt idx="1603">
                  <c:v>12/9/14 10:05</c:v>
                </c:pt>
                <c:pt idx="1604">
                  <c:v>12/9/14 10:05</c:v>
                </c:pt>
                <c:pt idx="1605">
                  <c:v>12/9/14 10:06</c:v>
                </c:pt>
                <c:pt idx="1606">
                  <c:v>12/9/14 10:06</c:v>
                </c:pt>
                <c:pt idx="1607">
                  <c:v>12/9/14 10:07</c:v>
                </c:pt>
                <c:pt idx="1608">
                  <c:v>12/9/14 10:07</c:v>
                </c:pt>
                <c:pt idx="1609">
                  <c:v>12/9/14 10:07</c:v>
                </c:pt>
                <c:pt idx="1610">
                  <c:v>12/9/14 10:07</c:v>
                </c:pt>
                <c:pt idx="1611">
                  <c:v>12/9/14 10:08</c:v>
                </c:pt>
                <c:pt idx="1612">
                  <c:v>12/9/14 10:08</c:v>
                </c:pt>
                <c:pt idx="1613">
                  <c:v>12/9/14 10:11</c:v>
                </c:pt>
                <c:pt idx="1614">
                  <c:v>12/9/14 10:11</c:v>
                </c:pt>
                <c:pt idx="1615">
                  <c:v>12/9/14 10:11</c:v>
                </c:pt>
                <c:pt idx="1616">
                  <c:v>12/9/14 10:11</c:v>
                </c:pt>
                <c:pt idx="1617">
                  <c:v>12/9/14 10:14</c:v>
                </c:pt>
                <c:pt idx="1618">
                  <c:v>12/9/14 10:16</c:v>
                </c:pt>
                <c:pt idx="1619">
                  <c:v>12/9/14 10:16</c:v>
                </c:pt>
                <c:pt idx="1620">
                  <c:v>12/9/14 10:17</c:v>
                </c:pt>
                <c:pt idx="1621">
                  <c:v>12/9/14 10:17</c:v>
                </c:pt>
                <c:pt idx="1622">
                  <c:v>12/9/14 10:21</c:v>
                </c:pt>
                <c:pt idx="1623">
                  <c:v>12/9/14 10:22</c:v>
                </c:pt>
                <c:pt idx="1624">
                  <c:v>12/9/14 10:24</c:v>
                </c:pt>
                <c:pt idx="1625">
                  <c:v>12/9/14 10:24</c:v>
                </c:pt>
                <c:pt idx="1626">
                  <c:v>12/9/14 10:24</c:v>
                </c:pt>
                <c:pt idx="1627">
                  <c:v>12/9/14 10:24</c:v>
                </c:pt>
                <c:pt idx="1628">
                  <c:v>12/9/14 10:24</c:v>
                </c:pt>
                <c:pt idx="1629">
                  <c:v>12/9/14 10:24</c:v>
                </c:pt>
                <c:pt idx="1630">
                  <c:v>12/9/14 10:24</c:v>
                </c:pt>
                <c:pt idx="1631">
                  <c:v>12/9/14 10:24</c:v>
                </c:pt>
                <c:pt idx="1632">
                  <c:v>12/9/14 10:24</c:v>
                </c:pt>
                <c:pt idx="1633">
                  <c:v>12/9/14 10:24</c:v>
                </c:pt>
                <c:pt idx="1634">
                  <c:v>12/9/14 10:24</c:v>
                </c:pt>
                <c:pt idx="1635">
                  <c:v>12/9/14 10:24</c:v>
                </c:pt>
                <c:pt idx="1636">
                  <c:v>12/9/14 10:24</c:v>
                </c:pt>
                <c:pt idx="1637">
                  <c:v>12/9/14 10:24</c:v>
                </c:pt>
                <c:pt idx="1638">
                  <c:v>12/9/14 10:24</c:v>
                </c:pt>
                <c:pt idx="1639">
                  <c:v>12/9/14 10:25</c:v>
                </c:pt>
                <c:pt idx="1640">
                  <c:v>12/9/14 10:25</c:v>
                </c:pt>
                <c:pt idx="1641">
                  <c:v>12/9/14 10:25</c:v>
                </c:pt>
                <c:pt idx="1642">
                  <c:v>12/9/14 10:25</c:v>
                </c:pt>
                <c:pt idx="1643">
                  <c:v>12/9/14 10:25</c:v>
                </c:pt>
                <c:pt idx="1644">
                  <c:v>12/9/14 10:25</c:v>
                </c:pt>
                <c:pt idx="1645">
                  <c:v>12/9/14 10:25</c:v>
                </c:pt>
                <c:pt idx="1646">
                  <c:v>12/9/14 10:25</c:v>
                </c:pt>
                <c:pt idx="1647">
                  <c:v>12/9/14 10:25</c:v>
                </c:pt>
                <c:pt idx="1648">
                  <c:v>12/9/14 10:25</c:v>
                </c:pt>
                <c:pt idx="1649">
                  <c:v>12/9/14 10:25</c:v>
                </c:pt>
                <c:pt idx="1650">
                  <c:v>12/9/14 10:25</c:v>
                </c:pt>
                <c:pt idx="1651">
                  <c:v>12/9/14 10:25</c:v>
                </c:pt>
                <c:pt idx="1652">
                  <c:v>12/9/14 10:25</c:v>
                </c:pt>
                <c:pt idx="1653">
                  <c:v>12/9/14 10:25</c:v>
                </c:pt>
                <c:pt idx="1654">
                  <c:v>12/9/14 10:25</c:v>
                </c:pt>
                <c:pt idx="1655">
                  <c:v>12/9/14 10:25</c:v>
                </c:pt>
                <c:pt idx="1656">
                  <c:v>12/9/14 10:25</c:v>
                </c:pt>
                <c:pt idx="1657">
                  <c:v>12/9/14 10:25</c:v>
                </c:pt>
                <c:pt idx="1658">
                  <c:v>12/9/14 10:25</c:v>
                </c:pt>
                <c:pt idx="1659">
                  <c:v>12/9/14 10:26</c:v>
                </c:pt>
                <c:pt idx="1660">
                  <c:v>12/9/14 10:26</c:v>
                </c:pt>
                <c:pt idx="1661">
                  <c:v>12/9/14 10:26</c:v>
                </c:pt>
                <c:pt idx="1662">
                  <c:v>12/9/14 10:26</c:v>
                </c:pt>
                <c:pt idx="1663">
                  <c:v>12/9/14 10:26</c:v>
                </c:pt>
                <c:pt idx="1664">
                  <c:v>12/9/14 10:26</c:v>
                </c:pt>
                <c:pt idx="1665">
                  <c:v>12/9/14 10:26</c:v>
                </c:pt>
                <c:pt idx="1666">
                  <c:v>12/9/14 10:26</c:v>
                </c:pt>
                <c:pt idx="1667">
                  <c:v>12/9/14 10:26</c:v>
                </c:pt>
                <c:pt idx="1668">
                  <c:v>12/9/14 10:26</c:v>
                </c:pt>
                <c:pt idx="1669">
                  <c:v>12/9/14 10:26</c:v>
                </c:pt>
                <c:pt idx="1670">
                  <c:v>12/9/14 10:26</c:v>
                </c:pt>
                <c:pt idx="1671">
                  <c:v>12/9/14 10:26</c:v>
                </c:pt>
                <c:pt idx="1672">
                  <c:v>12/9/14 10:26</c:v>
                </c:pt>
                <c:pt idx="1673">
                  <c:v>12/9/14 10:26</c:v>
                </c:pt>
                <c:pt idx="1674">
                  <c:v>12/9/14 10:26</c:v>
                </c:pt>
                <c:pt idx="1675">
                  <c:v>12/9/14 10:26</c:v>
                </c:pt>
                <c:pt idx="1676">
                  <c:v>12/9/14 10:26</c:v>
                </c:pt>
                <c:pt idx="1677">
                  <c:v>12/9/14 10:27</c:v>
                </c:pt>
                <c:pt idx="1678">
                  <c:v>12/9/14 10:27</c:v>
                </c:pt>
                <c:pt idx="1679">
                  <c:v>12/9/14 10:27</c:v>
                </c:pt>
                <c:pt idx="1680">
                  <c:v>12/9/14 10:27</c:v>
                </c:pt>
                <c:pt idx="1681">
                  <c:v>12/9/14 10:27</c:v>
                </c:pt>
                <c:pt idx="1682">
                  <c:v>12/9/14 10:27</c:v>
                </c:pt>
                <c:pt idx="1683">
                  <c:v>12/9/14 10:27</c:v>
                </c:pt>
                <c:pt idx="1684">
                  <c:v>12/9/14 10:27</c:v>
                </c:pt>
                <c:pt idx="1685">
                  <c:v>12/9/14 10:27</c:v>
                </c:pt>
                <c:pt idx="1686">
                  <c:v>12/9/14 10:27</c:v>
                </c:pt>
                <c:pt idx="1687">
                  <c:v>12/9/14 10:27</c:v>
                </c:pt>
                <c:pt idx="1688">
                  <c:v>12/9/14 10:27</c:v>
                </c:pt>
                <c:pt idx="1689">
                  <c:v>12/9/14 10:27</c:v>
                </c:pt>
                <c:pt idx="1690">
                  <c:v>12/9/14 10:27</c:v>
                </c:pt>
                <c:pt idx="1691">
                  <c:v>12/9/14 10:27</c:v>
                </c:pt>
                <c:pt idx="1692">
                  <c:v>12/9/14 10:27</c:v>
                </c:pt>
                <c:pt idx="1693">
                  <c:v>12/9/14 10:27</c:v>
                </c:pt>
                <c:pt idx="1694">
                  <c:v>12/9/14 10:27</c:v>
                </c:pt>
                <c:pt idx="1695">
                  <c:v>12/9/14 10:27</c:v>
                </c:pt>
                <c:pt idx="1696">
                  <c:v>12/9/14 10:27</c:v>
                </c:pt>
                <c:pt idx="1697">
                  <c:v>12/9/14 10:28</c:v>
                </c:pt>
                <c:pt idx="1698">
                  <c:v>12/9/14 10:28</c:v>
                </c:pt>
                <c:pt idx="1699">
                  <c:v>12/9/14 10:28</c:v>
                </c:pt>
                <c:pt idx="1700">
                  <c:v>12/9/14 10:29</c:v>
                </c:pt>
                <c:pt idx="1701">
                  <c:v>12/9/14 10:29</c:v>
                </c:pt>
                <c:pt idx="1702">
                  <c:v>12/9/14 10:29</c:v>
                </c:pt>
                <c:pt idx="1703">
                  <c:v>12/9/14 10:29</c:v>
                </c:pt>
                <c:pt idx="1704">
                  <c:v>12/9/14 10:29</c:v>
                </c:pt>
                <c:pt idx="1705">
                  <c:v>12/9/14 10:29</c:v>
                </c:pt>
                <c:pt idx="1706">
                  <c:v>12/9/14 10:29</c:v>
                </c:pt>
                <c:pt idx="1707">
                  <c:v>12/9/14 10:29</c:v>
                </c:pt>
                <c:pt idx="1708">
                  <c:v>12/9/14 10:29</c:v>
                </c:pt>
                <c:pt idx="1709">
                  <c:v>12/9/14 10:29</c:v>
                </c:pt>
                <c:pt idx="1710">
                  <c:v>12/9/14 10:29</c:v>
                </c:pt>
                <c:pt idx="1711">
                  <c:v>12/9/14 10:29</c:v>
                </c:pt>
                <c:pt idx="1712">
                  <c:v>12/9/14 10:29</c:v>
                </c:pt>
                <c:pt idx="1713">
                  <c:v>12/9/14 10:29</c:v>
                </c:pt>
                <c:pt idx="1714">
                  <c:v>12/9/14 10:29</c:v>
                </c:pt>
                <c:pt idx="1715">
                  <c:v>12/9/14 10:29</c:v>
                </c:pt>
                <c:pt idx="1716">
                  <c:v>12/9/14 10:29</c:v>
                </c:pt>
                <c:pt idx="1717">
                  <c:v>12/9/14 10:29</c:v>
                </c:pt>
                <c:pt idx="1718">
                  <c:v>12/9/14 10:29</c:v>
                </c:pt>
                <c:pt idx="1719">
                  <c:v>12/9/14 10:29</c:v>
                </c:pt>
                <c:pt idx="1720">
                  <c:v>12/9/14 10:29</c:v>
                </c:pt>
                <c:pt idx="1721">
                  <c:v>12/9/14 10:29</c:v>
                </c:pt>
                <c:pt idx="1722">
                  <c:v>12/9/14 10:29</c:v>
                </c:pt>
                <c:pt idx="1723">
                  <c:v>12/9/14 10:29</c:v>
                </c:pt>
                <c:pt idx="1724">
                  <c:v>12/9/14 10:29</c:v>
                </c:pt>
                <c:pt idx="1725">
                  <c:v>12/9/14 10:30</c:v>
                </c:pt>
                <c:pt idx="1726">
                  <c:v>12/9/14 10:30</c:v>
                </c:pt>
                <c:pt idx="1727">
                  <c:v>12/9/14 10:30</c:v>
                </c:pt>
                <c:pt idx="1728">
                  <c:v>12/9/14 10:30</c:v>
                </c:pt>
                <c:pt idx="1729">
                  <c:v>12/9/14 10:30</c:v>
                </c:pt>
                <c:pt idx="1730">
                  <c:v>12/9/14 10:30</c:v>
                </c:pt>
                <c:pt idx="1731">
                  <c:v>12/9/14 10:30</c:v>
                </c:pt>
                <c:pt idx="1732">
                  <c:v>12/9/14 10:30</c:v>
                </c:pt>
                <c:pt idx="1733">
                  <c:v>12/9/14 10:30</c:v>
                </c:pt>
                <c:pt idx="1734">
                  <c:v>12/9/14 10:30</c:v>
                </c:pt>
                <c:pt idx="1735">
                  <c:v>12/9/14 10:30</c:v>
                </c:pt>
                <c:pt idx="1736">
                  <c:v>12/9/14 10:30</c:v>
                </c:pt>
                <c:pt idx="1737">
                  <c:v>12/9/14 10:30</c:v>
                </c:pt>
                <c:pt idx="1738">
                  <c:v>12/9/14 10:30</c:v>
                </c:pt>
                <c:pt idx="1739">
                  <c:v>12/9/14 10:30</c:v>
                </c:pt>
                <c:pt idx="1740">
                  <c:v>12/9/14 10:30</c:v>
                </c:pt>
                <c:pt idx="1741">
                  <c:v>12/9/14 10:30</c:v>
                </c:pt>
                <c:pt idx="1742">
                  <c:v>12/9/14 10:30</c:v>
                </c:pt>
                <c:pt idx="1743">
                  <c:v>12/9/14 10:30</c:v>
                </c:pt>
                <c:pt idx="1744">
                  <c:v>12/9/14 10:30</c:v>
                </c:pt>
                <c:pt idx="1745">
                  <c:v>12/9/14 10:30</c:v>
                </c:pt>
                <c:pt idx="1746">
                  <c:v>12/9/14 10:31</c:v>
                </c:pt>
                <c:pt idx="1747">
                  <c:v>12/9/14 10:31</c:v>
                </c:pt>
                <c:pt idx="1748">
                  <c:v>12/9/14 10:31</c:v>
                </c:pt>
                <c:pt idx="1749">
                  <c:v>12/9/14 10:31</c:v>
                </c:pt>
                <c:pt idx="1750">
                  <c:v>12/9/14 10:31</c:v>
                </c:pt>
                <c:pt idx="1751">
                  <c:v>12/9/14 10:31</c:v>
                </c:pt>
                <c:pt idx="1752">
                  <c:v>12/9/14 10:31</c:v>
                </c:pt>
                <c:pt idx="1753">
                  <c:v>12/9/14 10:31</c:v>
                </c:pt>
                <c:pt idx="1754">
                  <c:v>12/9/14 10:31</c:v>
                </c:pt>
                <c:pt idx="1755">
                  <c:v>12/9/14 10:31</c:v>
                </c:pt>
                <c:pt idx="1756">
                  <c:v>12/9/14 10:31</c:v>
                </c:pt>
                <c:pt idx="1757">
                  <c:v>12/9/14 10:31</c:v>
                </c:pt>
                <c:pt idx="1758">
                  <c:v>12/9/14 10:31</c:v>
                </c:pt>
                <c:pt idx="1759">
                  <c:v>12/9/14 10:31</c:v>
                </c:pt>
                <c:pt idx="1760">
                  <c:v>12/9/14 10:31</c:v>
                </c:pt>
                <c:pt idx="1761">
                  <c:v>12/9/14 10:31</c:v>
                </c:pt>
                <c:pt idx="1762">
                  <c:v>12/9/14 10:31</c:v>
                </c:pt>
                <c:pt idx="1763">
                  <c:v>12/9/14 10:31</c:v>
                </c:pt>
                <c:pt idx="1764">
                  <c:v>12/9/14 10:31</c:v>
                </c:pt>
                <c:pt idx="1765">
                  <c:v>12/9/14 10:31</c:v>
                </c:pt>
                <c:pt idx="1766">
                  <c:v>12/9/14 10:31</c:v>
                </c:pt>
                <c:pt idx="1767">
                  <c:v>12/9/14 10:31</c:v>
                </c:pt>
                <c:pt idx="1768">
                  <c:v>12/9/14 10:32</c:v>
                </c:pt>
                <c:pt idx="1769">
                  <c:v>12/9/14 10:32</c:v>
                </c:pt>
                <c:pt idx="1770">
                  <c:v>12/9/14 10:32</c:v>
                </c:pt>
                <c:pt idx="1771">
                  <c:v>12/9/14 10:32</c:v>
                </c:pt>
                <c:pt idx="1772">
                  <c:v>12/9/14 10:32</c:v>
                </c:pt>
                <c:pt idx="1773">
                  <c:v>12/9/14 10:32</c:v>
                </c:pt>
                <c:pt idx="1774">
                  <c:v>12/9/14 10:32</c:v>
                </c:pt>
                <c:pt idx="1775">
                  <c:v>12/9/14 10:32</c:v>
                </c:pt>
                <c:pt idx="1776">
                  <c:v>12/9/14 10:32</c:v>
                </c:pt>
                <c:pt idx="1777">
                  <c:v>12/9/14 10:32</c:v>
                </c:pt>
                <c:pt idx="1778">
                  <c:v>12/9/14 10:32</c:v>
                </c:pt>
                <c:pt idx="1779">
                  <c:v>12/9/14 10:32</c:v>
                </c:pt>
                <c:pt idx="1780">
                  <c:v>12/9/14 10:32</c:v>
                </c:pt>
                <c:pt idx="1781">
                  <c:v>12/9/14 10:32</c:v>
                </c:pt>
                <c:pt idx="1782">
                  <c:v>12/9/14 10:32</c:v>
                </c:pt>
                <c:pt idx="1783">
                  <c:v>12/9/14 10:32</c:v>
                </c:pt>
                <c:pt idx="1784">
                  <c:v>12/9/14 10:32</c:v>
                </c:pt>
                <c:pt idx="1785">
                  <c:v>12/9/14 10:32</c:v>
                </c:pt>
                <c:pt idx="1786">
                  <c:v>12/9/14 10:32</c:v>
                </c:pt>
                <c:pt idx="1787">
                  <c:v>12/9/14 10:32</c:v>
                </c:pt>
                <c:pt idx="1788">
                  <c:v>12/9/14 10:32</c:v>
                </c:pt>
                <c:pt idx="1789">
                  <c:v>12/9/14 10:32</c:v>
                </c:pt>
                <c:pt idx="1790">
                  <c:v>12/9/14 10:32</c:v>
                </c:pt>
                <c:pt idx="1791">
                  <c:v>12/9/14 10:32</c:v>
                </c:pt>
                <c:pt idx="1792">
                  <c:v>12/9/14 10:32</c:v>
                </c:pt>
                <c:pt idx="1793">
                  <c:v>12/9/14 10:32</c:v>
                </c:pt>
                <c:pt idx="1794">
                  <c:v>12/9/14 10:32</c:v>
                </c:pt>
                <c:pt idx="1795">
                  <c:v>12/9/14 10:32</c:v>
                </c:pt>
                <c:pt idx="1796">
                  <c:v>12/9/14 10:32</c:v>
                </c:pt>
                <c:pt idx="1797">
                  <c:v>12/9/14 10:33</c:v>
                </c:pt>
                <c:pt idx="1798">
                  <c:v>12/9/14 10:33</c:v>
                </c:pt>
                <c:pt idx="1799">
                  <c:v>12/9/14 10:33</c:v>
                </c:pt>
                <c:pt idx="1800">
                  <c:v>12/9/14 10:33</c:v>
                </c:pt>
                <c:pt idx="1801">
                  <c:v>12/9/14 10:33</c:v>
                </c:pt>
                <c:pt idx="1802">
                  <c:v>12/9/14 10:33</c:v>
                </c:pt>
                <c:pt idx="1803">
                  <c:v>12/9/14 10:33</c:v>
                </c:pt>
                <c:pt idx="1804">
                  <c:v>12/9/14 10:33</c:v>
                </c:pt>
                <c:pt idx="1805">
                  <c:v>12/9/14 10:33</c:v>
                </c:pt>
                <c:pt idx="1806">
                  <c:v>12/9/14 10:33</c:v>
                </c:pt>
                <c:pt idx="1807">
                  <c:v>12/9/14 10:33</c:v>
                </c:pt>
                <c:pt idx="1808">
                  <c:v>12/9/14 10:33</c:v>
                </c:pt>
                <c:pt idx="1809">
                  <c:v>12/9/14 10:33</c:v>
                </c:pt>
                <c:pt idx="1810">
                  <c:v>12/9/14 10:33</c:v>
                </c:pt>
                <c:pt idx="1811">
                  <c:v>12/9/14 10:33</c:v>
                </c:pt>
                <c:pt idx="1812">
                  <c:v>12/9/14 10:33</c:v>
                </c:pt>
                <c:pt idx="1813">
                  <c:v>12/9/14 10:33</c:v>
                </c:pt>
                <c:pt idx="1814">
                  <c:v>12/9/14 10:33</c:v>
                </c:pt>
                <c:pt idx="1815">
                  <c:v>12/9/14 10:33</c:v>
                </c:pt>
                <c:pt idx="1816">
                  <c:v>12/9/14 10:33</c:v>
                </c:pt>
                <c:pt idx="1817">
                  <c:v>12/9/14 10:33</c:v>
                </c:pt>
                <c:pt idx="1818">
                  <c:v>12/9/14 10:33</c:v>
                </c:pt>
                <c:pt idx="1819">
                  <c:v>12/9/14 10:33</c:v>
                </c:pt>
                <c:pt idx="1820">
                  <c:v>12/9/14 10:33</c:v>
                </c:pt>
                <c:pt idx="1821">
                  <c:v>12/9/14 10:33</c:v>
                </c:pt>
                <c:pt idx="1822">
                  <c:v>12/9/14 10:34</c:v>
                </c:pt>
                <c:pt idx="1823">
                  <c:v>12/9/14 10:34</c:v>
                </c:pt>
                <c:pt idx="1824">
                  <c:v>12/9/14 10:34</c:v>
                </c:pt>
                <c:pt idx="1825">
                  <c:v>12/9/14 10:34</c:v>
                </c:pt>
                <c:pt idx="1826">
                  <c:v>12/9/14 10:34</c:v>
                </c:pt>
                <c:pt idx="1827">
                  <c:v>12/9/14 10:34</c:v>
                </c:pt>
                <c:pt idx="1828">
                  <c:v>12/9/14 10:34</c:v>
                </c:pt>
                <c:pt idx="1829">
                  <c:v>12/9/14 10:34</c:v>
                </c:pt>
                <c:pt idx="1830">
                  <c:v>12/9/14 10:34</c:v>
                </c:pt>
                <c:pt idx="1831">
                  <c:v>12/9/14 10:34</c:v>
                </c:pt>
                <c:pt idx="1832">
                  <c:v>12/9/14 10:34</c:v>
                </c:pt>
                <c:pt idx="1833">
                  <c:v>12/9/14 10:34</c:v>
                </c:pt>
                <c:pt idx="1834">
                  <c:v>12/9/14 10:34</c:v>
                </c:pt>
                <c:pt idx="1835">
                  <c:v>12/9/14 10:34</c:v>
                </c:pt>
                <c:pt idx="1836">
                  <c:v>12/9/14 10:34</c:v>
                </c:pt>
                <c:pt idx="1837">
                  <c:v>12/9/14 10:34</c:v>
                </c:pt>
                <c:pt idx="1838">
                  <c:v>12/9/14 10:34</c:v>
                </c:pt>
                <c:pt idx="1839">
                  <c:v>12/9/14 10:34</c:v>
                </c:pt>
                <c:pt idx="1840">
                  <c:v>12/9/14 10:34</c:v>
                </c:pt>
                <c:pt idx="1841">
                  <c:v>12/9/14 10:34</c:v>
                </c:pt>
                <c:pt idx="1842">
                  <c:v>12/9/14 10:34</c:v>
                </c:pt>
                <c:pt idx="1843">
                  <c:v>12/9/14 10:34</c:v>
                </c:pt>
                <c:pt idx="1844">
                  <c:v>12/9/14 10:34</c:v>
                </c:pt>
                <c:pt idx="1845">
                  <c:v>12/9/14 10:34</c:v>
                </c:pt>
                <c:pt idx="1846">
                  <c:v>12/9/14 10:35</c:v>
                </c:pt>
                <c:pt idx="1847">
                  <c:v>12/9/14 10:35</c:v>
                </c:pt>
                <c:pt idx="1848">
                  <c:v>12/9/14 10:35</c:v>
                </c:pt>
                <c:pt idx="1849">
                  <c:v>12/9/14 10:35</c:v>
                </c:pt>
                <c:pt idx="1850">
                  <c:v>12/9/14 10:35</c:v>
                </c:pt>
                <c:pt idx="1851">
                  <c:v>12/9/14 10:35</c:v>
                </c:pt>
                <c:pt idx="1852">
                  <c:v>12/9/14 10:35</c:v>
                </c:pt>
                <c:pt idx="1853">
                  <c:v>12/9/14 10:35</c:v>
                </c:pt>
                <c:pt idx="1854">
                  <c:v>12/9/14 10:35</c:v>
                </c:pt>
                <c:pt idx="1855">
                  <c:v>12/9/14 10:35</c:v>
                </c:pt>
                <c:pt idx="1856">
                  <c:v>12/9/14 10:35</c:v>
                </c:pt>
                <c:pt idx="1857">
                  <c:v>12/9/14 10:35</c:v>
                </c:pt>
                <c:pt idx="1858">
                  <c:v>12/9/14 10:35</c:v>
                </c:pt>
                <c:pt idx="1859">
                  <c:v>12/9/14 10:35</c:v>
                </c:pt>
                <c:pt idx="1860">
                  <c:v>12/9/14 10:35</c:v>
                </c:pt>
                <c:pt idx="1861">
                  <c:v>12/9/14 10:35</c:v>
                </c:pt>
                <c:pt idx="1862">
                  <c:v>12/9/14 10:35</c:v>
                </c:pt>
                <c:pt idx="1863">
                  <c:v>12/9/14 10:35</c:v>
                </c:pt>
                <c:pt idx="1864">
                  <c:v>12/9/14 10:35</c:v>
                </c:pt>
                <c:pt idx="1865">
                  <c:v>12/9/14 10:35</c:v>
                </c:pt>
                <c:pt idx="1866">
                  <c:v>12/9/14 10:35</c:v>
                </c:pt>
                <c:pt idx="1867">
                  <c:v>12/9/14 10:35</c:v>
                </c:pt>
                <c:pt idx="1868">
                  <c:v>12/9/14 10:36</c:v>
                </c:pt>
                <c:pt idx="1869">
                  <c:v>12/9/14 10:36</c:v>
                </c:pt>
                <c:pt idx="1870">
                  <c:v>12/9/14 10:36</c:v>
                </c:pt>
                <c:pt idx="1871">
                  <c:v>12/9/14 10:36</c:v>
                </c:pt>
                <c:pt idx="1872">
                  <c:v>12/9/14 10:36</c:v>
                </c:pt>
                <c:pt idx="1873">
                  <c:v>12/9/14 10:36</c:v>
                </c:pt>
                <c:pt idx="1874">
                  <c:v>12/9/14 10:36</c:v>
                </c:pt>
                <c:pt idx="1875">
                  <c:v>12/9/14 10:36</c:v>
                </c:pt>
                <c:pt idx="1876">
                  <c:v>12/9/14 10:36</c:v>
                </c:pt>
                <c:pt idx="1877">
                  <c:v>12/9/14 10:36</c:v>
                </c:pt>
                <c:pt idx="1878">
                  <c:v>12/9/14 10:36</c:v>
                </c:pt>
                <c:pt idx="1879">
                  <c:v>12/9/14 10:36</c:v>
                </c:pt>
                <c:pt idx="1880">
                  <c:v>12/9/14 10:36</c:v>
                </c:pt>
                <c:pt idx="1881">
                  <c:v>12/9/14 10:36</c:v>
                </c:pt>
                <c:pt idx="1882">
                  <c:v>12/9/14 10:36</c:v>
                </c:pt>
                <c:pt idx="1883">
                  <c:v>12/9/14 10:36</c:v>
                </c:pt>
                <c:pt idx="1884">
                  <c:v>12/9/14 10:36</c:v>
                </c:pt>
                <c:pt idx="1885">
                  <c:v>12/9/14 10:36</c:v>
                </c:pt>
                <c:pt idx="1886">
                  <c:v>12/9/14 10:36</c:v>
                </c:pt>
                <c:pt idx="1887">
                  <c:v>12/9/14 10:36</c:v>
                </c:pt>
                <c:pt idx="1888">
                  <c:v>12/9/14 10:36</c:v>
                </c:pt>
                <c:pt idx="1889">
                  <c:v>12/9/14 10:36</c:v>
                </c:pt>
                <c:pt idx="1890">
                  <c:v>12/9/14 10:36</c:v>
                </c:pt>
                <c:pt idx="1891">
                  <c:v>12/9/14 10:36</c:v>
                </c:pt>
                <c:pt idx="1892">
                  <c:v>12/9/14 10:37</c:v>
                </c:pt>
                <c:pt idx="1893">
                  <c:v>12/9/14 10:37</c:v>
                </c:pt>
                <c:pt idx="1894">
                  <c:v>12/9/14 10:37</c:v>
                </c:pt>
                <c:pt idx="1895">
                  <c:v>12/9/14 10:37</c:v>
                </c:pt>
                <c:pt idx="1896">
                  <c:v>12/9/14 10:37</c:v>
                </c:pt>
                <c:pt idx="1897">
                  <c:v>12/9/14 10:37</c:v>
                </c:pt>
                <c:pt idx="1898">
                  <c:v>12/9/14 10:37</c:v>
                </c:pt>
                <c:pt idx="1899">
                  <c:v>12/9/14 10:37</c:v>
                </c:pt>
                <c:pt idx="1900">
                  <c:v>12/9/14 10:37</c:v>
                </c:pt>
                <c:pt idx="1901">
                  <c:v>12/9/14 10:37</c:v>
                </c:pt>
                <c:pt idx="1902">
                  <c:v>12/9/14 10:37</c:v>
                </c:pt>
                <c:pt idx="1903">
                  <c:v>12/9/14 10:37</c:v>
                </c:pt>
                <c:pt idx="1904">
                  <c:v>12/9/14 10:37</c:v>
                </c:pt>
                <c:pt idx="1905">
                  <c:v>12/9/14 10:37</c:v>
                </c:pt>
                <c:pt idx="1906">
                  <c:v>12/9/14 10:37</c:v>
                </c:pt>
                <c:pt idx="1907">
                  <c:v>12/9/14 10:37</c:v>
                </c:pt>
                <c:pt idx="1908">
                  <c:v>12/9/14 10:37</c:v>
                </c:pt>
                <c:pt idx="1909">
                  <c:v>12/9/14 10:38</c:v>
                </c:pt>
                <c:pt idx="1910">
                  <c:v>12/9/14 10:38</c:v>
                </c:pt>
                <c:pt idx="1911">
                  <c:v>12/9/14 10:38</c:v>
                </c:pt>
                <c:pt idx="1912">
                  <c:v>12/9/14 10:38</c:v>
                </c:pt>
                <c:pt idx="1913">
                  <c:v>12/9/14 10:38</c:v>
                </c:pt>
                <c:pt idx="1914">
                  <c:v>12/9/14 10:38</c:v>
                </c:pt>
                <c:pt idx="1915">
                  <c:v>12/9/14 10:38</c:v>
                </c:pt>
                <c:pt idx="1916">
                  <c:v>12/9/14 10:38</c:v>
                </c:pt>
                <c:pt idx="1917">
                  <c:v>12/9/14 10:38</c:v>
                </c:pt>
                <c:pt idx="1918">
                  <c:v>12/9/14 10:38</c:v>
                </c:pt>
                <c:pt idx="1919">
                  <c:v>12/9/14 10:38</c:v>
                </c:pt>
                <c:pt idx="1920">
                  <c:v>12/9/14 10:38</c:v>
                </c:pt>
                <c:pt idx="1921">
                  <c:v>12/9/14 10:38</c:v>
                </c:pt>
                <c:pt idx="1922">
                  <c:v>12/9/14 10:38</c:v>
                </c:pt>
                <c:pt idx="1923">
                  <c:v>12/9/14 10:38</c:v>
                </c:pt>
                <c:pt idx="1924">
                  <c:v>12/9/14 10:38</c:v>
                </c:pt>
                <c:pt idx="1925">
                  <c:v>12/9/14 10:38</c:v>
                </c:pt>
                <c:pt idx="1926">
                  <c:v>12/9/14 10:38</c:v>
                </c:pt>
                <c:pt idx="1927">
                  <c:v>12/9/14 10:38</c:v>
                </c:pt>
                <c:pt idx="1928">
                  <c:v>12/9/14 10:38</c:v>
                </c:pt>
                <c:pt idx="1929">
                  <c:v>12/9/14 10:38</c:v>
                </c:pt>
                <c:pt idx="1930">
                  <c:v>12/9/14 10:38</c:v>
                </c:pt>
                <c:pt idx="1931">
                  <c:v>12/9/14 10:39</c:v>
                </c:pt>
                <c:pt idx="1932">
                  <c:v>12/9/14 10:39</c:v>
                </c:pt>
                <c:pt idx="1933">
                  <c:v>12/9/14 10:39</c:v>
                </c:pt>
                <c:pt idx="1934">
                  <c:v>12/9/14 10:39</c:v>
                </c:pt>
                <c:pt idx="1935">
                  <c:v>12/9/14 10:39</c:v>
                </c:pt>
                <c:pt idx="1936">
                  <c:v>12/9/14 10:39</c:v>
                </c:pt>
                <c:pt idx="1937">
                  <c:v>12/9/14 10:39</c:v>
                </c:pt>
                <c:pt idx="1938">
                  <c:v>12/9/14 10:39</c:v>
                </c:pt>
                <c:pt idx="1939">
                  <c:v>12/9/14 10:39</c:v>
                </c:pt>
                <c:pt idx="1940">
                  <c:v>12/9/14 10:39</c:v>
                </c:pt>
                <c:pt idx="1941">
                  <c:v>12/9/14 10:39</c:v>
                </c:pt>
                <c:pt idx="1942">
                  <c:v>12/9/14 10:39</c:v>
                </c:pt>
                <c:pt idx="1943">
                  <c:v>12/9/14 10:39</c:v>
                </c:pt>
                <c:pt idx="1944">
                  <c:v>12/9/14 10:39</c:v>
                </c:pt>
                <c:pt idx="1945">
                  <c:v>12/9/14 10:39</c:v>
                </c:pt>
                <c:pt idx="1946">
                  <c:v>12/9/14 10:39</c:v>
                </c:pt>
                <c:pt idx="1947">
                  <c:v>12/9/14 10:39</c:v>
                </c:pt>
                <c:pt idx="1948">
                  <c:v>12/9/14 10:39</c:v>
                </c:pt>
                <c:pt idx="1949">
                  <c:v>12/9/14 10:39</c:v>
                </c:pt>
                <c:pt idx="1950">
                  <c:v>12/9/14 10:39</c:v>
                </c:pt>
                <c:pt idx="1951">
                  <c:v>12/9/14 10:39</c:v>
                </c:pt>
                <c:pt idx="1952">
                  <c:v>12/9/14 10:40</c:v>
                </c:pt>
                <c:pt idx="1953">
                  <c:v>12/9/14 10:40</c:v>
                </c:pt>
                <c:pt idx="1954">
                  <c:v>12/9/14 10:40</c:v>
                </c:pt>
                <c:pt idx="1955">
                  <c:v>12/9/14 10:40</c:v>
                </c:pt>
                <c:pt idx="1956">
                  <c:v>12/9/14 10:40</c:v>
                </c:pt>
                <c:pt idx="1957">
                  <c:v>12/9/14 10:40</c:v>
                </c:pt>
                <c:pt idx="1958">
                  <c:v>12/9/14 10:40</c:v>
                </c:pt>
                <c:pt idx="1959">
                  <c:v>12/9/14 10:40</c:v>
                </c:pt>
                <c:pt idx="1960">
                  <c:v>12/9/14 10:40</c:v>
                </c:pt>
                <c:pt idx="1961">
                  <c:v>12/9/14 10:40</c:v>
                </c:pt>
                <c:pt idx="1962">
                  <c:v>12/9/14 10:40</c:v>
                </c:pt>
                <c:pt idx="1963">
                  <c:v>12/9/14 10:40</c:v>
                </c:pt>
                <c:pt idx="1964">
                  <c:v>12/9/14 10:40</c:v>
                </c:pt>
                <c:pt idx="1965">
                  <c:v>12/9/14 10:40</c:v>
                </c:pt>
                <c:pt idx="1966">
                  <c:v>12/9/14 10:40</c:v>
                </c:pt>
                <c:pt idx="1967">
                  <c:v>12/9/14 10:40</c:v>
                </c:pt>
                <c:pt idx="1968">
                  <c:v>12/9/14 10:40</c:v>
                </c:pt>
                <c:pt idx="1969">
                  <c:v>12/9/14 10:40</c:v>
                </c:pt>
                <c:pt idx="1970">
                  <c:v>12/9/14 10:40</c:v>
                </c:pt>
                <c:pt idx="1971">
                  <c:v>12/9/14 10:40</c:v>
                </c:pt>
                <c:pt idx="1972">
                  <c:v>12/9/14 10:40</c:v>
                </c:pt>
                <c:pt idx="1973">
                  <c:v>12/9/14 10:40</c:v>
                </c:pt>
                <c:pt idx="1974">
                  <c:v>12/9/14 10:40</c:v>
                </c:pt>
                <c:pt idx="1975">
                  <c:v>12/9/14 10:41</c:v>
                </c:pt>
                <c:pt idx="1976">
                  <c:v>12/9/14 10:41</c:v>
                </c:pt>
                <c:pt idx="1977">
                  <c:v>12/9/14 10:41</c:v>
                </c:pt>
                <c:pt idx="1978">
                  <c:v>12/9/14 10:41</c:v>
                </c:pt>
                <c:pt idx="1979">
                  <c:v>12/9/14 10:41</c:v>
                </c:pt>
                <c:pt idx="1980">
                  <c:v>12/9/14 10:41</c:v>
                </c:pt>
                <c:pt idx="1981">
                  <c:v>12/9/14 10:41</c:v>
                </c:pt>
                <c:pt idx="1982">
                  <c:v>12/9/14 10:41</c:v>
                </c:pt>
                <c:pt idx="1983">
                  <c:v>12/9/14 10:41</c:v>
                </c:pt>
                <c:pt idx="1984">
                  <c:v>12/9/14 10:41</c:v>
                </c:pt>
                <c:pt idx="1985">
                  <c:v>12/9/14 10:41</c:v>
                </c:pt>
                <c:pt idx="1986">
                  <c:v>12/9/14 10:41</c:v>
                </c:pt>
                <c:pt idx="1987">
                  <c:v>12/9/14 10:41</c:v>
                </c:pt>
                <c:pt idx="1988">
                  <c:v>12/9/14 10:41</c:v>
                </c:pt>
                <c:pt idx="1989">
                  <c:v>12/9/14 10:41</c:v>
                </c:pt>
                <c:pt idx="1990">
                  <c:v>12/9/14 10:41</c:v>
                </c:pt>
                <c:pt idx="1991">
                  <c:v>12/9/14 10:41</c:v>
                </c:pt>
                <c:pt idx="1992">
                  <c:v>12/9/14 10:41</c:v>
                </c:pt>
                <c:pt idx="1993">
                  <c:v>12/9/14 10:41</c:v>
                </c:pt>
                <c:pt idx="1994">
                  <c:v>12/9/14 10:41</c:v>
                </c:pt>
                <c:pt idx="1995">
                  <c:v>12/9/14 10:42</c:v>
                </c:pt>
                <c:pt idx="1996">
                  <c:v>12/9/14 10:42</c:v>
                </c:pt>
                <c:pt idx="1997">
                  <c:v>12/9/14 10:42</c:v>
                </c:pt>
                <c:pt idx="1998">
                  <c:v>12/9/14 10:42</c:v>
                </c:pt>
                <c:pt idx="1999">
                  <c:v>12/9/14 10:42</c:v>
                </c:pt>
                <c:pt idx="2000">
                  <c:v>12/9/14 10:42</c:v>
                </c:pt>
                <c:pt idx="2001">
                  <c:v>12/9/14 10:42</c:v>
                </c:pt>
                <c:pt idx="2002">
                  <c:v>12/9/14 10:42</c:v>
                </c:pt>
                <c:pt idx="2003">
                  <c:v>12/9/14 10:42</c:v>
                </c:pt>
                <c:pt idx="2004">
                  <c:v>12/9/14 10:42</c:v>
                </c:pt>
                <c:pt idx="2005">
                  <c:v>12/9/14 10:42</c:v>
                </c:pt>
                <c:pt idx="2006">
                  <c:v>12/9/14 10:42</c:v>
                </c:pt>
                <c:pt idx="2007">
                  <c:v>12/9/14 10:42</c:v>
                </c:pt>
                <c:pt idx="2008">
                  <c:v>12/9/14 10:42</c:v>
                </c:pt>
                <c:pt idx="2009">
                  <c:v>12/9/14 10:42</c:v>
                </c:pt>
                <c:pt idx="2010">
                  <c:v>12/9/14 10:42</c:v>
                </c:pt>
                <c:pt idx="2011">
                  <c:v>12/9/14 10:42</c:v>
                </c:pt>
                <c:pt idx="2012">
                  <c:v>12/9/14 10:42</c:v>
                </c:pt>
                <c:pt idx="2013">
                  <c:v>12/9/14 10:42</c:v>
                </c:pt>
                <c:pt idx="2014">
                  <c:v>12/9/14 10:42</c:v>
                </c:pt>
                <c:pt idx="2015">
                  <c:v>12/9/14 10:43</c:v>
                </c:pt>
                <c:pt idx="2016">
                  <c:v>12/9/14 10:43</c:v>
                </c:pt>
                <c:pt idx="2017">
                  <c:v>12/9/14 10:43</c:v>
                </c:pt>
                <c:pt idx="2018">
                  <c:v>12/9/14 10:43</c:v>
                </c:pt>
                <c:pt idx="2019">
                  <c:v>12/9/14 10:43</c:v>
                </c:pt>
                <c:pt idx="2020">
                  <c:v>12/9/14 10:43</c:v>
                </c:pt>
                <c:pt idx="2021">
                  <c:v>12/9/14 10:43</c:v>
                </c:pt>
                <c:pt idx="2022">
                  <c:v>12/9/14 10:43</c:v>
                </c:pt>
                <c:pt idx="2023">
                  <c:v>12/9/14 10:43</c:v>
                </c:pt>
                <c:pt idx="2024">
                  <c:v>12/9/14 10:43</c:v>
                </c:pt>
                <c:pt idx="2025">
                  <c:v>12/9/14 10:43</c:v>
                </c:pt>
                <c:pt idx="2026">
                  <c:v>12/9/14 10:43</c:v>
                </c:pt>
                <c:pt idx="2027">
                  <c:v>12/9/14 10:43</c:v>
                </c:pt>
                <c:pt idx="2028">
                  <c:v>12/9/14 10:43</c:v>
                </c:pt>
                <c:pt idx="2029">
                  <c:v>12/9/14 10:43</c:v>
                </c:pt>
                <c:pt idx="2030">
                  <c:v>12/9/14 10:43</c:v>
                </c:pt>
                <c:pt idx="2031">
                  <c:v>12/9/14 10:43</c:v>
                </c:pt>
                <c:pt idx="2032">
                  <c:v>12/9/14 10:43</c:v>
                </c:pt>
                <c:pt idx="2033">
                  <c:v>12/9/14 10:43</c:v>
                </c:pt>
                <c:pt idx="2034">
                  <c:v>12/9/14 10:43</c:v>
                </c:pt>
                <c:pt idx="2035">
                  <c:v>12/9/14 10:44</c:v>
                </c:pt>
                <c:pt idx="2036">
                  <c:v>12/9/14 10:44</c:v>
                </c:pt>
                <c:pt idx="2037">
                  <c:v>12/9/14 10:44</c:v>
                </c:pt>
                <c:pt idx="2038">
                  <c:v>12/9/14 10:44</c:v>
                </c:pt>
                <c:pt idx="2039">
                  <c:v>12/9/14 10:44</c:v>
                </c:pt>
                <c:pt idx="2040">
                  <c:v>12/9/14 10:44</c:v>
                </c:pt>
                <c:pt idx="2041">
                  <c:v>12/9/14 10:44</c:v>
                </c:pt>
                <c:pt idx="2042">
                  <c:v>12/9/14 10:44</c:v>
                </c:pt>
                <c:pt idx="2043">
                  <c:v>12/9/14 10:44</c:v>
                </c:pt>
                <c:pt idx="2044">
                  <c:v>12/9/14 10:44</c:v>
                </c:pt>
                <c:pt idx="2045">
                  <c:v>12/9/14 10:44</c:v>
                </c:pt>
                <c:pt idx="2046">
                  <c:v>12/9/14 10:44</c:v>
                </c:pt>
                <c:pt idx="2047">
                  <c:v>12/9/14 10:44</c:v>
                </c:pt>
                <c:pt idx="2048">
                  <c:v>12/9/14 10:44</c:v>
                </c:pt>
                <c:pt idx="2049">
                  <c:v>12/9/14 10:44</c:v>
                </c:pt>
                <c:pt idx="2050">
                  <c:v>12/9/14 10:44</c:v>
                </c:pt>
                <c:pt idx="2051">
                  <c:v>12/9/14 10:44</c:v>
                </c:pt>
                <c:pt idx="2052">
                  <c:v>12/9/14 10:44</c:v>
                </c:pt>
                <c:pt idx="2053">
                  <c:v>12/9/14 10:44</c:v>
                </c:pt>
                <c:pt idx="2054">
                  <c:v>12/9/14 10:44</c:v>
                </c:pt>
                <c:pt idx="2055">
                  <c:v>12/9/14 10:44</c:v>
                </c:pt>
                <c:pt idx="2056">
                  <c:v>12/9/14 10:44</c:v>
                </c:pt>
                <c:pt idx="2057">
                  <c:v>12/9/14 10:44</c:v>
                </c:pt>
                <c:pt idx="2058">
                  <c:v>12/9/14 10:45</c:v>
                </c:pt>
                <c:pt idx="2059">
                  <c:v>12/9/14 10:45</c:v>
                </c:pt>
                <c:pt idx="2060">
                  <c:v>12/9/14 10:45</c:v>
                </c:pt>
                <c:pt idx="2061">
                  <c:v>12/9/14 10:45</c:v>
                </c:pt>
                <c:pt idx="2062">
                  <c:v>12/9/14 10:45</c:v>
                </c:pt>
                <c:pt idx="2063">
                  <c:v>12/9/14 10:45</c:v>
                </c:pt>
                <c:pt idx="2064">
                  <c:v>12/9/14 10:45</c:v>
                </c:pt>
                <c:pt idx="2065">
                  <c:v>12/9/14 10:45</c:v>
                </c:pt>
                <c:pt idx="2066">
                  <c:v>12/9/14 10:45</c:v>
                </c:pt>
                <c:pt idx="2067">
                  <c:v>12/9/14 10:45</c:v>
                </c:pt>
                <c:pt idx="2068">
                  <c:v>12/9/14 10:45</c:v>
                </c:pt>
                <c:pt idx="2069">
                  <c:v>12/9/14 10:45</c:v>
                </c:pt>
                <c:pt idx="2070">
                  <c:v>12/9/14 10:45</c:v>
                </c:pt>
                <c:pt idx="2071">
                  <c:v>12/9/14 10:45</c:v>
                </c:pt>
                <c:pt idx="2072">
                  <c:v>12/9/14 10:45</c:v>
                </c:pt>
                <c:pt idx="2073">
                  <c:v>12/9/14 10:45</c:v>
                </c:pt>
                <c:pt idx="2074">
                  <c:v>12/9/14 10:45</c:v>
                </c:pt>
                <c:pt idx="2075">
                  <c:v>12/9/14 10:45</c:v>
                </c:pt>
                <c:pt idx="2076">
                  <c:v>12/9/14 10:45</c:v>
                </c:pt>
                <c:pt idx="2077">
                  <c:v>12/9/14 10:45</c:v>
                </c:pt>
                <c:pt idx="2078">
                  <c:v>12/9/14 10:45</c:v>
                </c:pt>
                <c:pt idx="2079">
                  <c:v>12/9/14 10:46</c:v>
                </c:pt>
                <c:pt idx="2080">
                  <c:v>12/9/14 10:46</c:v>
                </c:pt>
                <c:pt idx="2081">
                  <c:v>12/9/14 10:46</c:v>
                </c:pt>
                <c:pt idx="2082">
                  <c:v>12/9/14 10:46</c:v>
                </c:pt>
                <c:pt idx="2083">
                  <c:v>12/9/14 10:46</c:v>
                </c:pt>
                <c:pt idx="2084">
                  <c:v>12/9/14 10:46</c:v>
                </c:pt>
                <c:pt idx="2085">
                  <c:v>12/9/14 10:46</c:v>
                </c:pt>
                <c:pt idx="2086">
                  <c:v>12/9/14 10:46</c:v>
                </c:pt>
                <c:pt idx="2087">
                  <c:v>12/9/14 10:46</c:v>
                </c:pt>
                <c:pt idx="2088">
                  <c:v>12/9/14 10:46</c:v>
                </c:pt>
                <c:pt idx="2089">
                  <c:v>12/9/14 10:46</c:v>
                </c:pt>
                <c:pt idx="2090">
                  <c:v>12/9/14 10:46</c:v>
                </c:pt>
                <c:pt idx="2091">
                  <c:v>12/9/14 10:46</c:v>
                </c:pt>
                <c:pt idx="2092">
                  <c:v>12/9/14 10:46</c:v>
                </c:pt>
                <c:pt idx="2093">
                  <c:v>12/9/14 10:46</c:v>
                </c:pt>
                <c:pt idx="2094">
                  <c:v>12/9/14 10:46</c:v>
                </c:pt>
                <c:pt idx="2095">
                  <c:v>12/9/14 10:46</c:v>
                </c:pt>
                <c:pt idx="2096">
                  <c:v>12/9/14 10:46</c:v>
                </c:pt>
                <c:pt idx="2097">
                  <c:v>12/9/14 10:46</c:v>
                </c:pt>
                <c:pt idx="2098">
                  <c:v>12/9/14 10:46</c:v>
                </c:pt>
                <c:pt idx="2099">
                  <c:v>12/9/14 10:46</c:v>
                </c:pt>
                <c:pt idx="2100">
                  <c:v>12/9/14 10:46</c:v>
                </c:pt>
                <c:pt idx="2101">
                  <c:v>12/9/14 10:47</c:v>
                </c:pt>
                <c:pt idx="2102">
                  <c:v>12/9/14 10:47</c:v>
                </c:pt>
                <c:pt idx="2103">
                  <c:v>12/9/14 10:47</c:v>
                </c:pt>
                <c:pt idx="2104">
                  <c:v>12/9/14 10:47</c:v>
                </c:pt>
                <c:pt idx="2105">
                  <c:v>12/9/14 10:47</c:v>
                </c:pt>
                <c:pt idx="2106">
                  <c:v>12/9/14 10:47</c:v>
                </c:pt>
                <c:pt idx="2107">
                  <c:v>12/9/14 10:47</c:v>
                </c:pt>
                <c:pt idx="2108">
                  <c:v>12/9/14 10:47</c:v>
                </c:pt>
                <c:pt idx="2109">
                  <c:v>12/9/14 10:47</c:v>
                </c:pt>
                <c:pt idx="2110">
                  <c:v>12/9/14 10:47</c:v>
                </c:pt>
                <c:pt idx="2111">
                  <c:v>12/9/14 10:47</c:v>
                </c:pt>
                <c:pt idx="2112">
                  <c:v>12/9/14 10:47</c:v>
                </c:pt>
                <c:pt idx="2113">
                  <c:v>12/9/14 10:47</c:v>
                </c:pt>
                <c:pt idx="2114">
                  <c:v>12/9/14 10:47</c:v>
                </c:pt>
                <c:pt idx="2115">
                  <c:v>12/9/14 10:47</c:v>
                </c:pt>
                <c:pt idx="2116">
                  <c:v>12/9/14 10:47</c:v>
                </c:pt>
                <c:pt idx="2117">
                  <c:v>12/9/14 10:47</c:v>
                </c:pt>
                <c:pt idx="2118">
                  <c:v>12/9/14 10:47</c:v>
                </c:pt>
                <c:pt idx="2119">
                  <c:v>12/9/14 10:47</c:v>
                </c:pt>
                <c:pt idx="2120">
                  <c:v>12/9/14 10:47</c:v>
                </c:pt>
                <c:pt idx="2121">
                  <c:v>12/9/14 10:47</c:v>
                </c:pt>
                <c:pt idx="2122">
                  <c:v>12/9/14 10:47</c:v>
                </c:pt>
                <c:pt idx="2123">
                  <c:v>12/9/14 10:47</c:v>
                </c:pt>
                <c:pt idx="2124">
                  <c:v>12/9/14 10:47</c:v>
                </c:pt>
                <c:pt idx="2125">
                  <c:v>12/9/14 10:47</c:v>
                </c:pt>
                <c:pt idx="2126">
                  <c:v>12/9/14 10:48</c:v>
                </c:pt>
                <c:pt idx="2127">
                  <c:v>12/9/14 10:48</c:v>
                </c:pt>
                <c:pt idx="2128">
                  <c:v>12/9/14 10:48</c:v>
                </c:pt>
                <c:pt idx="2129">
                  <c:v>12/9/14 10:48</c:v>
                </c:pt>
                <c:pt idx="2130">
                  <c:v>12/9/14 10:48</c:v>
                </c:pt>
                <c:pt idx="2131">
                  <c:v>12/9/14 10:48</c:v>
                </c:pt>
                <c:pt idx="2132">
                  <c:v>12/9/14 10:48</c:v>
                </c:pt>
                <c:pt idx="2133">
                  <c:v>12/9/14 10:48</c:v>
                </c:pt>
                <c:pt idx="2134">
                  <c:v>12/9/14 10:48</c:v>
                </c:pt>
                <c:pt idx="2135">
                  <c:v>12/9/14 10:48</c:v>
                </c:pt>
                <c:pt idx="2136">
                  <c:v>12/9/14 10:48</c:v>
                </c:pt>
                <c:pt idx="2137">
                  <c:v>12/9/14 10:48</c:v>
                </c:pt>
                <c:pt idx="2138">
                  <c:v>12/9/14 10:48</c:v>
                </c:pt>
                <c:pt idx="2139">
                  <c:v>12/9/14 10:48</c:v>
                </c:pt>
                <c:pt idx="2140">
                  <c:v>12/9/14 10:48</c:v>
                </c:pt>
                <c:pt idx="2141">
                  <c:v>12/9/14 10:48</c:v>
                </c:pt>
                <c:pt idx="2142">
                  <c:v>12/9/14 10:48</c:v>
                </c:pt>
                <c:pt idx="2143">
                  <c:v>12/9/14 10:48</c:v>
                </c:pt>
                <c:pt idx="2144">
                  <c:v>12/9/14 10:48</c:v>
                </c:pt>
                <c:pt idx="2145">
                  <c:v>12/9/14 10:48</c:v>
                </c:pt>
                <c:pt idx="2146">
                  <c:v>12/9/14 10:48</c:v>
                </c:pt>
                <c:pt idx="2147">
                  <c:v>12/9/14 10:48</c:v>
                </c:pt>
                <c:pt idx="2148">
                  <c:v>12/9/14 10:49</c:v>
                </c:pt>
                <c:pt idx="2149">
                  <c:v>12/9/14 10:49</c:v>
                </c:pt>
                <c:pt idx="2150">
                  <c:v>12/9/14 10:49</c:v>
                </c:pt>
                <c:pt idx="2151">
                  <c:v>12/9/14 10:49</c:v>
                </c:pt>
                <c:pt idx="2152">
                  <c:v>12/9/14 10:49</c:v>
                </c:pt>
                <c:pt idx="2153">
                  <c:v>12/9/14 10:49</c:v>
                </c:pt>
                <c:pt idx="2154">
                  <c:v>12/9/14 10:49</c:v>
                </c:pt>
                <c:pt idx="2155">
                  <c:v>12/9/14 10:49</c:v>
                </c:pt>
                <c:pt idx="2156">
                  <c:v>12/9/14 10:49</c:v>
                </c:pt>
                <c:pt idx="2157">
                  <c:v>12/9/14 10:49</c:v>
                </c:pt>
                <c:pt idx="2158">
                  <c:v>12/9/14 10:49</c:v>
                </c:pt>
                <c:pt idx="2159">
                  <c:v>12/9/14 10:49</c:v>
                </c:pt>
                <c:pt idx="2160">
                  <c:v>12/9/14 10:49</c:v>
                </c:pt>
                <c:pt idx="2161">
                  <c:v>12/9/14 10:49</c:v>
                </c:pt>
                <c:pt idx="2162">
                  <c:v>12/9/14 10:49</c:v>
                </c:pt>
                <c:pt idx="2163">
                  <c:v>12/9/14 10:49</c:v>
                </c:pt>
                <c:pt idx="2164">
                  <c:v>12/9/14 10:49</c:v>
                </c:pt>
                <c:pt idx="2165">
                  <c:v>12/9/14 10:49</c:v>
                </c:pt>
                <c:pt idx="2166">
                  <c:v>12/9/14 10:50</c:v>
                </c:pt>
                <c:pt idx="2167">
                  <c:v>12/9/14 10:50</c:v>
                </c:pt>
                <c:pt idx="2168">
                  <c:v>12/9/14 10:50</c:v>
                </c:pt>
                <c:pt idx="2169">
                  <c:v>12/9/14 10:50</c:v>
                </c:pt>
                <c:pt idx="2170">
                  <c:v>12/9/14 10:50</c:v>
                </c:pt>
                <c:pt idx="2171">
                  <c:v>12/9/14 10:50</c:v>
                </c:pt>
                <c:pt idx="2172">
                  <c:v>12/9/14 10:50</c:v>
                </c:pt>
                <c:pt idx="2173">
                  <c:v>12/9/14 10:50</c:v>
                </c:pt>
                <c:pt idx="2174">
                  <c:v>12/9/14 10:50</c:v>
                </c:pt>
                <c:pt idx="2175">
                  <c:v>12/9/14 10:50</c:v>
                </c:pt>
                <c:pt idx="2176">
                  <c:v>12/9/14 10:50</c:v>
                </c:pt>
                <c:pt idx="2177">
                  <c:v>12/9/14 10:50</c:v>
                </c:pt>
                <c:pt idx="2178">
                  <c:v>12/9/14 10:50</c:v>
                </c:pt>
                <c:pt idx="2179">
                  <c:v>12/9/14 10:50</c:v>
                </c:pt>
                <c:pt idx="2180">
                  <c:v>12/9/14 10:50</c:v>
                </c:pt>
                <c:pt idx="2181">
                  <c:v>12/9/14 10:50</c:v>
                </c:pt>
                <c:pt idx="2182">
                  <c:v>12/9/14 10:50</c:v>
                </c:pt>
                <c:pt idx="2183">
                  <c:v>12/9/14 10:50</c:v>
                </c:pt>
                <c:pt idx="2184">
                  <c:v>12/9/14 10:50</c:v>
                </c:pt>
                <c:pt idx="2185">
                  <c:v>12/9/14 10:50</c:v>
                </c:pt>
                <c:pt idx="2186">
                  <c:v>12/9/14 10:50</c:v>
                </c:pt>
                <c:pt idx="2187">
                  <c:v>12/9/14 10:51</c:v>
                </c:pt>
                <c:pt idx="2188">
                  <c:v>12/9/14 10:51</c:v>
                </c:pt>
                <c:pt idx="2189">
                  <c:v>12/9/14 10:51</c:v>
                </c:pt>
                <c:pt idx="2190">
                  <c:v>12/9/14 10:51</c:v>
                </c:pt>
                <c:pt idx="2191">
                  <c:v>12/9/14 10:51</c:v>
                </c:pt>
                <c:pt idx="2192">
                  <c:v>12/9/14 10:51</c:v>
                </c:pt>
                <c:pt idx="2193">
                  <c:v>12/9/14 10:51</c:v>
                </c:pt>
                <c:pt idx="2194">
                  <c:v>12/9/14 10:51</c:v>
                </c:pt>
                <c:pt idx="2195">
                  <c:v>12/9/14 10:51</c:v>
                </c:pt>
                <c:pt idx="2196">
                  <c:v>12/9/14 10:51</c:v>
                </c:pt>
                <c:pt idx="2197">
                  <c:v>12/9/14 10:51</c:v>
                </c:pt>
                <c:pt idx="2198">
                  <c:v>12/9/14 10:51</c:v>
                </c:pt>
                <c:pt idx="2199">
                  <c:v>12/9/14 10:51</c:v>
                </c:pt>
                <c:pt idx="2200">
                  <c:v>12/9/14 10:51</c:v>
                </c:pt>
                <c:pt idx="2201">
                  <c:v>12/9/14 10:51</c:v>
                </c:pt>
                <c:pt idx="2202">
                  <c:v>12/9/14 10:51</c:v>
                </c:pt>
                <c:pt idx="2203">
                  <c:v>12/9/14 10:52</c:v>
                </c:pt>
                <c:pt idx="2204">
                  <c:v>12/9/14 10:52</c:v>
                </c:pt>
                <c:pt idx="2205">
                  <c:v>12/9/14 10:52</c:v>
                </c:pt>
                <c:pt idx="2206">
                  <c:v>12/9/14 10:52</c:v>
                </c:pt>
                <c:pt idx="2207">
                  <c:v>12/9/14 10:52</c:v>
                </c:pt>
                <c:pt idx="2208">
                  <c:v>12/9/14 10:52</c:v>
                </c:pt>
                <c:pt idx="2209">
                  <c:v>12/9/14 10:52</c:v>
                </c:pt>
                <c:pt idx="2210">
                  <c:v>12/9/14 10:52</c:v>
                </c:pt>
                <c:pt idx="2211">
                  <c:v>12/9/14 10:52</c:v>
                </c:pt>
                <c:pt idx="2212">
                  <c:v>12/9/14 10:52</c:v>
                </c:pt>
                <c:pt idx="2213">
                  <c:v>12/9/14 10:52</c:v>
                </c:pt>
                <c:pt idx="2214">
                  <c:v>12/9/14 10:52</c:v>
                </c:pt>
                <c:pt idx="2215">
                  <c:v>12/9/14 10:52</c:v>
                </c:pt>
                <c:pt idx="2216">
                  <c:v>12/9/14 10:52</c:v>
                </c:pt>
                <c:pt idx="2217">
                  <c:v>12/9/14 10:52</c:v>
                </c:pt>
                <c:pt idx="2218">
                  <c:v>12/9/14 10:52</c:v>
                </c:pt>
                <c:pt idx="2219">
                  <c:v>12/9/14 10:52</c:v>
                </c:pt>
                <c:pt idx="2220">
                  <c:v>12/9/14 10:52</c:v>
                </c:pt>
                <c:pt idx="2221">
                  <c:v>12/9/14 10:52</c:v>
                </c:pt>
                <c:pt idx="2222">
                  <c:v>12/9/14 10:52</c:v>
                </c:pt>
                <c:pt idx="2223">
                  <c:v>12/9/14 10:52</c:v>
                </c:pt>
                <c:pt idx="2224">
                  <c:v>12/9/14 10:52</c:v>
                </c:pt>
                <c:pt idx="2225">
                  <c:v>12/9/14 10:52</c:v>
                </c:pt>
                <c:pt idx="2226">
                  <c:v>12/9/14 10:52</c:v>
                </c:pt>
                <c:pt idx="2227">
                  <c:v>12/9/14 10:53</c:v>
                </c:pt>
                <c:pt idx="2228">
                  <c:v>12/9/14 10:53</c:v>
                </c:pt>
                <c:pt idx="2229">
                  <c:v>12/9/14 10:53</c:v>
                </c:pt>
                <c:pt idx="2230">
                  <c:v>12/9/14 10:53</c:v>
                </c:pt>
                <c:pt idx="2231">
                  <c:v>12/9/14 10:53</c:v>
                </c:pt>
                <c:pt idx="2232">
                  <c:v>12/9/14 10:53</c:v>
                </c:pt>
                <c:pt idx="2233">
                  <c:v>12/9/14 10:53</c:v>
                </c:pt>
                <c:pt idx="2234">
                  <c:v>12/9/14 10:53</c:v>
                </c:pt>
                <c:pt idx="2235">
                  <c:v>12/9/14 10:53</c:v>
                </c:pt>
                <c:pt idx="2236">
                  <c:v>12/9/14 10:54</c:v>
                </c:pt>
                <c:pt idx="2237">
                  <c:v>12/9/14 10:54</c:v>
                </c:pt>
                <c:pt idx="2238">
                  <c:v>12/9/14 10:54</c:v>
                </c:pt>
                <c:pt idx="2239">
                  <c:v>12/9/14 10:54</c:v>
                </c:pt>
                <c:pt idx="2240">
                  <c:v>12/9/14 10:54</c:v>
                </c:pt>
                <c:pt idx="2241">
                  <c:v>12/9/14 10:54</c:v>
                </c:pt>
                <c:pt idx="2242">
                  <c:v>12/9/14 10:54</c:v>
                </c:pt>
                <c:pt idx="2243">
                  <c:v>12/9/14 10:54</c:v>
                </c:pt>
                <c:pt idx="2244">
                  <c:v>12/9/14 10:54</c:v>
                </c:pt>
                <c:pt idx="2245">
                  <c:v>12/9/14 10:55</c:v>
                </c:pt>
                <c:pt idx="2246">
                  <c:v>12/9/14 10:55</c:v>
                </c:pt>
                <c:pt idx="2247">
                  <c:v>12/9/14 10:55</c:v>
                </c:pt>
                <c:pt idx="2248">
                  <c:v>12/9/14 10:55</c:v>
                </c:pt>
                <c:pt idx="2249">
                  <c:v>12/9/14 10:55</c:v>
                </c:pt>
                <c:pt idx="2250">
                  <c:v>12/9/14 10:55</c:v>
                </c:pt>
                <c:pt idx="2251">
                  <c:v>12/9/14 10:56</c:v>
                </c:pt>
                <c:pt idx="2252">
                  <c:v>12/9/14 10:56</c:v>
                </c:pt>
                <c:pt idx="2253">
                  <c:v>12/9/14 10:56</c:v>
                </c:pt>
                <c:pt idx="2254">
                  <c:v>12/9/14 10:56</c:v>
                </c:pt>
                <c:pt idx="2255">
                  <c:v>12/9/14 10:56</c:v>
                </c:pt>
                <c:pt idx="2256">
                  <c:v>12/9/14 10:56</c:v>
                </c:pt>
                <c:pt idx="2257">
                  <c:v>12/9/14 10:57</c:v>
                </c:pt>
                <c:pt idx="2258">
                  <c:v>12/9/14 10:57</c:v>
                </c:pt>
                <c:pt idx="2259">
                  <c:v>12/9/14 10:57</c:v>
                </c:pt>
                <c:pt idx="2260">
                  <c:v>12/9/14 10:57</c:v>
                </c:pt>
                <c:pt idx="2261">
                  <c:v>12/9/14 10:57</c:v>
                </c:pt>
                <c:pt idx="2262">
                  <c:v>12/9/14 10:57</c:v>
                </c:pt>
                <c:pt idx="2263">
                  <c:v>12/9/14 10:57</c:v>
                </c:pt>
                <c:pt idx="2264">
                  <c:v>12/9/14 10:58</c:v>
                </c:pt>
                <c:pt idx="2265">
                  <c:v>12/9/14 10:59</c:v>
                </c:pt>
                <c:pt idx="2266">
                  <c:v>12/9/14 10:59</c:v>
                </c:pt>
                <c:pt idx="2267">
                  <c:v>12/9/14 11:00</c:v>
                </c:pt>
                <c:pt idx="2268">
                  <c:v>12/9/14 11:00</c:v>
                </c:pt>
                <c:pt idx="2269">
                  <c:v>12/9/14 11:00</c:v>
                </c:pt>
                <c:pt idx="2270">
                  <c:v>12/9/14 11:00</c:v>
                </c:pt>
                <c:pt idx="2271">
                  <c:v>12/9/14 11:00</c:v>
                </c:pt>
                <c:pt idx="2272">
                  <c:v>12/9/14 11:00</c:v>
                </c:pt>
                <c:pt idx="2273">
                  <c:v>12/9/14 11:00</c:v>
                </c:pt>
                <c:pt idx="2274">
                  <c:v>12/9/14 11:01</c:v>
                </c:pt>
                <c:pt idx="2275">
                  <c:v>12/9/14 11:01</c:v>
                </c:pt>
                <c:pt idx="2276">
                  <c:v>12/9/14 11:02</c:v>
                </c:pt>
                <c:pt idx="2277">
                  <c:v>12/9/14 11:02</c:v>
                </c:pt>
                <c:pt idx="2278">
                  <c:v>12/9/14 11:02</c:v>
                </c:pt>
                <c:pt idx="2279">
                  <c:v>12/9/14 11:02</c:v>
                </c:pt>
                <c:pt idx="2280">
                  <c:v>12/9/14 11:02</c:v>
                </c:pt>
                <c:pt idx="2281">
                  <c:v>12/9/14 11:02</c:v>
                </c:pt>
                <c:pt idx="2282">
                  <c:v>12/9/14 11:02</c:v>
                </c:pt>
                <c:pt idx="2283">
                  <c:v>12/9/14 11:03</c:v>
                </c:pt>
                <c:pt idx="2284">
                  <c:v>12/9/14 11:03</c:v>
                </c:pt>
                <c:pt idx="2285">
                  <c:v>12/9/14 11:04</c:v>
                </c:pt>
                <c:pt idx="2286">
                  <c:v>12/9/14 11:04</c:v>
                </c:pt>
                <c:pt idx="2287">
                  <c:v>12/9/14 11:05</c:v>
                </c:pt>
                <c:pt idx="2288">
                  <c:v>12/9/14 11:05</c:v>
                </c:pt>
                <c:pt idx="2289">
                  <c:v>12/9/14 11:05</c:v>
                </c:pt>
                <c:pt idx="2290">
                  <c:v>12/9/14 11:05</c:v>
                </c:pt>
                <c:pt idx="2291">
                  <c:v>12/9/14 11:05</c:v>
                </c:pt>
                <c:pt idx="2292">
                  <c:v>12/9/14 11:05</c:v>
                </c:pt>
                <c:pt idx="2293">
                  <c:v>12/9/14 11:05</c:v>
                </c:pt>
                <c:pt idx="2294">
                  <c:v>12/9/14 11:05</c:v>
                </c:pt>
                <c:pt idx="2295">
                  <c:v>12/9/14 11:05</c:v>
                </c:pt>
                <c:pt idx="2296">
                  <c:v>12/9/14 11:05</c:v>
                </c:pt>
                <c:pt idx="2297">
                  <c:v>12/9/14 11:05</c:v>
                </c:pt>
                <c:pt idx="2298">
                  <c:v>12/9/14 11:05</c:v>
                </c:pt>
                <c:pt idx="2299">
                  <c:v>12/9/14 11:05</c:v>
                </c:pt>
                <c:pt idx="2300">
                  <c:v>12/9/14 11:05</c:v>
                </c:pt>
                <c:pt idx="2301">
                  <c:v>12/9/14 11:05</c:v>
                </c:pt>
                <c:pt idx="2302">
                  <c:v>12/9/14 11:06</c:v>
                </c:pt>
                <c:pt idx="2303">
                  <c:v>12/9/14 11:06</c:v>
                </c:pt>
                <c:pt idx="2304">
                  <c:v>12/9/14 11:06</c:v>
                </c:pt>
                <c:pt idx="2305">
                  <c:v>12/9/14 11:06</c:v>
                </c:pt>
                <c:pt idx="2306">
                  <c:v>12/9/14 11:06</c:v>
                </c:pt>
                <c:pt idx="2307">
                  <c:v>12/9/14 11:06</c:v>
                </c:pt>
                <c:pt idx="2308">
                  <c:v>12/9/14 11:06</c:v>
                </c:pt>
                <c:pt idx="2309">
                  <c:v>12/9/14 11:06</c:v>
                </c:pt>
                <c:pt idx="2310">
                  <c:v>12/9/14 11:06</c:v>
                </c:pt>
                <c:pt idx="2311">
                  <c:v>12/9/14 11:06</c:v>
                </c:pt>
                <c:pt idx="2312">
                  <c:v>12/9/14 11:06</c:v>
                </c:pt>
                <c:pt idx="2313">
                  <c:v>12/9/14 11:06</c:v>
                </c:pt>
                <c:pt idx="2314">
                  <c:v>12/9/14 11:06</c:v>
                </c:pt>
                <c:pt idx="2315">
                  <c:v>12/9/14 11:06</c:v>
                </c:pt>
                <c:pt idx="2316">
                  <c:v>12/9/14 11:06</c:v>
                </c:pt>
                <c:pt idx="2317">
                  <c:v>12/9/14 11:06</c:v>
                </c:pt>
                <c:pt idx="2318">
                  <c:v>12/9/14 11:06</c:v>
                </c:pt>
                <c:pt idx="2319">
                  <c:v>12/9/14 11:07</c:v>
                </c:pt>
                <c:pt idx="2320">
                  <c:v>12/9/14 11:07</c:v>
                </c:pt>
                <c:pt idx="2321">
                  <c:v>12/9/14 11:07</c:v>
                </c:pt>
                <c:pt idx="2322">
                  <c:v>12/9/14 11:07</c:v>
                </c:pt>
                <c:pt idx="2323">
                  <c:v>12/9/14 11:07</c:v>
                </c:pt>
                <c:pt idx="2324">
                  <c:v>12/9/14 11:08</c:v>
                </c:pt>
                <c:pt idx="2325">
                  <c:v>12/9/14 11:08</c:v>
                </c:pt>
                <c:pt idx="2326">
                  <c:v>12/9/14 11:08</c:v>
                </c:pt>
                <c:pt idx="2327">
                  <c:v>12/9/14 11:08</c:v>
                </c:pt>
                <c:pt idx="2328">
                  <c:v>12/9/14 11:08</c:v>
                </c:pt>
                <c:pt idx="2329">
                  <c:v>12/9/14 11:08</c:v>
                </c:pt>
                <c:pt idx="2330">
                  <c:v>12/9/14 11:08</c:v>
                </c:pt>
                <c:pt idx="2331">
                  <c:v>12/9/14 11:08</c:v>
                </c:pt>
                <c:pt idx="2332">
                  <c:v>12/9/14 11:08</c:v>
                </c:pt>
                <c:pt idx="2333">
                  <c:v>12/9/14 11:08</c:v>
                </c:pt>
                <c:pt idx="2334">
                  <c:v>12/9/14 11:08</c:v>
                </c:pt>
                <c:pt idx="2335">
                  <c:v>12/9/14 11:09</c:v>
                </c:pt>
                <c:pt idx="2336">
                  <c:v>12/9/14 11:09</c:v>
                </c:pt>
                <c:pt idx="2337">
                  <c:v>12/9/14 11:09</c:v>
                </c:pt>
                <c:pt idx="2338">
                  <c:v>12/9/14 11:09</c:v>
                </c:pt>
                <c:pt idx="2339">
                  <c:v>12/9/14 11:09</c:v>
                </c:pt>
                <c:pt idx="2340">
                  <c:v>12/9/14 11:09</c:v>
                </c:pt>
                <c:pt idx="2341">
                  <c:v>12/9/14 11:09</c:v>
                </c:pt>
                <c:pt idx="2342">
                  <c:v>12/9/14 11:09</c:v>
                </c:pt>
                <c:pt idx="2343">
                  <c:v>12/9/14 11:09</c:v>
                </c:pt>
                <c:pt idx="2344">
                  <c:v>12/9/14 11:09</c:v>
                </c:pt>
                <c:pt idx="2345">
                  <c:v>12/9/14 11:10</c:v>
                </c:pt>
                <c:pt idx="2346">
                  <c:v>12/9/14 11:10</c:v>
                </c:pt>
                <c:pt idx="2347">
                  <c:v>12/9/14 11:10</c:v>
                </c:pt>
                <c:pt idx="2348">
                  <c:v>12/9/14 11:10</c:v>
                </c:pt>
                <c:pt idx="2349">
                  <c:v>12/9/14 11:10</c:v>
                </c:pt>
                <c:pt idx="2350">
                  <c:v>12/9/14 11:10</c:v>
                </c:pt>
                <c:pt idx="2351">
                  <c:v>12/9/14 11:10</c:v>
                </c:pt>
                <c:pt idx="2352">
                  <c:v>12/9/14 11:10</c:v>
                </c:pt>
                <c:pt idx="2353">
                  <c:v>12/9/14 11:10</c:v>
                </c:pt>
                <c:pt idx="2354">
                  <c:v>12/9/14 11:11</c:v>
                </c:pt>
                <c:pt idx="2355">
                  <c:v>12/9/14 11:11</c:v>
                </c:pt>
                <c:pt idx="2356">
                  <c:v>12/9/14 11:11</c:v>
                </c:pt>
                <c:pt idx="2357">
                  <c:v>12/9/14 11:11</c:v>
                </c:pt>
                <c:pt idx="2358">
                  <c:v>12/9/14 11:11</c:v>
                </c:pt>
                <c:pt idx="2359">
                  <c:v>12/9/14 11:11</c:v>
                </c:pt>
                <c:pt idx="2360">
                  <c:v>12/9/14 11:11</c:v>
                </c:pt>
                <c:pt idx="2361">
                  <c:v>12/9/14 11:12</c:v>
                </c:pt>
                <c:pt idx="2362">
                  <c:v>12/9/14 11:12</c:v>
                </c:pt>
                <c:pt idx="2363">
                  <c:v>12/9/14 11:12</c:v>
                </c:pt>
                <c:pt idx="2364">
                  <c:v>12/9/14 11:12</c:v>
                </c:pt>
                <c:pt idx="2365">
                  <c:v>12/9/14 11:12</c:v>
                </c:pt>
                <c:pt idx="2366">
                  <c:v>12/9/14 11:12</c:v>
                </c:pt>
                <c:pt idx="2367">
                  <c:v>12/9/14 11:13</c:v>
                </c:pt>
                <c:pt idx="2368">
                  <c:v>12/9/14 11:13</c:v>
                </c:pt>
                <c:pt idx="2369">
                  <c:v>12/9/14 11:14</c:v>
                </c:pt>
                <c:pt idx="2370">
                  <c:v>12/9/14 11:14</c:v>
                </c:pt>
                <c:pt idx="2371">
                  <c:v>12/9/14 11:14</c:v>
                </c:pt>
                <c:pt idx="2372">
                  <c:v>12/9/14 11:14</c:v>
                </c:pt>
                <c:pt idx="2373">
                  <c:v>12/9/14 11:14</c:v>
                </c:pt>
                <c:pt idx="2374">
                  <c:v>12/9/14 11:15</c:v>
                </c:pt>
                <c:pt idx="2375">
                  <c:v>12/9/14 11:16</c:v>
                </c:pt>
                <c:pt idx="2376">
                  <c:v>12/9/14 11:17</c:v>
                </c:pt>
                <c:pt idx="2377">
                  <c:v>12/9/14 11:17</c:v>
                </c:pt>
                <c:pt idx="2378">
                  <c:v>12/9/14 11:18</c:v>
                </c:pt>
                <c:pt idx="2379">
                  <c:v>12/9/14 11:18</c:v>
                </c:pt>
                <c:pt idx="2380">
                  <c:v>12/9/14 11:18</c:v>
                </c:pt>
                <c:pt idx="2381">
                  <c:v>12/9/14 11:18</c:v>
                </c:pt>
                <c:pt idx="2382">
                  <c:v>12/9/14 11:18</c:v>
                </c:pt>
                <c:pt idx="2383">
                  <c:v>12/9/14 11:18</c:v>
                </c:pt>
                <c:pt idx="2384">
                  <c:v>12/9/14 11:18</c:v>
                </c:pt>
                <c:pt idx="2385">
                  <c:v>12/9/14 11:18</c:v>
                </c:pt>
                <c:pt idx="2386">
                  <c:v>12/9/14 11:18</c:v>
                </c:pt>
                <c:pt idx="2387">
                  <c:v>12/9/14 11:19</c:v>
                </c:pt>
                <c:pt idx="2388">
                  <c:v>12/9/14 11:19</c:v>
                </c:pt>
                <c:pt idx="2389">
                  <c:v>12/9/14 11:19</c:v>
                </c:pt>
                <c:pt idx="2390">
                  <c:v>12/9/14 11:19</c:v>
                </c:pt>
                <c:pt idx="2391">
                  <c:v>12/9/14 11:19</c:v>
                </c:pt>
                <c:pt idx="2392">
                  <c:v>12/9/14 11:19</c:v>
                </c:pt>
                <c:pt idx="2393">
                  <c:v>12/9/14 11:19</c:v>
                </c:pt>
                <c:pt idx="2394">
                  <c:v>12/9/14 11:20</c:v>
                </c:pt>
                <c:pt idx="2395">
                  <c:v>12/9/14 11:20</c:v>
                </c:pt>
                <c:pt idx="2396">
                  <c:v>12/9/14 11:20</c:v>
                </c:pt>
                <c:pt idx="2397">
                  <c:v>12/9/14 11:20</c:v>
                </c:pt>
                <c:pt idx="2398">
                  <c:v>12/9/14 11:20</c:v>
                </c:pt>
                <c:pt idx="2399">
                  <c:v>12/9/14 11:21</c:v>
                </c:pt>
                <c:pt idx="2400">
                  <c:v>12/9/14 11:25</c:v>
                </c:pt>
                <c:pt idx="2401">
                  <c:v>12/9/14 11:25</c:v>
                </c:pt>
                <c:pt idx="2402">
                  <c:v>12/9/14 11:27</c:v>
                </c:pt>
                <c:pt idx="2403">
                  <c:v>12/9/14 11:32</c:v>
                </c:pt>
                <c:pt idx="2404">
                  <c:v>12/9/14 11:32</c:v>
                </c:pt>
                <c:pt idx="2405">
                  <c:v>12/9/14 11:33</c:v>
                </c:pt>
                <c:pt idx="2406">
                  <c:v>12/9/14 11:34</c:v>
                </c:pt>
                <c:pt idx="2407">
                  <c:v>12/9/14 11:34</c:v>
                </c:pt>
                <c:pt idx="2408">
                  <c:v>12/9/14 11:35</c:v>
                </c:pt>
                <c:pt idx="2409">
                  <c:v>12/9/14 11:36</c:v>
                </c:pt>
                <c:pt idx="2410">
                  <c:v>12/9/14 11:36</c:v>
                </c:pt>
                <c:pt idx="2411">
                  <c:v>12/9/14 11:36</c:v>
                </c:pt>
                <c:pt idx="2412">
                  <c:v>12/9/14 11:37</c:v>
                </c:pt>
                <c:pt idx="2413">
                  <c:v>12/9/14 11:37</c:v>
                </c:pt>
                <c:pt idx="2414">
                  <c:v>12/9/14 11:38</c:v>
                </c:pt>
                <c:pt idx="2415">
                  <c:v>12/9/14 11:38</c:v>
                </c:pt>
                <c:pt idx="2416">
                  <c:v>12/9/14 11:38</c:v>
                </c:pt>
                <c:pt idx="2417">
                  <c:v>12/9/14 11:39</c:v>
                </c:pt>
                <c:pt idx="2418">
                  <c:v>12/9/14 11:42</c:v>
                </c:pt>
                <c:pt idx="2419">
                  <c:v>12/9/14 11:43</c:v>
                </c:pt>
                <c:pt idx="2420">
                  <c:v>12/9/14 11:43</c:v>
                </c:pt>
                <c:pt idx="2421">
                  <c:v>12/9/14 11:43</c:v>
                </c:pt>
                <c:pt idx="2422">
                  <c:v>12/9/14 11:43</c:v>
                </c:pt>
                <c:pt idx="2423">
                  <c:v>12/9/14 11:43</c:v>
                </c:pt>
                <c:pt idx="2424">
                  <c:v>12/9/14 11:43</c:v>
                </c:pt>
                <c:pt idx="2425">
                  <c:v>12/9/14 11:43</c:v>
                </c:pt>
                <c:pt idx="2426">
                  <c:v>12/9/14 11:43</c:v>
                </c:pt>
                <c:pt idx="2427">
                  <c:v>12/9/14 11:44</c:v>
                </c:pt>
                <c:pt idx="2428">
                  <c:v>12/9/14 11:44</c:v>
                </c:pt>
                <c:pt idx="2429">
                  <c:v>12/9/14 11:44</c:v>
                </c:pt>
                <c:pt idx="2430">
                  <c:v>12/9/14 11:44</c:v>
                </c:pt>
                <c:pt idx="2431">
                  <c:v>12/9/14 11:44</c:v>
                </c:pt>
                <c:pt idx="2432">
                  <c:v>12/9/14 11:44</c:v>
                </c:pt>
                <c:pt idx="2433">
                  <c:v>12/9/14 11:44</c:v>
                </c:pt>
                <c:pt idx="2434">
                  <c:v>12/9/14 11:44</c:v>
                </c:pt>
                <c:pt idx="2435">
                  <c:v>12/9/14 11:44</c:v>
                </c:pt>
                <c:pt idx="2436">
                  <c:v>12/9/14 11:44</c:v>
                </c:pt>
                <c:pt idx="2437">
                  <c:v>12/9/14 11:44</c:v>
                </c:pt>
                <c:pt idx="2438">
                  <c:v>12/9/14 11:44</c:v>
                </c:pt>
                <c:pt idx="2439">
                  <c:v>12/9/14 11:44</c:v>
                </c:pt>
                <c:pt idx="2440">
                  <c:v>12/9/14 11:44</c:v>
                </c:pt>
                <c:pt idx="2441">
                  <c:v>12/9/14 11:44</c:v>
                </c:pt>
                <c:pt idx="2442">
                  <c:v>12/9/14 11:45</c:v>
                </c:pt>
                <c:pt idx="2443">
                  <c:v>12/9/14 11:45</c:v>
                </c:pt>
                <c:pt idx="2444">
                  <c:v>12/9/14 11:45</c:v>
                </c:pt>
                <c:pt idx="2445">
                  <c:v>12/9/14 11:45</c:v>
                </c:pt>
                <c:pt idx="2446">
                  <c:v>12/9/14 11:45</c:v>
                </c:pt>
                <c:pt idx="2447">
                  <c:v>12/9/14 11:45</c:v>
                </c:pt>
                <c:pt idx="2448">
                  <c:v>12/9/14 11:45</c:v>
                </c:pt>
                <c:pt idx="2449">
                  <c:v>12/9/14 11:45</c:v>
                </c:pt>
                <c:pt idx="2450">
                  <c:v>12/9/14 11:45</c:v>
                </c:pt>
                <c:pt idx="2451">
                  <c:v>12/9/14 11:45</c:v>
                </c:pt>
                <c:pt idx="2452">
                  <c:v>12/9/14 11:45</c:v>
                </c:pt>
                <c:pt idx="2453">
                  <c:v>12/9/14 11:45</c:v>
                </c:pt>
                <c:pt idx="2454">
                  <c:v>12/9/14 11:45</c:v>
                </c:pt>
                <c:pt idx="2455">
                  <c:v>12/9/14 11:45</c:v>
                </c:pt>
                <c:pt idx="2456">
                  <c:v>12/9/14 11:46</c:v>
                </c:pt>
                <c:pt idx="2457">
                  <c:v>12/9/14 11:46</c:v>
                </c:pt>
                <c:pt idx="2458">
                  <c:v>12/9/14 11:46</c:v>
                </c:pt>
                <c:pt idx="2459">
                  <c:v>12/9/14 11:46</c:v>
                </c:pt>
                <c:pt idx="2460">
                  <c:v>12/9/14 11:46</c:v>
                </c:pt>
                <c:pt idx="2461">
                  <c:v>12/9/14 11:46</c:v>
                </c:pt>
                <c:pt idx="2462">
                  <c:v>12/9/14 11:46</c:v>
                </c:pt>
                <c:pt idx="2463">
                  <c:v>12/9/14 11:46</c:v>
                </c:pt>
                <c:pt idx="2464">
                  <c:v>12/9/14 11:46</c:v>
                </c:pt>
                <c:pt idx="2465">
                  <c:v>12/9/14 11:46</c:v>
                </c:pt>
                <c:pt idx="2466">
                  <c:v>12/9/14 11:46</c:v>
                </c:pt>
                <c:pt idx="2467">
                  <c:v>12/9/14 11:46</c:v>
                </c:pt>
                <c:pt idx="2468">
                  <c:v>12/9/14 11:46</c:v>
                </c:pt>
                <c:pt idx="2469">
                  <c:v>12/9/14 11:46</c:v>
                </c:pt>
                <c:pt idx="2470">
                  <c:v>12/9/14 11:46</c:v>
                </c:pt>
                <c:pt idx="2471">
                  <c:v>12/9/14 11:46</c:v>
                </c:pt>
                <c:pt idx="2472">
                  <c:v>12/9/14 11:46</c:v>
                </c:pt>
                <c:pt idx="2473">
                  <c:v>12/9/14 11:46</c:v>
                </c:pt>
                <c:pt idx="2474">
                  <c:v>12/9/14 11:46</c:v>
                </c:pt>
                <c:pt idx="2475">
                  <c:v>12/9/14 11:46</c:v>
                </c:pt>
                <c:pt idx="2476">
                  <c:v>12/9/14 11:46</c:v>
                </c:pt>
                <c:pt idx="2477">
                  <c:v>12/9/14 11:46</c:v>
                </c:pt>
                <c:pt idx="2478">
                  <c:v>12/9/14 11:47</c:v>
                </c:pt>
                <c:pt idx="2479">
                  <c:v>12/9/14 11:47</c:v>
                </c:pt>
                <c:pt idx="2480">
                  <c:v>12/9/14 11:47</c:v>
                </c:pt>
                <c:pt idx="2481">
                  <c:v>12/9/14 11:47</c:v>
                </c:pt>
                <c:pt idx="2482">
                  <c:v>12/9/14 11:47</c:v>
                </c:pt>
                <c:pt idx="2483">
                  <c:v>12/9/14 11:47</c:v>
                </c:pt>
                <c:pt idx="2484">
                  <c:v>12/9/14 11:47</c:v>
                </c:pt>
                <c:pt idx="2485">
                  <c:v>12/9/14 11:47</c:v>
                </c:pt>
                <c:pt idx="2486">
                  <c:v>12/9/14 11:47</c:v>
                </c:pt>
                <c:pt idx="2487">
                  <c:v>12/9/14 11:47</c:v>
                </c:pt>
                <c:pt idx="2488">
                  <c:v>12/9/14 11:47</c:v>
                </c:pt>
                <c:pt idx="2489">
                  <c:v>12/9/14 11:47</c:v>
                </c:pt>
                <c:pt idx="2490">
                  <c:v>12/9/14 11:47</c:v>
                </c:pt>
                <c:pt idx="2491">
                  <c:v>12/9/14 11:47</c:v>
                </c:pt>
                <c:pt idx="2492">
                  <c:v>12/9/14 11:47</c:v>
                </c:pt>
                <c:pt idx="2493">
                  <c:v>12/9/14 11:47</c:v>
                </c:pt>
                <c:pt idx="2494">
                  <c:v>12/9/14 11:48</c:v>
                </c:pt>
                <c:pt idx="2495">
                  <c:v>12/9/14 11:48</c:v>
                </c:pt>
                <c:pt idx="2496">
                  <c:v>12/9/14 11:48</c:v>
                </c:pt>
                <c:pt idx="2497">
                  <c:v>12/9/14 11:48</c:v>
                </c:pt>
                <c:pt idx="2498">
                  <c:v>12/9/14 11:48</c:v>
                </c:pt>
                <c:pt idx="2499">
                  <c:v>12/9/14 11:48</c:v>
                </c:pt>
                <c:pt idx="2500">
                  <c:v>12/9/14 11:48</c:v>
                </c:pt>
                <c:pt idx="2501">
                  <c:v>12/9/14 11:48</c:v>
                </c:pt>
                <c:pt idx="2502">
                  <c:v>12/9/14 11:48</c:v>
                </c:pt>
                <c:pt idx="2503">
                  <c:v>12/9/14 11:49</c:v>
                </c:pt>
                <c:pt idx="2504">
                  <c:v>12/9/14 11:49</c:v>
                </c:pt>
                <c:pt idx="2505">
                  <c:v>12/9/14 11:49</c:v>
                </c:pt>
                <c:pt idx="2506">
                  <c:v>12/9/14 11:49</c:v>
                </c:pt>
                <c:pt idx="2507">
                  <c:v>12/9/14 11:49</c:v>
                </c:pt>
                <c:pt idx="2508">
                  <c:v>12/9/14 11:49</c:v>
                </c:pt>
                <c:pt idx="2509">
                  <c:v>12/9/14 11:49</c:v>
                </c:pt>
                <c:pt idx="2510">
                  <c:v>12/9/14 11:49</c:v>
                </c:pt>
                <c:pt idx="2511">
                  <c:v>12/9/14 11:50</c:v>
                </c:pt>
                <c:pt idx="2512">
                  <c:v>12/9/14 11:50</c:v>
                </c:pt>
                <c:pt idx="2513">
                  <c:v>12/9/14 11:50</c:v>
                </c:pt>
                <c:pt idx="2514">
                  <c:v>12/9/14 11:50</c:v>
                </c:pt>
                <c:pt idx="2515">
                  <c:v>12/9/14 11:50</c:v>
                </c:pt>
                <c:pt idx="2516">
                  <c:v>12/9/14 11:50</c:v>
                </c:pt>
                <c:pt idx="2517">
                  <c:v>12/9/14 11:50</c:v>
                </c:pt>
                <c:pt idx="2518">
                  <c:v>12/9/14 11:50</c:v>
                </c:pt>
                <c:pt idx="2519">
                  <c:v>12/9/14 11:50</c:v>
                </c:pt>
                <c:pt idx="2520">
                  <c:v>12/9/14 11:50</c:v>
                </c:pt>
                <c:pt idx="2521">
                  <c:v>12/9/14 11:50</c:v>
                </c:pt>
                <c:pt idx="2522">
                  <c:v>12/9/14 11:50</c:v>
                </c:pt>
                <c:pt idx="2523">
                  <c:v>12/9/14 11:50</c:v>
                </c:pt>
                <c:pt idx="2524">
                  <c:v>12/9/14 11:50</c:v>
                </c:pt>
                <c:pt idx="2525">
                  <c:v>12/9/14 11:50</c:v>
                </c:pt>
                <c:pt idx="2526">
                  <c:v>12/9/14 11:50</c:v>
                </c:pt>
                <c:pt idx="2527">
                  <c:v>12/9/14 11:51</c:v>
                </c:pt>
                <c:pt idx="2528">
                  <c:v>12/9/14 11:51</c:v>
                </c:pt>
                <c:pt idx="2529">
                  <c:v>12/9/14 11:51</c:v>
                </c:pt>
                <c:pt idx="2530">
                  <c:v>12/9/14 11:52</c:v>
                </c:pt>
                <c:pt idx="2531">
                  <c:v>12/9/14 11:52</c:v>
                </c:pt>
                <c:pt idx="2532">
                  <c:v>12/9/14 11:52</c:v>
                </c:pt>
                <c:pt idx="2533">
                  <c:v>12/9/14 11:52</c:v>
                </c:pt>
                <c:pt idx="2534">
                  <c:v>12/9/14 11:52</c:v>
                </c:pt>
                <c:pt idx="2535">
                  <c:v>12/9/14 11:52</c:v>
                </c:pt>
                <c:pt idx="2536">
                  <c:v>12/9/14 11:52</c:v>
                </c:pt>
                <c:pt idx="2537">
                  <c:v>12/9/14 11:53</c:v>
                </c:pt>
                <c:pt idx="2538">
                  <c:v>12/9/14 11:53</c:v>
                </c:pt>
                <c:pt idx="2539">
                  <c:v>12/9/14 11:53</c:v>
                </c:pt>
                <c:pt idx="2540">
                  <c:v>12/9/14 11:53</c:v>
                </c:pt>
                <c:pt idx="2541">
                  <c:v>12/9/14 11:53</c:v>
                </c:pt>
                <c:pt idx="2542">
                  <c:v>12/9/14 11:53</c:v>
                </c:pt>
                <c:pt idx="2543">
                  <c:v>12/9/14 11:53</c:v>
                </c:pt>
                <c:pt idx="2544">
                  <c:v>12/9/14 11:53</c:v>
                </c:pt>
                <c:pt idx="2545">
                  <c:v>12/9/14 11:53</c:v>
                </c:pt>
                <c:pt idx="2546">
                  <c:v>12/9/14 11:53</c:v>
                </c:pt>
                <c:pt idx="2547">
                  <c:v>12/9/14 11:53</c:v>
                </c:pt>
                <c:pt idx="2548">
                  <c:v>12/9/14 11:53</c:v>
                </c:pt>
                <c:pt idx="2549">
                  <c:v>12/9/14 11:53</c:v>
                </c:pt>
                <c:pt idx="2550">
                  <c:v>12/9/14 11:53</c:v>
                </c:pt>
                <c:pt idx="2551">
                  <c:v>12/9/14 11:53</c:v>
                </c:pt>
                <c:pt idx="2552">
                  <c:v>12/9/14 11:53</c:v>
                </c:pt>
                <c:pt idx="2553">
                  <c:v>12/9/14 11:53</c:v>
                </c:pt>
                <c:pt idx="2554">
                  <c:v>12/9/14 11:54</c:v>
                </c:pt>
                <c:pt idx="2555">
                  <c:v>12/9/14 11:54</c:v>
                </c:pt>
                <c:pt idx="2556">
                  <c:v>12/9/14 11:54</c:v>
                </c:pt>
                <c:pt idx="2557">
                  <c:v>12/9/14 11:54</c:v>
                </c:pt>
                <c:pt idx="2558">
                  <c:v>12/9/14 11:54</c:v>
                </c:pt>
                <c:pt idx="2559">
                  <c:v>12/9/14 11:54</c:v>
                </c:pt>
                <c:pt idx="2560">
                  <c:v>12/9/14 11:54</c:v>
                </c:pt>
                <c:pt idx="2561">
                  <c:v>12/9/14 11:55</c:v>
                </c:pt>
                <c:pt idx="2562">
                  <c:v>12/9/14 11:55</c:v>
                </c:pt>
                <c:pt idx="2563">
                  <c:v>12/9/14 11:55</c:v>
                </c:pt>
                <c:pt idx="2564">
                  <c:v>12/9/14 11:55</c:v>
                </c:pt>
                <c:pt idx="2565">
                  <c:v>12/9/14 11:55</c:v>
                </c:pt>
                <c:pt idx="2566">
                  <c:v>12/9/14 11:55</c:v>
                </c:pt>
                <c:pt idx="2567">
                  <c:v>12/9/14 11:55</c:v>
                </c:pt>
                <c:pt idx="2568">
                  <c:v>12/9/14 11:55</c:v>
                </c:pt>
                <c:pt idx="2569">
                  <c:v>12/9/14 11:55</c:v>
                </c:pt>
                <c:pt idx="2570">
                  <c:v>12/9/14 11:55</c:v>
                </c:pt>
                <c:pt idx="2571">
                  <c:v>12/9/14 11:55</c:v>
                </c:pt>
                <c:pt idx="2572">
                  <c:v>12/9/14 11:55</c:v>
                </c:pt>
                <c:pt idx="2573">
                  <c:v>12/9/14 11:55</c:v>
                </c:pt>
                <c:pt idx="2574">
                  <c:v>12/9/14 11:55</c:v>
                </c:pt>
                <c:pt idx="2575">
                  <c:v>12/9/14 11:55</c:v>
                </c:pt>
                <c:pt idx="2576">
                  <c:v>12/9/14 11:56</c:v>
                </c:pt>
                <c:pt idx="2577">
                  <c:v>12/9/14 11:56</c:v>
                </c:pt>
                <c:pt idx="2578">
                  <c:v>12/9/14 11:56</c:v>
                </c:pt>
                <c:pt idx="2579">
                  <c:v>12/9/14 11:56</c:v>
                </c:pt>
                <c:pt idx="2580">
                  <c:v>12/9/14 11:56</c:v>
                </c:pt>
                <c:pt idx="2581">
                  <c:v>12/9/14 11:56</c:v>
                </c:pt>
                <c:pt idx="2582">
                  <c:v>12/9/14 11:56</c:v>
                </c:pt>
                <c:pt idx="2583">
                  <c:v>12/9/14 11:56</c:v>
                </c:pt>
                <c:pt idx="2584">
                  <c:v>12/9/14 11:56</c:v>
                </c:pt>
                <c:pt idx="2585">
                  <c:v>12/9/14 11:56</c:v>
                </c:pt>
                <c:pt idx="2586">
                  <c:v>12/9/14 11:56</c:v>
                </c:pt>
                <c:pt idx="2587">
                  <c:v>12/9/14 11:56</c:v>
                </c:pt>
                <c:pt idx="2588">
                  <c:v>12/9/14 11:56</c:v>
                </c:pt>
                <c:pt idx="2589">
                  <c:v>12/9/14 11:56</c:v>
                </c:pt>
                <c:pt idx="2590">
                  <c:v>12/9/14 11:56</c:v>
                </c:pt>
                <c:pt idx="2591">
                  <c:v>12/9/14 11:56</c:v>
                </c:pt>
                <c:pt idx="2592">
                  <c:v>12/9/14 11:56</c:v>
                </c:pt>
                <c:pt idx="2593">
                  <c:v>12/9/14 11:56</c:v>
                </c:pt>
                <c:pt idx="2594">
                  <c:v>12/9/14 11:57</c:v>
                </c:pt>
                <c:pt idx="2595">
                  <c:v>12/9/14 11:57</c:v>
                </c:pt>
                <c:pt idx="2596">
                  <c:v>12/9/14 11:57</c:v>
                </c:pt>
                <c:pt idx="2597">
                  <c:v>12/9/14 11:57</c:v>
                </c:pt>
                <c:pt idx="2598">
                  <c:v>12/9/14 11:57</c:v>
                </c:pt>
                <c:pt idx="2599">
                  <c:v>12/9/14 11:57</c:v>
                </c:pt>
                <c:pt idx="2600">
                  <c:v>12/9/14 11:57</c:v>
                </c:pt>
                <c:pt idx="2601">
                  <c:v>12/9/14 11:57</c:v>
                </c:pt>
                <c:pt idx="2602">
                  <c:v>12/9/14 11:57</c:v>
                </c:pt>
                <c:pt idx="2603">
                  <c:v>12/9/14 11:58</c:v>
                </c:pt>
                <c:pt idx="2604">
                  <c:v>12/9/14 11:58</c:v>
                </c:pt>
                <c:pt idx="2605">
                  <c:v>12/9/14 11:58</c:v>
                </c:pt>
                <c:pt idx="2606">
                  <c:v>12/9/14 11:58</c:v>
                </c:pt>
                <c:pt idx="2607">
                  <c:v>12/9/14 11:58</c:v>
                </c:pt>
                <c:pt idx="2608">
                  <c:v>12/9/14 11:58</c:v>
                </c:pt>
                <c:pt idx="2609">
                  <c:v>12/9/14 11:58</c:v>
                </c:pt>
                <c:pt idx="2610">
                  <c:v>12/9/14 11:58</c:v>
                </c:pt>
                <c:pt idx="2611">
                  <c:v>12/9/14 11:58</c:v>
                </c:pt>
                <c:pt idx="2612">
                  <c:v>12/9/14 11:58</c:v>
                </c:pt>
                <c:pt idx="2613">
                  <c:v>12/9/14 11:58</c:v>
                </c:pt>
                <c:pt idx="2614">
                  <c:v>12/9/14 11:58</c:v>
                </c:pt>
                <c:pt idx="2615">
                  <c:v>12/9/14 11:58</c:v>
                </c:pt>
                <c:pt idx="2616">
                  <c:v>12/9/14 11:58</c:v>
                </c:pt>
                <c:pt idx="2617">
                  <c:v>12/9/14 11:58</c:v>
                </c:pt>
                <c:pt idx="2618">
                  <c:v>12/9/14 11:58</c:v>
                </c:pt>
                <c:pt idx="2619">
                  <c:v>12/9/14 11:58</c:v>
                </c:pt>
                <c:pt idx="2620">
                  <c:v>12/9/14 11:58</c:v>
                </c:pt>
                <c:pt idx="2621">
                  <c:v>12/9/14 11:58</c:v>
                </c:pt>
                <c:pt idx="2622">
                  <c:v>12/9/14 11:58</c:v>
                </c:pt>
                <c:pt idx="2623">
                  <c:v>12/9/14 11:58</c:v>
                </c:pt>
                <c:pt idx="2624">
                  <c:v>12/9/14 11:59</c:v>
                </c:pt>
                <c:pt idx="2625">
                  <c:v>12/9/14 11:59</c:v>
                </c:pt>
                <c:pt idx="2626">
                  <c:v>12/9/14 11:59</c:v>
                </c:pt>
                <c:pt idx="2627">
                  <c:v>12/9/14 11:59</c:v>
                </c:pt>
                <c:pt idx="2628">
                  <c:v>12/9/14 11:59</c:v>
                </c:pt>
                <c:pt idx="2629">
                  <c:v>12/9/14 11:59</c:v>
                </c:pt>
                <c:pt idx="2630">
                  <c:v>12/9/14 11:59</c:v>
                </c:pt>
                <c:pt idx="2631">
                  <c:v>12/9/14 11:59</c:v>
                </c:pt>
                <c:pt idx="2632">
                  <c:v>12/9/14 11:59</c:v>
                </c:pt>
                <c:pt idx="2633">
                  <c:v>12/9/14 11:59</c:v>
                </c:pt>
                <c:pt idx="2634">
                  <c:v>12/9/14 11:59</c:v>
                </c:pt>
                <c:pt idx="2635">
                  <c:v>12/9/14 12:00</c:v>
                </c:pt>
                <c:pt idx="2636">
                  <c:v>12/9/14 12:00</c:v>
                </c:pt>
                <c:pt idx="2637">
                  <c:v>12/9/14 12:00</c:v>
                </c:pt>
                <c:pt idx="2638">
                  <c:v>12/9/14 12:00</c:v>
                </c:pt>
                <c:pt idx="2639">
                  <c:v>12/9/14 12:00</c:v>
                </c:pt>
                <c:pt idx="2640">
                  <c:v>12/9/14 12:00</c:v>
                </c:pt>
                <c:pt idx="2641">
                  <c:v>12/9/14 12:00</c:v>
                </c:pt>
                <c:pt idx="2642">
                  <c:v>12/9/14 12:00</c:v>
                </c:pt>
                <c:pt idx="2643">
                  <c:v>12/9/14 12:00</c:v>
                </c:pt>
                <c:pt idx="2644">
                  <c:v>12/9/14 12:00</c:v>
                </c:pt>
                <c:pt idx="2645">
                  <c:v>12/9/14 12:00</c:v>
                </c:pt>
                <c:pt idx="2646">
                  <c:v>12/9/14 12:00</c:v>
                </c:pt>
                <c:pt idx="2647">
                  <c:v>12/9/14 12:00</c:v>
                </c:pt>
                <c:pt idx="2648">
                  <c:v>12/9/14 12:00</c:v>
                </c:pt>
                <c:pt idx="2649">
                  <c:v>12/9/14 12:01</c:v>
                </c:pt>
                <c:pt idx="2650">
                  <c:v>12/9/14 12:01</c:v>
                </c:pt>
                <c:pt idx="2651">
                  <c:v>12/9/14 12:01</c:v>
                </c:pt>
                <c:pt idx="2652">
                  <c:v>12/9/14 12:01</c:v>
                </c:pt>
                <c:pt idx="2653">
                  <c:v>12/9/14 12:01</c:v>
                </c:pt>
                <c:pt idx="2654">
                  <c:v>12/9/14 12:01</c:v>
                </c:pt>
                <c:pt idx="2655">
                  <c:v>12/9/14 12:01</c:v>
                </c:pt>
                <c:pt idx="2656">
                  <c:v>12/9/14 12:01</c:v>
                </c:pt>
                <c:pt idx="2657">
                  <c:v>12/9/14 12:01</c:v>
                </c:pt>
                <c:pt idx="2658">
                  <c:v>12/9/14 12:01</c:v>
                </c:pt>
                <c:pt idx="2659">
                  <c:v>12/9/14 12:01</c:v>
                </c:pt>
                <c:pt idx="2660">
                  <c:v>12/9/14 12:01</c:v>
                </c:pt>
                <c:pt idx="2661">
                  <c:v>12/9/14 12:02</c:v>
                </c:pt>
                <c:pt idx="2662">
                  <c:v>12/9/14 12:02</c:v>
                </c:pt>
                <c:pt idx="2663">
                  <c:v>12/9/14 12:02</c:v>
                </c:pt>
                <c:pt idx="2664">
                  <c:v>12/9/14 12:02</c:v>
                </c:pt>
                <c:pt idx="2665">
                  <c:v>12/9/14 12:02</c:v>
                </c:pt>
                <c:pt idx="2666">
                  <c:v>12/9/14 12:02</c:v>
                </c:pt>
                <c:pt idx="2667">
                  <c:v>12/9/14 12:02</c:v>
                </c:pt>
                <c:pt idx="2668">
                  <c:v>12/9/14 12:02</c:v>
                </c:pt>
                <c:pt idx="2669">
                  <c:v>12/9/14 12:02</c:v>
                </c:pt>
                <c:pt idx="2670">
                  <c:v>12/9/14 12:02</c:v>
                </c:pt>
                <c:pt idx="2671">
                  <c:v>12/9/14 12:02</c:v>
                </c:pt>
                <c:pt idx="2672">
                  <c:v>12/9/14 12:02</c:v>
                </c:pt>
                <c:pt idx="2673">
                  <c:v>12/9/14 12:03</c:v>
                </c:pt>
                <c:pt idx="2674">
                  <c:v>12/9/14 12:03</c:v>
                </c:pt>
                <c:pt idx="2675">
                  <c:v>12/9/14 12:04</c:v>
                </c:pt>
                <c:pt idx="2676">
                  <c:v>12/9/14 12:04</c:v>
                </c:pt>
                <c:pt idx="2677">
                  <c:v>12/9/14 12:04</c:v>
                </c:pt>
                <c:pt idx="2678">
                  <c:v>12/9/14 12:04</c:v>
                </c:pt>
                <c:pt idx="2679">
                  <c:v>12/9/14 12:04</c:v>
                </c:pt>
                <c:pt idx="2680">
                  <c:v>12/9/14 12:04</c:v>
                </c:pt>
                <c:pt idx="2681">
                  <c:v>12/9/14 12:04</c:v>
                </c:pt>
                <c:pt idx="2682">
                  <c:v>12/9/14 12:05</c:v>
                </c:pt>
                <c:pt idx="2683">
                  <c:v>12/9/14 12:05</c:v>
                </c:pt>
                <c:pt idx="2684">
                  <c:v>12/9/14 12:05</c:v>
                </c:pt>
                <c:pt idx="2685">
                  <c:v>12/9/14 12:05</c:v>
                </c:pt>
                <c:pt idx="2686">
                  <c:v>12/9/14 12:05</c:v>
                </c:pt>
                <c:pt idx="2687">
                  <c:v>12/9/14 12:05</c:v>
                </c:pt>
                <c:pt idx="2688">
                  <c:v>12/9/14 12:05</c:v>
                </c:pt>
                <c:pt idx="2689">
                  <c:v>12/9/14 12:05</c:v>
                </c:pt>
                <c:pt idx="2690">
                  <c:v>12/9/14 12:05</c:v>
                </c:pt>
                <c:pt idx="2691">
                  <c:v>12/9/14 12:05</c:v>
                </c:pt>
                <c:pt idx="2692">
                  <c:v>12/9/14 12:05</c:v>
                </c:pt>
                <c:pt idx="2693">
                  <c:v>12/9/14 12:05</c:v>
                </c:pt>
                <c:pt idx="2694">
                  <c:v>12/9/14 12:05</c:v>
                </c:pt>
                <c:pt idx="2695">
                  <c:v>12/9/14 12:05</c:v>
                </c:pt>
                <c:pt idx="2696">
                  <c:v>12/9/14 12:05</c:v>
                </c:pt>
                <c:pt idx="2697">
                  <c:v>12/9/14 12:05</c:v>
                </c:pt>
                <c:pt idx="2698">
                  <c:v>12/9/14 12:05</c:v>
                </c:pt>
                <c:pt idx="2699">
                  <c:v>12/9/14 12:05</c:v>
                </c:pt>
                <c:pt idx="2700">
                  <c:v>12/9/14 12:05</c:v>
                </c:pt>
                <c:pt idx="2701">
                  <c:v>12/9/14 12:06</c:v>
                </c:pt>
                <c:pt idx="2702">
                  <c:v>12/9/14 12:06</c:v>
                </c:pt>
                <c:pt idx="2703">
                  <c:v>12/9/14 12:06</c:v>
                </c:pt>
                <c:pt idx="2704">
                  <c:v>12/9/14 12:06</c:v>
                </c:pt>
                <c:pt idx="2705">
                  <c:v>12/9/14 12:06</c:v>
                </c:pt>
                <c:pt idx="2706">
                  <c:v>12/9/14 12:06</c:v>
                </c:pt>
                <c:pt idx="2707">
                  <c:v>12/9/14 12:06</c:v>
                </c:pt>
                <c:pt idx="2708">
                  <c:v>12/9/14 12:06</c:v>
                </c:pt>
                <c:pt idx="2709">
                  <c:v>12/9/14 12:07</c:v>
                </c:pt>
                <c:pt idx="2710">
                  <c:v>12/9/14 12:08</c:v>
                </c:pt>
                <c:pt idx="2711">
                  <c:v>12/9/14 12:09</c:v>
                </c:pt>
                <c:pt idx="2712">
                  <c:v>12/9/14 12:09</c:v>
                </c:pt>
                <c:pt idx="2713">
                  <c:v>12/9/14 12:09</c:v>
                </c:pt>
                <c:pt idx="2714">
                  <c:v>12/9/14 12:09</c:v>
                </c:pt>
                <c:pt idx="2715">
                  <c:v>12/9/14 12:09</c:v>
                </c:pt>
                <c:pt idx="2716">
                  <c:v>12/9/14 12:09</c:v>
                </c:pt>
                <c:pt idx="2717">
                  <c:v>12/9/14 12:09</c:v>
                </c:pt>
                <c:pt idx="2718">
                  <c:v>12/9/14 12:09</c:v>
                </c:pt>
                <c:pt idx="2719">
                  <c:v>12/9/14 12:10</c:v>
                </c:pt>
                <c:pt idx="2720">
                  <c:v>12/9/14 12:10</c:v>
                </c:pt>
                <c:pt idx="2721">
                  <c:v>12/9/14 12:10</c:v>
                </c:pt>
                <c:pt idx="2722">
                  <c:v>12/9/14 12:10</c:v>
                </c:pt>
                <c:pt idx="2723">
                  <c:v>12/9/14 12:10</c:v>
                </c:pt>
                <c:pt idx="2724">
                  <c:v>12/9/14 12:10</c:v>
                </c:pt>
                <c:pt idx="2725">
                  <c:v>12/9/14 12:10</c:v>
                </c:pt>
                <c:pt idx="2726">
                  <c:v>12/9/14 12:10</c:v>
                </c:pt>
                <c:pt idx="2727">
                  <c:v>12/9/14 12:10</c:v>
                </c:pt>
                <c:pt idx="2728">
                  <c:v>12/9/14 12:10</c:v>
                </c:pt>
                <c:pt idx="2729">
                  <c:v>12/9/14 12:10</c:v>
                </c:pt>
                <c:pt idx="2730">
                  <c:v>12/9/14 12:10</c:v>
                </c:pt>
                <c:pt idx="2731">
                  <c:v>12/9/14 12:10</c:v>
                </c:pt>
                <c:pt idx="2732">
                  <c:v>12/9/14 12:10</c:v>
                </c:pt>
                <c:pt idx="2733">
                  <c:v>12/9/14 12:10</c:v>
                </c:pt>
                <c:pt idx="2734">
                  <c:v>12/9/14 12:10</c:v>
                </c:pt>
                <c:pt idx="2735">
                  <c:v>12/9/14 12:10</c:v>
                </c:pt>
                <c:pt idx="2736">
                  <c:v>12/9/14 12:10</c:v>
                </c:pt>
                <c:pt idx="2737">
                  <c:v>12/9/14 12:10</c:v>
                </c:pt>
                <c:pt idx="2738">
                  <c:v>12/9/14 12:11</c:v>
                </c:pt>
                <c:pt idx="2739">
                  <c:v>12/9/14 12:11</c:v>
                </c:pt>
                <c:pt idx="2740">
                  <c:v>12/9/14 12:11</c:v>
                </c:pt>
                <c:pt idx="2741">
                  <c:v>12/9/14 12:11</c:v>
                </c:pt>
                <c:pt idx="2742">
                  <c:v>12/9/14 12:11</c:v>
                </c:pt>
                <c:pt idx="2743">
                  <c:v>12/9/14 12:11</c:v>
                </c:pt>
                <c:pt idx="2744">
                  <c:v>12/9/14 12:11</c:v>
                </c:pt>
                <c:pt idx="2745">
                  <c:v>12/9/14 12:11</c:v>
                </c:pt>
                <c:pt idx="2746">
                  <c:v>12/9/14 12:11</c:v>
                </c:pt>
                <c:pt idx="2747">
                  <c:v>12/9/14 12:11</c:v>
                </c:pt>
                <c:pt idx="2748">
                  <c:v>12/9/14 12:11</c:v>
                </c:pt>
                <c:pt idx="2749">
                  <c:v>12/9/14 12:11</c:v>
                </c:pt>
                <c:pt idx="2750">
                  <c:v>12/9/14 12:11</c:v>
                </c:pt>
                <c:pt idx="2751">
                  <c:v>12/9/14 12:11</c:v>
                </c:pt>
                <c:pt idx="2752">
                  <c:v>12/9/14 12:11</c:v>
                </c:pt>
                <c:pt idx="2753">
                  <c:v>12/9/14 12:11</c:v>
                </c:pt>
                <c:pt idx="2754">
                  <c:v>12/9/14 12:11</c:v>
                </c:pt>
                <c:pt idx="2755">
                  <c:v>12/9/14 12:12</c:v>
                </c:pt>
                <c:pt idx="2756">
                  <c:v>12/9/14 12:12</c:v>
                </c:pt>
                <c:pt idx="2757">
                  <c:v>12/9/14 12:12</c:v>
                </c:pt>
                <c:pt idx="2758">
                  <c:v>12/9/14 12:13</c:v>
                </c:pt>
                <c:pt idx="2759">
                  <c:v>12/9/14 12:13</c:v>
                </c:pt>
                <c:pt idx="2760">
                  <c:v>12/9/14 12:13</c:v>
                </c:pt>
                <c:pt idx="2761">
                  <c:v>12/9/14 12:13</c:v>
                </c:pt>
                <c:pt idx="2762">
                  <c:v>12/9/14 12:14</c:v>
                </c:pt>
                <c:pt idx="2763">
                  <c:v>12/9/14 12:14</c:v>
                </c:pt>
                <c:pt idx="2764">
                  <c:v>12/9/14 12:14</c:v>
                </c:pt>
                <c:pt idx="2765">
                  <c:v>12/9/14 12:14</c:v>
                </c:pt>
                <c:pt idx="2766">
                  <c:v>12/9/14 12:14</c:v>
                </c:pt>
                <c:pt idx="2767">
                  <c:v>12/9/14 12:14</c:v>
                </c:pt>
                <c:pt idx="2768">
                  <c:v>12/9/14 12:14</c:v>
                </c:pt>
                <c:pt idx="2769">
                  <c:v>12/9/14 12:14</c:v>
                </c:pt>
                <c:pt idx="2770">
                  <c:v>12/9/14 12:14</c:v>
                </c:pt>
                <c:pt idx="2771">
                  <c:v>12/9/14 12:14</c:v>
                </c:pt>
                <c:pt idx="2772">
                  <c:v>12/9/14 12:14</c:v>
                </c:pt>
                <c:pt idx="2773">
                  <c:v>12/9/14 12:14</c:v>
                </c:pt>
                <c:pt idx="2774">
                  <c:v>12/9/14 12:15</c:v>
                </c:pt>
                <c:pt idx="2775">
                  <c:v>12/9/14 12:15</c:v>
                </c:pt>
                <c:pt idx="2776">
                  <c:v>12/9/14 12:15</c:v>
                </c:pt>
                <c:pt idx="2777">
                  <c:v>12/9/14 12:15</c:v>
                </c:pt>
                <c:pt idx="2778">
                  <c:v>12/9/14 12:15</c:v>
                </c:pt>
                <c:pt idx="2779">
                  <c:v>12/9/14 12:15</c:v>
                </c:pt>
                <c:pt idx="2780">
                  <c:v>12/9/14 12:15</c:v>
                </c:pt>
                <c:pt idx="2781">
                  <c:v>12/9/14 12:15</c:v>
                </c:pt>
                <c:pt idx="2782">
                  <c:v>12/9/14 12:15</c:v>
                </c:pt>
                <c:pt idx="2783">
                  <c:v>12/9/14 12:15</c:v>
                </c:pt>
                <c:pt idx="2784">
                  <c:v>12/9/14 12:15</c:v>
                </c:pt>
                <c:pt idx="2785">
                  <c:v>12/9/14 12:15</c:v>
                </c:pt>
                <c:pt idx="2786">
                  <c:v>12/9/14 12:15</c:v>
                </c:pt>
                <c:pt idx="2787">
                  <c:v>12/9/14 12:15</c:v>
                </c:pt>
                <c:pt idx="2788">
                  <c:v>12/9/14 12:16</c:v>
                </c:pt>
                <c:pt idx="2789">
                  <c:v>12/9/14 12:16</c:v>
                </c:pt>
                <c:pt idx="2790">
                  <c:v>12/9/14 12:16</c:v>
                </c:pt>
                <c:pt idx="2791">
                  <c:v>12/9/14 12:16</c:v>
                </c:pt>
                <c:pt idx="2792">
                  <c:v>12/9/14 12:16</c:v>
                </c:pt>
                <c:pt idx="2793">
                  <c:v>12/9/14 12:16</c:v>
                </c:pt>
                <c:pt idx="2794">
                  <c:v>12/9/14 12:16</c:v>
                </c:pt>
                <c:pt idx="2795">
                  <c:v>12/9/14 12:17</c:v>
                </c:pt>
                <c:pt idx="2796">
                  <c:v>12/9/14 12:17</c:v>
                </c:pt>
                <c:pt idx="2797">
                  <c:v>12/9/14 12:17</c:v>
                </c:pt>
                <c:pt idx="2798">
                  <c:v>12/9/14 12:18</c:v>
                </c:pt>
                <c:pt idx="2799">
                  <c:v>12/9/14 12:18</c:v>
                </c:pt>
                <c:pt idx="2800">
                  <c:v>12/9/14 12:18</c:v>
                </c:pt>
                <c:pt idx="2801">
                  <c:v>12/9/14 12:18</c:v>
                </c:pt>
                <c:pt idx="2802">
                  <c:v>12/9/14 12:18</c:v>
                </c:pt>
                <c:pt idx="2803">
                  <c:v>12/9/14 12:18</c:v>
                </c:pt>
                <c:pt idx="2804">
                  <c:v>12/9/14 12:19</c:v>
                </c:pt>
                <c:pt idx="2805">
                  <c:v>12/9/14 12:19</c:v>
                </c:pt>
                <c:pt idx="2806">
                  <c:v>12/9/14 12:19</c:v>
                </c:pt>
                <c:pt idx="2807">
                  <c:v>12/9/14 12:19</c:v>
                </c:pt>
                <c:pt idx="2808">
                  <c:v>12/9/14 12:19</c:v>
                </c:pt>
                <c:pt idx="2809">
                  <c:v>12/9/14 12:19</c:v>
                </c:pt>
                <c:pt idx="2810">
                  <c:v>12/9/14 12:19</c:v>
                </c:pt>
                <c:pt idx="2811">
                  <c:v>12/9/14 12:19</c:v>
                </c:pt>
                <c:pt idx="2812">
                  <c:v>12/9/14 12:19</c:v>
                </c:pt>
                <c:pt idx="2813">
                  <c:v>12/9/14 12:19</c:v>
                </c:pt>
                <c:pt idx="2814">
                  <c:v>12/9/14 12:20</c:v>
                </c:pt>
                <c:pt idx="2815">
                  <c:v>12/9/14 12:20</c:v>
                </c:pt>
                <c:pt idx="2816">
                  <c:v>12/9/14 12:20</c:v>
                </c:pt>
                <c:pt idx="2817">
                  <c:v>12/9/14 12:20</c:v>
                </c:pt>
                <c:pt idx="2818">
                  <c:v>12/9/14 12:20</c:v>
                </c:pt>
                <c:pt idx="2819">
                  <c:v>12/9/14 12:20</c:v>
                </c:pt>
                <c:pt idx="2820">
                  <c:v>12/9/14 12:20</c:v>
                </c:pt>
                <c:pt idx="2821">
                  <c:v>12/9/14 12:20</c:v>
                </c:pt>
                <c:pt idx="2822">
                  <c:v>12/9/14 12:20</c:v>
                </c:pt>
                <c:pt idx="2823">
                  <c:v>12/9/14 12:20</c:v>
                </c:pt>
                <c:pt idx="2824">
                  <c:v>12/9/14 12:21</c:v>
                </c:pt>
                <c:pt idx="2825">
                  <c:v>12/9/14 12:21</c:v>
                </c:pt>
                <c:pt idx="2826">
                  <c:v>12/9/14 12:21</c:v>
                </c:pt>
                <c:pt idx="2827">
                  <c:v>12/9/14 12:21</c:v>
                </c:pt>
                <c:pt idx="2828">
                  <c:v>12/9/14 12:21</c:v>
                </c:pt>
                <c:pt idx="2829">
                  <c:v>12/9/14 12:21</c:v>
                </c:pt>
                <c:pt idx="2830">
                  <c:v>12/9/14 12:21</c:v>
                </c:pt>
                <c:pt idx="2831">
                  <c:v>12/9/14 12:22</c:v>
                </c:pt>
                <c:pt idx="2832">
                  <c:v>12/9/14 12:22</c:v>
                </c:pt>
                <c:pt idx="2833">
                  <c:v>12/9/14 12:22</c:v>
                </c:pt>
                <c:pt idx="2834">
                  <c:v>12/9/14 12:22</c:v>
                </c:pt>
                <c:pt idx="2835">
                  <c:v>12/9/14 12:22</c:v>
                </c:pt>
                <c:pt idx="2836">
                  <c:v>12/9/14 12:22</c:v>
                </c:pt>
                <c:pt idx="2837">
                  <c:v>12/9/14 12:22</c:v>
                </c:pt>
                <c:pt idx="2838">
                  <c:v>12/9/14 12:22</c:v>
                </c:pt>
                <c:pt idx="2839">
                  <c:v>12/9/14 12:23</c:v>
                </c:pt>
                <c:pt idx="2840">
                  <c:v>12/9/14 12:23</c:v>
                </c:pt>
                <c:pt idx="2841">
                  <c:v>12/9/14 12:23</c:v>
                </c:pt>
                <c:pt idx="2842">
                  <c:v>12/9/14 12:23</c:v>
                </c:pt>
                <c:pt idx="2843">
                  <c:v>12/9/14 12:23</c:v>
                </c:pt>
                <c:pt idx="2844">
                  <c:v>12/9/14 12:23</c:v>
                </c:pt>
                <c:pt idx="2845">
                  <c:v>12/9/14 12:23</c:v>
                </c:pt>
                <c:pt idx="2846">
                  <c:v>12/9/14 12:23</c:v>
                </c:pt>
                <c:pt idx="2847">
                  <c:v>12/9/14 12:23</c:v>
                </c:pt>
                <c:pt idx="2848">
                  <c:v>12/9/14 12:23</c:v>
                </c:pt>
                <c:pt idx="2849">
                  <c:v>12/9/14 12:23</c:v>
                </c:pt>
                <c:pt idx="2850">
                  <c:v>12/9/14 12:23</c:v>
                </c:pt>
                <c:pt idx="2851">
                  <c:v>12/9/14 12:23</c:v>
                </c:pt>
                <c:pt idx="2852">
                  <c:v>12/9/14 12:23</c:v>
                </c:pt>
                <c:pt idx="2853">
                  <c:v>12/9/14 12:23</c:v>
                </c:pt>
                <c:pt idx="2854">
                  <c:v>12/9/14 12:23</c:v>
                </c:pt>
                <c:pt idx="2855">
                  <c:v>12/9/14 12:23</c:v>
                </c:pt>
                <c:pt idx="2856">
                  <c:v>12/9/14 12:24</c:v>
                </c:pt>
                <c:pt idx="2857">
                  <c:v>12/9/14 12:24</c:v>
                </c:pt>
                <c:pt idx="2858">
                  <c:v>12/9/14 12:24</c:v>
                </c:pt>
                <c:pt idx="2859">
                  <c:v>12/9/14 12:24</c:v>
                </c:pt>
                <c:pt idx="2860">
                  <c:v>12/9/14 12:24</c:v>
                </c:pt>
                <c:pt idx="2861">
                  <c:v>12/9/14 12:24</c:v>
                </c:pt>
                <c:pt idx="2862">
                  <c:v>12/9/14 12:24</c:v>
                </c:pt>
                <c:pt idx="2863">
                  <c:v>12/9/14 12:24</c:v>
                </c:pt>
                <c:pt idx="2864">
                  <c:v>12/9/14 12:24</c:v>
                </c:pt>
                <c:pt idx="2865">
                  <c:v>12/9/14 12:24</c:v>
                </c:pt>
                <c:pt idx="2866">
                  <c:v>12/9/14 12:25</c:v>
                </c:pt>
                <c:pt idx="2867">
                  <c:v>12/9/14 12:25</c:v>
                </c:pt>
                <c:pt idx="2868">
                  <c:v>12/9/14 12:25</c:v>
                </c:pt>
                <c:pt idx="2869">
                  <c:v>12/9/14 12:25</c:v>
                </c:pt>
                <c:pt idx="2870">
                  <c:v>12/9/14 12:25</c:v>
                </c:pt>
                <c:pt idx="2871">
                  <c:v>12/9/14 12:25</c:v>
                </c:pt>
                <c:pt idx="2872">
                  <c:v>12/9/14 12:25</c:v>
                </c:pt>
                <c:pt idx="2873">
                  <c:v>12/9/14 12:25</c:v>
                </c:pt>
                <c:pt idx="2874">
                  <c:v>12/9/14 12:25</c:v>
                </c:pt>
                <c:pt idx="2875">
                  <c:v>12/9/14 12:25</c:v>
                </c:pt>
                <c:pt idx="2876">
                  <c:v>12/9/14 12:25</c:v>
                </c:pt>
                <c:pt idx="2877">
                  <c:v>12/9/14 12:25</c:v>
                </c:pt>
                <c:pt idx="2878">
                  <c:v>12/9/14 12:25</c:v>
                </c:pt>
                <c:pt idx="2879">
                  <c:v>12/9/14 12:25</c:v>
                </c:pt>
                <c:pt idx="2880">
                  <c:v>12/9/14 12:25</c:v>
                </c:pt>
                <c:pt idx="2881">
                  <c:v>12/9/14 12:25</c:v>
                </c:pt>
                <c:pt idx="2882">
                  <c:v>12/9/14 12:26</c:v>
                </c:pt>
                <c:pt idx="2883">
                  <c:v>12/9/14 12:26</c:v>
                </c:pt>
                <c:pt idx="2884">
                  <c:v>12/9/14 12:26</c:v>
                </c:pt>
                <c:pt idx="2885">
                  <c:v>12/9/14 12:27</c:v>
                </c:pt>
                <c:pt idx="2886">
                  <c:v>12/9/14 12:27</c:v>
                </c:pt>
                <c:pt idx="2887">
                  <c:v>12/9/14 12:27</c:v>
                </c:pt>
                <c:pt idx="2888">
                  <c:v>12/9/14 12:27</c:v>
                </c:pt>
                <c:pt idx="2889">
                  <c:v>12/9/14 12:27</c:v>
                </c:pt>
                <c:pt idx="2890">
                  <c:v>12/9/14 12:27</c:v>
                </c:pt>
                <c:pt idx="2891">
                  <c:v>12/9/14 12:28</c:v>
                </c:pt>
                <c:pt idx="2892">
                  <c:v>12/9/14 12:28</c:v>
                </c:pt>
                <c:pt idx="2893">
                  <c:v>12/9/14 12:28</c:v>
                </c:pt>
                <c:pt idx="2894">
                  <c:v>12/9/14 12:28</c:v>
                </c:pt>
                <c:pt idx="2895">
                  <c:v>12/9/14 12:29</c:v>
                </c:pt>
                <c:pt idx="2896">
                  <c:v>12/9/14 12:29</c:v>
                </c:pt>
                <c:pt idx="2897">
                  <c:v>12/9/14 12:29</c:v>
                </c:pt>
                <c:pt idx="2898">
                  <c:v>12/9/14 12:29</c:v>
                </c:pt>
                <c:pt idx="2899">
                  <c:v>12/9/14 12:29</c:v>
                </c:pt>
                <c:pt idx="2900">
                  <c:v>12/9/14 12:29</c:v>
                </c:pt>
                <c:pt idx="2901">
                  <c:v>12/9/14 12:29</c:v>
                </c:pt>
                <c:pt idx="2902">
                  <c:v>12/9/14 12:29</c:v>
                </c:pt>
                <c:pt idx="2903">
                  <c:v>12/9/14 12:29</c:v>
                </c:pt>
                <c:pt idx="2904">
                  <c:v>12/9/14 12:29</c:v>
                </c:pt>
                <c:pt idx="2905">
                  <c:v>12/9/14 12:29</c:v>
                </c:pt>
                <c:pt idx="2906">
                  <c:v>12/9/14 12:29</c:v>
                </c:pt>
                <c:pt idx="2907">
                  <c:v>12/9/14 12:29</c:v>
                </c:pt>
                <c:pt idx="2908">
                  <c:v>12/9/14 12:30</c:v>
                </c:pt>
                <c:pt idx="2909">
                  <c:v>12/9/14 12:30</c:v>
                </c:pt>
                <c:pt idx="2910">
                  <c:v>12/9/14 12:30</c:v>
                </c:pt>
                <c:pt idx="2911">
                  <c:v>12/9/14 12:30</c:v>
                </c:pt>
                <c:pt idx="2912">
                  <c:v>12/9/14 12:30</c:v>
                </c:pt>
                <c:pt idx="2913">
                  <c:v>12/9/14 12:30</c:v>
                </c:pt>
                <c:pt idx="2914">
                  <c:v>12/9/14 12:30</c:v>
                </c:pt>
                <c:pt idx="2915">
                  <c:v>12/9/14 12:30</c:v>
                </c:pt>
                <c:pt idx="2916">
                  <c:v>12/9/14 12:30</c:v>
                </c:pt>
                <c:pt idx="2917">
                  <c:v>12/9/14 12:30</c:v>
                </c:pt>
                <c:pt idx="2918">
                  <c:v>12/9/14 12:30</c:v>
                </c:pt>
                <c:pt idx="2919">
                  <c:v>12/9/14 12:30</c:v>
                </c:pt>
                <c:pt idx="2920">
                  <c:v>12/9/14 12:30</c:v>
                </c:pt>
                <c:pt idx="2921">
                  <c:v>12/9/14 12:31</c:v>
                </c:pt>
                <c:pt idx="2922">
                  <c:v>12/9/14 12:31</c:v>
                </c:pt>
                <c:pt idx="2923">
                  <c:v>12/9/14 12:31</c:v>
                </c:pt>
                <c:pt idx="2924">
                  <c:v>12/9/14 12:31</c:v>
                </c:pt>
                <c:pt idx="2925">
                  <c:v>12/9/14 12:31</c:v>
                </c:pt>
                <c:pt idx="2926">
                  <c:v>12/9/14 12:31</c:v>
                </c:pt>
                <c:pt idx="2927">
                  <c:v>12/9/14 12:32</c:v>
                </c:pt>
                <c:pt idx="2928">
                  <c:v>12/9/14 12:32</c:v>
                </c:pt>
                <c:pt idx="2929">
                  <c:v>12/9/14 12:32</c:v>
                </c:pt>
                <c:pt idx="2930">
                  <c:v>12/9/14 12:32</c:v>
                </c:pt>
                <c:pt idx="2931">
                  <c:v>12/9/14 12:32</c:v>
                </c:pt>
                <c:pt idx="2932">
                  <c:v>12/9/14 12:32</c:v>
                </c:pt>
                <c:pt idx="2933">
                  <c:v>12/9/14 12:32</c:v>
                </c:pt>
                <c:pt idx="2934">
                  <c:v>12/9/14 12:32</c:v>
                </c:pt>
                <c:pt idx="2935">
                  <c:v>12/9/14 12:32</c:v>
                </c:pt>
                <c:pt idx="2936">
                  <c:v>12/9/14 12:32</c:v>
                </c:pt>
                <c:pt idx="2937">
                  <c:v>12/9/14 12:32</c:v>
                </c:pt>
                <c:pt idx="2938">
                  <c:v>12/9/14 12:32</c:v>
                </c:pt>
                <c:pt idx="2939">
                  <c:v>12/9/14 12:32</c:v>
                </c:pt>
                <c:pt idx="2940">
                  <c:v>12/9/14 12:32</c:v>
                </c:pt>
                <c:pt idx="2941">
                  <c:v>12/9/14 12:32</c:v>
                </c:pt>
                <c:pt idx="2942">
                  <c:v>12/9/14 12:32</c:v>
                </c:pt>
                <c:pt idx="2943">
                  <c:v>12/9/14 12:33</c:v>
                </c:pt>
                <c:pt idx="2944">
                  <c:v>12/9/14 12:33</c:v>
                </c:pt>
                <c:pt idx="2945">
                  <c:v>12/9/14 12:33</c:v>
                </c:pt>
                <c:pt idx="2946">
                  <c:v>12/9/14 12:33</c:v>
                </c:pt>
                <c:pt idx="2947">
                  <c:v>12/9/14 12:33</c:v>
                </c:pt>
                <c:pt idx="2948">
                  <c:v>12/9/14 12:33</c:v>
                </c:pt>
                <c:pt idx="2949">
                  <c:v>12/9/14 12:33</c:v>
                </c:pt>
                <c:pt idx="2950">
                  <c:v>12/9/14 12:33</c:v>
                </c:pt>
                <c:pt idx="2951">
                  <c:v>12/9/14 12:33</c:v>
                </c:pt>
                <c:pt idx="2952">
                  <c:v>12/9/14 12:34</c:v>
                </c:pt>
                <c:pt idx="2953">
                  <c:v>12/9/14 12:34</c:v>
                </c:pt>
                <c:pt idx="2954">
                  <c:v>12/9/14 12:34</c:v>
                </c:pt>
                <c:pt idx="2955">
                  <c:v>12/9/14 12:34</c:v>
                </c:pt>
                <c:pt idx="2956">
                  <c:v>12/9/14 12:34</c:v>
                </c:pt>
                <c:pt idx="2957">
                  <c:v>12/9/14 12:34</c:v>
                </c:pt>
                <c:pt idx="2958">
                  <c:v>12/9/14 12:34</c:v>
                </c:pt>
                <c:pt idx="2959">
                  <c:v>12/9/14 12:34</c:v>
                </c:pt>
                <c:pt idx="2960">
                  <c:v>12/9/14 12:34</c:v>
                </c:pt>
                <c:pt idx="2961">
                  <c:v>12/9/14 12:34</c:v>
                </c:pt>
                <c:pt idx="2962">
                  <c:v>12/9/14 12:34</c:v>
                </c:pt>
                <c:pt idx="2963">
                  <c:v>12/9/14 12:34</c:v>
                </c:pt>
                <c:pt idx="2964">
                  <c:v>12/9/14 12:34</c:v>
                </c:pt>
                <c:pt idx="2965">
                  <c:v>12/9/14 12:35</c:v>
                </c:pt>
                <c:pt idx="2966">
                  <c:v>12/9/14 12:35</c:v>
                </c:pt>
                <c:pt idx="2967">
                  <c:v>12/9/14 12:35</c:v>
                </c:pt>
                <c:pt idx="2968">
                  <c:v>12/9/14 12:35</c:v>
                </c:pt>
                <c:pt idx="2969">
                  <c:v>12/9/14 12:35</c:v>
                </c:pt>
                <c:pt idx="2970">
                  <c:v>12/9/14 12:35</c:v>
                </c:pt>
                <c:pt idx="2971">
                  <c:v>12/9/14 12:35</c:v>
                </c:pt>
                <c:pt idx="2972">
                  <c:v>12/9/14 12:35</c:v>
                </c:pt>
                <c:pt idx="2973">
                  <c:v>12/9/14 12:35</c:v>
                </c:pt>
                <c:pt idx="2974">
                  <c:v>12/9/14 12:35</c:v>
                </c:pt>
                <c:pt idx="2975">
                  <c:v>12/9/14 12:35</c:v>
                </c:pt>
                <c:pt idx="2976">
                  <c:v>12/9/14 12:35</c:v>
                </c:pt>
                <c:pt idx="2977">
                  <c:v>12/9/14 12:36</c:v>
                </c:pt>
                <c:pt idx="2978">
                  <c:v>12/9/14 12:36</c:v>
                </c:pt>
                <c:pt idx="2979">
                  <c:v>12/9/14 12:36</c:v>
                </c:pt>
                <c:pt idx="2980">
                  <c:v>12/9/14 12:36</c:v>
                </c:pt>
                <c:pt idx="2981">
                  <c:v>12/9/14 12:36</c:v>
                </c:pt>
                <c:pt idx="2982">
                  <c:v>12/9/14 12:36</c:v>
                </c:pt>
                <c:pt idx="2983">
                  <c:v>12/9/14 12:36</c:v>
                </c:pt>
                <c:pt idx="2984">
                  <c:v>12/9/14 12:36</c:v>
                </c:pt>
                <c:pt idx="2985">
                  <c:v>12/9/14 12:36</c:v>
                </c:pt>
                <c:pt idx="2986">
                  <c:v>12/9/14 12:36</c:v>
                </c:pt>
                <c:pt idx="2987">
                  <c:v>12/9/14 12:36</c:v>
                </c:pt>
                <c:pt idx="2988">
                  <c:v>12/9/14 12:36</c:v>
                </c:pt>
                <c:pt idx="2989">
                  <c:v>12/9/14 12:36</c:v>
                </c:pt>
                <c:pt idx="2990">
                  <c:v>12/9/14 12:36</c:v>
                </c:pt>
                <c:pt idx="2991">
                  <c:v>12/9/14 12:36</c:v>
                </c:pt>
                <c:pt idx="2992">
                  <c:v>12/9/14 12:36</c:v>
                </c:pt>
                <c:pt idx="2993">
                  <c:v>12/9/14 12:37</c:v>
                </c:pt>
                <c:pt idx="2994">
                  <c:v>12/9/14 12:37</c:v>
                </c:pt>
                <c:pt idx="2995">
                  <c:v>12/9/14 12:37</c:v>
                </c:pt>
                <c:pt idx="2996">
                  <c:v>12/9/14 12:37</c:v>
                </c:pt>
                <c:pt idx="2997">
                  <c:v>12/9/14 12:37</c:v>
                </c:pt>
                <c:pt idx="2998">
                  <c:v>12/9/14 12:38</c:v>
                </c:pt>
                <c:pt idx="2999">
                  <c:v>12/9/14 12:38</c:v>
                </c:pt>
                <c:pt idx="3000">
                  <c:v>12/9/14 12:38</c:v>
                </c:pt>
                <c:pt idx="3001">
                  <c:v>12/9/14 12:38</c:v>
                </c:pt>
                <c:pt idx="3002">
                  <c:v>12/9/14 12:38</c:v>
                </c:pt>
                <c:pt idx="3003">
                  <c:v>12/9/14 12:38</c:v>
                </c:pt>
                <c:pt idx="3004">
                  <c:v>12/9/14 12:38</c:v>
                </c:pt>
                <c:pt idx="3005">
                  <c:v>12/9/14 12:38</c:v>
                </c:pt>
                <c:pt idx="3006">
                  <c:v>12/9/14 12:38</c:v>
                </c:pt>
                <c:pt idx="3007">
                  <c:v>12/9/14 12:39</c:v>
                </c:pt>
                <c:pt idx="3008">
                  <c:v>12/9/14 12:39</c:v>
                </c:pt>
                <c:pt idx="3009">
                  <c:v>12/9/14 12:39</c:v>
                </c:pt>
                <c:pt idx="3010">
                  <c:v>12/9/14 12:39</c:v>
                </c:pt>
                <c:pt idx="3011">
                  <c:v>12/9/14 12:39</c:v>
                </c:pt>
                <c:pt idx="3012">
                  <c:v>12/9/14 12:39</c:v>
                </c:pt>
                <c:pt idx="3013">
                  <c:v>12/9/14 12:39</c:v>
                </c:pt>
                <c:pt idx="3014">
                  <c:v>12/9/14 12:39</c:v>
                </c:pt>
                <c:pt idx="3015">
                  <c:v>12/9/14 12:39</c:v>
                </c:pt>
                <c:pt idx="3016">
                  <c:v>12/9/14 12:39</c:v>
                </c:pt>
                <c:pt idx="3017">
                  <c:v>12/9/14 12:39</c:v>
                </c:pt>
                <c:pt idx="3018">
                  <c:v>12/9/14 12:39</c:v>
                </c:pt>
                <c:pt idx="3019">
                  <c:v>12/9/14 12:39</c:v>
                </c:pt>
                <c:pt idx="3020">
                  <c:v>12/9/14 12:39</c:v>
                </c:pt>
                <c:pt idx="3021">
                  <c:v>12/9/14 12:39</c:v>
                </c:pt>
                <c:pt idx="3022">
                  <c:v>12/9/14 12:39</c:v>
                </c:pt>
                <c:pt idx="3023">
                  <c:v>12/9/14 12:40</c:v>
                </c:pt>
                <c:pt idx="3024">
                  <c:v>12/9/14 12:40</c:v>
                </c:pt>
                <c:pt idx="3025">
                  <c:v>12/9/14 12:40</c:v>
                </c:pt>
                <c:pt idx="3026">
                  <c:v>12/9/14 12:40</c:v>
                </c:pt>
                <c:pt idx="3027">
                  <c:v>12/9/14 12:40</c:v>
                </c:pt>
                <c:pt idx="3028">
                  <c:v>12/9/14 12:40</c:v>
                </c:pt>
                <c:pt idx="3029">
                  <c:v>12/9/14 12:40</c:v>
                </c:pt>
                <c:pt idx="3030">
                  <c:v>12/9/14 12:40</c:v>
                </c:pt>
                <c:pt idx="3031">
                  <c:v>12/9/14 12:40</c:v>
                </c:pt>
                <c:pt idx="3032">
                  <c:v>12/9/14 12:40</c:v>
                </c:pt>
                <c:pt idx="3033">
                  <c:v>12/9/14 12:40</c:v>
                </c:pt>
                <c:pt idx="3034">
                  <c:v>12/9/14 12:40</c:v>
                </c:pt>
                <c:pt idx="3035">
                  <c:v>12/9/14 12:40</c:v>
                </c:pt>
                <c:pt idx="3036">
                  <c:v>12/9/14 12:40</c:v>
                </c:pt>
                <c:pt idx="3037">
                  <c:v>12/9/14 12:40</c:v>
                </c:pt>
                <c:pt idx="3038">
                  <c:v>12/9/14 12:41</c:v>
                </c:pt>
                <c:pt idx="3039">
                  <c:v>12/9/14 12:41</c:v>
                </c:pt>
                <c:pt idx="3040">
                  <c:v>12/9/14 12:41</c:v>
                </c:pt>
                <c:pt idx="3041">
                  <c:v>12/9/14 12:41</c:v>
                </c:pt>
                <c:pt idx="3042">
                  <c:v>12/9/14 12:41</c:v>
                </c:pt>
                <c:pt idx="3043">
                  <c:v>12/9/14 12:41</c:v>
                </c:pt>
                <c:pt idx="3044">
                  <c:v>12/9/14 12:41</c:v>
                </c:pt>
                <c:pt idx="3045">
                  <c:v>12/9/14 12:41</c:v>
                </c:pt>
                <c:pt idx="3046">
                  <c:v>12/9/14 12:41</c:v>
                </c:pt>
                <c:pt idx="3047">
                  <c:v>12/9/14 12:41</c:v>
                </c:pt>
                <c:pt idx="3048">
                  <c:v>12/9/14 12:41</c:v>
                </c:pt>
                <c:pt idx="3049">
                  <c:v>12/9/14 12:41</c:v>
                </c:pt>
                <c:pt idx="3050">
                  <c:v>12/9/14 12:41</c:v>
                </c:pt>
                <c:pt idx="3051">
                  <c:v>12/9/14 12:41</c:v>
                </c:pt>
                <c:pt idx="3052">
                  <c:v>12/9/14 12:41</c:v>
                </c:pt>
                <c:pt idx="3053">
                  <c:v>12/9/14 12:41</c:v>
                </c:pt>
                <c:pt idx="3054">
                  <c:v>12/9/14 12:41</c:v>
                </c:pt>
                <c:pt idx="3055">
                  <c:v>12/9/14 12:41</c:v>
                </c:pt>
                <c:pt idx="3056">
                  <c:v>12/9/14 12:41</c:v>
                </c:pt>
                <c:pt idx="3057">
                  <c:v>12/9/14 12:41</c:v>
                </c:pt>
                <c:pt idx="3058">
                  <c:v>12/9/14 12:42</c:v>
                </c:pt>
                <c:pt idx="3059">
                  <c:v>12/9/14 12:42</c:v>
                </c:pt>
                <c:pt idx="3060">
                  <c:v>12/9/14 12:42</c:v>
                </c:pt>
                <c:pt idx="3061">
                  <c:v>12/9/14 12:42</c:v>
                </c:pt>
                <c:pt idx="3062">
                  <c:v>12/9/14 12:42</c:v>
                </c:pt>
                <c:pt idx="3063">
                  <c:v>12/9/14 12:42</c:v>
                </c:pt>
                <c:pt idx="3064">
                  <c:v>12/9/14 12:42</c:v>
                </c:pt>
                <c:pt idx="3065">
                  <c:v>12/9/14 12:42</c:v>
                </c:pt>
                <c:pt idx="3066">
                  <c:v>12/9/14 12:42</c:v>
                </c:pt>
                <c:pt idx="3067">
                  <c:v>12/9/14 12:42</c:v>
                </c:pt>
                <c:pt idx="3068">
                  <c:v>12/9/14 12:42</c:v>
                </c:pt>
                <c:pt idx="3069">
                  <c:v>12/9/14 12:42</c:v>
                </c:pt>
                <c:pt idx="3070">
                  <c:v>12/9/14 12:42</c:v>
                </c:pt>
                <c:pt idx="3071">
                  <c:v>12/9/14 12:42</c:v>
                </c:pt>
                <c:pt idx="3072">
                  <c:v>12/9/14 12:42</c:v>
                </c:pt>
                <c:pt idx="3073">
                  <c:v>12/9/14 12:42</c:v>
                </c:pt>
                <c:pt idx="3074">
                  <c:v>12/9/14 12:42</c:v>
                </c:pt>
                <c:pt idx="3075">
                  <c:v>12/9/14 12:42</c:v>
                </c:pt>
                <c:pt idx="3076">
                  <c:v>12/9/14 12:42</c:v>
                </c:pt>
                <c:pt idx="3077">
                  <c:v>12/9/14 12:43</c:v>
                </c:pt>
                <c:pt idx="3078">
                  <c:v>12/9/14 12:43</c:v>
                </c:pt>
                <c:pt idx="3079">
                  <c:v>12/9/14 12:43</c:v>
                </c:pt>
                <c:pt idx="3080">
                  <c:v>12/9/14 12:43</c:v>
                </c:pt>
                <c:pt idx="3081">
                  <c:v>12/9/14 12:43</c:v>
                </c:pt>
                <c:pt idx="3082">
                  <c:v>12/9/14 12:43</c:v>
                </c:pt>
                <c:pt idx="3083">
                  <c:v>12/9/14 12:43</c:v>
                </c:pt>
                <c:pt idx="3084">
                  <c:v>12/9/14 12:43</c:v>
                </c:pt>
                <c:pt idx="3085">
                  <c:v>12/9/14 12:43</c:v>
                </c:pt>
                <c:pt idx="3086">
                  <c:v>12/9/14 12:43</c:v>
                </c:pt>
                <c:pt idx="3087">
                  <c:v>12/9/14 12:43</c:v>
                </c:pt>
                <c:pt idx="3088">
                  <c:v>12/9/14 12:43</c:v>
                </c:pt>
                <c:pt idx="3089">
                  <c:v>12/9/14 12:43</c:v>
                </c:pt>
                <c:pt idx="3090">
                  <c:v>12/9/14 12:43</c:v>
                </c:pt>
                <c:pt idx="3091">
                  <c:v>12/9/14 12:43</c:v>
                </c:pt>
                <c:pt idx="3092">
                  <c:v>12/9/14 12:43</c:v>
                </c:pt>
                <c:pt idx="3093">
                  <c:v>12/9/14 12:43</c:v>
                </c:pt>
                <c:pt idx="3094">
                  <c:v>12/9/14 12:44</c:v>
                </c:pt>
                <c:pt idx="3095">
                  <c:v>12/9/14 12:44</c:v>
                </c:pt>
                <c:pt idx="3096">
                  <c:v>12/9/14 12:44</c:v>
                </c:pt>
                <c:pt idx="3097">
                  <c:v>12/9/14 12:44</c:v>
                </c:pt>
                <c:pt idx="3098">
                  <c:v>12/9/14 12:44</c:v>
                </c:pt>
                <c:pt idx="3099">
                  <c:v>12/9/14 12:44</c:v>
                </c:pt>
                <c:pt idx="3100">
                  <c:v>12/9/14 12:44</c:v>
                </c:pt>
                <c:pt idx="3101">
                  <c:v>12/9/14 12:44</c:v>
                </c:pt>
                <c:pt idx="3102">
                  <c:v>12/9/14 12:44</c:v>
                </c:pt>
                <c:pt idx="3103">
                  <c:v>12/9/14 12:44</c:v>
                </c:pt>
                <c:pt idx="3104">
                  <c:v>12/9/14 12:45</c:v>
                </c:pt>
                <c:pt idx="3105">
                  <c:v>12/9/14 12:45</c:v>
                </c:pt>
                <c:pt idx="3106">
                  <c:v>12/9/14 12:45</c:v>
                </c:pt>
                <c:pt idx="3107">
                  <c:v>12/9/14 12:45</c:v>
                </c:pt>
                <c:pt idx="3108">
                  <c:v>12/9/14 12:45</c:v>
                </c:pt>
                <c:pt idx="3109">
                  <c:v>12/9/14 12:45</c:v>
                </c:pt>
                <c:pt idx="3110">
                  <c:v>12/9/14 12:45</c:v>
                </c:pt>
                <c:pt idx="3111">
                  <c:v>12/9/14 12:45</c:v>
                </c:pt>
                <c:pt idx="3112">
                  <c:v>12/9/14 12:45</c:v>
                </c:pt>
                <c:pt idx="3113">
                  <c:v>12/9/14 12:45</c:v>
                </c:pt>
                <c:pt idx="3114">
                  <c:v>12/9/14 12:45</c:v>
                </c:pt>
                <c:pt idx="3115">
                  <c:v>12/9/14 12:45</c:v>
                </c:pt>
                <c:pt idx="3116">
                  <c:v>12/9/14 12:45</c:v>
                </c:pt>
                <c:pt idx="3117">
                  <c:v>12/9/14 12:45</c:v>
                </c:pt>
                <c:pt idx="3118">
                  <c:v>12/9/14 12:45</c:v>
                </c:pt>
                <c:pt idx="3119">
                  <c:v>12/9/14 12:45</c:v>
                </c:pt>
                <c:pt idx="3120">
                  <c:v>12/9/14 12:46</c:v>
                </c:pt>
                <c:pt idx="3121">
                  <c:v>12/9/14 12:46</c:v>
                </c:pt>
                <c:pt idx="3122">
                  <c:v>12/9/14 12:46</c:v>
                </c:pt>
                <c:pt idx="3123">
                  <c:v>12/9/14 12:46</c:v>
                </c:pt>
                <c:pt idx="3124">
                  <c:v>12/9/14 12:46</c:v>
                </c:pt>
                <c:pt idx="3125">
                  <c:v>12/9/14 12:46</c:v>
                </c:pt>
                <c:pt idx="3126">
                  <c:v>12/9/14 12:46</c:v>
                </c:pt>
                <c:pt idx="3127">
                  <c:v>12/9/14 12:46</c:v>
                </c:pt>
                <c:pt idx="3128">
                  <c:v>12/9/14 12:47</c:v>
                </c:pt>
                <c:pt idx="3129">
                  <c:v>12/9/14 12:47</c:v>
                </c:pt>
                <c:pt idx="3130">
                  <c:v>12/9/14 12:47</c:v>
                </c:pt>
                <c:pt idx="3131">
                  <c:v>12/9/14 12:47</c:v>
                </c:pt>
                <c:pt idx="3132">
                  <c:v>12/9/14 12:47</c:v>
                </c:pt>
                <c:pt idx="3133">
                  <c:v>12/9/14 12:47</c:v>
                </c:pt>
                <c:pt idx="3134">
                  <c:v>12/9/14 12:47</c:v>
                </c:pt>
                <c:pt idx="3135">
                  <c:v>12/9/14 12:47</c:v>
                </c:pt>
                <c:pt idx="3136">
                  <c:v>12/9/14 12:47</c:v>
                </c:pt>
                <c:pt idx="3137">
                  <c:v>12/9/14 12:48</c:v>
                </c:pt>
                <c:pt idx="3138">
                  <c:v>12/9/14 12:48</c:v>
                </c:pt>
                <c:pt idx="3139">
                  <c:v>12/9/14 12:48</c:v>
                </c:pt>
                <c:pt idx="3140">
                  <c:v>12/9/14 12:48</c:v>
                </c:pt>
                <c:pt idx="3141">
                  <c:v>12/9/14 12:48</c:v>
                </c:pt>
                <c:pt idx="3142">
                  <c:v>12/9/14 12:48</c:v>
                </c:pt>
                <c:pt idx="3143">
                  <c:v>12/9/14 12:48</c:v>
                </c:pt>
                <c:pt idx="3144">
                  <c:v>12/9/14 12:48</c:v>
                </c:pt>
                <c:pt idx="3145">
                  <c:v>12/9/14 12:48</c:v>
                </c:pt>
                <c:pt idx="3146">
                  <c:v>12/9/14 12:48</c:v>
                </c:pt>
                <c:pt idx="3147">
                  <c:v>12/9/14 12:48</c:v>
                </c:pt>
                <c:pt idx="3148">
                  <c:v>12/9/14 12:48</c:v>
                </c:pt>
                <c:pt idx="3149">
                  <c:v>12/9/14 12:48</c:v>
                </c:pt>
                <c:pt idx="3150">
                  <c:v>12/9/14 12:48</c:v>
                </c:pt>
                <c:pt idx="3151">
                  <c:v>12/9/14 12:48</c:v>
                </c:pt>
                <c:pt idx="3152">
                  <c:v>12/9/14 12:48</c:v>
                </c:pt>
                <c:pt idx="3153">
                  <c:v>12/9/14 12:49</c:v>
                </c:pt>
                <c:pt idx="3154">
                  <c:v>12/9/14 12:49</c:v>
                </c:pt>
                <c:pt idx="3155">
                  <c:v>12/9/14 12:49</c:v>
                </c:pt>
                <c:pt idx="3156">
                  <c:v>12/9/14 12:49</c:v>
                </c:pt>
                <c:pt idx="3157">
                  <c:v>12/9/14 12:49</c:v>
                </c:pt>
                <c:pt idx="3158">
                  <c:v>12/9/14 12:49</c:v>
                </c:pt>
                <c:pt idx="3159">
                  <c:v>12/9/14 12:49</c:v>
                </c:pt>
                <c:pt idx="3160">
                  <c:v>12/9/14 12:49</c:v>
                </c:pt>
                <c:pt idx="3161">
                  <c:v>12/9/14 12:49</c:v>
                </c:pt>
                <c:pt idx="3162">
                  <c:v>12/9/14 12:49</c:v>
                </c:pt>
                <c:pt idx="3163">
                  <c:v>12/9/14 12:49</c:v>
                </c:pt>
                <c:pt idx="3164">
                  <c:v>12/9/14 12:49</c:v>
                </c:pt>
                <c:pt idx="3165">
                  <c:v>12/9/14 12:49</c:v>
                </c:pt>
                <c:pt idx="3166">
                  <c:v>12/9/14 12:50</c:v>
                </c:pt>
                <c:pt idx="3167">
                  <c:v>12/9/14 12:50</c:v>
                </c:pt>
                <c:pt idx="3168">
                  <c:v>12/9/14 12:50</c:v>
                </c:pt>
                <c:pt idx="3169">
                  <c:v>12/9/14 12:50</c:v>
                </c:pt>
                <c:pt idx="3170">
                  <c:v>12/9/14 12:50</c:v>
                </c:pt>
                <c:pt idx="3171">
                  <c:v>12/9/14 12:50</c:v>
                </c:pt>
                <c:pt idx="3172">
                  <c:v>12/9/14 12:50</c:v>
                </c:pt>
                <c:pt idx="3173">
                  <c:v>12/9/14 12:50</c:v>
                </c:pt>
                <c:pt idx="3174">
                  <c:v>12/9/14 12:50</c:v>
                </c:pt>
                <c:pt idx="3175">
                  <c:v>12/9/14 12:50</c:v>
                </c:pt>
                <c:pt idx="3176">
                  <c:v>12/9/14 12:50</c:v>
                </c:pt>
                <c:pt idx="3177">
                  <c:v>12/9/14 12:50</c:v>
                </c:pt>
                <c:pt idx="3178">
                  <c:v>12/9/14 12:50</c:v>
                </c:pt>
                <c:pt idx="3179">
                  <c:v>12/9/14 12:50</c:v>
                </c:pt>
                <c:pt idx="3180">
                  <c:v>12/9/14 12:51</c:v>
                </c:pt>
                <c:pt idx="3181">
                  <c:v>12/9/14 12:51</c:v>
                </c:pt>
                <c:pt idx="3182">
                  <c:v>12/9/14 12:51</c:v>
                </c:pt>
                <c:pt idx="3183">
                  <c:v>12/9/14 12:51</c:v>
                </c:pt>
                <c:pt idx="3184">
                  <c:v>12/9/14 12:51</c:v>
                </c:pt>
                <c:pt idx="3185">
                  <c:v>12/9/14 12:51</c:v>
                </c:pt>
                <c:pt idx="3186">
                  <c:v>12/9/14 12:51</c:v>
                </c:pt>
                <c:pt idx="3187">
                  <c:v>12/9/14 12:51</c:v>
                </c:pt>
                <c:pt idx="3188">
                  <c:v>12/9/14 12:51</c:v>
                </c:pt>
                <c:pt idx="3189">
                  <c:v>12/9/14 12:52</c:v>
                </c:pt>
                <c:pt idx="3190">
                  <c:v>12/9/14 12:52</c:v>
                </c:pt>
                <c:pt idx="3191">
                  <c:v>12/9/14 12:52</c:v>
                </c:pt>
                <c:pt idx="3192">
                  <c:v>12/9/14 12:52</c:v>
                </c:pt>
                <c:pt idx="3193">
                  <c:v>12/9/14 12:52</c:v>
                </c:pt>
                <c:pt idx="3194">
                  <c:v>12/9/14 12:53</c:v>
                </c:pt>
                <c:pt idx="3195">
                  <c:v>12/9/14 12:53</c:v>
                </c:pt>
                <c:pt idx="3196">
                  <c:v>12/9/14 12:53</c:v>
                </c:pt>
                <c:pt idx="3197">
                  <c:v>12/9/14 12:53</c:v>
                </c:pt>
                <c:pt idx="3198">
                  <c:v>12/9/14 12:53</c:v>
                </c:pt>
                <c:pt idx="3199">
                  <c:v>12/9/14 12:53</c:v>
                </c:pt>
                <c:pt idx="3200">
                  <c:v>12/9/14 12:53</c:v>
                </c:pt>
                <c:pt idx="3201">
                  <c:v>12/9/14 12:53</c:v>
                </c:pt>
                <c:pt idx="3202">
                  <c:v>12/9/14 12:53</c:v>
                </c:pt>
                <c:pt idx="3203">
                  <c:v>12/9/14 12:53</c:v>
                </c:pt>
                <c:pt idx="3204">
                  <c:v>12/9/14 12:53</c:v>
                </c:pt>
                <c:pt idx="3205">
                  <c:v>12/9/14 12:53</c:v>
                </c:pt>
                <c:pt idx="3206">
                  <c:v>12/9/14 12:53</c:v>
                </c:pt>
                <c:pt idx="3207">
                  <c:v>12/9/14 12:53</c:v>
                </c:pt>
                <c:pt idx="3208">
                  <c:v>12/9/14 12:53</c:v>
                </c:pt>
                <c:pt idx="3209">
                  <c:v>12/9/14 12:53</c:v>
                </c:pt>
                <c:pt idx="3210">
                  <c:v>12/9/14 12:53</c:v>
                </c:pt>
                <c:pt idx="3211">
                  <c:v>12/9/14 12:53</c:v>
                </c:pt>
                <c:pt idx="3212">
                  <c:v>12/9/14 12:53</c:v>
                </c:pt>
                <c:pt idx="3213">
                  <c:v>12/9/14 12:54</c:v>
                </c:pt>
                <c:pt idx="3214">
                  <c:v>12/9/14 12:54</c:v>
                </c:pt>
                <c:pt idx="3215">
                  <c:v>12/9/14 12:54</c:v>
                </c:pt>
                <c:pt idx="3216">
                  <c:v>12/9/14 12:54</c:v>
                </c:pt>
                <c:pt idx="3217">
                  <c:v>12/9/14 12:54</c:v>
                </c:pt>
                <c:pt idx="3218">
                  <c:v>12/9/14 12:54</c:v>
                </c:pt>
                <c:pt idx="3219">
                  <c:v>12/9/14 12:54</c:v>
                </c:pt>
                <c:pt idx="3220">
                  <c:v>12/9/14 12:54</c:v>
                </c:pt>
                <c:pt idx="3221">
                  <c:v>12/9/14 12:54</c:v>
                </c:pt>
                <c:pt idx="3222">
                  <c:v>12/9/14 12:54</c:v>
                </c:pt>
                <c:pt idx="3223">
                  <c:v>12/9/14 12:54</c:v>
                </c:pt>
                <c:pt idx="3224">
                  <c:v>12/9/14 12:55</c:v>
                </c:pt>
                <c:pt idx="3225">
                  <c:v>12/9/14 12:55</c:v>
                </c:pt>
                <c:pt idx="3226">
                  <c:v>12/9/14 12:55</c:v>
                </c:pt>
                <c:pt idx="3227">
                  <c:v>12/9/14 12:55</c:v>
                </c:pt>
                <c:pt idx="3228">
                  <c:v>12/9/14 12:55</c:v>
                </c:pt>
                <c:pt idx="3229">
                  <c:v>12/9/14 12:55</c:v>
                </c:pt>
                <c:pt idx="3230">
                  <c:v>12/9/14 12:55</c:v>
                </c:pt>
                <c:pt idx="3231">
                  <c:v>12/9/14 12:55</c:v>
                </c:pt>
                <c:pt idx="3232">
                  <c:v>12/9/14 12:55</c:v>
                </c:pt>
                <c:pt idx="3233">
                  <c:v>12/9/14 12:56</c:v>
                </c:pt>
                <c:pt idx="3234">
                  <c:v>12/9/14 12:56</c:v>
                </c:pt>
                <c:pt idx="3235">
                  <c:v>12/9/14 12:56</c:v>
                </c:pt>
                <c:pt idx="3236">
                  <c:v>12/9/14 12:56</c:v>
                </c:pt>
                <c:pt idx="3237">
                  <c:v>12/9/14 12:56</c:v>
                </c:pt>
                <c:pt idx="3238">
                  <c:v>12/9/14 12:56</c:v>
                </c:pt>
                <c:pt idx="3239">
                  <c:v>12/9/14 12:56</c:v>
                </c:pt>
                <c:pt idx="3240">
                  <c:v>12/9/14 12:56</c:v>
                </c:pt>
                <c:pt idx="3241">
                  <c:v>12/9/14 12:56</c:v>
                </c:pt>
                <c:pt idx="3242">
                  <c:v>12/9/14 12:56</c:v>
                </c:pt>
                <c:pt idx="3243">
                  <c:v>12/9/14 12:56</c:v>
                </c:pt>
                <c:pt idx="3244">
                  <c:v>12/9/14 12:56</c:v>
                </c:pt>
                <c:pt idx="3245">
                  <c:v>12/9/14 12:57</c:v>
                </c:pt>
                <c:pt idx="3246">
                  <c:v>12/9/14 12:57</c:v>
                </c:pt>
                <c:pt idx="3247">
                  <c:v>12/9/14 12:57</c:v>
                </c:pt>
                <c:pt idx="3248">
                  <c:v>12/9/14 12:57</c:v>
                </c:pt>
                <c:pt idx="3249">
                  <c:v>12/9/14 12:57</c:v>
                </c:pt>
                <c:pt idx="3250">
                  <c:v>12/9/14 12:57</c:v>
                </c:pt>
                <c:pt idx="3251">
                  <c:v>12/9/14 12:57</c:v>
                </c:pt>
                <c:pt idx="3252">
                  <c:v>12/9/14 12:57</c:v>
                </c:pt>
                <c:pt idx="3253">
                  <c:v>12/9/14 12:58</c:v>
                </c:pt>
                <c:pt idx="3254">
                  <c:v>12/9/14 12:58</c:v>
                </c:pt>
                <c:pt idx="3255">
                  <c:v>12/9/14 12:58</c:v>
                </c:pt>
                <c:pt idx="3256">
                  <c:v>12/9/14 12:58</c:v>
                </c:pt>
                <c:pt idx="3257">
                  <c:v>12/9/14 12:58</c:v>
                </c:pt>
                <c:pt idx="3258">
                  <c:v>12/9/14 12:58</c:v>
                </c:pt>
                <c:pt idx="3259">
                  <c:v>12/9/14 12:58</c:v>
                </c:pt>
                <c:pt idx="3260">
                  <c:v>12/9/14 12:58</c:v>
                </c:pt>
                <c:pt idx="3261">
                  <c:v>12/9/14 12:58</c:v>
                </c:pt>
                <c:pt idx="3262">
                  <c:v>12/9/14 12:58</c:v>
                </c:pt>
                <c:pt idx="3263">
                  <c:v>12/9/14 12:58</c:v>
                </c:pt>
                <c:pt idx="3264">
                  <c:v>12/9/14 12:58</c:v>
                </c:pt>
                <c:pt idx="3265">
                  <c:v>12/9/14 12:58</c:v>
                </c:pt>
                <c:pt idx="3266">
                  <c:v>12/9/14 12:58</c:v>
                </c:pt>
                <c:pt idx="3267">
                  <c:v>12/9/14 12:58</c:v>
                </c:pt>
                <c:pt idx="3268">
                  <c:v>12/9/14 12:58</c:v>
                </c:pt>
                <c:pt idx="3269">
                  <c:v>12/9/14 12:58</c:v>
                </c:pt>
                <c:pt idx="3270">
                  <c:v>12/9/14 12:58</c:v>
                </c:pt>
                <c:pt idx="3271">
                  <c:v>12/9/14 12:58</c:v>
                </c:pt>
                <c:pt idx="3272">
                  <c:v>12/9/14 12:58</c:v>
                </c:pt>
                <c:pt idx="3273">
                  <c:v>12/9/14 12:58</c:v>
                </c:pt>
                <c:pt idx="3274">
                  <c:v>12/9/14 12:58</c:v>
                </c:pt>
                <c:pt idx="3275">
                  <c:v>12/9/14 12:58</c:v>
                </c:pt>
                <c:pt idx="3276">
                  <c:v>12/9/14 12:59</c:v>
                </c:pt>
                <c:pt idx="3277">
                  <c:v>12/9/14 12:59</c:v>
                </c:pt>
                <c:pt idx="3278">
                  <c:v>12/9/14 12:59</c:v>
                </c:pt>
                <c:pt idx="3279">
                  <c:v>12/9/14 12:59</c:v>
                </c:pt>
                <c:pt idx="3280">
                  <c:v>12/9/14 12:59</c:v>
                </c:pt>
                <c:pt idx="3281">
                  <c:v>12/9/14 12:59</c:v>
                </c:pt>
                <c:pt idx="3282">
                  <c:v>12/9/14 12:59</c:v>
                </c:pt>
                <c:pt idx="3283">
                  <c:v>12/9/14 12:59</c:v>
                </c:pt>
                <c:pt idx="3284">
                  <c:v>12/9/14 12:59</c:v>
                </c:pt>
                <c:pt idx="3285">
                  <c:v>12/9/14 12:59</c:v>
                </c:pt>
                <c:pt idx="3286">
                  <c:v>12/9/14 12:59</c:v>
                </c:pt>
                <c:pt idx="3287">
                  <c:v>12/9/14 12:59</c:v>
                </c:pt>
                <c:pt idx="3288">
                  <c:v>12/9/14 13:00</c:v>
                </c:pt>
                <c:pt idx="3289">
                  <c:v>12/9/14 13:00</c:v>
                </c:pt>
                <c:pt idx="3290">
                  <c:v>12/9/14 13:00</c:v>
                </c:pt>
                <c:pt idx="3291">
                  <c:v>12/9/14 13:00</c:v>
                </c:pt>
                <c:pt idx="3292">
                  <c:v>12/9/14 13:00</c:v>
                </c:pt>
                <c:pt idx="3293">
                  <c:v>12/9/14 13:00</c:v>
                </c:pt>
                <c:pt idx="3294">
                  <c:v>12/9/14 13:00</c:v>
                </c:pt>
                <c:pt idx="3295">
                  <c:v>12/9/14 13:00</c:v>
                </c:pt>
                <c:pt idx="3296">
                  <c:v>12/9/14 13:00</c:v>
                </c:pt>
                <c:pt idx="3297">
                  <c:v>12/9/14 13:00</c:v>
                </c:pt>
                <c:pt idx="3298">
                  <c:v>12/9/14 13:00</c:v>
                </c:pt>
                <c:pt idx="3299">
                  <c:v>12/9/14 13:00</c:v>
                </c:pt>
                <c:pt idx="3300">
                  <c:v>12/9/14 13:00</c:v>
                </c:pt>
                <c:pt idx="3301">
                  <c:v>12/9/14 13:00</c:v>
                </c:pt>
                <c:pt idx="3302">
                  <c:v>12/9/14 13:00</c:v>
                </c:pt>
                <c:pt idx="3303">
                  <c:v>12/9/14 13:00</c:v>
                </c:pt>
                <c:pt idx="3304">
                  <c:v>12/9/14 13:00</c:v>
                </c:pt>
                <c:pt idx="3305">
                  <c:v>12/9/14 13:00</c:v>
                </c:pt>
                <c:pt idx="3306">
                  <c:v>12/9/14 13:00</c:v>
                </c:pt>
                <c:pt idx="3307">
                  <c:v>12/9/14 13:00</c:v>
                </c:pt>
                <c:pt idx="3308">
                  <c:v>12/9/14 13:00</c:v>
                </c:pt>
                <c:pt idx="3309">
                  <c:v>12/9/14 13:00</c:v>
                </c:pt>
                <c:pt idx="3310">
                  <c:v>12/9/14 13:00</c:v>
                </c:pt>
                <c:pt idx="3311">
                  <c:v>12/9/14 13:00</c:v>
                </c:pt>
                <c:pt idx="3312">
                  <c:v>12/9/14 13:01</c:v>
                </c:pt>
                <c:pt idx="3313">
                  <c:v>12/9/14 13:01</c:v>
                </c:pt>
                <c:pt idx="3314">
                  <c:v>12/9/14 13:01</c:v>
                </c:pt>
                <c:pt idx="3315">
                  <c:v>12/9/14 13:01</c:v>
                </c:pt>
                <c:pt idx="3316">
                  <c:v>12/9/14 13:01</c:v>
                </c:pt>
                <c:pt idx="3317">
                  <c:v>12/9/14 13:01</c:v>
                </c:pt>
                <c:pt idx="3318">
                  <c:v>12/9/14 13:01</c:v>
                </c:pt>
                <c:pt idx="3319">
                  <c:v>12/9/14 13:01</c:v>
                </c:pt>
                <c:pt idx="3320">
                  <c:v>12/9/14 13:01</c:v>
                </c:pt>
                <c:pt idx="3321">
                  <c:v>12/9/14 13:01</c:v>
                </c:pt>
                <c:pt idx="3322">
                  <c:v>12/9/14 13:01</c:v>
                </c:pt>
                <c:pt idx="3323">
                  <c:v>12/9/14 13:01</c:v>
                </c:pt>
                <c:pt idx="3324">
                  <c:v>12/9/14 13:01</c:v>
                </c:pt>
                <c:pt idx="3325">
                  <c:v>12/9/14 13:01</c:v>
                </c:pt>
                <c:pt idx="3326">
                  <c:v>12/9/14 13:02</c:v>
                </c:pt>
                <c:pt idx="3327">
                  <c:v>12/9/14 13:02</c:v>
                </c:pt>
                <c:pt idx="3328">
                  <c:v>12/9/14 13:02</c:v>
                </c:pt>
                <c:pt idx="3329">
                  <c:v>12/9/14 13:02</c:v>
                </c:pt>
                <c:pt idx="3330">
                  <c:v>12/9/14 13:02</c:v>
                </c:pt>
                <c:pt idx="3331">
                  <c:v>12/9/14 13:02</c:v>
                </c:pt>
                <c:pt idx="3332">
                  <c:v>12/9/14 13:02</c:v>
                </c:pt>
                <c:pt idx="3333">
                  <c:v>12/9/14 13:02</c:v>
                </c:pt>
                <c:pt idx="3334">
                  <c:v>12/9/14 13:02</c:v>
                </c:pt>
                <c:pt idx="3335">
                  <c:v>12/9/14 13:03</c:v>
                </c:pt>
                <c:pt idx="3336">
                  <c:v>12/9/14 13:03</c:v>
                </c:pt>
                <c:pt idx="3337">
                  <c:v>12/9/14 13:03</c:v>
                </c:pt>
                <c:pt idx="3338">
                  <c:v>12/9/14 13:03</c:v>
                </c:pt>
                <c:pt idx="3339">
                  <c:v>12/9/14 13:03</c:v>
                </c:pt>
                <c:pt idx="3340">
                  <c:v>12/9/14 13:03</c:v>
                </c:pt>
                <c:pt idx="3341">
                  <c:v>12/9/14 13:03</c:v>
                </c:pt>
                <c:pt idx="3342">
                  <c:v>12/9/14 13:03</c:v>
                </c:pt>
                <c:pt idx="3343">
                  <c:v>12/9/14 13:03</c:v>
                </c:pt>
                <c:pt idx="3344">
                  <c:v>12/9/14 13:03</c:v>
                </c:pt>
                <c:pt idx="3345">
                  <c:v>12/9/14 13:03</c:v>
                </c:pt>
                <c:pt idx="3346">
                  <c:v>12/9/14 13:04</c:v>
                </c:pt>
                <c:pt idx="3347">
                  <c:v>12/9/14 13:04</c:v>
                </c:pt>
                <c:pt idx="3348">
                  <c:v>12/9/14 13:04</c:v>
                </c:pt>
                <c:pt idx="3349">
                  <c:v>12/9/14 13:04</c:v>
                </c:pt>
                <c:pt idx="3350">
                  <c:v>12/9/14 13:04</c:v>
                </c:pt>
                <c:pt idx="3351">
                  <c:v>12/9/14 13:04</c:v>
                </c:pt>
                <c:pt idx="3352">
                  <c:v>12/9/14 13:04</c:v>
                </c:pt>
                <c:pt idx="3353">
                  <c:v>12/9/14 13:04</c:v>
                </c:pt>
                <c:pt idx="3354">
                  <c:v>12/9/14 13:04</c:v>
                </c:pt>
                <c:pt idx="3355">
                  <c:v>12/9/14 13:04</c:v>
                </c:pt>
                <c:pt idx="3356">
                  <c:v>12/9/14 13:04</c:v>
                </c:pt>
                <c:pt idx="3357">
                  <c:v>12/9/14 13:04</c:v>
                </c:pt>
                <c:pt idx="3358">
                  <c:v>12/9/14 13:04</c:v>
                </c:pt>
                <c:pt idx="3359">
                  <c:v>12/9/14 13:04</c:v>
                </c:pt>
                <c:pt idx="3360">
                  <c:v>12/9/14 13:04</c:v>
                </c:pt>
                <c:pt idx="3361">
                  <c:v>12/9/14 13:05</c:v>
                </c:pt>
                <c:pt idx="3362">
                  <c:v>12/9/14 13:05</c:v>
                </c:pt>
                <c:pt idx="3363">
                  <c:v>12/9/14 13:05</c:v>
                </c:pt>
                <c:pt idx="3364">
                  <c:v>12/9/14 13:05</c:v>
                </c:pt>
                <c:pt idx="3365">
                  <c:v>12/9/14 13:05</c:v>
                </c:pt>
                <c:pt idx="3366">
                  <c:v>12/9/14 13:05</c:v>
                </c:pt>
                <c:pt idx="3367">
                  <c:v>12/9/14 13:06</c:v>
                </c:pt>
                <c:pt idx="3368">
                  <c:v>12/9/14 13:06</c:v>
                </c:pt>
                <c:pt idx="3369">
                  <c:v>12/9/14 13:06</c:v>
                </c:pt>
                <c:pt idx="3370">
                  <c:v>12/9/14 13:06</c:v>
                </c:pt>
                <c:pt idx="3371">
                  <c:v>12/9/14 13:06</c:v>
                </c:pt>
                <c:pt idx="3372">
                  <c:v>12/9/14 13:06</c:v>
                </c:pt>
                <c:pt idx="3373">
                  <c:v>12/9/14 13:06</c:v>
                </c:pt>
                <c:pt idx="3374">
                  <c:v>12/9/14 13:06</c:v>
                </c:pt>
                <c:pt idx="3375">
                  <c:v>12/9/14 13:06</c:v>
                </c:pt>
                <c:pt idx="3376">
                  <c:v>12/9/14 13:07</c:v>
                </c:pt>
                <c:pt idx="3377">
                  <c:v>12/9/14 13:07</c:v>
                </c:pt>
                <c:pt idx="3378">
                  <c:v>12/9/14 13:07</c:v>
                </c:pt>
                <c:pt idx="3379">
                  <c:v>12/9/14 13:07</c:v>
                </c:pt>
                <c:pt idx="3380">
                  <c:v>12/9/14 13:07</c:v>
                </c:pt>
                <c:pt idx="3381">
                  <c:v>12/9/14 13:07</c:v>
                </c:pt>
                <c:pt idx="3382">
                  <c:v>12/9/14 13:07</c:v>
                </c:pt>
                <c:pt idx="3383">
                  <c:v>12/9/14 13:07</c:v>
                </c:pt>
                <c:pt idx="3384">
                  <c:v>12/9/14 13:07</c:v>
                </c:pt>
                <c:pt idx="3385">
                  <c:v>12/9/14 13:07</c:v>
                </c:pt>
                <c:pt idx="3386">
                  <c:v>12/9/14 13:07</c:v>
                </c:pt>
                <c:pt idx="3387">
                  <c:v>12/9/14 13:07</c:v>
                </c:pt>
                <c:pt idx="3388">
                  <c:v>12/9/14 13:07</c:v>
                </c:pt>
                <c:pt idx="3389">
                  <c:v>12/9/14 13:07</c:v>
                </c:pt>
                <c:pt idx="3390">
                  <c:v>12/9/14 13:07</c:v>
                </c:pt>
                <c:pt idx="3391">
                  <c:v>12/9/14 13:07</c:v>
                </c:pt>
                <c:pt idx="3392">
                  <c:v>12/9/14 13:07</c:v>
                </c:pt>
                <c:pt idx="3393">
                  <c:v>12/9/14 13:07</c:v>
                </c:pt>
                <c:pt idx="3394">
                  <c:v>12/9/14 13:07</c:v>
                </c:pt>
                <c:pt idx="3395">
                  <c:v>12/9/14 13:07</c:v>
                </c:pt>
                <c:pt idx="3396">
                  <c:v>12/9/14 13:07</c:v>
                </c:pt>
                <c:pt idx="3397">
                  <c:v>12/9/14 13:07</c:v>
                </c:pt>
                <c:pt idx="3398">
                  <c:v>12/9/14 13:07</c:v>
                </c:pt>
                <c:pt idx="3399">
                  <c:v>12/9/14 13:08</c:v>
                </c:pt>
                <c:pt idx="3400">
                  <c:v>12/9/14 13:08</c:v>
                </c:pt>
                <c:pt idx="3401">
                  <c:v>12/9/14 13:08</c:v>
                </c:pt>
                <c:pt idx="3402">
                  <c:v>12/9/14 13:08</c:v>
                </c:pt>
                <c:pt idx="3403">
                  <c:v>12/9/14 13:08</c:v>
                </c:pt>
                <c:pt idx="3404">
                  <c:v>12/9/14 13:08</c:v>
                </c:pt>
                <c:pt idx="3405">
                  <c:v>12/9/14 13:08</c:v>
                </c:pt>
                <c:pt idx="3406">
                  <c:v>12/9/14 13:08</c:v>
                </c:pt>
                <c:pt idx="3407">
                  <c:v>12/9/14 13:08</c:v>
                </c:pt>
                <c:pt idx="3408">
                  <c:v>12/9/14 13:08</c:v>
                </c:pt>
                <c:pt idx="3409">
                  <c:v>12/9/14 13:08</c:v>
                </c:pt>
                <c:pt idx="3410">
                  <c:v>12/9/14 13:08</c:v>
                </c:pt>
                <c:pt idx="3411">
                  <c:v>12/9/14 13:08</c:v>
                </c:pt>
                <c:pt idx="3412">
                  <c:v>12/9/14 13:08</c:v>
                </c:pt>
                <c:pt idx="3413">
                  <c:v>12/9/14 13:08</c:v>
                </c:pt>
                <c:pt idx="3414">
                  <c:v>12/9/14 13:08</c:v>
                </c:pt>
                <c:pt idx="3415">
                  <c:v>12/9/14 13:08</c:v>
                </c:pt>
                <c:pt idx="3416">
                  <c:v>12/9/14 13:09</c:v>
                </c:pt>
                <c:pt idx="3417">
                  <c:v>12/9/14 13:09</c:v>
                </c:pt>
                <c:pt idx="3418">
                  <c:v>12/9/14 13:09</c:v>
                </c:pt>
                <c:pt idx="3419">
                  <c:v>12/9/14 13:09</c:v>
                </c:pt>
                <c:pt idx="3420">
                  <c:v>12/9/14 13:09</c:v>
                </c:pt>
                <c:pt idx="3421">
                  <c:v>12/9/14 13:09</c:v>
                </c:pt>
                <c:pt idx="3422">
                  <c:v>12/9/14 13:09</c:v>
                </c:pt>
                <c:pt idx="3423">
                  <c:v>12/9/14 13:09</c:v>
                </c:pt>
                <c:pt idx="3424">
                  <c:v>12/9/14 13:09</c:v>
                </c:pt>
                <c:pt idx="3425">
                  <c:v>12/9/14 13:09</c:v>
                </c:pt>
                <c:pt idx="3426">
                  <c:v>12/9/14 13:10</c:v>
                </c:pt>
                <c:pt idx="3427">
                  <c:v>12/9/14 13:10</c:v>
                </c:pt>
                <c:pt idx="3428">
                  <c:v>12/9/14 13:10</c:v>
                </c:pt>
                <c:pt idx="3429">
                  <c:v>12/9/14 13:10</c:v>
                </c:pt>
                <c:pt idx="3430">
                  <c:v>12/9/14 13:10</c:v>
                </c:pt>
                <c:pt idx="3431">
                  <c:v>12/9/14 13:10</c:v>
                </c:pt>
                <c:pt idx="3432">
                  <c:v>12/9/14 13:10</c:v>
                </c:pt>
                <c:pt idx="3433">
                  <c:v>12/9/14 13:10</c:v>
                </c:pt>
                <c:pt idx="3434">
                  <c:v>12/9/14 13:10</c:v>
                </c:pt>
                <c:pt idx="3435">
                  <c:v>12/9/14 13:10</c:v>
                </c:pt>
                <c:pt idx="3436">
                  <c:v>12/9/14 13:10</c:v>
                </c:pt>
                <c:pt idx="3437">
                  <c:v>12/9/14 13:10</c:v>
                </c:pt>
                <c:pt idx="3438">
                  <c:v>12/9/14 13:10</c:v>
                </c:pt>
                <c:pt idx="3439">
                  <c:v>12/9/14 13:11</c:v>
                </c:pt>
                <c:pt idx="3440">
                  <c:v>12/9/14 13:11</c:v>
                </c:pt>
                <c:pt idx="3441">
                  <c:v>12/9/14 13:11</c:v>
                </c:pt>
                <c:pt idx="3442">
                  <c:v>12/9/14 13:11</c:v>
                </c:pt>
                <c:pt idx="3443">
                  <c:v>12/9/14 13:11</c:v>
                </c:pt>
                <c:pt idx="3444">
                  <c:v>12/9/14 13:11</c:v>
                </c:pt>
                <c:pt idx="3445">
                  <c:v>12/9/14 13:11</c:v>
                </c:pt>
                <c:pt idx="3446">
                  <c:v>12/9/14 13:11</c:v>
                </c:pt>
                <c:pt idx="3447">
                  <c:v>12/9/14 13:11</c:v>
                </c:pt>
                <c:pt idx="3448">
                  <c:v>12/9/14 13:11</c:v>
                </c:pt>
                <c:pt idx="3449">
                  <c:v>12/9/14 13:11</c:v>
                </c:pt>
                <c:pt idx="3450">
                  <c:v>12/9/14 13:11</c:v>
                </c:pt>
                <c:pt idx="3451">
                  <c:v>12/9/14 13:11</c:v>
                </c:pt>
                <c:pt idx="3452">
                  <c:v>12/9/14 13:11</c:v>
                </c:pt>
                <c:pt idx="3453">
                  <c:v>12/9/14 13:11</c:v>
                </c:pt>
                <c:pt idx="3454">
                  <c:v>12/9/14 13:11</c:v>
                </c:pt>
                <c:pt idx="3455">
                  <c:v>12/9/14 13:11</c:v>
                </c:pt>
                <c:pt idx="3456">
                  <c:v>12/9/14 13:11</c:v>
                </c:pt>
                <c:pt idx="3457">
                  <c:v>12/9/14 13:11</c:v>
                </c:pt>
                <c:pt idx="3458">
                  <c:v>12/9/14 13:11</c:v>
                </c:pt>
                <c:pt idx="3459">
                  <c:v>12/9/14 13:11</c:v>
                </c:pt>
                <c:pt idx="3460">
                  <c:v>12/9/14 13:11</c:v>
                </c:pt>
                <c:pt idx="3461">
                  <c:v>12/9/14 13:11</c:v>
                </c:pt>
                <c:pt idx="3462">
                  <c:v>12/9/14 13:11</c:v>
                </c:pt>
                <c:pt idx="3463">
                  <c:v>12/9/14 13:11</c:v>
                </c:pt>
                <c:pt idx="3464">
                  <c:v>12/9/14 13:12</c:v>
                </c:pt>
                <c:pt idx="3465">
                  <c:v>12/9/14 13:12</c:v>
                </c:pt>
                <c:pt idx="3466">
                  <c:v>12/9/14 13:12</c:v>
                </c:pt>
                <c:pt idx="3467">
                  <c:v>12/9/14 13:12</c:v>
                </c:pt>
                <c:pt idx="3468">
                  <c:v>12/9/14 13:12</c:v>
                </c:pt>
                <c:pt idx="3469">
                  <c:v>12/9/14 13:12</c:v>
                </c:pt>
                <c:pt idx="3470">
                  <c:v>12/9/14 13:13</c:v>
                </c:pt>
                <c:pt idx="3471">
                  <c:v>12/9/14 13:13</c:v>
                </c:pt>
                <c:pt idx="3472">
                  <c:v>12/9/14 13:13</c:v>
                </c:pt>
                <c:pt idx="3473">
                  <c:v>12/9/14 13:13</c:v>
                </c:pt>
                <c:pt idx="3474">
                  <c:v>12/9/14 13:14</c:v>
                </c:pt>
                <c:pt idx="3475">
                  <c:v>12/9/14 13:14</c:v>
                </c:pt>
                <c:pt idx="3476">
                  <c:v>12/9/14 13:14</c:v>
                </c:pt>
                <c:pt idx="3477">
                  <c:v>12/9/14 13:14</c:v>
                </c:pt>
                <c:pt idx="3478">
                  <c:v>12/9/14 13:14</c:v>
                </c:pt>
                <c:pt idx="3479">
                  <c:v>12/9/14 13:15</c:v>
                </c:pt>
                <c:pt idx="3480">
                  <c:v>12/9/14 13:15</c:v>
                </c:pt>
                <c:pt idx="3481">
                  <c:v>12/9/14 13:15</c:v>
                </c:pt>
                <c:pt idx="3482">
                  <c:v>12/9/14 13:15</c:v>
                </c:pt>
                <c:pt idx="3483">
                  <c:v>12/9/14 13:15</c:v>
                </c:pt>
                <c:pt idx="3484">
                  <c:v>12/9/14 13:15</c:v>
                </c:pt>
                <c:pt idx="3485">
                  <c:v>12/9/14 13:15</c:v>
                </c:pt>
                <c:pt idx="3486">
                  <c:v>12/9/14 13:15</c:v>
                </c:pt>
                <c:pt idx="3487">
                  <c:v>12/9/14 13:15</c:v>
                </c:pt>
                <c:pt idx="3488">
                  <c:v>12/9/14 13:15</c:v>
                </c:pt>
                <c:pt idx="3489">
                  <c:v>12/9/14 13:15</c:v>
                </c:pt>
                <c:pt idx="3490">
                  <c:v>12/9/14 13:15</c:v>
                </c:pt>
                <c:pt idx="3491">
                  <c:v>12/9/14 13:15</c:v>
                </c:pt>
                <c:pt idx="3492">
                  <c:v>12/9/14 13:16</c:v>
                </c:pt>
                <c:pt idx="3493">
                  <c:v>12/9/14 13:16</c:v>
                </c:pt>
                <c:pt idx="3494">
                  <c:v>12/9/14 13:16</c:v>
                </c:pt>
                <c:pt idx="3495">
                  <c:v>12/9/14 13:16</c:v>
                </c:pt>
                <c:pt idx="3496">
                  <c:v>12/9/14 13:16</c:v>
                </c:pt>
                <c:pt idx="3497">
                  <c:v>12/9/14 13:16</c:v>
                </c:pt>
                <c:pt idx="3498">
                  <c:v>12/9/14 13:16</c:v>
                </c:pt>
                <c:pt idx="3499">
                  <c:v>12/9/14 13:16</c:v>
                </c:pt>
                <c:pt idx="3500">
                  <c:v>12/9/14 13:16</c:v>
                </c:pt>
                <c:pt idx="3501">
                  <c:v>12/9/14 13:16</c:v>
                </c:pt>
                <c:pt idx="3502">
                  <c:v>12/9/14 13:16</c:v>
                </c:pt>
                <c:pt idx="3503">
                  <c:v>12/9/14 13:17</c:v>
                </c:pt>
                <c:pt idx="3504">
                  <c:v>12/9/14 13:17</c:v>
                </c:pt>
                <c:pt idx="3505">
                  <c:v>12/9/14 13:18</c:v>
                </c:pt>
                <c:pt idx="3506">
                  <c:v>12/9/14 13:18</c:v>
                </c:pt>
                <c:pt idx="3507">
                  <c:v>12/9/14 13:18</c:v>
                </c:pt>
                <c:pt idx="3508">
                  <c:v>12/9/14 13:18</c:v>
                </c:pt>
                <c:pt idx="3509">
                  <c:v>12/9/14 13:18</c:v>
                </c:pt>
                <c:pt idx="3510">
                  <c:v>12/9/14 13:18</c:v>
                </c:pt>
                <c:pt idx="3511">
                  <c:v>12/9/14 13:18</c:v>
                </c:pt>
                <c:pt idx="3512">
                  <c:v>12/9/14 13:18</c:v>
                </c:pt>
                <c:pt idx="3513">
                  <c:v>12/9/14 13:18</c:v>
                </c:pt>
                <c:pt idx="3514">
                  <c:v>12/9/14 13:18</c:v>
                </c:pt>
                <c:pt idx="3515">
                  <c:v>12/9/14 13:19</c:v>
                </c:pt>
                <c:pt idx="3516">
                  <c:v>12/9/14 13:19</c:v>
                </c:pt>
                <c:pt idx="3517">
                  <c:v>12/9/14 13:20</c:v>
                </c:pt>
                <c:pt idx="3518">
                  <c:v>12/9/14 13:20</c:v>
                </c:pt>
                <c:pt idx="3519">
                  <c:v>12/9/14 13:21</c:v>
                </c:pt>
                <c:pt idx="3520">
                  <c:v>12/9/14 13:22</c:v>
                </c:pt>
                <c:pt idx="3521">
                  <c:v>12/9/14 13:22</c:v>
                </c:pt>
                <c:pt idx="3522">
                  <c:v>12/9/14 13:22</c:v>
                </c:pt>
                <c:pt idx="3523">
                  <c:v>12/9/14 13:22</c:v>
                </c:pt>
                <c:pt idx="3524">
                  <c:v>12/9/14 13:22</c:v>
                </c:pt>
                <c:pt idx="3525">
                  <c:v>12/9/14 13:22</c:v>
                </c:pt>
                <c:pt idx="3526">
                  <c:v>12/9/14 13:22</c:v>
                </c:pt>
                <c:pt idx="3527">
                  <c:v>12/9/14 13:22</c:v>
                </c:pt>
                <c:pt idx="3528">
                  <c:v>12/9/14 13:22</c:v>
                </c:pt>
                <c:pt idx="3529">
                  <c:v>12/9/14 13:22</c:v>
                </c:pt>
                <c:pt idx="3530">
                  <c:v>12/9/14 13:22</c:v>
                </c:pt>
                <c:pt idx="3531">
                  <c:v>12/9/14 13:22</c:v>
                </c:pt>
                <c:pt idx="3532">
                  <c:v>12/9/14 13:22</c:v>
                </c:pt>
                <c:pt idx="3533">
                  <c:v>12/9/14 13:22</c:v>
                </c:pt>
                <c:pt idx="3534">
                  <c:v>12/9/14 13:22</c:v>
                </c:pt>
                <c:pt idx="3535">
                  <c:v>12/9/14 13:22</c:v>
                </c:pt>
                <c:pt idx="3536">
                  <c:v>12/9/14 13:22</c:v>
                </c:pt>
                <c:pt idx="3537">
                  <c:v>12/9/14 13:23</c:v>
                </c:pt>
                <c:pt idx="3538">
                  <c:v>12/9/14 13:23</c:v>
                </c:pt>
                <c:pt idx="3539">
                  <c:v>12/9/14 13:23</c:v>
                </c:pt>
                <c:pt idx="3540">
                  <c:v>12/9/14 13:24</c:v>
                </c:pt>
                <c:pt idx="3541">
                  <c:v>12/9/14 13:24</c:v>
                </c:pt>
                <c:pt idx="3542">
                  <c:v>12/9/14 13:24</c:v>
                </c:pt>
                <c:pt idx="3543">
                  <c:v>12/9/14 13:24</c:v>
                </c:pt>
                <c:pt idx="3544">
                  <c:v>12/9/14 13:24</c:v>
                </c:pt>
                <c:pt idx="3545">
                  <c:v>12/9/14 13:24</c:v>
                </c:pt>
                <c:pt idx="3546">
                  <c:v>12/9/14 13:24</c:v>
                </c:pt>
                <c:pt idx="3547">
                  <c:v>12/9/14 13:24</c:v>
                </c:pt>
                <c:pt idx="3548">
                  <c:v>12/9/14 13:24</c:v>
                </c:pt>
                <c:pt idx="3549">
                  <c:v>12/9/14 13:24</c:v>
                </c:pt>
                <c:pt idx="3550">
                  <c:v>12/9/14 13:24</c:v>
                </c:pt>
                <c:pt idx="3551">
                  <c:v>12/9/14 13:25</c:v>
                </c:pt>
                <c:pt idx="3552">
                  <c:v>12/9/14 13:25</c:v>
                </c:pt>
                <c:pt idx="3553">
                  <c:v>12/9/14 13:25</c:v>
                </c:pt>
                <c:pt idx="3554">
                  <c:v>12/9/14 13:25</c:v>
                </c:pt>
                <c:pt idx="3555">
                  <c:v>12/9/14 13:25</c:v>
                </c:pt>
                <c:pt idx="3556">
                  <c:v>12/9/14 13:25</c:v>
                </c:pt>
                <c:pt idx="3557">
                  <c:v>12/9/14 13:25</c:v>
                </c:pt>
                <c:pt idx="3558">
                  <c:v>12/9/14 13:25</c:v>
                </c:pt>
                <c:pt idx="3559">
                  <c:v>12/9/14 13:25</c:v>
                </c:pt>
                <c:pt idx="3560">
                  <c:v>12/9/14 13:25</c:v>
                </c:pt>
                <c:pt idx="3561">
                  <c:v>12/9/14 13:25</c:v>
                </c:pt>
                <c:pt idx="3562">
                  <c:v>12/9/14 13:25</c:v>
                </c:pt>
                <c:pt idx="3563">
                  <c:v>12/9/14 13:26</c:v>
                </c:pt>
                <c:pt idx="3564">
                  <c:v>12/9/14 13:26</c:v>
                </c:pt>
                <c:pt idx="3565">
                  <c:v>12/9/14 13:26</c:v>
                </c:pt>
                <c:pt idx="3566">
                  <c:v>12/9/14 13:26</c:v>
                </c:pt>
                <c:pt idx="3567">
                  <c:v>12/9/14 13:27</c:v>
                </c:pt>
                <c:pt idx="3568">
                  <c:v>12/9/14 13:27</c:v>
                </c:pt>
                <c:pt idx="3569">
                  <c:v>12/9/14 13:27</c:v>
                </c:pt>
                <c:pt idx="3570">
                  <c:v>12/9/14 13:27</c:v>
                </c:pt>
                <c:pt idx="3571">
                  <c:v>12/9/14 13:27</c:v>
                </c:pt>
                <c:pt idx="3572">
                  <c:v>12/9/14 13:27</c:v>
                </c:pt>
                <c:pt idx="3573">
                  <c:v>12/9/14 13:27</c:v>
                </c:pt>
                <c:pt idx="3574">
                  <c:v>12/9/14 13:27</c:v>
                </c:pt>
                <c:pt idx="3575">
                  <c:v>12/9/14 13:27</c:v>
                </c:pt>
                <c:pt idx="3576">
                  <c:v>12/9/14 13:27</c:v>
                </c:pt>
                <c:pt idx="3577">
                  <c:v>12/9/14 13:27</c:v>
                </c:pt>
                <c:pt idx="3578">
                  <c:v>12/9/14 13:27</c:v>
                </c:pt>
                <c:pt idx="3579">
                  <c:v>12/9/14 13:28</c:v>
                </c:pt>
                <c:pt idx="3580">
                  <c:v>12/9/14 13:28</c:v>
                </c:pt>
                <c:pt idx="3581">
                  <c:v>12/9/14 13:29</c:v>
                </c:pt>
                <c:pt idx="3582">
                  <c:v>12/9/14 13:29</c:v>
                </c:pt>
                <c:pt idx="3583">
                  <c:v>12/9/14 13:29</c:v>
                </c:pt>
                <c:pt idx="3584">
                  <c:v>12/9/14 13:30</c:v>
                </c:pt>
                <c:pt idx="3585">
                  <c:v>12/9/14 13:30</c:v>
                </c:pt>
                <c:pt idx="3586">
                  <c:v>12/9/14 13:30</c:v>
                </c:pt>
                <c:pt idx="3587">
                  <c:v>12/9/14 13:30</c:v>
                </c:pt>
                <c:pt idx="3588">
                  <c:v>12/9/14 13:30</c:v>
                </c:pt>
                <c:pt idx="3589">
                  <c:v>12/9/14 13:30</c:v>
                </c:pt>
                <c:pt idx="3590">
                  <c:v>12/9/14 13:31</c:v>
                </c:pt>
                <c:pt idx="3591">
                  <c:v>12/9/14 13:31</c:v>
                </c:pt>
                <c:pt idx="3592">
                  <c:v>12/9/14 13:31</c:v>
                </c:pt>
                <c:pt idx="3593">
                  <c:v>12/9/14 13:31</c:v>
                </c:pt>
                <c:pt idx="3594">
                  <c:v>12/9/14 13:31</c:v>
                </c:pt>
                <c:pt idx="3595">
                  <c:v>12/9/14 13:31</c:v>
                </c:pt>
                <c:pt idx="3596">
                  <c:v>12/9/14 13:31</c:v>
                </c:pt>
                <c:pt idx="3597">
                  <c:v>12/9/14 13:31</c:v>
                </c:pt>
                <c:pt idx="3598">
                  <c:v>12/9/14 13:31</c:v>
                </c:pt>
                <c:pt idx="3599">
                  <c:v>12/9/14 13:31</c:v>
                </c:pt>
                <c:pt idx="3600">
                  <c:v>12/9/14 13:31</c:v>
                </c:pt>
                <c:pt idx="3601">
                  <c:v>12/9/14 13:31</c:v>
                </c:pt>
                <c:pt idx="3602">
                  <c:v>12/9/14 13:31</c:v>
                </c:pt>
                <c:pt idx="3603">
                  <c:v>12/9/14 13:31</c:v>
                </c:pt>
                <c:pt idx="3604">
                  <c:v>12/9/14 13:31</c:v>
                </c:pt>
                <c:pt idx="3605">
                  <c:v>12/9/14 13:32</c:v>
                </c:pt>
                <c:pt idx="3606">
                  <c:v>12/9/14 13:32</c:v>
                </c:pt>
                <c:pt idx="3607">
                  <c:v>12/9/14 13:32</c:v>
                </c:pt>
                <c:pt idx="3608">
                  <c:v>12/9/14 13:32</c:v>
                </c:pt>
                <c:pt idx="3609">
                  <c:v>12/9/14 13:32</c:v>
                </c:pt>
                <c:pt idx="3610">
                  <c:v>12/9/14 13:32</c:v>
                </c:pt>
                <c:pt idx="3611">
                  <c:v>12/9/14 13:32</c:v>
                </c:pt>
                <c:pt idx="3612">
                  <c:v>12/9/14 13:32</c:v>
                </c:pt>
                <c:pt idx="3613">
                  <c:v>12/9/14 13:32</c:v>
                </c:pt>
                <c:pt idx="3614">
                  <c:v>12/9/14 13:32</c:v>
                </c:pt>
                <c:pt idx="3615">
                  <c:v>12/9/14 13:32</c:v>
                </c:pt>
                <c:pt idx="3616">
                  <c:v>12/9/14 13:32</c:v>
                </c:pt>
                <c:pt idx="3617">
                  <c:v>12/9/14 13:32</c:v>
                </c:pt>
                <c:pt idx="3618">
                  <c:v>12/9/14 13:32</c:v>
                </c:pt>
                <c:pt idx="3619">
                  <c:v>12/9/14 13:32</c:v>
                </c:pt>
                <c:pt idx="3620">
                  <c:v>12/9/14 13:32</c:v>
                </c:pt>
                <c:pt idx="3621">
                  <c:v>12/9/14 13:32</c:v>
                </c:pt>
                <c:pt idx="3622">
                  <c:v>12/9/14 13:32</c:v>
                </c:pt>
                <c:pt idx="3623">
                  <c:v>12/9/14 13:32</c:v>
                </c:pt>
                <c:pt idx="3624">
                  <c:v>12/9/14 13:32</c:v>
                </c:pt>
                <c:pt idx="3625">
                  <c:v>12/9/14 13:33</c:v>
                </c:pt>
                <c:pt idx="3626">
                  <c:v>12/9/14 13:33</c:v>
                </c:pt>
                <c:pt idx="3627">
                  <c:v>12/9/14 13:33</c:v>
                </c:pt>
                <c:pt idx="3628">
                  <c:v>12/9/14 13:33</c:v>
                </c:pt>
                <c:pt idx="3629">
                  <c:v>12/9/14 13:33</c:v>
                </c:pt>
                <c:pt idx="3630">
                  <c:v>12/9/14 13:33</c:v>
                </c:pt>
                <c:pt idx="3631">
                  <c:v>12/9/14 13:33</c:v>
                </c:pt>
                <c:pt idx="3632">
                  <c:v>12/9/14 13:33</c:v>
                </c:pt>
                <c:pt idx="3633">
                  <c:v>12/9/14 13:33</c:v>
                </c:pt>
                <c:pt idx="3634">
                  <c:v>12/9/14 13:33</c:v>
                </c:pt>
                <c:pt idx="3635">
                  <c:v>12/9/14 13:33</c:v>
                </c:pt>
                <c:pt idx="3636">
                  <c:v>12/9/14 13:33</c:v>
                </c:pt>
                <c:pt idx="3637">
                  <c:v>12/9/14 13:33</c:v>
                </c:pt>
                <c:pt idx="3638">
                  <c:v>12/9/14 13:33</c:v>
                </c:pt>
                <c:pt idx="3639">
                  <c:v>12/9/14 13:34</c:v>
                </c:pt>
                <c:pt idx="3640">
                  <c:v>12/9/14 13:34</c:v>
                </c:pt>
                <c:pt idx="3641">
                  <c:v>12/9/14 13:34</c:v>
                </c:pt>
                <c:pt idx="3642">
                  <c:v>12/9/14 13:34</c:v>
                </c:pt>
                <c:pt idx="3643">
                  <c:v>12/9/14 13:34</c:v>
                </c:pt>
                <c:pt idx="3644">
                  <c:v>12/9/14 13:34</c:v>
                </c:pt>
                <c:pt idx="3645">
                  <c:v>12/9/14 13:34</c:v>
                </c:pt>
                <c:pt idx="3646">
                  <c:v>12/9/14 13:34</c:v>
                </c:pt>
                <c:pt idx="3647">
                  <c:v>12/9/14 13:34</c:v>
                </c:pt>
                <c:pt idx="3648">
                  <c:v>12/9/14 13:35</c:v>
                </c:pt>
                <c:pt idx="3649">
                  <c:v>12/9/14 13:35</c:v>
                </c:pt>
                <c:pt idx="3650">
                  <c:v>12/9/14 13:35</c:v>
                </c:pt>
                <c:pt idx="3651">
                  <c:v>12/9/14 13:35</c:v>
                </c:pt>
                <c:pt idx="3652">
                  <c:v>12/9/14 13:35</c:v>
                </c:pt>
                <c:pt idx="3653">
                  <c:v>12/9/14 13:35</c:v>
                </c:pt>
                <c:pt idx="3654">
                  <c:v>12/9/14 13:35</c:v>
                </c:pt>
                <c:pt idx="3655">
                  <c:v>12/9/14 13:35</c:v>
                </c:pt>
                <c:pt idx="3656">
                  <c:v>12/9/14 13:35</c:v>
                </c:pt>
                <c:pt idx="3657">
                  <c:v>12/9/14 13:35</c:v>
                </c:pt>
                <c:pt idx="3658">
                  <c:v>12/9/14 13:35</c:v>
                </c:pt>
                <c:pt idx="3659">
                  <c:v>12/9/14 13:35</c:v>
                </c:pt>
                <c:pt idx="3660">
                  <c:v>12/9/14 13:35</c:v>
                </c:pt>
                <c:pt idx="3661">
                  <c:v>12/9/14 13:35</c:v>
                </c:pt>
                <c:pt idx="3662">
                  <c:v>12/9/14 13:35</c:v>
                </c:pt>
                <c:pt idx="3663">
                  <c:v>12/9/14 13:35</c:v>
                </c:pt>
                <c:pt idx="3664">
                  <c:v>12/9/14 13:35</c:v>
                </c:pt>
                <c:pt idx="3665">
                  <c:v>12/9/14 13:35</c:v>
                </c:pt>
                <c:pt idx="3666">
                  <c:v>12/9/14 13:36</c:v>
                </c:pt>
                <c:pt idx="3667">
                  <c:v>12/9/14 13:36</c:v>
                </c:pt>
                <c:pt idx="3668">
                  <c:v>12/9/14 13:36</c:v>
                </c:pt>
                <c:pt idx="3669">
                  <c:v>12/9/14 13:36</c:v>
                </c:pt>
                <c:pt idx="3670">
                  <c:v>12/9/14 13:36</c:v>
                </c:pt>
                <c:pt idx="3671">
                  <c:v>12/9/14 13:36</c:v>
                </c:pt>
                <c:pt idx="3672">
                  <c:v>12/9/14 13:36</c:v>
                </c:pt>
                <c:pt idx="3673">
                  <c:v>12/9/14 13:36</c:v>
                </c:pt>
                <c:pt idx="3674">
                  <c:v>12/9/14 13:36</c:v>
                </c:pt>
                <c:pt idx="3675">
                  <c:v>12/9/14 13:36</c:v>
                </c:pt>
                <c:pt idx="3676">
                  <c:v>12/9/14 13:36</c:v>
                </c:pt>
                <c:pt idx="3677">
                  <c:v>12/9/14 13:36</c:v>
                </c:pt>
                <c:pt idx="3678">
                  <c:v>12/9/14 13:36</c:v>
                </c:pt>
                <c:pt idx="3679">
                  <c:v>12/9/14 13:36</c:v>
                </c:pt>
                <c:pt idx="3680">
                  <c:v>12/9/14 13:36</c:v>
                </c:pt>
                <c:pt idx="3681">
                  <c:v>12/9/14 13:36</c:v>
                </c:pt>
                <c:pt idx="3682">
                  <c:v>12/9/14 13:36</c:v>
                </c:pt>
                <c:pt idx="3683">
                  <c:v>12/9/14 13:36</c:v>
                </c:pt>
                <c:pt idx="3684">
                  <c:v>12/9/14 13:36</c:v>
                </c:pt>
                <c:pt idx="3685">
                  <c:v>12/9/14 13:36</c:v>
                </c:pt>
                <c:pt idx="3686">
                  <c:v>12/9/14 13:36</c:v>
                </c:pt>
                <c:pt idx="3687">
                  <c:v>12/9/14 13:36</c:v>
                </c:pt>
                <c:pt idx="3688">
                  <c:v>12/9/14 13:37</c:v>
                </c:pt>
                <c:pt idx="3689">
                  <c:v>12/9/14 13:37</c:v>
                </c:pt>
                <c:pt idx="3690">
                  <c:v>12/9/14 13:37</c:v>
                </c:pt>
                <c:pt idx="3691">
                  <c:v>12/9/14 13:37</c:v>
                </c:pt>
                <c:pt idx="3692">
                  <c:v>12/9/14 13:37</c:v>
                </c:pt>
                <c:pt idx="3693">
                  <c:v>12/9/14 13:37</c:v>
                </c:pt>
                <c:pt idx="3694">
                  <c:v>12/9/14 13:37</c:v>
                </c:pt>
                <c:pt idx="3695">
                  <c:v>12/9/14 13:37</c:v>
                </c:pt>
                <c:pt idx="3696">
                  <c:v>12/9/14 13:37</c:v>
                </c:pt>
                <c:pt idx="3697">
                  <c:v>12/9/14 13:37</c:v>
                </c:pt>
                <c:pt idx="3698">
                  <c:v>12/9/14 13:38</c:v>
                </c:pt>
                <c:pt idx="3699">
                  <c:v>12/9/14 13:38</c:v>
                </c:pt>
                <c:pt idx="3700">
                  <c:v>12/9/14 13:38</c:v>
                </c:pt>
                <c:pt idx="3701">
                  <c:v>12/9/14 13:38</c:v>
                </c:pt>
                <c:pt idx="3702">
                  <c:v>12/9/14 13:38</c:v>
                </c:pt>
                <c:pt idx="3703">
                  <c:v>12/9/14 13:39</c:v>
                </c:pt>
                <c:pt idx="3704">
                  <c:v>12/9/14 13:39</c:v>
                </c:pt>
                <c:pt idx="3705">
                  <c:v>12/9/14 13:39</c:v>
                </c:pt>
                <c:pt idx="3706">
                  <c:v>12/9/14 13:39</c:v>
                </c:pt>
                <c:pt idx="3707">
                  <c:v>12/9/14 13:39</c:v>
                </c:pt>
                <c:pt idx="3708">
                  <c:v>12/9/14 13:39</c:v>
                </c:pt>
                <c:pt idx="3709">
                  <c:v>12/9/14 13:39</c:v>
                </c:pt>
                <c:pt idx="3710">
                  <c:v>12/9/14 13:39</c:v>
                </c:pt>
                <c:pt idx="3711">
                  <c:v>12/9/14 13:39</c:v>
                </c:pt>
                <c:pt idx="3712">
                  <c:v>12/9/14 13:39</c:v>
                </c:pt>
                <c:pt idx="3713">
                  <c:v>12/9/14 13:39</c:v>
                </c:pt>
                <c:pt idx="3714">
                  <c:v>12/9/14 13:39</c:v>
                </c:pt>
                <c:pt idx="3715">
                  <c:v>12/9/14 13:39</c:v>
                </c:pt>
                <c:pt idx="3716">
                  <c:v>12/9/14 13:40</c:v>
                </c:pt>
                <c:pt idx="3717">
                  <c:v>12/9/14 13:40</c:v>
                </c:pt>
                <c:pt idx="3718">
                  <c:v>12/9/14 13:40</c:v>
                </c:pt>
                <c:pt idx="3719">
                  <c:v>12/9/14 13:40</c:v>
                </c:pt>
                <c:pt idx="3720">
                  <c:v>12/9/14 13:40</c:v>
                </c:pt>
                <c:pt idx="3721">
                  <c:v>12/9/14 13:40</c:v>
                </c:pt>
                <c:pt idx="3722">
                  <c:v>12/9/14 13:40</c:v>
                </c:pt>
                <c:pt idx="3723">
                  <c:v>12/9/14 13:40</c:v>
                </c:pt>
                <c:pt idx="3724">
                  <c:v>12/9/14 13:40</c:v>
                </c:pt>
                <c:pt idx="3725">
                  <c:v>12/9/14 13:40</c:v>
                </c:pt>
                <c:pt idx="3726">
                  <c:v>12/9/14 13:40</c:v>
                </c:pt>
                <c:pt idx="3727">
                  <c:v>12/9/14 13:41</c:v>
                </c:pt>
                <c:pt idx="3728">
                  <c:v>12/9/14 13:41</c:v>
                </c:pt>
                <c:pt idx="3729">
                  <c:v>12/9/14 13:41</c:v>
                </c:pt>
                <c:pt idx="3730">
                  <c:v>12/9/14 13:41</c:v>
                </c:pt>
                <c:pt idx="3731">
                  <c:v>12/9/14 13:41</c:v>
                </c:pt>
                <c:pt idx="3732">
                  <c:v>12/9/14 13:41</c:v>
                </c:pt>
                <c:pt idx="3733">
                  <c:v>12/9/14 13:41</c:v>
                </c:pt>
                <c:pt idx="3734">
                  <c:v>12/9/14 13:41</c:v>
                </c:pt>
                <c:pt idx="3735">
                  <c:v>12/9/14 13:41</c:v>
                </c:pt>
                <c:pt idx="3736">
                  <c:v>12/9/14 13:41</c:v>
                </c:pt>
                <c:pt idx="3737">
                  <c:v>12/9/14 13:41</c:v>
                </c:pt>
                <c:pt idx="3738">
                  <c:v>12/9/14 13:41</c:v>
                </c:pt>
                <c:pt idx="3739">
                  <c:v>12/9/14 13:41</c:v>
                </c:pt>
                <c:pt idx="3740">
                  <c:v>12/9/14 13:41</c:v>
                </c:pt>
                <c:pt idx="3741">
                  <c:v>12/9/14 13:41</c:v>
                </c:pt>
                <c:pt idx="3742">
                  <c:v>12/9/14 13:42</c:v>
                </c:pt>
                <c:pt idx="3743">
                  <c:v>12/9/14 13:42</c:v>
                </c:pt>
                <c:pt idx="3744">
                  <c:v>12/9/14 13:42</c:v>
                </c:pt>
                <c:pt idx="3745">
                  <c:v>12/9/14 13:42</c:v>
                </c:pt>
                <c:pt idx="3746">
                  <c:v>12/9/14 13:42</c:v>
                </c:pt>
                <c:pt idx="3747">
                  <c:v>12/9/14 13:42</c:v>
                </c:pt>
                <c:pt idx="3748">
                  <c:v>12/9/14 13:42</c:v>
                </c:pt>
                <c:pt idx="3749">
                  <c:v>12/9/14 13:42</c:v>
                </c:pt>
                <c:pt idx="3750">
                  <c:v>12/9/14 13:42</c:v>
                </c:pt>
                <c:pt idx="3751">
                  <c:v>12/9/14 13:43</c:v>
                </c:pt>
                <c:pt idx="3752">
                  <c:v>12/9/14 13:43</c:v>
                </c:pt>
                <c:pt idx="3753">
                  <c:v>12/9/14 13:44</c:v>
                </c:pt>
                <c:pt idx="3754">
                  <c:v>12/9/14 13:44</c:v>
                </c:pt>
                <c:pt idx="3755">
                  <c:v>12/9/14 13:44</c:v>
                </c:pt>
                <c:pt idx="3756">
                  <c:v>12/9/14 13:44</c:v>
                </c:pt>
                <c:pt idx="3757">
                  <c:v>12/9/14 13:44</c:v>
                </c:pt>
                <c:pt idx="3758">
                  <c:v>12/9/14 13:44</c:v>
                </c:pt>
                <c:pt idx="3759">
                  <c:v>12/9/14 13:44</c:v>
                </c:pt>
                <c:pt idx="3760">
                  <c:v>12/9/14 13:44</c:v>
                </c:pt>
                <c:pt idx="3761">
                  <c:v>12/9/14 13:44</c:v>
                </c:pt>
                <c:pt idx="3762">
                  <c:v>12/9/14 13:44</c:v>
                </c:pt>
                <c:pt idx="3763">
                  <c:v>12/9/14 13:44</c:v>
                </c:pt>
                <c:pt idx="3764">
                  <c:v>12/9/14 13:45</c:v>
                </c:pt>
                <c:pt idx="3765">
                  <c:v>12/9/14 13:45</c:v>
                </c:pt>
                <c:pt idx="3766">
                  <c:v>12/9/14 13:45</c:v>
                </c:pt>
                <c:pt idx="3767">
                  <c:v>12/9/14 13:45</c:v>
                </c:pt>
                <c:pt idx="3768">
                  <c:v>12/9/14 13:45</c:v>
                </c:pt>
                <c:pt idx="3769">
                  <c:v>12/9/14 13:45</c:v>
                </c:pt>
                <c:pt idx="3770">
                  <c:v>12/9/14 13:46</c:v>
                </c:pt>
                <c:pt idx="3771">
                  <c:v>12/9/14 13:47</c:v>
                </c:pt>
                <c:pt idx="3772">
                  <c:v>12/9/14 13:47</c:v>
                </c:pt>
                <c:pt idx="3773">
                  <c:v>12/9/14 13:47</c:v>
                </c:pt>
                <c:pt idx="3774">
                  <c:v>12/9/14 13:47</c:v>
                </c:pt>
                <c:pt idx="3775">
                  <c:v>12/9/14 13:47</c:v>
                </c:pt>
                <c:pt idx="3776">
                  <c:v>12/9/14 13:47</c:v>
                </c:pt>
                <c:pt idx="3777">
                  <c:v>12/9/14 13:47</c:v>
                </c:pt>
                <c:pt idx="3778">
                  <c:v>12/9/14 13:48</c:v>
                </c:pt>
                <c:pt idx="3779">
                  <c:v>12/9/14 13:48</c:v>
                </c:pt>
                <c:pt idx="3780">
                  <c:v>12/9/14 13:48</c:v>
                </c:pt>
                <c:pt idx="3781">
                  <c:v>12/9/14 13:48</c:v>
                </c:pt>
                <c:pt idx="3782">
                  <c:v>12/9/14 13:49</c:v>
                </c:pt>
                <c:pt idx="3783">
                  <c:v>12/9/14 13:49</c:v>
                </c:pt>
                <c:pt idx="3784">
                  <c:v>12/9/14 13:49</c:v>
                </c:pt>
                <c:pt idx="3785">
                  <c:v>12/9/14 13:49</c:v>
                </c:pt>
                <c:pt idx="3786">
                  <c:v>12/9/14 13:49</c:v>
                </c:pt>
                <c:pt idx="3787">
                  <c:v>12/9/14 13:49</c:v>
                </c:pt>
                <c:pt idx="3788">
                  <c:v>12/9/14 13:49</c:v>
                </c:pt>
                <c:pt idx="3789">
                  <c:v>12/9/14 13:49</c:v>
                </c:pt>
                <c:pt idx="3790">
                  <c:v>12/9/14 13:49</c:v>
                </c:pt>
                <c:pt idx="3791">
                  <c:v>12/9/14 13:49</c:v>
                </c:pt>
                <c:pt idx="3792">
                  <c:v>12/9/14 13:49</c:v>
                </c:pt>
                <c:pt idx="3793">
                  <c:v>12/9/14 13:49</c:v>
                </c:pt>
                <c:pt idx="3794">
                  <c:v>12/9/14 13:49</c:v>
                </c:pt>
                <c:pt idx="3795">
                  <c:v>12/9/14 13:49</c:v>
                </c:pt>
                <c:pt idx="3796">
                  <c:v>12/9/14 13:49</c:v>
                </c:pt>
                <c:pt idx="3797">
                  <c:v>12/9/14 13:49</c:v>
                </c:pt>
                <c:pt idx="3798">
                  <c:v>12/9/14 13:49</c:v>
                </c:pt>
                <c:pt idx="3799">
                  <c:v>12/9/14 13:49</c:v>
                </c:pt>
                <c:pt idx="3800">
                  <c:v>12/9/14 13:49</c:v>
                </c:pt>
                <c:pt idx="3801">
                  <c:v>12/9/14 13:49</c:v>
                </c:pt>
                <c:pt idx="3802">
                  <c:v>12/9/14 13:49</c:v>
                </c:pt>
                <c:pt idx="3803">
                  <c:v>12/9/14 13:50</c:v>
                </c:pt>
                <c:pt idx="3804">
                  <c:v>12/9/14 13:50</c:v>
                </c:pt>
                <c:pt idx="3805">
                  <c:v>12/9/14 13:50</c:v>
                </c:pt>
                <c:pt idx="3806">
                  <c:v>12/9/14 13:50</c:v>
                </c:pt>
                <c:pt idx="3807">
                  <c:v>12/9/14 13:50</c:v>
                </c:pt>
                <c:pt idx="3808">
                  <c:v>12/9/14 13:50</c:v>
                </c:pt>
                <c:pt idx="3809">
                  <c:v>12/9/14 13:50</c:v>
                </c:pt>
                <c:pt idx="3810">
                  <c:v>12/9/14 13:50</c:v>
                </c:pt>
                <c:pt idx="3811">
                  <c:v>12/9/14 13:50</c:v>
                </c:pt>
                <c:pt idx="3812">
                  <c:v>12/9/14 13:50</c:v>
                </c:pt>
                <c:pt idx="3813">
                  <c:v>12/9/14 13:50</c:v>
                </c:pt>
                <c:pt idx="3814">
                  <c:v>12/9/14 13:50</c:v>
                </c:pt>
                <c:pt idx="3815">
                  <c:v>12/9/14 13:50</c:v>
                </c:pt>
                <c:pt idx="3816">
                  <c:v>12/9/14 13:50</c:v>
                </c:pt>
                <c:pt idx="3817">
                  <c:v>12/9/14 13:50</c:v>
                </c:pt>
                <c:pt idx="3818">
                  <c:v>12/9/14 13:50</c:v>
                </c:pt>
                <c:pt idx="3819">
                  <c:v>12/9/14 13:50</c:v>
                </c:pt>
                <c:pt idx="3820">
                  <c:v>12/9/14 13:50</c:v>
                </c:pt>
                <c:pt idx="3821">
                  <c:v>12/9/14 13:50</c:v>
                </c:pt>
                <c:pt idx="3822">
                  <c:v>12/9/14 13:50</c:v>
                </c:pt>
                <c:pt idx="3823">
                  <c:v>12/9/14 13:51</c:v>
                </c:pt>
                <c:pt idx="3824">
                  <c:v>12/9/14 13:51</c:v>
                </c:pt>
                <c:pt idx="3825">
                  <c:v>12/9/14 13:51</c:v>
                </c:pt>
                <c:pt idx="3826">
                  <c:v>12/9/14 13:51</c:v>
                </c:pt>
                <c:pt idx="3827">
                  <c:v>12/9/14 13:51</c:v>
                </c:pt>
                <c:pt idx="3828">
                  <c:v>12/9/14 13:51</c:v>
                </c:pt>
                <c:pt idx="3829">
                  <c:v>12/9/14 13:51</c:v>
                </c:pt>
                <c:pt idx="3830">
                  <c:v>12/9/14 13:51</c:v>
                </c:pt>
                <c:pt idx="3831">
                  <c:v>12/9/14 13:51</c:v>
                </c:pt>
                <c:pt idx="3832">
                  <c:v>12/9/14 13:51</c:v>
                </c:pt>
                <c:pt idx="3833">
                  <c:v>12/9/14 13:51</c:v>
                </c:pt>
                <c:pt idx="3834">
                  <c:v>12/9/14 13:51</c:v>
                </c:pt>
                <c:pt idx="3835">
                  <c:v>12/9/14 13:51</c:v>
                </c:pt>
                <c:pt idx="3836">
                  <c:v>12/9/14 13:51</c:v>
                </c:pt>
                <c:pt idx="3837">
                  <c:v>12/9/14 13:51</c:v>
                </c:pt>
                <c:pt idx="3838">
                  <c:v>12/9/14 13:51</c:v>
                </c:pt>
                <c:pt idx="3839">
                  <c:v>12/9/14 13:51</c:v>
                </c:pt>
                <c:pt idx="3840">
                  <c:v>12/9/14 13:52</c:v>
                </c:pt>
                <c:pt idx="3841">
                  <c:v>12/9/14 13:52</c:v>
                </c:pt>
                <c:pt idx="3842">
                  <c:v>12/9/14 13:52</c:v>
                </c:pt>
                <c:pt idx="3843">
                  <c:v>12/9/14 13:52</c:v>
                </c:pt>
                <c:pt idx="3844">
                  <c:v>12/9/14 13:52</c:v>
                </c:pt>
                <c:pt idx="3845">
                  <c:v>12/9/14 13:52</c:v>
                </c:pt>
                <c:pt idx="3846">
                  <c:v>12/9/14 13:52</c:v>
                </c:pt>
                <c:pt idx="3847">
                  <c:v>12/9/14 13:52</c:v>
                </c:pt>
                <c:pt idx="3848">
                  <c:v>12/9/14 13:52</c:v>
                </c:pt>
                <c:pt idx="3849">
                  <c:v>12/9/14 13:52</c:v>
                </c:pt>
                <c:pt idx="3850">
                  <c:v>12/9/14 13:52</c:v>
                </c:pt>
                <c:pt idx="3851">
                  <c:v>12/9/14 13:53</c:v>
                </c:pt>
                <c:pt idx="3852">
                  <c:v>12/9/14 13:53</c:v>
                </c:pt>
                <c:pt idx="3853">
                  <c:v>12/9/14 13:53</c:v>
                </c:pt>
                <c:pt idx="3854">
                  <c:v>12/9/14 13:53</c:v>
                </c:pt>
                <c:pt idx="3855">
                  <c:v>12/9/14 13:53</c:v>
                </c:pt>
                <c:pt idx="3856">
                  <c:v>12/9/14 13:53</c:v>
                </c:pt>
                <c:pt idx="3857">
                  <c:v>12/9/14 13:53</c:v>
                </c:pt>
                <c:pt idx="3858">
                  <c:v>12/9/14 13:53</c:v>
                </c:pt>
                <c:pt idx="3859">
                  <c:v>12/9/14 13:53</c:v>
                </c:pt>
                <c:pt idx="3860">
                  <c:v>12/9/14 13:53</c:v>
                </c:pt>
                <c:pt idx="3861">
                  <c:v>12/9/14 13:53</c:v>
                </c:pt>
                <c:pt idx="3862">
                  <c:v>12/9/14 13:53</c:v>
                </c:pt>
                <c:pt idx="3863">
                  <c:v>12/9/14 13:53</c:v>
                </c:pt>
                <c:pt idx="3864">
                  <c:v>12/9/14 13:53</c:v>
                </c:pt>
                <c:pt idx="3865">
                  <c:v>12/9/14 13:54</c:v>
                </c:pt>
                <c:pt idx="3866">
                  <c:v>12/9/14 13:54</c:v>
                </c:pt>
                <c:pt idx="3867">
                  <c:v>12/9/14 13:54</c:v>
                </c:pt>
                <c:pt idx="3868">
                  <c:v>12/9/14 13:54</c:v>
                </c:pt>
                <c:pt idx="3869">
                  <c:v>12/9/14 13:54</c:v>
                </c:pt>
                <c:pt idx="3870">
                  <c:v>12/9/14 13:54</c:v>
                </c:pt>
                <c:pt idx="3871">
                  <c:v>12/9/14 13:54</c:v>
                </c:pt>
                <c:pt idx="3872">
                  <c:v>12/9/14 13:54</c:v>
                </c:pt>
                <c:pt idx="3873">
                  <c:v>12/9/14 13:54</c:v>
                </c:pt>
                <c:pt idx="3874">
                  <c:v>12/9/14 13:54</c:v>
                </c:pt>
                <c:pt idx="3875">
                  <c:v>12/9/14 13:54</c:v>
                </c:pt>
                <c:pt idx="3876">
                  <c:v>12/9/14 13:54</c:v>
                </c:pt>
                <c:pt idx="3877">
                  <c:v>12/9/14 13:54</c:v>
                </c:pt>
                <c:pt idx="3878">
                  <c:v>12/9/14 13:54</c:v>
                </c:pt>
                <c:pt idx="3879">
                  <c:v>12/9/14 13:54</c:v>
                </c:pt>
                <c:pt idx="3880">
                  <c:v>12/9/14 13:54</c:v>
                </c:pt>
                <c:pt idx="3881">
                  <c:v>12/9/14 13:54</c:v>
                </c:pt>
                <c:pt idx="3882">
                  <c:v>12/9/14 13:54</c:v>
                </c:pt>
                <c:pt idx="3883">
                  <c:v>12/9/14 13:54</c:v>
                </c:pt>
                <c:pt idx="3884">
                  <c:v>12/9/14 13:54</c:v>
                </c:pt>
                <c:pt idx="3885">
                  <c:v>12/9/14 13:55</c:v>
                </c:pt>
                <c:pt idx="3886">
                  <c:v>12/9/14 13:55</c:v>
                </c:pt>
                <c:pt idx="3887">
                  <c:v>12/9/14 13:55</c:v>
                </c:pt>
                <c:pt idx="3888">
                  <c:v>12/9/14 13:55</c:v>
                </c:pt>
                <c:pt idx="3889">
                  <c:v>12/9/14 13:55</c:v>
                </c:pt>
                <c:pt idx="3890">
                  <c:v>12/9/14 13:55</c:v>
                </c:pt>
                <c:pt idx="3891">
                  <c:v>12/9/14 13:55</c:v>
                </c:pt>
                <c:pt idx="3892">
                  <c:v>12/9/14 13:56</c:v>
                </c:pt>
                <c:pt idx="3893">
                  <c:v>12/9/14 13:56</c:v>
                </c:pt>
                <c:pt idx="3894">
                  <c:v>12/9/14 13:56</c:v>
                </c:pt>
                <c:pt idx="3895">
                  <c:v>12/9/14 13:56</c:v>
                </c:pt>
                <c:pt idx="3896">
                  <c:v>12/9/14 13:56</c:v>
                </c:pt>
                <c:pt idx="3897">
                  <c:v>12/9/14 13:56</c:v>
                </c:pt>
                <c:pt idx="3898">
                  <c:v>12/9/14 13:56</c:v>
                </c:pt>
                <c:pt idx="3899">
                  <c:v>12/9/14 13:56</c:v>
                </c:pt>
                <c:pt idx="3900">
                  <c:v>12/9/14 13:57</c:v>
                </c:pt>
                <c:pt idx="3901">
                  <c:v>12/9/14 13:57</c:v>
                </c:pt>
                <c:pt idx="3902">
                  <c:v>12/9/14 13:57</c:v>
                </c:pt>
                <c:pt idx="3903">
                  <c:v>12/9/14 13:58</c:v>
                </c:pt>
                <c:pt idx="3904">
                  <c:v>12/9/14 13:58</c:v>
                </c:pt>
                <c:pt idx="3905">
                  <c:v>12/9/14 13:58</c:v>
                </c:pt>
                <c:pt idx="3906">
                  <c:v>12/9/14 13:58</c:v>
                </c:pt>
                <c:pt idx="3907">
                  <c:v>12/9/14 13:58</c:v>
                </c:pt>
                <c:pt idx="3908">
                  <c:v>12/9/14 13:58</c:v>
                </c:pt>
                <c:pt idx="3909">
                  <c:v>12/9/14 13:58</c:v>
                </c:pt>
                <c:pt idx="3910">
                  <c:v>12/9/14 13:58</c:v>
                </c:pt>
                <c:pt idx="3911">
                  <c:v>12/9/14 13:58</c:v>
                </c:pt>
                <c:pt idx="3912">
                  <c:v>12/9/14 13:58</c:v>
                </c:pt>
                <c:pt idx="3913">
                  <c:v>12/9/14 13:58</c:v>
                </c:pt>
                <c:pt idx="3914">
                  <c:v>12/9/14 13:58</c:v>
                </c:pt>
                <c:pt idx="3915">
                  <c:v>12/9/14 13:58</c:v>
                </c:pt>
                <c:pt idx="3916">
                  <c:v>12/9/14 13:58</c:v>
                </c:pt>
                <c:pt idx="3917">
                  <c:v>12/9/14 13:59</c:v>
                </c:pt>
                <c:pt idx="3918">
                  <c:v>12/9/14 13:59</c:v>
                </c:pt>
                <c:pt idx="3919">
                  <c:v>12/9/14 13:59</c:v>
                </c:pt>
                <c:pt idx="3920">
                  <c:v>12/9/14 13:59</c:v>
                </c:pt>
                <c:pt idx="3921">
                  <c:v>12/9/14 13:59</c:v>
                </c:pt>
                <c:pt idx="3922">
                  <c:v>12/9/14 13:59</c:v>
                </c:pt>
                <c:pt idx="3923">
                  <c:v>12/9/14 13:59</c:v>
                </c:pt>
                <c:pt idx="3924">
                  <c:v>12/9/14 13:59</c:v>
                </c:pt>
                <c:pt idx="3925">
                  <c:v>12/9/14 14:00</c:v>
                </c:pt>
                <c:pt idx="3926">
                  <c:v>12/9/14 14:00</c:v>
                </c:pt>
                <c:pt idx="3927">
                  <c:v>12/9/14 14:00</c:v>
                </c:pt>
                <c:pt idx="3928">
                  <c:v>12/9/14 14:00</c:v>
                </c:pt>
                <c:pt idx="3929">
                  <c:v>12/9/14 14:00</c:v>
                </c:pt>
                <c:pt idx="3930">
                  <c:v>12/9/14 14:00</c:v>
                </c:pt>
                <c:pt idx="3931">
                  <c:v>12/9/14 14:00</c:v>
                </c:pt>
                <c:pt idx="3932">
                  <c:v>12/9/14 14:00</c:v>
                </c:pt>
                <c:pt idx="3933">
                  <c:v>12/9/14 14:01</c:v>
                </c:pt>
                <c:pt idx="3934">
                  <c:v>12/9/14 14:01</c:v>
                </c:pt>
                <c:pt idx="3935">
                  <c:v>12/9/14 14:01</c:v>
                </c:pt>
                <c:pt idx="3936">
                  <c:v>12/9/14 14:01</c:v>
                </c:pt>
                <c:pt idx="3937">
                  <c:v>12/9/14 14:01</c:v>
                </c:pt>
                <c:pt idx="3938">
                  <c:v>12/9/14 14:01</c:v>
                </c:pt>
                <c:pt idx="3939">
                  <c:v>12/9/14 14:01</c:v>
                </c:pt>
                <c:pt idx="3940">
                  <c:v>12/9/14 14:01</c:v>
                </c:pt>
                <c:pt idx="3941">
                  <c:v>12/9/14 14:01</c:v>
                </c:pt>
                <c:pt idx="3942">
                  <c:v>12/9/14 14:01</c:v>
                </c:pt>
                <c:pt idx="3943">
                  <c:v>12/9/14 14:01</c:v>
                </c:pt>
                <c:pt idx="3944">
                  <c:v>12/9/14 14:01</c:v>
                </c:pt>
                <c:pt idx="3945">
                  <c:v>12/9/14 14:01</c:v>
                </c:pt>
                <c:pt idx="3946">
                  <c:v>12/9/14 14:01</c:v>
                </c:pt>
                <c:pt idx="3947">
                  <c:v>12/9/14 14:01</c:v>
                </c:pt>
                <c:pt idx="3948">
                  <c:v>12/9/14 14:01</c:v>
                </c:pt>
                <c:pt idx="3949">
                  <c:v>12/9/14 14:01</c:v>
                </c:pt>
                <c:pt idx="3950">
                  <c:v>12/9/14 14:01</c:v>
                </c:pt>
                <c:pt idx="3951">
                  <c:v>12/9/14 14:01</c:v>
                </c:pt>
                <c:pt idx="3952">
                  <c:v>12/9/14 14:01</c:v>
                </c:pt>
                <c:pt idx="3953">
                  <c:v>12/9/14 14:01</c:v>
                </c:pt>
                <c:pt idx="3954">
                  <c:v>12/9/14 14:02</c:v>
                </c:pt>
                <c:pt idx="3955">
                  <c:v>12/9/14 14:02</c:v>
                </c:pt>
                <c:pt idx="3956">
                  <c:v>12/9/14 14:02</c:v>
                </c:pt>
                <c:pt idx="3957">
                  <c:v>12/9/14 14:02</c:v>
                </c:pt>
                <c:pt idx="3958">
                  <c:v>12/9/14 14:02</c:v>
                </c:pt>
                <c:pt idx="3959">
                  <c:v>12/9/14 14:02</c:v>
                </c:pt>
                <c:pt idx="3960">
                  <c:v>12/9/14 14:02</c:v>
                </c:pt>
                <c:pt idx="3961">
                  <c:v>12/9/14 14:02</c:v>
                </c:pt>
                <c:pt idx="3962">
                  <c:v>12/9/14 14:02</c:v>
                </c:pt>
                <c:pt idx="3963">
                  <c:v>12/9/14 14:02</c:v>
                </c:pt>
                <c:pt idx="3964">
                  <c:v>12/9/14 14:02</c:v>
                </c:pt>
                <c:pt idx="3965">
                  <c:v>12/9/14 14:03</c:v>
                </c:pt>
                <c:pt idx="3966">
                  <c:v>12/9/14 14:03</c:v>
                </c:pt>
                <c:pt idx="3967">
                  <c:v>12/9/14 14:03</c:v>
                </c:pt>
                <c:pt idx="3968">
                  <c:v>12/9/14 14:03</c:v>
                </c:pt>
                <c:pt idx="3969">
                  <c:v>12/9/14 14:03</c:v>
                </c:pt>
                <c:pt idx="3970">
                  <c:v>12/9/14 14:03</c:v>
                </c:pt>
                <c:pt idx="3971">
                  <c:v>12/9/14 14:03</c:v>
                </c:pt>
                <c:pt idx="3972">
                  <c:v>12/9/14 14:03</c:v>
                </c:pt>
                <c:pt idx="3973">
                  <c:v>12/9/14 14:04</c:v>
                </c:pt>
                <c:pt idx="3974">
                  <c:v>12/9/14 14:04</c:v>
                </c:pt>
                <c:pt idx="3975">
                  <c:v>12/9/14 14:04</c:v>
                </c:pt>
                <c:pt idx="3976">
                  <c:v>12/9/14 14:04</c:v>
                </c:pt>
                <c:pt idx="3977">
                  <c:v>12/9/14 14:04</c:v>
                </c:pt>
                <c:pt idx="3978">
                  <c:v>12/9/14 14:04</c:v>
                </c:pt>
                <c:pt idx="3979">
                  <c:v>12/9/14 14:04</c:v>
                </c:pt>
                <c:pt idx="3980">
                  <c:v>12/9/14 14:04</c:v>
                </c:pt>
                <c:pt idx="3981">
                  <c:v>12/9/14 14:04</c:v>
                </c:pt>
                <c:pt idx="3982">
                  <c:v>12/9/14 14:04</c:v>
                </c:pt>
                <c:pt idx="3983">
                  <c:v>12/9/14 14:05</c:v>
                </c:pt>
                <c:pt idx="3984">
                  <c:v>12/9/14 14:05</c:v>
                </c:pt>
                <c:pt idx="3985">
                  <c:v>12/9/14 14:05</c:v>
                </c:pt>
                <c:pt idx="3986">
                  <c:v>12/9/14 14:05</c:v>
                </c:pt>
                <c:pt idx="3987">
                  <c:v>12/9/14 14:05</c:v>
                </c:pt>
                <c:pt idx="3988">
                  <c:v>12/9/14 14:05</c:v>
                </c:pt>
                <c:pt idx="3989">
                  <c:v>12/9/14 14:05</c:v>
                </c:pt>
                <c:pt idx="3990">
                  <c:v>12/9/14 14:05</c:v>
                </c:pt>
                <c:pt idx="3991">
                  <c:v>12/9/14 14:05</c:v>
                </c:pt>
                <c:pt idx="3992">
                  <c:v>12/9/14 14:05</c:v>
                </c:pt>
                <c:pt idx="3993">
                  <c:v>12/9/14 14:05</c:v>
                </c:pt>
                <c:pt idx="3994">
                  <c:v>12/9/14 14:05</c:v>
                </c:pt>
                <c:pt idx="3995">
                  <c:v>12/9/14 14:05</c:v>
                </c:pt>
                <c:pt idx="3996">
                  <c:v>12/9/14 14:05</c:v>
                </c:pt>
                <c:pt idx="3997">
                  <c:v>12/9/14 14:05</c:v>
                </c:pt>
                <c:pt idx="3998">
                  <c:v>12/9/14 14:05</c:v>
                </c:pt>
                <c:pt idx="3999">
                  <c:v>12/9/14 14:05</c:v>
                </c:pt>
                <c:pt idx="4000">
                  <c:v>12/9/14 14:05</c:v>
                </c:pt>
                <c:pt idx="4001">
                  <c:v>12/9/14 14:05</c:v>
                </c:pt>
                <c:pt idx="4002">
                  <c:v>12/9/14 14:05</c:v>
                </c:pt>
                <c:pt idx="4003">
                  <c:v>12/9/14 14:05</c:v>
                </c:pt>
                <c:pt idx="4004">
                  <c:v>12/9/14 14:05</c:v>
                </c:pt>
                <c:pt idx="4005">
                  <c:v>12/9/14 14:05</c:v>
                </c:pt>
                <c:pt idx="4006">
                  <c:v>12/9/14 14:06</c:v>
                </c:pt>
                <c:pt idx="4007">
                  <c:v>12/9/14 14:06</c:v>
                </c:pt>
                <c:pt idx="4008">
                  <c:v>12/9/14 14:06</c:v>
                </c:pt>
                <c:pt idx="4009">
                  <c:v>12/9/14 14:06</c:v>
                </c:pt>
                <c:pt idx="4010">
                  <c:v>12/9/14 14:06</c:v>
                </c:pt>
                <c:pt idx="4011">
                  <c:v>12/9/14 14:06</c:v>
                </c:pt>
                <c:pt idx="4012">
                  <c:v>12/9/14 14:06</c:v>
                </c:pt>
                <c:pt idx="4013">
                  <c:v>12/9/14 14:06</c:v>
                </c:pt>
                <c:pt idx="4014">
                  <c:v>12/9/14 14:06</c:v>
                </c:pt>
                <c:pt idx="4015">
                  <c:v>12/9/14 14:06</c:v>
                </c:pt>
                <c:pt idx="4016">
                  <c:v>12/9/14 14:06</c:v>
                </c:pt>
                <c:pt idx="4017">
                  <c:v>12/9/14 14:07</c:v>
                </c:pt>
                <c:pt idx="4018">
                  <c:v>12/9/14 14:07</c:v>
                </c:pt>
                <c:pt idx="4019">
                  <c:v>12/9/14 14:07</c:v>
                </c:pt>
                <c:pt idx="4020">
                  <c:v>12/9/14 14:07</c:v>
                </c:pt>
                <c:pt idx="4021">
                  <c:v>12/9/14 14:07</c:v>
                </c:pt>
                <c:pt idx="4022">
                  <c:v>12/9/14 14:07</c:v>
                </c:pt>
                <c:pt idx="4023">
                  <c:v>12/9/14 14:07</c:v>
                </c:pt>
                <c:pt idx="4024">
                  <c:v>12/9/14 14:07</c:v>
                </c:pt>
                <c:pt idx="4025">
                  <c:v>12/9/14 14:07</c:v>
                </c:pt>
                <c:pt idx="4026">
                  <c:v>12/9/14 14:07</c:v>
                </c:pt>
                <c:pt idx="4027">
                  <c:v>12/9/14 14:07</c:v>
                </c:pt>
                <c:pt idx="4028">
                  <c:v>12/9/14 14:07</c:v>
                </c:pt>
                <c:pt idx="4029">
                  <c:v>12/9/14 14:07</c:v>
                </c:pt>
                <c:pt idx="4030">
                  <c:v>12/9/14 14:07</c:v>
                </c:pt>
                <c:pt idx="4031">
                  <c:v>12/9/14 14:07</c:v>
                </c:pt>
                <c:pt idx="4032">
                  <c:v>12/9/14 14:07</c:v>
                </c:pt>
                <c:pt idx="4033">
                  <c:v>12/9/14 14:07</c:v>
                </c:pt>
                <c:pt idx="4034">
                  <c:v>12/9/14 14:07</c:v>
                </c:pt>
                <c:pt idx="4035">
                  <c:v>12/9/14 14:07</c:v>
                </c:pt>
                <c:pt idx="4036">
                  <c:v>12/9/14 14:07</c:v>
                </c:pt>
                <c:pt idx="4037">
                  <c:v>12/9/14 14:07</c:v>
                </c:pt>
                <c:pt idx="4038">
                  <c:v>12/9/14 14:07</c:v>
                </c:pt>
                <c:pt idx="4039">
                  <c:v>12/9/14 14:07</c:v>
                </c:pt>
                <c:pt idx="4040">
                  <c:v>12/9/14 14:07</c:v>
                </c:pt>
                <c:pt idx="4041">
                  <c:v>12/9/14 14:08</c:v>
                </c:pt>
                <c:pt idx="4042">
                  <c:v>12/9/14 14:08</c:v>
                </c:pt>
                <c:pt idx="4043">
                  <c:v>12/9/14 14:08</c:v>
                </c:pt>
                <c:pt idx="4044">
                  <c:v>12/9/14 14:08</c:v>
                </c:pt>
                <c:pt idx="4045">
                  <c:v>12/9/14 14:08</c:v>
                </c:pt>
                <c:pt idx="4046">
                  <c:v>12/9/14 14:08</c:v>
                </c:pt>
                <c:pt idx="4047">
                  <c:v>12/9/14 14:08</c:v>
                </c:pt>
                <c:pt idx="4048">
                  <c:v>12/9/14 14:08</c:v>
                </c:pt>
                <c:pt idx="4049">
                  <c:v>12/9/14 14:08</c:v>
                </c:pt>
                <c:pt idx="4050">
                  <c:v>12/9/14 14:08</c:v>
                </c:pt>
                <c:pt idx="4051">
                  <c:v>12/9/14 14:08</c:v>
                </c:pt>
                <c:pt idx="4052">
                  <c:v>12/9/14 14:08</c:v>
                </c:pt>
                <c:pt idx="4053">
                  <c:v>12/9/14 14:08</c:v>
                </c:pt>
                <c:pt idx="4054">
                  <c:v>12/9/14 14:08</c:v>
                </c:pt>
                <c:pt idx="4055">
                  <c:v>12/9/14 14:08</c:v>
                </c:pt>
                <c:pt idx="4056">
                  <c:v>12/9/14 14:08</c:v>
                </c:pt>
                <c:pt idx="4057">
                  <c:v>12/9/14 14:08</c:v>
                </c:pt>
                <c:pt idx="4058">
                  <c:v>12/9/14 14:08</c:v>
                </c:pt>
                <c:pt idx="4059">
                  <c:v>12/9/14 14:09</c:v>
                </c:pt>
                <c:pt idx="4060">
                  <c:v>12/9/14 14:09</c:v>
                </c:pt>
                <c:pt idx="4061">
                  <c:v>12/9/14 14:09</c:v>
                </c:pt>
                <c:pt idx="4062">
                  <c:v>12/9/14 14:09</c:v>
                </c:pt>
                <c:pt idx="4063">
                  <c:v>12/9/14 14:09</c:v>
                </c:pt>
                <c:pt idx="4064">
                  <c:v>12/9/14 14:09</c:v>
                </c:pt>
                <c:pt idx="4065">
                  <c:v>12/9/14 14:09</c:v>
                </c:pt>
                <c:pt idx="4066">
                  <c:v>12/9/14 14:09</c:v>
                </c:pt>
                <c:pt idx="4067">
                  <c:v>12/9/14 14:09</c:v>
                </c:pt>
                <c:pt idx="4068">
                  <c:v>12/9/14 14:09</c:v>
                </c:pt>
                <c:pt idx="4069">
                  <c:v>12/9/14 14:09</c:v>
                </c:pt>
                <c:pt idx="4070">
                  <c:v>12/9/14 14:09</c:v>
                </c:pt>
                <c:pt idx="4071">
                  <c:v>12/9/14 14:09</c:v>
                </c:pt>
                <c:pt idx="4072">
                  <c:v>12/9/14 14:09</c:v>
                </c:pt>
                <c:pt idx="4073">
                  <c:v>12/9/14 14:09</c:v>
                </c:pt>
                <c:pt idx="4074">
                  <c:v>12/9/14 14:09</c:v>
                </c:pt>
                <c:pt idx="4075">
                  <c:v>12/9/14 14:09</c:v>
                </c:pt>
                <c:pt idx="4076">
                  <c:v>12/9/14 14:10</c:v>
                </c:pt>
                <c:pt idx="4077">
                  <c:v>12/9/14 14:10</c:v>
                </c:pt>
                <c:pt idx="4078">
                  <c:v>12/9/14 14:10</c:v>
                </c:pt>
                <c:pt idx="4079">
                  <c:v>12/9/14 14:10</c:v>
                </c:pt>
                <c:pt idx="4080">
                  <c:v>12/9/14 14:10</c:v>
                </c:pt>
                <c:pt idx="4081">
                  <c:v>12/9/14 14:10</c:v>
                </c:pt>
                <c:pt idx="4082">
                  <c:v>12/9/14 14:10</c:v>
                </c:pt>
                <c:pt idx="4083">
                  <c:v>12/9/14 14:10</c:v>
                </c:pt>
                <c:pt idx="4084">
                  <c:v>12/9/14 14:10</c:v>
                </c:pt>
                <c:pt idx="4085">
                  <c:v>12/9/14 14:10</c:v>
                </c:pt>
                <c:pt idx="4086">
                  <c:v>12/9/14 14:10</c:v>
                </c:pt>
                <c:pt idx="4087">
                  <c:v>12/9/14 14:10</c:v>
                </c:pt>
                <c:pt idx="4088">
                  <c:v>12/9/14 14:10</c:v>
                </c:pt>
                <c:pt idx="4089">
                  <c:v>12/9/14 14:10</c:v>
                </c:pt>
                <c:pt idx="4090">
                  <c:v>12/9/14 14:10</c:v>
                </c:pt>
                <c:pt idx="4091">
                  <c:v>12/9/14 14:10</c:v>
                </c:pt>
                <c:pt idx="4092">
                  <c:v>12/9/14 14:10</c:v>
                </c:pt>
                <c:pt idx="4093">
                  <c:v>12/9/14 14:10</c:v>
                </c:pt>
                <c:pt idx="4094">
                  <c:v>12/9/14 14:10</c:v>
                </c:pt>
                <c:pt idx="4095">
                  <c:v>12/9/14 14:10</c:v>
                </c:pt>
                <c:pt idx="4096">
                  <c:v>12/9/14 14:10</c:v>
                </c:pt>
                <c:pt idx="4097">
                  <c:v>12/9/14 14:10</c:v>
                </c:pt>
                <c:pt idx="4098">
                  <c:v>12/9/14 14:10</c:v>
                </c:pt>
                <c:pt idx="4099">
                  <c:v>12/9/14 14:11</c:v>
                </c:pt>
                <c:pt idx="4100">
                  <c:v>12/9/14 14:11</c:v>
                </c:pt>
                <c:pt idx="4101">
                  <c:v>12/9/14 14:11</c:v>
                </c:pt>
                <c:pt idx="4102">
                  <c:v>12/9/14 14:12</c:v>
                </c:pt>
                <c:pt idx="4103">
                  <c:v>12/9/14 14:13</c:v>
                </c:pt>
                <c:pt idx="4104">
                  <c:v>12/9/14 14:13</c:v>
                </c:pt>
                <c:pt idx="4105">
                  <c:v>12/9/14 14:13</c:v>
                </c:pt>
                <c:pt idx="4106">
                  <c:v>12/9/14 14:13</c:v>
                </c:pt>
                <c:pt idx="4107">
                  <c:v>12/9/14 14:13</c:v>
                </c:pt>
                <c:pt idx="4108">
                  <c:v>12/9/14 14:13</c:v>
                </c:pt>
                <c:pt idx="4109">
                  <c:v>12/9/14 14:13</c:v>
                </c:pt>
                <c:pt idx="4110">
                  <c:v>12/9/14 14:13</c:v>
                </c:pt>
                <c:pt idx="4111">
                  <c:v>12/9/14 14:13</c:v>
                </c:pt>
                <c:pt idx="4112">
                  <c:v>12/9/14 14:13</c:v>
                </c:pt>
                <c:pt idx="4113">
                  <c:v>12/9/14 14:13</c:v>
                </c:pt>
                <c:pt idx="4114">
                  <c:v>12/9/14 14:14</c:v>
                </c:pt>
                <c:pt idx="4115">
                  <c:v>12/9/14 14:14</c:v>
                </c:pt>
                <c:pt idx="4116">
                  <c:v>12/9/14 14:14</c:v>
                </c:pt>
                <c:pt idx="4117">
                  <c:v>12/9/14 14:14</c:v>
                </c:pt>
                <c:pt idx="4118">
                  <c:v>12/9/14 14:14</c:v>
                </c:pt>
                <c:pt idx="4119">
                  <c:v>12/9/14 14:14</c:v>
                </c:pt>
                <c:pt idx="4120">
                  <c:v>12/9/14 14:14</c:v>
                </c:pt>
                <c:pt idx="4121">
                  <c:v>12/9/14 14:15</c:v>
                </c:pt>
                <c:pt idx="4122">
                  <c:v>12/9/14 14:15</c:v>
                </c:pt>
                <c:pt idx="4123">
                  <c:v>12/9/14 14:15</c:v>
                </c:pt>
                <c:pt idx="4124">
                  <c:v>12/9/14 14:15</c:v>
                </c:pt>
                <c:pt idx="4125">
                  <c:v>12/9/14 14:15</c:v>
                </c:pt>
                <c:pt idx="4126">
                  <c:v>12/9/14 14:15</c:v>
                </c:pt>
                <c:pt idx="4127">
                  <c:v>12/9/14 14:15</c:v>
                </c:pt>
                <c:pt idx="4128">
                  <c:v>12/9/14 14:15</c:v>
                </c:pt>
                <c:pt idx="4129">
                  <c:v>12/9/14 14:15</c:v>
                </c:pt>
                <c:pt idx="4130">
                  <c:v>12/9/14 14:15</c:v>
                </c:pt>
                <c:pt idx="4131">
                  <c:v>12/9/14 14:15</c:v>
                </c:pt>
                <c:pt idx="4132">
                  <c:v>12/9/14 14:15</c:v>
                </c:pt>
                <c:pt idx="4133">
                  <c:v>12/9/14 14:15</c:v>
                </c:pt>
                <c:pt idx="4134">
                  <c:v>12/9/14 14:15</c:v>
                </c:pt>
                <c:pt idx="4135">
                  <c:v>12/9/14 14:16</c:v>
                </c:pt>
                <c:pt idx="4136">
                  <c:v>12/9/14 14:16</c:v>
                </c:pt>
                <c:pt idx="4137">
                  <c:v>12/9/14 14:16</c:v>
                </c:pt>
                <c:pt idx="4138">
                  <c:v>12/9/14 14:16</c:v>
                </c:pt>
                <c:pt idx="4139">
                  <c:v>12/9/14 14:16</c:v>
                </c:pt>
                <c:pt idx="4140">
                  <c:v>12/9/14 14:16</c:v>
                </c:pt>
                <c:pt idx="4141">
                  <c:v>12/9/14 14:16</c:v>
                </c:pt>
                <c:pt idx="4142">
                  <c:v>12/9/14 14:16</c:v>
                </c:pt>
                <c:pt idx="4143">
                  <c:v>12/9/14 14:16</c:v>
                </c:pt>
                <c:pt idx="4144">
                  <c:v>12/9/14 14:16</c:v>
                </c:pt>
                <c:pt idx="4145">
                  <c:v>12/9/14 14:16</c:v>
                </c:pt>
                <c:pt idx="4146">
                  <c:v>12/9/14 14:16</c:v>
                </c:pt>
                <c:pt idx="4147">
                  <c:v>12/9/14 14:16</c:v>
                </c:pt>
                <c:pt idx="4148">
                  <c:v>12/9/14 14:16</c:v>
                </c:pt>
                <c:pt idx="4149">
                  <c:v>12/9/14 14:17</c:v>
                </c:pt>
                <c:pt idx="4150">
                  <c:v>12/9/14 14:17</c:v>
                </c:pt>
                <c:pt idx="4151">
                  <c:v>12/9/14 14:17</c:v>
                </c:pt>
                <c:pt idx="4152">
                  <c:v>12/9/14 14:17</c:v>
                </c:pt>
                <c:pt idx="4153">
                  <c:v>12/9/14 14:17</c:v>
                </c:pt>
                <c:pt idx="4154">
                  <c:v>12/9/14 14:17</c:v>
                </c:pt>
                <c:pt idx="4155">
                  <c:v>12/9/14 14:17</c:v>
                </c:pt>
                <c:pt idx="4156">
                  <c:v>12/9/14 14:17</c:v>
                </c:pt>
                <c:pt idx="4157">
                  <c:v>12/9/14 14:17</c:v>
                </c:pt>
                <c:pt idx="4158">
                  <c:v>12/9/14 14:17</c:v>
                </c:pt>
                <c:pt idx="4159">
                  <c:v>12/9/14 14:18</c:v>
                </c:pt>
                <c:pt idx="4160">
                  <c:v>12/9/14 14:18</c:v>
                </c:pt>
                <c:pt idx="4161">
                  <c:v>12/9/14 14:18</c:v>
                </c:pt>
                <c:pt idx="4162">
                  <c:v>12/9/14 14:18</c:v>
                </c:pt>
                <c:pt idx="4163">
                  <c:v>12/9/14 14:18</c:v>
                </c:pt>
                <c:pt idx="4164">
                  <c:v>12/9/14 14:18</c:v>
                </c:pt>
                <c:pt idx="4165">
                  <c:v>12/9/14 14:18</c:v>
                </c:pt>
                <c:pt idx="4166">
                  <c:v>12/9/14 14:18</c:v>
                </c:pt>
                <c:pt idx="4167">
                  <c:v>12/9/14 14:18</c:v>
                </c:pt>
                <c:pt idx="4168">
                  <c:v>12/9/14 14:18</c:v>
                </c:pt>
                <c:pt idx="4169">
                  <c:v>12/9/14 14:18</c:v>
                </c:pt>
                <c:pt idx="4170">
                  <c:v>12/9/14 14:18</c:v>
                </c:pt>
                <c:pt idx="4171">
                  <c:v>12/9/14 14:19</c:v>
                </c:pt>
                <c:pt idx="4172">
                  <c:v>12/9/14 14:19</c:v>
                </c:pt>
                <c:pt idx="4173">
                  <c:v>12/9/14 14:20</c:v>
                </c:pt>
                <c:pt idx="4174">
                  <c:v>12/9/14 14:20</c:v>
                </c:pt>
                <c:pt idx="4175">
                  <c:v>12/9/14 14:20</c:v>
                </c:pt>
                <c:pt idx="4176">
                  <c:v>12/9/14 14:20</c:v>
                </c:pt>
                <c:pt idx="4177">
                  <c:v>12/9/14 14:20</c:v>
                </c:pt>
                <c:pt idx="4178">
                  <c:v>12/9/14 14:20</c:v>
                </c:pt>
                <c:pt idx="4179">
                  <c:v>12/9/14 14:20</c:v>
                </c:pt>
                <c:pt idx="4180">
                  <c:v>12/9/14 14:20</c:v>
                </c:pt>
                <c:pt idx="4181">
                  <c:v>12/9/14 14:20</c:v>
                </c:pt>
                <c:pt idx="4182">
                  <c:v>12/9/14 14:20</c:v>
                </c:pt>
                <c:pt idx="4183">
                  <c:v>12/9/14 14:21</c:v>
                </c:pt>
                <c:pt idx="4184">
                  <c:v>12/9/14 14:21</c:v>
                </c:pt>
                <c:pt idx="4185">
                  <c:v>12/9/14 14:21</c:v>
                </c:pt>
                <c:pt idx="4186">
                  <c:v>12/9/14 14:21</c:v>
                </c:pt>
                <c:pt idx="4187">
                  <c:v>12/9/14 14:21</c:v>
                </c:pt>
                <c:pt idx="4188">
                  <c:v>12/9/14 14:21</c:v>
                </c:pt>
                <c:pt idx="4189">
                  <c:v>12/9/14 14:22</c:v>
                </c:pt>
                <c:pt idx="4190">
                  <c:v>12/9/14 14:22</c:v>
                </c:pt>
                <c:pt idx="4191">
                  <c:v>12/9/14 14:22</c:v>
                </c:pt>
                <c:pt idx="4192">
                  <c:v>12/9/14 14:23</c:v>
                </c:pt>
                <c:pt idx="4193">
                  <c:v>12/9/14 14:25</c:v>
                </c:pt>
                <c:pt idx="4194">
                  <c:v>12/9/14 14:27</c:v>
                </c:pt>
                <c:pt idx="4195">
                  <c:v>12/9/14 14:27</c:v>
                </c:pt>
                <c:pt idx="4196">
                  <c:v>12/9/14 14:27</c:v>
                </c:pt>
                <c:pt idx="4197">
                  <c:v>12/9/14 14:32</c:v>
                </c:pt>
                <c:pt idx="4198">
                  <c:v>12/9/14 14:32</c:v>
                </c:pt>
                <c:pt idx="4199">
                  <c:v>12/9/14 14:33</c:v>
                </c:pt>
                <c:pt idx="4200">
                  <c:v>12/9/14 14:33</c:v>
                </c:pt>
                <c:pt idx="4201">
                  <c:v>12/9/14 14:33</c:v>
                </c:pt>
                <c:pt idx="4202">
                  <c:v>12/9/14 14:34</c:v>
                </c:pt>
                <c:pt idx="4203">
                  <c:v>12/9/14 14:34</c:v>
                </c:pt>
                <c:pt idx="4204">
                  <c:v>12/9/14 14:36</c:v>
                </c:pt>
                <c:pt idx="4205">
                  <c:v>12/9/14 14:36</c:v>
                </c:pt>
                <c:pt idx="4206">
                  <c:v>12/9/14 14:39</c:v>
                </c:pt>
                <c:pt idx="4207">
                  <c:v>12/9/14 14:41</c:v>
                </c:pt>
                <c:pt idx="4208">
                  <c:v>12/9/14 14:41</c:v>
                </c:pt>
                <c:pt idx="4209">
                  <c:v>12/9/14 14:41</c:v>
                </c:pt>
                <c:pt idx="4210">
                  <c:v>12/9/14 14:42</c:v>
                </c:pt>
                <c:pt idx="4211">
                  <c:v>12/9/14 14:42</c:v>
                </c:pt>
                <c:pt idx="4212">
                  <c:v>12/9/14 14:43</c:v>
                </c:pt>
                <c:pt idx="4213">
                  <c:v>12/9/14 14:46</c:v>
                </c:pt>
                <c:pt idx="4214">
                  <c:v>12/9/14 14:48</c:v>
                </c:pt>
                <c:pt idx="4215">
                  <c:v>12/9/14 14:51</c:v>
                </c:pt>
                <c:pt idx="4216">
                  <c:v>12/9/14 14:53</c:v>
                </c:pt>
                <c:pt idx="4217">
                  <c:v>12/9/14 14:53</c:v>
                </c:pt>
                <c:pt idx="4218">
                  <c:v>12/9/14 14:53</c:v>
                </c:pt>
                <c:pt idx="4219">
                  <c:v>12/9/14 14:53</c:v>
                </c:pt>
                <c:pt idx="4220">
                  <c:v>12/9/14 14:54</c:v>
                </c:pt>
                <c:pt idx="4221">
                  <c:v>12/9/14 14:54</c:v>
                </c:pt>
                <c:pt idx="4222">
                  <c:v>12/9/14 14:57</c:v>
                </c:pt>
                <c:pt idx="4223">
                  <c:v>12/9/14 14:57</c:v>
                </c:pt>
                <c:pt idx="4224">
                  <c:v>12/9/14 14:59</c:v>
                </c:pt>
                <c:pt idx="4225">
                  <c:v>12/9/14 14:59</c:v>
                </c:pt>
                <c:pt idx="4226">
                  <c:v>12/9/14 15:01</c:v>
                </c:pt>
                <c:pt idx="4227">
                  <c:v>12/9/14 15:02</c:v>
                </c:pt>
                <c:pt idx="4228">
                  <c:v>12/9/14 15:02</c:v>
                </c:pt>
                <c:pt idx="4229">
                  <c:v>12/9/14 15:04</c:v>
                </c:pt>
                <c:pt idx="4230">
                  <c:v>12/9/14 15:06</c:v>
                </c:pt>
                <c:pt idx="4231">
                  <c:v>12/9/14 15:06</c:v>
                </c:pt>
                <c:pt idx="4232">
                  <c:v>12/9/14 15:07</c:v>
                </c:pt>
                <c:pt idx="4233">
                  <c:v>12/9/14 15:07</c:v>
                </c:pt>
                <c:pt idx="4234">
                  <c:v>12/9/14 15:07</c:v>
                </c:pt>
                <c:pt idx="4235">
                  <c:v>12/9/14 15:08</c:v>
                </c:pt>
                <c:pt idx="4236">
                  <c:v>12/9/14 15:08</c:v>
                </c:pt>
                <c:pt idx="4237">
                  <c:v>12/9/14 15:11</c:v>
                </c:pt>
                <c:pt idx="4238">
                  <c:v>12/9/14 15:12</c:v>
                </c:pt>
                <c:pt idx="4239">
                  <c:v>12/9/14 15:14</c:v>
                </c:pt>
                <c:pt idx="4240">
                  <c:v>12/9/14 15:15</c:v>
                </c:pt>
                <c:pt idx="4241">
                  <c:v>12/9/14 15:17</c:v>
                </c:pt>
                <c:pt idx="4242">
                  <c:v>12/9/14 15:22</c:v>
                </c:pt>
                <c:pt idx="4243">
                  <c:v>12/9/14 15:23</c:v>
                </c:pt>
                <c:pt idx="4244">
                  <c:v>12/9/14 15:27</c:v>
                </c:pt>
                <c:pt idx="4245">
                  <c:v>12/9/14 15:28</c:v>
                </c:pt>
                <c:pt idx="4246">
                  <c:v>12/9/14 15:29</c:v>
                </c:pt>
                <c:pt idx="4247">
                  <c:v>12/9/14 15:32</c:v>
                </c:pt>
                <c:pt idx="4248">
                  <c:v>12/9/14 15:32</c:v>
                </c:pt>
                <c:pt idx="4249">
                  <c:v>12/9/14 15:32</c:v>
                </c:pt>
                <c:pt idx="4250">
                  <c:v>12/9/14 15:35</c:v>
                </c:pt>
                <c:pt idx="4251">
                  <c:v>12/9/14 15:35</c:v>
                </c:pt>
                <c:pt idx="4252">
                  <c:v>12/9/14 15:37</c:v>
                </c:pt>
                <c:pt idx="4253">
                  <c:v>12/9/14 15:38</c:v>
                </c:pt>
                <c:pt idx="4254">
                  <c:v>12/9/14 15:39</c:v>
                </c:pt>
                <c:pt idx="4255">
                  <c:v>12/9/14 15:41</c:v>
                </c:pt>
                <c:pt idx="4256">
                  <c:v>12/9/14 15:42</c:v>
                </c:pt>
                <c:pt idx="4257">
                  <c:v>12/9/14 15:49</c:v>
                </c:pt>
                <c:pt idx="4258">
                  <c:v>12/9/14 15:51</c:v>
                </c:pt>
                <c:pt idx="4259">
                  <c:v>12/9/14 15:53</c:v>
                </c:pt>
                <c:pt idx="4260">
                  <c:v>12/9/14 15:53</c:v>
                </c:pt>
                <c:pt idx="4261">
                  <c:v>12/9/14 15:54</c:v>
                </c:pt>
                <c:pt idx="4262">
                  <c:v>12/9/14 15:57</c:v>
                </c:pt>
                <c:pt idx="4263">
                  <c:v>12/9/14 15:58</c:v>
                </c:pt>
                <c:pt idx="4264">
                  <c:v>12/9/14 15:58</c:v>
                </c:pt>
                <c:pt idx="4265">
                  <c:v>12/9/14 16:01</c:v>
                </c:pt>
                <c:pt idx="4266">
                  <c:v>12/9/14 16:02</c:v>
                </c:pt>
                <c:pt idx="4267">
                  <c:v>12/9/14 16:05</c:v>
                </c:pt>
                <c:pt idx="4268">
                  <c:v>12/9/14 16:06</c:v>
                </c:pt>
                <c:pt idx="4269">
                  <c:v>12/9/14 16:06</c:v>
                </c:pt>
                <c:pt idx="4270">
                  <c:v>12/9/14 16:06</c:v>
                </c:pt>
                <c:pt idx="4271">
                  <c:v>12/9/14 16:08</c:v>
                </c:pt>
                <c:pt idx="4272">
                  <c:v>12/9/14 16:09</c:v>
                </c:pt>
                <c:pt idx="4273">
                  <c:v>12/9/14 16:11</c:v>
                </c:pt>
                <c:pt idx="4274">
                  <c:v>12/9/14 16:12</c:v>
                </c:pt>
                <c:pt idx="4275">
                  <c:v>12/9/14 16:13</c:v>
                </c:pt>
                <c:pt idx="4276">
                  <c:v>12/9/14 16:14</c:v>
                </c:pt>
                <c:pt idx="4277">
                  <c:v>12/9/14 16:15</c:v>
                </c:pt>
                <c:pt idx="4278">
                  <c:v>12/9/14 16:15</c:v>
                </c:pt>
                <c:pt idx="4279">
                  <c:v>12/9/14 16:18</c:v>
                </c:pt>
                <c:pt idx="4280">
                  <c:v>12/9/14 16:24</c:v>
                </c:pt>
                <c:pt idx="4281">
                  <c:v>12/9/14 16:25</c:v>
                </c:pt>
                <c:pt idx="4282">
                  <c:v>12/9/14 16:27</c:v>
                </c:pt>
                <c:pt idx="4283">
                  <c:v>12/9/14 16:29</c:v>
                </c:pt>
                <c:pt idx="4284">
                  <c:v>12/9/14 16:29</c:v>
                </c:pt>
                <c:pt idx="4285">
                  <c:v>12/9/14 16:32</c:v>
                </c:pt>
                <c:pt idx="4286">
                  <c:v>12/9/14 16:32</c:v>
                </c:pt>
                <c:pt idx="4287">
                  <c:v>12/9/14 16:32</c:v>
                </c:pt>
                <c:pt idx="4288">
                  <c:v>12/9/14 16:37</c:v>
                </c:pt>
                <c:pt idx="4289">
                  <c:v>12/9/14 16:37</c:v>
                </c:pt>
                <c:pt idx="4290">
                  <c:v>12/9/14 16:37</c:v>
                </c:pt>
                <c:pt idx="4291">
                  <c:v>12/9/14 16:41</c:v>
                </c:pt>
                <c:pt idx="4292">
                  <c:v>12/9/14 16:42</c:v>
                </c:pt>
                <c:pt idx="4293">
                  <c:v>12/9/14 16:44</c:v>
                </c:pt>
                <c:pt idx="4294">
                  <c:v>12/9/14 16:46</c:v>
                </c:pt>
                <c:pt idx="4295">
                  <c:v>12/9/14 16:49</c:v>
                </c:pt>
                <c:pt idx="4296">
                  <c:v>12/9/14 16:50</c:v>
                </c:pt>
                <c:pt idx="4297">
                  <c:v>12/9/14 16:52</c:v>
                </c:pt>
                <c:pt idx="4298">
                  <c:v>12/9/14 16:53</c:v>
                </c:pt>
                <c:pt idx="4299">
                  <c:v>12/9/14 16:53</c:v>
                </c:pt>
                <c:pt idx="4300">
                  <c:v>12/9/14 16:57</c:v>
                </c:pt>
                <c:pt idx="4301">
                  <c:v>12/9/14 17:02</c:v>
                </c:pt>
                <c:pt idx="4302">
                  <c:v>12/9/14 17:02</c:v>
                </c:pt>
                <c:pt idx="4303">
                  <c:v>12/9/14 17:02</c:v>
                </c:pt>
                <c:pt idx="4304">
                  <c:v>12/9/14 17:04</c:v>
                </c:pt>
                <c:pt idx="4305">
                  <c:v>12/9/14 17:06</c:v>
                </c:pt>
                <c:pt idx="4306">
                  <c:v>12/9/14 17:08</c:v>
                </c:pt>
                <c:pt idx="4307">
                  <c:v>12/9/14 17:10</c:v>
                </c:pt>
                <c:pt idx="4308">
                  <c:v>12/9/14 17:10</c:v>
                </c:pt>
                <c:pt idx="4309">
                  <c:v>12/9/14 17:10</c:v>
                </c:pt>
                <c:pt idx="4310">
                  <c:v>12/9/14 17:12</c:v>
                </c:pt>
                <c:pt idx="4311">
                  <c:v>12/9/14 17:13</c:v>
                </c:pt>
                <c:pt idx="4312">
                  <c:v>12/9/14 17:13</c:v>
                </c:pt>
                <c:pt idx="4313">
                  <c:v>12/9/14 17:13</c:v>
                </c:pt>
                <c:pt idx="4314">
                  <c:v>12/9/14 17:16</c:v>
                </c:pt>
                <c:pt idx="4315">
                  <c:v>12/9/14 17:17</c:v>
                </c:pt>
                <c:pt idx="4316">
                  <c:v>12/9/14 17:17</c:v>
                </c:pt>
                <c:pt idx="4317">
                  <c:v>12/9/14 17:19</c:v>
                </c:pt>
                <c:pt idx="4318">
                  <c:v>12/9/14 17:19</c:v>
                </c:pt>
                <c:pt idx="4319">
                  <c:v>12/9/14 17:20</c:v>
                </c:pt>
                <c:pt idx="4320">
                  <c:v>12/9/14 17:25</c:v>
                </c:pt>
                <c:pt idx="4321">
                  <c:v>12/9/14 17:26</c:v>
                </c:pt>
                <c:pt idx="4322">
                  <c:v>12/9/14 17:26</c:v>
                </c:pt>
                <c:pt idx="4323">
                  <c:v>12/9/14 17:30</c:v>
                </c:pt>
                <c:pt idx="4324">
                  <c:v>12/9/14 17:30</c:v>
                </c:pt>
                <c:pt idx="4325">
                  <c:v>12/9/14 17:31</c:v>
                </c:pt>
                <c:pt idx="4326">
                  <c:v>12/9/14 17:32</c:v>
                </c:pt>
                <c:pt idx="4327">
                  <c:v>12/9/14 17:32</c:v>
                </c:pt>
                <c:pt idx="4328">
                  <c:v>12/9/14 17:33</c:v>
                </c:pt>
                <c:pt idx="4329">
                  <c:v>12/9/14 17:35</c:v>
                </c:pt>
                <c:pt idx="4330">
                  <c:v>12/9/14 17:36</c:v>
                </c:pt>
                <c:pt idx="4331">
                  <c:v>12/9/14 17:38</c:v>
                </c:pt>
                <c:pt idx="4332">
                  <c:v>12/9/14 17:41</c:v>
                </c:pt>
                <c:pt idx="4333">
                  <c:v>12/9/14 17:45</c:v>
                </c:pt>
                <c:pt idx="4334">
                  <c:v>12/9/14 17:46</c:v>
                </c:pt>
                <c:pt idx="4335">
                  <c:v>12/9/14 17:46</c:v>
                </c:pt>
                <c:pt idx="4336">
                  <c:v>12/9/14 17:46</c:v>
                </c:pt>
                <c:pt idx="4337">
                  <c:v>12/9/14 17:48</c:v>
                </c:pt>
                <c:pt idx="4338">
                  <c:v>12/9/14 17:50</c:v>
                </c:pt>
                <c:pt idx="4339">
                  <c:v>12/9/14 17:51</c:v>
                </c:pt>
                <c:pt idx="4340">
                  <c:v>12/9/14 17:51</c:v>
                </c:pt>
                <c:pt idx="4341">
                  <c:v>12/9/14 17:51</c:v>
                </c:pt>
                <c:pt idx="4342">
                  <c:v>12/9/14 17:52</c:v>
                </c:pt>
                <c:pt idx="4343">
                  <c:v>12/9/14 17:52</c:v>
                </c:pt>
                <c:pt idx="4344">
                  <c:v>12/9/14 17:53</c:v>
                </c:pt>
                <c:pt idx="4345">
                  <c:v>12/9/14 17:57</c:v>
                </c:pt>
                <c:pt idx="4346">
                  <c:v>12/9/14 17:58</c:v>
                </c:pt>
                <c:pt idx="4347">
                  <c:v>12/9/14 18:01</c:v>
                </c:pt>
                <c:pt idx="4348">
                  <c:v>12/9/14 18:03</c:v>
                </c:pt>
                <c:pt idx="4349">
                  <c:v>12/9/14 18:04</c:v>
                </c:pt>
                <c:pt idx="4350">
                  <c:v>12/9/14 18:06</c:v>
                </c:pt>
                <c:pt idx="4351">
                  <c:v>12/9/14 18:06</c:v>
                </c:pt>
                <c:pt idx="4352">
                  <c:v>12/9/14 18:07</c:v>
                </c:pt>
                <c:pt idx="4353">
                  <c:v>12/9/14 18:10</c:v>
                </c:pt>
                <c:pt idx="4354">
                  <c:v>12/9/14 18:11</c:v>
                </c:pt>
                <c:pt idx="4355">
                  <c:v>12/9/14 18:13</c:v>
                </c:pt>
                <c:pt idx="4356">
                  <c:v>12/9/14 18:15</c:v>
                </c:pt>
                <c:pt idx="4357">
                  <c:v>12/9/14 18:17</c:v>
                </c:pt>
                <c:pt idx="4358">
                  <c:v>12/9/14 18:18</c:v>
                </c:pt>
                <c:pt idx="4359">
                  <c:v>12/9/14 18:20</c:v>
                </c:pt>
                <c:pt idx="4360">
                  <c:v>12/9/14 18:24</c:v>
                </c:pt>
                <c:pt idx="4361">
                  <c:v>12/9/14 18:24</c:v>
                </c:pt>
                <c:pt idx="4362">
                  <c:v>12/9/14 18:27</c:v>
                </c:pt>
                <c:pt idx="4363">
                  <c:v>12/9/14 18:27</c:v>
                </c:pt>
                <c:pt idx="4364">
                  <c:v>12/9/14 18:28</c:v>
                </c:pt>
                <c:pt idx="4365">
                  <c:v>12/9/14 18:28</c:v>
                </c:pt>
                <c:pt idx="4366">
                  <c:v>12/9/14 18:29</c:v>
                </c:pt>
                <c:pt idx="4367">
                  <c:v>12/9/14 18:29</c:v>
                </c:pt>
                <c:pt idx="4368">
                  <c:v>12/9/14 18:30</c:v>
                </c:pt>
                <c:pt idx="4369">
                  <c:v>12/9/14 18:34</c:v>
                </c:pt>
                <c:pt idx="4370">
                  <c:v>12/9/14 18:35</c:v>
                </c:pt>
                <c:pt idx="4371">
                  <c:v>12/9/14 18:36</c:v>
                </c:pt>
                <c:pt idx="4372">
                  <c:v>12/9/14 18:39</c:v>
                </c:pt>
                <c:pt idx="4373">
                  <c:v>12/9/14 18:41</c:v>
                </c:pt>
                <c:pt idx="4374">
                  <c:v>12/9/14 18:44</c:v>
                </c:pt>
                <c:pt idx="4375">
                  <c:v>12/9/14 18:45</c:v>
                </c:pt>
                <c:pt idx="4376">
                  <c:v>12/9/14 18:46</c:v>
                </c:pt>
                <c:pt idx="4377">
                  <c:v>12/9/14 18:47</c:v>
                </c:pt>
                <c:pt idx="4378">
                  <c:v>12/9/14 18:49</c:v>
                </c:pt>
                <c:pt idx="4379">
                  <c:v>12/9/14 18:49</c:v>
                </c:pt>
                <c:pt idx="4380">
                  <c:v>12/9/14 18:51</c:v>
                </c:pt>
                <c:pt idx="4381">
                  <c:v>12/9/14 18:51</c:v>
                </c:pt>
                <c:pt idx="4382">
                  <c:v>12/9/14 18:52</c:v>
                </c:pt>
                <c:pt idx="4383">
                  <c:v>12/9/14 18:54</c:v>
                </c:pt>
                <c:pt idx="4384">
                  <c:v>12/9/14 18:55</c:v>
                </c:pt>
                <c:pt idx="4385">
                  <c:v>12/9/14 18:57</c:v>
                </c:pt>
                <c:pt idx="4386">
                  <c:v>12/9/14 18:58</c:v>
                </c:pt>
                <c:pt idx="4387">
                  <c:v>12/9/14 19:00</c:v>
                </c:pt>
                <c:pt idx="4388">
                  <c:v>12/9/14 19:00</c:v>
                </c:pt>
                <c:pt idx="4389">
                  <c:v>12/9/14 19:01</c:v>
                </c:pt>
                <c:pt idx="4390">
                  <c:v>12/9/14 19:03</c:v>
                </c:pt>
                <c:pt idx="4391">
                  <c:v>12/9/14 19:04</c:v>
                </c:pt>
                <c:pt idx="4392">
                  <c:v>12/9/14 19:05</c:v>
                </c:pt>
                <c:pt idx="4393">
                  <c:v>12/9/14 19:06</c:v>
                </c:pt>
                <c:pt idx="4394">
                  <c:v>12/9/14 19:06</c:v>
                </c:pt>
                <c:pt idx="4395">
                  <c:v>12/9/14 19:06</c:v>
                </c:pt>
                <c:pt idx="4396">
                  <c:v>12/9/14 19:09</c:v>
                </c:pt>
                <c:pt idx="4397">
                  <c:v>12/9/14 19:10</c:v>
                </c:pt>
                <c:pt idx="4398">
                  <c:v>12/9/14 19:12</c:v>
                </c:pt>
                <c:pt idx="4399">
                  <c:v>12/9/14 19:13</c:v>
                </c:pt>
                <c:pt idx="4400">
                  <c:v>12/9/14 19:15</c:v>
                </c:pt>
                <c:pt idx="4401">
                  <c:v>12/9/14 19:16</c:v>
                </c:pt>
                <c:pt idx="4402">
                  <c:v>12/9/14 19:19</c:v>
                </c:pt>
                <c:pt idx="4403">
                  <c:v>12/9/14 19:19</c:v>
                </c:pt>
                <c:pt idx="4404">
                  <c:v>12/9/14 19:21</c:v>
                </c:pt>
                <c:pt idx="4405">
                  <c:v>12/9/14 19:24</c:v>
                </c:pt>
                <c:pt idx="4406">
                  <c:v>12/9/14 19:24</c:v>
                </c:pt>
                <c:pt idx="4407">
                  <c:v>12/9/14 19:24</c:v>
                </c:pt>
                <c:pt idx="4408">
                  <c:v>12/9/14 19:28</c:v>
                </c:pt>
                <c:pt idx="4409">
                  <c:v>12/9/14 19:28</c:v>
                </c:pt>
                <c:pt idx="4410">
                  <c:v>12/9/14 19:29</c:v>
                </c:pt>
                <c:pt idx="4411">
                  <c:v>12/9/14 19:29</c:v>
                </c:pt>
                <c:pt idx="4412">
                  <c:v>12/9/14 19:30</c:v>
                </c:pt>
                <c:pt idx="4413">
                  <c:v>12/9/14 19:30</c:v>
                </c:pt>
                <c:pt idx="4414">
                  <c:v>12/9/14 19:32</c:v>
                </c:pt>
                <c:pt idx="4415">
                  <c:v>12/9/14 19:32</c:v>
                </c:pt>
                <c:pt idx="4416">
                  <c:v>12/9/14 19:33</c:v>
                </c:pt>
                <c:pt idx="4417">
                  <c:v>12/9/14 19:34</c:v>
                </c:pt>
                <c:pt idx="4418">
                  <c:v>12/9/14 19:35</c:v>
                </c:pt>
                <c:pt idx="4419">
                  <c:v>12/9/14 19:36</c:v>
                </c:pt>
                <c:pt idx="4420">
                  <c:v>12/9/14 19:38</c:v>
                </c:pt>
                <c:pt idx="4421">
                  <c:v>12/9/14 19:38</c:v>
                </c:pt>
                <c:pt idx="4422">
                  <c:v>12/9/14 19:38</c:v>
                </c:pt>
                <c:pt idx="4423">
                  <c:v>12/9/14 19:44</c:v>
                </c:pt>
                <c:pt idx="4424">
                  <c:v>12/9/14 19:44</c:v>
                </c:pt>
                <c:pt idx="4425">
                  <c:v>12/9/14 19:45</c:v>
                </c:pt>
                <c:pt idx="4426">
                  <c:v>12/9/14 19:48</c:v>
                </c:pt>
                <c:pt idx="4427">
                  <c:v>12/9/14 19:48</c:v>
                </c:pt>
                <c:pt idx="4428">
                  <c:v>12/9/14 19:49</c:v>
                </c:pt>
                <c:pt idx="4429">
                  <c:v>12/9/14 19:49</c:v>
                </c:pt>
                <c:pt idx="4430">
                  <c:v>12/9/14 19:50</c:v>
                </c:pt>
                <c:pt idx="4431">
                  <c:v>12/9/14 19:51</c:v>
                </c:pt>
                <c:pt idx="4432">
                  <c:v>12/9/14 19:51</c:v>
                </c:pt>
                <c:pt idx="4433">
                  <c:v>12/9/14 19:51</c:v>
                </c:pt>
                <c:pt idx="4434">
                  <c:v>12/9/14 19:51</c:v>
                </c:pt>
                <c:pt idx="4435">
                  <c:v>12/9/14 19:53</c:v>
                </c:pt>
                <c:pt idx="4436">
                  <c:v>12/9/14 19:56</c:v>
                </c:pt>
                <c:pt idx="4437">
                  <c:v>12/9/14 19:57</c:v>
                </c:pt>
                <c:pt idx="4438">
                  <c:v>12/9/14 20:02</c:v>
                </c:pt>
                <c:pt idx="4439">
                  <c:v>12/9/14 20:03</c:v>
                </c:pt>
                <c:pt idx="4440">
                  <c:v>12/9/14 20:07</c:v>
                </c:pt>
                <c:pt idx="4441">
                  <c:v>12/9/14 20:10</c:v>
                </c:pt>
                <c:pt idx="4442">
                  <c:v>12/9/14 20:13</c:v>
                </c:pt>
                <c:pt idx="4443">
                  <c:v>12/9/14 20:18</c:v>
                </c:pt>
                <c:pt idx="4444">
                  <c:v>12/9/14 20:19</c:v>
                </c:pt>
                <c:pt idx="4445">
                  <c:v>12/9/14 20:19</c:v>
                </c:pt>
                <c:pt idx="4446">
                  <c:v>12/9/14 20:20</c:v>
                </c:pt>
                <c:pt idx="4447">
                  <c:v>12/9/14 20:21</c:v>
                </c:pt>
                <c:pt idx="4448">
                  <c:v>12/9/14 20:22</c:v>
                </c:pt>
                <c:pt idx="4449">
                  <c:v>12/9/14 20:22</c:v>
                </c:pt>
                <c:pt idx="4450">
                  <c:v>12/9/14 20:26</c:v>
                </c:pt>
                <c:pt idx="4451">
                  <c:v>12/9/14 20:28</c:v>
                </c:pt>
                <c:pt idx="4452">
                  <c:v>12/9/14 20:30</c:v>
                </c:pt>
                <c:pt idx="4453">
                  <c:v>12/9/14 20:30</c:v>
                </c:pt>
                <c:pt idx="4454">
                  <c:v>12/9/14 20:30</c:v>
                </c:pt>
                <c:pt idx="4455">
                  <c:v>12/9/14 20:33</c:v>
                </c:pt>
                <c:pt idx="4456">
                  <c:v>12/9/14 20:35</c:v>
                </c:pt>
                <c:pt idx="4457">
                  <c:v>12/9/14 20:36</c:v>
                </c:pt>
                <c:pt idx="4458">
                  <c:v>12/9/14 20:37</c:v>
                </c:pt>
                <c:pt idx="4459">
                  <c:v>12/9/14 20:41</c:v>
                </c:pt>
                <c:pt idx="4460">
                  <c:v>12/9/14 20:42</c:v>
                </c:pt>
                <c:pt idx="4461">
                  <c:v>12/9/14 20:43</c:v>
                </c:pt>
                <c:pt idx="4462">
                  <c:v>12/9/14 20:43</c:v>
                </c:pt>
                <c:pt idx="4463">
                  <c:v>12/9/14 20:47</c:v>
                </c:pt>
                <c:pt idx="4464">
                  <c:v>12/9/14 20:50</c:v>
                </c:pt>
                <c:pt idx="4465">
                  <c:v>12/9/14 20:54</c:v>
                </c:pt>
                <c:pt idx="4466">
                  <c:v>12/9/14 20:55</c:v>
                </c:pt>
                <c:pt idx="4467">
                  <c:v>12/9/14 20:56</c:v>
                </c:pt>
                <c:pt idx="4468">
                  <c:v>12/9/14 20:57</c:v>
                </c:pt>
                <c:pt idx="4469">
                  <c:v>12/9/14 20:57</c:v>
                </c:pt>
                <c:pt idx="4470">
                  <c:v>12/9/14 20:58</c:v>
                </c:pt>
                <c:pt idx="4471">
                  <c:v>12/9/14 20:59</c:v>
                </c:pt>
                <c:pt idx="4472">
                  <c:v>12/9/14 21:00</c:v>
                </c:pt>
                <c:pt idx="4473">
                  <c:v>12/9/14 21:00</c:v>
                </c:pt>
                <c:pt idx="4474">
                  <c:v>12/9/14 21:01</c:v>
                </c:pt>
                <c:pt idx="4475">
                  <c:v>12/9/14 21:02</c:v>
                </c:pt>
                <c:pt idx="4476">
                  <c:v>12/9/14 21:03</c:v>
                </c:pt>
                <c:pt idx="4477">
                  <c:v>12/9/14 21:05</c:v>
                </c:pt>
                <c:pt idx="4478">
                  <c:v>12/9/14 21:06</c:v>
                </c:pt>
                <c:pt idx="4479">
                  <c:v>12/9/14 21:06</c:v>
                </c:pt>
                <c:pt idx="4480">
                  <c:v>12/9/14 21:08</c:v>
                </c:pt>
                <c:pt idx="4481">
                  <c:v>12/9/14 21:08</c:v>
                </c:pt>
                <c:pt idx="4482">
                  <c:v>12/9/14 21:09</c:v>
                </c:pt>
                <c:pt idx="4483">
                  <c:v>12/9/14 21:11</c:v>
                </c:pt>
                <c:pt idx="4484">
                  <c:v>12/9/14 21:11</c:v>
                </c:pt>
                <c:pt idx="4485">
                  <c:v>12/9/14 21:13</c:v>
                </c:pt>
                <c:pt idx="4486">
                  <c:v>12/9/14 21:14</c:v>
                </c:pt>
                <c:pt idx="4487">
                  <c:v>12/9/14 21:15</c:v>
                </c:pt>
                <c:pt idx="4488">
                  <c:v>12/9/14 21:15</c:v>
                </c:pt>
                <c:pt idx="4489">
                  <c:v>12/9/14 21:18</c:v>
                </c:pt>
                <c:pt idx="4490">
                  <c:v>12/9/14 21:18</c:v>
                </c:pt>
                <c:pt idx="4491">
                  <c:v>12/9/14 21:20</c:v>
                </c:pt>
                <c:pt idx="4492">
                  <c:v>12/9/14 21:21</c:v>
                </c:pt>
                <c:pt idx="4493">
                  <c:v>12/9/14 21:21</c:v>
                </c:pt>
                <c:pt idx="4494">
                  <c:v>12/9/14 21:21</c:v>
                </c:pt>
                <c:pt idx="4495">
                  <c:v>12/9/14 21:22</c:v>
                </c:pt>
                <c:pt idx="4496">
                  <c:v>12/9/14 21:22</c:v>
                </c:pt>
                <c:pt idx="4497">
                  <c:v>12/9/14 21:23</c:v>
                </c:pt>
                <c:pt idx="4498">
                  <c:v>12/9/14 21:28</c:v>
                </c:pt>
                <c:pt idx="4499">
                  <c:v>12/9/14 21:28</c:v>
                </c:pt>
                <c:pt idx="4500">
                  <c:v>12/9/14 21:30</c:v>
                </c:pt>
                <c:pt idx="4501">
                  <c:v>12/9/14 21:30</c:v>
                </c:pt>
                <c:pt idx="4502">
                  <c:v>12/9/14 21:34</c:v>
                </c:pt>
                <c:pt idx="4503">
                  <c:v>12/9/14 21:35</c:v>
                </c:pt>
                <c:pt idx="4504">
                  <c:v>12/9/14 21:39</c:v>
                </c:pt>
                <c:pt idx="4505">
                  <c:v>12/9/14 21:41</c:v>
                </c:pt>
                <c:pt idx="4506">
                  <c:v>12/9/14 21:43</c:v>
                </c:pt>
                <c:pt idx="4507">
                  <c:v>12/9/14 21:44</c:v>
                </c:pt>
                <c:pt idx="4508">
                  <c:v>12/9/14 21:45</c:v>
                </c:pt>
                <c:pt idx="4509">
                  <c:v>12/9/14 21:46</c:v>
                </c:pt>
                <c:pt idx="4510">
                  <c:v>12/9/14 21:48</c:v>
                </c:pt>
                <c:pt idx="4511">
                  <c:v>12/9/14 21:48</c:v>
                </c:pt>
                <c:pt idx="4512">
                  <c:v>12/9/14 21:49</c:v>
                </c:pt>
                <c:pt idx="4513">
                  <c:v>12/9/14 21:50</c:v>
                </c:pt>
                <c:pt idx="4514">
                  <c:v>12/9/14 22:03</c:v>
                </c:pt>
                <c:pt idx="4515">
                  <c:v>12/9/14 22:06</c:v>
                </c:pt>
                <c:pt idx="4516">
                  <c:v>12/9/14 22:06</c:v>
                </c:pt>
                <c:pt idx="4517">
                  <c:v>12/9/14 22:06</c:v>
                </c:pt>
                <c:pt idx="4518">
                  <c:v>12/9/14 22:06</c:v>
                </c:pt>
                <c:pt idx="4519">
                  <c:v>12/9/14 22:07</c:v>
                </c:pt>
                <c:pt idx="4520">
                  <c:v>12/9/14 22:07</c:v>
                </c:pt>
                <c:pt idx="4521">
                  <c:v>12/9/14 22:07</c:v>
                </c:pt>
                <c:pt idx="4522">
                  <c:v>12/9/14 22:12</c:v>
                </c:pt>
                <c:pt idx="4523">
                  <c:v>12/9/14 22:13</c:v>
                </c:pt>
                <c:pt idx="4524">
                  <c:v>12/9/14 22:13</c:v>
                </c:pt>
                <c:pt idx="4525">
                  <c:v>12/9/14 22:15</c:v>
                </c:pt>
                <c:pt idx="4526">
                  <c:v>12/9/14 22:16</c:v>
                </c:pt>
                <c:pt idx="4527">
                  <c:v>12/9/14 22:16</c:v>
                </c:pt>
                <c:pt idx="4528">
                  <c:v>12/9/14 22:17</c:v>
                </c:pt>
                <c:pt idx="4529">
                  <c:v>12/9/14 22:19</c:v>
                </c:pt>
                <c:pt idx="4530">
                  <c:v>12/9/14 22:19</c:v>
                </c:pt>
                <c:pt idx="4531">
                  <c:v>12/9/14 22:20</c:v>
                </c:pt>
                <c:pt idx="4532">
                  <c:v>12/9/14 22:20</c:v>
                </c:pt>
                <c:pt idx="4533">
                  <c:v>12/9/14 22:20</c:v>
                </c:pt>
                <c:pt idx="4534">
                  <c:v>12/9/14 22:22</c:v>
                </c:pt>
                <c:pt idx="4535">
                  <c:v>12/9/14 22:25</c:v>
                </c:pt>
                <c:pt idx="4536">
                  <c:v>12/9/14 22:25</c:v>
                </c:pt>
                <c:pt idx="4537">
                  <c:v>12/9/14 22:26</c:v>
                </c:pt>
                <c:pt idx="4538">
                  <c:v>12/9/14 22:27</c:v>
                </c:pt>
                <c:pt idx="4539">
                  <c:v>12/9/14 22:27</c:v>
                </c:pt>
                <c:pt idx="4540">
                  <c:v>12/9/14 22:27</c:v>
                </c:pt>
                <c:pt idx="4541">
                  <c:v>12/9/14 22:27</c:v>
                </c:pt>
                <c:pt idx="4542">
                  <c:v>12/9/14 22:28</c:v>
                </c:pt>
                <c:pt idx="4543">
                  <c:v>12/9/14 22:28</c:v>
                </c:pt>
                <c:pt idx="4544">
                  <c:v>12/9/14 22:30</c:v>
                </c:pt>
                <c:pt idx="4545">
                  <c:v>12/9/14 22:32</c:v>
                </c:pt>
                <c:pt idx="4546">
                  <c:v>12/9/14 22:34</c:v>
                </c:pt>
                <c:pt idx="4547">
                  <c:v>12/9/14 22:34</c:v>
                </c:pt>
                <c:pt idx="4548">
                  <c:v>12/9/14 22:38</c:v>
                </c:pt>
                <c:pt idx="4549">
                  <c:v>12/9/14 22:41</c:v>
                </c:pt>
                <c:pt idx="4550">
                  <c:v>12/9/14 22:42</c:v>
                </c:pt>
                <c:pt idx="4551">
                  <c:v>12/9/14 22:42</c:v>
                </c:pt>
                <c:pt idx="4552">
                  <c:v>12/9/14 22:42</c:v>
                </c:pt>
                <c:pt idx="4553">
                  <c:v>12/9/14 22:44</c:v>
                </c:pt>
                <c:pt idx="4554">
                  <c:v>12/9/14 22:45</c:v>
                </c:pt>
                <c:pt idx="4555">
                  <c:v>12/9/14 22:47</c:v>
                </c:pt>
                <c:pt idx="4556">
                  <c:v>12/9/14 22:49</c:v>
                </c:pt>
                <c:pt idx="4557">
                  <c:v>12/9/14 22:51</c:v>
                </c:pt>
                <c:pt idx="4558">
                  <c:v>12/9/14 22:51</c:v>
                </c:pt>
                <c:pt idx="4559">
                  <c:v>12/9/14 22:55</c:v>
                </c:pt>
                <c:pt idx="4560">
                  <c:v>12/9/14 22:58</c:v>
                </c:pt>
                <c:pt idx="4561">
                  <c:v>12/9/14 22:59</c:v>
                </c:pt>
                <c:pt idx="4562">
                  <c:v>12/9/14 23:02</c:v>
                </c:pt>
                <c:pt idx="4563">
                  <c:v>12/9/14 23:03</c:v>
                </c:pt>
                <c:pt idx="4564">
                  <c:v>12/9/14 23:06</c:v>
                </c:pt>
                <c:pt idx="4565">
                  <c:v>12/9/14 23:06</c:v>
                </c:pt>
                <c:pt idx="4566">
                  <c:v>12/9/14 23:07</c:v>
                </c:pt>
                <c:pt idx="4567">
                  <c:v>12/9/14 23:08</c:v>
                </c:pt>
                <c:pt idx="4568">
                  <c:v>12/9/14 23:08</c:v>
                </c:pt>
                <c:pt idx="4569">
                  <c:v>12/9/14 23:10</c:v>
                </c:pt>
                <c:pt idx="4570">
                  <c:v>12/9/14 23:11</c:v>
                </c:pt>
                <c:pt idx="4571">
                  <c:v>12/9/14 23:12</c:v>
                </c:pt>
                <c:pt idx="4572">
                  <c:v>12/9/14 23:17</c:v>
                </c:pt>
                <c:pt idx="4573">
                  <c:v>12/9/14 23:18</c:v>
                </c:pt>
                <c:pt idx="4574">
                  <c:v>12/9/14 23:20</c:v>
                </c:pt>
                <c:pt idx="4575">
                  <c:v>12/9/14 23:22</c:v>
                </c:pt>
                <c:pt idx="4576">
                  <c:v>12/9/14 23:24</c:v>
                </c:pt>
                <c:pt idx="4577">
                  <c:v>12/9/14 23:29</c:v>
                </c:pt>
                <c:pt idx="4578">
                  <c:v>12/9/14 23:29</c:v>
                </c:pt>
                <c:pt idx="4579">
                  <c:v>12/9/14 23:30</c:v>
                </c:pt>
                <c:pt idx="4580">
                  <c:v>12/9/14 23:30</c:v>
                </c:pt>
                <c:pt idx="4581">
                  <c:v>12/9/14 23:30</c:v>
                </c:pt>
                <c:pt idx="4582">
                  <c:v>12/9/14 23:32</c:v>
                </c:pt>
                <c:pt idx="4583">
                  <c:v>12/9/14 23:33</c:v>
                </c:pt>
                <c:pt idx="4584">
                  <c:v>12/9/14 23:35</c:v>
                </c:pt>
                <c:pt idx="4585">
                  <c:v>12/9/14 23:37</c:v>
                </c:pt>
                <c:pt idx="4586">
                  <c:v>12/9/14 23:39</c:v>
                </c:pt>
                <c:pt idx="4587">
                  <c:v>12/9/14 23:42</c:v>
                </c:pt>
                <c:pt idx="4588">
                  <c:v>12/9/14 23:49</c:v>
                </c:pt>
                <c:pt idx="4589">
                  <c:v>12/9/14 23:51</c:v>
                </c:pt>
                <c:pt idx="4590">
                  <c:v>12/9/14 23:53</c:v>
                </c:pt>
                <c:pt idx="4591">
                  <c:v>12/9/14 23:53</c:v>
                </c:pt>
                <c:pt idx="4592">
                  <c:v>12/9/14 23:54</c:v>
                </c:pt>
                <c:pt idx="4593">
                  <c:v>12/9/14 23:57</c:v>
                </c:pt>
                <c:pt idx="4594">
                  <c:v>12/9/14 23:57</c:v>
                </c:pt>
                <c:pt idx="4595">
                  <c:v>12/10/14 0:00</c:v>
                </c:pt>
                <c:pt idx="4596">
                  <c:v>12/10/14 0:00</c:v>
                </c:pt>
                <c:pt idx="4597">
                  <c:v>12/10/14 0:00</c:v>
                </c:pt>
                <c:pt idx="4598">
                  <c:v>12/10/14 0:01</c:v>
                </c:pt>
                <c:pt idx="4599">
                  <c:v>12/10/14 0:02</c:v>
                </c:pt>
                <c:pt idx="4600">
                  <c:v>12/10/14 0:02</c:v>
                </c:pt>
                <c:pt idx="4601">
                  <c:v>12/10/14 0:02</c:v>
                </c:pt>
                <c:pt idx="4602">
                  <c:v>12/10/14 0:05</c:v>
                </c:pt>
                <c:pt idx="4603">
                  <c:v>12/10/14 0:07</c:v>
                </c:pt>
                <c:pt idx="4604">
                  <c:v>12/10/14 0:07</c:v>
                </c:pt>
                <c:pt idx="4605">
                  <c:v>12/10/14 0:07</c:v>
                </c:pt>
                <c:pt idx="4606">
                  <c:v>12/10/14 0:08</c:v>
                </c:pt>
                <c:pt idx="4607">
                  <c:v>12/10/14 0:08</c:v>
                </c:pt>
                <c:pt idx="4608">
                  <c:v>12/10/14 0:12</c:v>
                </c:pt>
                <c:pt idx="4609">
                  <c:v>12/10/14 0:15</c:v>
                </c:pt>
                <c:pt idx="4610">
                  <c:v>12/10/14 0:23</c:v>
                </c:pt>
                <c:pt idx="4611">
                  <c:v>12/10/14 0:24</c:v>
                </c:pt>
                <c:pt idx="4612">
                  <c:v>12/10/14 0:24</c:v>
                </c:pt>
                <c:pt idx="4613">
                  <c:v>12/10/14 0:24</c:v>
                </c:pt>
                <c:pt idx="4614">
                  <c:v>12/10/14 0:25</c:v>
                </c:pt>
                <c:pt idx="4615">
                  <c:v>12/10/14 0:25</c:v>
                </c:pt>
                <c:pt idx="4616">
                  <c:v>12/10/14 0:29</c:v>
                </c:pt>
                <c:pt idx="4617">
                  <c:v>12/10/14 0:29</c:v>
                </c:pt>
                <c:pt idx="4618">
                  <c:v>12/10/14 0:31</c:v>
                </c:pt>
                <c:pt idx="4619">
                  <c:v>12/10/14 0:31</c:v>
                </c:pt>
                <c:pt idx="4620">
                  <c:v>12/10/14 0:31</c:v>
                </c:pt>
                <c:pt idx="4621">
                  <c:v>12/10/14 0:32</c:v>
                </c:pt>
                <c:pt idx="4622">
                  <c:v>12/10/14 0:32</c:v>
                </c:pt>
                <c:pt idx="4623">
                  <c:v>12/10/14 0:33</c:v>
                </c:pt>
                <c:pt idx="4624">
                  <c:v>12/10/14 0:35</c:v>
                </c:pt>
                <c:pt idx="4625">
                  <c:v>12/10/14 0:35</c:v>
                </c:pt>
                <c:pt idx="4626">
                  <c:v>12/10/14 0:35</c:v>
                </c:pt>
                <c:pt idx="4627">
                  <c:v>12/10/14 0:36</c:v>
                </c:pt>
                <c:pt idx="4628">
                  <c:v>12/10/14 0:36</c:v>
                </c:pt>
                <c:pt idx="4629">
                  <c:v>12/10/14 0:36</c:v>
                </c:pt>
                <c:pt idx="4630">
                  <c:v>12/10/14 0:38</c:v>
                </c:pt>
                <c:pt idx="4631">
                  <c:v>12/10/14 0:38</c:v>
                </c:pt>
                <c:pt idx="4632">
                  <c:v>12/10/14 0:38</c:v>
                </c:pt>
                <c:pt idx="4633">
                  <c:v>12/10/14 0:41</c:v>
                </c:pt>
                <c:pt idx="4634">
                  <c:v>12/10/14 0:45</c:v>
                </c:pt>
                <c:pt idx="4635">
                  <c:v>12/10/14 0:46</c:v>
                </c:pt>
                <c:pt idx="4636">
                  <c:v>12/10/14 0:46</c:v>
                </c:pt>
                <c:pt idx="4637">
                  <c:v>12/10/14 0:46</c:v>
                </c:pt>
                <c:pt idx="4638">
                  <c:v>12/10/14 0:48</c:v>
                </c:pt>
                <c:pt idx="4639">
                  <c:v>12/10/14 0:48</c:v>
                </c:pt>
                <c:pt idx="4640">
                  <c:v>12/10/14 0:50</c:v>
                </c:pt>
                <c:pt idx="4641">
                  <c:v>12/10/14 0:50</c:v>
                </c:pt>
                <c:pt idx="4642">
                  <c:v>12/10/14 0:51</c:v>
                </c:pt>
                <c:pt idx="4643">
                  <c:v>12/10/14 0:51</c:v>
                </c:pt>
                <c:pt idx="4644">
                  <c:v>12/10/14 0:54</c:v>
                </c:pt>
                <c:pt idx="4645">
                  <c:v>12/10/14 0:56</c:v>
                </c:pt>
                <c:pt idx="4646">
                  <c:v>12/10/14 0:58</c:v>
                </c:pt>
                <c:pt idx="4647">
                  <c:v>12/10/14 0:59</c:v>
                </c:pt>
                <c:pt idx="4648">
                  <c:v>12/10/14 1:04</c:v>
                </c:pt>
                <c:pt idx="4649">
                  <c:v>12/10/14 1:05</c:v>
                </c:pt>
                <c:pt idx="4650">
                  <c:v>12/10/14 1:05</c:v>
                </c:pt>
                <c:pt idx="4651">
                  <c:v>12/10/14 1:06</c:v>
                </c:pt>
                <c:pt idx="4652">
                  <c:v>12/10/14 1:06</c:v>
                </c:pt>
                <c:pt idx="4653">
                  <c:v>12/10/14 1:07</c:v>
                </c:pt>
                <c:pt idx="4654">
                  <c:v>12/10/14 1:07</c:v>
                </c:pt>
                <c:pt idx="4655">
                  <c:v>12/10/14 1:09</c:v>
                </c:pt>
                <c:pt idx="4656">
                  <c:v>12/10/14 1:10</c:v>
                </c:pt>
                <c:pt idx="4657">
                  <c:v>12/10/14 1:11</c:v>
                </c:pt>
                <c:pt idx="4658">
                  <c:v>12/10/14 1:11</c:v>
                </c:pt>
                <c:pt idx="4659">
                  <c:v>12/10/14 1:13</c:v>
                </c:pt>
                <c:pt idx="4660">
                  <c:v>12/10/14 1:14</c:v>
                </c:pt>
                <c:pt idx="4661">
                  <c:v>12/10/14 1:14</c:v>
                </c:pt>
                <c:pt idx="4662">
                  <c:v>12/10/14 1:14</c:v>
                </c:pt>
                <c:pt idx="4663">
                  <c:v>12/10/14 1:17</c:v>
                </c:pt>
                <c:pt idx="4664">
                  <c:v>12/10/14 1:18</c:v>
                </c:pt>
                <c:pt idx="4665">
                  <c:v>12/10/14 1:18</c:v>
                </c:pt>
                <c:pt idx="4666">
                  <c:v>12/10/14 1:19</c:v>
                </c:pt>
                <c:pt idx="4667">
                  <c:v>12/10/14 1:20</c:v>
                </c:pt>
                <c:pt idx="4668">
                  <c:v>12/10/14 1:21</c:v>
                </c:pt>
                <c:pt idx="4669">
                  <c:v>12/10/14 1:22</c:v>
                </c:pt>
                <c:pt idx="4670">
                  <c:v>12/10/14 1:22</c:v>
                </c:pt>
                <c:pt idx="4671">
                  <c:v>12/10/14 1:25</c:v>
                </c:pt>
                <c:pt idx="4672">
                  <c:v>12/10/14 1:25</c:v>
                </c:pt>
                <c:pt idx="4673">
                  <c:v>12/10/14 1:26</c:v>
                </c:pt>
                <c:pt idx="4674">
                  <c:v>12/10/14 1:27</c:v>
                </c:pt>
                <c:pt idx="4675">
                  <c:v>12/10/14 1:27</c:v>
                </c:pt>
                <c:pt idx="4676">
                  <c:v>12/10/14 1:27</c:v>
                </c:pt>
                <c:pt idx="4677">
                  <c:v>12/10/14 1:27</c:v>
                </c:pt>
                <c:pt idx="4678">
                  <c:v>12/10/14 1:32</c:v>
                </c:pt>
                <c:pt idx="4679">
                  <c:v>12/10/14 1:34</c:v>
                </c:pt>
                <c:pt idx="4680">
                  <c:v>12/10/14 1:35</c:v>
                </c:pt>
                <c:pt idx="4681">
                  <c:v>12/10/14 1:35</c:v>
                </c:pt>
                <c:pt idx="4682">
                  <c:v>12/10/14 1:36</c:v>
                </c:pt>
                <c:pt idx="4683">
                  <c:v>12/10/14 1:39</c:v>
                </c:pt>
                <c:pt idx="4684">
                  <c:v>12/10/14 1:39</c:v>
                </c:pt>
                <c:pt idx="4685">
                  <c:v>12/10/14 1:42</c:v>
                </c:pt>
                <c:pt idx="4686">
                  <c:v>12/10/14 1:47</c:v>
                </c:pt>
                <c:pt idx="4687">
                  <c:v>12/10/14 1:48</c:v>
                </c:pt>
                <c:pt idx="4688">
                  <c:v>12/10/14 1:48</c:v>
                </c:pt>
                <c:pt idx="4689">
                  <c:v>12/10/14 1:49</c:v>
                </c:pt>
                <c:pt idx="4690">
                  <c:v>12/10/14 1:53</c:v>
                </c:pt>
                <c:pt idx="4691">
                  <c:v>12/10/14 1:53</c:v>
                </c:pt>
                <c:pt idx="4692">
                  <c:v>12/10/14 1:55</c:v>
                </c:pt>
                <c:pt idx="4693">
                  <c:v>12/10/14 1:58</c:v>
                </c:pt>
                <c:pt idx="4694">
                  <c:v>12/10/14 1:59</c:v>
                </c:pt>
                <c:pt idx="4695">
                  <c:v>12/10/14 2:03</c:v>
                </c:pt>
                <c:pt idx="4696">
                  <c:v>12/10/14 2:04</c:v>
                </c:pt>
                <c:pt idx="4697">
                  <c:v>12/10/14 2:06</c:v>
                </c:pt>
                <c:pt idx="4698">
                  <c:v>12/10/14 2:06</c:v>
                </c:pt>
                <c:pt idx="4699">
                  <c:v>12/10/14 2:06</c:v>
                </c:pt>
                <c:pt idx="4700">
                  <c:v>12/10/14 2:09</c:v>
                </c:pt>
                <c:pt idx="4701">
                  <c:v>12/10/14 2:10</c:v>
                </c:pt>
                <c:pt idx="4702">
                  <c:v>12/10/14 2:13</c:v>
                </c:pt>
                <c:pt idx="4703">
                  <c:v>12/10/14 2:13</c:v>
                </c:pt>
                <c:pt idx="4704">
                  <c:v>12/10/14 2:14</c:v>
                </c:pt>
                <c:pt idx="4705">
                  <c:v>12/10/14 2:18</c:v>
                </c:pt>
                <c:pt idx="4706">
                  <c:v>12/10/14 2:20</c:v>
                </c:pt>
                <c:pt idx="4707">
                  <c:v>12/10/14 2:20</c:v>
                </c:pt>
                <c:pt idx="4708">
                  <c:v>12/10/14 2:21</c:v>
                </c:pt>
                <c:pt idx="4709">
                  <c:v>12/10/14 2:23</c:v>
                </c:pt>
                <c:pt idx="4710">
                  <c:v>12/10/14 2:26</c:v>
                </c:pt>
                <c:pt idx="4711">
                  <c:v>12/10/14 2:27</c:v>
                </c:pt>
                <c:pt idx="4712">
                  <c:v>12/10/14 2:28</c:v>
                </c:pt>
                <c:pt idx="4713">
                  <c:v>12/10/14 2:29</c:v>
                </c:pt>
                <c:pt idx="4714">
                  <c:v>12/10/14 2:31</c:v>
                </c:pt>
                <c:pt idx="4715">
                  <c:v>12/10/14 2:31</c:v>
                </c:pt>
                <c:pt idx="4716">
                  <c:v>12/10/14 2:34</c:v>
                </c:pt>
                <c:pt idx="4717">
                  <c:v>12/10/14 2:34</c:v>
                </c:pt>
                <c:pt idx="4718">
                  <c:v>12/10/14 2:37</c:v>
                </c:pt>
                <c:pt idx="4719">
                  <c:v>12/10/14 2:37</c:v>
                </c:pt>
                <c:pt idx="4720">
                  <c:v>12/10/14 2:39</c:v>
                </c:pt>
                <c:pt idx="4721">
                  <c:v>12/10/14 2:41</c:v>
                </c:pt>
                <c:pt idx="4722">
                  <c:v>12/10/14 2:44</c:v>
                </c:pt>
                <c:pt idx="4723">
                  <c:v>12/10/14 2:44</c:v>
                </c:pt>
                <c:pt idx="4724">
                  <c:v>12/10/14 2:47</c:v>
                </c:pt>
                <c:pt idx="4725">
                  <c:v>12/10/14 2:47</c:v>
                </c:pt>
                <c:pt idx="4726">
                  <c:v>12/10/14 2:47</c:v>
                </c:pt>
                <c:pt idx="4727">
                  <c:v>12/10/14 2:47</c:v>
                </c:pt>
                <c:pt idx="4728">
                  <c:v>12/10/14 2:48</c:v>
                </c:pt>
                <c:pt idx="4729">
                  <c:v>12/10/14 2:48</c:v>
                </c:pt>
                <c:pt idx="4730">
                  <c:v>12/10/14 2:51</c:v>
                </c:pt>
                <c:pt idx="4731">
                  <c:v>12/10/14 2:52</c:v>
                </c:pt>
                <c:pt idx="4732">
                  <c:v>12/10/14 2:54</c:v>
                </c:pt>
                <c:pt idx="4733">
                  <c:v>12/10/14 2:55</c:v>
                </c:pt>
                <c:pt idx="4734">
                  <c:v>12/10/14 2:57</c:v>
                </c:pt>
                <c:pt idx="4735">
                  <c:v>12/10/14 2:57</c:v>
                </c:pt>
                <c:pt idx="4736">
                  <c:v>12/10/14 2:59</c:v>
                </c:pt>
                <c:pt idx="4737">
                  <c:v>12/10/14 3:00</c:v>
                </c:pt>
                <c:pt idx="4738">
                  <c:v>12/10/14 3:03</c:v>
                </c:pt>
                <c:pt idx="4739">
                  <c:v>12/10/14 3:03</c:v>
                </c:pt>
                <c:pt idx="4740">
                  <c:v>12/10/14 3:05</c:v>
                </c:pt>
                <c:pt idx="4741">
                  <c:v>12/10/14 3:05</c:v>
                </c:pt>
                <c:pt idx="4742">
                  <c:v>12/10/14 3:06</c:v>
                </c:pt>
                <c:pt idx="4743">
                  <c:v>12/10/14 3:07</c:v>
                </c:pt>
                <c:pt idx="4744">
                  <c:v>12/10/14 3:07</c:v>
                </c:pt>
                <c:pt idx="4745">
                  <c:v>12/10/14 3:12</c:v>
                </c:pt>
                <c:pt idx="4746">
                  <c:v>12/10/14 3:16</c:v>
                </c:pt>
                <c:pt idx="4747">
                  <c:v>12/10/14 3:17</c:v>
                </c:pt>
                <c:pt idx="4748">
                  <c:v>12/10/14 3:20</c:v>
                </c:pt>
                <c:pt idx="4749">
                  <c:v>12/10/14 3:21</c:v>
                </c:pt>
                <c:pt idx="4750">
                  <c:v>12/10/14 3:21</c:v>
                </c:pt>
                <c:pt idx="4751">
                  <c:v>12/10/14 3:25</c:v>
                </c:pt>
                <c:pt idx="4752">
                  <c:v>12/10/14 3:27</c:v>
                </c:pt>
                <c:pt idx="4753">
                  <c:v>12/10/14 3:28</c:v>
                </c:pt>
                <c:pt idx="4754">
                  <c:v>12/10/14 3:28</c:v>
                </c:pt>
                <c:pt idx="4755">
                  <c:v>12/10/14 3:29</c:v>
                </c:pt>
                <c:pt idx="4756">
                  <c:v>12/10/14 3:29</c:v>
                </c:pt>
                <c:pt idx="4757">
                  <c:v>12/10/14 3:29</c:v>
                </c:pt>
                <c:pt idx="4758">
                  <c:v>12/10/14 3:33</c:v>
                </c:pt>
                <c:pt idx="4759">
                  <c:v>12/10/14 3:33</c:v>
                </c:pt>
                <c:pt idx="4760">
                  <c:v>12/10/14 3:34</c:v>
                </c:pt>
                <c:pt idx="4761">
                  <c:v>12/10/14 3:34</c:v>
                </c:pt>
                <c:pt idx="4762">
                  <c:v>12/10/14 3:34</c:v>
                </c:pt>
                <c:pt idx="4763">
                  <c:v>12/10/14 3:37</c:v>
                </c:pt>
                <c:pt idx="4764">
                  <c:v>12/10/14 3:38</c:v>
                </c:pt>
                <c:pt idx="4765">
                  <c:v>12/10/14 3:38</c:v>
                </c:pt>
                <c:pt idx="4766">
                  <c:v>12/10/14 3:39</c:v>
                </c:pt>
                <c:pt idx="4767">
                  <c:v>12/10/14 3:40</c:v>
                </c:pt>
                <c:pt idx="4768">
                  <c:v>12/10/14 3:40</c:v>
                </c:pt>
                <c:pt idx="4769">
                  <c:v>12/10/14 3:41</c:v>
                </c:pt>
                <c:pt idx="4770">
                  <c:v>12/10/14 3:41</c:v>
                </c:pt>
                <c:pt idx="4771">
                  <c:v>12/10/14 3:42</c:v>
                </c:pt>
                <c:pt idx="4772">
                  <c:v>12/10/14 3:43</c:v>
                </c:pt>
                <c:pt idx="4773">
                  <c:v>12/10/14 3:43</c:v>
                </c:pt>
                <c:pt idx="4774">
                  <c:v>12/10/14 3:45</c:v>
                </c:pt>
                <c:pt idx="4775">
                  <c:v>12/10/14 3:45</c:v>
                </c:pt>
                <c:pt idx="4776">
                  <c:v>12/10/14 3:48</c:v>
                </c:pt>
                <c:pt idx="4777">
                  <c:v>12/10/14 3:48</c:v>
                </c:pt>
                <c:pt idx="4778">
                  <c:v>12/10/14 3:52</c:v>
                </c:pt>
                <c:pt idx="4779">
                  <c:v>12/10/14 3:54</c:v>
                </c:pt>
                <c:pt idx="4780">
                  <c:v>12/10/14 3:54</c:v>
                </c:pt>
                <c:pt idx="4781">
                  <c:v>12/10/14 3:55</c:v>
                </c:pt>
                <c:pt idx="4782">
                  <c:v>12/10/14 3:58</c:v>
                </c:pt>
                <c:pt idx="4783">
                  <c:v>12/10/14 4:01</c:v>
                </c:pt>
                <c:pt idx="4784">
                  <c:v>12/10/14 4:03</c:v>
                </c:pt>
                <c:pt idx="4785">
                  <c:v>12/10/14 4:03</c:v>
                </c:pt>
                <c:pt idx="4786">
                  <c:v>12/10/14 4:03</c:v>
                </c:pt>
                <c:pt idx="4787">
                  <c:v>12/10/14 4:04</c:v>
                </c:pt>
                <c:pt idx="4788">
                  <c:v>12/10/14 4:08</c:v>
                </c:pt>
                <c:pt idx="4789">
                  <c:v>12/10/14 4:09</c:v>
                </c:pt>
                <c:pt idx="4790">
                  <c:v>12/10/14 4:14</c:v>
                </c:pt>
                <c:pt idx="4791">
                  <c:v>12/10/14 4:19</c:v>
                </c:pt>
                <c:pt idx="4792">
                  <c:v>12/10/14 4:24</c:v>
                </c:pt>
                <c:pt idx="4793">
                  <c:v>12/10/14 4:25</c:v>
                </c:pt>
                <c:pt idx="4794">
                  <c:v>12/10/14 4:26</c:v>
                </c:pt>
                <c:pt idx="4795">
                  <c:v>12/10/14 4:27</c:v>
                </c:pt>
                <c:pt idx="4796">
                  <c:v>12/10/14 4:29</c:v>
                </c:pt>
                <c:pt idx="4797">
                  <c:v>12/10/14 4:33</c:v>
                </c:pt>
                <c:pt idx="4798">
                  <c:v>12/10/14 4:34</c:v>
                </c:pt>
                <c:pt idx="4799">
                  <c:v>12/10/14 4:34</c:v>
                </c:pt>
                <c:pt idx="4800">
                  <c:v>12/10/14 4:37</c:v>
                </c:pt>
                <c:pt idx="4801">
                  <c:v>12/10/14 4:37</c:v>
                </c:pt>
                <c:pt idx="4802">
                  <c:v>12/10/14 4:38</c:v>
                </c:pt>
                <c:pt idx="4803">
                  <c:v>12/10/14 4:39</c:v>
                </c:pt>
                <c:pt idx="4804">
                  <c:v>12/10/14 4:41</c:v>
                </c:pt>
                <c:pt idx="4805">
                  <c:v>12/10/14 4:41</c:v>
                </c:pt>
                <c:pt idx="4806">
                  <c:v>12/10/14 4:41</c:v>
                </c:pt>
                <c:pt idx="4807">
                  <c:v>12/10/14 4:42</c:v>
                </c:pt>
                <c:pt idx="4808">
                  <c:v>12/10/14 4:45</c:v>
                </c:pt>
                <c:pt idx="4809">
                  <c:v>12/10/14 4:48</c:v>
                </c:pt>
                <c:pt idx="4810">
                  <c:v>12/10/14 4:51</c:v>
                </c:pt>
                <c:pt idx="4811">
                  <c:v>12/10/14 4:51</c:v>
                </c:pt>
                <c:pt idx="4812">
                  <c:v>12/10/14 4:56</c:v>
                </c:pt>
                <c:pt idx="4813">
                  <c:v>12/10/14 4:56</c:v>
                </c:pt>
                <c:pt idx="4814">
                  <c:v>12/10/14 4:58</c:v>
                </c:pt>
                <c:pt idx="4815">
                  <c:v>12/10/14 5:00</c:v>
                </c:pt>
                <c:pt idx="4816">
                  <c:v>12/10/14 5:00</c:v>
                </c:pt>
                <c:pt idx="4817">
                  <c:v>12/10/14 5:02</c:v>
                </c:pt>
                <c:pt idx="4818">
                  <c:v>12/10/14 5:03</c:v>
                </c:pt>
                <c:pt idx="4819">
                  <c:v>12/10/14 5:06</c:v>
                </c:pt>
                <c:pt idx="4820">
                  <c:v>12/10/14 5:06</c:v>
                </c:pt>
                <c:pt idx="4821">
                  <c:v>12/10/14 5:06</c:v>
                </c:pt>
                <c:pt idx="4822">
                  <c:v>12/10/14 5:10</c:v>
                </c:pt>
                <c:pt idx="4823">
                  <c:v>12/10/14 5:11</c:v>
                </c:pt>
                <c:pt idx="4824">
                  <c:v>12/10/14 5:12</c:v>
                </c:pt>
                <c:pt idx="4825">
                  <c:v>12/10/14 5:13</c:v>
                </c:pt>
                <c:pt idx="4826">
                  <c:v>12/10/14 5:15</c:v>
                </c:pt>
                <c:pt idx="4827">
                  <c:v>12/10/14 5:15</c:v>
                </c:pt>
                <c:pt idx="4828">
                  <c:v>12/10/14 5:15</c:v>
                </c:pt>
                <c:pt idx="4829">
                  <c:v>12/10/14 5:16</c:v>
                </c:pt>
                <c:pt idx="4830">
                  <c:v>12/10/14 5:16</c:v>
                </c:pt>
                <c:pt idx="4831">
                  <c:v>12/10/14 5:16</c:v>
                </c:pt>
                <c:pt idx="4832">
                  <c:v>12/10/14 5:16</c:v>
                </c:pt>
                <c:pt idx="4833">
                  <c:v>12/10/14 5:20</c:v>
                </c:pt>
                <c:pt idx="4834">
                  <c:v>12/10/14 5:21</c:v>
                </c:pt>
                <c:pt idx="4835">
                  <c:v>12/10/14 5:23</c:v>
                </c:pt>
                <c:pt idx="4836">
                  <c:v>12/10/14 5:23</c:v>
                </c:pt>
                <c:pt idx="4837">
                  <c:v>12/10/14 5:24</c:v>
                </c:pt>
                <c:pt idx="4838">
                  <c:v>12/10/14 5:24</c:v>
                </c:pt>
                <c:pt idx="4839">
                  <c:v>12/10/14 5:26</c:v>
                </c:pt>
                <c:pt idx="4840">
                  <c:v>12/10/14 5:29</c:v>
                </c:pt>
                <c:pt idx="4841">
                  <c:v>12/10/14 5:32</c:v>
                </c:pt>
                <c:pt idx="4842">
                  <c:v>12/10/14 5:32</c:v>
                </c:pt>
                <c:pt idx="4843">
                  <c:v>12/10/14 5:32</c:v>
                </c:pt>
                <c:pt idx="4844">
                  <c:v>12/10/14 5:38</c:v>
                </c:pt>
                <c:pt idx="4845">
                  <c:v>12/10/14 5:38</c:v>
                </c:pt>
                <c:pt idx="4846">
                  <c:v>12/10/14 5:38</c:v>
                </c:pt>
                <c:pt idx="4847">
                  <c:v>12/10/14 5:42</c:v>
                </c:pt>
                <c:pt idx="4848">
                  <c:v>12/10/14 5:46</c:v>
                </c:pt>
                <c:pt idx="4849">
                  <c:v>12/10/14 5:47</c:v>
                </c:pt>
                <c:pt idx="4850">
                  <c:v>12/10/14 5:48</c:v>
                </c:pt>
                <c:pt idx="4851">
                  <c:v>12/10/14 5:49</c:v>
                </c:pt>
                <c:pt idx="4852">
                  <c:v>12/10/14 5:50</c:v>
                </c:pt>
                <c:pt idx="4853">
                  <c:v>12/10/14 5:50</c:v>
                </c:pt>
                <c:pt idx="4854">
                  <c:v>12/10/14 5:51</c:v>
                </c:pt>
                <c:pt idx="4855">
                  <c:v>12/10/14 5:55</c:v>
                </c:pt>
                <c:pt idx="4856">
                  <c:v>12/10/14 5:56</c:v>
                </c:pt>
                <c:pt idx="4857">
                  <c:v>12/10/14 5:56</c:v>
                </c:pt>
                <c:pt idx="4858">
                  <c:v>12/10/14 5:56</c:v>
                </c:pt>
                <c:pt idx="4859">
                  <c:v>12/10/14 5:57</c:v>
                </c:pt>
                <c:pt idx="4860">
                  <c:v>12/10/14 5:57</c:v>
                </c:pt>
                <c:pt idx="4861">
                  <c:v>12/10/14 5:57</c:v>
                </c:pt>
                <c:pt idx="4862">
                  <c:v>12/10/14 5:59</c:v>
                </c:pt>
                <c:pt idx="4863">
                  <c:v>12/10/14 6:02</c:v>
                </c:pt>
                <c:pt idx="4864">
                  <c:v>12/10/14 6:03</c:v>
                </c:pt>
                <c:pt idx="4865">
                  <c:v>12/10/14 6:03</c:v>
                </c:pt>
                <c:pt idx="4866">
                  <c:v>12/10/14 6:04</c:v>
                </c:pt>
                <c:pt idx="4867">
                  <c:v>12/10/14 6:04</c:v>
                </c:pt>
                <c:pt idx="4868">
                  <c:v>12/10/14 6:07</c:v>
                </c:pt>
                <c:pt idx="4869">
                  <c:v>12/10/14 6:08</c:v>
                </c:pt>
                <c:pt idx="4870">
                  <c:v>12/10/14 6:08</c:v>
                </c:pt>
                <c:pt idx="4871">
                  <c:v>12/10/14 6:09</c:v>
                </c:pt>
                <c:pt idx="4872">
                  <c:v>12/10/14 6:10</c:v>
                </c:pt>
                <c:pt idx="4873">
                  <c:v>12/10/14 6:11</c:v>
                </c:pt>
                <c:pt idx="4874">
                  <c:v>12/10/14 6:11</c:v>
                </c:pt>
                <c:pt idx="4875">
                  <c:v>12/10/14 6:14</c:v>
                </c:pt>
                <c:pt idx="4876">
                  <c:v>12/10/14 6:15</c:v>
                </c:pt>
                <c:pt idx="4877">
                  <c:v>12/10/14 6:17</c:v>
                </c:pt>
                <c:pt idx="4878">
                  <c:v>12/10/14 6:19</c:v>
                </c:pt>
                <c:pt idx="4879">
                  <c:v>12/10/14 6:19</c:v>
                </c:pt>
                <c:pt idx="4880">
                  <c:v>12/10/14 6:20</c:v>
                </c:pt>
                <c:pt idx="4881">
                  <c:v>12/10/14 6:22</c:v>
                </c:pt>
                <c:pt idx="4882">
                  <c:v>12/10/14 6:25</c:v>
                </c:pt>
                <c:pt idx="4883">
                  <c:v>12/10/14 6:25</c:v>
                </c:pt>
                <c:pt idx="4884">
                  <c:v>12/10/14 6:27</c:v>
                </c:pt>
                <c:pt idx="4885">
                  <c:v>12/10/14 6:28</c:v>
                </c:pt>
                <c:pt idx="4886">
                  <c:v>12/10/14 6:29</c:v>
                </c:pt>
                <c:pt idx="4887">
                  <c:v>12/10/14 6:29</c:v>
                </c:pt>
                <c:pt idx="4888">
                  <c:v>12/10/14 6:31</c:v>
                </c:pt>
                <c:pt idx="4889">
                  <c:v>12/10/14 6:37</c:v>
                </c:pt>
                <c:pt idx="4890">
                  <c:v>12/10/14 6:37</c:v>
                </c:pt>
                <c:pt idx="4891">
                  <c:v>12/10/14 6:38</c:v>
                </c:pt>
                <c:pt idx="4892">
                  <c:v>12/10/14 6:38</c:v>
                </c:pt>
                <c:pt idx="4893">
                  <c:v>12/10/14 6:40</c:v>
                </c:pt>
                <c:pt idx="4894">
                  <c:v>12/10/14 6:40</c:v>
                </c:pt>
                <c:pt idx="4895">
                  <c:v>12/10/14 6:43</c:v>
                </c:pt>
                <c:pt idx="4896">
                  <c:v>12/10/14 6:46</c:v>
                </c:pt>
                <c:pt idx="4897">
                  <c:v>12/10/14 6:50</c:v>
                </c:pt>
                <c:pt idx="4898">
                  <c:v>12/10/14 6:50</c:v>
                </c:pt>
                <c:pt idx="4899">
                  <c:v>12/10/14 6:51</c:v>
                </c:pt>
                <c:pt idx="4900">
                  <c:v>12/10/14 6:53</c:v>
                </c:pt>
                <c:pt idx="4901">
                  <c:v>12/10/14 6:56</c:v>
                </c:pt>
                <c:pt idx="4902">
                  <c:v>12/10/14 6:57</c:v>
                </c:pt>
                <c:pt idx="4903">
                  <c:v>12/10/14 6:58</c:v>
                </c:pt>
                <c:pt idx="4904">
                  <c:v>12/10/14 6:59</c:v>
                </c:pt>
                <c:pt idx="4905">
                  <c:v>12/10/14 7:01</c:v>
                </c:pt>
                <c:pt idx="4906">
                  <c:v>12/10/14 7:02</c:v>
                </c:pt>
                <c:pt idx="4907">
                  <c:v>12/10/14 7:03</c:v>
                </c:pt>
                <c:pt idx="4908">
                  <c:v>12/10/14 7:03</c:v>
                </c:pt>
                <c:pt idx="4909">
                  <c:v>12/10/14 7:03</c:v>
                </c:pt>
                <c:pt idx="4910">
                  <c:v>12/10/14 7:05</c:v>
                </c:pt>
                <c:pt idx="4911">
                  <c:v>12/10/14 7:06</c:v>
                </c:pt>
                <c:pt idx="4912">
                  <c:v>12/10/14 7:07</c:v>
                </c:pt>
                <c:pt idx="4913">
                  <c:v>12/10/14 7:07</c:v>
                </c:pt>
                <c:pt idx="4914">
                  <c:v>12/10/14 7:08</c:v>
                </c:pt>
                <c:pt idx="4915">
                  <c:v>12/10/14 7:13</c:v>
                </c:pt>
                <c:pt idx="4916">
                  <c:v>12/10/14 7:16</c:v>
                </c:pt>
                <c:pt idx="4917">
                  <c:v>12/10/14 7:16</c:v>
                </c:pt>
                <c:pt idx="4918">
                  <c:v>12/10/14 7:19</c:v>
                </c:pt>
                <c:pt idx="4919">
                  <c:v>12/10/14 7:19</c:v>
                </c:pt>
                <c:pt idx="4920">
                  <c:v>12/10/14 7:22</c:v>
                </c:pt>
                <c:pt idx="4921">
                  <c:v>12/10/14 7:22</c:v>
                </c:pt>
                <c:pt idx="4922">
                  <c:v>12/10/14 7:23</c:v>
                </c:pt>
                <c:pt idx="4923">
                  <c:v>12/10/14 7:24</c:v>
                </c:pt>
                <c:pt idx="4924">
                  <c:v>12/10/14 7:27</c:v>
                </c:pt>
                <c:pt idx="4925">
                  <c:v>12/10/14 7:27</c:v>
                </c:pt>
                <c:pt idx="4926">
                  <c:v>12/10/14 7:29</c:v>
                </c:pt>
                <c:pt idx="4927">
                  <c:v>12/10/14 7:29</c:v>
                </c:pt>
                <c:pt idx="4928">
                  <c:v>12/10/14 7:29</c:v>
                </c:pt>
                <c:pt idx="4929">
                  <c:v>12/10/14 7:31</c:v>
                </c:pt>
                <c:pt idx="4930">
                  <c:v>12/10/14 7:31</c:v>
                </c:pt>
                <c:pt idx="4931">
                  <c:v>12/10/14 7:36</c:v>
                </c:pt>
                <c:pt idx="4932">
                  <c:v>12/10/14 7:39</c:v>
                </c:pt>
                <c:pt idx="4933">
                  <c:v>12/10/14 7:39</c:v>
                </c:pt>
                <c:pt idx="4934">
                  <c:v>12/10/14 7:40</c:v>
                </c:pt>
                <c:pt idx="4935">
                  <c:v>12/10/14 7:44</c:v>
                </c:pt>
                <c:pt idx="4936">
                  <c:v>12/10/14 7:45</c:v>
                </c:pt>
                <c:pt idx="4937">
                  <c:v>12/10/14 7:46</c:v>
                </c:pt>
                <c:pt idx="4938">
                  <c:v>12/10/14 7:51</c:v>
                </c:pt>
                <c:pt idx="4939">
                  <c:v>12/10/14 7:52</c:v>
                </c:pt>
                <c:pt idx="4940">
                  <c:v>12/10/14 7:52</c:v>
                </c:pt>
                <c:pt idx="4941">
                  <c:v>12/10/14 7:54</c:v>
                </c:pt>
                <c:pt idx="4942">
                  <c:v>12/10/14 7:54</c:v>
                </c:pt>
                <c:pt idx="4943">
                  <c:v>12/10/14 7:55</c:v>
                </c:pt>
                <c:pt idx="4944">
                  <c:v>12/10/14 7:56</c:v>
                </c:pt>
                <c:pt idx="4945">
                  <c:v>12/10/14 7:56</c:v>
                </c:pt>
                <c:pt idx="4946">
                  <c:v>12/10/14 7:56</c:v>
                </c:pt>
                <c:pt idx="4947">
                  <c:v>12/10/14 7:57</c:v>
                </c:pt>
                <c:pt idx="4948">
                  <c:v>12/10/14 7:58</c:v>
                </c:pt>
                <c:pt idx="4949">
                  <c:v>12/10/14 8:02</c:v>
                </c:pt>
                <c:pt idx="4950">
                  <c:v>12/10/14 8:03</c:v>
                </c:pt>
                <c:pt idx="4951">
                  <c:v>12/10/14 8:06</c:v>
                </c:pt>
                <c:pt idx="4952">
                  <c:v>12/10/14 8:06</c:v>
                </c:pt>
                <c:pt idx="4953">
                  <c:v>12/10/14 8:09</c:v>
                </c:pt>
                <c:pt idx="4954">
                  <c:v>12/10/14 8:09</c:v>
                </c:pt>
                <c:pt idx="4955">
                  <c:v>12/10/14 8:09</c:v>
                </c:pt>
                <c:pt idx="4956">
                  <c:v>12/10/14 8:09</c:v>
                </c:pt>
                <c:pt idx="4957">
                  <c:v>12/10/14 8:12</c:v>
                </c:pt>
                <c:pt idx="4958">
                  <c:v>12/10/14 8:14</c:v>
                </c:pt>
                <c:pt idx="4959">
                  <c:v>12/10/14 8:15</c:v>
                </c:pt>
                <c:pt idx="4960">
                  <c:v>12/10/14 8:17</c:v>
                </c:pt>
                <c:pt idx="4961">
                  <c:v>12/10/14 8:19</c:v>
                </c:pt>
                <c:pt idx="4962">
                  <c:v>12/10/14 8:19</c:v>
                </c:pt>
                <c:pt idx="4963">
                  <c:v>12/10/14 8:22</c:v>
                </c:pt>
                <c:pt idx="4964">
                  <c:v>12/10/14 8:30</c:v>
                </c:pt>
                <c:pt idx="4965">
                  <c:v>12/10/14 8:31</c:v>
                </c:pt>
                <c:pt idx="4966">
                  <c:v>12/10/14 8:34</c:v>
                </c:pt>
                <c:pt idx="4967">
                  <c:v>12/10/14 8:34</c:v>
                </c:pt>
                <c:pt idx="4968">
                  <c:v>12/10/14 8:34</c:v>
                </c:pt>
                <c:pt idx="4969">
                  <c:v>12/10/14 8:36</c:v>
                </c:pt>
                <c:pt idx="4970">
                  <c:v>12/10/14 8:37</c:v>
                </c:pt>
                <c:pt idx="4971">
                  <c:v>12/10/14 8:39</c:v>
                </c:pt>
                <c:pt idx="4972">
                  <c:v>12/10/14 8:41</c:v>
                </c:pt>
                <c:pt idx="4973">
                  <c:v>12/10/14 8:41</c:v>
                </c:pt>
                <c:pt idx="4974">
                  <c:v>12/10/14 8:41</c:v>
                </c:pt>
                <c:pt idx="4975">
                  <c:v>12/10/14 8:43</c:v>
                </c:pt>
                <c:pt idx="4976">
                  <c:v>12/10/14 8:44</c:v>
                </c:pt>
                <c:pt idx="4977">
                  <c:v>12/10/14 8:46</c:v>
                </c:pt>
                <c:pt idx="4978">
                  <c:v>12/10/14 8:50</c:v>
                </c:pt>
                <c:pt idx="4979">
                  <c:v>12/10/14 8:51</c:v>
                </c:pt>
                <c:pt idx="4980">
                  <c:v>12/10/14 8:51</c:v>
                </c:pt>
                <c:pt idx="4981">
                  <c:v>12/10/14 8:55</c:v>
                </c:pt>
                <c:pt idx="4982">
                  <c:v>12/10/14 8:55</c:v>
                </c:pt>
                <c:pt idx="4983">
                  <c:v>12/10/14 8:56</c:v>
                </c:pt>
                <c:pt idx="4984">
                  <c:v>12/10/14 8:58</c:v>
                </c:pt>
                <c:pt idx="4985">
                  <c:v>12/10/14 9:00</c:v>
                </c:pt>
                <c:pt idx="4986">
                  <c:v>12/10/14 9:02</c:v>
                </c:pt>
                <c:pt idx="4987">
                  <c:v>12/10/14 9:03</c:v>
                </c:pt>
                <c:pt idx="4988">
                  <c:v>12/10/14 9:03</c:v>
                </c:pt>
                <c:pt idx="4989">
                  <c:v>12/10/14 9:05</c:v>
                </c:pt>
                <c:pt idx="4990">
                  <c:v>12/10/14 9:06</c:v>
                </c:pt>
                <c:pt idx="4991">
                  <c:v>12/10/14 9:08</c:v>
                </c:pt>
                <c:pt idx="4992">
                  <c:v>12/10/14 9:12</c:v>
                </c:pt>
                <c:pt idx="4993">
                  <c:v>12/10/14 9:12</c:v>
                </c:pt>
                <c:pt idx="4994">
                  <c:v>12/10/14 9:26</c:v>
                </c:pt>
                <c:pt idx="4995">
                  <c:v>12/10/14 9:26</c:v>
                </c:pt>
                <c:pt idx="4996">
                  <c:v>12/10/14 9:28</c:v>
                </c:pt>
                <c:pt idx="4997">
                  <c:v>12/10/14 9:31</c:v>
                </c:pt>
                <c:pt idx="4998">
                  <c:v>12/10/14 9:33</c:v>
                </c:pt>
                <c:pt idx="4999">
                  <c:v>12/10/14 9:35</c:v>
                </c:pt>
                <c:pt idx="5000">
                  <c:v>12/10/14 9:35</c:v>
                </c:pt>
                <c:pt idx="5001">
                  <c:v>12/10/14 9:36</c:v>
                </c:pt>
                <c:pt idx="5002">
                  <c:v>12/10/14 9:45</c:v>
                </c:pt>
                <c:pt idx="5003">
                  <c:v>12/10/14 9:45</c:v>
                </c:pt>
                <c:pt idx="5004">
                  <c:v>12/10/14 9:45</c:v>
                </c:pt>
                <c:pt idx="5005">
                  <c:v>12/10/14 9:46</c:v>
                </c:pt>
                <c:pt idx="5006">
                  <c:v>12/10/14 9:53</c:v>
                </c:pt>
                <c:pt idx="5007">
                  <c:v>12/10/14 9:54</c:v>
                </c:pt>
                <c:pt idx="5008">
                  <c:v>12/10/14 9:57</c:v>
                </c:pt>
                <c:pt idx="5009">
                  <c:v>12/10/14 9:57</c:v>
                </c:pt>
                <c:pt idx="5010">
                  <c:v>12/10/14 9:58</c:v>
                </c:pt>
                <c:pt idx="5011">
                  <c:v>12/10/14 10:03</c:v>
                </c:pt>
                <c:pt idx="5012">
                  <c:v>12/10/14 10:03</c:v>
                </c:pt>
                <c:pt idx="5013">
                  <c:v>12/10/14 10:05</c:v>
                </c:pt>
                <c:pt idx="5014">
                  <c:v>12/10/14 10:05</c:v>
                </c:pt>
                <c:pt idx="5015">
                  <c:v>12/10/14 10:05</c:v>
                </c:pt>
                <c:pt idx="5016">
                  <c:v>12/10/14 10:06</c:v>
                </c:pt>
                <c:pt idx="5017">
                  <c:v>12/10/14 10:06</c:v>
                </c:pt>
                <c:pt idx="5018">
                  <c:v>12/10/14 10:06</c:v>
                </c:pt>
                <c:pt idx="5019">
                  <c:v>12/10/14 10:09</c:v>
                </c:pt>
                <c:pt idx="5020">
                  <c:v>12/10/14 10:10</c:v>
                </c:pt>
                <c:pt idx="5021">
                  <c:v>12/10/14 10:10</c:v>
                </c:pt>
                <c:pt idx="5022">
                  <c:v>12/10/14 10:11</c:v>
                </c:pt>
                <c:pt idx="5023">
                  <c:v>12/10/14 10:13</c:v>
                </c:pt>
                <c:pt idx="5024">
                  <c:v>12/10/14 10:19</c:v>
                </c:pt>
                <c:pt idx="5025">
                  <c:v>12/10/14 10:21</c:v>
                </c:pt>
                <c:pt idx="5026">
                  <c:v>12/10/14 10:24</c:v>
                </c:pt>
                <c:pt idx="5027">
                  <c:v>12/10/14 10:29</c:v>
                </c:pt>
                <c:pt idx="5028">
                  <c:v>12/10/14 10:29</c:v>
                </c:pt>
                <c:pt idx="5029">
                  <c:v>12/10/14 10:30</c:v>
                </c:pt>
                <c:pt idx="5030">
                  <c:v>12/10/14 10:34</c:v>
                </c:pt>
                <c:pt idx="5031">
                  <c:v>12/10/14 10:41</c:v>
                </c:pt>
                <c:pt idx="5032">
                  <c:v>12/10/14 10:49</c:v>
                </c:pt>
                <c:pt idx="5033">
                  <c:v>12/10/14 10:51</c:v>
                </c:pt>
                <c:pt idx="5034">
                  <c:v>12/10/14 10:53</c:v>
                </c:pt>
                <c:pt idx="5035">
                  <c:v>12/10/14 10:53</c:v>
                </c:pt>
                <c:pt idx="5036">
                  <c:v>12/10/14 10:53</c:v>
                </c:pt>
                <c:pt idx="5037">
                  <c:v>12/10/14 10:54</c:v>
                </c:pt>
                <c:pt idx="5038">
                  <c:v>12/10/14 10:55</c:v>
                </c:pt>
                <c:pt idx="5039">
                  <c:v>12/10/14 10:55</c:v>
                </c:pt>
                <c:pt idx="5040">
                  <c:v>12/10/14 10:59</c:v>
                </c:pt>
                <c:pt idx="5041">
                  <c:v>12/10/14 10:59</c:v>
                </c:pt>
                <c:pt idx="5042">
                  <c:v>12/10/14 10:59</c:v>
                </c:pt>
                <c:pt idx="5043">
                  <c:v>12/10/14 11:01</c:v>
                </c:pt>
                <c:pt idx="5044">
                  <c:v>12/10/14 11:01</c:v>
                </c:pt>
                <c:pt idx="5045">
                  <c:v>12/10/14 11:01</c:v>
                </c:pt>
                <c:pt idx="5046">
                  <c:v>12/10/14 11:03</c:v>
                </c:pt>
                <c:pt idx="5047">
                  <c:v>12/10/14 11:04</c:v>
                </c:pt>
                <c:pt idx="5048">
                  <c:v>12/10/14 11:06</c:v>
                </c:pt>
                <c:pt idx="5049">
                  <c:v>12/10/14 11:06</c:v>
                </c:pt>
                <c:pt idx="5050">
                  <c:v>12/10/14 11:10</c:v>
                </c:pt>
                <c:pt idx="5051">
                  <c:v>12/10/14 11:10</c:v>
                </c:pt>
                <c:pt idx="5052">
                  <c:v>12/10/14 11:11</c:v>
                </c:pt>
                <c:pt idx="5053">
                  <c:v>12/10/14 11:14</c:v>
                </c:pt>
                <c:pt idx="5054">
                  <c:v>12/10/14 11:14</c:v>
                </c:pt>
                <c:pt idx="5055">
                  <c:v>12/10/14 11:15</c:v>
                </c:pt>
                <c:pt idx="5056">
                  <c:v>12/10/14 11:17</c:v>
                </c:pt>
                <c:pt idx="5057">
                  <c:v>12/10/14 11:17</c:v>
                </c:pt>
                <c:pt idx="5058">
                  <c:v>12/10/14 11:17</c:v>
                </c:pt>
                <c:pt idx="5059">
                  <c:v>12/10/14 11:19</c:v>
                </c:pt>
                <c:pt idx="5060">
                  <c:v>12/10/14 11:24</c:v>
                </c:pt>
                <c:pt idx="5061">
                  <c:v>12/10/14 11:26</c:v>
                </c:pt>
                <c:pt idx="5062">
                  <c:v>12/10/14 11:26</c:v>
                </c:pt>
                <c:pt idx="5063">
                  <c:v>12/10/14 11:31</c:v>
                </c:pt>
                <c:pt idx="5064">
                  <c:v>12/10/14 11:31</c:v>
                </c:pt>
                <c:pt idx="5065">
                  <c:v>12/10/14 11:31</c:v>
                </c:pt>
                <c:pt idx="5066">
                  <c:v>12/10/14 11:33</c:v>
                </c:pt>
                <c:pt idx="5067">
                  <c:v>12/10/14 11:35</c:v>
                </c:pt>
                <c:pt idx="5068">
                  <c:v>12/10/14 11:35</c:v>
                </c:pt>
                <c:pt idx="5069">
                  <c:v>12/10/14 11:37</c:v>
                </c:pt>
                <c:pt idx="5070">
                  <c:v>12/10/14 11:41</c:v>
                </c:pt>
                <c:pt idx="5071">
                  <c:v>12/10/14 11:50</c:v>
                </c:pt>
                <c:pt idx="5072">
                  <c:v>12/10/14 11:52</c:v>
                </c:pt>
                <c:pt idx="5073">
                  <c:v>12/10/14 11:53</c:v>
                </c:pt>
                <c:pt idx="5074">
                  <c:v>12/10/14 11:56</c:v>
                </c:pt>
                <c:pt idx="5075">
                  <c:v>12/10/14 11:56</c:v>
                </c:pt>
                <c:pt idx="5076">
                  <c:v>12/10/14 11:57</c:v>
                </c:pt>
                <c:pt idx="5077">
                  <c:v>12/10/14 12:00</c:v>
                </c:pt>
                <c:pt idx="5078">
                  <c:v>12/10/14 12:04</c:v>
                </c:pt>
                <c:pt idx="5079">
                  <c:v>12/10/14 12:04</c:v>
                </c:pt>
                <c:pt idx="5080">
                  <c:v>12/10/14 12:05</c:v>
                </c:pt>
                <c:pt idx="5081">
                  <c:v>12/10/14 12:07</c:v>
                </c:pt>
                <c:pt idx="5082">
                  <c:v>12/10/14 12:09</c:v>
                </c:pt>
                <c:pt idx="5083">
                  <c:v>12/10/14 12:09</c:v>
                </c:pt>
                <c:pt idx="5084">
                  <c:v>12/10/14 12:13</c:v>
                </c:pt>
                <c:pt idx="5085">
                  <c:v>12/10/14 12:13</c:v>
                </c:pt>
                <c:pt idx="5086">
                  <c:v>12/10/14 12:15</c:v>
                </c:pt>
                <c:pt idx="5087">
                  <c:v>12/10/14 12:19</c:v>
                </c:pt>
                <c:pt idx="5088">
                  <c:v>12/10/14 12:20</c:v>
                </c:pt>
                <c:pt idx="5089">
                  <c:v>12/10/14 12:23</c:v>
                </c:pt>
                <c:pt idx="5090">
                  <c:v>12/10/14 12:24</c:v>
                </c:pt>
                <c:pt idx="5091">
                  <c:v>12/10/14 12:25</c:v>
                </c:pt>
                <c:pt idx="5092">
                  <c:v>12/10/14 12:26</c:v>
                </c:pt>
                <c:pt idx="5093">
                  <c:v>12/10/14 12:30</c:v>
                </c:pt>
                <c:pt idx="5094">
                  <c:v>12/10/14 12:31</c:v>
                </c:pt>
                <c:pt idx="5095">
                  <c:v>12/10/14 12:31</c:v>
                </c:pt>
                <c:pt idx="5096">
                  <c:v>12/10/14 12:33</c:v>
                </c:pt>
                <c:pt idx="5097">
                  <c:v>12/10/14 12:36</c:v>
                </c:pt>
                <c:pt idx="5098">
                  <c:v>12/10/14 12:38</c:v>
                </c:pt>
                <c:pt idx="5099">
                  <c:v>12/10/14 12:39</c:v>
                </c:pt>
                <c:pt idx="5100">
                  <c:v>12/10/14 12:40</c:v>
                </c:pt>
                <c:pt idx="5101">
                  <c:v>12/10/14 12:40</c:v>
                </c:pt>
                <c:pt idx="5102">
                  <c:v>12/10/14 12:41</c:v>
                </c:pt>
                <c:pt idx="5103">
                  <c:v>12/10/14 12:42</c:v>
                </c:pt>
                <c:pt idx="5104">
                  <c:v>12/10/14 12:42</c:v>
                </c:pt>
                <c:pt idx="5105">
                  <c:v>12/10/14 12:43</c:v>
                </c:pt>
                <c:pt idx="5106">
                  <c:v>12/10/14 12:45</c:v>
                </c:pt>
                <c:pt idx="5107">
                  <c:v>12/10/14 12:45</c:v>
                </c:pt>
                <c:pt idx="5108">
                  <c:v>12/10/14 12:45</c:v>
                </c:pt>
                <c:pt idx="5109">
                  <c:v>12/10/14 12:47</c:v>
                </c:pt>
                <c:pt idx="5110">
                  <c:v>12/10/14 12:49</c:v>
                </c:pt>
                <c:pt idx="5111">
                  <c:v>12/10/14 12:51</c:v>
                </c:pt>
                <c:pt idx="5112">
                  <c:v>12/10/14 12:51</c:v>
                </c:pt>
                <c:pt idx="5113">
                  <c:v>12/10/14 12:51</c:v>
                </c:pt>
                <c:pt idx="5114">
                  <c:v>12/10/14 12:57</c:v>
                </c:pt>
                <c:pt idx="5115">
                  <c:v>12/10/14 12:58</c:v>
                </c:pt>
                <c:pt idx="5116">
                  <c:v>12/10/14 12:58</c:v>
                </c:pt>
                <c:pt idx="5117">
                  <c:v>12/10/14 13:00</c:v>
                </c:pt>
                <c:pt idx="5118">
                  <c:v>12/10/14 13:00</c:v>
                </c:pt>
                <c:pt idx="5119">
                  <c:v>12/10/14 13:04</c:v>
                </c:pt>
                <c:pt idx="5120">
                  <c:v>12/10/14 13:06</c:v>
                </c:pt>
                <c:pt idx="5121">
                  <c:v>12/10/14 13:08</c:v>
                </c:pt>
                <c:pt idx="5122">
                  <c:v>12/10/14 13:10</c:v>
                </c:pt>
                <c:pt idx="5123">
                  <c:v>12/10/14 13:13</c:v>
                </c:pt>
                <c:pt idx="5124">
                  <c:v>12/10/14 13:14</c:v>
                </c:pt>
                <c:pt idx="5125">
                  <c:v>12/10/14 13:15</c:v>
                </c:pt>
                <c:pt idx="5126">
                  <c:v>12/10/14 13:17</c:v>
                </c:pt>
                <c:pt idx="5127">
                  <c:v>12/10/14 13:18</c:v>
                </c:pt>
                <c:pt idx="5128">
                  <c:v>12/10/14 13:18</c:v>
                </c:pt>
                <c:pt idx="5129">
                  <c:v>12/10/14 13:22</c:v>
                </c:pt>
                <c:pt idx="5130">
                  <c:v>12/10/14 13:24</c:v>
                </c:pt>
                <c:pt idx="5131">
                  <c:v>12/10/14 13:27</c:v>
                </c:pt>
                <c:pt idx="5132">
                  <c:v>12/10/14 13:31</c:v>
                </c:pt>
                <c:pt idx="5133">
                  <c:v>12/10/14 13:33</c:v>
                </c:pt>
                <c:pt idx="5134">
                  <c:v>12/10/14 13:34</c:v>
                </c:pt>
                <c:pt idx="5135">
                  <c:v>12/10/14 13:35</c:v>
                </c:pt>
                <c:pt idx="5136">
                  <c:v>12/10/14 13:37</c:v>
                </c:pt>
                <c:pt idx="5137">
                  <c:v>12/10/14 13:38</c:v>
                </c:pt>
                <c:pt idx="5138">
                  <c:v>12/10/14 13:40</c:v>
                </c:pt>
                <c:pt idx="5139">
                  <c:v>12/10/14 13:40</c:v>
                </c:pt>
                <c:pt idx="5140">
                  <c:v>12/10/14 13:41</c:v>
                </c:pt>
                <c:pt idx="5141">
                  <c:v>12/10/14 13:41</c:v>
                </c:pt>
                <c:pt idx="5142">
                  <c:v>12/10/14 13:41</c:v>
                </c:pt>
                <c:pt idx="5143">
                  <c:v>12/10/14 13:41</c:v>
                </c:pt>
                <c:pt idx="5144">
                  <c:v>12/10/14 13:41</c:v>
                </c:pt>
                <c:pt idx="5145">
                  <c:v>12/10/14 13:41</c:v>
                </c:pt>
                <c:pt idx="5146">
                  <c:v>12/10/14 13:41</c:v>
                </c:pt>
                <c:pt idx="5147">
                  <c:v>12/10/14 13:42</c:v>
                </c:pt>
                <c:pt idx="5148">
                  <c:v>12/10/14 13:42</c:v>
                </c:pt>
                <c:pt idx="5149">
                  <c:v>12/10/14 13:43</c:v>
                </c:pt>
                <c:pt idx="5150">
                  <c:v>12/10/14 13:47</c:v>
                </c:pt>
                <c:pt idx="5151">
                  <c:v>12/10/14 13:49</c:v>
                </c:pt>
                <c:pt idx="5152">
                  <c:v>12/10/14 13:52</c:v>
                </c:pt>
                <c:pt idx="5153">
                  <c:v>12/10/14 13:54</c:v>
                </c:pt>
                <c:pt idx="5154">
                  <c:v>12/10/14 13:56</c:v>
                </c:pt>
                <c:pt idx="5155">
                  <c:v>12/10/14 13:57</c:v>
                </c:pt>
                <c:pt idx="5156">
                  <c:v>12/10/14 13:59</c:v>
                </c:pt>
                <c:pt idx="5157">
                  <c:v>12/10/14 13:59</c:v>
                </c:pt>
                <c:pt idx="5158">
                  <c:v>12/10/14 14:02</c:v>
                </c:pt>
                <c:pt idx="5159">
                  <c:v>12/10/14 14:04</c:v>
                </c:pt>
                <c:pt idx="5160">
                  <c:v>12/10/14 14:07</c:v>
                </c:pt>
                <c:pt idx="5161">
                  <c:v>12/10/14 14:08</c:v>
                </c:pt>
                <c:pt idx="5162">
                  <c:v>12/10/14 14:08</c:v>
                </c:pt>
                <c:pt idx="5163">
                  <c:v>12/10/14 14:11</c:v>
                </c:pt>
                <c:pt idx="5164">
                  <c:v>12/10/14 14:12</c:v>
                </c:pt>
                <c:pt idx="5165">
                  <c:v>12/10/14 14:12</c:v>
                </c:pt>
                <c:pt idx="5166">
                  <c:v>12/10/14 14:14</c:v>
                </c:pt>
                <c:pt idx="5167">
                  <c:v>12/10/14 14:16</c:v>
                </c:pt>
                <c:pt idx="5168">
                  <c:v>12/10/14 14:19</c:v>
                </c:pt>
                <c:pt idx="5169">
                  <c:v>12/10/14 14:20</c:v>
                </c:pt>
                <c:pt idx="5170">
                  <c:v>12/10/14 14:21</c:v>
                </c:pt>
                <c:pt idx="5171">
                  <c:v>12/10/14 14:27</c:v>
                </c:pt>
                <c:pt idx="5172">
                  <c:v>12/10/14 14:27</c:v>
                </c:pt>
                <c:pt idx="5173">
                  <c:v>12/10/14 14:28</c:v>
                </c:pt>
                <c:pt idx="5174">
                  <c:v>12/10/14 14:28</c:v>
                </c:pt>
                <c:pt idx="5175">
                  <c:v>12/10/14 14:28</c:v>
                </c:pt>
                <c:pt idx="5176">
                  <c:v>12/10/14 14:28</c:v>
                </c:pt>
                <c:pt idx="5177">
                  <c:v>12/10/14 14:28</c:v>
                </c:pt>
                <c:pt idx="5178">
                  <c:v>12/10/14 14:28</c:v>
                </c:pt>
                <c:pt idx="5179">
                  <c:v>12/10/14 14:28</c:v>
                </c:pt>
                <c:pt idx="5180">
                  <c:v>12/10/14 14:28</c:v>
                </c:pt>
                <c:pt idx="5181">
                  <c:v>12/10/14 14:28</c:v>
                </c:pt>
                <c:pt idx="5182">
                  <c:v>12/10/14 14:28</c:v>
                </c:pt>
                <c:pt idx="5183">
                  <c:v>12/10/14 14:28</c:v>
                </c:pt>
                <c:pt idx="5184">
                  <c:v>12/10/14 14:28</c:v>
                </c:pt>
                <c:pt idx="5185">
                  <c:v>12/10/14 14:28</c:v>
                </c:pt>
                <c:pt idx="5186">
                  <c:v>12/10/14 14:28</c:v>
                </c:pt>
                <c:pt idx="5187">
                  <c:v>12/10/14 14:29</c:v>
                </c:pt>
                <c:pt idx="5188">
                  <c:v>12/10/14 14:29</c:v>
                </c:pt>
                <c:pt idx="5189">
                  <c:v>12/10/14 14:29</c:v>
                </c:pt>
                <c:pt idx="5190">
                  <c:v>12/10/14 14:29</c:v>
                </c:pt>
                <c:pt idx="5191">
                  <c:v>12/10/14 14:29</c:v>
                </c:pt>
                <c:pt idx="5192">
                  <c:v>12/10/14 14:29</c:v>
                </c:pt>
                <c:pt idx="5193">
                  <c:v>12/10/14 14:29</c:v>
                </c:pt>
                <c:pt idx="5194">
                  <c:v>12/10/14 14:29</c:v>
                </c:pt>
                <c:pt idx="5195">
                  <c:v>12/10/14 14:29</c:v>
                </c:pt>
                <c:pt idx="5196">
                  <c:v>12/10/14 14:29</c:v>
                </c:pt>
                <c:pt idx="5197">
                  <c:v>12/10/14 14:29</c:v>
                </c:pt>
                <c:pt idx="5198">
                  <c:v>12/10/14 14:29</c:v>
                </c:pt>
                <c:pt idx="5199">
                  <c:v>12/10/14 14:29</c:v>
                </c:pt>
                <c:pt idx="5200">
                  <c:v>12/10/14 14:29</c:v>
                </c:pt>
                <c:pt idx="5201">
                  <c:v>12/10/14 14:29</c:v>
                </c:pt>
                <c:pt idx="5202">
                  <c:v>12/10/14 14:29</c:v>
                </c:pt>
                <c:pt idx="5203">
                  <c:v>12/10/14 14:29</c:v>
                </c:pt>
                <c:pt idx="5204">
                  <c:v>12/10/14 14:29</c:v>
                </c:pt>
                <c:pt idx="5205">
                  <c:v>12/10/14 14:29</c:v>
                </c:pt>
                <c:pt idx="5206">
                  <c:v>12/10/14 14:29</c:v>
                </c:pt>
                <c:pt idx="5207">
                  <c:v>12/10/14 14:30</c:v>
                </c:pt>
                <c:pt idx="5208">
                  <c:v>12/10/14 14:30</c:v>
                </c:pt>
                <c:pt idx="5209">
                  <c:v>12/10/14 14:30</c:v>
                </c:pt>
                <c:pt idx="5210">
                  <c:v>12/10/14 14:30</c:v>
                </c:pt>
                <c:pt idx="5211">
                  <c:v>12/10/14 14:30</c:v>
                </c:pt>
                <c:pt idx="5212">
                  <c:v>12/10/14 14:30</c:v>
                </c:pt>
                <c:pt idx="5213">
                  <c:v>12/10/14 14:30</c:v>
                </c:pt>
                <c:pt idx="5214">
                  <c:v>12/10/14 14:30</c:v>
                </c:pt>
                <c:pt idx="5215">
                  <c:v>12/10/14 14:30</c:v>
                </c:pt>
                <c:pt idx="5216">
                  <c:v>12/10/14 14:30</c:v>
                </c:pt>
                <c:pt idx="5217">
                  <c:v>12/10/14 14:30</c:v>
                </c:pt>
                <c:pt idx="5218">
                  <c:v>12/10/14 14:31</c:v>
                </c:pt>
                <c:pt idx="5219">
                  <c:v>12/10/14 14:31</c:v>
                </c:pt>
                <c:pt idx="5220">
                  <c:v>12/10/14 14:31</c:v>
                </c:pt>
                <c:pt idx="5221">
                  <c:v>12/10/14 14:31</c:v>
                </c:pt>
                <c:pt idx="5222">
                  <c:v>12/10/14 14:31</c:v>
                </c:pt>
                <c:pt idx="5223">
                  <c:v>12/10/14 14:31</c:v>
                </c:pt>
                <c:pt idx="5224">
                  <c:v>12/10/14 14:31</c:v>
                </c:pt>
                <c:pt idx="5225">
                  <c:v>12/10/14 14:31</c:v>
                </c:pt>
                <c:pt idx="5226">
                  <c:v>12/10/14 14:31</c:v>
                </c:pt>
                <c:pt idx="5227">
                  <c:v>12/10/14 14:31</c:v>
                </c:pt>
                <c:pt idx="5228">
                  <c:v>12/10/14 14:32</c:v>
                </c:pt>
                <c:pt idx="5229">
                  <c:v>12/10/14 14:32</c:v>
                </c:pt>
                <c:pt idx="5230">
                  <c:v>12/10/14 14:32</c:v>
                </c:pt>
                <c:pt idx="5231">
                  <c:v>12/10/14 14:32</c:v>
                </c:pt>
                <c:pt idx="5232">
                  <c:v>12/10/14 14:32</c:v>
                </c:pt>
                <c:pt idx="5233">
                  <c:v>12/10/14 14:32</c:v>
                </c:pt>
                <c:pt idx="5234">
                  <c:v>12/10/14 14:32</c:v>
                </c:pt>
                <c:pt idx="5235">
                  <c:v>12/10/14 14:32</c:v>
                </c:pt>
                <c:pt idx="5236">
                  <c:v>12/10/14 14:32</c:v>
                </c:pt>
                <c:pt idx="5237">
                  <c:v>12/10/14 14:32</c:v>
                </c:pt>
                <c:pt idx="5238">
                  <c:v>12/10/14 14:32</c:v>
                </c:pt>
                <c:pt idx="5239">
                  <c:v>12/10/14 14:32</c:v>
                </c:pt>
                <c:pt idx="5240">
                  <c:v>12/10/14 14:32</c:v>
                </c:pt>
                <c:pt idx="5241">
                  <c:v>12/10/14 14:32</c:v>
                </c:pt>
                <c:pt idx="5242">
                  <c:v>12/10/14 14:33</c:v>
                </c:pt>
                <c:pt idx="5243">
                  <c:v>12/10/14 14:33</c:v>
                </c:pt>
                <c:pt idx="5244">
                  <c:v>12/10/14 14:33</c:v>
                </c:pt>
                <c:pt idx="5245">
                  <c:v>12/10/14 14:33</c:v>
                </c:pt>
                <c:pt idx="5246">
                  <c:v>12/10/14 14:33</c:v>
                </c:pt>
                <c:pt idx="5247">
                  <c:v>12/10/14 14:33</c:v>
                </c:pt>
                <c:pt idx="5248">
                  <c:v>12/10/14 14:33</c:v>
                </c:pt>
                <c:pt idx="5249">
                  <c:v>12/10/14 14:33</c:v>
                </c:pt>
                <c:pt idx="5250">
                  <c:v>12/10/14 14:33</c:v>
                </c:pt>
                <c:pt idx="5251">
                  <c:v>12/10/14 14:33</c:v>
                </c:pt>
                <c:pt idx="5252">
                  <c:v>12/10/14 14:33</c:v>
                </c:pt>
                <c:pt idx="5253">
                  <c:v>12/10/14 14:33</c:v>
                </c:pt>
                <c:pt idx="5254">
                  <c:v>12/10/14 14:33</c:v>
                </c:pt>
                <c:pt idx="5255">
                  <c:v>12/10/14 14:33</c:v>
                </c:pt>
                <c:pt idx="5256">
                  <c:v>12/10/14 14:33</c:v>
                </c:pt>
                <c:pt idx="5257">
                  <c:v>12/10/14 14:33</c:v>
                </c:pt>
                <c:pt idx="5258">
                  <c:v>12/10/14 14:33</c:v>
                </c:pt>
                <c:pt idx="5259">
                  <c:v>12/10/14 14:34</c:v>
                </c:pt>
                <c:pt idx="5260">
                  <c:v>12/10/14 14:34</c:v>
                </c:pt>
                <c:pt idx="5261">
                  <c:v>12/10/14 14:34</c:v>
                </c:pt>
                <c:pt idx="5262">
                  <c:v>12/10/14 14:34</c:v>
                </c:pt>
                <c:pt idx="5263">
                  <c:v>12/10/14 14:34</c:v>
                </c:pt>
                <c:pt idx="5264">
                  <c:v>12/10/14 14:34</c:v>
                </c:pt>
                <c:pt idx="5265">
                  <c:v>12/10/14 14:34</c:v>
                </c:pt>
                <c:pt idx="5266">
                  <c:v>12/10/14 14:34</c:v>
                </c:pt>
                <c:pt idx="5267">
                  <c:v>12/10/14 14:34</c:v>
                </c:pt>
                <c:pt idx="5268">
                  <c:v>12/10/14 14:34</c:v>
                </c:pt>
                <c:pt idx="5269">
                  <c:v>12/10/14 14:34</c:v>
                </c:pt>
                <c:pt idx="5270">
                  <c:v>12/10/14 14:34</c:v>
                </c:pt>
                <c:pt idx="5271">
                  <c:v>12/10/14 14:34</c:v>
                </c:pt>
                <c:pt idx="5272">
                  <c:v>12/10/14 14:34</c:v>
                </c:pt>
                <c:pt idx="5273">
                  <c:v>12/10/14 14:35</c:v>
                </c:pt>
                <c:pt idx="5274">
                  <c:v>12/10/14 14:35</c:v>
                </c:pt>
                <c:pt idx="5275">
                  <c:v>12/10/14 14:35</c:v>
                </c:pt>
                <c:pt idx="5276">
                  <c:v>12/10/14 14:35</c:v>
                </c:pt>
                <c:pt idx="5277">
                  <c:v>12/10/14 14:35</c:v>
                </c:pt>
                <c:pt idx="5278">
                  <c:v>12/10/14 14:35</c:v>
                </c:pt>
                <c:pt idx="5279">
                  <c:v>12/10/14 14:35</c:v>
                </c:pt>
                <c:pt idx="5280">
                  <c:v>12/10/14 14:35</c:v>
                </c:pt>
                <c:pt idx="5281">
                  <c:v>12/10/14 14:35</c:v>
                </c:pt>
                <c:pt idx="5282">
                  <c:v>12/10/14 14:35</c:v>
                </c:pt>
                <c:pt idx="5283">
                  <c:v>12/10/14 14:35</c:v>
                </c:pt>
                <c:pt idx="5284">
                  <c:v>12/10/14 14:35</c:v>
                </c:pt>
                <c:pt idx="5285">
                  <c:v>12/10/14 14:35</c:v>
                </c:pt>
                <c:pt idx="5286">
                  <c:v>12/10/14 14:35</c:v>
                </c:pt>
                <c:pt idx="5287">
                  <c:v>12/10/14 14:35</c:v>
                </c:pt>
                <c:pt idx="5288">
                  <c:v>12/10/14 14:35</c:v>
                </c:pt>
                <c:pt idx="5289">
                  <c:v>12/10/14 14:36</c:v>
                </c:pt>
                <c:pt idx="5290">
                  <c:v>12/10/14 14:36</c:v>
                </c:pt>
                <c:pt idx="5291">
                  <c:v>12/10/14 14:36</c:v>
                </c:pt>
                <c:pt idx="5292">
                  <c:v>12/10/14 14:36</c:v>
                </c:pt>
                <c:pt idx="5293">
                  <c:v>12/10/14 14:36</c:v>
                </c:pt>
                <c:pt idx="5294">
                  <c:v>12/10/14 14:36</c:v>
                </c:pt>
                <c:pt idx="5295">
                  <c:v>12/10/14 14:36</c:v>
                </c:pt>
                <c:pt idx="5296">
                  <c:v>12/10/14 14:36</c:v>
                </c:pt>
                <c:pt idx="5297">
                  <c:v>12/10/14 14:36</c:v>
                </c:pt>
                <c:pt idx="5298">
                  <c:v>12/10/14 14:36</c:v>
                </c:pt>
                <c:pt idx="5299">
                  <c:v>12/10/14 14:36</c:v>
                </c:pt>
                <c:pt idx="5300">
                  <c:v>12/10/14 14:36</c:v>
                </c:pt>
                <c:pt idx="5301">
                  <c:v>12/10/14 14:36</c:v>
                </c:pt>
                <c:pt idx="5302">
                  <c:v>12/10/14 14:36</c:v>
                </c:pt>
                <c:pt idx="5303">
                  <c:v>12/10/14 14:37</c:v>
                </c:pt>
                <c:pt idx="5304">
                  <c:v>12/10/14 14:37</c:v>
                </c:pt>
                <c:pt idx="5305">
                  <c:v>12/10/14 14:37</c:v>
                </c:pt>
                <c:pt idx="5306">
                  <c:v>12/10/14 14:37</c:v>
                </c:pt>
                <c:pt idx="5307">
                  <c:v>12/10/14 14:37</c:v>
                </c:pt>
                <c:pt idx="5308">
                  <c:v>12/10/14 14:37</c:v>
                </c:pt>
                <c:pt idx="5309">
                  <c:v>12/10/14 14:37</c:v>
                </c:pt>
                <c:pt idx="5310">
                  <c:v>12/10/14 14:37</c:v>
                </c:pt>
                <c:pt idx="5311">
                  <c:v>12/10/14 14:37</c:v>
                </c:pt>
                <c:pt idx="5312">
                  <c:v>12/10/14 14:37</c:v>
                </c:pt>
                <c:pt idx="5313">
                  <c:v>12/10/14 14:37</c:v>
                </c:pt>
                <c:pt idx="5314">
                  <c:v>12/10/14 14:37</c:v>
                </c:pt>
                <c:pt idx="5315">
                  <c:v>12/10/14 14:37</c:v>
                </c:pt>
                <c:pt idx="5316">
                  <c:v>12/10/14 14:37</c:v>
                </c:pt>
                <c:pt idx="5317">
                  <c:v>12/10/14 14:37</c:v>
                </c:pt>
                <c:pt idx="5318">
                  <c:v>12/10/14 14:37</c:v>
                </c:pt>
                <c:pt idx="5319">
                  <c:v>12/10/14 14:37</c:v>
                </c:pt>
                <c:pt idx="5320">
                  <c:v>12/10/14 14:38</c:v>
                </c:pt>
                <c:pt idx="5321">
                  <c:v>12/10/14 14:38</c:v>
                </c:pt>
                <c:pt idx="5322">
                  <c:v>12/10/14 14:38</c:v>
                </c:pt>
                <c:pt idx="5323">
                  <c:v>12/10/14 14:38</c:v>
                </c:pt>
                <c:pt idx="5324">
                  <c:v>12/10/14 14:38</c:v>
                </c:pt>
                <c:pt idx="5325">
                  <c:v>12/10/14 14:38</c:v>
                </c:pt>
                <c:pt idx="5326">
                  <c:v>12/10/14 14:38</c:v>
                </c:pt>
                <c:pt idx="5327">
                  <c:v>12/10/14 14:38</c:v>
                </c:pt>
                <c:pt idx="5328">
                  <c:v>12/10/14 14:38</c:v>
                </c:pt>
                <c:pt idx="5329">
                  <c:v>12/10/14 14:38</c:v>
                </c:pt>
                <c:pt idx="5330">
                  <c:v>12/10/14 14:38</c:v>
                </c:pt>
                <c:pt idx="5331">
                  <c:v>12/10/14 14:38</c:v>
                </c:pt>
                <c:pt idx="5332">
                  <c:v>12/10/14 14:38</c:v>
                </c:pt>
                <c:pt idx="5333">
                  <c:v>12/10/14 14:38</c:v>
                </c:pt>
                <c:pt idx="5334">
                  <c:v>12/10/14 14:38</c:v>
                </c:pt>
                <c:pt idx="5335">
                  <c:v>12/10/14 14:38</c:v>
                </c:pt>
                <c:pt idx="5336">
                  <c:v>12/10/14 14:38</c:v>
                </c:pt>
                <c:pt idx="5337">
                  <c:v>12/10/14 14:38</c:v>
                </c:pt>
                <c:pt idx="5338">
                  <c:v>12/10/14 14:38</c:v>
                </c:pt>
                <c:pt idx="5339">
                  <c:v>12/10/14 14:38</c:v>
                </c:pt>
                <c:pt idx="5340">
                  <c:v>12/10/14 14:38</c:v>
                </c:pt>
                <c:pt idx="5341">
                  <c:v>12/10/14 14:38</c:v>
                </c:pt>
                <c:pt idx="5342">
                  <c:v>12/10/14 14:38</c:v>
                </c:pt>
                <c:pt idx="5343">
                  <c:v>12/10/14 14:38</c:v>
                </c:pt>
                <c:pt idx="5344">
                  <c:v>12/10/14 14:38</c:v>
                </c:pt>
                <c:pt idx="5345">
                  <c:v>12/10/14 14:38</c:v>
                </c:pt>
                <c:pt idx="5346">
                  <c:v>12/10/14 14:38</c:v>
                </c:pt>
                <c:pt idx="5347">
                  <c:v>12/10/14 14:38</c:v>
                </c:pt>
                <c:pt idx="5348">
                  <c:v>12/10/14 14:38</c:v>
                </c:pt>
                <c:pt idx="5349">
                  <c:v>12/10/14 14:38</c:v>
                </c:pt>
                <c:pt idx="5350">
                  <c:v>12/10/14 14:39</c:v>
                </c:pt>
                <c:pt idx="5351">
                  <c:v>12/10/14 14:39</c:v>
                </c:pt>
                <c:pt idx="5352">
                  <c:v>12/10/14 14:39</c:v>
                </c:pt>
                <c:pt idx="5353">
                  <c:v>12/10/14 14:39</c:v>
                </c:pt>
                <c:pt idx="5354">
                  <c:v>12/10/14 14:39</c:v>
                </c:pt>
                <c:pt idx="5355">
                  <c:v>12/10/14 14:39</c:v>
                </c:pt>
                <c:pt idx="5356">
                  <c:v>12/10/14 14:39</c:v>
                </c:pt>
                <c:pt idx="5357">
                  <c:v>12/10/14 14:39</c:v>
                </c:pt>
                <c:pt idx="5358">
                  <c:v>12/10/14 14:39</c:v>
                </c:pt>
                <c:pt idx="5359">
                  <c:v>12/10/14 14:39</c:v>
                </c:pt>
                <c:pt idx="5360">
                  <c:v>12/10/14 14:39</c:v>
                </c:pt>
                <c:pt idx="5361">
                  <c:v>12/10/14 14:39</c:v>
                </c:pt>
                <c:pt idx="5362">
                  <c:v>12/10/14 14:39</c:v>
                </c:pt>
                <c:pt idx="5363">
                  <c:v>12/10/14 14:39</c:v>
                </c:pt>
                <c:pt idx="5364">
                  <c:v>12/10/14 14:39</c:v>
                </c:pt>
                <c:pt idx="5365">
                  <c:v>12/10/14 14:39</c:v>
                </c:pt>
                <c:pt idx="5366">
                  <c:v>12/10/14 14:39</c:v>
                </c:pt>
                <c:pt idx="5367">
                  <c:v>12/10/14 14:39</c:v>
                </c:pt>
                <c:pt idx="5368">
                  <c:v>12/10/14 14:39</c:v>
                </c:pt>
                <c:pt idx="5369">
                  <c:v>12/10/14 14:39</c:v>
                </c:pt>
                <c:pt idx="5370">
                  <c:v>12/10/14 14:39</c:v>
                </c:pt>
                <c:pt idx="5371">
                  <c:v>12/10/14 14:39</c:v>
                </c:pt>
                <c:pt idx="5372">
                  <c:v>12/10/14 14:39</c:v>
                </c:pt>
                <c:pt idx="5373">
                  <c:v>12/10/14 14:39</c:v>
                </c:pt>
                <c:pt idx="5374">
                  <c:v>12/10/14 14:39</c:v>
                </c:pt>
                <c:pt idx="5375">
                  <c:v>12/10/14 14:39</c:v>
                </c:pt>
                <c:pt idx="5376">
                  <c:v>12/10/14 14:39</c:v>
                </c:pt>
                <c:pt idx="5377">
                  <c:v>12/10/14 14:39</c:v>
                </c:pt>
                <c:pt idx="5378">
                  <c:v>12/10/14 14:39</c:v>
                </c:pt>
                <c:pt idx="5379">
                  <c:v>12/10/14 14:39</c:v>
                </c:pt>
                <c:pt idx="5380">
                  <c:v>12/10/14 14:39</c:v>
                </c:pt>
                <c:pt idx="5381">
                  <c:v>12/10/14 14:40</c:v>
                </c:pt>
                <c:pt idx="5382">
                  <c:v>12/10/14 14:40</c:v>
                </c:pt>
                <c:pt idx="5383">
                  <c:v>12/10/14 14:40</c:v>
                </c:pt>
                <c:pt idx="5384">
                  <c:v>12/10/14 14:40</c:v>
                </c:pt>
                <c:pt idx="5385">
                  <c:v>12/10/14 14:40</c:v>
                </c:pt>
                <c:pt idx="5386">
                  <c:v>12/10/14 14:40</c:v>
                </c:pt>
                <c:pt idx="5387">
                  <c:v>12/10/14 14:40</c:v>
                </c:pt>
                <c:pt idx="5388">
                  <c:v>12/10/14 14:40</c:v>
                </c:pt>
                <c:pt idx="5389">
                  <c:v>12/10/14 14:40</c:v>
                </c:pt>
                <c:pt idx="5390">
                  <c:v>12/10/14 14:40</c:v>
                </c:pt>
                <c:pt idx="5391">
                  <c:v>12/10/14 14:40</c:v>
                </c:pt>
                <c:pt idx="5392">
                  <c:v>12/10/14 14:40</c:v>
                </c:pt>
                <c:pt idx="5393">
                  <c:v>12/10/14 14:40</c:v>
                </c:pt>
                <c:pt idx="5394">
                  <c:v>12/10/14 14:40</c:v>
                </c:pt>
                <c:pt idx="5395">
                  <c:v>12/10/14 14:40</c:v>
                </c:pt>
                <c:pt idx="5396">
                  <c:v>12/10/14 14:40</c:v>
                </c:pt>
                <c:pt idx="5397">
                  <c:v>12/10/14 14:40</c:v>
                </c:pt>
                <c:pt idx="5398">
                  <c:v>12/10/14 14:40</c:v>
                </c:pt>
                <c:pt idx="5399">
                  <c:v>12/10/14 14:40</c:v>
                </c:pt>
                <c:pt idx="5400">
                  <c:v>12/10/14 14:40</c:v>
                </c:pt>
                <c:pt idx="5401">
                  <c:v>12/10/14 14:40</c:v>
                </c:pt>
                <c:pt idx="5402">
                  <c:v>12/10/14 14:40</c:v>
                </c:pt>
                <c:pt idx="5403">
                  <c:v>12/10/14 14:40</c:v>
                </c:pt>
                <c:pt idx="5404">
                  <c:v>12/10/14 14:40</c:v>
                </c:pt>
                <c:pt idx="5405">
                  <c:v>12/10/14 14:40</c:v>
                </c:pt>
                <c:pt idx="5406">
                  <c:v>12/10/14 14:40</c:v>
                </c:pt>
                <c:pt idx="5407">
                  <c:v>12/10/14 14:40</c:v>
                </c:pt>
                <c:pt idx="5408">
                  <c:v>12/10/14 14:40</c:v>
                </c:pt>
                <c:pt idx="5409">
                  <c:v>12/10/14 14:40</c:v>
                </c:pt>
                <c:pt idx="5410">
                  <c:v>12/10/14 14:40</c:v>
                </c:pt>
                <c:pt idx="5411">
                  <c:v>12/10/14 14:40</c:v>
                </c:pt>
                <c:pt idx="5412">
                  <c:v>12/10/14 14:40</c:v>
                </c:pt>
                <c:pt idx="5413">
                  <c:v>12/10/14 14:40</c:v>
                </c:pt>
                <c:pt idx="5414">
                  <c:v>12/10/14 14:40</c:v>
                </c:pt>
                <c:pt idx="5415">
                  <c:v>12/10/14 14:40</c:v>
                </c:pt>
                <c:pt idx="5416">
                  <c:v>12/10/14 14:41</c:v>
                </c:pt>
                <c:pt idx="5417">
                  <c:v>12/10/14 14:41</c:v>
                </c:pt>
                <c:pt idx="5418">
                  <c:v>12/10/14 14:41</c:v>
                </c:pt>
                <c:pt idx="5419">
                  <c:v>12/10/14 14:41</c:v>
                </c:pt>
                <c:pt idx="5420">
                  <c:v>12/10/14 14:41</c:v>
                </c:pt>
                <c:pt idx="5421">
                  <c:v>12/10/14 14:41</c:v>
                </c:pt>
                <c:pt idx="5422">
                  <c:v>12/10/14 14:41</c:v>
                </c:pt>
                <c:pt idx="5423">
                  <c:v>12/10/14 14:41</c:v>
                </c:pt>
                <c:pt idx="5424">
                  <c:v>12/10/14 14:41</c:v>
                </c:pt>
                <c:pt idx="5425">
                  <c:v>12/10/14 14:41</c:v>
                </c:pt>
                <c:pt idx="5426">
                  <c:v>12/10/14 14:41</c:v>
                </c:pt>
                <c:pt idx="5427">
                  <c:v>12/10/14 14:41</c:v>
                </c:pt>
                <c:pt idx="5428">
                  <c:v>12/10/14 14:41</c:v>
                </c:pt>
                <c:pt idx="5429">
                  <c:v>12/10/14 14:41</c:v>
                </c:pt>
                <c:pt idx="5430">
                  <c:v>12/10/14 14:41</c:v>
                </c:pt>
                <c:pt idx="5431">
                  <c:v>12/10/14 14:41</c:v>
                </c:pt>
                <c:pt idx="5432">
                  <c:v>12/10/14 14:41</c:v>
                </c:pt>
                <c:pt idx="5433">
                  <c:v>12/10/14 14:41</c:v>
                </c:pt>
                <c:pt idx="5434">
                  <c:v>12/10/14 14:41</c:v>
                </c:pt>
                <c:pt idx="5435">
                  <c:v>12/10/14 14:41</c:v>
                </c:pt>
                <c:pt idx="5436">
                  <c:v>12/10/14 14:41</c:v>
                </c:pt>
                <c:pt idx="5437">
                  <c:v>12/10/14 14:41</c:v>
                </c:pt>
                <c:pt idx="5438">
                  <c:v>12/10/14 14:41</c:v>
                </c:pt>
                <c:pt idx="5439">
                  <c:v>12/10/14 14:41</c:v>
                </c:pt>
                <c:pt idx="5440">
                  <c:v>12/10/14 14:41</c:v>
                </c:pt>
                <c:pt idx="5441">
                  <c:v>12/10/14 14:41</c:v>
                </c:pt>
                <c:pt idx="5442">
                  <c:v>12/10/14 14:41</c:v>
                </c:pt>
                <c:pt idx="5443">
                  <c:v>12/10/14 14:41</c:v>
                </c:pt>
                <c:pt idx="5444">
                  <c:v>12/10/14 14:41</c:v>
                </c:pt>
                <c:pt idx="5445">
                  <c:v>12/10/14 14:41</c:v>
                </c:pt>
                <c:pt idx="5446">
                  <c:v>12/10/14 14:41</c:v>
                </c:pt>
                <c:pt idx="5447">
                  <c:v>12/10/14 14:41</c:v>
                </c:pt>
                <c:pt idx="5448">
                  <c:v>12/10/14 14:41</c:v>
                </c:pt>
                <c:pt idx="5449">
                  <c:v>12/10/14 14:41</c:v>
                </c:pt>
                <c:pt idx="5450">
                  <c:v>12/10/14 14:41</c:v>
                </c:pt>
                <c:pt idx="5451">
                  <c:v>12/10/14 14:41</c:v>
                </c:pt>
                <c:pt idx="5452">
                  <c:v>12/10/14 14:42</c:v>
                </c:pt>
                <c:pt idx="5453">
                  <c:v>12/10/14 14:42</c:v>
                </c:pt>
                <c:pt idx="5454">
                  <c:v>12/10/14 14:42</c:v>
                </c:pt>
                <c:pt idx="5455">
                  <c:v>12/10/14 14:42</c:v>
                </c:pt>
                <c:pt idx="5456">
                  <c:v>12/10/14 14:42</c:v>
                </c:pt>
                <c:pt idx="5457">
                  <c:v>12/10/14 14:42</c:v>
                </c:pt>
                <c:pt idx="5458">
                  <c:v>12/10/14 14:42</c:v>
                </c:pt>
                <c:pt idx="5459">
                  <c:v>12/10/14 14:42</c:v>
                </c:pt>
                <c:pt idx="5460">
                  <c:v>12/10/14 14:42</c:v>
                </c:pt>
                <c:pt idx="5461">
                  <c:v>12/10/14 14:42</c:v>
                </c:pt>
                <c:pt idx="5462">
                  <c:v>12/10/14 14:42</c:v>
                </c:pt>
                <c:pt idx="5463">
                  <c:v>12/10/14 14:42</c:v>
                </c:pt>
                <c:pt idx="5464">
                  <c:v>12/10/14 14:42</c:v>
                </c:pt>
                <c:pt idx="5465">
                  <c:v>12/10/14 14:42</c:v>
                </c:pt>
                <c:pt idx="5466">
                  <c:v>12/10/14 14:42</c:v>
                </c:pt>
                <c:pt idx="5467">
                  <c:v>12/10/14 14:42</c:v>
                </c:pt>
                <c:pt idx="5468">
                  <c:v>12/10/14 14:42</c:v>
                </c:pt>
                <c:pt idx="5469">
                  <c:v>12/10/14 14:42</c:v>
                </c:pt>
                <c:pt idx="5470">
                  <c:v>12/10/14 14:42</c:v>
                </c:pt>
                <c:pt idx="5471">
                  <c:v>12/10/14 14:42</c:v>
                </c:pt>
                <c:pt idx="5472">
                  <c:v>12/10/14 14:42</c:v>
                </c:pt>
                <c:pt idx="5473">
                  <c:v>12/10/14 14:43</c:v>
                </c:pt>
                <c:pt idx="5474">
                  <c:v>12/10/14 14:43</c:v>
                </c:pt>
                <c:pt idx="5475">
                  <c:v>12/10/14 14:43</c:v>
                </c:pt>
                <c:pt idx="5476">
                  <c:v>12/10/14 14:43</c:v>
                </c:pt>
                <c:pt idx="5477">
                  <c:v>12/10/14 14:43</c:v>
                </c:pt>
                <c:pt idx="5478">
                  <c:v>12/10/14 14:43</c:v>
                </c:pt>
                <c:pt idx="5479">
                  <c:v>12/10/14 14:43</c:v>
                </c:pt>
                <c:pt idx="5480">
                  <c:v>12/10/14 14:43</c:v>
                </c:pt>
                <c:pt idx="5481">
                  <c:v>12/10/14 14:43</c:v>
                </c:pt>
                <c:pt idx="5482">
                  <c:v>12/10/14 14:43</c:v>
                </c:pt>
                <c:pt idx="5483">
                  <c:v>12/10/14 14:44</c:v>
                </c:pt>
                <c:pt idx="5484">
                  <c:v>12/10/14 14:45</c:v>
                </c:pt>
                <c:pt idx="5485">
                  <c:v>12/10/14 14:46</c:v>
                </c:pt>
                <c:pt idx="5486">
                  <c:v>12/10/14 14:46</c:v>
                </c:pt>
                <c:pt idx="5487">
                  <c:v>12/10/14 14:46</c:v>
                </c:pt>
                <c:pt idx="5488">
                  <c:v>12/10/14 14:46</c:v>
                </c:pt>
                <c:pt idx="5489">
                  <c:v>12/10/14 14:46</c:v>
                </c:pt>
                <c:pt idx="5490">
                  <c:v>12/10/14 14:46</c:v>
                </c:pt>
                <c:pt idx="5491">
                  <c:v>12/10/14 14:46</c:v>
                </c:pt>
                <c:pt idx="5492">
                  <c:v>12/10/14 14:46</c:v>
                </c:pt>
                <c:pt idx="5493">
                  <c:v>12/10/14 14:46</c:v>
                </c:pt>
                <c:pt idx="5494">
                  <c:v>12/10/14 14:46</c:v>
                </c:pt>
                <c:pt idx="5495">
                  <c:v>12/10/14 14:46</c:v>
                </c:pt>
                <c:pt idx="5496">
                  <c:v>12/10/14 14:47</c:v>
                </c:pt>
                <c:pt idx="5497">
                  <c:v>12/10/14 14:47</c:v>
                </c:pt>
                <c:pt idx="5498">
                  <c:v>12/10/14 14:47</c:v>
                </c:pt>
                <c:pt idx="5499">
                  <c:v>12/10/14 14:47</c:v>
                </c:pt>
                <c:pt idx="5500">
                  <c:v>12/10/14 14:47</c:v>
                </c:pt>
                <c:pt idx="5501">
                  <c:v>12/10/14 14:47</c:v>
                </c:pt>
                <c:pt idx="5502">
                  <c:v>12/10/14 14:48</c:v>
                </c:pt>
                <c:pt idx="5503">
                  <c:v>12/10/14 14:48</c:v>
                </c:pt>
                <c:pt idx="5504">
                  <c:v>12/10/14 14:48</c:v>
                </c:pt>
                <c:pt idx="5505">
                  <c:v>12/10/14 14:48</c:v>
                </c:pt>
                <c:pt idx="5506">
                  <c:v>12/10/14 14:48</c:v>
                </c:pt>
                <c:pt idx="5507">
                  <c:v>12/10/14 14:48</c:v>
                </c:pt>
                <c:pt idx="5508">
                  <c:v>12/10/14 14:48</c:v>
                </c:pt>
                <c:pt idx="5509">
                  <c:v>12/10/14 14:48</c:v>
                </c:pt>
                <c:pt idx="5510">
                  <c:v>12/10/14 14:48</c:v>
                </c:pt>
                <c:pt idx="5511">
                  <c:v>12/10/14 14:48</c:v>
                </c:pt>
                <c:pt idx="5512">
                  <c:v>12/10/14 14:48</c:v>
                </c:pt>
                <c:pt idx="5513">
                  <c:v>12/10/14 14:48</c:v>
                </c:pt>
                <c:pt idx="5514">
                  <c:v>12/10/14 14:48</c:v>
                </c:pt>
                <c:pt idx="5515">
                  <c:v>12/10/14 14:48</c:v>
                </c:pt>
                <c:pt idx="5516">
                  <c:v>12/10/14 14:48</c:v>
                </c:pt>
                <c:pt idx="5517">
                  <c:v>12/10/14 14:48</c:v>
                </c:pt>
                <c:pt idx="5518">
                  <c:v>12/10/14 14:49</c:v>
                </c:pt>
                <c:pt idx="5519">
                  <c:v>12/10/14 14:49</c:v>
                </c:pt>
                <c:pt idx="5520">
                  <c:v>12/10/14 14:49</c:v>
                </c:pt>
                <c:pt idx="5521">
                  <c:v>12/10/14 14:49</c:v>
                </c:pt>
                <c:pt idx="5522">
                  <c:v>12/10/14 14:49</c:v>
                </c:pt>
                <c:pt idx="5523">
                  <c:v>12/10/14 14:49</c:v>
                </c:pt>
                <c:pt idx="5524">
                  <c:v>12/10/14 14:49</c:v>
                </c:pt>
                <c:pt idx="5525">
                  <c:v>12/10/14 14:49</c:v>
                </c:pt>
                <c:pt idx="5526">
                  <c:v>12/10/14 14:49</c:v>
                </c:pt>
                <c:pt idx="5527">
                  <c:v>12/10/14 14:49</c:v>
                </c:pt>
                <c:pt idx="5528">
                  <c:v>12/10/14 14:49</c:v>
                </c:pt>
                <c:pt idx="5529">
                  <c:v>12/10/14 14:49</c:v>
                </c:pt>
                <c:pt idx="5530">
                  <c:v>12/10/14 14:49</c:v>
                </c:pt>
                <c:pt idx="5531">
                  <c:v>12/10/14 14:49</c:v>
                </c:pt>
                <c:pt idx="5532">
                  <c:v>12/10/14 14:49</c:v>
                </c:pt>
                <c:pt idx="5533">
                  <c:v>12/10/14 14:49</c:v>
                </c:pt>
                <c:pt idx="5534">
                  <c:v>12/10/14 14:49</c:v>
                </c:pt>
                <c:pt idx="5535">
                  <c:v>12/10/14 14:49</c:v>
                </c:pt>
                <c:pt idx="5536">
                  <c:v>12/10/14 14:49</c:v>
                </c:pt>
                <c:pt idx="5537">
                  <c:v>12/10/14 14:49</c:v>
                </c:pt>
                <c:pt idx="5538">
                  <c:v>12/10/14 14:49</c:v>
                </c:pt>
                <c:pt idx="5539">
                  <c:v>12/10/14 14:49</c:v>
                </c:pt>
                <c:pt idx="5540">
                  <c:v>12/10/14 14:50</c:v>
                </c:pt>
                <c:pt idx="5541">
                  <c:v>12/10/14 14:50</c:v>
                </c:pt>
                <c:pt idx="5542">
                  <c:v>12/10/14 14:50</c:v>
                </c:pt>
                <c:pt idx="5543">
                  <c:v>12/10/14 14:50</c:v>
                </c:pt>
                <c:pt idx="5544">
                  <c:v>12/10/14 14:50</c:v>
                </c:pt>
                <c:pt idx="5545">
                  <c:v>12/10/14 14:50</c:v>
                </c:pt>
                <c:pt idx="5546">
                  <c:v>12/10/14 14:50</c:v>
                </c:pt>
                <c:pt idx="5547">
                  <c:v>12/10/14 14:50</c:v>
                </c:pt>
                <c:pt idx="5548">
                  <c:v>12/10/14 14:50</c:v>
                </c:pt>
                <c:pt idx="5549">
                  <c:v>12/10/14 14:50</c:v>
                </c:pt>
                <c:pt idx="5550">
                  <c:v>12/10/14 14:50</c:v>
                </c:pt>
                <c:pt idx="5551">
                  <c:v>12/10/14 14:50</c:v>
                </c:pt>
                <c:pt idx="5552">
                  <c:v>12/10/14 14:50</c:v>
                </c:pt>
                <c:pt idx="5553">
                  <c:v>12/10/14 14:50</c:v>
                </c:pt>
                <c:pt idx="5554">
                  <c:v>12/10/14 14:50</c:v>
                </c:pt>
                <c:pt idx="5555">
                  <c:v>12/10/14 14:50</c:v>
                </c:pt>
                <c:pt idx="5556">
                  <c:v>12/10/14 14:50</c:v>
                </c:pt>
                <c:pt idx="5557">
                  <c:v>12/10/14 14:51</c:v>
                </c:pt>
                <c:pt idx="5558">
                  <c:v>12/10/14 14:51</c:v>
                </c:pt>
                <c:pt idx="5559">
                  <c:v>12/10/14 14:51</c:v>
                </c:pt>
                <c:pt idx="5560">
                  <c:v>12/10/14 14:51</c:v>
                </c:pt>
                <c:pt idx="5561">
                  <c:v>12/10/14 14:51</c:v>
                </c:pt>
                <c:pt idx="5562">
                  <c:v>12/10/14 14:51</c:v>
                </c:pt>
                <c:pt idx="5563">
                  <c:v>12/10/14 14:52</c:v>
                </c:pt>
                <c:pt idx="5564">
                  <c:v>12/10/14 14:52</c:v>
                </c:pt>
                <c:pt idx="5565">
                  <c:v>12/10/14 14:52</c:v>
                </c:pt>
                <c:pt idx="5566">
                  <c:v>12/10/14 14:52</c:v>
                </c:pt>
                <c:pt idx="5567">
                  <c:v>12/10/14 14:52</c:v>
                </c:pt>
                <c:pt idx="5568">
                  <c:v>12/10/14 14:52</c:v>
                </c:pt>
                <c:pt idx="5569">
                  <c:v>12/10/14 14:52</c:v>
                </c:pt>
                <c:pt idx="5570">
                  <c:v>12/10/14 14:52</c:v>
                </c:pt>
                <c:pt idx="5571">
                  <c:v>12/10/14 14:52</c:v>
                </c:pt>
                <c:pt idx="5572">
                  <c:v>12/10/14 14:52</c:v>
                </c:pt>
                <c:pt idx="5573">
                  <c:v>12/10/14 14:53</c:v>
                </c:pt>
                <c:pt idx="5574">
                  <c:v>12/10/14 14:53</c:v>
                </c:pt>
                <c:pt idx="5575">
                  <c:v>12/10/14 14:53</c:v>
                </c:pt>
                <c:pt idx="5576">
                  <c:v>12/10/14 14:53</c:v>
                </c:pt>
                <c:pt idx="5577">
                  <c:v>12/10/14 14:53</c:v>
                </c:pt>
                <c:pt idx="5578">
                  <c:v>12/10/14 14:54</c:v>
                </c:pt>
                <c:pt idx="5579">
                  <c:v>12/10/14 14:54</c:v>
                </c:pt>
                <c:pt idx="5580">
                  <c:v>12/10/14 14:54</c:v>
                </c:pt>
                <c:pt idx="5581">
                  <c:v>12/10/14 14:54</c:v>
                </c:pt>
                <c:pt idx="5582">
                  <c:v>12/10/14 14:54</c:v>
                </c:pt>
                <c:pt idx="5583">
                  <c:v>12/10/14 14:54</c:v>
                </c:pt>
                <c:pt idx="5584">
                  <c:v>12/10/14 14:54</c:v>
                </c:pt>
                <c:pt idx="5585">
                  <c:v>12/10/14 14:54</c:v>
                </c:pt>
                <c:pt idx="5586">
                  <c:v>12/10/14 14:54</c:v>
                </c:pt>
                <c:pt idx="5587">
                  <c:v>12/10/14 14:54</c:v>
                </c:pt>
                <c:pt idx="5588">
                  <c:v>12/10/14 14:54</c:v>
                </c:pt>
                <c:pt idx="5589">
                  <c:v>12/10/14 14:54</c:v>
                </c:pt>
                <c:pt idx="5590">
                  <c:v>12/10/14 14:54</c:v>
                </c:pt>
                <c:pt idx="5591">
                  <c:v>12/10/14 14:55</c:v>
                </c:pt>
                <c:pt idx="5592">
                  <c:v>12/10/14 14:55</c:v>
                </c:pt>
                <c:pt idx="5593">
                  <c:v>12/10/14 14:55</c:v>
                </c:pt>
                <c:pt idx="5594">
                  <c:v>12/10/14 14:55</c:v>
                </c:pt>
                <c:pt idx="5595">
                  <c:v>12/10/14 14:55</c:v>
                </c:pt>
                <c:pt idx="5596">
                  <c:v>12/10/14 14:55</c:v>
                </c:pt>
                <c:pt idx="5597">
                  <c:v>12/10/14 14:55</c:v>
                </c:pt>
                <c:pt idx="5598">
                  <c:v>12/10/14 14:55</c:v>
                </c:pt>
                <c:pt idx="5599">
                  <c:v>12/10/14 14:55</c:v>
                </c:pt>
                <c:pt idx="5600">
                  <c:v>12/10/14 14:55</c:v>
                </c:pt>
                <c:pt idx="5601">
                  <c:v>12/10/14 14:55</c:v>
                </c:pt>
                <c:pt idx="5602">
                  <c:v>12/10/14 14:55</c:v>
                </c:pt>
                <c:pt idx="5603">
                  <c:v>12/10/14 14:55</c:v>
                </c:pt>
                <c:pt idx="5604">
                  <c:v>12/10/14 14:55</c:v>
                </c:pt>
                <c:pt idx="5605">
                  <c:v>12/10/14 14:55</c:v>
                </c:pt>
                <c:pt idx="5606">
                  <c:v>12/10/14 14:56</c:v>
                </c:pt>
                <c:pt idx="5607">
                  <c:v>12/10/14 14:56</c:v>
                </c:pt>
                <c:pt idx="5608">
                  <c:v>12/10/14 14:56</c:v>
                </c:pt>
                <c:pt idx="5609">
                  <c:v>12/10/14 14:56</c:v>
                </c:pt>
                <c:pt idx="5610">
                  <c:v>12/10/14 14:56</c:v>
                </c:pt>
                <c:pt idx="5611">
                  <c:v>12/10/14 14:56</c:v>
                </c:pt>
                <c:pt idx="5612">
                  <c:v>12/10/14 14:56</c:v>
                </c:pt>
                <c:pt idx="5613">
                  <c:v>12/10/14 14:56</c:v>
                </c:pt>
                <c:pt idx="5614">
                  <c:v>12/10/14 14:56</c:v>
                </c:pt>
                <c:pt idx="5615">
                  <c:v>12/10/14 14:56</c:v>
                </c:pt>
                <c:pt idx="5616">
                  <c:v>12/10/14 14:57</c:v>
                </c:pt>
                <c:pt idx="5617">
                  <c:v>12/10/14 14:57</c:v>
                </c:pt>
                <c:pt idx="5618">
                  <c:v>12/10/14 14:57</c:v>
                </c:pt>
                <c:pt idx="5619">
                  <c:v>12/10/14 14:57</c:v>
                </c:pt>
                <c:pt idx="5620">
                  <c:v>12/10/14 14:57</c:v>
                </c:pt>
                <c:pt idx="5621">
                  <c:v>12/10/14 14:57</c:v>
                </c:pt>
                <c:pt idx="5622">
                  <c:v>12/10/14 14:58</c:v>
                </c:pt>
                <c:pt idx="5623">
                  <c:v>12/10/14 14:58</c:v>
                </c:pt>
                <c:pt idx="5624">
                  <c:v>12/10/14 14:58</c:v>
                </c:pt>
                <c:pt idx="5625">
                  <c:v>12/10/14 14:58</c:v>
                </c:pt>
                <c:pt idx="5626">
                  <c:v>12/10/14 14:58</c:v>
                </c:pt>
                <c:pt idx="5627">
                  <c:v>12/10/14 14:58</c:v>
                </c:pt>
                <c:pt idx="5628">
                  <c:v>12/10/14 14:58</c:v>
                </c:pt>
                <c:pt idx="5629">
                  <c:v>12/10/14 14:58</c:v>
                </c:pt>
                <c:pt idx="5630">
                  <c:v>12/10/14 14:58</c:v>
                </c:pt>
                <c:pt idx="5631">
                  <c:v>12/10/14 14:59</c:v>
                </c:pt>
                <c:pt idx="5632">
                  <c:v>12/10/14 14:59</c:v>
                </c:pt>
                <c:pt idx="5633">
                  <c:v>12/10/14 14:59</c:v>
                </c:pt>
                <c:pt idx="5634">
                  <c:v>12/10/14 14:59</c:v>
                </c:pt>
                <c:pt idx="5635">
                  <c:v>12/10/14 14:59</c:v>
                </c:pt>
                <c:pt idx="5636">
                  <c:v>12/10/14 14:59</c:v>
                </c:pt>
                <c:pt idx="5637">
                  <c:v>12/10/14 14:59</c:v>
                </c:pt>
                <c:pt idx="5638">
                  <c:v>12/10/14 14:59</c:v>
                </c:pt>
                <c:pt idx="5639">
                  <c:v>12/10/14 14:59</c:v>
                </c:pt>
                <c:pt idx="5640">
                  <c:v>12/10/14 14:59</c:v>
                </c:pt>
                <c:pt idx="5641">
                  <c:v>12/10/14 14:59</c:v>
                </c:pt>
                <c:pt idx="5642">
                  <c:v>12/10/14 14:59</c:v>
                </c:pt>
                <c:pt idx="5643">
                  <c:v>12/10/14 14:59</c:v>
                </c:pt>
                <c:pt idx="5644">
                  <c:v>12/10/14 14:59</c:v>
                </c:pt>
                <c:pt idx="5645">
                  <c:v>12/10/14 14:59</c:v>
                </c:pt>
                <c:pt idx="5646">
                  <c:v>12/10/14 14:59</c:v>
                </c:pt>
                <c:pt idx="5647">
                  <c:v>12/10/14 14:59</c:v>
                </c:pt>
                <c:pt idx="5648">
                  <c:v>12/10/14 14:59</c:v>
                </c:pt>
                <c:pt idx="5649">
                  <c:v>12/10/14 14:59</c:v>
                </c:pt>
                <c:pt idx="5650">
                  <c:v>12/10/14 14:59</c:v>
                </c:pt>
                <c:pt idx="5651">
                  <c:v>12/10/14 15:00</c:v>
                </c:pt>
                <c:pt idx="5652">
                  <c:v>12/10/14 15:00</c:v>
                </c:pt>
                <c:pt idx="5653">
                  <c:v>12/10/14 15:00</c:v>
                </c:pt>
                <c:pt idx="5654">
                  <c:v>12/10/14 15:00</c:v>
                </c:pt>
                <c:pt idx="5655">
                  <c:v>12/10/14 15:00</c:v>
                </c:pt>
                <c:pt idx="5656">
                  <c:v>12/10/14 15:00</c:v>
                </c:pt>
                <c:pt idx="5657">
                  <c:v>12/10/14 15:00</c:v>
                </c:pt>
                <c:pt idx="5658">
                  <c:v>12/10/14 15:00</c:v>
                </c:pt>
                <c:pt idx="5659">
                  <c:v>12/10/14 15:00</c:v>
                </c:pt>
                <c:pt idx="5660">
                  <c:v>12/10/14 15:00</c:v>
                </c:pt>
                <c:pt idx="5661">
                  <c:v>12/10/14 15:00</c:v>
                </c:pt>
                <c:pt idx="5662">
                  <c:v>12/10/14 15:00</c:v>
                </c:pt>
                <c:pt idx="5663">
                  <c:v>12/10/14 15:01</c:v>
                </c:pt>
                <c:pt idx="5664">
                  <c:v>12/10/14 15:01</c:v>
                </c:pt>
                <c:pt idx="5665">
                  <c:v>12/10/14 15:01</c:v>
                </c:pt>
                <c:pt idx="5666">
                  <c:v>12/10/14 15:02</c:v>
                </c:pt>
                <c:pt idx="5667">
                  <c:v>12/10/14 15:02</c:v>
                </c:pt>
                <c:pt idx="5668">
                  <c:v>12/10/14 15:02</c:v>
                </c:pt>
                <c:pt idx="5669">
                  <c:v>12/10/14 15:02</c:v>
                </c:pt>
                <c:pt idx="5670">
                  <c:v>12/10/14 15:02</c:v>
                </c:pt>
                <c:pt idx="5671">
                  <c:v>12/10/14 15:02</c:v>
                </c:pt>
                <c:pt idx="5672">
                  <c:v>12/10/14 15:02</c:v>
                </c:pt>
                <c:pt idx="5673">
                  <c:v>12/10/14 15:03</c:v>
                </c:pt>
                <c:pt idx="5674">
                  <c:v>12/10/14 15:03</c:v>
                </c:pt>
                <c:pt idx="5675">
                  <c:v>12/10/14 15:03</c:v>
                </c:pt>
                <c:pt idx="5676">
                  <c:v>12/10/14 15:03</c:v>
                </c:pt>
                <c:pt idx="5677">
                  <c:v>12/10/14 15:03</c:v>
                </c:pt>
                <c:pt idx="5678">
                  <c:v>12/10/14 15:03</c:v>
                </c:pt>
                <c:pt idx="5679">
                  <c:v>12/10/14 15:03</c:v>
                </c:pt>
                <c:pt idx="5680">
                  <c:v>12/10/14 15:03</c:v>
                </c:pt>
                <c:pt idx="5681">
                  <c:v>12/10/14 15:03</c:v>
                </c:pt>
                <c:pt idx="5682">
                  <c:v>12/10/14 15:03</c:v>
                </c:pt>
                <c:pt idx="5683">
                  <c:v>12/10/14 15:03</c:v>
                </c:pt>
                <c:pt idx="5684">
                  <c:v>12/10/14 15:03</c:v>
                </c:pt>
                <c:pt idx="5685">
                  <c:v>12/10/14 15:04</c:v>
                </c:pt>
                <c:pt idx="5686">
                  <c:v>12/10/14 15:04</c:v>
                </c:pt>
                <c:pt idx="5687">
                  <c:v>12/10/14 15:04</c:v>
                </c:pt>
                <c:pt idx="5688">
                  <c:v>12/10/14 15:04</c:v>
                </c:pt>
                <c:pt idx="5689">
                  <c:v>12/10/14 15:04</c:v>
                </c:pt>
                <c:pt idx="5690">
                  <c:v>12/10/14 15:04</c:v>
                </c:pt>
                <c:pt idx="5691">
                  <c:v>12/10/14 15:04</c:v>
                </c:pt>
                <c:pt idx="5692">
                  <c:v>12/10/14 15:04</c:v>
                </c:pt>
                <c:pt idx="5693">
                  <c:v>12/10/14 15:04</c:v>
                </c:pt>
                <c:pt idx="5694">
                  <c:v>12/10/14 15:05</c:v>
                </c:pt>
                <c:pt idx="5695">
                  <c:v>12/10/14 15:05</c:v>
                </c:pt>
                <c:pt idx="5696">
                  <c:v>12/10/14 15:05</c:v>
                </c:pt>
                <c:pt idx="5697">
                  <c:v>12/10/14 15:05</c:v>
                </c:pt>
                <c:pt idx="5698">
                  <c:v>12/10/14 15:05</c:v>
                </c:pt>
                <c:pt idx="5699">
                  <c:v>12/10/14 15:05</c:v>
                </c:pt>
                <c:pt idx="5700">
                  <c:v>12/10/14 15:05</c:v>
                </c:pt>
                <c:pt idx="5701">
                  <c:v>12/10/14 15:05</c:v>
                </c:pt>
                <c:pt idx="5702">
                  <c:v>12/10/14 15:05</c:v>
                </c:pt>
                <c:pt idx="5703">
                  <c:v>12/10/14 15:05</c:v>
                </c:pt>
                <c:pt idx="5704">
                  <c:v>12/10/14 15:05</c:v>
                </c:pt>
                <c:pt idx="5705">
                  <c:v>12/10/14 15:05</c:v>
                </c:pt>
                <c:pt idx="5706">
                  <c:v>12/10/14 15:05</c:v>
                </c:pt>
                <c:pt idx="5707">
                  <c:v>12/10/14 15:05</c:v>
                </c:pt>
                <c:pt idx="5708">
                  <c:v>12/10/14 15:05</c:v>
                </c:pt>
                <c:pt idx="5709">
                  <c:v>12/10/14 15:05</c:v>
                </c:pt>
                <c:pt idx="5710">
                  <c:v>12/10/14 15:05</c:v>
                </c:pt>
                <c:pt idx="5711">
                  <c:v>12/10/14 15:05</c:v>
                </c:pt>
                <c:pt idx="5712">
                  <c:v>12/10/14 15:06</c:v>
                </c:pt>
                <c:pt idx="5713">
                  <c:v>12/10/14 15:06</c:v>
                </c:pt>
                <c:pt idx="5714">
                  <c:v>12/10/14 15:06</c:v>
                </c:pt>
                <c:pt idx="5715">
                  <c:v>12/10/14 15:07</c:v>
                </c:pt>
                <c:pt idx="5716">
                  <c:v>12/10/14 15:07</c:v>
                </c:pt>
                <c:pt idx="5717">
                  <c:v>12/10/14 15:07</c:v>
                </c:pt>
                <c:pt idx="5718">
                  <c:v>12/10/14 15:07</c:v>
                </c:pt>
                <c:pt idx="5719">
                  <c:v>12/10/14 15:07</c:v>
                </c:pt>
                <c:pt idx="5720">
                  <c:v>12/10/14 15:07</c:v>
                </c:pt>
                <c:pt idx="5721">
                  <c:v>12/10/14 15:07</c:v>
                </c:pt>
                <c:pt idx="5722">
                  <c:v>12/10/14 15:07</c:v>
                </c:pt>
                <c:pt idx="5723">
                  <c:v>12/10/14 15:07</c:v>
                </c:pt>
                <c:pt idx="5724">
                  <c:v>12/10/14 15:08</c:v>
                </c:pt>
                <c:pt idx="5725">
                  <c:v>12/10/14 15:08</c:v>
                </c:pt>
                <c:pt idx="5726">
                  <c:v>12/10/14 15:08</c:v>
                </c:pt>
                <c:pt idx="5727">
                  <c:v>12/10/14 15:08</c:v>
                </c:pt>
                <c:pt idx="5728">
                  <c:v>12/10/14 15:08</c:v>
                </c:pt>
                <c:pt idx="5729">
                  <c:v>12/10/14 15:08</c:v>
                </c:pt>
                <c:pt idx="5730">
                  <c:v>12/10/14 15:08</c:v>
                </c:pt>
                <c:pt idx="5731">
                  <c:v>12/10/14 15:08</c:v>
                </c:pt>
                <c:pt idx="5732">
                  <c:v>12/10/14 15:08</c:v>
                </c:pt>
                <c:pt idx="5733">
                  <c:v>12/10/14 15:08</c:v>
                </c:pt>
                <c:pt idx="5734">
                  <c:v>12/10/14 15:08</c:v>
                </c:pt>
                <c:pt idx="5735">
                  <c:v>12/10/14 15:08</c:v>
                </c:pt>
                <c:pt idx="5736">
                  <c:v>12/10/14 15:08</c:v>
                </c:pt>
                <c:pt idx="5737">
                  <c:v>12/10/14 15:08</c:v>
                </c:pt>
                <c:pt idx="5738">
                  <c:v>12/10/14 15:08</c:v>
                </c:pt>
                <c:pt idx="5739">
                  <c:v>12/10/14 15:08</c:v>
                </c:pt>
                <c:pt idx="5740">
                  <c:v>12/10/14 15:08</c:v>
                </c:pt>
                <c:pt idx="5741">
                  <c:v>12/10/14 15:08</c:v>
                </c:pt>
                <c:pt idx="5742">
                  <c:v>12/10/14 15:08</c:v>
                </c:pt>
                <c:pt idx="5743">
                  <c:v>12/10/14 15:08</c:v>
                </c:pt>
                <c:pt idx="5744">
                  <c:v>12/10/14 15:08</c:v>
                </c:pt>
                <c:pt idx="5745">
                  <c:v>12/10/14 15:09</c:v>
                </c:pt>
                <c:pt idx="5746">
                  <c:v>12/10/14 15:09</c:v>
                </c:pt>
                <c:pt idx="5747">
                  <c:v>12/10/14 15:09</c:v>
                </c:pt>
                <c:pt idx="5748">
                  <c:v>12/10/14 15:09</c:v>
                </c:pt>
                <c:pt idx="5749">
                  <c:v>12/10/14 15:09</c:v>
                </c:pt>
                <c:pt idx="5750">
                  <c:v>12/10/14 15:09</c:v>
                </c:pt>
                <c:pt idx="5751">
                  <c:v>12/10/14 15:09</c:v>
                </c:pt>
                <c:pt idx="5752">
                  <c:v>12/10/14 15:09</c:v>
                </c:pt>
                <c:pt idx="5753">
                  <c:v>12/10/14 15:09</c:v>
                </c:pt>
                <c:pt idx="5754">
                  <c:v>12/10/14 15:09</c:v>
                </c:pt>
                <c:pt idx="5755">
                  <c:v>12/10/14 15:09</c:v>
                </c:pt>
                <c:pt idx="5756">
                  <c:v>12/10/14 15:09</c:v>
                </c:pt>
                <c:pt idx="5757">
                  <c:v>12/10/14 15:09</c:v>
                </c:pt>
                <c:pt idx="5758">
                  <c:v>12/10/14 15:09</c:v>
                </c:pt>
                <c:pt idx="5759">
                  <c:v>12/10/14 15:09</c:v>
                </c:pt>
                <c:pt idx="5760">
                  <c:v>12/10/14 15:09</c:v>
                </c:pt>
                <c:pt idx="5761">
                  <c:v>12/10/14 15:09</c:v>
                </c:pt>
                <c:pt idx="5762">
                  <c:v>12/10/14 15:10</c:v>
                </c:pt>
                <c:pt idx="5763">
                  <c:v>12/10/14 15:10</c:v>
                </c:pt>
                <c:pt idx="5764">
                  <c:v>12/10/14 15:10</c:v>
                </c:pt>
                <c:pt idx="5765">
                  <c:v>12/10/14 15:10</c:v>
                </c:pt>
                <c:pt idx="5766">
                  <c:v>12/10/14 15:10</c:v>
                </c:pt>
                <c:pt idx="5767">
                  <c:v>12/10/14 15:10</c:v>
                </c:pt>
                <c:pt idx="5768">
                  <c:v>12/10/14 15:11</c:v>
                </c:pt>
                <c:pt idx="5769">
                  <c:v>12/10/14 15:11</c:v>
                </c:pt>
                <c:pt idx="5770">
                  <c:v>12/10/14 15:11</c:v>
                </c:pt>
                <c:pt idx="5771">
                  <c:v>12/10/14 15:11</c:v>
                </c:pt>
                <c:pt idx="5772">
                  <c:v>12/10/14 15:11</c:v>
                </c:pt>
                <c:pt idx="5773">
                  <c:v>12/10/14 15:11</c:v>
                </c:pt>
                <c:pt idx="5774">
                  <c:v>12/10/14 15:11</c:v>
                </c:pt>
                <c:pt idx="5775">
                  <c:v>12/10/14 15:11</c:v>
                </c:pt>
                <c:pt idx="5776">
                  <c:v>12/10/14 15:11</c:v>
                </c:pt>
                <c:pt idx="5777">
                  <c:v>12/10/14 15:11</c:v>
                </c:pt>
                <c:pt idx="5778">
                  <c:v>12/10/14 15:11</c:v>
                </c:pt>
                <c:pt idx="5779">
                  <c:v>12/10/14 15:12</c:v>
                </c:pt>
                <c:pt idx="5780">
                  <c:v>12/10/14 15:12</c:v>
                </c:pt>
                <c:pt idx="5781">
                  <c:v>12/10/14 15:12</c:v>
                </c:pt>
                <c:pt idx="5782">
                  <c:v>12/10/14 15:12</c:v>
                </c:pt>
                <c:pt idx="5783">
                  <c:v>12/10/14 15:12</c:v>
                </c:pt>
                <c:pt idx="5784">
                  <c:v>12/10/14 15:12</c:v>
                </c:pt>
                <c:pt idx="5785">
                  <c:v>12/10/14 15:12</c:v>
                </c:pt>
                <c:pt idx="5786">
                  <c:v>12/10/14 15:12</c:v>
                </c:pt>
                <c:pt idx="5787">
                  <c:v>12/10/14 15:12</c:v>
                </c:pt>
                <c:pt idx="5788">
                  <c:v>12/10/14 15:13</c:v>
                </c:pt>
                <c:pt idx="5789">
                  <c:v>12/10/14 15:13</c:v>
                </c:pt>
                <c:pt idx="5790">
                  <c:v>12/10/14 15:13</c:v>
                </c:pt>
                <c:pt idx="5791">
                  <c:v>12/10/14 15:13</c:v>
                </c:pt>
                <c:pt idx="5792">
                  <c:v>12/10/14 15:13</c:v>
                </c:pt>
                <c:pt idx="5793">
                  <c:v>12/10/14 15:13</c:v>
                </c:pt>
                <c:pt idx="5794">
                  <c:v>12/10/14 15:13</c:v>
                </c:pt>
                <c:pt idx="5795">
                  <c:v>12/10/14 15:13</c:v>
                </c:pt>
                <c:pt idx="5796">
                  <c:v>12/10/14 15:13</c:v>
                </c:pt>
                <c:pt idx="5797">
                  <c:v>12/10/14 15:13</c:v>
                </c:pt>
                <c:pt idx="5798">
                  <c:v>12/10/14 15:13</c:v>
                </c:pt>
                <c:pt idx="5799">
                  <c:v>12/10/14 15:13</c:v>
                </c:pt>
                <c:pt idx="5800">
                  <c:v>12/10/14 15:13</c:v>
                </c:pt>
                <c:pt idx="5801">
                  <c:v>12/10/14 15:13</c:v>
                </c:pt>
                <c:pt idx="5802">
                  <c:v>12/10/14 15:13</c:v>
                </c:pt>
                <c:pt idx="5803">
                  <c:v>12/10/14 15:14</c:v>
                </c:pt>
                <c:pt idx="5804">
                  <c:v>12/10/14 15:14</c:v>
                </c:pt>
                <c:pt idx="5805">
                  <c:v>12/10/14 15:14</c:v>
                </c:pt>
                <c:pt idx="5806">
                  <c:v>12/10/14 15:14</c:v>
                </c:pt>
                <c:pt idx="5807">
                  <c:v>12/10/14 15:14</c:v>
                </c:pt>
                <c:pt idx="5808">
                  <c:v>12/10/14 15:14</c:v>
                </c:pt>
                <c:pt idx="5809">
                  <c:v>12/10/14 15:14</c:v>
                </c:pt>
                <c:pt idx="5810">
                  <c:v>12/10/14 15:14</c:v>
                </c:pt>
                <c:pt idx="5811">
                  <c:v>12/10/14 15:14</c:v>
                </c:pt>
                <c:pt idx="5812">
                  <c:v>12/10/14 15:15</c:v>
                </c:pt>
                <c:pt idx="5813">
                  <c:v>12/10/14 15:15</c:v>
                </c:pt>
                <c:pt idx="5814">
                  <c:v>12/10/14 15:15</c:v>
                </c:pt>
                <c:pt idx="5815">
                  <c:v>12/10/14 15:15</c:v>
                </c:pt>
                <c:pt idx="5816">
                  <c:v>12/10/14 15:15</c:v>
                </c:pt>
                <c:pt idx="5817">
                  <c:v>12/10/14 15:15</c:v>
                </c:pt>
                <c:pt idx="5818">
                  <c:v>12/10/14 15:15</c:v>
                </c:pt>
                <c:pt idx="5819">
                  <c:v>12/10/14 15:15</c:v>
                </c:pt>
                <c:pt idx="5820">
                  <c:v>12/10/14 15:15</c:v>
                </c:pt>
                <c:pt idx="5821">
                  <c:v>12/10/14 15:15</c:v>
                </c:pt>
                <c:pt idx="5822">
                  <c:v>12/10/14 15:15</c:v>
                </c:pt>
                <c:pt idx="5823">
                  <c:v>12/10/14 15:15</c:v>
                </c:pt>
                <c:pt idx="5824">
                  <c:v>12/10/14 15:15</c:v>
                </c:pt>
                <c:pt idx="5825">
                  <c:v>12/10/14 15:15</c:v>
                </c:pt>
                <c:pt idx="5826">
                  <c:v>12/10/14 15:16</c:v>
                </c:pt>
                <c:pt idx="5827">
                  <c:v>12/10/14 15:17</c:v>
                </c:pt>
                <c:pt idx="5828">
                  <c:v>12/10/14 15:17</c:v>
                </c:pt>
                <c:pt idx="5829">
                  <c:v>12/10/14 15:17</c:v>
                </c:pt>
                <c:pt idx="5830">
                  <c:v>12/10/14 15:17</c:v>
                </c:pt>
                <c:pt idx="5831">
                  <c:v>12/10/14 15:17</c:v>
                </c:pt>
                <c:pt idx="5832">
                  <c:v>12/10/14 15:17</c:v>
                </c:pt>
                <c:pt idx="5833">
                  <c:v>12/10/14 15:17</c:v>
                </c:pt>
                <c:pt idx="5834">
                  <c:v>12/10/14 15:17</c:v>
                </c:pt>
                <c:pt idx="5835">
                  <c:v>12/10/14 15:17</c:v>
                </c:pt>
                <c:pt idx="5836">
                  <c:v>12/10/14 15:17</c:v>
                </c:pt>
                <c:pt idx="5837">
                  <c:v>12/10/14 15:17</c:v>
                </c:pt>
                <c:pt idx="5838">
                  <c:v>12/10/14 15:17</c:v>
                </c:pt>
                <c:pt idx="5839">
                  <c:v>12/10/14 15:17</c:v>
                </c:pt>
                <c:pt idx="5840">
                  <c:v>12/10/14 15:17</c:v>
                </c:pt>
                <c:pt idx="5841">
                  <c:v>12/10/14 15:17</c:v>
                </c:pt>
                <c:pt idx="5842">
                  <c:v>12/10/14 15:17</c:v>
                </c:pt>
                <c:pt idx="5843">
                  <c:v>12/10/14 15:17</c:v>
                </c:pt>
                <c:pt idx="5844">
                  <c:v>12/10/14 15:17</c:v>
                </c:pt>
                <c:pt idx="5845">
                  <c:v>12/10/14 15:17</c:v>
                </c:pt>
                <c:pt idx="5846">
                  <c:v>12/10/14 15:17</c:v>
                </c:pt>
                <c:pt idx="5847">
                  <c:v>12/10/14 15:17</c:v>
                </c:pt>
                <c:pt idx="5848">
                  <c:v>12/10/14 15:17</c:v>
                </c:pt>
                <c:pt idx="5849">
                  <c:v>12/10/14 15:17</c:v>
                </c:pt>
                <c:pt idx="5850">
                  <c:v>12/10/14 15:17</c:v>
                </c:pt>
                <c:pt idx="5851">
                  <c:v>12/10/14 15:17</c:v>
                </c:pt>
                <c:pt idx="5852">
                  <c:v>12/10/14 15:17</c:v>
                </c:pt>
                <c:pt idx="5853">
                  <c:v>12/10/14 15:18</c:v>
                </c:pt>
                <c:pt idx="5854">
                  <c:v>12/10/14 15:18</c:v>
                </c:pt>
                <c:pt idx="5855">
                  <c:v>12/10/14 15:18</c:v>
                </c:pt>
                <c:pt idx="5856">
                  <c:v>12/10/14 15:18</c:v>
                </c:pt>
                <c:pt idx="5857">
                  <c:v>12/10/14 15:18</c:v>
                </c:pt>
                <c:pt idx="5858">
                  <c:v>12/10/14 15:18</c:v>
                </c:pt>
                <c:pt idx="5859">
                  <c:v>12/10/14 15:18</c:v>
                </c:pt>
                <c:pt idx="5860">
                  <c:v>12/10/14 15:18</c:v>
                </c:pt>
                <c:pt idx="5861">
                  <c:v>12/10/14 15:18</c:v>
                </c:pt>
                <c:pt idx="5862">
                  <c:v>12/10/14 15:18</c:v>
                </c:pt>
                <c:pt idx="5863">
                  <c:v>12/10/14 15:18</c:v>
                </c:pt>
                <c:pt idx="5864">
                  <c:v>12/10/14 15:18</c:v>
                </c:pt>
                <c:pt idx="5865">
                  <c:v>12/10/14 15:18</c:v>
                </c:pt>
                <c:pt idx="5866">
                  <c:v>12/10/14 15:18</c:v>
                </c:pt>
                <c:pt idx="5867">
                  <c:v>12/10/14 15:19</c:v>
                </c:pt>
                <c:pt idx="5868">
                  <c:v>12/10/14 15:19</c:v>
                </c:pt>
                <c:pt idx="5869">
                  <c:v>12/10/14 15:19</c:v>
                </c:pt>
                <c:pt idx="5870">
                  <c:v>12/10/14 15:20</c:v>
                </c:pt>
                <c:pt idx="5871">
                  <c:v>12/10/14 15:20</c:v>
                </c:pt>
                <c:pt idx="5872">
                  <c:v>12/10/14 15:20</c:v>
                </c:pt>
                <c:pt idx="5873">
                  <c:v>12/10/14 15:20</c:v>
                </c:pt>
                <c:pt idx="5874">
                  <c:v>12/10/14 15:20</c:v>
                </c:pt>
                <c:pt idx="5875">
                  <c:v>12/10/14 15:20</c:v>
                </c:pt>
                <c:pt idx="5876">
                  <c:v>12/10/14 15:20</c:v>
                </c:pt>
                <c:pt idx="5877">
                  <c:v>12/10/14 15:20</c:v>
                </c:pt>
                <c:pt idx="5878">
                  <c:v>12/10/14 15:20</c:v>
                </c:pt>
                <c:pt idx="5879">
                  <c:v>12/10/14 15:20</c:v>
                </c:pt>
                <c:pt idx="5880">
                  <c:v>12/10/14 15:20</c:v>
                </c:pt>
                <c:pt idx="5881">
                  <c:v>12/10/14 15:20</c:v>
                </c:pt>
                <c:pt idx="5882">
                  <c:v>12/10/14 15:21</c:v>
                </c:pt>
                <c:pt idx="5883">
                  <c:v>12/10/14 15:21</c:v>
                </c:pt>
                <c:pt idx="5884">
                  <c:v>12/10/14 15:21</c:v>
                </c:pt>
                <c:pt idx="5885">
                  <c:v>12/10/14 15:21</c:v>
                </c:pt>
                <c:pt idx="5886">
                  <c:v>12/10/14 15:22</c:v>
                </c:pt>
                <c:pt idx="5887">
                  <c:v>12/10/14 15:22</c:v>
                </c:pt>
                <c:pt idx="5888">
                  <c:v>12/10/14 15:22</c:v>
                </c:pt>
                <c:pt idx="5889">
                  <c:v>12/10/14 15:22</c:v>
                </c:pt>
                <c:pt idx="5890">
                  <c:v>12/10/14 15:22</c:v>
                </c:pt>
                <c:pt idx="5891">
                  <c:v>12/10/14 15:22</c:v>
                </c:pt>
                <c:pt idx="5892">
                  <c:v>12/10/14 15:22</c:v>
                </c:pt>
                <c:pt idx="5893">
                  <c:v>12/10/14 15:22</c:v>
                </c:pt>
                <c:pt idx="5894">
                  <c:v>12/10/14 15:22</c:v>
                </c:pt>
                <c:pt idx="5895">
                  <c:v>12/10/14 15:22</c:v>
                </c:pt>
                <c:pt idx="5896">
                  <c:v>12/10/14 15:22</c:v>
                </c:pt>
                <c:pt idx="5897">
                  <c:v>12/10/14 15:22</c:v>
                </c:pt>
                <c:pt idx="5898">
                  <c:v>12/10/14 15:22</c:v>
                </c:pt>
                <c:pt idx="5899">
                  <c:v>12/10/14 15:22</c:v>
                </c:pt>
                <c:pt idx="5900">
                  <c:v>12/10/14 15:22</c:v>
                </c:pt>
                <c:pt idx="5901">
                  <c:v>12/10/14 15:22</c:v>
                </c:pt>
                <c:pt idx="5902">
                  <c:v>12/10/14 15:23</c:v>
                </c:pt>
                <c:pt idx="5903">
                  <c:v>12/10/14 15:23</c:v>
                </c:pt>
                <c:pt idx="5904">
                  <c:v>12/10/14 15:23</c:v>
                </c:pt>
                <c:pt idx="5905">
                  <c:v>12/10/14 15:23</c:v>
                </c:pt>
                <c:pt idx="5906">
                  <c:v>12/10/14 15:23</c:v>
                </c:pt>
                <c:pt idx="5907">
                  <c:v>12/10/14 15:23</c:v>
                </c:pt>
                <c:pt idx="5908">
                  <c:v>12/10/14 15:23</c:v>
                </c:pt>
                <c:pt idx="5909">
                  <c:v>12/10/14 15:23</c:v>
                </c:pt>
                <c:pt idx="5910">
                  <c:v>12/10/14 15:24</c:v>
                </c:pt>
                <c:pt idx="5911">
                  <c:v>12/10/14 15:24</c:v>
                </c:pt>
                <c:pt idx="5912">
                  <c:v>12/10/14 15:24</c:v>
                </c:pt>
                <c:pt idx="5913">
                  <c:v>12/10/14 15:24</c:v>
                </c:pt>
                <c:pt idx="5914">
                  <c:v>12/10/14 15:25</c:v>
                </c:pt>
                <c:pt idx="5915">
                  <c:v>12/10/14 15:25</c:v>
                </c:pt>
                <c:pt idx="5916">
                  <c:v>12/10/14 15:26</c:v>
                </c:pt>
                <c:pt idx="5917">
                  <c:v>12/10/14 15:26</c:v>
                </c:pt>
                <c:pt idx="5918">
                  <c:v>12/10/14 15:26</c:v>
                </c:pt>
                <c:pt idx="5919">
                  <c:v>12/10/14 15:26</c:v>
                </c:pt>
                <c:pt idx="5920">
                  <c:v>12/10/14 15:26</c:v>
                </c:pt>
                <c:pt idx="5921">
                  <c:v>12/10/14 15:26</c:v>
                </c:pt>
                <c:pt idx="5922">
                  <c:v>12/10/14 15:27</c:v>
                </c:pt>
                <c:pt idx="5923">
                  <c:v>12/10/14 15:27</c:v>
                </c:pt>
                <c:pt idx="5924">
                  <c:v>12/10/14 15:27</c:v>
                </c:pt>
                <c:pt idx="5925">
                  <c:v>12/10/14 15:27</c:v>
                </c:pt>
                <c:pt idx="5926">
                  <c:v>12/10/14 15:27</c:v>
                </c:pt>
                <c:pt idx="5927">
                  <c:v>12/10/14 15:27</c:v>
                </c:pt>
                <c:pt idx="5928">
                  <c:v>12/10/14 15:27</c:v>
                </c:pt>
                <c:pt idx="5929">
                  <c:v>12/10/14 15:27</c:v>
                </c:pt>
                <c:pt idx="5930">
                  <c:v>12/10/14 15:27</c:v>
                </c:pt>
                <c:pt idx="5931">
                  <c:v>12/10/14 15:27</c:v>
                </c:pt>
                <c:pt idx="5932">
                  <c:v>12/10/14 15:27</c:v>
                </c:pt>
                <c:pt idx="5933">
                  <c:v>12/10/14 15:27</c:v>
                </c:pt>
                <c:pt idx="5934">
                  <c:v>12/10/14 15:27</c:v>
                </c:pt>
                <c:pt idx="5935">
                  <c:v>12/10/14 15:27</c:v>
                </c:pt>
                <c:pt idx="5936">
                  <c:v>12/10/14 15:27</c:v>
                </c:pt>
                <c:pt idx="5937">
                  <c:v>12/10/14 15:28</c:v>
                </c:pt>
                <c:pt idx="5938">
                  <c:v>12/10/14 15:28</c:v>
                </c:pt>
                <c:pt idx="5939">
                  <c:v>12/10/14 15:28</c:v>
                </c:pt>
                <c:pt idx="5940">
                  <c:v>12/10/14 15:28</c:v>
                </c:pt>
                <c:pt idx="5941">
                  <c:v>12/10/14 15:28</c:v>
                </c:pt>
                <c:pt idx="5942">
                  <c:v>12/10/14 15:28</c:v>
                </c:pt>
                <c:pt idx="5943">
                  <c:v>12/10/14 15:29</c:v>
                </c:pt>
                <c:pt idx="5944">
                  <c:v>12/10/14 15:29</c:v>
                </c:pt>
                <c:pt idx="5945">
                  <c:v>12/10/14 15:29</c:v>
                </c:pt>
                <c:pt idx="5946">
                  <c:v>12/10/14 15:29</c:v>
                </c:pt>
                <c:pt idx="5947">
                  <c:v>12/10/14 15:29</c:v>
                </c:pt>
                <c:pt idx="5948">
                  <c:v>12/10/14 15:29</c:v>
                </c:pt>
                <c:pt idx="5949">
                  <c:v>12/10/14 15:29</c:v>
                </c:pt>
                <c:pt idx="5950">
                  <c:v>12/10/14 15:29</c:v>
                </c:pt>
                <c:pt idx="5951">
                  <c:v>12/10/14 15:29</c:v>
                </c:pt>
                <c:pt idx="5952">
                  <c:v>12/10/14 15:29</c:v>
                </c:pt>
                <c:pt idx="5953">
                  <c:v>12/10/14 15:29</c:v>
                </c:pt>
                <c:pt idx="5954">
                  <c:v>12/10/14 15:29</c:v>
                </c:pt>
                <c:pt idx="5955">
                  <c:v>12/10/14 15:30</c:v>
                </c:pt>
                <c:pt idx="5956">
                  <c:v>12/10/14 15:30</c:v>
                </c:pt>
                <c:pt idx="5957">
                  <c:v>12/10/14 15:30</c:v>
                </c:pt>
                <c:pt idx="5958">
                  <c:v>12/10/14 15:30</c:v>
                </c:pt>
                <c:pt idx="5959">
                  <c:v>12/10/14 15:30</c:v>
                </c:pt>
                <c:pt idx="5960">
                  <c:v>12/10/14 15:30</c:v>
                </c:pt>
                <c:pt idx="5961">
                  <c:v>12/10/14 15:30</c:v>
                </c:pt>
                <c:pt idx="5962">
                  <c:v>12/10/14 15:30</c:v>
                </c:pt>
                <c:pt idx="5963">
                  <c:v>12/10/14 15:30</c:v>
                </c:pt>
                <c:pt idx="5964">
                  <c:v>12/10/14 15:30</c:v>
                </c:pt>
                <c:pt idx="5965">
                  <c:v>12/10/14 15:30</c:v>
                </c:pt>
                <c:pt idx="5966">
                  <c:v>12/10/14 15:30</c:v>
                </c:pt>
                <c:pt idx="5967">
                  <c:v>12/10/14 15:30</c:v>
                </c:pt>
                <c:pt idx="5968">
                  <c:v>12/10/14 15:30</c:v>
                </c:pt>
                <c:pt idx="5969">
                  <c:v>12/10/14 15:30</c:v>
                </c:pt>
                <c:pt idx="5970">
                  <c:v>12/10/14 15:30</c:v>
                </c:pt>
                <c:pt idx="5971">
                  <c:v>12/10/14 15:30</c:v>
                </c:pt>
                <c:pt idx="5972">
                  <c:v>12/10/14 15:30</c:v>
                </c:pt>
                <c:pt idx="5973">
                  <c:v>12/10/14 15:30</c:v>
                </c:pt>
                <c:pt idx="5974">
                  <c:v>12/10/14 15:30</c:v>
                </c:pt>
                <c:pt idx="5975">
                  <c:v>12/10/14 15:30</c:v>
                </c:pt>
                <c:pt idx="5976">
                  <c:v>12/10/14 15:31</c:v>
                </c:pt>
                <c:pt idx="5977">
                  <c:v>12/10/14 15:31</c:v>
                </c:pt>
                <c:pt idx="5978">
                  <c:v>12/10/14 15:31</c:v>
                </c:pt>
                <c:pt idx="5979">
                  <c:v>12/10/14 15:31</c:v>
                </c:pt>
                <c:pt idx="5980">
                  <c:v>12/10/14 15:31</c:v>
                </c:pt>
                <c:pt idx="5981">
                  <c:v>12/10/14 15:31</c:v>
                </c:pt>
                <c:pt idx="5982">
                  <c:v>12/10/14 15:32</c:v>
                </c:pt>
                <c:pt idx="5983">
                  <c:v>12/10/14 15:32</c:v>
                </c:pt>
                <c:pt idx="5984">
                  <c:v>12/10/14 15:32</c:v>
                </c:pt>
                <c:pt idx="5985">
                  <c:v>12/10/14 15:32</c:v>
                </c:pt>
                <c:pt idx="5986">
                  <c:v>12/10/14 15:32</c:v>
                </c:pt>
                <c:pt idx="5987">
                  <c:v>12/10/14 15:32</c:v>
                </c:pt>
                <c:pt idx="5988">
                  <c:v>12/10/14 15:32</c:v>
                </c:pt>
                <c:pt idx="5989">
                  <c:v>12/10/14 15:32</c:v>
                </c:pt>
                <c:pt idx="5990">
                  <c:v>12/10/14 15:32</c:v>
                </c:pt>
                <c:pt idx="5991">
                  <c:v>12/10/14 15:33</c:v>
                </c:pt>
                <c:pt idx="5992">
                  <c:v>12/10/14 15:33</c:v>
                </c:pt>
                <c:pt idx="5993">
                  <c:v>12/10/14 15:33</c:v>
                </c:pt>
                <c:pt idx="5994">
                  <c:v>12/10/14 15:33</c:v>
                </c:pt>
                <c:pt idx="5995">
                  <c:v>12/10/14 15:33</c:v>
                </c:pt>
                <c:pt idx="5996">
                  <c:v>12/10/14 15:33</c:v>
                </c:pt>
                <c:pt idx="5997">
                  <c:v>12/10/14 15:33</c:v>
                </c:pt>
                <c:pt idx="5998">
                  <c:v>12/10/14 15:33</c:v>
                </c:pt>
                <c:pt idx="5999">
                  <c:v>12/10/14 15:33</c:v>
                </c:pt>
                <c:pt idx="6000">
                  <c:v>12/10/14 15:33</c:v>
                </c:pt>
                <c:pt idx="6001">
                  <c:v>12/10/14 15:33</c:v>
                </c:pt>
                <c:pt idx="6002">
                  <c:v>12/10/14 15:33</c:v>
                </c:pt>
                <c:pt idx="6003">
                  <c:v>12/10/14 15:33</c:v>
                </c:pt>
                <c:pt idx="6004">
                  <c:v>12/10/14 15:33</c:v>
                </c:pt>
                <c:pt idx="6005">
                  <c:v>12/10/14 15:33</c:v>
                </c:pt>
                <c:pt idx="6006">
                  <c:v>12/10/14 15:33</c:v>
                </c:pt>
                <c:pt idx="6007">
                  <c:v>12/10/14 15:34</c:v>
                </c:pt>
                <c:pt idx="6008">
                  <c:v>12/10/14 15:34</c:v>
                </c:pt>
                <c:pt idx="6009">
                  <c:v>12/10/14 15:34</c:v>
                </c:pt>
                <c:pt idx="6010">
                  <c:v>12/10/14 15:35</c:v>
                </c:pt>
                <c:pt idx="6011">
                  <c:v>12/10/14 15:35</c:v>
                </c:pt>
                <c:pt idx="6012">
                  <c:v>12/10/14 15:35</c:v>
                </c:pt>
                <c:pt idx="6013">
                  <c:v>12/10/14 15:36</c:v>
                </c:pt>
                <c:pt idx="6014">
                  <c:v>12/10/14 15:36</c:v>
                </c:pt>
                <c:pt idx="6015">
                  <c:v>12/10/14 15:36</c:v>
                </c:pt>
                <c:pt idx="6016">
                  <c:v>12/10/14 15:36</c:v>
                </c:pt>
                <c:pt idx="6017">
                  <c:v>12/10/14 15:36</c:v>
                </c:pt>
                <c:pt idx="6018">
                  <c:v>12/10/14 15:36</c:v>
                </c:pt>
                <c:pt idx="6019">
                  <c:v>12/10/14 15:37</c:v>
                </c:pt>
                <c:pt idx="6020">
                  <c:v>12/10/14 15:37</c:v>
                </c:pt>
                <c:pt idx="6021">
                  <c:v>12/10/14 15:37</c:v>
                </c:pt>
                <c:pt idx="6022">
                  <c:v>12/10/14 15:37</c:v>
                </c:pt>
                <c:pt idx="6023">
                  <c:v>12/10/14 15:37</c:v>
                </c:pt>
                <c:pt idx="6024">
                  <c:v>12/10/14 15:37</c:v>
                </c:pt>
                <c:pt idx="6025">
                  <c:v>12/10/14 15:37</c:v>
                </c:pt>
                <c:pt idx="6026">
                  <c:v>12/10/14 15:37</c:v>
                </c:pt>
                <c:pt idx="6027">
                  <c:v>12/10/14 15:37</c:v>
                </c:pt>
                <c:pt idx="6028">
                  <c:v>12/10/14 15:37</c:v>
                </c:pt>
                <c:pt idx="6029">
                  <c:v>12/10/14 15:37</c:v>
                </c:pt>
                <c:pt idx="6030">
                  <c:v>12/10/14 15:37</c:v>
                </c:pt>
                <c:pt idx="6031">
                  <c:v>12/10/14 15:37</c:v>
                </c:pt>
                <c:pt idx="6032">
                  <c:v>12/10/14 15:38</c:v>
                </c:pt>
                <c:pt idx="6033">
                  <c:v>12/10/14 15:38</c:v>
                </c:pt>
                <c:pt idx="6034">
                  <c:v>12/10/14 15:38</c:v>
                </c:pt>
                <c:pt idx="6035">
                  <c:v>12/10/14 15:38</c:v>
                </c:pt>
                <c:pt idx="6036">
                  <c:v>12/10/14 15:38</c:v>
                </c:pt>
                <c:pt idx="6037">
                  <c:v>12/10/14 15:38</c:v>
                </c:pt>
                <c:pt idx="6038">
                  <c:v>12/10/14 15:38</c:v>
                </c:pt>
                <c:pt idx="6039">
                  <c:v>12/10/14 15:38</c:v>
                </c:pt>
                <c:pt idx="6040">
                  <c:v>12/10/14 15:38</c:v>
                </c:pt>
                <c:pt idx="6041">
                  <c:v>12/10/14 15:38</c:v>
                </c:pt>
                <c:pt idx="6042">
                  <c:v>12/10/14 15:38</c:v>
                </c:pt>
                <c:pt idx="6043">
                  <c:v>12/10/14 15:38</c:v>
                </c:pt>
                <c:pt idx="6044">
                  <c:v>12/10/14 15:38</c:v>
                </c:pt>
                <c:pt idx="6045">
                  <c:v>12/10/14 15:38</c:v>
                </c:pt>
                <c:pt idx="6046">
                  <c:v>12/10/14 15:38</c:v>
                </c:pt>
                <c:pt idx="6047">
                  <c:v>12/10/14 15:38</c:v>
                </c:pt>
                <c:pt idx="6048">
                  <c:v>12/10/14 15:39</c:v>
                </c:pt>
                <c:pt idx="6049">
                  <c:v>12/10/14 15:39</c:v>
                </c:pt>
                <c:pt idx="6050">
                  <c:v>12/10/14 15:39</c:v>
                </c:pt>
                <c:pt idx="6051">
                  <c:v>12/10/14 15:39</c:v>
                </c:pt>
                <c:pt idx="6052">
                  <c:v>12/10/14 15:39</c:v>
                </c:pt>
                <c:pt idx="6053">
                  <c:v>12/10/14 15:39</c:v>
                </c:pt>
                <c:pt idx="6054">
                  <c:v>12/10/14 15:39</c:v>
                </c:pt>
                <c:pt idx="6055">
                  <c:v>12/10/14 15:39</c:v>
                </c:pt>
                <c:pt idx="6056">
                  <c:v>12/10/14 15:39</c:v>
                </c:pt>
                <c:pt idx="6057">
                  <c:v>12/10/14 15:39</c:v>
                </c:pt>
                <c:pt idx="6058">
                  <c:v>12/10/14 15:39</c:v>
                </c:pt>
                <c:pt idx="6059">
                  <c:v>12/10/14 15:40</c:v>
                </c:pt>
                <c:pt idx="6060">
                  <c:v>12/10/14 15:40</c:v>
                </c:pt>
                <c:pt idx="6061">
                  <c:v>12/10/14 15:40</c:v>
                </c:pt>
                <c:pt idx="6062">
                  <c:v>12/10/14 15:40</c:v>
                </c:pt>
                <c:pt idx="6063">
                  <c:v>12/10/14 15:40</c:v>
                </c:pt>
                <c:pt idx="6064">
                  <c:v>12/10/14 15:40</c:v>
                </c:pt>
                <c:pt idx="6065">
                  <c:v>12/10/14 15:40</c:v>
                </c:pt>
                <c:pt idx="6066">
                  <c:v>12/10/14 15:40</c:v>
                </c:pt>
                <c:pt idx="6067">
                  <c:v>12/10/14 15:41</c:v>
                </c:pt>
                <c:pt idx="6068">
                  <c:v>12/10/14 15:41</c:v>
                </c:pt>
                <c:pt idx="6069">
                  <c:v>12/10/14 15:41</c:v>
                </c:pt>
                <c:pt idx="6070">
                  <c:v>12/10/14 15:41</c:v>
                </c:pt>
                <c:pt idx="6071">
                  <c:v>12/10/14 15:41</c:v>
                </c:pt>
                <c:pt idx="6072">
                  <c:v>12/10/14 15:41</c:v>
                </c:pt>
                <c:pt idx="6073">
                  <c:v>12/10/14 15:41</c:v>
                </c:pt>
                <c:pt idx="6074">
                  <c:v>12/10/14 15:41</c:v>
                </c:pt>
                <c:pt idx="6075">
                  <c:v>12/10/14 15:41</c:v>
                </c:pt>
                <c:pt idx="6076">
                  <c:v>12/10/14 15:41</c:v>
                </c:pt>
                <c:pt idx="6077">
                  <c:v>12/10/14 15:41</c:v>
                </c:pt>
                <c:pt idx="6078">
                  <c:v>12/10/14 15:41</c:v>
                </c:pt>
                <c:pt idx="6079">
                  <c:v>12/10/14 15:41</c:v>
                </c:pt>
                <c:pt idx="6080">
                  <c:v>12/10/14 15:41</c:v>
                </c:pt>
                <c:pt idx="6081">
                  <c:v>12/10/14 15:41</c:v>
                </c:pt>
                <c:pt idx="6082">
                  <c:v>12/10/14 15:41</c:v>
                </c:pt>
                <c:pt idx="6083">
                  <c:v>12/10/14 15:41</c:v>
                </c:pt>
                <c:pt idx="6084">
                  <c:v>12/10/14 15:41</c:v>
                </c:pt>
                <c:pt idx="6085">
                  <c:v>12/10/14 15:41</c:v>
                </c:pt>
                <c:pt idx="6086">
                  <c:v>12/10/14 15:41</c:v>
                </c:pt>
                <c:pt idx="6087">
                  <c:v>12/10/14 15:41</c:v>
                </c:pt>
                <c:pt idx="6088">
                  <c:v>12/10/14 15:41</c:v>
                </c:pt>
                <c:pt idx="6089">
                  <c:v>12/10/14 15:42</c:v>
                </c:pt>
                <c:pt idx="6090">
                  <c:v>12/10/14 15:42</c:v>
                </c:pt>
                <c:pt idx="6091">
                  <c:v>12/10/14 15:42</c:v>
                </c:pt>
                <c:pt idx="6092">
                  <c:v>12/10/14 15:42</c:v>
                </c:pt>
                <c:pt idx="6093">
                  <c:v>12/10/14 15:42</c:v>
                </c:pt>
                <c:pt idx="6094">
                  <c:v>12/10/14 15:42</c:v>
                </c:pt>
                <c:pt idx="6095">
                  <c:v>12/10/14 15:43</c:v>
                </c:pt>
                <c:pt idx="6096">
                  <c:v>12/10/14 15:43</c:v>
                </c:pt>
                <c:pt idx="6097">
                  <c:v>12/10/14 15:43</c:v>
                </c:pt>
                <c:pt idx="6098">
                  <c:v>12/10/14 15:43</c:v>
                </c:pt>
                <c:pt idx="6099">
                  <c:v>12/10/14 15:43</c:v>
                </c:pt>
                <c:pt idx="6100">
                  <c:v>12/10/14 15:43</c:v>
                </c:pt>
                <c:pt idx="6101">
                  <c:v>12/10/14 15:43</c:v>
                </c:pt>
                <c:pt idx="6102">
                  <c:v>12/10/14 15:43</c:v>
                </c:pt>
                <c:pt idx="6103">
                  <c:v>12/10/14 15:43</c:v>
                </c:pt>
                <c:pt idx="6104">
                  <c:v>12/10/14 15:44</c:v>
                </c:pt>
                <c:pt idx="6105">
                  <c:v>12/10/14 15:44</c:v>
                </c:pt>
                <c:pt idx="6106">
                  <c:v>12/10/14 15:44</c:v>
                </c:pt>
                <c:pt idx="6107">
                  <c:v>12/10/14 15:44</c:v>
                </c:pt>
                <c:pt idx="6108">
                  <c:v>12/10/14 15:44</c:v>
                </c:pt>
                <c:pt idx="6109">
                  <c:v>12/10/14 15:44</c:v>
                </c:pt>
                <c:pt idx="6110">
                  <c:v>12/10/14 15:45</c:v>
                </c:pt>
                <c:pt idx="6111">
                  <c:v>12/10/14 15:45</c:v>
                </c:pt>
                <c:pt idx="6112">
                  <c:v>12/10/14 15:45</c:v>
                </c:pt>
                <c:pt idx="6113">
                  <c:v>12/10/14 15:45</c:v>
                </c:pt>
                <c:pt idx="6114">
                  <c:v>12/10/14 15:45</c:v>
                </c:pt>
                <c:pt idx="6115">
                  <c:v>12/10/14 15:45</c:v>
                </c:pt>
                <c:pt idx="6116">
                  <c:v>12/10/14 15:45</c:v>
                </c:pt>
                <c:pt idx="6117">
                  <c:v>12/10/14 15:45</c:v>
                </c:pt>
                <c:pt idx="6118">
                  <c:v>12/10/14 15:45</c:v>
                </c:pt>
                <c:pt idx="6119">
                  <c:v>12/10/14 15:45</c:v>
                </c:pt>
                <c:pt idx="6120">
                  <c:v>12/10/14 15:45</c:v>
                </c:pt>
                <c:pt idx="6121">
                  <c:v>12/10/14 15:45</c:v>
                </c:pt>
                <c:pt idx="6122">
                  <c:v>12/10/14 15:45</c:v>
                </c:pt>
                <c:pt idx="6123">
                  <c:v>12/10/14 15:45</c:v>
                </c:pt>
                <c:pt idx="6124">
                  <c:v>12/10/14 15:45</c:v>
                </c:pt>
                <c:pt idx="6125">
                  <c:v>12/10/14 15:45</c:v>
                </c:pt>
                <c:pt idx="6126">
                  <c:v>12/10/14 15:45</c:v>
                </c:pt>
                <c:pt idx="6127">
                  <c:v>12/10/14 15:45</c:v>
                </c:pt>
                <c:pt idx="6128">
                  <c:v>12/10/14 15:45</c:v>
                </c:pt>
                <c:pt idx="6129">
                  <c:v>12/10/14 15:45</c:v>
                </c:pt>
                <c:pt idx="6130">
                  <c:v>12/10/14 15:45</c:v>
                </c:pt>
                <c:pt idx="6131">
                  <c:v>12/10/14 15:45</c:v>
                </c:pt>
                <c:pt idx="6132">
                  <c:v>12/10/14 15:45</c:v>
                </c:pt>
                <c:pt idx="6133">
                  <c:v>12/10/14 15:45</c:v>
                </c:pt>
                <c:pt idx="6134">
                  <c:v>12/10/14 15:46</c:v>
                </c:pt>
                <c:pt idx="6135">
                  <c:v>12/10/14 15:46</c:v>
                </c:pt>
                <c:pt idx="6136">
                  <c:v>12/10/14 15:46</c:v>
                </c:pt>
                <c:pt idx="6137">
                  <c:v>12/10/14 15:46</c:v>
                </c:pt>
                <c:pt idx="6138">
                  <c:v>12/10/14 15:46</c:v>
                </c:pt>
                <c:pt idx="6139">
                  <c:v>12/10/14 15:46</c:v>
                </c:pt>
                <c:pt idx="6140">
                  <c:v>12/10/14 15:46</c:v>
                </c:pt>
                <c:pt idx="6141">
                  <c:v>12/10/14 15:46</c:v>
                </c:pt>
                <c:pt idx="6142">
                  <c:v>12/10/14 15:46</c:v>
                </c:pt>
                <c:pt idx="6143">
                  <c:v>12/10/14 15:46</c:v>
                </c:pt>
                <c:pt idx="6144">
                  <c:v>12/10/14 15:46</c:v>
                </c:pt>
                <c:pt idx="6145">
                  <c:v>12/10/14 15:46</c:v>
                </c:pt>
                <c:pt idx="6146">
                  <c:v>12/10/14 15:46</c:v>
                </c:pt>
                <c:pt idx="6147">
                  <c:v>12/10/14 15:46</c:v>
                </c:pt>
                <c:pt idx="6148">
                  <c:v>12/10/14 15:46</c:v>
                </c:pt>
                <c:pt idx="6149">
                  <c:v>12/10/14 15:46</c:v>
                </c:pt>
                <c:pt idx="6150">
                  <c:v>12/10/14 15:46</c:v>
                </c:pt>
                <c:pt idx="6151">
                  <c:v>12/10/14 15:46</c:v>
                </c:pt>
                <c:pt idx="6152">
                  <c:v>12/10/14 15:46</c:v>
                </c:pt>
                <c:pt idx="6153">
                  <c:v>12/10/14 15:46</c:v>
                </c:pt>
                <c:pt idx="6154">
                  <c:v>12/10/14 15:46</c:v>
                </c:pt>
                <c:pt idx="6155">
                  <c:v>12/10/14 15:46</c:v>
                </c:pt>
                <c:pt idx="6156">
                  <c:v>12/10/14 15:46</c:v>
                </c:pt>
                <c:pt idx="6157">
                  <c:v>12/10/14 15:46</c:v>
                </c:pt>
                <c:pt idx="6158">
                  <c:v>12/10/14 15:47</c:v>
                </c:pt>
                <c:pt idx="6159">
                  <c:v>12/10/14 15:47</c:v>
                </c:pt>
                <c:pt idx="6160">
                  <c:v>12/10/14 15:47</c:v>
                </c:pt>
                <c:pt idx="6161">
                  <c:v>12/10/14 15:47</c:v>
                </c:pt>
                <c:pt idx="6162">
                  <c:v>12/10/14 15:47</c:v>
                </c:pt>
                <c:pt idx="6163">
                  <c:v>12/10/14 15:47</c:v>
                </c:pt>
                <c:pt idx="6164">
                  <c:v>12/10/14 15:47</c:v>
                </c:pt>
                <c:pt idx="6165">
                  <c:v>12/10/14 15:47</c:v>
                </c:pt>
                <c:pt idx="6166">
                  <c:v>12/10/14 15:47</c:v>
                </c:pt>
                <c:pt idx="6167">
                  <c:v>12/10/14 15:47</c:v>
                </c:pt>
                <c:pt idx="6168">
                  <c:v>12/10/14 15:47</c:v>
                </c:pt>
                <c:pt idx="6169">
                  <c:v>12/10/14 15:47</c:v>
                </c:pt>
                <c:pt idx="6170">
                  <c:v>12/10/14 15:47</c:v>
                </c:pt>
                <c:pt idx="6171">
                  <c:v>12/10/14 15:47</c:v>
                </c:pt>
                <c:pt idx="6172">
                  <c:v>12/10/14 15:47</c:v>
                </c:pt>
                <c:pt idx="6173">
                  <c:v>12/10/14 15:47</c:v>
                </c:pt>
                <c:pt idx="6174">
                  <c:v>12/10/14 15:47</c:v>
                </c:pt>
                <c:pt idx="6175">
                  <c:v>12/10/14 15:47</c:v>
                </c:pt>
                <c:pt idx="6176">
                  <c:v>12/10/14 15:48</c:v>
                </c:pt>
                <c:pt idx="6177">
                  <c:v>12/10/14 15:48</c:v>
                </c:pt>
                <c:pt idx="6178">
                  <c:v>12/10/14 15:48</c:v>
                </c:pt>
                <c:pt idx="6179">
                  <c:v>12/10/14 15:48</c:v>
                </c:pt>
                <c:pt idx="6180">
                  <c:v>12/10/14 15:48</c:v>
                </c:pt>
                <c:pt idx="6181">
                  <c:v>12/10/14 15:48</c:v>
                </c:pt>
                <c:pt idx="6182">
                  <c:v>12/10/14 15:48</c:v>
                </c:pt>
                <c:pt idx="6183">
                  <c:v>12/10/14 15:48</c:v>
                </c:pt>
                <c:pt idx="6184">
                  <c:v>12/10/14 15:48</c:v>
                </c:pt>
                <c:pt idx="6185">
                  <c:v>12/10/14 15:48</c:v>
                </c:pt>
                <c:pt idx="6186">
                  <c:v>12/10/14 15:48</c:v>
                </c:pt>
                <c:pt idx="6187">
                  <c:v>12/10/14 15:48</c:v>
                </c:pt>
                <c:pt idx="6188">
                  <c:v>12/10/14 15:48</c:v>
                </c:pt>
                <c:pt idx="6189">
                  <c:v>12/10/14 15:48</c:v>
                </c:pt>
                <c:pt idx="6190">
                  <c:v>12/10/14 15:48</c:v>
                </c:pt>
                <c:pt idx="6191">
                  <c:v>12/10/14 15:48</c:v>
                </c:pt>
                <c:pt idx="6192">
                  <c:v>12/10/14 15:48</c:v>
                </c:pt>
                <c:pt idx="6193">
                  <c:v>12/10/14 15:48</c:v>
                </c:pt>
                <c:pt idx="6194">
                  <c:v>12/10/14 15:48</c:v>
                </c:pt>
                <c:pt idx="6195">
                  <c:v>12/10/14 15:48</c:v>
                </c:pt>
                <c:pt idx="6196">
                  <c:v>12/10/14 15:48</c:v>
                </c:pt>
                <c:pt idx="6197">
                  <c:v>12/10/14 15:49</c:v>
                </c:pt>
                <c:pt idx="6198">
                  <c:v>12/10/14 15:49</c:v>
                </c:pt>
                <c:pt idx="6199">
                  <c:v>12/10/14 15:49</c:v>
                </c:pt>
                <c:pt idx="6200">
                  <c:v>12/10/14 15:50</c:v>
                </c:pt>
                <c:pt idx="6201">
                  <c:v>12/10/14 15:50</c:v>
                </c:pt>
                <c:pt idx="6202">
                  <c:v>12/10/14 15:50</c:v>
                </c:pt>
                <c:pt idx="6203">
                  <c:v>12/10/14 15:50</c:v>
                </c:pt>
                <c:pt idx="6204">
                  <c:v>12/10/14 15:50</c:v>
                </c:pt>
                <c:pt idx="6205">
                  <c:v>12/10/14 15:50</c:v>
                </c:pt>
                <c:pt idx="6206">
                  <c:v>12/10/14 15:50</c:v>
                </c:pt>
                <c:pt idx="6207">
                  <c:v>12/10/14 15:50</c:v>
                </c:pt>
                <c:pt idx="6208">
                  <c:v>12/10/14 15:50</c:v>
                </c:pt>
                <c:pt idx="6209">
                  <c:v>12/10/14 15:50</c:v>
                </c:pt>
                <c:pt idx="6210">
                  <c:v>12/10/14 15:50</c:v>
                </c:pt>
                <c:pt idx="6211">
                  <c:v>12/10/14 15:50</c:v>
                </c:pt>
                <c:pt idx="6212">
                  <c:v>12/10/14 15:50</c:v>
                </c:pt>
                <c:pt idx="6213">
                  <c:v>12/10/14 15:50</c:v>
                </c:pt>
                <c:pt idx="6214">
                  <c:v>12/10/14 15:50</c:v>
                </c:pt>
                <c:pt idx="6215">
                  <c:v>12/10/14 15:50</c:v>
                </c:pt>
                <c:pt idx="6216">
                  <c:v>12/10/14 15:50</c:v>
                </c:pt>
                <c:pt idx="6217">
                  <c:v>12/10/14 15:50</c:v>
                </c:pt>
                <c:pt idx="6218">
                  <c:v>12/10/14 15:50</c:v>
                </c:pt>
                <c:pt idx="6219">
                  <c:v>12/10/14 15:50</c:v>
                </c:pt>
                <c:pt idx="6220">
                  <c:v>12/10/14 15:51</c:v>
                </c:pt>
                <c:pt idx="6221">
                  <c:v>12/10/14 15:51</c:v>
                </c:pt>
                <c:pt idx="6222">
                  <c:v>12/10/14 15:51</c:v>
                </c:pt>
                <c:pt idx="6223">
                  <c:v>12/10/14 15:51</c:v>
                </c:pt>
                <c:pt idx="6224">
                  <c:v>12/10/14 15:51</c:v>
                </c:pt>
                <c:pt idx="6225">
                  <c:v>12/10/14 15:51</c:v>
                </c:pt>
                <c:pt idx="6226">
                  <c:v>12/10/14 15:51</c:v>
                </c:pt>
                <c:pt idx="6227">
                  <c:v>12/10/14 15:51</c:v>
                </c:pt>
                <c:pt idx="6228">
                  <c:v>12/10/14 15:51</c:v>
                </c:pt>
                <c:pt idx="6229">
                  <c:v>12/10/14 15:51</c:v>
                </c:pt>
                <c:pt idx="6230">
                  <c:v>12/10/14 15:51</c:v>
                </c:pt>
                <c:pt idx="6231">
                  <c:v>12/10/14 15:51</c:v>
                </c:pt>
                <c:pt idx="6232">
                  <c:v>12/10/14 15:51</c:v>
                </c:pt>
                <c:pt idx="6233">
                  <c:v>12/10/14 15:51</c:v>
                </c:pt>
                <c:pt idx="6234">
                  <c:v>12/10/14 15:51</c:v>
                </c:pt>
                <c:pt idx="6235">
                  <c:v>12/10/14 15:51</c:v>
                </c:pt>
                <c:pt idx="6236">
                  <c:v>12/10/14 15:51</c:v>
                </c:pt>
                <c:pt idx="6237">
                  <c:v>12/10/14 15:52</c:v>
                </c:pt>
                <c:pt idx="6238">
                  <c:v>12/10/14 15:52</c:v>
                </c:pt>
                <c:pt idx="6239">
                  <c:v>12/10/14 15:52</c:v>
                </c:pt>
                <c:pt idx="6240">
                  <c:v>12/10/14 15:52</c:v>
                </c:pt>
                <c:pt idx="6241">
                  <c:v>12/10/14 15:52</c:v>
                </c:pt>
                <c:pt idx="6242">
                  <c:v>12/10/14 15:52</c:v>
                </c:pt>
                <c:pt idx="6243">
                  <c:v>12/10/14 15:52</c:v>
                </c:pt>
                <c:pt idx="6244">
                  <c:v>12/10/14 15:52</c:v>
                </c:pt>
                <c:pt idx="6245">
                  <c:v>12/10/14 15:52</c:v>
                </c:pt>
                <c:pt idx="6246">
                  <c:v>12/10/14 15:52</c:v>
                </c:pt>
                <c:pt idx="6247">
                  <c:v>12/10/14 15:52</c:v>
                </c:pt>
                <c:pt idx="6248">
                  <c:v>12/10/14 15:52</c:v>
                </c:pt>
                <c:pt idx="6249">
                  <c:v>12/10/14 15:52</c:v>
                </c:pt>
                <c:pt idx="6250">
                  <c:v>12/10/14 15:52</c:v>
                </c:pt>
                <c:pt idx="6251">
                  <c:v>12/10/14 15:52</c:v>
                </c:pt>
                <c:pt idx="6252">
                  <c:v>12/10/14 15:52</c:v>
                </c:pt>
                <c:pt idx="6253">
                  <c:v>12/10/14 15:52</c:v>
                </c:pt>
                <c:pt idx="6254">
                  <c:v>12/10/14 15:52</c:v>
                </c:pt>
                <c:pt idx="6255">
                  <c:v>12/10/14 15:52</c:v>
                </c:pt>
                <c:pt idx="6256">
                  <c:v>12/10/14 15:52</c:v>
                </c:pt>
                <c:pt idx="6257">
                  <c:v>12/10/14 15:52</c:v>
                </c:pt>
                <c:pt idx="6258">
                  <c:v>12/10/14 15:52</c:v>
                </c:pt>
                <c:pt idx="6259">
                  <c:v>12/10/14 15:52</c:v>
                </c:pt>
                <c:pt idx="6260">
                  <c:v>12/10/14 15:53</c:v>
                </c:pt>
                <c:pt idx="6261">
                  <c:v>12/10/14 15:53</c:v>
                </c:pt>
                <c:pt idx="6262">
                  <c:v>12/10/14 15:53</c:v>
                </c:pt>
                <c:pt idx="6263">
                  <c:v>12/10/14 15:53</c:v>
                </c:pt>
                <c:pt idx="6264">
                  <c:v>12/10/14 15:53</c:v>
                </c:pt>
                <c:pt idx="6265">
                  <c:v>12/10/14 15:53</c:v>
                </c:pt>
                <c:pt idx="6266">
                  <c:v>12/10/14 15:53</c:v>
                </c:pt>
                <c:pt idx="6267">
                  <c:v>12/10/14 15:53</c:v>
                </c:pt>
                <c:pt idx="6268">
                  <c:v>12/10/14 15:53</c:v>
                </c:pt>
                <c:pt idx="6269">
                  <c:v>12/10/14 15:53</c:v>
                </c:pt>
                <c:pt idx="6270">
                  <c:v>12/10/14 15:53</c:v>
                </c:pt>
                <c:pt idx="6271">
                  <c:v>12/10/14 15:53</c:v>
                </c:pt>
                <c:pt idx="6272">
                  <c:v>12/10/14 15:53</c:v>
                </c:pt>
                <c:pt idx="6273">
                  <c:v>12/10/14 15:53</c:v>
                </c:pt>
                <c:pt idx="6274">
                  <c:v>12/10/14 15:53</c:v>
                </c:pt>
                <c:pt idx="6275">
                  <c:v>12/10/14 15:53</c:v>
                </c:pt>
                <c:pt idx="6276">
                  <c:v>12/10/14 15:53</c:v>
                </c:pt>
                <c:pt idx="6277">
                  <c:v>12/10/14 15:53</c:v>
                </c:pt>
                <c:pt idx="6278">
                  <c:v>12/10/14 15:53</c:v>
                </c:pt>
                <c:pt idx="6279">
                  <c:v>12/10/14 15:53</c:v>
                </c:pt>
                <c:pt idx="6280">
                  <c:v>12/10/14 15:53</c:v>
                </c:pt>
                <c:pt idx="6281">
                  <c:v>12/10/14 15:53</c:v>
                </c:pt>
                <c:pt idx="6282">
                  <c:v>12/10/14 15:53</c:v>
                </c:pt>
                <c:pt idx="6283">
                  <c:v>12/10/14 15:53</c:v>
                </c:pt>
                <c:pt idx="6284">
                  <c:v>12/10/14 15:53</c:v>
                </c:pt>
                <c:pt idx="6285">
                  <c:v>12/10/14 15:53</c:v>
                </c:pt>
                <c:pt idx="6286">
                  <c:v>12/10/14 15:53</c:v>
                </c:pt>
                <c:pt idx="6287">
                  <c:v>12/10/14 15:53</c:v>
                </c:pt>
                <c:pt idx="6288">
                  <c:v>12/10/14 15:54</c:v>
                </c:pt>
                <c:pt idx="6289">
                  <c:v>12/10/14 15:54</c:v>
                </c:pt>
                <c:pt idx="6290">
                  <c:v>12/10/14 15:54</c:v>
                </c:pt>
                <c:pt idx="6291">
                  <c:v>12/10/14 15:54</c:v>
                </c:pt>
                <c:pt idx="6292">
                  <c:v>12/10/14 15:54</c:v>
                </c:pt>
                <c:pt idx="6293">
                  <c:v>12/10/14 15:54</c:v>
                </c:pt>
                <c:pt idx="6294">
                  <c:v>12/10/14 15:54</c:v>
                </c:pt>
                <c:pt idx="6295">
                  <c:v>12/10/14 15:54</c:v>
                </c:pt>
                <c:pt idx="6296">
                  <c:v>12/10/14 15:54</c:v>
                </c:pt>
                <c:pt idx="6297">
                  <c:v>12/10/14 15:54</c:v>
                </c:pt>
                <c:pt idx="6298">
                  <c:v>12/10/14 15:54</c:v>
                </c:pt>
                <c:pt idx="6299">
                  <c:v>12/10/14 15:54</c:v>
                </c:pt>
                <c:pt idx="6300">
                  <c:v>12/10/14 15:54</c:v>
                </c:pt>
                <c:pt idx="6301">
                  <c:v>12/10/14 15:54</c:v>
                </c:pt>
                <c:pt idx="6302">
                  <c:v>12/10/14 15:54</c:v>
                </c:pt>
                <c:pt idx="6303">
                  <c:v>12/10/14 15:54</c:v>
                </c:pt>
                <c:pt idx="6304">
                  <c:v>12/10/14 15:54</c:v>
                </c:pt>
                <c:pt idx="6305">
                  <c:v>12/10/14 15:54</c:v>
                </c:pt>
                <c:pt idx="6306">
                  <c:v>12/10/14 15:54</c:v>
                </c:pt>
                <c:pt idx="6307">
                  <c:v>12/10/14 15:54</c:v>
                </c:pt>
                <c:pt idx="6308">
                  <c:v>12/10/14 15:54</c:v>
                </c:pt>
                <c:pt idx="6309">
                  <c:v>12/10/14 15:54</c:v>
                </c:pt>
                <c:pt idx="6310">
                  <c:v>12/10/14 15:54</c:v>
                </c:pt>
                <c:pt idx="6311">
                  <c:v>12/10/14 15:54</c:v>
                </c:pt>
                <c:pt idx="6312">
                  <c:v>12/10/14 15:54</c:v>
                </c:pt>
                <c:pt idx="6313">
                  <c:v>12/10/14 15:54</c:v>
                </c:pt>
                <c:pt idx="6314">
                  <c:v>12/10/14 15:55</c:v>
                </c:pt>
                <c:pt idx="6315">
                  <c:v>12/10/14 15:55</c:v>
                </c:pt>
                <c:pt idx="6316">
                  <c:v>12/10/14 15:55</c:v>
                </c:pt>
                <c:pt idx="6317">
                  <c:v>12/10/14 15:55</c:v>
                </c:pt>
                <c:pt idx="6318">
                  <c:v>12/10/14 15:55</c:v>
                </c:pt>
                <c:pt idx="6319">
                  <c:v>12/10/14 15:55</c:v>
                </c:pt>
                <c:pt idx="6320">
                  <c:v>12/10/14 15:55</c:v>
                </c:pt>
                <c:pt idx="6321">
                  <c:v>12/10/14 15:55</c:v>
                </c:pt>
                <c:pt idx="6322">
                  <c:v>12/10/14 15:55</c:v>
                </c:pt>
                <c:pt idx="6323">
                  <c:v>12/10/14 15:55</c:v>
                </c:pt>
                <c:pt idx="6324">
                  <c:v>12/10/14 15:55</c:v>
                </c:pt>
                <c:pt idx="6325">
                  <c:v>12/10/14 15:55</c:v>
                </c:pt>
                <c:pt idx="6326">
                  <c:v>12/10/14 15:55</c:v>
                </c:pt>
                <c:pt idx="6327">
                  <c:v>12/10/14 15:55</c:v>
                </c:pt>
                <c:pt idx="6328">
                  <c:v>12/10/14 15:55</c:v>
                </c:pt>
                <c:pt idx="6329">
                  <c:v>12/10/14 15:55</c:v>
                </c:pt>
                <c:pt idx="6330">
                  <c:v>12/10/14 15:56</c:v>
                </c:pt>
                <c:pt idx="6331">
                  <c:v>12/10/14 15:56</c:v>
                </c:pt>
                <c:pt idx="6332">
                  <c:v>12/10/14 15:56</c:v>
                </c:pt>
                <c:pt idx="6333">
                  <c:v>12/10/14 15:56</c:v>
                </c:pt>
                <c:pt idx="6334">
                  <c:v>12/10/14 15:56</c:v>
                </c:pt>
                <c:pt idx="6335">
                  <c:v>12/10/14 15:56</c:v>
                </c:pt>
                <c:pt idx="6336">
                  <c:v>12/10/14 15:56</c:v>
                </c:pt>
                <c:pt idx="6337">
                  <c:v>12/10/14 15:56</c:v>
                </c:pt>
                <c:pt idx="6338">
                  <c:v>12/10/14 15:56</c:v>
                </c:pt>
                <c:pt idx="6339">
                  <c:v>12/10/14 15:56</c:v>
                </c:pt>
                <c:pt idx="6340">
                  <c:v>12/10/14 15:56</c:v>
                </c:pt>
                <c:pt idx="6341">
                  <c:v>12/10/14 15:56</c:v>
                </c:pt>
                <c:pt idx="6342">
                  <c:v>12/10/14 15:56</c:v>
                </c:pt>
                <c:pt idx="6343">
                  <c:v>12/10/14 15:56</c:v>
                </c:pt>
                <c:pt idx="6344">
                  <c:v>12/10/14 15:56</c:v>
                </c:pt>
                <c:pt idx="6345">
                  <c:v>12/10/14 15:56</c:v>
                </c:pt>
                <c:pt idx="6346">
                  <c:v>12/10/14 15:56</c:v>
                </c:pt>
                <c:pt idx="6347">
                  <c:v>12/10/14 15:57</c:v>
                </c:pt>
                <c:pt idx="6348">
                  <c:v>12/10/14 15:57</c:v>
                </c:pt>
                <c:pt idx="6349">
                  <c:v>12/10/14 15:57</c:v>
                </c:pt>
                <c:pt idx="6350">
                  <c:v>12/10/14 15:57</c:v>
                </c:pt>
                <c:pt idx="6351">
                  <c:v>12/10/14 15:57</c:v>
                </c:pt>
                <c:pt idx="6352">
                  <c:v>12/10/14 15:57</c:v>
                </c:pt>
                <c:pt idx="6353">
                  <c:v>12/10/14 15:57</c:v>
                </c:pt>
                <c:pt idx="6354">
                  <c:v>12/10/14 15:57</c:v>
                </c:pt>
                <c:pt idx="6355">
                  <c:v>12/10/14 15:57</c:v>
                </c:pt>
                <c:pt idx="6356">
                  <c:v>12/10/14 15:57</c:v>
                </c:pt>
                <c:pt idx="6357">
                  <c:v>12/10/14 15:57</c:v>
                </c:pt>
                <c:pt idx="6358">
                  <c:v>12/10/14 15:57</c:v>
                </c:pt>
                <c:pt idx="6359">
                  <c:v>12/10/14 15:57</c:v>
                </c:pt>
                <c:pt idx="6360">
                  <c:v>12/10/14 15:57</c:v>
                </c:pt>
                <c:pt idx="6361">
                  <c:v>12/10/14 15:57</c:v>
                </c:pt>
                <c:pt idx="6362">
                  <c:v>12/10/14 15:58</c:v>
                </c:pt>
                <c:pt idx="6363">
                  <c:v>12/10/14 15:58</c:v>
                </c:pt>
                <c:pt idx="6364">
                  <c:v>12/10/14 15:58</c:v>
                </c:pt>
                <c:pt idx="6365">
                  <c:v>12/10/14 15:58</c:v>
                </c:pt>
                <c:pt idx="6366">
                  <c:v>12/10/14 15:58</c:v>
                </c:pt>
                <c:pt idx="6367">
                  <c:v>12/10/14 15:58</c:v>
                </c:pt>
                <c:pt idx="6368">
                  <c:v>12/10/14 15:58</c:v>
                </c:pt>
                <c:pt idx="6369">
                  <c:v>12/10/14 15:58</c:v>
                </c:pt>
                <c:pt idx="6370">
                  <c:v>12/10/14 15:58</c:v>
                </c:pt>
                <c:pt idx="6371">
                  <c:v>12/10/14 15:58</c:v>
                </c:pt>
                <c:pt idx="6372">
                  <c:v>12/10/14 15:59</c:v>
                </c:pt>
                <c:pt idx="6373">
                  <c:v>12/10/14 15:59</c:v>
                </c:pt>
                <c:pt idx="6374">
                  <c:v>12/10/14 15:59</c:v>
                </c:pt>
                <c:pt idx="6375">
                  <c:v>12/10/14 15:59</c:v>
                </c:pt>
                <c:pt idx="6376">
                  <c:v>12/10/14 15:59</c:v>
                </c:pt>
                <c:pt idx="6377">
                  <c:v>12/10/14 15:59</c:v>
                </c:pt>
                <c:pt idx="6378">
                  <c:v>12/10/14 15:59</c:v>
                </c:pt>
                <c:pt idx="6379">
                  <c:v>12/10/14 15:59</c:v>
                </c:pt>
                <c:pt idx="6380">
                  <c:v>12/10/14 15:59</c:v>
                </c:pt>
                <c:pt idx="6381">
                  <c:v>12/10/14 15:59</c:v>
                </c:pt>
                <c:pt idx="6382">
                  <c:v>12/10/14 15:59</c:v>
                </c:pt>
                <c:pt idx="6383">
                  <c:v>12/10/14 15:59</c:v>
                </c:pt>
                <c:pt idx="6384">
                  <c:v>12/10/14 15:59</c:v>
                </c:pt>
                <c:pt idx="6385">
                  <c:v>12/10/14 16:00</c:v>
                </c:pt>
                <c:pt idx="6386">
                  <c:v>12/10/14 16:00</c:v>
                </c:pt>
                <c:pt idx="6387">
                  <c:v>12/10/14 16:00</c:v>
                </c:pt>
                <c:pt idx="6388">
                  <c:v>12/10/14 16:00</c:v>
                </c:pt>
                <c:pt idx="6389">
                  <c:v>12/10/14 16:00</c:v>
                </c:pt>
                <c:pt idx="6390">
                  <c:v>12/10/14 16:00</c:v>
                </c:pt>
                <c:pt idx="6391">
                  <c:v>12/10/14 16:00</c:v>
                </c:pt>
                <c:pt idx="6392">
                  <c:v>12/10/14 16:00</c:v>
                </c:pt>
                <c:pt idx="6393">
                  <c:v>12/10/14 16:00</c:v>
                </c:pt>
                <c:pt idx="6394">
                  <c:v>12/10/14 16:00</c:v>
                </c:pt>
                <c:pt idx="6395">
                  <c:v>12/10/14 16:01</c:v>
                </c:pt>
                <c:pt idx="6396">
                  <c:v>12/10/14 16:01</c:v>
                </c:pt>
                <c:pt idx="6397">
                  <c:v>12/10/14 16:01</c:v>
                </c:pt>
                <c:pt idx="6398">
                  <c:v>12/10/14 16:01</c:v>
                </c:pt>
                <c:pt idx="6399">
                  <c:v>12/10/14 16:01</c:v>
                </c:pt>
                <c:pt idx="6400">
                  <c:v>12/10/14 16:01</c:v>
                </c:pt>
                <c:pt idx="6401">
                  <c:v>12/10/14 16:01</c:v>
                </c:pt>
                <c:pt idx="6402">
                  <c:v>12/10/14 16:01</c:v>
                </c:pt>
                <c:pt idx="6403">
                  <c:v>12/10/14 16:01</c:v>
                </c:pt>
                <c:pt idx="6404">
                  <c:v>12/10/14 16:01</c:v>
                </c:pt>
                <c:pt idx="6405">
                  <c:v>12/10/14 16:01</c:v>
                </c:pt>
                <c:pt idx="6406">
                  <c:v>12/10/14 16:01</c:v>
                </c:pt>
                <c:pt idx="6407">
                  <c:v>12/10/14 16:01</c:v>
                </c:pt>
                <c:pt idx="6408">
                  <c:v>12/10/14 16:01</c:v>
                </c:pt>
                <c:pt idx="6409">
                  <c:v>12/10/14 16:01</c:v>
                </c:pt>
                <c:pt idx="6410">
                  <c:v>12/10/14 16:01</c:v>
                </c:pt>
                <c:pt idx="6411">
                  <c:v>12/10/14 16:01</c:v>
                </c:pt>
                <c:pt idx="6412">
                  <c:v>12/10/14 16:01</c:v>
                </c:pt>
                <c:pt idx="6413">
                  <c:v>12/10/14 16:01</c:v>
                </c:pt>
                <c:pt idx="6414">
                  <c:v>12/10/14 16:01</c:v>
                </c:pt>
                <c:pt idx="6415">
                  <c:v>12/10/14 16:01</c:v>
                </c:pt>
                <c:pt idx="6416">
                  <c:v>12/10/14 16:01</c:v>
                </c:pt>
                <c:pt idx="6417">
                  <c:v>12/10/14 16:01</c:v>
                </c:pt>
                <c:pt idx="6418">
                  <c:v>12/10/14 16:01</c:v>
                </c:pt>
                <c:pt idx="6419">
                  <c:v>12/10/14 16:02</c:v>
                </c:pt>
                <c:pt idx="6420">
                  <c:v>12/10/14 16:02</c:v>
                </c:pt>
                <c:pt idx="6421">
                  <c:v>12/10/14 16:02</c:v>
                </c:pt>
                <c:pt idx="6422">
                  <c:v>12/10/14 16:02</c:v>
                </c:pt>
                <c:pt idx="6423">
                  <c:v>12/10/14 16:02</c:v>
                </c:pt>
                <c:pt idx="6424">
                  <c:v>12/10/14 16:02</c:v>
                </c:pt>
                <c:pt idx="6425">
                  <c:v>12/10/14 16:02</c:v>
                </c:pt>
                <c:pt idx="6426">
                  <c:v>12/10/14 16:02</c:v>
                </c:pt>
                <c:pt idx="6427">
                  <c:v>12/10/14 16:02</c:v>
                </c:pt>
                <c:pt idx="6428">
                  <c:v>12/10/14 16:02</c:v>
                </c:pt>
                <c:pt idx="6429">
                  <c:v>12/10/14 16:02</c:v>
                </c:pt>
                <c:pt idx="6430">
                  <c:v>12/10/14 16:02</c:v>
                </c:pt>
                <c:pt idx="6431">
                  <c:v>12/10/14 16:02</c:v>
                </c:pt>
                <c:pt idx="6432">
                  <c:v>12/10/14 16:02</c:v>
                </c:pt>
                <c:pt idx="6433">
                  <c:v>12/10/14 16:02</c:v>
                </c:pt>
                <c:pt idx="6434">
                  <c:v>12/10/14 16:02</c:v>
                </c:pt>
                <c:pt idx="6435">
                  <c:v>12/10/14 16:02</c:v>
                </c:pt>
                <c:pt idx="6436">
                  <c:v>12/10/14 16:02</c:v>
                </c:pt>
                <c:pt idx="6437">
                  <c:v>12/10/14 16:03</c:v>
                </c:pt>
                <c:pt idx="6438">
                  <c:v>12/10/14 16:03</c:v>
                </c:pt>
                <c:pt idx="6439">
                  <c:v>12/10/14 16:03</c:v>
                </c:pt>
                <c:pt idx="6440">
                  <c:v>12/10/14 16:03</c:v>
                </c:pt>
                <c:pt idx="6441">
                  <c:v>12/10/14 16:03</c:v>
                </c:pt>
                <c:pt idx="6442">
                  <c:v>12/10/14 16:03</c:v>
                </c:pt>
                <c:pt idx="6443">
                  <c:v>12/10/14 16:03</c:v>
                </c:pt>
                <c:pt idx="6444">
                  <c:v>12/10/14 16:03</c:v>
                </c:pt>
                <c:pt idx="6445">
                  <c:v>12/10/14 16:03</c:v>
                </c:pt>
                <c:pt idx="6446">
                  <c:v>12/10/14 16:03</c:v>
                </c:pt>
                <c:pt idx="6447">
                  <c:v>12/10/14 16:03</c:v>
                </c:pt>
                <c:pt idx="6448">
                  <c:v>12/10/14 16:03</c:v>
                </c:pt>
                <c:pt idx="6449">
                  <c:v>12/10/14 16:03</c:v>
                </c:pt>
                <c:pt idx="6450">
                  <c:v>12/10/14 16:03</c:v>
                </c:pt>
                <c:pt idx="6451">
                  <c:v>12/10/14 16:03</c:v>
                </c:pt>
                <c:pt idx="6452">
                  <c:v>12/10/14 16:04</c:v>
                </c:pt>
                <c:pt idx="6453">
                  <c:v>12/10/14 16:04</c:v>
                </c:pt>
                <c:pt idx="6454">
                  <c:v>12/10/14 16:04</c:v>
                </c:pt>
                <c:pt idx="6455">
                  <c:v>12/10/14 16:04</c:v>
                </c:pt>
                <c:pt idx="6456">
                  <c:v>12/10/14 16:04</c:v>
                </c:pt>
                <c:pt idx="6457">
                  <c:v>12/10/14 16:04</c:v>
                </c:pt>
                <c:pt idx="6458">
                  <c:v>12/10/14 16:04</c:v>
                </c:pt>
                <c:pt idx="6459">
                  <c:v>12/10/14 16:04</c:v>
                </c:pt>
                <c:pt idx="6460">
                  <c:v>12/10/14 16:04</c:v>
                </c:pt>
                <c:pt idx="6461">
                  <c:v>12/10/14 16:04</c:v>
                </c:pt>
                <c:pt idx="6462">
                  <c:v>12/10/14 16:04</c:v>
                </c:pt>
                <c:pt idx="6463">
                  <c:v>12/10/14 16:04</c:v>
                </c:pt>
                <c:pt idx="6464">
                  <c:v>12/10/14 16:04</c:v>
                </c:pt>
                <c:pt idx="6465">
                  <c:v>12/10/14 16:04</c:v>
                </c:pt>
                <c:pt idx="6466">
                  <c:v>12/10/14 16:04</c:v>
                </c:pt>
                <c:pt idx="6467">
                  <c:v>12/10/14 16:04</c:v>
                </c:pt>
                <c:pt idx="6468">
                  <c:v>12/10/14 16:05</c:v>
                </c:pt>
                <c:pt idx="6469">
                  <c:v>12/10/14 16:05</c:v>
                </c:pt>
                <c:pt idx="6470">
                  <c:v>12/10/14 16:05</c:v>
                </c:pt>
                <c:pt idx="6471">
                  <c:v>12/10/14 16:05</c:v>
                </c:pt>
                <c:pt idx="6472">
                  <c:v>12/10/14 16:05</c:v>
                </c:pt>
                <c:pt idx="6473">
                  <c:v>12/10/14 16:05</c:v>
                </c:pt>
                <c:pt idx="6474">
                  <c:v>12/10/14 16:05</c:v>
                </c:pt>
                <c:pt idx="6475">
                  <c:v>12/10/14 16:05</c:v>
                </c:pt>
                <c:pt idx="6476">
                  <c:v>12/10/14 16:05</c:v>
                </c:pt>
                <c:pt idx="6477">
                  <c:v>12/10/14 16:05</c:v>
                </c:pt>
                <c:pt idx="6478">
                  <c:v>12/10/14 16:05</c:v>
                </c:pt>
                <c:pt idx="6479">
                  <c:v>12/10/14 16:05</c:v>
                </c:pt>
                <c:pt idx="6480">
                  <c:v>12/10/14 16:05</c:v>
                </c:pt>
                <c:pt idx="6481">
                  <c:v>12/10/14 16:05</c:v>
                </c:pt>
                <c:pt idx="6482">
                  <c:v>12/10/14 16:05</c:v>
                </c:pt>
                <c:pt idx="6483">
                  <c:v>12/10/14 16:05</c:v>
                </c:pt>
                <c:pt idx="6484">
                  <c:v>12/10/14 16:06</c:v>
                </c:pt>
                <c:pt idx="6485">
                  <c:v>12/10/14 16:06</c:v>
                </c:pt>
                <c:pt idx="6486">
                  <c:v>12/10/14 16:06</c:v>
                </c:pt>
                <c:pt idx="6487">
                  <c:v>12/10/14 16:06</c:v>
                </c:pt>
                <c:pt idx="6488">
                  <c:v>12/10/14 16:06</c:v>
                </c:pt>
                <c:pt idx="6489">
                  <c:v>12/10/14 16:06</c:v>
                </c:pt>
                <c:pt idx="6490">
                  <c:v>12/10/14 16:06</c:v>
                </c:pt>
                <c:pt idx="6491">
                  <c:v>12/10/14 16:06</c:v>
                </c:pt>
                <c:pt idx="6492">
                  <c:v>12/10/14 16:06</c:v>
                </c:pt>
                <c:pt idx="6493">
                  <c:v>12/10/14 16:06</c:v>
                </c:pt>
                <c:pt idx="6494">
                  <c:v>12/10/14 16:06</c:v>
                </c:pt>
                <c:pt idx="6495">
                  <c:v>12/10/14 16:06</c:v>
                </c:pt>
                <c:pt idx="6496">
                  <c:v>12/10/14 16:06</c:v>
                </c:pt>
                <c:pt idx="6497">
                  <c:v>12/10/14 16:06</c:v>
                </c:pt>
                <c:pt idx="6498">
                  <c:v>12/10/14 16:06</c:v>
                </c:pt>
                <c:pt idx="6499">
                  <c:v>12/10/14 16:06</c:v>
                </c:pt>
                <c:pt idx="6500">
                  <c:v>12/10/14 16:06</c:v>
                </c:pt>
                <c:pt idx="6501">
                  <c:v>12/10/14 16:06</c:v>
                </c:pt>
                <c:pt idx="6502">
                  <c:v>12/10/14 16:06</c:v>
                </c:pt>
                <c:pt idx="6503">
                  <c:v>12/10/14 16:06</c:v>
                </c:pt>
                <c:pt idx="6504">
                  <c:v>12/10/14 16:06</c:v>
                </c:pt>
                <c:pt idx="6505">
                  <c:v>12/10/14 16:06</c:v>
                </c:pt>
                <c:pt idx="6506">
                  <c:v>12/10/14 16:06</c:v>
                </c:pt>
                <c:pt idx="6507">
                  <c:v>12/10/14 16:06</c:v>
                </c:pt>
                <c:pt idx="6508">
                  <c:v>12/10/14 16:06</c:v>
                </c:pt>
                <c:pt idx="6509">
                  <c:v>12/10/14 16:07</c:v>
                </c:pt>
                <c:pt idx="6510">
                  <c:v>12/10/14 16:07</c:v>
                </c:pt>
                <c:pt idx="6511">
                  <c:v>12/10/14 16:07</c:v>
                </c:pt>
                <c:pt idx="6512">
                  <c:v>12/10/14 16:07</c:v>
                </c:pt>
                <c:pt idx="6513">
                  <c:v>12/10/14 16:07</c:v>
                </c:pt>
                <c:pt idx="6514">
                  <c:v>12/10/14 16:08</c:v>
                </c:pt>
                <c:pt idx="6515">
                  <c:v>12/10/14 16:08</c:v>
                </c:pt>
                <c:pt idx="6516">
                  <c:v>12/10/14 16:08</c:v>
                </c:pt>
                <c:pt idx="6517">
                  <c:v>12/10/14 16:08</c:v>
                </c:pt>
                <c:pt idx="6518">
                  <c:v>12/10/14 16:08</c:v>
                </c:pt>
                <c:pt idx="6519">
                  <c:v>12/10/14 16:08</c:v>
                </c:pt>
                <c:pt idx="6520">
                  <c:v>12/10/14 16:08</c:v>
                </c:pt>
                <c:pt idx="6521">
                  <c:v>12/10/14 16:08</c:v>
                </c:pt>
                <c:pt idx="6522">
                  <c:v>12/10/14 16:08</c:v>
                </c:pt>
                <c:pt idx="6523">
                  <c:v>12/10/14 16:08</c:v>
                </c:pt>
                <c:pt idx="6524">
                  <c:v>12/10/14 16:08</c:v>
                </c:pt>
                <c:pt idx="6525">
                  <c:v>12/10/14 16:08</c:v>
                </c:pt>
                <c:pt idx="6526">
                  <c:v>12/10/14 16:08</c:v>
                </c:pt>
                <c:pt idx="6527">
                  <c:v>12/10/14 16:08</c:v>
                </c:pt>
                <c:pt idx="6528">
                  <c:v>12/10/14 16:09</c:v>
                </c:pt>
                <c:pt idx="6529">
                  <c:v>12/10/14 16:09</c:v>
                </c:pt>
                <c:pt idx="6530">
                  <c:v>12/10/14 16:09</c:v>
                </c:pt>
                <c:pt idx="6531">
                  <c:v>12/10/14 16:09</c:v>
                </c:pt>
                <c:pt idx="6532">
                  <c:v>12/10/14 16:09</c:v>
                </c:pt>
                <c:pt idx="6533">
                  <c:v>12/10/14 16:10</c:v>
                </c:pt>
                <c:pt idx="6534">
                  <c:v>12/10/14 16:10</c:v>
                </c:pt>
                <c:pt idx="6535">
                  <c:v>12/10/14 16:10</c:v>
                </c:pt>
                <c:pt idx="6536">
                  <c:v>12/10/14 16:10</c:v>
                </c:pt>
                <c:pt idx="6537">
                  <c:v>12/10/14 16:10</c:v>
                </c:pt>
                <c:pt idx="6538">
                  <c:v>12/10/14 16:10</c:v>
                </c:pt>
                <c:pt idx="6539">
                  <c:v>12/10/14 16:11</c:v>
                </c:pt>
                <c:pt idx="6540">
                  <c:v>12/10/14 16:11</c:v>
                </c:pt>
                <c:pt idx="6541">
                  <c:v>12/10/14 16:11</c:v>
                </c:pt>
                <c:pt idx="6542">
                  <c:v>12/10/14 16:11</c:v>
                </c:pt>
                <c:pt idx="6543">
                  <c:v>12/10/14 16:11</c:v>
                </c:pt>
                <c:pt idx="6544">
                  <c:v>12/10/14 16:11</c:v>
                </c:pt>
                <c:pt idx="6545">
                  <c:v>12/10/14 16:11</c:v>
                </c:pt>
                <c:pt idx="6546">
                  <c:v>12/10/14 16:11</c:v>
                </c:pt>
                <c:pt idx="6547">
                  <c:v>12/10/14 16:12</c:v>
                </c:pt>
                <c:pt idx="6548">
                  <c:v>12/10/14 16:12</c:v>
                </c:pt>
                <c:pt idx="6549">
                  <c:v>12/10/14 16:12</c:v>
                </c:pt>
                <c:pt idx="6550">
                  <c:v>12/10/14 16:12</c:v>
                </c:pt>
                <c:pt idx="6551">
                  <c:v>12/10/14 16:12</c:v>
                </c:pt>
                <c:pt idx="6552">
                  <c:v>12/10/14 16:12</c:v>
                </c:pt>
                <c:pt idx="6553">
                  <c:v>12/10/14 16:12</c:v>
                </c:pt>
                <c:pt idx="6554">
                  <c:v>12/10/14 16:12</c:v>
                </c:pt>
                <c:pt idx="6555">
                  <c:v>12/10/14 16:12</c:v>
                </c:pt>
                <c:pt idx="6556">
                  <c:v>12/10/14 16:13</c:v>
                </c:pt>
                <c:pt idx="6557">
                  <c:v>12/10/14 16:13</c:v>
                </c:pt>
                <c:pt idx="6558">
                  <c:v>12/10/14 16:13</c:v>
                </c:pt>
                <c:pt idx="6559">
                  <c:v>12/10/14 16:13</c:v>
                </c:pt>
                <c:pt idx="6560">
                  <c:v>12/10/14 16:13</c:v>
                </c:pt>
                <c:pt idx="6561">
                  <c:v>12/10/14 16:13</c:v>
                </c:pt>
                <c:pt idx="6562">
                  <c:v>12/10/14 16:13</c:v>
                </c:pt>
                <c:pt idx="6563">
                  <c:v>12/10/14 16:14</c:v>
                </c:pt>
                <c:pt idx="6564">
                  <c:v>12/10/14 16:14</c:v>
                </c:pt>
                <c:pt idx="6565">
                  <c:v>12/10/14 16:14</c:v>
                </c:pt>
                <c:pt idx="6566">
                  <c:v>12/10/14 16:15</c:v>
                </c:pt>
                <c:pt idx="6567">
                  <c:v>12/10/14 16:15</c:v>
                </c:pt>
                <c:pt idx="6568">
                  <c:v>12/10/14 16:15</c:v>
                </c:pt>
                <c:pt idx="6569">
                  <c:v>12/10/14 16:15</c:v>
                </c:pt>
                <c:pt idx="6570">
                  <c:v>12/10/14 16:15</c:v>
                </c:pt>
                <c:pt idx="6571">
                  <c:v>12/10/14 16:15</c:v>
                </c:pt>
                <c:pt idx="6572">
                  <c:v>12/10/14 16:15</c:v>
                </c:pt>
                <c:pt idx="6573">
                  <c:v>12/10/14 16:15</c:v>
                </c:pt>
                <c:pt idx="6574">
                  <c:v>12/10/14 16:15</c:v>
                </c:pt>
                <c:pt idx="6575">
                  <c:v>12/10/14 16:16</c:v>
                </c:pt>
                <c:pt idx="6576">
                  <c:v>12/10/14 16:16</c:v>
                </c:pt>
                <c:pt idx="6577">
                  <c:v>12/10/14 16:16</c:v>
                </c:pt>
                <c:pt idx="6578">
                  <c:v>12/10/14 16:16</c:v>
                </c:pt>
                <c:pt idx="6579">
                  <c:v>12/10/14 16:16</c:v>
                </c:pt>
                <c:pt idx="6580">
                  <c:v>12/10/14 16:16</c:v>
                </c:pt>
                <c:pt idx="6581">
                  <c:v>12/10/14 16:16</c:v>
                </c:pt>
                <c:pt idx="6582">
                  <c:v>12/10/14 16:16</c:v>
                </c:pt>
                <c:pt idx="6583">
                  <c:v>12/10/14 16:16</c:v>
                </c:pt>
                <c:pt idx="6584">
                  <c:v>12/10/14 16:16</c:v>
                </c:pt>
                <c:pt idx="6585">
                  <c:v>12/10/14 16:16</c:v>
                </c:pt>
                <c:pt idx="6586">
                  <c:v>12/10/14 16:16</c:v>
                </c:pt>
                <c:pt idx="6587">
                  <c:v>12/10/14 16:16</c:v>
                </c:pt>
                <c:pt idx="6588">
                  <c:v>12/10/14 16:16</c:v>
                </c:pt>
                <c:pt idx="6589">
                  <c:v>12/10/14 16:17</c:v>
                </c:pt>
                <c:pt idx="6590">
                  <c:v>12/10/14 16:17</c:v>
                </c:pt>
                <c:pt idx="6591">
                  <c:v>12/10/14 16:17</c:v>
                </c:pt>
                <c:pt idx="6592">
                  <c:v>12/10/14 16:17</c:v>
                </c:pt>
                <c:pt idx="6593">
                  <c:v>12/10/14 16:17</c:v>
                </c:pt>
                <c:pt idx="6594">
                  <c:v>12/10/14 16:17</c:v>
                </c:pt>
                <c:pt idx="6595">
                  <c:v>12/10/14 16:17</c:v>
                </c:pt>
                <c:pt idx="6596">
                  <c:v>12/10/14 16:17</c:v>
                </c:pt>
                <c:pt idx="6597">
                  <c:v>12/10/14 16:17</c:v>
                </c:pt>
                <c:pt idx="6598">
                  <c:v>12/10/14 16:17</c:v>
                </c:pt>
                <c:pt idx="6599">
                  <c:v>12/10/14 16:17</c:v>
                </c:pt>
                <c:pt idx="6600">
                  <c:v>12/10/14 16:17</c:v>
                </c:pt>
                <c:pt idx="6601">
                  <c:v>12/10/14 16:18</c:v>
                </c:pt>
                <c:pt idx="6602">
                  <c:v>12/10/14 16:18</c:v>
                </c:pt>
                <c:pt idx="6603">
                  <c:v>12/10/14 16:18</c:v>
                </c:pt>
                <c:pt idx="6604">
                  <c:v>12/10/14 16:18</c:v>
                </c:pt>
                <c:pt idx="6605">
                  <c:v>12/10/14 16:18</c:v>
                </c:pt>
                <c:pt idx="6606">
                  <c:v>12/10/14 16:18</c:v>
                </c:pt>
                <c:pt idx="6607">
                  <c:v>12/10/14 16:18</c:v>
                </c:pt>
                <c:pt idx="6608">
                  <c:v>12/10/14 16:19</c:v>
                </c:pt>
                <c:pt idx="6609">
                  <c:v>12/10/14 16:19</c:v>
                </c:pt>
                <c:pt idx="6610">
                  <c:v>12/10/14 16:19</c:v>
                </c:pt>
                <c:pt idx="6611">
                  <c:v>12/10/14 16:19</c:v>
                </c:pt>
                <c:pt idx="6612">
                  <c:v>12/10/14 16:19</c:v>
                </c:pt>
                <c:pt idx="6613">
                  <c:v>12/10/14 16:20</c:v>
                </c:pt>
                <c:pt idx="6614">
                  <c:v>12/10/14 16:20</c:v>
                </c:pt>
                <c:pt idx="6615">
                  <c:v>12/10/14 16:20</c:v>
                </c:pt>
                <c:pt idx="6616">
                  <c:v>12/10/14 16:20</c:v>
                </c:pt>
                <c:pt idx="6617">
                  <c:v>12/10/14 16:20</c:v>
                </c:pt>
                <c:pt idx="6618">
                  <c:v>12/10/14 16:20</c:v>
                </c:pt>
                <c:pt idx="6619">
                  <c:v>12/10/14 16:20</c:v>
                </c:pt>
                <c:pt idx="6620">
                  <c:v>12/10/14 16:20</c:v>
                </c:pt>
                <c:pt idx="6621">
                  <c:v>12/10/14 16:20</c:v>
                </c:pt>
                <c:pt idx="6622">
                  <c:v>12/10/14 16:20</c:v>
                </c:pt>
                <c:pt idx="6623">
                  <c:v>12/10/14 16:20</c:v>
                </c:pt>
                <c:pt idx="6624">
                  <c:v>12/10/14 16:20</c:v>
                </c:pt>
                <c:pt idx="6625">
                  <c:v>12/10/14 16:20</c:v>
                </c:pt>
                <c:pt idx="6626">
                  <c:v>12/10/14 16:20</c:v>
                </c:pt>
                <c:pt idx="6627">
                  <c:v>12/10/14 16:20</c:v>
                </c:pt>
                <c:pt idx="6628">
                  <c:v>12/10/14 16:21</c:v>
                </c:pt>
                <c:pt idx="6629">
                  <c:v>12/10/14 16:21</c:v>
                </c:pt>
                <c:pt idx="6630">
                  <c:v>12/10/14 16:21</c:v>
                </c:pt>
                <c:pt idx="6631">
                  <c:v>12/10/14 16:21</c:v>
                </c:pt>
                <c:pt idx="6632">
                  <c:v>12/10/14 16:21</c:v>
                </c:pt>
                <c:pt idx="6633">
                  <c:v>12/10/14 16:21</c:v>
                </c:pt>
                <c:pt idx="6634">
                  <c:v>12/10/14 16:21</c:v>
                </c:pt>
                <c:pt idx="6635">
                  <c:v>12/10/14 16:22</c:v>
                </c:pt>
                <c:pt idx="6636">
                  <c:v>12/10/14 16:22</c:v>
                </c:pt>
                <c:pt idx="6637">
                  <c:v>12/10/14 16:22</c:v>
                </c:pt>
                <c:pt idx="6638">
                  <c:v>12/10/14 16:22</c:v>
                </c:pt>
                <c:pt idx="6639">
                  <c:v>12/10/14 16:22</c:v>
                </c:pt>
                <c:pt idx="6640">
                  <c:v>12/10/14 16:22</c:v>
                </c:pt>
                <c:pt idx="6641">
                  <c:v>12/10/14 16:22</c:v>
                </c:pt>
                <c:pt idx="6642">
                  <c:v>12/10/14 16:22</c:v>
                </c:pt>
                <c:pt idx="6643">
                  <c:v>12/10/14 16:22</c:v>
                </c:pt>
                <c:pt idx="6644">
                  <c:v>12/10/14 16:22</c:v>
                </c:pt>
                <c:pt idx="6645">
                  <c:v>12/10/14 16:22</c:v>
                </c:pt>
                <c:pt idx="6646">
                  <c:v>12/10/14 16:22</c:v>
                </c:pt>
                <c:pt idx="6647">
                  <c:v>12/10/14 16:22</c:v>
                </c:pt>
                <c:pt idx="6648">
                  <c:v>12/10/14 16:22</c:v>
                </c:pt>
                <c:pt idx="6649">
                  <c:v>12/10/14 16:22</c:v>
                </c:pt>
                <c:pt idx="6650">
                  <c:v>12/10/14 16:22</c:v>
                </c:pt>
                <c:pt idx="6651">
                  <c:v>12/10/14 16:23</c:v>
                </c:pt>
                <c:pt idx="6652">
                  <c:v>12/10/14 16:23</c:v>
                </c:pt>
                <c:pt idx="6653">
                  <c:v>12/10/14 16:23</c:v>
                </c:pt>
                <c:pt idx="6654">
                  <c:v>12/10/14 16:23</c:v>
                </c:pt>
                <c:pt idx="6655">
                  <c:v>12/10/14 16:23</c:v>
                </c:pt>
                <c:pt idx="6656">
                  <c:v>12/10/14 16:23</c:v>
                </c:pt>
                <c:pt idx="6657">
                  <c:v>12/10/14 16:23</c:v>
                </c:pt>
                <c:pt idx="6658">
                  <c:v>12/10/14 16:23</c:v>
                </c:pt>
                <c:pt idx="6659">
                  <c:v>12/10/14 16:23</c:v>
                </c:pt>
                <c:pt idx="6660">
                  <c:v>12/10/14 16:23</c:v>
                </c:pt>
                <c:pt idx="6661">
                  <c:v>12/10/14 16:23</c:v>
                </c:pt>
                <c:pt idx="6662">
                  <c:v>12/10/14 16:23</c:v>
                </c:pt>
                <c:pt idx="6663">
                  <c:v>12/10/14 16:23</c:v>
                </c:pt>
                <c:pt idx="6664">
                  <c:v>12/10/14 16:24</c:v>
                </c:pt>
                <c:pt idx="6665">
                  <c:v>12/10/14 16:24</c:v>
                </c:pt>
                <c:pt idx="6666">
                  <c:v>12/10/14 16:24</c:v>
                </c:pt>
                <c:pt idx="6667">
                  <c:v>12/10/14 16:25</c:v>
                </c:pt>
                <c:pt idx="6668">
                  <c:v>12/10/14 16:25</c:v>
                </c:pt>
                <c:pt idx="6669">
                  <c:v>12/10/14 16:25</c:v>
                </c:pt>
                <c:pt idx="6670">
                  <c:v>12/10/14 16:25</c:v>
                </c:pt>
                <c:pt idx="6671">
                  <c:v>12/10/14 16:25</c:v>
                </c:pt>
                <c:pt idx="6672">
                  <c:v>12/10/14 16:25</c:v>
                </c:pt>
                <c:pt idx="6673">
                  <c:v>12/10/14 16:25</c:v>
                </c:pt>
                <c:pt idx="6674">
                  <c:v>12/10/14 16:25</c:v>
                </c:pt>
                <c:pt idx="6675">
                  <c:v>12/10/14 16:25</c:v>
                </c:pt>
                <c:pt idx="6676">
                  <c:v>12/10/14 16:25</c:v>
                </c:pt>
                <c:pt idx="6677">
                  <c:v>12/10/14 16:25</c:v>
                </c:pt>
                <c:pt idx="6678">
                  <c:v>12/10/14 16:25</c:v>
                </c:pt>
                <c:pt idx="6679">
                  <c:v>12/10/14 16:26</c:v>
                </c:pt>
                <c:pt idx="6680">
                  <c:v>12/10/14 16:26</c:v>
                </c:pt>
                <c:pt idx="6681">
                  <c:v>12/10/14 16:26</c:v>
                </c:pt>
                <c:pt idx="6682">
                  <c:v>12/10/14 16:26</c:v>
                </c:pt>
                <c:pt idx="6683">
                  <c:v>12/10/14 16:26</c:v>
                </c:pt>
                <c:pt idx="6684">
                  <c:v>12/10/14 16:26</c:v>
                </c:pt>
                <c:pt idx="6685">
                  <c:v>12/10/14 16:26</c:v>
                </c:pt>
                <c:pt idx="6686">
                  <c:v>12/10/14 16:26</c:v>
                </c:pt>
                <c:pt idx="6687">
                  <c:v>12/10/14 16:26</c:v>
                </c:pt>
                <c:pt idx="6688">
                  <c:v>12/10/14 16:26</c:v>
                </c:pt>
                <c:pt idx="6689">
                  <c:v>12/10/14 16:26</c:v>
                </c:pt>
                <c:pt idx="6690">
                  <c:v>12/10/14 16:26</c:v>
                </c:pt>
                <c:pt idx="6691">
                  <c:v>12/10/14 16:26</c:v>
                </c:pt>
                <c:pt idx="6692">
                  <c:v>12/10/14 16:26</c:v>
                </c:pt>
                <c:pt idx="6693">
                  <c:v>12/10/14 16:27</c:v>
                </c:pt>
                <c:pt idx="6694">
                  <c:v>12/10/14 16:27</c:v>
                </c:pt>
                <c:pt idx="6695">
                  <c:v>12/10/14 16:27</c:v>
                </c:pt>
                <c:pt idx="6696">
                  <c:v>12/10/14 16:27</c:v>
                </c:pt>
                <c:pt idx="6697">
                  <c:v>12/10/14 16:27</c:v>
                </c:pt>
                <c:pt idx="6698">
                  <c:v>12/10/14 16:27</c:v>
                </c:pt>
                <c:pt idx="6699">
                  <c:v>12/10/14 16:27</c:v>
                </c:pt>
                <c:pt idx="6700">
                  <c:v>12/10/14 16:27</c:v>
                </c:pt>
                <c:pt idx="6701">
                  <c:v>12/10/14 16:27</c:v>
                </c:pt>
                <c:pt idx="6702">
                  <c:v>12/10/14 16:28</c:v>
                </c:pt>
                <c:pt idx="6703">
                  <c:v>12/10/14 16:28</c:v>
                </c:pt>
                <c:pt idx="6704">
                  <c:v>12/10/14 16:28</c:v>
                </c:pt>
                <c:pt idx="6705">
                  <c:v>12/10/14 16:28</c:v>
                </c:pt>
                <c:pt idx="6706">
                  <c:v>12/10/14 16:28</c:v>
                </c:pt>
                <c:pt idx="6707">
                  <c:v>12/10/14 16:28</c:v>
                </c:pt>
                <c:pt idx="6708">
                  <c:v>12/10/14 16:28</c:v>
                </c:pt>
                <c:pt idx="6709">
                  <c:v>12/10/14 16:28</c:v>
                </c:pt>
                <c:pt idx="6710">
                  <c:v>12/10/14 16:28</c:v>
                </c:pt>
                <c:pt idx="6711">
                  <c:v>12/10/14 16:28</c:v>
                </c:pt>
                <c:pt idx="6712">
                  <c:v>12/10/14 16:28</c:v>
                </c:pt>
                <c:pt idx="6713">
                  <c:v>12/10/14 16:28</c:v>
                </c:pt>
                <c:pt idx="6714">
                  <c:v>12/10/14 16:29</c:v>
                </c:pt>
                <c:pt idx="6715">
                  <c:v>12/10/14 16:29</c:v>
                </c:pt>
                <c:pt idx="6716">
                  <c:v>12/10/14 16:29</c:v>
                </c:pt>
                <c:pt idx="6717">
                  <c:v>12/10/14 16:29</c:v>
                </c:pt>
                <c:pt idx="6718">
                  <c:v>12/10/14 16:29</c:v>
                </c:pt>
                <c:pt idx="6719">
                  <c:v>12/10/14 16:29</c:v>
                </c:pt>
                <c:pt idx="6720">
                  <c:v>12/10/14 16:29</c:v>
                </c:pt>
                <c:pt idx="6721">
                  <c:v>12/10/14 16:29</c:v>
                </c:pt>
                <c:pt idx="6722">
                  <c:v>12/10/14 16:29</c:v>
                </c:pt>
                <c:pt idx="6723">
                  <c:v>12/10/14 16:29</c:v>
                </c:pt>
                <c:pt idx="6724">
                  <c:v>12/10/14 16:30</c:v>
                </c:pt>
                <c:pt idx="6725">
                  <c:v>12/10/14 16:30</c:v>
                </c:pt>
                <c:pt idx="6726">
                  <c:v>12/10/14 16:30</c:v>
                </c:pt>
                <c:pt idx="6727">
                  <c:v>12/10/14 16:30</c:v>
                </c:pt>
                <c:pt idx="6728">
                  <c:v>12/10/14 16:30</c:v>
                </c:pt>
                <c:pt idx="6729">
                  <c:v>12/10/14 16:30</c:v>
                </c:pt>
                <c:pt idx="6730">
                  <c:v>12/10/14 16:30</c:v>
                </c:pt>
                <c:pt idx="6731">
                  <c:v>12/10/14 16:30</c:v>
                </c:pt>
                <c:pt idx="6732">
                  <c:v>12/10/14 16:30</c:v>
                </c:pt>
                <c:pt idx="6733">
                  <c:v>12/10/14 16:30</c:v>
                </c:pt>
                <c:pt idx="6734">
                  <c:v>12/10/14 16:30</c:v>
                </c:pt>
                <c:pt idx="6735">
                  <c:v>12/10/14 16:30</c:v>
                </c:pt>
                <c:pt idx="6736">
                  <c:v>12/10/14 16:31</c:v>
                </c:pt>
                <c:pt idx="6737">
                  <c:v>12/10/14 16:31</c:v>
                </c:pt>
                <c:pt idx="6738">
                  <c:v>12/10/14 16:31</c:v>
                </c:pt>
                <c:pt idx="6739">
                  <c:v>12/10/14 16:31</c:v>
                </c:pt>
                <c:pt idx="6740">
                  <c:v>12/10/14 16:31</c:v>
                </c:pt>
                <c:pt idx="6741">
                  <c:v>12/10/14 16:31</c:v>
                </c:pt>
                <c:pt idx="6742">
                  <c:v>12/10/14 16:31</c:v>
                </c:pt>
                <c:pt idx="6743">
                  <c:v>12/10/14 16:31</c:v>
                </c:pt>
                <c:pt idx="6744">
                  <c:v>12/10/14 16:31</c:v>
                </c:pt>
                <c:pt idx="6745">
                  <c:v>12/10/14 16:31</c:v>
                </c:pt>
                <c:pt idx="6746">
                  <c:v>12/10/14 16:31</c:v>
                </c:pt>
                <c:pt idx="6747">
                  <c:v>12/10/14 16:31</c:v>
                </c:pt>
                <c:pt idx="6748">
                  <c:v>12/10/14 16:31</c:v>
                </c:pt>
                <c:pt idx="6749">
                  <c:v>12/10/14 16:32</c:v>
                </c:pt>
                <c:pt idx="6750">
                  <c:v>12/10/14 16:32</c:v>
                </c:pt>
                <c:pt idx="6751">
                  <c:v>12/10/14 16:32</c:v>
                </c:pt>
                <c:pt idx="6752">
                  <c:v>12/10/14 16:32</c:v>
                </c:pt>
                <c:pt idx="6753">
                  <c:v>12/10/14 16:32</c:v>
                </c:pt>
                <c:pt idx="6754">
                  <c:v>12/10/14 16:32</c:v>
                </c:pt>
                <c:pt idx="6755">
                  <c:v>12/10/14 16:32</c:v>
                </c:pt>
                <c:pt idx="6756">
                  <c:v>12/10/14 16:32</c:v>
                </c:pt>
                <c:pt idx="6757">
                  <c:v>12/10/14 16:33</c:v>
                </c:pt>
                <c:pt idx="6758">
                  <c:v>12/10/14 16:33</c:v>
                </c:pt>
                <c:pt idx="6759">
                  <c:v>12/10/14 16:33</c:v>
                </c:pt>
                <c:pt idx="6760">
                  <c:v>12/10/14 16:33</c:v>
                </c:pt>
                <c:pt idx="6761">
                  <c:v>12/10/14 16:33</c:v>
                </c:pt>
                <c:pt idx="6762">
                  <c:v>12/10/14 16:33</c:v>
                </c:pt>
                <c:pt idx="6763">
                  <c:v>12/10/14 16:33</c:v>
                </c:pt>
                <c:pt idx="6764">
                  <c:v>12/10/14 16:33</c:v>
                </c:pt>
                <c:pt idx="6765">
                  <c:v>12/10/14 16:33</c:v>
                </c:pt>
                <c:pt idx="6766">
                  <c:v>12/10/14 16:33</c:v>
                </c:pt>
                <c:pt idx="6767">
                  <c:v>12/10/14 16:33</c:v>
                </c:pt>
                <c:pt idx="6768">
                  <c:v>12/10/14 16:34</c:v>
                </c:pt>
                <c:pt idx="6769">
                  <c:v>12/10/14 16:34</c:v>
                </c:pt>
                <c:pt idx="6770">
                  <c:v>12/10/14 16:34</c:v>
                </c:pt>
                <c:pt idx="6771">
                  <c:v>12/10/14 16:34</c:v>
                </c:pt>
                <c:pt idx="6772">
                  <c:v>12/10/14 16:34</c:v>
                </c:pt>
                <c:pt idx="6773">
                  <c:v>12/10/14 16:34</c:v>
                </c:pt>
                <c:pt idx="6774">
                  <c:v>12/10/14 16:35</c:v>
                </c:pt>
                <c:pt idx="6775">
                  <c:v>12/10/14 16:35</c:v>
                </c:pt>
                <c:pt idx="6776">
                  <c:v>12/10/14 16:35</c:v>
                </c:pt>
                <c:pt idx="6777">
                  <c:v>12/10/14 16:35</c:v>
                </c:pt>
                <c:pt idx="6778">
                  <c:v>12/10/14 16:36</c:v>
                </c:pt>
                <c:pt idx="6779">
                  <c:v>12/10/14 16:36</c:v>
                </c:pt>
                <c:pt idx="6780">
                  <c:v>12/10/14 16:36</c:v>
                </c:pt>
                <c:pt idx="6781">
                  <c:v>12/10/14 16:36</c:v>
                </c:pt>
                <c:pt idx="6782">
                  <c:v>12/10/14 16:36</c:v>
                </c:pt>
                <c:pt idx="6783">
                  <c:v>12/10/14 16:36</c:v>
                </c:pt>
                <c:pt idx="6784">
                  <c:v>12/10/14 16:36</c:v>
                </c:pt>
                <c:pt idx="6785">
                  <c:v>12/10/14 16:36</c:v>
                </c:pt>
                <c:pt idx="6786">
                  <c:v>12/10/14 16:36</c:v>
                </c:pt>
                <c:pt idx="6787">
                  <c:v>12/10/14 16:36</c:v>
                </c:pt>
                <c:pt idx="6788">
                  <c:v>12/10/14 16:36</c:v>
                </c:pt>
                <c:pt idx="6789">
                  <c:v>12/10/14 16:36</c:v>
                </c:pt>
                <c:pt idx="6790">
                  <c:v>12/10/14 16:36</c:v>
                </c:pt>
                <c:pt idx="6791">
                  <c:v>12/10/14 16:36</c:v>
                </c:pt>
                <c:pt idx="6792">
                  <c:v>12/10/14 16:36</c:v>
                </c:pt>
                <c:pt idx="6793">
                  <c:v>12/10/14 16:36</c:v>
                </c:pt>
                <c:pt idx="6794">
                  <c:v>12/10/14 16:37</c:v>
                </c:pt>
                <c:pt idx="6795">
                  <c:v>12/10/14 16:37</c:v>
                </c:pt>
                <c:pt idx="6796">
                  <c:v>12/10/14 16:37</c:v>
                </c:pt>
                <c:pt idx="6797">
                  <c:v>12/10/14 16:37</c:v>
                </c:pt>
                <c:pt idx="6798">
                  <c:v>12/10/14 16:37</c:v>
                </c:pt>
                <c:pt idx="6799">
                  <c:v>12/10/14 16:37</c:v>
                </c:pt>
                <c:pt idx="6800">
                  <c:v>12/10/14 16:37</c:v>
                </c:pt>
                <c:pt idx="6801">
                  <c:v>12/10/14 16:37</c:v>
                </c:pt>
                <c:pt idx="6802">
                  <c:v>12/10/14 16:37</c:v>
                </c:pt>
                <c:pt idx="6803">
                  <c:v>12/10/14 16:37</c:v>
                </c:pt>
                <c:pt idx="6804">
                  <c:v>12/10/14 16:37</c:v>
                </c:pt>
                <c:pt idx="6805">
                  <c:v>12/10/14 16:37</c:v>
                </c:pt>
                <c:pt idx="6806">
                  <c:v>12/10/14 16:37</c:v>
                </c:pt>
                <c:pt idx="6807">
                  <c:v>12/10/14 16:37</c:v>
                </c:pt>
                <c:pt idx="6808">
                  <c:v>12/10/14 16:37</c:v>
                </c:pt>
                <c:pt idx="6809">
                  <c:v>12/10/14 16:37</c:v>
                </c:pt>
                <c:pt idx="6810">
                  <c:v>12/10/14 16:38</c:v>
                </c:pt>
                <c:pt idx="6811">
                  <c:v>12/10/14 16:38</c:v>
                </c:pt>
                <c:pt idx="6812">
                  <c:v>12/10/14 16:38</c:v>
                </c:pt>
                <c:pt idx="6813">
                  <c:v>12/10/14 16:38</c:v>
                </c:pt>
                <c:pt idx="6814">
                  <c:v>12/10/14 16:38</c:v>
                </c:pt>
                <c:pt idx="6815">
                  <c:v>12/10/14 16:38</c:v>
                </c:pt>
                <c:pt idx="6816">
                  <c:v>12/10/14 16:38</c:v>
                </c:pt>
                <c:pt idx="6817">
                  <c:v>12/10/14 16:38</c:v>
                </c:pt>
                <c:pt idx="6818">
                  <c:v>12/10/14 16:38</c:v>
                </c:pt>
                <c:pt idx="6819">
                  <c:v>12/10/14 16:38</c:v>
                </c:pt>
                <c:pt idx="6820">
                  <c:v>12/10/14 16:38</c:v>
                </c:pt>
                <c:pt idx="6821">
                  <c:v>12/10/14 16:38</c:v>
                </c:pt>
                <c:pt idx="6822">
                  <c:v>12/10/14 16:39</c:v>
                </c:pt>
                <c:pt idx="6823">
                  <c:v>12/10/14 16:39</c:v>
                </c:pt>
                <c:pt idx="6824">
                  <c:v>12/10/14 16:39</c:v>
                </c:pt>
                <c:pt idx="6825">
                  <c:v>12/10/14 16:39</c:v>
                </c:pt>
                <c:pt idx="6826">
                  <c:v>12/10/14 16:39</c:v>
                </c:pt>
                <c:pt idx="6827">
                  <c:v>12/10/14 16:39</c:v>
                </c:pt>
                <c:pt idx="6828">
                  <c:v>12/10/14 16:39</c:v>
                </c:pt>
                <c:pt idx="6829">
                  <c:v>12/10/14 16:39</c:v>
                </c:pt>
                <c:pt idx="6830">
                  <c:v>12/10/14 16:39</c:v>
                </c:pt>
                <c:pt idx="6831">
                  <c:v>12/10/14 16:39</c:v>
                </c:pt>
                <c:pt idx="6832">
                  <c:v>12/10/14 16:40</c:v>
                </c:pt>
                <c:pt idx="6833">
                  <c:v>12/10/14 16:40</c:v>
                </c:pt>
                <c:pt idx="6834">
                  <c:v>12/10/14 16:40</c:v>
                </c:pt>
                <c:pt idx="6835">
                  <c:v>12/10/14 16:40</c:v>
                </c:pt>
                <c:pt idx="6836">
                  <c:v>12/10/14 16:40</c:v>
                </c:pt>
                <c:pt idx="6837">
                  <c:v>12/10/14 16:40</c:v>
                </c:pt>
                <c:pt idx="6838">
                  <c:v>12/10/14 16:40</c:v>
                </c:pt>
                <c:pt idx="6839">
                  <c:v>12/10/14 16:40</c:v>
                </c:pt>
                <c:pt idx="6840">
                  <c:v>12/10/14 16:41</c:v>
                </c:pt>
                <c:pt idx="6841">
                  <c:v>12/10/14 16:41</c:v>
                </c:pt>
                <c:pt idx="6842">
                  <c:v>12/10/14 16:41</c:v>
                </c:pt>
                <c:pt idx="6843">
                  <c:v>12/10/14 16:41</c:v>
                </c:pt>
                <c:pt idx="6844">
                  <c:v>12/10/14 16:41</c:v>
                </c:pt>
                <c:pt idx="6845">
                  <c:v>12/10/14 16:41</c:v>
                </c:pt>
                <c:pt idx="6846">
                  <c:v>12/10/14 16:41</c:v>
                </c:pt>
                <c:pt idx="6847">
                  <c:v>12/10/14 16:42</c:v>
                </c:pt>
                <c:pt idx="6848">
                  <c:v>12/10/14 16:42</c:v>
                </c:pt>
                <c:pt idx="6849">
                  <c:v>12/10/14 16:42</c:v>
                </c:pt>
                <c:pt idx="6850">
                  <c:v>12/10/14 16:42</c:v>
                </c:pt>
                <c:pt idx="6851">
                  <c:v>12/10/14 16:42</c:v>
                </c:pt>
                <c:pt idx="6852">
                  <c:v>12/10/14 16:42</c:v>
                </c:pt>
                <c:pt idx="6853">
                  <c:v>12/10/14 16:42</c:v>
                </c:pt>
                <c:pt idx="6854">
                  <c:v>12/10/14 16:42</c:v>
                </c:pt>
                <c:pt idx="6855">
                  <c:v>12/10/14 16:42</c:v>
                </c:pt>
                <c:pt idx="6856">
                  <c:v>12/10/14 16:43</c:v>
                </c:pt>
                <c:pt idx="6857">
                  <c:v>12/10/14 16:43</c:v>
                </c:pt>
                <c:pt idx="6858">
                  <c:v>12/10/14 16:43</c:v>
                </c:pt>
                <c:pt idx="6859">
                  <c:v>12/10/14 16:43</c:v>
                </c:pt>
                <c:pt idx="6860">
                  <c:v>12/10/14 16:43</c:v>
                </c:pt>
                <c:pt idx="6861">
                  <c:v>12/10/14 16:43</c:v>
                </c:pt>
                <c:pt idx="6862">
                  <c:v>12/10/14 16:43</c:v>
                </c:pt>
                <c:pt idx="6863">
                  <c:v>12/10/14 16:43</c:v>
                </c:pt>
                <c:pt idx="6864">
                  <c:v>12/10/14 16:43</c:v>
                </c:pt>
                <c:pt idx="6865">
                  <c:v>12/10/14 16:44</c:v>
                </c:pt>
                <c:pt idx="6866">
                  <c:v>12/10/14 16:44</c:v>
                </c:pt>
                <c:pt idx="6867">
                  <c:v>12/10/14 16:44</c:v>
                </c:pt>
                <c:pt idx="6868">
                  <c:v>12/10/14 16:44</c:v>
                </c:pt>
                <c:pt idx="6869">
                  <c:v>12/10/14 16:44</c:v>
                </c:pt>
                <c:pt idx="6870">
                  <c:v>12/10/14 16:44</c:v>
                </c:pt>
                <c:pt idx="6871">
                  <c:v>12/10/14 16:44</c:v>
                </c:pt>
                <c:pt idx="6872">
                  <c:v>12/10/14 16:44</c:v>
                </c:pt>
                <c:pt idx="6873">
                  <c:v>12/10/14 16:44</c:v>
                </c:pt>
                <c:pt idx="6874">
                  <c:v>12/10/14 16:44</c:v>
                </c:pt>
                <c:pt idx="6875">
                  <c:v>12/10/14 16:44</c:v>
                </c:pt>
                <c:pt idx="6876">
                  <c:v>12/10/14 16:44</c:v>
                </c:pt>
                <c:pt idx="6877">
                  <c:v>12/10/14 16:44</c:v>
                </c:pt>
                <c:pt idx="6878">
                  <c:v>12/10/14 16:44</c:v>
                </c:pt>
                <c:pt idx="6879">
                  <c:v>12/10/14 16:44</c:v>
                </c:pt>
                <c:pt idx="6880">
                  <c:v>12/10/14 16:44</c:v>
                </c:pt>
                <c:pt idx="6881">
                  <c:v>12/10/14 16:44</c:v>
                </c:pt>
                <c:pt idx="6882">
                  <c:v>12/10/14 16:44</c:v>
                </c:pt>
                <c:pt idx="6883">
                  <c:v>12/10/14 16:44</c:v>
                </c:pt>
                <c:pt idx="6884">
                  <c:v>12/10/14 16:44</c:v>
                </c:pt>
                <c:pt idx="6885">
                  <c:v>12/10/14 16:45</c:v>
                </c:pt>
                <c:pt idx="6886">
                  <c:v>12/10/14 16:45</c:v>
                </c:pt>
                <c:pt idx="6887">
                  <c:v>12/10/14 16:45</c:v>
                </c:pt>
                <c:pt idx="6888">
                  <c:v>12/10/14 16:45</c:v>
                </c:pt>
                <c:pt idx="6889">
                  <c:v>12/10/14 16:45</c:v>
                </c:pt>
                <c:pt idx="6890">
                  <c:v>12/10/14 16:45</c:v>
                </c:pt>
                <c:pt idx="6891">
                  <c:v>12/10/14 16:45</c:v>
                </c:pt>
                <c:pt idx="6892">
                  <c:v>12/10/14 16:45</c:v>
                </c:pt>
                <c:pt idx="6893">
                  <c:v>12/10/14 16:45</c:v>
                </c:pt>
                <c:pt idx="6894">
                  <c:v>12/10/14 16:46</c:v>
                </c:pt>
                <c:pt idx="6895">
                  <c:v>12/10/14 16:46</c:v>
                </c:pt>
                <c:pt idx="6896">
                  <c:v>12/10/14 16:46</c:v>
                </c:pt>
                <c:pt idx="6897">
                  <c:v>12/10/14 16:46</c:v>
                </c:pt>
                <c:pt idx="6898">
                  <c:v>12/10/14 16:46</c:v>
                </c:pt>
                <c:pt idx="6899">
                  <c:v>12/10/14 16:46</c:v>
                </c:pt>
                <c:pt idx="6900">
                  <c:v>12/10/14 16:46</c:v>
                </c:pt>
                <c:pt idx="6901">
                  <c:v>12/10/14 16:46</c:v>
                </c:pt>
                <c:pt idx="6902">
                  <c:v>12/10/14 16:46</c:v>
                </c:pt>
                <c:pt idx="6903">
                  <c:v>12/10/14 16:46</c:v>
                </c:pt>
                <c:pt idx="6904">
                  <c:v>12/10/14 16:46</c:v>
                </c:pt>
                <c:pt idx="6905">
                  <c:v>12/10/14 16:46</c:v>
                </c:pt>
                <c:pt idx="6906">
                  <c:v>12/10/14 16:47</c:v>
                </c:pt>
                <c:pt idx="6907">
                  <c:v>12/10/14 16:47</c:v>
                </c:pt>
                <c:pt idx="6908">
                  <c:v>12/10/14 16:47</c:v>
                </c:pt>
                <c:pt idx="6909">
                  <c:v>12/10/14 16:47</c:v>
                </c:pt>
                <c:pt idx="6910">
                  <c:v>12/10/14 16:47</c:v>
                </c:pt>
                <c:pt idx="6911">
                  <c:v>12/10/14 16:47</c:v>
                </c:pt>
                <c:pt idx="6912">
                  <c:v>12/10/14 16:47</c:v>
                </c:pt>
                <c:pt idx="6913">
                  <c:v>12/10/14 16:47</c:v>
                </c:pt>
                <c:pt idx="6914">
                  <c:v>12/10/14 16:47</c:v>
                </c:pt>
                <c:pt idx="6915">
                  <c:v>12/10/14 16:47</c:v>
                </c:pt>
                <c:pt idx="6916">
                  <c:v>12/10/14 16:47</c:v>
                </c:pt>
                <c:pt idx="6917">
                  <c:v>12/10/14 16:47</c:v>
                </c:pt>
                <c:pt idx="6918">
                  <c:v>12/10/14 16:47</c:v>
                </c:pt>
                <c:pt idx="6919">
                  <c:v>12/10/14 16:47</c:v>
                </c:pt>
                <c:pt idx="6920">
                  <c:v>12/10/14 16:47</c:v>
                </c:pt>
                <c:pt idx="6921">
                  <c:v>12/10/14 16:48</c:v>
                </c:pt>
                <c:pt idx="6922">
                  <c:v>12/10/14 16:48</c:v>
                </c:pt>
                <c:pt idx="6923">
                  <c:v>12/10/14 16:48</c:v>
                </c:pt>
                <c:pt idx="6924">
                  <c:v>12/10/14 16:48</c:v>
                </c:pt>
                <c:pt idx="6925">
                  <c:v>12/10/14 16:48</c:v>
                </c:pt>
                <c:pt idx="6926">
                  <c:v>12/10/14 16:48</c:v>
                </c:pt>
                <c:pt idx="6927">
                  <c:v>12/10/14 16:48</c:v>
                </c:pt>
                <c:pt idx="6928">
                  <c:v>12/10/14 16:48</c:v>
                </c:pt>
                <c:pt idx="6929">
                  <c:v>12/10/14 16:48</c:v>
                </c:pt>
                <c:pt idx="6930">
                  <c:v>12/10/14 16:49</c:v>
                </c:pt>
                <c:pt idx="6931">
                  <c:v>12/10/14 16:49</c:v>
                </c:pt>
                <c:pt idx="6932">
                  <c:v>12/10/14 16:49</c:v>
                </c:pt>
                <c:pt idx="6933">
                  <c:v>12/10/14 16:49</c:v>
                </c:pt>
                <c:pt idx="6934">
                  <c:v>12/10/14 16:49</c:v>
                </c:pt>
                <c:pt idx="6935">
                  <c:v>12/10/14 16:49</c:v>
                </c:pt>
                <c:pt idx="6936">
                  <c:v>12/10/14 16:49</c:v>
                </c:pt>
                <c:pt idx="6937">
                  <c:v>12/10/14 16:49</c:v>
                </c:pt>
                <c:pt idx="6938">
                  <c:v>12/10/14 16:50</c:v>
                </c:pt>
                <c:pt idx="6939">
                  <c:v>12/10/14 16:50</c:v>
                </c:pt>
                <c:pt idx="6940">
                  <c:v>12/10/14 16:50</c:v>
                </c:pt>
                <c:pt idx="6941">
                  <c:v>12/10/14 16:50</c:v>
                </c:pt>
                <c:pt idx="6942">
                  <c:v>12/10/14 16:50</c:v>
                </c:pt>
                <c:pt idx="6943">
                  <c:v>12/10/14 16:50</c:v>
                </c:pt>
                <c:pt idx="6944">
                  <c:v>12/10/14 16:50</c:v>
                </c:pt>
                <c:pt idx="6945">
                  <c:v>12/10/14 16:50</c:v>
                </c:pt>
                <c:pt idx="6946">
                  <c:v>12/10/14 16:50</c:v>
                </c:pt>
                <c:pt idx="6947">
                  <c:v>12/10/14 16:50</c:v>
                </c:pt>
                <c:pt idx="6948">
                  <c:v>12/10/14 16:50</c:v>
                </c:pt>
                <c:pt idx="6949">
                  <c:v>12/10/14 16:50</c:v>
                </c:pt>
                <c:pt idx="6950">
                  <c:v>12/10/14 16:50</c:v>
                </c:pt>
                <c:pt idx="6951">
                  <c:v>12/10/14 16:51</c:v>
                </c:pt>
                <c:pt idx="6952">
                  <c:v>12/10/14 16:51</c:v>
                </c:pt>
                <c:pt idx="6953">
                  <c:v>12/10/14 16:51</c:v>
                </c:pt>
                <c:pt idx="6954">
                  <c:v>12/10/14 16:51</c:v>
                </c:pt>
                <c:pt idx="6955">
                  <c:v>12/10/14 16:51</c:v>
                </c:pt>
                <c:pt idx="6956">
                  <c:v>12/10/14 16:51</c:v>
                </c:pt>
                <c:pt idx="6957">
                  <c:v>12/10/14 16:51</c:v>
                </c:pt>
                <c:pt idx="6958">
                  <c:v>12/10/14 16:51</c:v>
                </c:pt>
                <c:pt idx="6959">
                  <c:v>12/10/14 16:51</c:v>
                </c:pt>
                <c:pt idx="6960">
                  <c:v>12/10/14 16:51</c:v>
                </c:pt>
                <c:pt idx="6961">
                  <c:v>12/10/14 16:52</c:v>
                </c:pt>
                <c:pt idx="6962">
                  <c:v>12/10/14 16:52</c:v>
                </c:pt>
                <c:pt idx="6963">
                  <c:v>12/10/14 16:52</c:v>
                </c:pt>
                <c:pt idx="6964">
                  <c:v>12/10/14 16:52</c:v>
                </c:pt>
                <c:pt idx="6965">
                  <c:v>12/10/14 16:52</c:v>
                </c:pt>
                <c:pt idx="6966">
                  <c:v>12/10/14 16:52</c:v>
                </c:pt>
                <c:pt idx="6967">
                  <c:v>12/10/14 16:52</c:v>
                </c:pt>
                <c:pt idx="6968">
                  <c:v>12/10/14 16:52</c:v>
                </c:pt>
                <c:pt idx="6969">
                  <c:v>12/10/14 16:52</c:v>
                </c:pt>
              </c:strCache>
            </c:strRef>
          </c:cat>
          <c:val>
            <c:numRef>
              <c:f>'Rolling Stdev Data'!$C$3:$C$6971</c:f>
              <c:numCache>
                <c:formatCode>General</c:formatCode>
                <c:ptCount val="696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0.18257418583505536</c:v>
                </c:pt>
                <c:pt idx="322">
                  <c:v>0.25370813170246242</c:v>
                </c:pt>
                <c:pt idx="323">
                  <c:v>0.30512857662936466</c:v>
                </c:pt>
                <c:pt idx="324">
                  <c:v>0.34574590364176039</c:v>
                </c:pt>
                <c:pt idx="325">
                  <c:v>0.37904902178945171</c:v>
                </c:pt>
                <c:pt idx="326">
                  <c:v>0.40683810217248623</c:v>
                </c:pt>
                <c:pt idx="327">
                  <c:v>0.43018306715207638</c:v>
                </c:pt>
                <c:pt idx="328">
                  <c:v>0.44977644510880366</c:v>
                </c:pt>
                <c:pt idx="329">
                  <c:v>0.46609159969939901</c:v>
                </c:pt>
                <c:pt idx="330">
                  <c:v>0.47946330148538413</c:v>
                </c:pt>
                <c:pt idx="331">
                  <c:v>0.49013251785356099</c:v>
                </c:pt>
                <c:pt idx="332">
                  <c:v>0.49827287912243978</c:v>
                </c:pt>
                <c:pt idx="333">
                  <c:v>0.50400693299373089</c:v>
                </c:pt>
                <c:pt idx="334">
                  <c:v>0.50741626340492485</c:v>
                </c:pt>
                <c:pt idx="335">
                  <c:v>0.5085476277156078</c:v>
                </c:pt>
                <c:pt idx="336">
                  <c:v>0.50741626340492485</c:v>
                </c:pt>
                <c:pt idx="337">
                  <c:v>0.50400693299373089</c:v>
                </c:pt>
                <c:pt idx="338">
                  <c:v>0.49827287912243978</c:v>
                </c:pt>
                <c:pt idx="339">
                  <c:v>0.49013251785356099</c:v>
                </c:pt>
                <c:pt idx="340">
                  <c:v>0.47946330148538413</c:v>
                </c:pt>
                <c:pt idx="341">
                  <c:v>0.46609159969939906</c:v>
                </c:pt>
                <c:pt idx="342">
                  <c:v>0.44977644510880366</c:v>
                </c:pt>
                <c:pt idx="343">
                  <c:v>0.43018306715207638</c:v>
                </c:pt>
                <c:pt idx="344">
                  <c:v>0.40683810217248628</c:v>
                </c:pt>
                <c:pt idx="345">
                  <c:v>0.37904902178945177</c:v>
                </c:pt>
                <c:pt idx="346">
                  <c:v>0.34574590364176033</c:v>
                </c:pt>
                <c:pt idx="347">
                  <c:v>0.30512857662936466</c:v>
                </c:pt>
                <c:pt idx="348">
                  <c:v>0.25370813170246248</c:v>
                </c:pt>
                <c:pt idx="349">
                  <c:v>0.18257418583505522</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0.4624267518827011</c:v>
                </c:pt>
                <c:pt idx="1625">
                  <c:v>0.856618851754129</c:v>
                </c:pt>
                <c:pt idx="1626">
                  <c:v>1.1592654241952862</c:v>
                </c:pt>
                <c:pt idx="1627">
                  <c:v>1.5463017982303904</c:v>
                </c:pt>
                <c:pt idx="1628">
                  <c:v>6.2920015620096894</c:v>
                </c:pt>
                <c:pt idx="1629">
                  <c:v>8.6720585475758085</c:v>
                </c:pt>
                <c:pt idx="1630">
                  <c:v>10.447198585220349</c:v>
                </c:pt>
                <c:pt idx="1631">
                  <c:v>11.904686710947798</c:v>
                </c:pt>
                <c:pt idx="1632">
                  <c:v>13.156701612491615</c:v>
                </c:pt>
                <c:pt idx="1633">
                  <c:v>14.296472962453127</c:v>
                </c:pt>
                <c:pt idx="1634">
                  <c:v>16.161461119068559</c:v>
                </c:pt>
                <c:pt idx="1635">
                  <c:v>17.701087002380074</c:v>
                </c:pt>
                <c:pt idx="1636">
                  <c:v>19.019849941341342</c:v>
                </c:pt>
                <c:pt idx="1637">
                  <c:v>20.128227098075985</c:v>
                </c:pt>
                <c:pt idx="1638">
                  <c:v>21.080312688532025</c:v>
                </c:pt>
                <c:pt idx="1639">
                  <c:v>21.869242170772434</c:v>
                </c:pt>
                <c:pt idx="1640">
                  <c:v>22.509813768132254</c:v>
                </c:pt>
                <c:pt idx="1641">
                  <c:v>23.010155933177636</c:v>
                </c:pt>
                <c:pt idx="1642">
                  <c:v>23.37670441069351</c:v>
                </c:pt>
                <c:pt idx="1643">
                  <c:v>23.612922491579823</c:v>
                </c:pt>
                <c:pt idx="1644">
                  <c:v>23.719907363192963</c:v>
                </c:pt>
                <c:pt idx="1645">
                  <c:v>23.696082234282144</c:v>
                </c:pt>
                <c:pt idx="1646">
                  <c:v>23.553234893706076</c:v>
                </c:pt>
                <c:pt idx="1647">
                  <c:v>23.26902957499124</c:v>
                </c:pt>
                <c:pt idx="1648">
                  <c:v>22.848504273685801</c:v>
                </c:pt>
                <c:pt idx="1649">
                  <c:v>22.264854944967833</c:v>
                </c:pt>
                <c:pt idx="1650">
                  <c:v>21.488857617960463</c:v>
                </c:pt>
                <c:pt idx="1651">
                  <c:v>20.510364491672107</c:v>
                </c:pt>
                <c:pt idx="1652">
                  <c:v>19.605326070311943</c:v>
                </c:pt>
                <c:pt idx="1653">
                  <c:v>18.377786287672876</c:v>
                </c:pt>
                <c:pt idx="1654">
                  <c:v>16.993191900820886</c:v>
                </c:pt>
                <c:pt idx="1655">
                  <c:v>15.329151257599108</c:v>
                </c:pt>
                <c:pt idx="1656">
                  <c:v>13.176097509935861</c:v>
                </c:pt>
                <c:pt idx="1657">
                  <c:v>10.400621259042698</c:v>
                </c:pt>
                <c:pt idx="1658">
                  <c:v>10.053324523627074</c:v>
                </c:pt>
                <c:pt idx="1659">
                  <c:v>9.6011130485194744</c:v>
                </c:pt>
                <c:pt idx="1660">
                  <c:v>9.0337589840123815</c:v>
                </c:pt>
                <c:pt idx="1661">
                  <c:v>8.3512831693197782</c:v>
                </c:pt>
                <c:pt idx="1662">
                  <c:v>7.5447124086690236</c:v>
                </c:pt>
                <c:pt idx="1663">
                  <c:v>6.6479499734021852</c:v>
                </c:pt>
                <c:pt idx="1664">
                  <c:v>6.5475151111170575</c:v>
                </c:pt>
                <c:pt idx="1665">
                  <c:v>6.4158684218057891</c:v>
                </c:pt>
                <c:pt idx="1666">
                  <c:v>6.2764646008490876</c:v>
                </c:pt>
                <c:pt idx="1667">
                  <c:v>6.1092822934351645</c:v>
                </c:pt>
                <c:pt idx="1668">
                  <c:v>5.9377308791171144</c:v>
                </c:pt>
                <c:pt idx="1669">
                  <c:v>5.7422848215762992</c:v>
                </c:pt>
                <c:pt idx="1670">
                  <c:v>5.5237290409203945</c:v>
                </c:pt>
                <c:pt idx="1671">
                  <c:v>5.2802009751386434</c:v>
                </c:pt>
                <c:pt idx="1672">
                  <c:v>5.0110399233290019</c:v>
                </c:pt>
                <c:pt idx="1673">
                  <c:v>4.7146909659790204</c:v>
                </c:pt>
                <c:pt idx="1674">
                  <c:v>4.3885948772126415</c:v>
                </c:pt>
                <c:pt idx="1675">
                  <c:v>4.027572199882453</c:v>
                </c:pt>
                <c:pt idx="1676">
                  <c:v>3.6615549924849882</c:v>
                </c:pt>
                <c:pt idx="1677">
                  <c:v>3.252334547974689</c:v>
                </c:pt>
                <c:pt idx="1678">
                  <c:v>2.8283817581225068</c:v>
                </c:pt>
                <c:pt idx="1679">
                  <c:v>2.3346407991796134</c:v>
                </c:pt>
                <c:pt idx="1680">
                  <c:v>1.6431676725155</c:v>
                </c:pt>
                <c:pt idx="1681">
                  <c:v>0</c:v>
                </c:pt>
                <c:pt idx="1682">
                  <c:v>0</c:v>
                </c:pt>
                <c:pt idx="1683">
                  <c:v>0</c:v>
                </c:pt>
                <c:pt idx="1684">
                  <c:v>0</c:v>
                </c:pt>
                <c:pt idx="1685">
                  <c:v>0</c:v>
                </c:pt>
                <c:pt idx="1686">
                  <c:v>0</c:v>
                </c:pt>
                <c:pt idx="1687">
                  <c:v>0</c:v>
                </c:pt>
                <c:pt idx="1688">
                  <c:v>0.30509865388997426</c:v>
                </c:pt>
                <c:pt idx="1689">
                  <c:v>0.95247600662860554</c:v>
                </c:pt>
                <c:pt idx="1690">
                  <c:v>1.9252424156149928</c:v>
                </c:pt>
                <c:pt idx="1691">
                  <c:v>4.0065898832240618</c:v>
                </c:pt>
                <c:pt idx="1692">
                  <c:v>9.6641540887372201</c:v>
                </c:pt>
                <c:pt idx="1693">
                  <c:v>14.743799453392088</c:v>
                </c:pt>
                <c:pt idx="1694">
                  <c:v>18.437123357304554</c:v>
                </c:pt>
                <c:pt idx="1695">
                  <c:v>21.271145243254718</c:v>
                </c:pt>
                <c:pt idx="1696">
                  <c:v>23.558054442660623</c:v>
                </c:pt>
                <c:pt idx="1697">
                  <c:v>25.171610747258356</c:v>
                </c:pt>
                <c:pt idx="1698">
                  <c:v>26.462194525061566</c:v>
                </c:pt>
                <c:pt idx="1699">
                  <c:v>27.085087377294506</c:v>
                </c:pt>
                <c:pt idx="1700">
                  <c:v>27.253076378190872</c:v>
                </c:pt>
                <c:pt idx="1701">
                  <c:v>27.133095289541643</c:v>
                </c:pt>
                <c:pt idx="1702">
                  <c:v>26.966202914598966</c:v>
                </c:pt>
                <c:pt idx="1703">
                  <c:v>26.751521283759608</c:v>
                </c:pt>
                <c:pt idx="1704">
                  <c:v>26.487888441393334</c:v>
                </c:pt>
                <c:pt idx="1705">
                  <c:v>26.173825262962456</c:v>
                </c:pt>
                <c:pt idx="1706">
                  <c:v>25.807490684540088</c:v>
                </c:pt>
                <c:pt idx="1707">
                  <c:v>25.386621943324648</c:v>
                </c:pt>
                <c:pt idx="1708">
                  <c:v>24.908454863320994</c:v>
                </c:pt>
                <c:pt idx="1709">
                  <c:v>24.369616849409926</c:v>
                </c:pt>
                <c:pt idx="1710">
                  <c:v>23.765981545480656</c:v>
                </c:pt>
                <c:pt idx="1711">
                  <c:v>23.092468122254662</c:v>
                </c:pt>
                <c:pt idx="1712">
                  <c:v>22.342758130067701</c:v>
                </c:pt>
                <c:pt idx="1713">
                  <c:v>21.508885360803863</c:v>
                </c:pt>
                <c:pt idx="1714">
                  <c:v>20.580622191611141</c:v>
                </c:pt>
                <c:pt idx="1715">
                  <c:v>19.544524088542282</c:v>
                </c:pt>
                <c:pt idx="1716">
                  <c:v>18.382366159597627</c:v>
                </c:pt>
                <c:pt idx="1717">
                  <c:v>17.068418237422232</c:v>
                </c:pt>
                <c:pt idx="1718">
                  <c:v>15.70343948401781</c:v>
                </c:pt>
                <c:pt idx="1719">
                  <c:v>14.419534349714313</c:v>
                </c:pt>
                <c:pt idx="1720">
                  <c:v>13.322913734750143</c:v>
                </c:pt>
                <c:pt idx="1721">
                  <c:v>12.832517277042001</c:v>
                </c:pt>
                <c:pt idx="1722">
                  <c:v>12.798776981302669</c:v>
                </c:pt>
                <c:pt idx="1723">
                  <c:v>12.037587118733837</c:v>
                </c:pt>
                <c:pt idx="1724">
                  <c:v>10.957881967044507</c:v>
                </c:pt>
                <c:pt idx="1725">
                  <c:v>9.6303376104054479</c:v>
                </c:pt>
                <c:pt idx="1726">
                  <c:v>7.9314676763659522</c:v>
                </c:pt>
                <c:pt idx="1727">
                  <c:v>6.2149556228254088</c:v>
                </c:pt>
                <c:pt idx="1728">
                  <c:v>3.7826898981541284</c:v>
                </c:pt>
                <c:pt idx="1729">
                  <c:v>1.7261560256098849</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0.28948964549174044</c:v>
                </c:pt>
                <c:pt idx="2228">
                  <c:v>1.4791812352632721</c:v>
                </c:pt>
                <c:pt idx="2229">
                  <c:v>5.263488037068579</c:v>
                </c:pt>
                <c:pt idx="2230">
                  <c:v>7.8200373995413903</c:v>
                </c:pt>
                <c:pt idx="2231">
                  <c:v>9.596781505704195</c:v>
                </c:pt>
                <c:pt idx="2232">
                  <c:v>10.979070877372278</c:v>
                </c:pt>
                <c:pt idx="2233">
                  <c:v>12.10282327048693</c:v>
                </c:pt>
                <c:pt idx="2234">
                  <c:v>13.035076395136846</c:v>
                </c:pt>
                <c:pt idx="2235">
                  <c:v>13.81465359180625</c:v>
                </c:pt>
                <c:pt idx="2236">
                  <c:v>14.46625877068066</c:v>
                </c:pt>
                <c:pt idx="2237">
                  <c:v>15.006571344018681</c:v>
                </c:pt>
                <c:pt idx="2238">
                  <c:v>15.447274060820188</c:v>
                </c:pt>
                <c:pt idx="2239">
                  <c:v>15.796705987046531</c:v>
                </c:pt>
                <c:pt idx="2240">
                  <c:v>16.060825504824869</c:v>
                </c:pt>
                <c:pt idx="2241">
                  <c:v>16.24379461443084</c:v>
                </c:pt>
                <c:pt idx="2242">
                  <c:v>16.348338226845254</c:v>
                </c:pt>
                <c:pt idx="2243">
                  <c:v>16.37595840880725</c:v>
                </c:pt>
                <c:pt idx="2244">
                  <c:v>16.32704555511431</c:v>
                </c:pt>
                <c:pt idx="2245">
                  <c:v>16.200906488055196</c:v>
                </c:pt>
                <c:pt idx="2246">
                  <c:v>15.99571433962166</c:v>
                </c:pt>
                <c:pt idx="2247">
                  <c:v>15.708371499267034</c:v>
                </c:pt>
                <c:pt idx="2248">
                  <c:v>15.334260491048457</c:v>
                </c:pt>
                <c:pt idx="2249">
                  <c:v>14.866832419174315</c:v>
                </c:pt>
                <c:pt idx="2250">
                  <c:v>14.296937408984945</c:v>
                </c:pt>
                <c:pt idx="2251">
                  <c:v>13.611711284669235</c:v>
                </c:pt>
                <c:pt idx="2252">
                  <c:v>12.792634624739673</c:v>
                </c:pt>
                <c:pt idx="2253">
                  <c:v>11.811895229433878</c:v>
                </c:pt>
                <c:pt idx="2254">
                  <c:v>10.624819476315595</c:v>
                </c:pt>
                <c:pt idx="2255">
                  <c:v>9.1514622122153551</c:v>
                </c:pt>
                <c:pt idx="2256">
                  <c:v>7.2186067951547157</c:v>
                </c:pt>
                <c:pt idx="2257">
                  <c:v>4.6237766322377194</c:v>
                </c:pt>
                <c:pt idx="2258">
                  <c:v>0.9128709291752769</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0.30248873180366925</c:v>
                </c:pt>
                <c:pt idx="2286">
                  <c:v>0.64416647986362152</c:v>
                </c:pt>
                <c:pt idx="2287">
                  <c:v>0.95072317987414423</c:v>
                </c:pt>
                <c:pt idx="2288">
                  <c:v>3.8958468526197545</c:v>
                </c:pt>
                <c:pt idx="2289">
                  <c:v>7.0153185879497135</c:v>
                </c:pt>
                <c:pt idx="2290">
                  <c:v>8.8655403061637745</c:v>
                </c:pt>
                <c:pt idx="2291">
                  <c:v>10.038821900972186</c:v>
                </c:pt>
                <c:pt idx="2292">
                  <c:v>10.920269645396376</c:v>
                </c:pt>
                <c:pt idx="2293">
                  <c:v>11.622145203302422</c:v>
                </c:pt>
                <c:pt idx="2294">
                  <c:v>12.181824638428369</c:v>
                </c:pt>
                <c:pt idx="2295">
                  <c:v>12.62245531535387</c:v>
                </c:pt>
                <c:pt idx="2296">
                  <c:v>12.960724978686207</c:v>
                </c:pt>
                <c:pt idx="2297">
                  <c:v>13.208507653570512</c:v>
                </c:pt>
                <c:pt idx="2298">
                  <c:v>13.375460282176798</c:v>
                </c:pt>
                <c:pt idx="2299">
                  <c:v>13.468723784707507</c:v>
                </c:pt>
                <c:pt idx="2300">
                  <c:v>13.493880307441957</c:v>
                </c:pt>
                <c:pt idx="2301">
                  <c:v>13.440990501320236</c:v>
                </c:pt>
                <c:pt idx="2302">
                  <c:v>13.296786601902397</c:v>
                </c:pt>
                <c:pt idx="2303">
                  <c:v>13.104591213387884</c:v>
                </c:pt>
                <c:pt idx="2304">
                  <c:v>12.865557128386252</c:v>
                </c:pt>
                <c:pt idx="2305">
                  <c:v>12.571459958503167</c:v>
                </c:pt>
                <c:pt idx="2306">
                  <c:v>12.234842210301485</c:v>
                </c:pt>
                <c:pt idx="2307">
                  <c:v>12.112000267858992</c:v>
                </c:pt>
                <c:pt idx="2308">
                  <c:v>12.110989776449321</c:v>
                </c:pt>
                <c:pt idx="2309">
                  <c:v>12.110989776449321</c:v>
                </c:pt>
                <c:pt idx="2310">
                  <c:v>12.110989776449321</c:v>
                </c:pt>
                <c:pt idx="2311">
                  <c:v>12.110989776449321</c:v>
                </c:pt>
                <c:pt idx="2312">
                  <c:v>12.110989776449321</c:v>
                </c:pt>
                <c:pt idx="2313">
                  <c:v>12.110989776449321</c:v>
                </c:pt>
                <c:pt idx="2314">
                  <c:v>12.110989776449321</c:v>
                </c:pt>
                <c:pt idx="2315">
                  <c:v>12.182248553649547</c:v>
                </c:pt>
                <c:pt idx="2316">
                  <c:v>12.310106495185501</c:v>
                </c:pt>
                <c:pt idx="2317">
                  <c:v>12.463536385634345</c:v>
                </c:pt>
                <c:pt idx="2318">
                  <c:v>12.74289162737421</c:v>
                </c:pt>
                <c:pt idx="2319">
                  <c:v>12.559583119552791</c:v>
                </c:pt>
                <c:pt idx="2320">
                  <c:v>12.330584389895019</c:v>
                </c:pt>
                <c:pt idx="2321">
                  <c:v>12.142943629524787</c:v>
                </c:pt>
                <c:pt idx="2322">
                  <c:v>11.924692877931498</c:v>
                </c:pt>
                <c:pt idx="2323">
                  <c:v>11.652913071010447</c:v>
                </c:pt>
                <c:pt idx="2324">
                  <c:v>11.326308212221219</c:v>
                </c:pt>
                <c:pt idx="2325">
                  <c:v>10.944064595681775</c:v>
                </c:pt>
                <c:pt idx="2326">
                  <c:v>10.503811157198244</c:v>
                </c:pt>
                <c:pt idx="2327">
                  <c:v>10.002255062484688</c:v>
                </c:pt>
                <c:pt idx="2328">
                  <c:v>9.4330134672482284</c:v>
                </c:pt>
                <c:pt idx="2329">
                  <c:v>8.7870471901356115</c:v>
                </c:pt>
                <c:pt idx="2330">
                  <c:v>8.0502643736248949</c:v>
                </c:pt>
                <c:pt idx="2331">
                  <c:v>7.2503896671821337</c:v>
                </c:pt>
                <c:pt idx="2332">
                  <c:v>6.4775068398763951</c:v>
                </c:pt>
                <c:pt idx="2333">
                  <c:v>5.5705223973736979</c:v>
                </c:pt>
                <c:pt idx="2334">
                  <c:v>4.4571488067046694</c:v>
                </c:pt>
                <c:pt idx="2335">
                  <c:v>3.1329041095214865</c:v>
                </c:pt>
                <c:pt idx="2336">
                  <c:v>0.54759782816674918</c:v>
                </c:pt>
                <c:pt idx="2337">
                  <c:v>4.0512304443095183E-3</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0</c:v>
                </c:pt>
                <c:pt idx="2465">
                  <c:v>0</c:v>
                </c:pt>
                <c:pt idx="2466">
                  <c:v>0</c:v>
                </c:pt>
                <c:pt idx="2467">
                  <c:v>0</c:v>
                </c:pt>
                <c:pt idx="2468">
                  <c:v>0</c:v>
                </c:pt>
                <c:pt idx="2469">
                  <c:v>0</c:v>
                </c:pt>
                <c:pt idx="2470">
                  <c:v>0</c:v>
                </c:pt>
                <c:pt idx="2471">
                  <c:v>0</c:v>
                </c:pt>
                <c:pt idx="2472">
                  <c:v>0</c:v>
                </c:pt>
                <c:pt idx="2473">
                  <c:v>0</c:v>
                </c:pt>
                <c:pt idx="2474">
                  <c:v>0</c:v>
                </c:pt>
                <c:pt idx="2475">
                  <c:v>0</c:v>
                </c:pt>
                <c:pt idx="2476">
                  <c:v>0</c:v>
                </c:pt>
                <c:pt idx="2477">
                  <c:v>0</c:v>
                </c:pt>
                <c:pt idx="2478">
                  <c:v>0</c:v>
                </c:pt>
                <c:pt idx="2479">
                  <c:v>0</c:v>
                </c:pt>
                <c:pt idx="2480">
                  <c:v>0</c:v>
                </c:pt>
                <c:pt idx="2481">
                  <c:v>0</c:v>
                </c:pt>
                <c:pt idx="2482">
                  <c:v>0</c:v>
                </c:pt>
                <c:pt idx="2483">
                  <c:v>0</c:v>
                </c:pt>
                <c:pt idx="2484">
                  <c:v>0</c:v>
                </c:pt>
                <c:pt idx="2485">
                  <c:v>0</c:v>
                </c:pt>
                <c:pt idx="2486">
                  <c:v>0</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0</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0</c:v>
                </c:pt>
                <c:pt idx="2540">
                  <c:v>0</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0</c:v>
                </c:pt>
                <c:pt idx="2554">
                  <c:v>0</c:v>
                </c:pt>
                <c:pt idx="2555">
                  <c:v>0</c:v>
                </c:pt>
                <c:pt idx="2556">
                  <c:v>0</c:v>
                </c:pt>
                <c:pt idx="2557">
                  <c:v>0</c:v>
                </c:pt>
                <c:pt idx="2558">
                  <c:v>0</c:v>
                </c:pt>
                <c:pt idx="2559">
                  <c:v>0</c:v>
                </c:pt>
                <c:pt idx="2560">
                  <c:v>0</c:v>
                </c:pt>
                <c:pt idx="2561">
                  <c:v>0</c:v>
                </c:pt>
                <c:pt idx="2562">
                  <c:v>0</c:v>
                </c:pt>
                <c:pt idx="2563">
                  <c:v>0</c:v>
                </c:pt>
                <c:pt idx="2564">
                  <c:v>0</c:v>
                </c:pt>
                <c:pt idx="2565">
                  <c:v>0</c:v>
                </c:pt>
                <c:pt idx="2566">
                  <c:v>0</c:v>
                </c:pt>
                <c:pt idx="2567">
                  <c:v>0</c:v>
                </c:pt>
                <c:pt idx="2568">
                  <c:v>0</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0</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0</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0</c:v>
                </c:pt>
                <c:pt idx="2634">
                  <c:v>0</c:v>
                </c:pt>
                <c:pt idx="2635">
                  <c:v>0</c:v>
                </c:pt>
                <c:pt idx="2636">
                  <c:v>0</c:v>
                </c:pt>
                <c:pt idx="2637">
                  <c:v>0</c:v>
                </c:pt>
                <c:pt idx="2638">
                  <c:v>0</c:v>
                </c:pt>
                <c:pt idx="2639">
                  <c:v>0</c:v>
                </c:pt>
                <c:pt idx="2640">
                  <c:v>0</c:v>
                </c:pt>
                <c:pt idx="2641">
                  <c:v>0</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0</c:v>
                </c:pt>
                <c:pt idx="2657">
                  <c:v>0</c:v>
                </c:pt>
                <c:pt idx="2658">
                  <c:v>0</c:v>
                </c:pt>
                <c:pt idx="2659">
                  <c:v>0</c:v>
                </c:pt>
                <c:pt idx="2660">
                  <c:v>0</c:v>
                </c:pt>
                <c:pt idx="2661">
                  <c:v>0</c:v>
                </c:pt>
                <c:pt idx="2662">
                  <c:v>0</c:v>
                </c:pt>
                <c:pt idx="2663">
                  <c:v>0</c:v>
                </c:pt>
                <c:pt idx="2664">
                  <c:v>0</c:v>
                </c:pt>
                <c:pt idx="2665">
                  <c:v>0</c:v>
                </c:pt>
                <c:pt idx="2666">
                  <c:v>0</c:v>
                </c:pt>
                <c:pt idx="2667">
                  <c:v>0</c:v>
                </c:pt>
                <c:pt idx="2668">
                  <c:v>0</c:v>
                </c:pt>
                <c:pt idx="2669">
                  <c:v>0</c:v>
                </c:pt>
                <c:pt idx="2670">
                  <c:v>0</c:v>
                </c:pt>
                <c:pt idx="2671">
                  <c:v>0</c:v>
                </c:pt>
                <c:pt idx="2672">
                  <c:v>0</c:v>
                </c:pt>
                <c:pt idx="2673">
                  <c:v>0</c:v>
                </c:pt>
                <c:pt idx="2674">
                  <c:v>0</c:v>
                </c:pt>
                <c:pt idx="2675">
                  <c:v>0</c:v>
                </c:pt>
                <c:pt idx="2676">
                  <c:v>0</c:v>
                </c:pt>
                <c:pt idx="2677">
                  <c:v>0</c:v>
                </c:pt>
                <c:pt idx="2678">
                  <c:v>0</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0</c:v>
                </c:pt>
                <c:pt idx="2747">
                  <c:v>0</c:v>
                </c:pt>
                <c:pt idx="2748">
                  <c:v>0</c:v>
                </c:pt>
                <c:pt idx="2749">
                  <c:v>0</c:v>
                </c:pt>
                <c:pt idx="2750">
                  <c:v>0</c:v>
                </c:pt>
                <c:pt idx="2751">
                  <c:v>0</c:v>
                </c:pt>
                <c:pt idx="2752">
                  <c:v>0</c:v>
                </c:pt>
                <c:pt idx="2753">
                  <c:v>0</c:v>
                </c:pt>
                <c:pt idx="2754">
                  <c:v>0</c:v>
                </c:pt>
                <c:pt idx="2755">
                  <c:v>0</c:v>
                </c:pt>
                <c:pt idx="2756">
                  <c:v>0</c:v>
                </c:pt>
                <c:pt idx="2757">
                  <c:v>0</c:v>
                </c:pt>
                <c:pt idx="2758">
                  <c:v>0</c:v>
                </c:pt>
                <c:pt idx="2759">
                  <c:v>0</c:v>
                </c:pt>
                <c:pt idx="2760">
                  <c:v>0</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0</c:v>
                </c:pt>
                <c:pt idx="2774">
                  <c:v>0</c:v>
                </c:pt>
                <c:pt idx="2775">
                  <c:v>0</c:v>
                </c:pt>
                <c:pt idx="2776">
                  <c:v>0</c:v>
                </c:pt>
                <c:pt idx="2777">
                  <c:v>0</c:v>
                </c:pt>
                <c:pt idx="2778">
                  <c:v>0</c:v>
                </c:pt>
                <c:pt idx="2779">
                  <c:v>0</c:v>
                </c:pt>
                <c:pt idx="2780">
                  <c:v>0</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0</c:v>
                </c:pt>
                <c:pt idx="2822">
                  <c:v>0</c:v>
                </c:pt>
                <c:pt idx="2823">
                  <c:v>0</c:v>
                </c:pt>
                <c:pt idx="2824">
                  <c:v>0</c:v>
                </c:pt>
                <c:pt idx="2825">
                  <c:v>0</c:v>
                </c:pt>
                <c:pt idx="2826">
                  <c:v>0</c:v>
                </c:pt>
                <c:pt idx="2827">
                  <c:v>0</c:v>
                </c:pt>
                <c:pt idx="2828">
                  <c:v>0</c:v>
                </c:pt>
                <c:pt idx="2829">
                  <c:v>0</c:v>
                </c:pt>
                <c:pt idx="2830">
                  <c:v>0</c:v>
                </c:pt>
                <c:pt idx="2831">
                  <c:v>0</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c:v>
                </c:pt>
                <c:pt idx="2845">
                  <c:v>0</c:v>
                </c:pt>
                <c:pt idx="2846">
                  <c:v>0</c:v>
                </c:pt>
                <c:pt idx="2847">
                  <c:v>0</c:v>
                </c:pt>
                <c:pt idx="2848">
                  <c:v>0</c:v>
                </c:pt>
                <c:pt idx="2849">
                  <c:v>0</c:v>
                </c:pt>
                <c:pt idx="2850">
                  <c:v>0</c:v>
                </c:pt>
                <c:pt idx="2851">
                  <c:v>0</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0</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0</c:v>
                </c:pt>
                <c:pt idx="2912">
                  <c:v>0</c:v>
                </c:pt>
                <c:pt idx="2913">
                  <c:v>0</c:v>
                </c:pt>
                <c:pt idx="2914">
                  <c:v>0</c:v>
                </c:pt>
                <c:pt idx="2915">
                  <c:v>0</c:v>
                </c:pt>
                <c:pt idx="2916">
                  <c:v>0</c:v>
                </c:pt>
                <c:pt idx="2917">
                  <c:v>0</c:v>
                </c:pt>
                <c:pt idx="2918">
                  <c:v>0</c:v>
                </c:pt>
                <c:pt idx="2919">
                  <c:v>0</c:v>
                </c:pt>
                <c:pt idx="2920">
                  <c:v>0</c:v>
                </c:pt>
                <c:pt idx="2921">
                  <c:v>0</c:v>
                </c:pt>
                <c:pt idx="2922">
                  <c:v>0</c:v>
                </c:pt>
                <c:pt idx="2923">
                  <c:v>0</c:v>
                </c:pt>
                <c:pt idx="2924">
                  <c:v>0</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0</c:v>
                </c:pt>
                <c:pt idx="2941">
                  <c:v>0</c:v>
                </c:pt>
                <c:pt idx="2942">
                  <c:v>0</c:v>
                </c:pt>
                <c:pt idx="2943">
                  <c:v>0</c:v>
                </c:pt>
                <c:pt idx="2944">
                  <c:v>0</c:v>
                </c:pt>
                <c:pt idx="2945">
                  <c:v>0</c:v>
                </c:pt>
                <c:pt idx="2946">
                  <c:v>0</c:v>
                </c:pt>
                <c:pt idx="2947">
                  <c:v>0</c:v>
                </c:pt>
                <c:pt idx="2948">
                  <c:v>0</c:v>
                </c:pt>
                <c:pt idx="2949">
                  <c:v>0</c:v>
                </c:pt>
                <c:pt idx="2950">
                  <c:v>0</c:v>
                </c:pt>
                <c:pt idx="2951">
                  <c:v>0</c:v>
                </c:pt>
                <c:pt idx="2952">
                  <c:v>0</c:v>
                </c:pt>
                <c:pt idx="2953">
                  <c:v>0</c:v>
                </c:pt>
                <c:pt idx="2954">
                  <c:v>0</c:v>
                </c:pt>
                <c:pt idx="2955">
                  <c:v>0</c:v>
                </c:pt>
                <c:pt idx="2956">
                  <c:v>0</c:v>
                </c:pt>
                <c:pt idx="2957">
                  <c:v>0</c:v>
                </c:pt>
                <c:pt idx="2958">
                  <c:v>0</c:v>
                </c:pt>
                <c:pt idx="2959">
                  <c:v>0</c:v>
                </c:pt>
                <c:pt idx="2960">
                  <c:v>0</c:v>
                </c:pt>
                <c:pt idx="2961">
                  <c:v>0</c:v>
                </c:pt>
                <c:pt idx="2962">
                  <c:v>0</c:v>
                </c:pt>
                <c:pt idx="2963">
                  <c:v>0</c:v>
                </c:pt>
                <c:pt idx="2964">
                  <c:v>0</c:v>
                </c:pt>
                <c:pt idx="2965">
                  <c:v>0</c:v>
                </c:pt>
                <c:pt idx="2966">
                  <c:v>0</c:v>
                </c:pt>
                <c:pt idx="2967">
                  <c:v>0</c:v>
                </c:pt>
                <c:pt idx="2968">
                  <c:v>0</c:v>
                </c:pt>
                <c:pt idx="2969">
                  <c:v>0</c:v>
                </c:pt>
                <c:pt idx="2970">
                  <c:v>0</c:v>
                </c:pt>
                <c:pt idx="2971">
                  <c:v>0</c:v>
                </c:pt>
                <c:pt idx="2972">
                  <c:v>0</c:v>
                </c:pt>
                <c:pt idx="2973">
                  <c:v>0</c:v>
                </c:pt>
                <c:pt idx="2974">
                  <c:v>0</c:v>
                </c:pt>
                <c:pt idx="2975">
                  <c:v>0</c:v>
                </c:pt>
                <c:pt idx="2976">
                  <c:v>0</c:v>
                </c:pt>
                <c:pt idx="2977">
                  <c:v>0</c:v>
                </c:pt>
                <c:pt idx="2978">
                  <c:v>0</c:v>
                </c:pt>
                <c:pt idx="2979">
                  <c:v>0</c:v>
                </c:pt>
                <c:pt idx="2980">
                  <c:v>0</c:v>
                </c:pt>
                <c:pt idx="2981">
                  <c:v>0</c:v>
                </c:pt>
                <c:pt idx="2982">
                  <c:v>0</c:v>
                </c:pt>
                <c:pt idx="2983">
                  <c:v>0</c:v>
                </c:pt>
                <c:pt idx="2984">
                  <c:v>0</c:v>
                </c:pt>
                <c:pt idx="2985">
                  <c:v>0</c:v>
                </c:pt>
                <c:pt idx="2986">
                  <c:v>0</c:v>
                </c:pt>
                <c:pt idx="2987">
                  <c:v>0</c:v>
                </c:pt>
                <c:pt idx="2988">
                  <c:v>0</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0</c:v>
                </c:pt>
                <c:pt idx="3006">
                  <c:v>0</c:v>
                </c:pt>
                <c:pt idx="3007">
                  <c:v>0</c:v>
                </c:pt>
                <c:pt idx="3008">
                  <c:v>0</c:v>
                </c:pt>
                <c:pt idx="3009">
                  <c:v>0</c:v>
                </c:pt>
                <c:pt idx="3010">
                  <c:v>0</c:v>
                </c:pt>
                <c:pt idx="3011">
                  <c:v>0</c:v>
                </c:pt>
                <c:pt idx="3012">
                  <c:v>0</c:v>
                </c:pt>
                <c:pt idx="3013">
                  <c:v>0</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0</c:v>
                </c:pt>
                <c:pt idx="3028">
                  <c:v>0</c:v>
                </c:pt>
                <c:pt idx="3029">
                  <c:v>0</c:v>
                </c:pt>
                <c:pt idx="3030">
                  <c:v>0</c:v>
                </c:pt>
                <c:pt idx="3031">
                  <c:v>0</c:v>
                </c:pt>
                <c:pt idx="3032">
                  <c:v>0</c:v>
                </c:pt>
                <c:pt idx="3033">
                  <c:v>0</c:v>
                </c:pt>
                <c:pt idx="3034">
                  <c:v>0</c:v>
                </c:pt>
                <c:pt idx="3035">
                  <c:v>0</c:v>
                </c:pt>
                <c:pt idx="3036">
                  <c:v>0</c:v>
                </c:pt>
                <c:pt idx="3037">
                  <c:v>0</c:v>
                </c:pt>
                <c:pt idx="3038">
                  <c:v>0</c:v>
                </c:pt>
                <c:pt idx="3039">
                  <c:v>0</c:v>
                </c:pt>
                <c:pt idx="3040">
                  <c:v>0</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0</c:v>
                </c:pt>
                <c:pt idx="3065">
                  <c:v>0</c:v>
                </c:pt>
                <c:pt idx="3066">
                  <c:v>0</c:v>
                </c:pt>
                <c:pt idx="3067">
                  <c:v>0</c:v>
                </c:pt>
                <c:pt idx="3068">
                  <c:v>0</c:v>
                </c:pt>
                <c:pt idx="3069">
                  <c:v>0</c:v>
                </c:pt>
                <c:pt idx="3070">
                  <c:v>0</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0</c:v>
                </c:pt>
                <c:pt idx="3084">
                  <c:v>0</c:v>
                </c:pt>
                <c:pt idx="3085">
                  <c:v>0</c:v>
                </c:pt>
                <c:pt idx="3086">
                  <c:v>0</c:v>
                </c:pt>
                <c:pt idx="3087">
                  <c:v>0</c:v>
                </c:pt>
                <c:pt idx="3088">
                  <c:v>0</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c:v>
                </c:pt>
                <c:pt idx="3124">
                  <c:v>0</c:v>
                </c:pt>
                <c:pt idx="3125">
                  <c:v>0</c:v>
                </c:pt>
                <c:pt idx="3126">
                  <c:v>0</c:v>
                </c:pt>
                <c:pt idx="3127">
                  <c:v>0</c:v>
                </c:pt>
                <c:pt idx="3128">
                  <c:v>0</c:v>
                </c:pt>
                <c:pt idx="3129">
                  <c:v>0</c:v>
                </c:pt>
                <c:pt idx="3130">
                  <c:v>0</c:v>
                </c:pt>
                <c:pt idx="3131">
                  <c:v>0</c:v>
                </c:pt>
                <c:pt idx="3132">
                  <c:v>0</c:v>
                </c:pt>
                <c:pt idx="3133">
                  <c:v>0</c:v>
                </c:pt>
                <c:pt idx="3134">
                  <c:v>0</c:v>
                </c:pt>
                <c:pt idx="3135">
                  <c:v>0</c:v>
                </c:pt>
                <c:pt idx="3136">
                  <c:v>0</c:v>
                </c:pt>
                <c:pt idx="3137">
                  <c:v>0</c:v>
                </c:pt>
                <c:pt idx="3138">
                  <c:v>0</c:v>
                </c:pt>
                <c:pt idx="3139">
                  <c:v>0</c:v>
                </c:pt>
                <c:pt idx="3140">
                  <c:v>0</c:v>
                </c:pt>
                <c:pt idx="3141">
                  <c:v>0</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0</c:v>
                </c:pt>
                <c:pt idx="3161">
                  <c:v>0</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0</c:v>
                </c:pt>
                <c:pt idx="3177">
                  <c:v>0</c:v>
                </c:pt>
                <c:pt idx="3178">
                  <c:v>0</c:v>
                </c:pt>
                <c:pt idx="3179">
                  <c:v>0</c:v>
                </c:pt>
                <c:pt idx="3180">
                  <c:v>0</c:v>
                </c:pt>
                <c:pt idx="3181">
                  <c:v>0</c:v>
                </c:pt>
                <c:pt idx="3182">
                  <c:v>0</c:v>
                </c:pt>
                <c:pt idx="3183">
                  <c:v>0</c:v>
                </c:pt>
                <c:pt idx="3184">
                  <c:v>0</c:v>
                </c:pt>
                <c:pt idx="3185">
                  <c:v>0</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0</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0</c:v>
                </c:pt>
                <c:pt idx="3218">
                  <c:v>0</c:v>
                </c:pt>
                <c:pt idx="3219">
                  <c:v>0</c:v>
                </c:pt>
                <c:pt idx="3220">
                  <c:v>0</c:v>
                </c:pt>
                <c:pt idx="3221">
                  <c:v>0</c:v>
                </c:pt>
                <c:pt idx="3222">
                  <c:v>0</c:v>
                </c:pt>
                <c:pt idx="3223">
                  <c:v>0</c:v>
                </c:pt>
                <c:pt idx="3224">
                  <c:v>0</c:v>
                </c:pt>
                <c:pt idx="3225">
                  <c:v>0</c:v>
                </c:pt>
                <c:pt idx="3226">
                  <c:v>0</c:v>
                </c:pt>
                <c:pt idx="3227">
                  <c:v>0</c:v>
                </c:pt>
                <c:pt idx="3228">
                  <c:v>0</c:v>
                </c:pt>
                <c:pt idx="3229">
                  <c:v>0</c:v>
                </c:pt>
                <c:pt idx="3230">
                  <c:v>0</c:v>
                </c:pt>
                <c:pt idx="3231">
                  <c:v>0</c:v>
                </c:pt>
                <c:pt idx="3232">
                  <c:v>0</c:v>
                </c:pt>
                <c:pt idx="3233">
                  <c:v>0</c:v>
                </c:pt>
                <c:pt idx="3234">
                  <c:v>0</c:v>
                </c:pt>
                <c:pt idx="3235">
                  <c:v>0</c:v>
                </c:pt>
                <c:pt idx="3236">
                  <c:v>0</c:v>
                </c:pt>
                <c:pt idx="3237">
                  <c:v>0</c:v>
                </c:pt>
                <c:pt idx="3238">
                  <c:v>0</c:v>
                </c:pt>
                <c:pt idx="3239">
                  <c:v>0</c:v>
                </c:pt>
                <c:pt idx="3240">
                  <c:v>0</c:v>
                </c:pt>
                <c:pt idx="3241">
                  <c:v>0</c:v>
                </c:pt>
                <c:pt idx="3242">
                  <c:v>0</c:v>
                </c:pt>
                <c:pt idx="3243">
                  <c:v>0</c:v>
                </c:pt>
                <c:pt idx="3244">
                  <c:v>0</c:v>
                </c:pt>
                <c:pt idx="3245">
                  <c:v>0</c:v>
                </c:pt>
                <c:pt idx="3246">
                  <c:v>0</c:v>
                </c:pt>
                <c:pt idx="3247">
                  <c:v>0</c:v>
                </c:pt>
                <c:pt idx="3248">
                  <c:v>0</c:v>
                </c:pt>
                <c:pt idx="3249">
                  <c:v>0</c:v>
                </c:pt>
                <c:pt idx="3250">
                  <c:v>0</c:v>
                </c:pt>
                <c:pt idx="3251">
                  <c:v>0</c:v>
                </c:pt>
                <c:pt idx="3252">
                  <c:v>0</c:v>
                </c:pt>
                <c:pt idx="3253">
                  <c:v>0</c:v>
                </c:pt>
                <c:pt idx="3254">
                  <c:v>0</c:v>
                </c:pt>
                <c:pt idx="3255">
                  <c:v>0</c:v>
                </c:pt>
                <c:pt idx="3256">
                  <c:v>0</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0</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0</c:v>
                </c:pt>
                <c:pt idx="3298">
                  <c:v>0</c:v>
                </c:pt>
                <c:pt idx="3299">
                  <c:v>0</c:v>
                </c:pt>
                <c:pt idx="3300">
                  <c:v>0</c:v>
                </c:pt>
                <c:pt idx="3301">
                  <c:v>0</c:v>
                </c:pt>
                <c:pt idx="3302">
                  <c:v>0</c:v>
                </c:pt>
                <c:pt idx="3303">
                  <c:v>0</c:v>
                </c:pt>
                <c:pt idx="3304">
                  <c:v>0</c:v>
                </c:pt>
                <c:pt idx="3305">
                  <c:v>0</c:v>
                </c:pt>
                <c:pt idx="3306">
                  <c:v>0</c:v>
                </c:pt>
                <c:pt idx="3307">
                  <c:v>0</c:v>
                </c:pt>
                <c:pt idx="3308">
                  <c:v>0</c:v>
                </c:pt>
                <c:pt idx="3309">
                  <c:v>0</c:v>
                </c:pt>
                <c:pt idx="3310">
                  <c:v>0</c:v>
                </c:pt>
                <c:pt idx="3311">
                  <c:v>0</c:v>
                </c:pt>
                <c:pt idx="3312">
                  <c:v>0</c:v>
                </c:pt>
                <c:pt idx="3313">
                  <c:v>0</c:v>
                </c:pt>
                <c:pt idx="3314">
                  <c:v>0</c:v>
                </c:pt>
                <c:pt idx="3315">
                  <c:v>0</c:v>
                </c:pt>
                <c:pt idx="3316">
                  <c:v>0</c:v>
                </c:pt>
                <c:pt idx="3317">
                  <c:v>0</c:v>
                </c:pt>
                <c:pt idx="3318">
                  <c:v>0</c:v>
                </c:pt>
                <c:pt idx="3319">
                  <c:v>0</c:v>
                </c:pt>
                <c:pt idx="3320">
                  <c:v>0</c:v>
                </c:pt>
                <c:pt idx="3321">
                  <c:v>0</c:v>
                </c:pt>
                <c:pt idx="3322">
                  <c:v>0</c:v>
                </c:pt>
                <c:pt idx="3323">
                  <c:v>0</c:v>
                </c:pt>
                <c:pt idx="3324">
                  <c:v>0</c:v>
                </c:pt>
                <c:pt idx="3325">
                  <c:v>0</c:v>
                </c:pt>
                <c:pt idx="3326">
                  <c:v>0</c:v>
                </c:pt>
                <c:pt idx="3327">
                  <c:v>0</c:v>
                </c:pt>
                <c:pt idx="3328">
                  <c:v>0</c:v>
                </c:pt>
                <c:pt idx="3329">
                  <c:v>0</c:v>
                </c:pt>
                <c:pt idx="3330">
                  <c:v>0</c:v>
                </c:pt>
                <c:pt idx="3331">
                  <c:v>0</c:v>
                </c:pt>
                <c:pt idx="3332">
                  <c:v>0</c:v>
                </c:pt>
                <c:pt idx="3333">
                  <c:v>0</c:v>
                </c:pt>
                <c:pt idx="3334">
                  <c:v>0</c:v>
                </c:pt>
                <c:pt idx="3335">
                  <c:v>0</c:v>
                </c:pt>
                <c:pt idx="3336">
                  <c:v>0</c:v>
                </c:pt>
                <c:pt idx="3337">
                  <c:v>0</c:v>
                </c:pt>
                <c:pt idx="3338">
                  <c:v>0</c:v>
                </c:pt>
                <c:pt idx="3339">
                  <c:v>0</c:v>
                </c:pt>
                <c:pt idx="3340">
                  <c:v>0</c:v>
                </c:pt>
                <c:pt idx="3341">
                  <c:v>0</c:v>
                </c:pt>
                <c:pt idx="3342">
                  <c:v>0</c:v>
                </c:pt>
                <c:pt idx="3343">
                  <c:v>0</c:v>
                </c:pt>
                <c:pt idx="3344">
                  <c:v>0</c:v>
                </c:pt>
                <c:pt idx="3345">
                  <c:v>0</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0</c:v>
                </c:pt>
                <c:pt idx="3359">
                  <c:v>0</c:v>
                </c:pt>
                <c:pt idx="3360">
                  <c:v>0</c:v>
                </c:pt>
                <c:pt idx="3361">
                  <c:v>0</c:v>
                </c:pt>
                <c:pt idx="3362">
                  <c:v>0</c:v>
                </c:pt>
                <c:pt idx="3363">
                  <c:v>0</c:v>
                </c:pt>
                <c:pt idx="3364">
                  <c:v>0</c:v>
                </c:pt>
                <c:pt idx="3365">
                  <c:v>0</c:v>
                </c:pt>
                <c:pt idx="3366">
                  <c:v>0</c:v>
                </c:pt>
                <c:pt idx="3367">
                  <c:v>0</c:v>
                </c:pt>
                <c:pt idx="3368">
                  <c:v>0</c:v>
                </c:pt>
                <c:pt idx="3369">
                  <c:v>0</c:v>
                </c:pt>
                <c:pt idx="3370">
                  <c:v>0</c:v>
                </c:pt>
                <c:pt idx="3371">
                  <c:v>0</c:v>
                </c:pt>
                <c:pt idx="3372">
                  <c:v>0</c:v>
                </c:pt>
                <c:pt idx="3373">
                  <c:v>0</c:v>
                </c:pt>
                <c:pt idx="3374">
                  <c:v>0</c:v>
                </c:pt>
                <c:pt idx="3375">
                  <c:v>0</c:v>
                </c:pt>
                <c:pt idx="3376">
                  <c:v>0</c:v>
                </c:pt>
                <c:pt idx="3377">
                  <c:v>0</c:v>
                </c:pt>
                <c:pt idx="3378">
                  <c:v>0</c:v>
                </c:pt>
                <c:pt idx="3379">
                  <c:v>0</c:v>
                </c:pt>
                <c:pt idx="3380">
                  <c:v>0</c:v>
                </c:pt>
                <c:pt idx="3381">
                  <c:v>0</c:v>
                </c:pt>
                <c:pt idx="3382">
                  <c:v>0</c:v>
                </c:pt>
                <c:pt idx="3383">
                  <c:v>0</c:v>
                </c:pt>
                <c:pt idx="3384">
                  <c:v>0</c:v>
                </c:pt>
                <c:pt idx="3385">
                  <c:v>0</c:v>
                </c:pt>
                <c:pt idx="3386">
                  <c:v>0</c:v>
                </c:pt>
                <c:pt idx="3387">
                  <c:v>0</c:v>
                </c:pt>
                <c:pt idx="3388">
                  <c:v>0</c:v>
                </c:pt>
                <c:pt idx="3389">
                  <c:v>0</c:v>
                </c:pt>
                <c:pt idx="3390">
                  <c:v>0</c:v>
                </c:pt>
                <c:pt idx="3391">
                  <c:v>0</c:v>
                </c:pt>
                <c:pt idx="3392">
                  <c:v>0</c:v>
                </c:pt>
                <c:pt idx="3393">
                  <c:v>0</c:v>
                </c:pt>
                <c:pt idx="3394">
                  <c:v>0</c:v>
                </c:pt>
                <c:pt idx="3395">
                  <c:v>0</c:v>
                </c:pt>
                <c:pt idx="3396">
                  <c:v>0</c:v>
                </c:pt>
                <c:pt idx="3397">
                  <c:v>0</c:v>
                </c:pt>
                <c:pt idx="3398">
                  <c:v>0</c:v>
                </c:pt>
                <c:pt idx="3399">
                  <c:v>0</c:v>
                </c:pt>
                <c:pt idx="3400">
                  <c:v>0</c:v>
                </c:pt>
                <c:pt idx="3401">
                  <c:v>0</c:v>
                </c:pt>
                <c:pt idx="3402">
                  <c:v>0</c:v>
                </c:pt>
                <c:pt idx="3403">
                  <c:v>0</c:v>
                </c:pt>
                <c:pt idx="3404">
                  <c:v>0</c:v>
                </c:pt>
                <c:pt idx="3405">
                  <c:v>0</c:v>
                </c:pt>
                <c:pt idx="3406">
                  <c:v>0</c:v>
                </c:pt>
                <c:pt idx="3407">
                  <c:v>0</c:v>
                </c:pt>
                <c:pt idx="3408">
                  <c:v>0</c:v>
                </c:pt>
                <c:pt idx="3409">
                  <c:v>0</c:v>
                </c:pt>
                <c:pt idx="3410">
                  <c:v>0</c:v>
                </c:pt>
                <c:pt idx="3411">
                  <c:v>0</c:v>
                </c:pt>
                <c:pt idx="3412">
                  <c:v>0</c:v>
                </c:pt>
                <c:pt idx="3413">
                  <c:v>0</c:v>
                </c:pt>
                <c:pt idx="3414">
                  <c:v>0</c:v>
                </c:pt>
                <c:pt idx="3415">
                  <c:v>0</c:v>
                </c:pt>
                <c:pt idx="3416">
                  <c:v>0</c:v>
                </c:pt>
                <c:pt idx="3417">
                  <c:v>0</c:v>
                </c:pt>
                <c:pt idx="3418">
                  <c:v>0</c:v>
                </c:pt>
                <c:pt idx="3419">
                  <c:v>0</c:v>
                </c:pt>
                <c:pt idx="3420">
                  <c:v>0</c:v>
                </c:pt>
                <c:pt idx="3421">
                  <c:v>0</c:v>
                </c:pt>
                <c:pt idx="3422">
                  <c:v>0</c:v>
                </c:pt>
                <c:pt idx="3423">
                  <c:v>0</c:v>
                </c:pt>
                <c:pt idx="3424">
                  <c:v>0</c:v>
                </c:pt>
                <c:pt idx="3425">
                  <c:v>0</c:v>
                </c:pt>
                <c:pt idx="3426">
                  <c:v>0</c:v>
                </c:pt>
                <c:pt idx="3427">
                  <c:v>0</c:v>
                </c:pt>
                <c:pt idx="3428">
                  <c:v>0</c:v>
                </c:pt>
                <c:pt idx="3429">
                  <c:v>0</c:v>
                </c:pt>
                <c:pt idx="3430">
                  <c:v>0</c:v>
                </c:pt>
                <c:pt idx="3431">
                  <c:v>0</c:v>
                </c:pt>
                <c:pt idx="3432">
                  <c:v>0</c:v>
                </c:pt>
                <c:pt idx="3433">
                  <c:v>0</c:v>
                </c:pt>
                <c:pt idx="3434">
                  <c:v>0</c:v>
                </c:pt>
                <c:pt idx="3435">
                  <c:v>0</c:v>
                </c:pt>
                <c:pt idx="3436">
                  <c:v>0</c:v>
                </c:pt>
                <c:pt idx="3437">
                  <c:v>0</c:v>
                </c:pt>
                <c:pt idx="3438">
                  <c:v>0</c:v>
                </c:pt>
                <c:pt idx="3439">
                  <c:v>0</c:v>
                </c:pt>
                <c:pt idx="3440">
                  <c:v>0</c:v>
                </c:pt>
                <c:pt idx="3441">
                  <c:v>0</c:v>
                </c:pt>
                <c:pt idx="3442">
                  <c:v>0</c:v>
                </c:pt>
                <c:pt idx="3443">
                  <c:v>0</c:v>
                </c:pt>
                <c:pt idx="3444">
                  <c:v>0</c:v>
                </c:pt>
                <c:pt idx="3445">
                  <c:v>0</c:v>
                </c:pt>
                <c:pt idx="3446">
                  <c:v>0</c:v>
                </c:pt>
                <c:pt idx="3447">
                  <c:v>0</c:v>
                </c:pt>
                <c:pt idx="3448">
                  <c:v>0</c:v>
                </c:pt>
                <c:pt idx="3449">
                  <c:v>0</c:v>
                </c:pt>
                <c:pt idx="3450">
                  <c:v>0</c:v>
                </c:pt>
                <c:pt idx="3451">
                  <c:v>0</c:v>
                </c:pt>
                <c:pt idx="3452">
                  <c:v>0</c:v>
                </c:pt>
                <c:pt idx="3453">
                  <c:v>0</c:v>
                </c:pt>
                <c:pt idx="3454">
                  <c:v>0</c:v>
                </c:pt>
                <c:pt idx="3455">
                  <c:v>0</c:v>
                </c:pt>
                <c:pt idx="3456">
                  <c:v>0</c:v>
                </c:pt>
                <c:pt idx="3457">
                  <c:v>0</c:v>
                </c:pt>
                <c:pt idx="3458">
                  <c:v>0</c:v>
                </c:pt>
                <c:pt idx="3459">
                  <c:v>0</c:v>
                </c:pt>
                <c:pt idx="3460">
                  <c:v>0</c:v>
                </c:pt>
                <c:pt idx="3461">
                  <c:v>0</c:v>
                </c:pt>
                <c:pt idx="3462">
                  <c:v>0</c:v>
                </c:pt>
                <c:pt idx="3463">
                  <c:v>0</c:v>
                </c:pt>
                <c:pt idx="3464">
                  <c:v>0</c:v>
                </c:pt>
                <c:pt idx="3465">
                  <c:v>0</c:v>
                </c:pt>
                <c:pt idx="3466">
                  <c:v>0</c:v>
                </c:pt>
                <c:pt idx="3467">
                  <c:v>0</c:v>
                </c:pt>
                <c:pt idx="3468">
                  <c:v>0</c:v>
                </c:pt>
                <c:pt idx="3469">
                  <c:v>0</c:v>
                </c:pt>
                <c:pt idx="3470">
                  <c:v>0</c:v>
                </c:pt>
                <c:pt idx="3471">
                  <c:v>0</c:v>
                </c:pt>
                <c:pt idx="3472">
                  <c:v>0</c:v>
                </c:pt>
                <c:pt idx="3473">
                  <c:v>0</c:v>
                </c:pt>
                <c:pt idx="3474">
                  <c:v>0</c:v>
                </c:pt>
                <c:pt idx="3475">
                  <c:v>0</c:v>
                </c:pt>
                <c:pt idx="3476">
                  <c:v>0</c:v>
                </c:pt>
                <c:pt idx="3477">
                  <c:v>0</c:v>
                </c:pt>
                <c:pt idx="3478">
                  <c:v>0</c:v>
                </c:pt>
                <c:pt idx="3479">
                  <c:v>0</c:v>
                </c:pt>
                <c:pt idx="3480">
                  <c:v>0</c:v>
                </c:pt>
                <c:pt idx="3481">
                  <c:v>0</c:v>
                </c:pt>
                <c:pt idx="3482">
                  <c:v>0</c:v>
                </c:pt>
                <c:pt idx="3483">
                  <c:v>0</c:v>
                </c:pt>
                <c:pt idx="3484">
                  <c:v>0</c:v>
                </c:pt>
                <c:pt idx="3485">
                  <c:v>0</c:v>
                </c:pt>
                <c:pt idx="3486">
                  <c:v>0</c:v>
                </c:pt>
                <c:pt idx="3487">
                  <c:v>0</c:v>
                </c:pt>
                <c:pt idx="3488">
                  <c:v>0</c:v>
                </c:pt>
                <c:pt idx="3489">
                  <c:v>0</c:v>
                </c:pt>
                <c:pt idx="3490">
                  <c:v>0</c:v>
                </c:pt>
                <c:pt idx="3491">
                  <c:v>0</c:v>
                </c:pt>
                <c:pt idx="3492">
                  <c:v>0</c:v>
                </c:pt>
                <c:pt idx="3493">
                  <c:v>0</c:v>
                </c:pt>
                <c:pt idx="3494">
                  <c:v>0</c:v>
                </c:pt>
                <c:pt idx="3495">
                  <c:v>0</c:v>
                </c:pt>
                <c:pt idx="3496">
                  <c:v>0</c:v>
                </c:pt>
                <c:pt idx="3497">
                  <c:v>0</c:v>
                </c:pt>
                <c:pt idx="3498">
                  <c:v>0</c:v>
                </c:pt>
                <c:pt idx="3499">
                  <c:v>0</c:v>
                </c:pt>
                <c:pt idx="3500">
                  <c:v>0</c:v>
                </c:pt>
                <c:pt idx="3501">
                  <c:v>0</c:v>
                </c:pt>
                <c:pt idx="3502">
                  <c:v>0</c:v>
                </c:pt>
                <c:pt idx="3503">
                  <c:v>0</c:v>
                </c:pt>
                <c:pt idx="3504">
                  <c:v>0</c:v>
                </c:pt>
                <c:pt idx="3505">
                  <c:v>0</c:v>
                </c:pt>
                <c:pt idx="3506">
                  <c:v>0</c:v>
                </c:pt>
                <c:pt idx="3507">
                  <c:v>0</c:v>
                </c:pt>
                <c:pt idx="3508">
                  <c:v>0</c:v>
                </c:pt>
                <c:pt idx="3509">
                  <c:v>0</c:v>
                </c:pt>
                <c:pt idx="3510">
                  <c:v>0</c:v>
                </c:pt>
                <c:pt idx="3511">
                  <c:v>0</c:v>
                </c:pt>
                <c:pt idx="3512">
                  <c:v>0</c:v>
                </c:pt>
                <c:pt idx="3513">
                  <c:v>0</c:v>
                </c:pt>
                <c:pt idx="3514">
                  <c:v>0</c:v>
                </c:pt>
                <c:pt idx="3515">
                  <c:v>0</c:v>
                </c:pt>
                <c:pt idx="3516">
                  <c:v>0</c:v>
                </c:pt>
                <c:pt idx="3517">
                  <c:v>0</c:v>
                </c:pt>
                <c:pt idx="3518">
                  <c:v>0</c:v>
                </c:pt>
                <c:pt idx="3519">
                  <c:v>0</c:v>
                </c:pt>
                <c:pt idx="3520">
                  <c:v>0</c:v>
                </c:pt>
                <c:pt idx="3521">
                  <c:v>0</c:v>
                </c:pt>
                <c:pt idx="3522">
                  <c:v>0</c:v>
                </c:pt>
                <c:pt idx="3523">
                  <c:v>0</c:v>
                </c:pt>
                <c:pt idx="3524">
                  <c:v>0</c:v>
                </c:pt>
                <c:pt idx="3525">
                  <c:v>0</c:v>
                </c:pt>
                <c:pt idx="3526">
                  <c:v>0</c:v>
                </c:pt>
                <c:pt idx="3527">
                  <c:v>0</c:v>
                </c:pt>
                <c:pt idx="3528">
                  <c:v>0</c:v>
                </c:pt>
                <c:pt idx="3529">
                  <c:v>0</c:v>
                </c:pt>
                <c:pt idx="3530">
                  <c:v>0</c:v>
                </c:pt>
                <c:pt idx="3531">
                  <c:v>0</c:v>
                </c:pt>
                <c:pt idx="3532">
                  <c:v>0</c:v>
                </c:pt>
                <c:pt idx="3533">
                  <c:v>0</c:v>
                </c:pt>
                <c:pt idx="3534">
                  <c:v>0</c:v>
                </c:pt>
                <c:pt idx="3535">
                  <c:v>0</c:v>
                </c:pt>
                <c:pt idx="3536">
                  <c:v>0</c:v>
                </c:pt>
                <c:pt idx="3537">
                  <c:v>0</c:v>
                </c:pt>
                <c:pt idx="3538">
                  <c:v>0</c:v>
                </c:pt>
                <c:pt idx="3539">
                  <c:v>0</c:v>
                </c:pt>
                <c:pt idx="3540">
                  <c:v>0</c:v>
                </c:pt>
                <c:pt idx="3541">
                  <c:v>0</c:v>
                </c:pt>
                <c:pt idx="3542">
                  <c:v>0</c:v>
                </c:pt>
                <c:pt idx="3543">
                  <c:v>0</c:v>
                </c:pt>
                <c:pt idx="3544">
                  <c:v>0</c:v>
                </c:pt>
                <c:pt idx="3545">
                  <c:v>0</c:v>
                </c:pt>
                <c:pt idx="3546">
                  <c:v>0</c:v>
                </c:pt>
                <c:pt idx="3547">
                  <c:v>0</c:v>
                </c:pt>
                <c:pt idx="3548">
                  <c:v>0</c:v>
                </c:pt>
                <c:pt idx="3549">
                  <c:v>0</c:v>
                </c:pt>
                <c:pt idx="3550">
                  <c:v>0</c:v>
                </c:pt>
                <c:pt idx="3551">
                  <c:v>0</c:v>
                </c:pt>
                <c:pt idx="3552">
                  <c:v>0</c:v>
                </c:pt>
                <c:pt idx="3553">
                  <c:v>0</c:v>
                </c:pt>
                <c:pt idx="3554">
                  <c:v>0</c:v>
                </c:pt>
                <c:pt idx="3555">
                  <c:v>0</c:v>
                </c:pt>
                <c:pt idx="3556">
                  <c:v>0</c:v>
                </c:pt>
                <c:pt idx="3557">
                  <c:v>0</c:v>
                </c:pt>
                <c:pt idx="3558">
                  <c:v>0</c:v>
                </c:pt>
                <c:pt idx="3559">
                  <c:v>0</c:v>
                </c:pt>
                <c:pt idx="3560">
                  <c:v>0</c:v>
                </c:pt>
                <c:pt idx="3561">
                  <c:v>0</c:v>
                </c:pt>
                <c:pt idx="3562">
                  <c:v>0</c:v>
                </c:pt>
                <c:pt idx="3563">
                  <c:v>0</c:v>
                </c:pt>
                <c:pt idx="3564">
                  <c:v>0</c:v>
                </c:pt>
                <c:pt idx="3565">
                  <c:v>0</c:v>
                </c:pt>
                <c:pt idx="3566">
                  <c:v>0</c:v>
                </c:pt>
                <c:pt idx="3567">
                  <c:v>0</c:v>
                </c:pt>
                <c:pt idx="3568">
                  <c:v>0</c:v>
                </c:pt>
                <c:pt idx="3569">
                  <c:v>0</c:v>
                </c:pt>
                <c:pt idx="3570">
                  <c:v>0</c:v>
                </c:pt>
                <c:pt idx="3571">
                  <c:v>0</c:v>
                </c:pt>
                <c:pt idx="3572">
                  <c:v>0</c:v>
                </c:pt>
                <c:pt idx="3573">
                  <c:v>0</c:v>
                </c:pt>
                <c:pt idx="3574">
                  <c:v>0</c:v>
                </c:pt>
                <c:pt idx="3575">
                  <c:v>0</c:v>
                </c:pt>
                <c:pt idx="3576">
                  <c:v>0</c:v>
                </c:pt>
                <c:pt idx="3577">
                  <c:v>0</c:v>
                </c:pt>
                <c:pt idx="3578">
                  <c:v>0</c:v>
                </c:pt>
                <c:pt idx="3579">
                  <c:v>0</c:v>
                </c:pt>
                <c:pt idx="3580">
                  <c:v>0</c:v>
                </c:pt>
                <c:pt idx="3581">
                  <c:v>0</c:v>
                </c:pt>
                <c:pt idx="3582">
                  <c:v>0</c:v>
                </c:pt>
                <c:pt idx="3583">
                  <c:v>0</c:v>
                </c:pt>
                <c:pt idx="3584">
                  <c:v>0</c:v>
                </c:pt>
                <c:pt idx="3585">
                  <c:v>0</c:v>
                </c:pt>
                <c:pt idx="3586">
                  <c:v>0</c:v>
                </c:pt>
                <c:pt idx="3587">
                  <c:v>0</c:v>
                </c:pt>
                <c:pt idx="3588">
                  <c:v>0</c:v>
                </c:pt>
                <c:pt idx="3589">
                  <c:v>0</c:v>
                </c:pt>
                <c:pt idx="3590">
                  <c:v>0</c:v>
                </c:pt>
                <c:pt idx="3591">
                  <c:v>0</c:v>
                </c:pt>
                <c:pt idx="3592">
                  <c:v>0</c:v>
                </c:pt>
                <c:pt idx="3593">
                  <c:v>0</c:v>
                </c:pt>
                <c:pt idx="3594">
                  <c:v>0</c:v>
                </c:pt>
                <c:pt idx="3595">
                  <c:v>0</c:v>
                </c:pt>
                <c:pt idx="3596">
                  <c:v>0</c:v>
                </c:pt>
                <c:pt idx="3597">
                  <c:v>0</c:v>
                </c:pt>
                <c:pt idx="3598">
                  <c:v>0</c:v>
                </c:pt>
                <c:pt idx="3599">
                  <c:v>0</c:v>
                </c:pt>
                <c:pt idx="3600">
                  <c:v>0</c:v>
                </c:pt>
                <c:pt idx="3601">
                  <c:v>0</c:v>
                </c:pt>
                <c:pt idx="3602">
                  <c:v>0</c:v>
                </c:pt>
                <c:pt idx="3603">
                  <c:v>0</c:v>
                </c:pt>
                <c:pt idx="3604">
                  <c:v>0</c:v>
                </c:pt>
                <c:pt idx="3605">
                  <c:v>0</c:v>
                </c:pt>
                <c:pt idx="3606">
                  <c:v>0</c:v>
                </c:pt>
                <c:pt idx="3607">
                  <c:v>0</c:v>
                </c:pt>
                <c:pt idx="3608">
                  <c:v>0</c:v>
                </c:pt>
                <c:pt idx="3609">
                  <c:v>0</c:v>
                </c:pt>
                <c:pt idx="3610">
                  <c:v>0</c:v>
                </c:pt>
                <c:pt idx="3611">
                  <c:v>0</c:v>
                </c:pt>
                <c:pt idx="3612">
                  <c:v>0</c:v>
                </c:pt>
                <c:pt idx="3613">
                  <c:v>0</c:v>
                </c:pt>
                <c:pt idx="3614">
                  <c:v>0</c:v>
                </c:pt>
                <c:pt idx="3615">
                  <c:v>0</c:v>
                </c:pt>
                <c:pt idx="3616">
                  <c:v>0</c:v>
                </c:pt>
                <c:pt idx="3617">
                  <c:v>0</c:v>
                </c:pt>
                <c:pt idx="3618">
                  <c:v>0</c:v>
                </c:pt>
                <c:pt idx="3619">
                  <c:v>0</c:v>
                </c:pt>
                <c:pt idx="3620">
                  <c:v>0</c:v>
                </c:pt>
                <c:pt idx="3621">
                  <c:v>0</c:v>
                </c:pt>
                <c:pt idx="3622">
                  <c:v>0</c:v>
                </c:pt>
                <c:pt idx="3623">
                  <c:v>0</c:v>
                </c:pt>
                <c:pt idx="3624">
                  <c:v>0</c:v>
                </c:pt>
                <c:pt idx="3625">
                  <c:v>0</c:v>
                </c:pt>
                <c:pt idx="3626">
                  <c:v>0</c:v>
                </c:pt>
                <c:pt idx="3627">
                  <c:v>0</c:v>
                </c:pt>
                <c:pt idx="3628">
                  <c:v>0</c:v>
                </c:pt>
                <c:pt idx="3629">
                  <c:v>0</c:v>
                </c:pt>
                <c:pt idx="3630">
                  <c:v>0</c:v>
                </c:pt>
                <c:pt idx="3631">
                  <c:v>0</c:v>
                </c:pt>
                <c:pt idx="3632">
                  <c:v>0</c:v>
                </c:pt>
                <c:pt idx="3633">
                  <c:v>0</c:v>
                </c:pt>
                <c:pt idx="3634">
                  <c:v>0</c:v>
                </c:pt>
                <c:pt idx="3635">
                  <c:v>0</c:v>
                </c:pt>
                <c:pt idx="3636">
                  <c:v>0</c:v>
                </c:pt>
                <c:pt idx="3637">
                  <c:v>0</c:v>
                </c:pt>
                <c:pt idx="3638">
                  <c:v>0</c:v>
                </c:pt>
                <c:pt idx="3639">
                  <c:v>0</c:v>
                </c:pt>
                <c:pt idx="3640">
                  <c:v>0</c:v>
                </c:pt>
                <c:pt idx="3641">
                  <c:v>0</c:v>
                </c:pt>
                <c:pt idx="3642">
                  <c:v>0</c:v>
                </c:pt>
                <c:pt idx="3643">
                  <c:v>0</c:v>
                </c:pt>
                <c:pt idx="3644">
                  <c:v>0</c:v>
                </c:pt>
                <c:pt idx="3645">
                  <c:v>0</c:v>
                </c:pt>
                <c:pt idx="3646">
                  <c:v>0</c:v>
                </c:pt>
                <c:pt idx="3647">
                  <c:v>0</c:v>
                </c:pt>
                <c:pt idx="3648">
                  <c:v>0</c:v>
                </c:pt>
                <c:pt idx="3649">
                  <c:v>0</c:v>
                </c:pt>
                <c:pt idx="3650">
                  <c:v>0</c:v>
                </c:pt>
                <c:pt idx="3651">
                  <c:v>0</c:v>
                </c:pt>
                <c:pt idx="3652">
                  <c:v>0</c:v>
                </c:pt>
                <c:pt idx="3653">
                  <c:v>0</c:v>
                </c:pt>
                <c:pt idx="3654">
                  <c:v>0</c:v>
                </c:pt>
                <c:pt idx="3655">
                  <c:v>0</c:v>
                </c:pt>
                <c:pt idx="3656">
                  <c:v>0</c:v>
                </c:pt>
                <c:pt idx="3657">
                  <c:v>0</c:v>
                </c:pt>
                <c:pt idx="3658">
                  <c:v>0</c:v>
                </c:pt>
                <c:pt idx="3659">
                  <c:v>0</c:v>
                </c:pt>
                <c:pt idx="3660">
                  <c:v>0</c:v>
                </c:pt>
                <c:pt idx="3661">
                  <c:v>0</c:v>
                </c:pt>
                <c:pt idx="3662">
                  <c:v>0</c:v>
                </c:pt>
                <c:pt idx="3663">
                  <c:v>0</c:v>
                </c:pt>
                <c:pt idx="3664">
                  <c:v>0</c:v>
                </c:pt>
                <c:pt idx="3665">
                  <c:v>0</c:v>
                </c:pt>
                <c:pt idx="3666">
                  <c:v>0</c:v>
                </c:pt>
                <c:pt idx="3667">
                  <c:v>0</c:v>
                </c:pt>
                <c:pt idx="3668">
                  <c:v>0</c:v>
                </c:pt>
                <c:pt idx="3669">
                  <c:v>0</c:v>
                </c:pt>
                <c:pt idx="3670">
                  <c:v>0</c:v>
                </c:pt>
                <c:pt idx="3671">
                  <c:v>0</c:v>
                </c:pt>
                <c:pt idx="3672">
                  <c:v>0</c:v>
                </c:pt>
                <c:pt idx="3673">
                  <c:v>0</c:v>
                </c:pt>
                <c:pt idx="3674">
                  <c:v>0</c:v>
                </c:pt>
                <c:pt idx="3675">
                  <c:v>0</c:v>
                </c:pt>
                <c:pt idx="3676">
                  <c:v>0</c:v>
                </c:pt>
                <c:pt idx="3677">
                  <c:v>0</c:v>
                </c:pt>
                <c:pt idx="3678">
                  <c:v>0</c:v>
                </c:pt>
                <c:pt idx="3679">
                  <c:v>0</c:v>
                </c:pt>
                <c:pt idx="3680">
                  <c:v>0</c:v>
                </c:pt>
                <c:pt idx="3681">
                  <c:v>0</c:v>
                </c:pt>
                <c:pt idx="3682">
                  <c:v>0</c:v>
                </c:pt>
                <c:pt idx="3683">
                  <c:v>0</c:v>
                </c:pt>
                <c:pt idx="3684">
                  <c:v>0</c:v>
                </c:pt>
                <c:pt idx="3685">
                  <c:v>0</c:v>
                </c:pt>
                <c:pt idx="3686">
                  <c:v>0</c:v>
                </c:pt>
                <c:pt idx="3687">
                  <c:v>0</c:v>
                </c:pt>
                <c:pt idx="3688">
                  <c:v>0</c:v>
                </c:pt>
                <c:pt idx="3689">
                  <c:v>0</c:v>
                </c:pt>
                <c:pt idx="3690">
                  <c:v>0</c:v>
                </c:pt>
                <c:pt idx="3691">
                  <c:v>0</c:v>
                </c:pt>
                <c:pt idx="3692">
                  <c:v>0</c:v>
                </c:pt>
                <c:pt idx="3693">
                  <c:v>0</c:v>
                </c:pt>
                <c:pt idx="3694">
                  <c:v>0</c:v>
                </c:pt>
                <c:pt idx="3695">
                  <c:v>0</c:v>
                </c:pt>
                <c:pt idx="3696">
                  <c:v>0</c:v>
                </c:pt>
                <c:pt idx="3697">
                  <c:v>0</c:v>
                </c:pt>
                <c:pt idx="3698">
                  <c:v>0</c:v>
                </c:pt>
                <c:pt idx="3699">
                  <c:v>0</c:v>
                </c:pt>
                <c:pt idx="3700">
                  <c:v>0</c:v>
                </c:pt>
                <c:pt idx="3701">
                  <c:v>0</c:v>
                </c:pt>
                <c:pt idx="3702">
                  <c:v>0</c:v>
                </c:pt>
                <c:pt idx="3703">
                  <c:v>0</c:v>
                </c:pt>
                <c:pt idx="3704">
                  <c:v>0</c:v>
                </c:pt>
                <c:pt idx="3705">
                  <c:v>0</c:v>
                </c:pt>
                <c:pt idx="3706">
                  <c:v>0</c:v>
                </c:pt>
                <c:pt idx="3707">
                  <c:v>0</c:v>
                </c:pt>
                <c:pt idx="3708">
                  <c:v>0</c:v>
                </c:pt>
                <c:pt idx="3709">
                  <c:v>0</c:v>
                </c:pt>
                <c:pt idx="3710">
                  <c:v>0</c:v>
                </c:pt>
                <c:pt idx="3711">
                  <c:v>0</c:v>
                </c:pt>
                <c:pt idx="3712">
                  <c:v>0</c:v>
                </c:pt>
                <c:pt idx="3713">
                  <c:v>0</c:v>
                </c:pt>
                <c:pt idx="3714">
                  <c:v>0</c:v>
                </c:pt>
                <c:pt idx="3715">
                  <c:v>0</c:v>
                </c:pt>
                <c:pt idx="3716">
                  <c:v>0</c:v>
                </c:pt>
                <c:pt idx="3717">
                  <c:v>0</c:v>
                </c:pt>
                <c:pt idx="3718">
                  <c:v>0</c:v>
                </c:pt>
                <c:pt idx="3719">
                  <c:v>0</c:v>
                </c:pt>
                <c:pt idx="3720">
                  <c:v>0</c:v>
                </c:pt>
                <c:pt idx="3721">
                  <c:v>0</c:v>
                </c:pt>
                <c:pt idx="3722">
                  <c:v>0</c:v>
                </c:pt>
                <c:pt idx="3723">
                  <c:v>0</c:v>
                </c:pt>
                <c:pt idx="3724">
                  <c:v>0</c:v>
                </c:pt>
                <c:pt idx="3725">
                  <c:v>0</c:v>
                </c:pt>
                <c:pt idx="3726">
                  <c:v>0</c:v>
                </c:pt>
                <c:pt idx="3727">
                  <c:v>0</c:v>
                </c:pt>
                <c:pt idx="3728">
                  <c:v>0</c:v>
                </c:pt>
                <c:pt idx="3729">
                  <c:v>0</c:v>
                </c:pt>
                <c:pt idx="3730">
                  <c:v>0</c:v>
                </c:pt>
                <c:pt idx="3731">
                  <c:v>0</c:v>
                </c:pt>
                <c:pt idx="3732">
                  <c:v>0</c:v>
                </c:pt>
                <c:pt idx="3733">
                  <c:v>0</c:v>
                </c:pt>
                <c:pt idx="3734">
                  <c:v>0</c:v>
                </c:pt>
                <c:pt idx="3735">
                  <c:v>0</c:v>
                </c:pt>
                <c:pt idx="3736">
                  <c:v>0</c:v>
                </c:pt>
                <c:pt idx="3737">
                  <c:v>0</c:v>
                </c:pt>
                <c:pt idx="3738">
                  <c:v>0</c:v>
                </c:pt>
                <c:pt idx="3739">
                  <c:v>0</c:v>
                </c:pt>
                <c:pt idx="3740">
                  <c:v>0</c:v>
                </c:pt>
                <c:pt idx="3741">
                  <c:v>0</c:v>
                </c:pt>
                <c:pt idx="3742">
                  <c:v>0</c:v>
                </c:pt>
                <c:pt idx="3743">
                  <c:v>0</c:v>
                </c:pt>
                <c:pt idx="3744">
                  <c:v>0</c:v>
                </c:pt>
                <c:pt idx="3745">
                  <c:v>0</c:v>
                </c:pt>
                <c:pt idx="3746">
                  <c:v>0</c:v>
                </c:pt>
                <c:pt idx="3747">
                  <c:v>0</c:v>
                </c:pt>
                <c:pt idx="3748">
                  <c:v>0</c:v>
                </c:pt>
                <c:pt idx="3749">
                  <c:v>0</c:v>
                </c:pt>
                <c:pt idx="3750">
                  <c:v>0</c:v>
                </c:pt>
                <c:pt idx="3751">
                  <c:v>0</c:v>
                </c:pt>
                <c:pt idx="3752">
                  <c:v>0</c:v>
                </c:pt>
                <c:pt idx="3753">
                  <c:v>0</c:v>
                </c:pt>
                <c:pt idx="3754">
                  <c:v>0</c:v>
                </c:pt>
                <c:pt idx="3755">
                  <c:v>0</c:v>
                </c:pt>
                <c:pt idx="3756">
                  <c:v>0</c:v>
                </c:pt>
                <c:pt idx="3757">
                  <c:v>0</c:v>
                </c:pt>
                <c:pt idx="3758">
                  <c:v>0</c:v>
                </c:pt>
                <c:pt idx="3759">
                  <c:v>0</c:v>
                </c:pt>
                <c:pt idx="3760">
                  <c:v>0</c:v>
                </c:pt>
                <c:pt idx="3761">
                  <c:v>0</c:v>
                </c:pt>
                <c:pt idx="3762">
                  <c:v>0</c:v>
                </c:pt>
                <c:pt idx="3763">
                  <c:v>0</c:v>
                </c:pt>
                <c:pt idx="3764">
                  <c:v>0</c:v>
                </c:pt>
                <c:pt idx="3765">
                  <c:v>0</c:v>
                </c:pt>
                <c:pt idx="3766">
                  <c:v>0</c:v>
                </c:pt>
                <c:pt idx="3767">
                  <c:v>0</c:v>
                </c:pt>
                <c:pt idx="3768">
                  <c:v>0</c:v>
                </c:pt>
                <c:pt idx="3769">
                  <c:v>0</c:v>
                </c:pt>
                <c:pt idx="3770">
                  <c:v>0</c:v>
                </c:pt>
                <c:pt idx="3771">
                  <c:v>0</c:v>
                </c:pt>
                <c:pt idx="3772">
                  <c:v>0</c:v>
                </c:pt>
                <c:pt idx="3773">
                  <c:v>0</c:v>
                </c:pt>
                <c:pt idx="3774">
                  <c:v>0</c:v>
                </c:pt>
                <c:pt idx="3775">
                  <c:v>0</c:v>
                </c:pt>
                <c:pt idx="3776">
                  <c:v>0</c:v>
                </c:pt>
                <c:pt idx="3777">
                  <c:v>0</c:v>
                </c:pt>
                <c:pt idx="3778">
                  <c:v>0</c:v>
                </c:pt>
                <c:pt idx="3779">
                  <c:v>0</c:v>
                </c:pt>
                <c:pt idx="3780">
                  <c:v>0</c:v>
                </c:pt>
                <c:pt idx="3781">
                  <c:v>0</c:v>
                </c:pt>
                <c:pt idx="3782">
                  <c:v>0</c:v>
                </c:pt>
                <c:pt idx="3783">
                  <c:v>0</c:v>
                </c:pt>
                <c:pt idx="3784">
                  <c:v>0</c:v>
                </c:pt>
                <c:pt idx="3785">
                  <c:v>0</c:v>
                </c:pt>
                <c:pt idx="3786">
                  <c:v>0</c:v>
                </c:pt>
                <c:pt idx="3787">
                  <c:v>0</c:v>
                </c:pt>
                <c:pt idx="3788">
                  <c:v>0</c:v>
                </c:pt>
                <c:pt idx="3789">
                  <c:v>0</c:v>
                </c:pt>
                <c:pt idx="3790">
                  <c:v>0</c:v>
                </c:pt>
                <c:pt idx="3791">
                  <c:v>0</c:v>
                </c:pt>
                <c:pt idx="3792">
                  <c:v>0</c:v>
                </c:pt>
                <c:pt idx="3793">
                  <c:v>0</c:v>
                </c:pt>
                <c:pt idx="3794">
                  <c:v>0</c:v>
                </c:pt>
                <c:pt idx="3795">
                  <c:v>0</c:v>
                </c:pt>
                <c:pt idx="3796">
                  <c:v>0</c:v>
                </c:pt>
                <c:pt idx="3797">
                  <c:v>0</c:v>
                </c:pt>
                <c:pt idx="3798">
                  <c:v>0</c:v>
                </c:pt>
                <c:pt idx="3799">
                  <c:v>0</c:v>
                </c:pt>
                <c:pt idx="3800">
                  <c:v>0</c:v>
                </c:pt>
                <c:pt idx="3801">
                  <c:v>0</c:v>
                </c:pt>
                <c:pt idx="3802">
                  <c:v>0</c:v>
                </c:pt>
                <c:pt idx="3803">
                  <c:v>0</c:v>
                </c:pt>
                <c:pt idx="3804">
                  <c:v>0</c:v>
                </c:pt>
                <c:pt idx="3805">
                  <c:v>0</c:v>
                </c:pt>
                <c:pt idx="3806">
                  <c:v>0</c:v>
                </c:pt>
                <c:pt idx="3807">
                  <c:v>0</c:v>
                </c:pt>
                <c:pt idx="3808">
                  <c:v>0</c:v>
                </c:pt>
                <c:pt idx="3809">
                  <c:v>0</c:v>
                </c:pt>
                <c:pt idx="3810">
                  <c:v>0</c:v>
                </c:pt>
                <c:pt idx="3811">
                  <c:v>0</c:v>
                </c:pt>
                <c:pt idx="3812">
                  <c:v>0</c:v>
                </c:pt>
                <c:pt idx="3813">
                  <c:v>0</c:v>
                </c:pt>
                <c:pt idx="3814">
                  <c:v>0</c:v>
                </c:pt>
                <c:pt idx="3815">
                  <c:v>0</c:v>
                </c:pt>
                <c:pt idx="3816">
                  <c:v>0</c:v>
                </c:pt>
                <c:pt idx="3817">
                  <c:v>0</c:v>
                </c:pt>
                <c:pt idx="3818">
                  <c:v>0</c:v>
                </c:pt>
                <c:pt idx="3819">
                  <c:v>0</c:v>
                </c:pt>
                <c:pt idx="3820">
                  <c:v>0</c:v>
                </c:pt>
                <c:pt idx="3821">
                  <c:v>0</c:v>
                </c:pt>
                <c:pt idx="3822">
                  <c:v>0</c:v>
                </c:pt>
                <c:pt idx="3823">
                  <c:v>0</c:v>
                </c:pt>
                <c:pt idx="3824">
                  <c:v>0</c:v>
                </c:pt>
                <c:pt idx="3825">
                  <c:v>0</c:v>
                </c:pt>
                <c:pt idx="3826">
                  <c:v>0</c:v>
                </c:pt>
                <c:pt idx="3827">
                  <c:v>0</c:v>
                </c:pt>
                <c:pt idx="3828">
                  <c:v>0</c:v>
                </c:pt>
                <c:pt idx="3829">
                  <c:v>0</c:v>
                </c:pt>
                <c:pt idx="3830">
                  <c:v>0</c:v>
                </c:pt>
                <c:pt idx="3831">
                  <c:v>0</c:v>
                </c:pt>
                <c:pt idx="3832">
                  <c:v>0</c:v>
                </c:pt>
                <c:pt idx="3833">
                  <c:v>0</c:v>
                </c:pt>
                <c:pt idx="3834">
                  <c:v>0</c:v>
                </c:pt>
                <c:pt idx="3835">
                  <c:v>0</c:v>
                </c:pt>
                <c:pt idx="3836">
                  <c:v>0</c:v>
                </c:pt>
                <c:pt idx="3837">
                  <c:v>0</c:v>
                </c:pt>
                <c:pt idx="3838">
                  <c:v>0</c:v>
                </c:pt>
                <c:pt idx="3839">
                  <c:v>0</c:v>
                </c:pt>
                <c:pt idx="3840">
                  <c:v>0</c:v>
                </c:pt>
                <c:pt idx="3841">
                  <c:v>0</c:v>
                </c:pt>
                <c:pt idx="3842">
                  <c:v>0</c:v>
                </c:pt>
                <c:pt idx="3843">
                  <c:v>0</c:v>
                </c:pt>
                <c:pt idx="3844">
                  <c:v>0</c:v>
                </c:pt>
                <c:pt idx="3845">
                  <c:v>0</c:v>
                </c:pt>
                <c:pt idx="3846">
                  <c:v>0</c:v>
                </c:pt>
                <c:pt idx="3847">
                  <c:v>0</c:v>
                </c:pt>
                <c:pt idx="3848">
                  <c:v>0</c:v>
                </c:pt>
                <c:pt idx="3849">
                  <c:v>0</c:v>
                </c:pt>
                <c:pt idx="3850">
                  <c:v>0</c:v>
                </c:pt>
                <c:pt idx="3851">
                  <c:v>0</c:v>
                </c:pt>
                <c:pt idx="3852">
                  <c:v>0</c:v>
                </c:pt>
                <c:pt idx="3853">
                  <c:v>0</c:v>
                </c:pt>
                <c:pt idx="3854">
                  <c:v>0</c:v>
                </c:pt>
                <c:pt idx="3855">
                  <c:v>0</c:v>
                </c:pt>
                <c:pt idx="3856">
                  <c:v>0</c:v>
                </c:pt>
                <c:pt idx="3857">
                  <c:v>0</c:v>
                </c:pt>
                <c:pt idx="3858">
                  <c:v>0</c:v>
                </c:pt>
                <c:pt idx="3859">
                  <c:v>0</c:v>
                </c:pt>
                <c:pt idx="3860">
                  <c:v>0</c:v>
                </c:pt>
                <c:pt idx="3861">
                  <c:v>0</c:v>
                </c:pt>
                <c:pt idx="3862">
                  <c:v>0</c:v>
                </c:pt>
                <c:pt idx="3863">
                  <c:v>0</c:v>
                </c:pt>
                <c:pt idx="3864">
                  <c:v>0</c:v>
                </c:pt>
                <c:pt idx="3865">
                  <c:v>0</c:v>
                </c:pt>
                <c:pt idx="3866">
                  <c:v>0</c:v>
                </c:pt>
                <c:pt idx="3867">
                  <c:v>0</c:v>
                </c:pt>
                <c:pt idx="3868">
                  <c:v>0</c:v>
                </c:pt>
                <c:pt idx="3869">
                  <c:v>0</c:v>
                </c:pt>
                <c:pt idx="3870">
                  <c:v>0</c:v>
                </c:pt>
                <c:pt idx="3871">
                  <c:v>0</c:v>
                </c:pt>
                <c:pt idx="3872">
                  <c:v>0</c:v>
                </c:pt>
                <c:pt idx="3873">
                  <c:v>0</c:v>
                </c:pt>
                <c:pt idx="3874">
                  <c:v>0</c:v>
                </c:pt>
                <c:pt idx="3875">
                  <c:v>0</c:v>
                </c:pt>
                <c:pt idx="3876">
                  <c:v>0</c:v>
                </c:pt>
                <c:pt idx="3877">
                  <c:v>0</c:v>
                </c:pt>
                <c:pt idx="3878">
                  <c:v>0</c:v>
                </c:pt>
                <c:pt idx="3879">
                  <c:v>0</c:v>
                </c:pt>
                <c:pt idx="3880">
                  <c:v>0</c:v>
                </c:pt>
                <c:pt idx="3881">
                  <c:v>0</c:v>
                </c:pt>
                <c:pt idx="3882">
                  <c:v>0</c:v>
                </c:pt>
                <c:pt idx="3883">
                  <c:v>0</c:v>
                </c:pt>
                <c:pt idx="3884">
                  <c:v>0</c:v>
                </c:pt>
                <c:pt idx="3885">
                  <c:v>0</c:v>
                </c:pt>
                <c:pt idx="3886">
                  <c:v>0</c:v>
                </c:pt>
                <c:pt idx="3887">
                  <c:v>0</c:v>
                </c:pt>
                <c:pt idx="3888">
                  <c:v>0</c:v>
                </c:pt>
                <c:pt idx="3889">
                  <c:v>0</c:v>
                </c:pt>
                <c:pt idx="3890">
                  <c:v>0</c:v>
                </c:pt>
                <c:pt idx="3891">
                  <c:v>0</c:v>
                </c:pt>
                <c:pt idx="3892">
                  <c:v>0</c:v>
                </c:pt>
                <c:pt idx="3893">
                  <c:v>0</c:v>
                </c:pt>
                <c:pt idx="3894">
                  <c:v>0</c:v>
                </c:pt>
                <c:pt idx="3895">
                  <c:v>0</c:v>
                </c:pt>
                <c:pt idx="3896">
                  <c:v>0</c:v>
                </c:pt>
                <c:pt idx="3897">
                  <c:v>0</c:v>
                </c:pt>
                <c:pt idx="3898">
                  <c:v>0</c:v>
                </c:pt>
                <c:pt idx="3899">
                  <c:v>0</c:v>
                </c:pt>
                <c:pt idx="3900">
                  <c:v>0</c:v>
                </c:pt>
                <c:pt idx="3901">
                  <c:v>0</c:v>
                </c:pt>
                <c:pt idx="3902">
                  <c:v>0</c:v>
                </c:pt>
                <c:pt idx="3903">
                  <c:v>0</c:v>
                </c:pt>
                <c:pt idx="3904">
                  <c:v>0</c:v>
                </c:pt>
                <c:pt idx="3905">
                  <c:v>0</c:v>
                </c:pt>
                <c:pt idx="3906">
                  <c:v>0</c:v>
                </c:pt>
                <c:pt idx="3907">
                  <c:v>0</c:v>
                </c:pt>
                <c:pt idx="3908">
                  <c:v>0</c:v>
                </c:pt>
                <c:pt idx="3909">
                  <c:v>0</c:v>
                </c:pt>
                <c:pt idx="3910">
                  <c:v>0</c:v>
                </c:pt>
                <c:pt idx="3911">
                  <c:v>0</c:v>
                </c:pt>
                <c:pt idx="3912">
                  <c:v>0</c:v>
                </c:pt>
                <c:pt idx="3913">
                  <c:v>0</c:v>
                </c:pt>
                <c:pt idx="3914">
                  <c:v>0</c:v>
                </c:pt>
                <c:pt idx="3915">
                  <c:v>0</c:v>
                </c:pt>
                <c:pt idx="3916">
                  <c:v>0</c:v>
                </c:pt>
                <c:pt idx="3917">
                  <c:v>0</c:v>
                </c:pt>
                <c:pt idx="3918">
                  <c:v>0</c:v>
                </c:pt>
                <c:pt idx="3919">
                  <c:v>0</c:v>
                </c:pt>
                <c:pt idx="3920">
                  <c:v>0</c:v>
                </c:pt>
                <c:pt idx="3921">
                  <c:v>0</c:v>
                </c:pt>
                <c:pt idx="3922">
                  <c:v>0</c:v>
                </c:pt>
                <c:pt idx="3923">
                  <c:v>0</c:v>
                </c:pt>
                <c:pt idx="3924">
                  <c:v>0</c:v>
                </c:pt>
                <c:pt idx="3925">
                  <c:v>0</c:v>
                </c:pt>
                <c:pt idx="3926">
                  <c:v>0</c:v>
                </c:pt>
                <c:pt idx="3927">
                  <c:v>0</c:v>
                </c:pt>
                <c:pt idx="3928">
                  <c:v>0</c:v>
                </c:pt>
                <c:pt idx="3929">
                  <c:v>0</c:v>
                </c:pt>
                <c:pt idx="3930">
                  <c:v>0</c:v>
                </c:pt>
                <c:pt idx="3931">
                  <c:v>0</c:v>
                </c:pt>
                <c:pt idx="3932">
                  <c:v>0</c:v>
                </c:pt>
                <c:pt idx="3933">
                  <c:v>0</c:v>
                </c:pt>
                <c:pt idx="3934">
                  <c:v>0</c:v>
                </c:pt>
                <c:pt idx="3935">
                  <c:v>0</c:v>
                </c:pt>
                <c:pt idx="3936">
                  <c:v>0</c:v>
                </c:pt>
                <c:pt idx="3937">
                  <c:v>0</c:v>
                </c:pt>
                <c:pt idx="3938">
                  <c:v>0</c:v>
                </c:pt>
                <c:pt idx="3939">
                  <c:v>0</c:v>
                </c:pt>
                <c:pt idx="3940">
                  <c:v>0</c:v>
                </c:pt>
                <c:pt idx="3941">
                  <c:v>0</c:v>
                </c:pt>
                <c:pt idx="3942">
                  <c:v>0</c:v>
                </c:pt>
                <c:pt idx="3943">
                  <c:v>0</c:v>
                </c:pt>
                <c:pt idx="3944">
                  <c:v>0</c:v>
                </c:pt>
                <c:pt idx="3945">
                  <c:v>0</c:v>
                </c:pt>
                <c:pt idx="3946">
                  <c:v>0</c:v>
                </c:pt>
                <c:pt idx="3947">
                  <c:v>0</c:v>
                </c:pt>
                <c:pt idx="3948">
                  <c:v>0</c:v>
                </c:pt>
                <c:pt idx="3949">
                  <c:v>0</c:v>
                </c:pt>
                <c:pt idx="3950">
                  <c:v>0</c:v>
                </c:pt>
                <c:pt idx="3951">
                  <c:v>0</c:v>
                </c:pt>
                <c:pt idx="3952">
                  <c:v>0</c:v>
                </c:pt>
                <c:pt idx="3953">
                  <c:v>0</c:v>
                </c:pt>
                <c:pt idx="3954">
                  <c:v>0</c:v>
                </c:pt>
                <c:pt idx="3955">
                  <c:v>0</c:v>
                </c:pt>
                <c:pt idx="3956">
                  <c:v>0</c:v>
                </c:pt>
                <c:pt idx="3957">
                  <c:v>0</c:v>
                </c:pt>
                <c:pt idx="3958">
                  <c:v>0</c:v>
                </c:pt>
                <c:pt idx="3959">
                  <c:v>0</c:v>
                </c:pt>
                <c:pt idx="3960">
                  <c:v>0</c:v>
                </c:pt>
                <c:pt idx="3961">
                  <c:v>0</c:v>
                </c:pt>
                <c:pt idx="3962">
                  <c:v>0</c:v>
                </c:pt>
                <c:pt idx="3963">
                  <c:v>0</c:v>
                </c:pt>
                <c:pt idx="3964">
                  <c:v>0</c:v>
                </c:pt>
                <c:pt idx="3965">
                  <c:v>0</c:v>
                </c:pt>
                <c:pt idx="3966">
                  <c:v>0</c:v>
                </c:pt>
                <c:pt idx="3967">
                  <c:v>0</c:v>
                </c:pt>
                <c:pt idx="3968">
                  <c:v>0</c:v>
                </c:pt>
                <c:pt idx="3969">
                  <c:v>0</c:v>
                </c:pt>
                <c:pt idx="3970">
                  <c:v>0</c:v>
                </c:pt>
                <c:pt idx="3971">
                  <c:v>0</c:v>
                </c:pt>
                <c:pt idx="3972">
                  <c:v>0</c:v>
                </c:pt>
                <c:pt idx="3973">
                  <c:v>0</c:v>
                </c:pt>
                <c:pt idx="3974">
                  <c:v>0</c:v>
                </c:pt>
                <c:pt idx="3975">
                  <c:v>0</c:v>
                </c:pt>
                <c:pt idx="3976">
                  <c:v>0</c:v>
                </c:pt>
                <c:pt idx="3977">
                  <c:v>0</c:v>
                </c:pt>
                <c:pt idx="3978">
                  <c:v>0</c:v>
                </c:pt>
                <c:pt idx="3979">
                  <c:v>0</c:v>
                </c:pt>
                <c:pt idx="3980">
                  <c:v>0</c:v>
                </c:pt>
                <c:pt idx="3981">
                  <c:v>0</c:v>
                </c:pt>
                <c:pt idx="3982">
                  <c:v>0</c:v>
                </c:pt>
                <c:pt idx="3983">
                  <c:v>0</c:v>
                </c:pt>
                <c:pt idx="3984">
                  <c:v>0</c:v>
                </c:pt>
                <c:pt idx="3985">
                  <c:v>0</c:v>
                </c:pt>
                <c:pt idx="3986">
                  <c:v>0</c:v>
                </c:pt>
                <c:pt idx="3987">
                  <c:v>0</c:v>
                </c:pt>
                <c:pt idx="3988">
                  <c:v>0</c:v>
                </c:pt>
                <c:pt idx="3989">
                  <c:v>0</c:v>
                </c:pt>
                <c:pt idx="3990">
                  <c:v>0</c:v>
                </c:pt>
                <c:pt idx="3991">
                  <c:v>0</c:v>
                </c:pt>
                <c:pt idx="3992">
                  <c:v>0</c:v>
                </c:pt>
                <c:pt idx="3993">
                  <c:v>0</c:v>
                </c:pt>
                <c:pt idx="3994">
                  <c:v>0</c:v>
                </c:pt>
                <c:pt idx="3995">
                  <c:v>0</c:v>
                </c:pt>
                <c:pt idx="3996">
                  <c:v>0</c:v>
                </c:pt>
                <c:pt idx="3997">
                  <c:v>0</c:v>
                </c:pt>
                <c:pt idx="3998">
                  <c:v>0</c:v>
                </c:pt>
                <c:pt idx="3999">
                  <c:v>0</c:v>
                </c:pt>
                <c:pt idx="4000">
                  <c:v>0</c:v>
                </c:pt>
                <c:pt idx="4001">
                  <c:v>0</c:v>
                </c:pt>
                <c:pt idx="4002">
                  <c:v>0</c:v>
                </c:pt>
                <c:pt idx="4003">
                  <c:v>0</c:v>
                </c:pt>
                <c:pt idx="4004">
                  <c:v>0</c:v>
                </c:pt>
                <c:pt idx="4005">
                  <c:v>0</c:v>
                </c:pt>
                <c:pt idx="4006">
                  <c:v>0</c:v>
                </c:pt>
                <c:pt idx="4007">
                  <c:v>0</c:v>
                </c:pt>
                <c:pt idx="4008">
                  <c:v>0</c:v>
                </c:pt>
                <c:pt idx="4009">
                  <c:v>0</c:v>
                </c:pt>
                <c:pt idx="4010">
                  <c:v>0</c:v>
                </c:pt>
                <c:pt idx="4011">
                  <c:v>0</c:v>
                </c:pt>
                <c:pt idx="4012">
                  <c:v>0</c:v>
                </c:pt>
                <c:pt idx="4013">
                  <c:v>0</c:v>
                </c:pt>
                <c:pt idx="4014">
                  <c:v>0</c:v>
                </c:pt>
                <c:pt idx="4015">
                  <c:v>0</c:v>
                </c:pt>
                <c:pt idx="4016">
                  <c:v>0</c:v>
                </c:pt>
                <c:pt idx="4017">
                  <c:v>0</c:v>
                </c:pt>
                <c:pt idx="4018">
                  <c:v>0</c:v>
                </c:pt>
                <c:pt idx="4019">
                  <c:v>0</c:v>
                </c:pt>
                <c:pt idx="4020">
                  <c:v>0</c:v>
                </c:pt>
                <c:pt idx="4021">
                  <c:v>0</c:v>
                </c:pt>
                <c:pt idx="4022">
                  <c:v>0</c:v>
                </c:pt>
                <c:pt idx="4023">
                  <c:v>0</c:v>
                </c:pt>
                <c:pt idx="4024">
                  <c:v>0</c:v>
                </c:pt>
                <c:pt idx="4025">
                  <c:v>0</c:v>
                </c:pt>
                <c:pt idx="4026">
                  <c:v>0</c:v>
                </c:pt>
                <c:pt idx="4027">
                  <c:v>0</c:v>
                </c:pt>
                <c:pt idx="4028">
                  <c:v>0</c:v>
                </c:pt>
                <c:pt idx="4029">
                  <c:v>0</c:v>
                </c:pt>
                <c:pt idx="4030">
                  <c:v>0</c:v>
                </c:pt>
                <c:pt idx="4031">
                  <c:v>0</c:v>
                </c:pt>
                <c:pt idx="4032">
                  <c:v>0</c:v>
                </c:pt>
                <c:pt idx="4033">
                  <c:v>0</c:v>
                </c:pt>
                <c:pt idx="4034">
                  <c:v>0</c:v>
                </c:pt>
                <c:pt idx="4035">
                  <c:v>0</c:v>
                </c:pt>
                <c:pt idx="4036">
                  <c:v>0</c:v>
                </c:pt>
                <c:pt idx="4037">
                  <c:v>0</c:v>
                </c:pt>
                <c:pt idx="4038">
                  <c:v>0</c:v>
                </c:pt>
                <c:pt idx="4039">
                  <c:v>0</c:v>
                </c:pt>
                <c:pt idx="4040">
                  <c:v>0</c:v>
                </c:pt>
                <c:pt idx="4041">
                  <c:v>0</c:v>
                </c:pt>
                <c:pt idx="4042">
                  <c:v>0</c:v>
                </c:pt>
                <c:pt idx="4043">
                  <c:v>0</c:v>
                </c:pt>
                <c:pt idx="4044">
                  <c:v>0</c:v>
                </c:pt>
                <c:pt idx="4045">
                  <c:v>0</c:v>
                </c:pt>
                <c:pt idx="4046">
                  <c:v>0</c:v>
                </c:pt>
                <c:pt idx="4047">
                  <c:v>0</c:v>
                </c:pt>
                <c:pt idx="4048">
                  <c:v>0</c:v>
                </c:pt>
                <c:pt idx="4049">
                  <c:v>0</c:v>
                </c:pt>
                <c:pt idx="4050">
                  <c:v>0</c:v>
                </c:pt>
                <c:pt idx="4051">
                  <c:v>0</c:v>
                </c:pt>
                <c:pt idx="4052">
                  <c:v>0</c:v>
                </c:pt>
                <c:pt idx="4053">
                  <c:v>0</c:v>
                </c:pt>
                <c:pt idx="4054">
                  <c:v>0</c:v>
                </c:pt>
                <c:pt idx="4055">
                  <c:v>0</c:v>
                </c:pt>
                <c:pt idx="4056">
                  <c:v>0</c:v>
                </c:pt>
                <c:pt idx="4057">
                  <c:v>0</c:v>
                </c:pt>
                <c:pt idx="4058">
                  <c:v>0</c:v>
                </c:pt>
                <c:pt idx="4059">
                  <c:v>0</c:v>
                </c:pt>
                <c:pt idx="4060">
                  <c:v>0</c:v>
                </c:pt>
                <c:pt idx="4061">
                  <c:v>0</c:v>
                </c:pt>
                <c:pt idx="4062">
                  <c:v>0</c:v>
                </c:pt>
                <c:pt idx="4063">
                  <c:v>0</c:v>
                </c:pt>
                <c:pt idx="4064">
                  <c:v>0</c:v>
                </c:pt>
                <c:pt idx="4065">
                  <c:v>0</c:v>
                </c:pt>
                <c:pt idx="4066">
                  <c:v>0</c:v>
                </c:pt>
                <c:pt idx="4067">
                  <c:v>0</c:v>
                </c:pt>
                <c:pt idx="4068">
                  <c:v>0</c:v>
                </c:pt>
                <c:pt idx="4069">
                  <c:v>0</c:v>
                </c:pt>
                <c:pt idx="4070">
                  <c:v>0</c:v>
                </c:pt>
                <c:pt idx="4071">
                  <c:v>0</c:v>
                </c:pt>
                <c:pt idx="4072">
                  <c:v>0</c:v>
                </c:pt>
                <c:pt idx="4073">
                  <c:v>0</c:v>
                </c:pt>
                <c:pt idx="4074">
                  <c:v>0</c:v>
                </c:pt>
                <c:pt idx="4075">
                  <c:v>0</c:v>
                </c:pt>
                <c:pt idx="4076">
                  <c:v>0</c:v>
                </c:pt>
                <c:pt idx="4077">
                  <c:v>0</c:v>
                </c:pt>
                <c:pt idx="4078">
                  <c:v>0</c:v>
                </c:pt>
                <c:pt idx="4079">
                  <c:v>0</c:v>
                </c:pt>
                <c:pt idx="4080">
                  <c:v>0</c:v>
                </c:pt>
                <c:pt idx="4081">
                  <c:v>0</c:v>
                </c:pt>
                <c:pt idx="4082">
                  <c:v>0</c:v>
                </c:pt>
                <c:pt idx="4083">
                  <c:v>0</c:v>
                </c:pt>
                <c:pt idx="4084">
                  <c:v>0</c:v>
                </c:pt>
                <c:pt idx="4085">
                  <c:v>0</c:v>
                </c:pt>
                <c:pt idx="4086">
                  <c:v>0</c:v>
                </c:pt>
                <c:pt idx="4087">
                  <c:v>0</c:v>
                </c:pt>
                <c:pt idx="4088">
                  <c:v>0</c:v>
                </c:pt>
                <c:pt idx="4089">
                  <c:v>0</c:v>
                </c:pt>
                <c:pt idx="4090">
                  <c:v>0</c:v>
                </c:pt>
                <c:pt idx="4091">
                  <c:v>0</c:v>
                </c:pt>
                <c:pt idx="4092">
                  <c:v>0</c:v>
                </c:pt>
                <c:pt idx="4093">
                  <c:v>0</c:v>
                </c:pt>
                <c:pt idx="4094">
                  <c:v>0</c:v>
                </c:pt>
                <c:pt idx="4095">
                  <c:v>0</c:v>
                </c:pt>
                <c:pt idx="4096">
                  <c:v>0</c:v>
                </c:pt>
                <c:pt idx="4097">
                  <c:v>0</c:v>
                </c:pt>
                <c:pt idx="4098">
                  <c:v>0</c:v>
                </c:pt>
                <c:pt idx="4099">
                  <c:v>0</c:v>
                </c:pt>
                <c:pt idx="4100">
                  <c:v>0</c:v>
                </c:pt>
                <c:pt idx="4101">
                  <c:v>0</c:v>
                </c:pt>
                <c:pt idx="4102">
                  <c:v>0</c:v>
                </c:pt>
                <c:pt idx="4103">
                  <c:v>0</c:v>
                </c:pt>
                <c:pt idx="4104">
                  <c:v>0</c:v>
                </c:pt>
                <c:pt idx="4105">
                  <c:v>0</c:v>
                </c:pt>
                <c:pt idx="4106">
                  <c:v>0</c:v>
                </c:pt>
                <c:pt idx="4107">
                  <c:v>0</c:v>
                </c:pt>
                <c:pt idx="4108">
                  <c:v>0</c:v>
                </c:pt>
                <c:pt idx="4109">
                  <c:v>0</c:v>
                </c:pt>
                <c:pt idx="4110">
                  <c:v>0</c:v>
                </c:pt>
                <c:pt idx="4111">
                  <c:v>0</c:v>
                </c:pt>
                <c:pt idx="4112">
                  <c:v>0</c:v>
                </c:pt>
                <c:pt idx="4113">
                  <c:v>0</c:v>
                </c:pt>
                <c:pt idx="4114">
                  <c:v>0</c:v>
                </c:pt>
                <c:pt idx="4115">
                  <c:v>0</c:v>
                </c:pt>
                <c:pt idx="4116">
                  <c:v>0</c:v>
                </c:pt>
                <c:pt idx="4117">
                  <c:v>0</c:v>
                </c:pt>
                <c:pt idx="4118">
                  <c:v>0</c:v>
                </c:pt>
                <c:pt idx="4119">
                  <c:v>0</c:v>
                </c:pt>
                <c:pt idx="4120">
                  <c:v>0</c:v>
                </c:pt>
                <c:pt idx="4121">
                  <c:v>0</c:v>
                </c:pt>
                <c:pt idx="4122">
                  <c:v>0</c:v>
                </c:pt>
                <c:pt idx="4123">
                  <c:v>0</c:v>
                </c:pt>
                <c:pt idx="4124">
                  <c:v>0</c:v>
                </c:pt>
                <c:pt idx="4125">
                  <c:v>0</c:v>
                </c:pt>
                <c:pt idx="4126">
                  <c:v>0</c:v>
                </c:pt>
                <c:pt idx="4127">
                  <c:v>0</c:v>
                </c:pt>
                <c:pt idx="4128">
                  <c:v>0</c:v>
                </c:pt>
                <c:pt idx="4129">
                  <c:v>0</c:v>
                </c:pt>
                <c:pt idx="4130">
                  <c:v>0</c:v>
                </c:pt>
                <c:pt idx="4131">
                  <c:v>0</c:v>
                </c:pt>
                <c:pt idx="4132">
                  <c:v>0</c:v>
                </c:pt>
                <c:pt idx="4133">
                  <c:v>0</c:v>
                </c:pt>
                <c:pt idx="4134">
                  <c:v>0</c:v>
                </c:pt>
                <c:pt idx="4135">
                  <c:v>0</c:v>
                </c:pt>
                <c:pt idx="4136">
                  <c:v>0</c:v>
                </c:pt>
                <c:pt idx="4137">
                  <c:v>0</c:v>
                </c:pt>
                <c:pt idx="4138">
                  <c:v>0</c:v>
                </c:pt>
                <c:pt idx="4139">
                  <c:v>0</c:v>
                </c:pt>
                <c:pt idx="4140">
                  <c:v>0</c:v>
                </c:pt>
                <c:pt idx="4141">
                  <c:v>0</c:v>
                </c:pt>
                <c:pt idx="4142">
                  <c:v>0</c:v>
                </c:pt>
                <c:pt idx="4143">
                  <c:v>0</c:v>
                </c:pt>
                <c:pt idx="4144">
                  <c:v>0</c:v>
                </c:pt>
                <c:pt idx="4145">
                  <c:v>0</c:v>
                </c:pt>
                <c:pt idx="4146">
                  <c:v>0</c:v>
                </c:pt>
                <c:pt idx="4147">
                  <c:v>0</c:v>
                </c:pt>
                <c:pt idx="4148">
                  <c:v>0</c:v>
                </c:pt>
                <c:pt idx="4149">
                  <c:v>0</c:v>
                </c:pt>
                <c:pt idx="4150">
                  <c:v>0</c:v>
                </c:pt>
                <c:pt idx="4151">
                  <c:v>0</c:v>
                </c:pt>
                <c:pt idx="4152">
                  <c:v>0</c:v>
                </c:pt>
                <c:pt idx="4153">
                  <c:v>0</c:v>
                </c:pt>
                <c:pt idx="4154">
                  <c:v>0</c:v>
                </c:pt>
                <c:pt idx="4155">
                  <c:v>0</c:v>
                </c:pt>
                <c:pt idx="4156">
                  <c:v>0</c:v>
                </c:pt>
                <c:pt idx="4157">
                  <c:v>0</c:v>
                </c:pt>
                <c:pt idx="4158">
                  <c:v>0</c:v>
                </c:pt>
                <c:pt idx="4159">
                  <c:v>0</c:v>
                </c:pt>
                <c:pt idx="4160">
                  <c:v>0</c:v>
                </c:pt>
                <c:pt idx="4161">
                  <c:v>0</c:v>
                </c:pt>
                <c:pt idx="4162">
                  <c:v>0</c:v>
                </c:pt>
                <c:pt idx="4163">
                  <c:v>0</c:v>
                </c:pt>
                <c:pt idx="4164">
                  <c:v>0</c:v>
                </c:pt>
                <c:pt idx="4165">
                  <c:v>0</c:v>
                </c:pt>
                <c:pt idx="4166">
                  <c:v>0</c:v>
                </c:pt>
                <c:pt idx="4167">
                  <c:v>0</c:v>
                </c:pt>
                <c:pt idx="4168">
                  <c:v>0</c:v>
                </c:pt>
                <c:pt idx="4169">
                  <c:v>0</c:v>
                </c:pt>
                <c:pt idx="4170">
                  <c:v>0</c:v>
                </c:pt>
                <c:pt idx="4171">
                  <c:v>0</c:v>
                </c:pt>
                <c:pt idx="4172">
                  <c:v>0</c:v>
                </c:pt>
                <c:pt idx="4173">
                  <c:v>0</c:v>
                </c:pt>
                <c:pt idx="4174">
                  <c:v>0</c:v>
                </c:pt>
                <c:pt idx="4175">
                  <c:v>0</c:v>
                </c:pt>
                <c:pt idx="4176">
                  <c:v>0</c:v>
                </c:pt>
                <c:pt idx="4177">
                  <c:v>0</c:v>
                </c:pt>
                <c:pt idx="4178">
                  <c:v>0</c:v>
                </c:pt>
                <c:pt idx="4179">
                  <c:v>0</c:v>
                </c:pt>
                <c:pt idx="4180">
                  <c:v>0</c:v>
                </c:pt>
                <c:pt idx="4181">
                  <c:v>0</c:v>
                </c:pt>
                <c:pt idx="4182">
                  <c:v>0</c:v>
                </c:pt>
                <c:pt idx="4183">
                  <c:v>0</c:v>
                </c:pt>
                <c:pt idx="4184">
                  <c:v>0</c:v>
                </c:pt>
                <c:pt idx="4185">
                  <c:v>0</c:v>
                </c:pt>
                <c:pt idx="4186">
                  <c:v>0</c:v>
                </c:pt>
                <c:pt idx="4187">
                  <c:v>0</c:v>
                </c:pt>
                <c:pt idx="4188">
                  <c:v>0</c:v>
                </c:pt>
                <c:pt idx="4189">
                  <c:v>0</c:v>
                </c:pt>
                <c:pt idx="4190">
                  <c:v>0</c:v>
                </c:pt>
                <c:pt idx="4191">
                  <c:v>0</c:v>
                </c:pt>
                <c:pt idx="4192">
                  <c:v>0</c:v>
                </c:pt>
                <c:pt idx="4193">
                  <c:v>0</c:v>
                </c:pt>
                <c:pt idx="4194">
                  <c:v>0</c:v>
                </c:pt>
                <c:pt idx="4195">
                  <c:v>0</c:v>
                </c:pt>
                <c:pt idx="4196">
                  <c:v>0</c:v>
                </c:pt>
                <c:pt idx="4197">
                  <c:v>0</c:v>
                </c:pt>
                <c:pt idx="4198">
                  <c:v>0</c:v>
                </c:pt>
                <c:pt idx="4199">
                  <c:v>0</c:v>
                </c:pt>
                <c:pt idx="4200">
                  <c:v>0</c:v>
                </c:pt>
                <c:pt idx="4201">
                  <c:v>0</c:v>
                </c:pt>
                <c:pt idx="4202">
                  <c:v>0</c:v>
                </c:pt>
                <c:pt idx="4203">
                  <c:v>0</c:v>
                </c:pt>
                <c:pt idx="4204">
                  <c:v>0</c:v>
                </c:pt>
                <c:pt idx="4205">
                  <c:v>0</c:v>
                </c:pt>
                <c:pt idx="4206">
                  <c:v>0</c:v>
                </c:pt>
                <c:pt idx="4207">
                  <c:v>0</c:v>
                </c:pt>
                <c:pt idx="4208">
                  <c:v>0</c:v>
                </c:pt>
                <c:pt idx="4209">
                  <c:v>0</c:v>
                </c:pt>
                <c:pt idx="4210">
                  <c:v>0</c:v>
                </c:pt>
                <c:pt idx="4211">
                  <c:v>0</c:v>
                </c:pt>
                <c:pt idx="4212">
                  <c:v>0</c:v>
                </c:pt>
                <c:pt idx="4213">
                  <c:v>0</c:v>
                </c:pt>
                <c:pt idx="4214">
                  <c:v>0</c:v>
                </c:pt>
                <c:pt idx="4215">
                  <c:v>0</c:v>
                </c:pt>
                <c:pt idx="4216">
                  <c:v>0</c:v>
                </c:pt>
                <c:pt idx="4217">
                  <c:v>0</c:v>
                </c:pt>
                <c:pt idx="4218">
                  <c:v>0</c:v>
                </c:pt>
                <c:pt idx="4219">
                  <c:v>0</c:v>
                </c:pt>
                <c:pt idx="4220">
                  <c:v>0</c:v>
                </c:pt>
                <c:pt idx="4221">
                  <c:v>0</c:v>
                </c:pt>
                <c:pt idx="4222">
                  <c:v>0</c:v>
                </c:pt>
                <c:pt idx="4223">
                  <c:v>0</c:v>
                </c:pt>
                <c:pt idx="4224">
                  <c:v>0</c:v>
                </c:pt>
                <c:pt idx="4225">
                  <c:v>0</c:v>
                </c:pt>
                <c:pt idx="4226">
                  <c:v>0</c:v>
                </c:pt>
                <c:pt idx="4227">
                  <c:v>0</c:v>
                </c:pt>
                <c:pt idx="4228">
                  <c:v>0</c:v>
                </c:pt>
                <c:pt idx="4229">
                  <c:v>0</c:v>
                </c:pt>
                <c:pt idx="4230">
                  <c:v>0</c:v>
                </c:pt>
                <c:pt idx="4231">
                  <c:v>0</c:v>
                </c:pt>
                <c:pt idx="4232">
                  <c:v>0</c:v>
                </c:pt>
                <c:pt idx="4233">
                  <c:v>0</c:v>
                </c:pt>
                <c:pt idx="4234">
                  <c:v>0</c:v>
                </c:pt>
                <c:pt idx="4235">
                  <c:v>0</c:v>
                </c:pt>
                <c:pt idx="4236">
                  <c:v>0</c:v>
                </c:pt>
                <c:pt idx="4237">
                  <c:v>0</c:v>
                </c:pt>
                <c:pt idx="4238">
                  <c:v>0</c:v>
                </c:pt>
                <c:pt idx="4239">
                  <c:v>0</c:v>
                </c:pt>
                <c:pt idx="4240">
                  <c:v>0</c:v>
                </c:pt>
                <c:pt idx="4241">
                  <c:v>0</c:v>
                </c:pt>
                <c:pt idx="4242">
                  <c:v>0</c:v>
                </c:pt>
                <c:pt idx="4243">
                  <c:v>0</c:v>
                </c:pt>
                <c:pt idx="4244">
                  <c:v>0</c:v>
                </c:pt>
                <c:pt idx="4245">
                  <c:v>0</c:v>
                </c:pt>
                <c:pt idx="4246">
                  <c:v>0</c:v>
                </c:pt>
                <c:pt idx="4247">
                  <c:v>0</c:v>
                </c:pt>
                <c:pt idx="4248">
                  <c:v>0</c:v>
                </c:pt>
                <c:pt idx="4249">
                  <c:v>0</c:v>
                </c:pt>
                <c:pt idx="4250">
                  <c:v>0</c:v>
                </c:pt>
                <c:pt idx="4251">
                  <c:v>0</c:v>
                </c:pt>
                <c:pt idx="4252">
                  <c:v>0</c:v>
                </c:pt>
                <c:pt idx="4253">
                  <c:v>0</c:v>
                </c:pt>
                <c:pt idx="4254">
                  <c:v>0</c:v>
                </c:pt>
                <c:pt idx="4255">
                  <c:v>0</c:v>
                </c:pt>
                <c:pt idx="4256">
                  <c:v>0</c:v>
                </c:pt>
                <c:pt idx="4257">
                  <c:v>0</c:v>
                </c:pt>
                <c:pt idx="4258">
                  <c:v>0</c:v>
                </c:pt>
                <c:pt idx="4259">
                  <c:v>0</c:v>
                </c:pt>
                <c:pt idx="4260">
                  <c:v>0</c:v>
                </c:pt>
                <c:pt idx="4261">
                  <c:v>0</c:v>
                </c:pt>
                <c:pt idx="4262">
                  <c:v>0</c:v>
                </c:pt>
                <c:pt idx="4263">
                  <c:v>0</c:v>
                </c:pt>
                <c:pt idx="4264">
                  <c:v>0</c:v>
                </c:pt>
                <c:pt idx="4265">
                  <c:v>0</c:v>
                </c:pt>
                <c:pt idx="4266">
                  <c:v>0</c:v>
                </c:pt>
                <c:pt idx="4267">
                  <c:v>0</c:v>
                </c:pt>
                <c:pt idx="4268">
                  <c:v>0</c:v>
                </c:pt>
                <c:pt idx="4269">
                  <c:v>0</c:v>
                </c:pt>
                <c:pt idx="4270">
                  <c:v>0</c:v>
                </c:pt>
                <c:pt idx="4271">
                  <c:v>0</c:v>
                </c:pt>
                <c:pt idx="4272">
                  <c:v>0</c:v>
                </c:pt>
                <c:pt idx="4273">
                  <c:v>0</c:v>
                </c:pt>
                <c:pt idx="4274">
                  <c:v>0</c:v>
                </c:pt>
                <c:pt idx="4275">
                  <c:v>0</c:v>
                </c:pt>
                <c:pt idx="4276">
                  <c:v>0</c:v>
                </c:pt>
                <c:pt idx="4277">
                  <c:v>0</c:v>
                </c:pt>
                <c:pt idx="4278">
                  <c:v>0</c:v>
                </c:pt>
                <c:pt idx="4279">
                  <c:v>0</c:v>
                </c:pt>
                <c:pt idx="4280">
                  <c:v>0</c:v>
                </c:pt>
                <c:pt idx="4281">
                  <c:v>0</c:v>
                </c:pt>
                <c:pt idx="4282">
                  <c:v>0</c:v>
                </c:pt>
                <c:pt idx="4283">
                  <c:v>0</c:v>
                </c:pt>
                <c:pt idx="4284">
                  <c:v>0</c:v>
                </c:pt>
                <c:pt idx="4285">
                  <c:v>0</c:v>
                </c:pt>
                <c:pt idx="4286">
                  <c:v>0</c:v>
                </c:pt>
                <c:pt idx="4287">
                  <c:v>0</c:v>
                </c:pt>
                <c:pt idx="4288">
                  <c:v>0</c:v>
                </c:pt>
                <c:pt idx="4289">
                  <c:v>0</c:v>
                </c:pt>
                <c:pt idx="4290">
                  <c:v>0</c:v>
                </c:pt>
                <c:pt idx="4291">
                  <c:v>0</c:v>
                </c:pt>
                <c:pt idx="4292">
                  <c:v>0</c:v>
                </c:pt>
                <c:pt idx="4293">
                  <c:v>0</c:v>
                </c:pt>
                <c:pt idx="4294">
                  <c:v>0</c:v>
                </c:pt>
                <c:pt idx="4295">
                  <c:v>0</c:v>
                </c:pt>
                <c:pt idx="4296">
                  <c:v>0</c:v>
                </c:pt>
                <c:pt idx="4297">
                  <c:v>0</c:v>
                </c:pt>
                <c:pt idx="4298">
                  <c:v>0</c:v>
                </c:pt>
                <c:pt idx="4299">
                  <c:v>0</c:v>
                </c:pt>
                <c:pt idx="4300">
                  <c:v>0</c:v>
                </c:pt>
                <c:pt idx="4301">
                  <c:v>0</c:v>
                </c:pt>
                <c:pt idx="4302">
                  <c:v>0</c:v>
                </c:pt>
                <c:pt idx="4303">
                  <c:v>0</c:v>
                </c:pt>
                <c:pt idx="4304">
                  <c:v>0</c:v>
                </c:pt>
                <c:pt idx="4305">
                  <c:v>0</c:v>
                </c:pt>
                <c:pt idx="4306">
                  <c:v>0</c:v>
                </c:pt>
                <c:pt idx="4307">
                  <c:v>0</c:v>
                </c:pt>
                <c:pt idx="4308">
                  <c:v>0</c:v>
                </c:pt>
                <c:pt idx="4309">
                  <c:v>0</c:v>
                </c:pt>
                <c:pt idx="4310">
                  <c:v>0</c:v>
                </c:pt>
                <c:pt idx="4311">
                  <c:v>0</c:v>
                </c:pt>
                <c:pt idx="4312">
                  <c:v>0</c:v>
                </c:pt>
                <c:pt idx="4313">
                  <c:v>0</c:v>
                </c:pt>
                <c:pt idx="4314">
                  <c:v>0</c:v>
                </c:pt>
                <c:pt idx="4315">
                  <c:v>0</c:v>
                </c:pt>
                <c:pt idx="4316">
                  <c:v>0</c:v>
                </c:pt>
                <c:pt idx="4317">
                  <c:v>0</c:v>
                </c:pt>
                <c:pt idx="4318">
                  <c:v>0</c:v>
                </c:pt>
                <c:pt idx="4319">
                  <c:v>0</c:v>
                </c:pt>
                <c:pt idx="4320">
                  <c:v>0</c:v>
                </c:pt>
                <c:pt idx="4321">
                  <c:v>0</c:v>
                </c:pt>
                <c:pt idx="4322">
                  <c:v>0</c:v>
                </c:pt>
                <c:pt idx="4323">
                  <c:v>0</c:v>
                </c:pt>
                <c:pt idx="4324">
                  <c:v>0</c:v>
                </c:pt>
                <c:pt idx="4325">
                  <c:v>0</c:v>
                </c:pt>
                <c:pt idx="4326">
                  <c:v>0</c:v>
                </c:pt>
                <c:pt idx="4327">
                  <c:v>0</c:v>
                </c:pt>
                <c:pt idx="4328">
                  <c:v>0</c:v>
                </c:pt>
                <c:pt idx="4329">
                  <c:v>0</c:v>
                </c:pt>
                <c:pt idx="4330">
                  <c:v>0</c:v>
                </c:pt>
                <c:pt idx="4331">
                  <c:v>0</c:v>
                </c:pt>
                <c:pt idx="4332">
                  <c:v>0</c:v>
                </c:pt>
                <c:pt idx="4333">
                  <c:v>0</c:v>
                </c:pt>
                <c:pt idx="4334">
                  <c:v>0</c:v>
                </c:pt>
                <c:pt idx="4335">
                  <c:v>0</c:v>
                </c:pt>
                <c:pt idx="4336">
                  <c:v>0</c:v>
                </c:pt>
                <c:pt idx="4337">
                  <c:v>0</c:v>
                </c:pt>
                <c:pt idx="4338">
                  <c:v>0</c:v>
                </c:pt>
                <c:pt idx="4339">
                  <c:v>0</c:v>
                </c:pt>
                <c:pt idx="4340">
                  <c:v>0</c:v>
                </c:pt>
                <c:pt idx="4341">
                  <c:v>0</c:v>
                </c:pt>
                <c:pt idx="4342">
                  <c:v>0</c:v>
                </c:pt>
                <c:pt idx="4343">
                  <c:v>0</c:v>
                </c:pt>
                <c:pt idx="4344">
                  <c:v>0</c:v>
                </c:pt>
                <c:pt idx="4345">
                  <c:v>0</c:v>
                </c:pt>
                <c:pt idx="4346">
                  <c:v>0</c:v>
                </c:pt>
                <c:pt idx="4347">
                  <c:v>0</c:v>
                </c:pt>
                <c:pt idx="4348">
                  <c:v>0</c:v>
                </c:pt>
                <c:pt idx="4349">
                  <c:v>0</c:v>
                </c:pt>
                <c:pt idx="4350">
                  <c:v>0</c:v>
                </c:pt>
                <c:pt idx="4351">
                  <c:v>0</c:v>
                </c:pt>
                <c:pt idx="4352">
                  <c:v>0</c:v>
                </c:pt>
                <c:pt idx="4353">
                  <c:v>0</c:v>
                </c:pt>
                <c:pt idx="4354">
                  <c:v>0</c:v>
                </c:pt>
                <c:pt idx="4355">
                  <c:v>0</c:v>
                </c:pt>
                <c:pt idx="4356">
                  <c:v>0</c:v>
                </c:pt>
                <c:pt idx="4357">
                  <c:v>0</c:v>
                </c:pt>
                <c:pt idx="4358">
                  <c:v>0</c:v>
                </c:pt>
                <c:pt idx="4359">
                  <c:v>0</c:v>
                </c:pt>
                <c:pt idx="4360">
                  <c:v>0</c:v>
                </c:pt>
                <c:pt idx="4361">
                  <c:v>0</c:v>
                </c:pt>
                <c:pt idx="4362">
                  <c:v>0</c:v>
                </c:pt>
                <c:pt idx="4363">
                  <c:v>0</c:v>
                </c:pt>
                <c:pt idx="4364">
                  <c:v>0</c:v>
                </c:pt>
                <c:pt idx="4365">
                  <c:v>0</c:v>
                </c:pt>
                <c:pt idx="4366">
                  <c:v>0</c:v>
                </c:pt>
                <c:pt idx="4367">
                  <c:v>0</c:v>
                </c:pt>
                <c:pt idx="4368">
                  <c:v>0</c:v>
                </c:pt>
                <c:pt idx="4369">
                  <c:v>0</c:v>
                </c:pt>
                <c:pt idx="4370">
                  <c:v>0</c:v>
                </c:pt>
                <c:pt idx="4371">
                  <c:v>0</c:v>
                </c:pt>
                <c:pt idx="4372">
                  <c:v>0</c:v>
                </c:pt>
                <c:pt idx="4373">
                  <c:v>0</c:v>
                </c:pt>
                <c:pt idx="4374">
                  <c:v>0</c:v>
                </c:pt>
                <c:pt idx="4375">
                  <c:v>0</c:v>
                </c:pt>
                <c:pt idx="4376">
                  <c:v>0</c:v>
                </c:pt>
                <c:pt idx="4377">
                  <c:v>0</c:v>
                </c:pt>
                <c:pt idx="4378">
                  <c:v>0</c:v>
                </c:pt>
                <c:pt idx="4379">
                  <c:v>0</c:v>
                </c:pt>
                <c:pt idx="4380">
                  <c:v>0</c:v>
                </c:pt>
                <c:pt idx="4381">
                  <c:v>0</c:v>
                </c:pt>
                <c:pt idx="4382">
                  <c:v>0</c:v>
                </c:pt>
                <c:pt idx="4383">
                  <c:v>0</c:v>
                </c:pt>
                <c:pt idx="4384">
                  <c:v>0</c:v>
                </c:pt>
                <c:pt idx="4385">
                  <c:v>0</c:v>
                </c:pt>
                <c:pt idx="4386">
                  <c:v>0</c:v>
                </c:pt>
                <c:pt idx="4387">
                  <c:v>0</c:v>
                </c:pt>
                <c:pt idx="4388">
                  <c:v>0</c:v>
                </c:pt>
                <c:pt idx="4389">
                  <c:v>0</c:v>
                </c:pt>
                <c:pt idx="4390">
                  <c:v>0</c:v>
                </c:pt>
                <c:pt idx="4391">
                  <c:v>0</c:v>
                </c:pt>
                <c:pt idx="4392">
                  <c:v>0</c:v>
                </c:pt>
                <c:pt idx="4393">
                  <c:v>0</c:v>
                </c:pt>
                <c:pt idx="4394">
                  <c:v>7.6307611266504739E-5</c:v>
                </c:pt>
                <c:pt idx="4395">
                  <c:v>1.2321571717067367E-3</c:v>
                </c:pt>
                <c:pt idx="4396">
                  <c:v>2.0647678436376275E-3</c:v>
                </c:pt>
                <c:pt idx="4397">
                  <c:v>3.1346358746804528E-3</c:v>
                </c:pt>
                <c:pt idx="4398">
                  <c:v>3.9068902886149979E-3</c:v>
                </c:pt>
                <c:pt idx="4399">
                  <c:v>5.1115341300696391E-3</c:v>
                </c:pt>
                <c:pt idx="4400">
                  <c:v>6.1538630731053289E-3</c:v>
                </c:pt>
                <c:pt idx="4401">
                  <c:v>7.4640253891877359E-3</c:v>
                </c:pt>
                <c:pt idx="4402">
                  <c:v>8.6284024986376835E-3</c:v>
                </c:pt>
                <c:pt idx="4403">
                  <c:v>9.8756898871763272E-3</c:v>
                </c:pt>
                <c:pt idx="4404">
                  <c:v>1.1384605438367073E-2</c:v>
                </c:pt>
                <c:pt idx="4405">
                  <c:v>1.2599831261602365E-2</c:v>
                </c:pt>
                <c:pt idx="4406">
                  <c:v>1.3598429546670931E-2</c:v>
                </c:pt>
                <c:pt idx="4407">
                  <c:v>1.5057167999980556E-2</c:v>
                </c:pt>
                <c:pt idx="4408">
                  <c:v>1.6259712763511191E-2</c:v>
                </c:pt>
                <c:pt idx="4409">
                  <c:v>1.7298163616706715E-2</c:v>
                </c:pt>
                <c:pt idx="4410">
                  <c:v>1.8146169919685286E-2</c:v>
                </c:pt>
                <c:pt idx="4411">
                  <c:v>1.8961796369144482E-2</c:v>
                </c:pt>
                <c:pt idx="4412">
                  <c:v>1.959842160837108E-2</c:v>
                </c:pt>
                <c:pt idx="4413">
                  <c:v>2.0276010695462223E-2</c:v>
                </c:pt>
                <c:pt idx="4414">
                  <c:v>2.0820360691291881E-2</c:v>
                </c:pt>
                <c:pt idx="4415">
                  <c:v>2.1292539342115269E-2</c:v>
                </c:pt>
                <c:pt idx="4416">
                  <c:v>2.1586282086086615E-2</c:v>
                </c:pt>
                <c:pt idx="4417">
                  <c:v>2.1873768871202064E-2</c:v>
                </c:pt>
                <c:pt idx="4418">
                  <c:v>2.2058745091290948E-2</c:v>
                </c:pt>
                <c:pt idx="4419">
                  <c:v>2.220499153249865E-2</c:v>
                </c:pt>
                <c:pt idx="4420">
                  <c:v>2.2135132747883177E-2</c:v>
                </c:pt>
                <c:pt idx="4421">
                  <c:v>2.1834527945391306E-2</c:v>
                </c:pt>
                <c:pt idx="4422">
                  <c:v>2.1941355534715153E-2</c:v>
                </c:pt>
                <c:pt idx="4423">
                  <c:v>2.1726571887300938E-2</c:v>
                </c:pt>
                <c:pt idx="4424">
                  <c:v>2.1368995592283502E-2</c:v>
                </c:pt>
                <c:pt idx="4425">
                  <c:v>2.1403925250983186E-2</c:v>
                </c:pt>
                <c:pt idx="4426">
                  <c:v>2.1346402702327107E-2</c:v>
                </c:pt>
                <c:pt idx="4427">
                  <c:v>2.1244292163532585E-2</c:v>
                </c:pt>
                <c:pt idx="4428">
                  <c:v>2.086276453184821E-2</c:v>
                </c:pt>
                <c:pt idx="4429">
                  <c:v>2.0733844067173969E-2</c:v>
                </c:pt>
                <c:pt idx="4430">
                  <c:v>2.0502625996342734E-2</c:v>
                </c:pt>
                <c:pt idx="4431">
                  <c:v>2.0315747966564046E-2</c:v>
                </c:pt>
                <c:pt idx="4432">
                  <c:v>1.9989578891154432E-2</c:v>
                </c:pt>
                <c:pt idx="4433">
                  <c:v>1.9651847306526291E-2</c:v>
                </c:pt>
                <c:pt idx="4434">
                  <c:v>1.9573282037970693E-2</c:v>
                </c:pt>
                <c:pt idx="4435">
                  <c:v>1.9602576116006801E-2</c:v>
                </c:pt>
                <c:pt idx="4436">
                  <c:v>1.9591224502500806E-2</c:v>
                </c:pt>
                <c:pt idx="4437">
                  <c:v>2.0484082999967033E-2</c:v>
                </c:pt>
                <c:pt idx="4438">
                  <c:v>2.1195517641823706E-2</c:v>
                </c:pt>
                <c:pt idx="4439">
                  <c:v>2.2242459837404461E-2</c:v>
                </c:pt>
                <c:pt idx="4440">
                  <c:v>2.3347349198395158E-2</c:v>
                </c:pt>
                <c:pt idx="4441">
                  <c:v>2.4599340770675372E-2</c:v>
                </c:pt>
                <c:pt idx="4442">
                  <c:v>2.6257412979522738E-2</c:v>
                </c:pt>
                <c:pt idx="4443">
                  <c:v>2.7668715154043042E-2</c:v>
                </c:pt>
                <c:pt idx="4444">
                  <c:v>2.868819316336978E-2</c:v>
                </c:pt>
                <c:pt idx="4445">
                  <c:v>2.9499125119624835E-2</c:v>
                </c:pt>
                <c:pt idx="4446">
                  <c:v>3.0167153202053362E-2</c:v>
                </c:pt>
                <c:pt idx="4447">
                  <c:v>3.066753764738829E-2</c:v>
                </c:pt>
                <c:pt idx="4448">
                  <c:v>3.0949382750981587E-2</c:v>
                </c:pt>
                <c:pt idx="4449">
                  <c:v>3.1511023506802335E-2</c:v>
                </c:pt>
                <c:pt idx="4450">
                  <c:v>3.2013562418297573E-2</c:v>
                </c:pt>
                <c:pt idx="4451">
                  <c:v>3.2269140883090866E-2</c:v>
                </c:pt>
                <c:pt idx="4452">
                  <c:v>3.2784408051585903E-2</c:v>
                </c:pt>
                <c:pt idx="4453">
                  <c:v>3.3045386523721965E-2</c:v>
                </c:pt>
                <c:pt idx="4454">
                  <c:v>3.3411654898547916E-2</c:v>
                </c:pt>
                <c:pt idx="4455">
                  <c:v>3.388936572703672E-2</c:v>
                </c:pt>
                <c:pt idx="4456">
                  <c:v>3.4206596383059319E-2</c:v>
                </c:pt>
                <c:pt idx="4457">
                  <c:v>3.4348421592335893E-2</c:v>
                </c:pt>
                <c:pt idx="4458">
                  <c:v>3.4534469352741279E-2</c:v>
                </c:pt>
                <c:pt idx="4459">
                  <c:v>3.4627986527178044E-2</c:v>
                </c:pt>
                <c:pt idx="4460">
                  <c:v>3.4523554898325412E-2</c:v>
                </c:pt>
                <c:pt idx="4461">
                  <c:v>3.4073496956149203E-2</c:v>
                </c:pt>
                <c:pt idx="4462">
                  <c:v>3.3638950057290007E-2</c:v>
                </c:pt>
                <c:pt idx="4463">
                  <c:v>3.304346253171879E-2</c:v>
                </c:pt>
                <c:pt idx="4464">
                  <c:v>3.260013457652116E-2</c:v>
                </c:pt>
                <c:pt idx="4465">
                  <c:v>3.2140836130834974E-2</c:v>
                </c:pt>
                <c:pt idx="4466">
                  <c:v>3.1529901903040933E-2</c:v>
                </c:pt>
                <c:pt idx="4467">
                  <c:v>3.1278538367429859E-2</c:v>
                </c:pt>
                <c:pt idx="4468">
                  <c:v>3.070123698779869E-2</c:v>
                </c:pt>
                <c:pt idx="4469">
                  <c:v>3.0366860946595867E-2</c:v>
                </c:pt>
                <c:pt idx="4470">
                  <c:v>3.0035536442872719E-2</c:v>
                </c:pt>
                <c:pt idx="4471">
                  <c:v>2.9776728328167943E-2</c:v>
                </c:pt>
                <c:pt idx="4472">
                  <c:v>2.980714838313921E-2</c:v>
                </c:pt>
                <c:pt idx="4473">
                  <c:v>2.9697285425578548E-2</c:v>
                </c:pt>
                <c:pt idx="4474">
                  <c:v>2.946456821018107E-2</c:v>
                </c:pt>
                <c:pt idx="4475">
                  <c:v>2.9023147134824387E-2</c:v>
                </c:pt>
                <c:pt idx="4476">
                  <c:v>2.8739455124370473E-2</c:v>
                </c:pt>
                <c:pt idx="4477">
                  <c:v>2.8218872440688787E-2</c:v>
                </c:pt>
                <c:pt idx="4478">
                  <c:v>2.7384868624114069E-2</c:v>
                </c:pt>
                <c:pt idx="4479">
                  <c:v>2.6922291424160152E-2</c:v>
                </c:pt>
                <c:pt idx="4480">
                  <c:v>2.6482082155821797E-2</c:v>
                </c:pt>
                <c:pt idx="4481">
                  <c:v>2.5929697998201502E-2</c:v>
                </c:pt>
                <c:pt idx="4482">
                  <c:v>2.5246620550155533E-2</c:v>
                </c:pt>
                <c:pt idx="4483">
                  <c:v>2.4296564217971623E-2</c:v>
                </c:pt>
                <c:pt idx="4484">
                  <c:v>2.3606613844308351E-2</c:v>
                </c:pt>
                <c:pt idx="4485">
                  <c:v>2.2941158522837363E-2</c:v>
                </c:pt>
                <c:pt idx="4486">
                  <c:v>2.2219153181856091E-2</c:v>
                </c:pt>
                <c:pt idx="4487">
                  <c:v>2.1344748200414591E-2</c:v>
                </c:pt>
                <c:pt idx="4488">
                  <c:v>2.0939075423638886E-2</c:v>
                </c:pt>
                <c:pt idx="4489">
                  <c:v>2.0439671591500529E-2</c:v>
                </c:pt>
                <c:pt idx="4490">
                  <c:v>1.9963595788534884E-2</c:v>
                </c:pt>
                <c:pt idx="4491">
                  <c:v>1.9252762548305682E-2</c:v>
                </c:pt>
                <c:pt idx="4492">
                  <c:v>1.880769477912236E-2</c:v>
                </c:pt>
                <c:pt idx="4493">
                  <c:v>1.8462274947576296E-2</c:v>
                </c:pt>
                <c:pt idx="4494">
                  <c:v>1.8475691284070998E-2</c:v>
                </c:pt>
                <c:pt idx="4495">
                  <c:v>1.8399370046131638E-2</c:v>
                </c:pt>
                <c:pt idx="4496">
                  <c:v>1.8334943949617006E-2</c:v>
                </c:pt>
                <c:pt idx="4497">
                  <c:v>1.8830410831939239E-2</c:v>
                </c:pt>
                <c:pt idx="4498">
                  <c:v>1.909958502325337E-2</c:v>
                </c:pt>
                <c:pt idx="4499">
                  <c:v>1.9474050568102974E-2</c:v>
                </c:pt>
                <c:pt idx="4500">
                  <c:v>1.9634170348145314E-2</c:v>
                </c:pt>
                <c:pt idx="4501">
                  <c:v>2.0150186665032366E-2</c:v>
                </c:pt>
                <c:pt idx="4502">
                  <c:v>2.0477823849708924E-2</c:v>
                </c:pt>
                <c:pt idx="4503">
                  <c:v>2.1103964587439603E-2</c:v>
                </c:pt>
                <c:pt idx="4504">
                  <c:v>2.1913913963689344E-2</c:v>
                </c:pt>
                <c:pt idx="4505">
                  <c:v>2.2629971125310729E-2</c:v>
                </c:pt>
                <c:pt idx="4506">
                  <c:v>2.3527396831944103E-2</c:v>
                </c:pt>
                <c:pt idx="4507">
                  <c:v>2.4260380582784152E-2</c:v>
                </c:pt>
                <c:pt idx="4508">
                  <c:v>2.4793246480177382E-2</c:v>
                </c:pt>
                <c:pt idx="4509">
                  <c:v>2.5444414344090237E-2</c:v>
                </c:pt>
                <c:pt idx="4510">
                  <c:v>2.5829724878450134E-2</c:v>
                </c:pt>
                <c:pt idx="4511">
                  <c:v>2.613509121373787E-2</c:v>
                </c:pt>
                <c:pt idx="4512">
                  <c:v>2.6424927619110881E-2</c:v>
                </c:pt>
                <c:pt idx="4513">
                  <c:v>2.8213094153163854E-2</c:v>
                </c:pt>
                <c:pt idx="4514">
                  <c:v>3.0116868836621697E-2</c:v>
                </c:pt>
                <c:pt idx="4515">
                  <c:v>3.1575829670411081E-2</c:v>
                </c:pt>
                <c:pt idx="4516">
                  <c:v>3.270720031181866E-2</c:v>
                </c:pt>
                <c:pt idx="4517">
                  <c:v>3.3424140903989479E-2</c:v>
                </c:pt>
                <c:pt idx="4518">
                  <c:v>3.4088598287654905E-2</c:v>
                </c:pt>
                <c:pt idx="4519">
                  <c:v>3.4464616786515828E-2</c:v>
                </c:pt>
                <c:pt idx="4520">
                  <c:v>3.4704490358523063E-2</c:v>
                </c:pt>
                <c:pt idx="4521">
                  <c:v>3.5179805970076028E-2</c:v>
                </c:pt>
                <c:pt idx="4522">
                  <c:v>3.5431502891221253E-2</c:v>
                </c:pt>
                <c:pt idx="4523">
                  <c:v>3.5326784524426405E-2</c:v>
                </c:pt>
                <c:pt idx="4524">
                  <c:v>3.516747923464901E-2</c:v>
                </c:pt>
                <c:pt idx="4525">
                  <c:v>3.4698450376561316E-2</c:v>
                </c:pt>
                <c:pt idx="4526">
                  <c:v>3.3928650303634719E-2</c:v>
                </c:pt>
                <c:pt idx="4527">
                  <c:v>3.351126448292497E-2</c:v>
                </c:pt>
                <c:pt idx="4528">
                  <c:v>3.290090160863017E-2</c:v>
                </c:pt>
                <c:pt idx="4529">
                  <c:v>3.2155452347427581E-2</c:v>
                </c:pt>
                <c:pt idx="4530">
                  <c:v>3.1103441329874443E-2</c:v>
                </c:pt>
                <c:pt idx="4531">
                  <c:v>3.0197008070711837E-2</c:v>
                </c:pt>
                <c:pt idx="4532">
                  <c:v>2.9086641023881216E-2</c:v>
                </c:pt>
                <c:pt idx="4533">
                  <c:v>2.8282877850867982E-2</c:v>
                </c:pt>
                <c:pt idx="4534">
                  <c:v>2.7663055019472443E-2</c:v>
                </c:pt>
                <c:pt idx="4535">
                  <c:v>2.6925103899414261E-2</c:v>
                </c:pt>
                <c:pt idx="4536">
                  <c:v>2.6162496752186411E-2</c:v>
                </c:pt>
                <c:pt idx="4537">
                  <c:v>2.5225560185636552E-2</c:v>
                </c:pt>
                <c:pt idx="4538">
                  <c:v>2.4113318259851406E-2</c:v>
                </c:pt>
                <c:pt idx="4539">
                  <c:v>2.2879607974661448E-2</c:v>
                </c:pt>
                <c:pt idx="4540">
                  <c:v>2.1240078537436632E-2</c:v>
                </c:pt>
                <c:pt idx="4541">
                  <c:v>1.9452191566258971E-2</c:v>
                </c:pt>
                <c:pt idx="4542">
                  <c:v>1.7264927926045837E-2</c:v>
                </c:pt>
                <c:pt idx="4543">
                  <c:v>1.7065888759136238E-2</c:v>
                </c:pt>
                <c:pt idx="4544">
                  <c:v>1.7204335839386665E-2</c:v>
                </c:pt>
                <c:pt idx="4545">
                  <c:v>1.7348036048439857E-2</c:v>
                </c:pt>
                <c:pt idx="4546">
                  <c:v>1.7353183406098625E-2</c:v>
                </c:pt>
                <c:pt idx="4547">
                  <c:v>1.754116597922804E-2</c:v>
                </c:pt>
                <c:pt idx="4548">
                  <c:v>1.8062819814229802E-2</c:v>
                </c:pt>
                <c:pt idx="4549">
                  <c:v>1.8340053227810613E-2</c:v>
                </c:pt>
                <c:pt idx="4550">
                  <c:v>1.8297804104375474E-2</c:v>
                </c:pt>
                <c:pt idx="4551">
                  <c:v>1.8646351436080278E-2</c:v>
                </c:pt>
                <c:pt idx="4552">
                  <c:v>1.9110611807628113E-2</c:v>
                </c:pt>
                <c:pt idx="4553">
                  <c:v>1.9474422971349142E-2</c:v>
                </c:pt>
                <c:pt idx="4554">
                  <c:v>2.0020364342880945E-2</c:v>
                </c:pt>
                <c:pt idx="4555">
                  <c:v>2.0694484648750011E-2</c:v>
                </c:pt>
                <c:pt idx="4556">
                  <c:v>2.1285427692039373E-2</c:v>
                </c:pt>
                <c:pt idx="4557">
                  <c:v>2.1698554017609981E-2</c:v>
                </c:pt>
                <c:pt idx="4558">
                  <c:v>2.258860062827835E-2</c:v>
                </c:pt>
                <c:pt idx="4559">
                  <c:v>2.3468978240363741E-2</c:v>
                </c:pt>
                <c:pt idx="4560">
                  <c:v>2.4356089947342775E-2</c:v>
                </c:pt>
                <c:pt idx="4561">
                  <c:v>2.5280368430213328E-2</c:v>
                </c:pt>
                <c:pt idx="4562">
                  <c:v>2.5978462779787267E-2</c:v>
                </c:pt>
                <c:pt idx="4563">
                  <c:v>2.6932235054259443E-2</c:v>
                </c:pt>
                <c:pt idx="4564">
                  <c:v>2.779345230242165E-2</c:v>
                </c:pt>
                <c:pt idx="4565">
                  <c:v>2.8491202914070448E-2</c:v>
                </c:pt>
                <c:pt idx="4566">
                  <c:v>2.9063911888225862E-2</c:v>
                </c:pt>
                <c:pt idx="4567">
                  <c:v>2.9403058974667749E-2</c:v>
                </c:pt>
                <c:pt idx="4568">
                  <c:v>2.9786660408888565E-2</c:v>
                </c:pt>
                <c:pt idx="4569">
                  <c:v>2.9872349345899506E-2</c:v>
                </c:pt>
                <c:pt idx="4570">
                  <c:v>2.9845173871786368E-2</c:v>
                </c:pt>
                <c:pt idx="4571">
                  <c:v>3.0057672816833841E-2</c:v>
                </c:pt>
                <c:pt idx="4572">
                  <c:v>3.0097734365528012E-2</c:v>
                </c:pt>
                <c:pt idx="4573">
                  <c:v>3.0060495746281196E-2</c:v>
                </c:pt>
                <c:pt idx="4574">
                  <c:v>3.0178843705819018E-2</c:v>
                </c:pt>
                <c:pt idx="4575">
                  <c:v>3.0372457762239184E-2</c:v>
                </c:pt>
                <c:pt idx="4576">
                  <c:v>3.0745556402777412E-2</c:v>
                </c:pt>
                <c:pt idx="4577">
                  <c:v>3.1069313508177564E-2</c:v>
                </c:pt>
                <c:pt idx="4578">
                  <c:v>3.1525017789868284E-2</c:v>
                </c:pt>
                <c:pt idx="4579">
                  <c:v>3.1700413013261951E-2</c:v>
                </c:pt>
                <c:pt idx="4580">
                  <c:v>3.1531050337325554E-2</c:v>
                </c:pt>
                <c:pt idx="4581">
                  <c:v>3.132535702068872E-2</c:v>
                </c:pt>
                <c:pt idx="4582">
                  <c:v>3.0971842624487003E-2</c:v>
                </c:pt>
                <c:pt idx="4583">
                  <c:v>3.0616201586088968E-2</c:v>
                </c:pt>
                <c:pt idx="4584">
                  <c:v>3.0343192563502833E-2</c:v>
                </c:pt>
                <c:pt idx="4585">
                  <c:v>3.0198306313235845E-2</c:v>
                </c:pt>
                <c:pt idx="4586">
                  <c:v>3.0188069272972243E-2</c:v>
                </c:pt>
                <c:pt idx="4587">
                  <c:v>3.0662345094784892E-2</c:v>
                </c:pt>
                <c:pt idx="4588">
                  <c:v>3.1426888435059551E-2</c:v>
                </c:pt>
                <c:pt idx="4589">
                  <c:v>3.2184411686850802E-2</c:v>
                </c:pt>
                <c:pt idx="4590">
                  <c:v>3.2695807656702693E-2</c:v>
                </c:pt>
                <c:pt idx="4591">
                  <c:v>3.3198454985981077E-2</c:v>
                </c:pt>
                <c:pt idx="4592">
                  <c:v>3.3766433750115302E-2</c:v>
                </c:pt>
                <c:pt idx="4593">
                  <c:v>3.425370796210727E-2</c:v>
                </c:pt>
                <c:pt idx="4594">
                  <c:v>3.472131799901694E-2</c:v>
                </c:pt>
                <c:pt idx="4595">
                  <c:v>3.4905345589444685E-2</c:v>
                </c:pt>
                <c:pt idx="4596">
                  <c:v>3.4805595619311958E-2</c:v>
                </c:pt>
                <c:pt idx="4597">
                  <c:v>3.439092628670485E-2</c:v>
                </c:pt>
                <c:pt idx="4598">
                  <c:v>3.3961934333449025E-2</c:v>
                </c:pt>
                <c:pt idx="4599">
                  <c:v>3.3144419312267394E-2</c:v>
                </c:pt>
                <c:pt idx="4600">
                  <c:v>3.2170037456199681E-2</c:v>
                </c:pt>
                <c:pt idx="4601">
                  <c:v>3.1703977684952755E-2</c:v>
                </c:pt>
                <c:pt idx="4602">
                  <c:v>3.1271694395926121E-2</c:v>
                </c:pt>
                <c:pt idx="4603">
                  <c:v>3.0614406798295826E-2</c:v>
                </c:pt>
                <c:pt idx="4604">
                  <c:v>2.9940468002167795E-2</c:v>
                </c:pt>
                <c:pt idx="4605">
                  <c:v>2.9317635399077936E-2</c:v>
                </c:pt>
                <c:pt idx="4606">
                  <c:v>2.8884217657798562E-2</c:v>
                </c:pt>
                <c:pt idx="4607">
                  <c:v>2.8496171251266557E-2</c:v>
                </c:pt>
                <c:pt idx="4608">
                  <c:v>2.8213954687538699E-2</c:v>
                </c:pt>
                <c:pt idx="4609">
                  <c:v>2.8603648215196911E-2</c:v>
                </c:pt>
                <c:pt idx="4610">
                  <c:v>2.8594149086217099E-2</c:v>
                </c:pt>
                <c:pt idx="4611">
                  <c:v>2.8505305241893972E-2</c:v>
                </c:pt>
                <c:pt idx="4612">
                  <c:v>2.7963883798692128E-2</c:v>
                </c:pt>
                <c:pt idx="4613">
                  <c:v>2.7366536176644352E-2</c:v>
                </c:pt>
                <c:pt idx="4614">
                  <c:v>2.6685288644150547E-2</c:v>
                </c:pt>
                <c:pt idx="4615">
                  <c:v>2.6353775084540971E-2</c:v>
                </c:pt>
                <c:pt idx="4616">
                  <c:v>2.6031809021167421E-2</c:v>
                </c:pt>
                <c:pt idx="4617">
                  <c:v>2.6356760686540397E-2</c:v>
                </c:pt>
                <c:pt idx="4618">
                  <c:v>2.6574180735006944E-2</c:v>
                </c:pt>
                <c:pt idx="4619">
                  <c:v>2.6685824013410873E-2</c:v>
                </c:pt>
                <c:pt idx="4620">
                  <c:v>2.6617038268853442E-2</c:v>
                </c:pt>
                <c:pt idx="4621">
                  <c:v>2.6399630196950973E-2</c:v>
                </c:pt>
                <c:pt idx="4622">
                  <c:v>2.6448454770671776E-2</c:v>
                </c:pt>
                <c:pt idx="4623">
                  <c:v>2.6386942411693287E-2</c:v>
                </c:pt>
                <c:pt idx="4624">
                  <c:v>2.6413431552391484E-2</c:v>
                </c:pt>
                <c:pt idx="4625">
                  <c:v>2.6218887964158836E-2</c:v>
                </c:pt>
                <c:pt idx="4626">
                  <c:v>2.5823697739815955E-2</c:v>
                </c:pt>
                <c:pt idx="4627">
                  <c:v>2.5268512547420685E-2</c:v>
                </c:pt>
                <c:pt idx="4628">
                  <c:v>2.4607185161626733E-2</c:v>
                </c:pt>
                <c:pt idx="4629">
                  <c:v>2.3802417028120571E-2</c:v>
                </c:pt>
                <c:pt idx="4630">
                  <c:v>2.269675077896368E-2</c:v>
                </c:pt>
                <c:pt idx="4631">
                  <c:v>2.1791042504392406E-2</c:v>
                </c:pt>
                <c:pt idx="4632">
                  <c:v>2.1156155721978997E-2</c:v>
                </c:pt>
                <c:pt idx="4633">
                  <c:v>2.0645141683639626E-2</c:v>
                </c:pt>
                <c:pt idx="4634">
                  <c:v>1.9894843833097954E-2</c:v>
                </c:pt>
                <c:pt idx="4635">
                  <c:v>1.8988072510485208E-2</c:v>
                </c:pt>
                <c:pt idx="4636">
                  <c:v>1.7648484577300939E-2</c:v>
                </c:pt>
                <c:pt idx="4637">
                  <c:v>1.6666395046514303E-2</c:v>
                </c:pt>
                <c:pt idx="4638">
                  <c:v>1.5859392831030304E-2</c:v>
                </c:pt>
                <c:pt idx="4639">
                  <c:v>1.6209058001586826E-2</c:v>
                </c:pt>
                <c:pt idx="4640">
                  <c:v>1.6415963891830102E-2</c:v>
                </c:pt>
                <c:pt idx="4641">
                  <c:v>1.6570104281167446E-2</c:v>
                </c:pt>
                <c:pt idx="4642">
                  <c:v>1.6615854745410566E-2</c:v>
                </c:pt>
                <c:pt idx="4643">
                  <c:v>1.6916930766477416E-2</c:v>
                </c:pt>
                <c:pt idx="4644">
                  <c:v>1.7150340988260713E-2</c:v>
                </c:pt>
                <c:pt idx="4645">
                  <c:v>1.7931572954218773E-2</c:v>
                </c:pt>
                <c:pt idx="4646">
                  <c:v>1.8553328632119687E-2</c:v>
                </c:pt>
                <c:pt idx="4647">
                  <c:v>1.9781161876680539E-2</c:v>
                </c:pt>
                <c:pt idx="4648">
                  <c:v>2.0770689536078524E-2</c:v>
                </c:pt>
                <c:pt idx="4649">
                  <c:v>2.1461964938559817E-2</c:v>
                </c:pt>
                <c:pt idx="4650">
                  <c:v>2.2065875755780912E-2</c:v>
                </c:pt>
                <c:pt idx="4651">
                  <c:v>2.2470974279907973E-2</c:v>
                </c:pt>
                <c:pt idx="4652">
                  <c:v>2.2915655857953098E-2</c:v>
                </c:pt>
                <c:pt idx="4653">
                  <c:v>2.3242660823514009E-2</c:v>
                </c:pt>
                <c:pt idx="4654">
                  <c:v>2.3578890773287241E-2</c:v>
                </c:pt>
                <c:pt idx="4655">
                  <c:v>2.3820017104610357E-2</c:v>
                </c:pt>
                <c:pt idx="4656">
                  <c:v>2.3921674559519546E-2</c:v>
                </c:pt>
                <c:pt idx="4657">
                  <c:v>2.3805123200426253E-2</c:v>
                </c:pt>
                <c:pt idx="4658">
                  <c:v>2.3697966655074277E-2</c:v>
                </c:pt>
                <c:pt idx="4659">
                  <c:v>2.3510346541073712E-2</c:v>
                </c:pt>
                <c:pt idx="4660">
                  <c:v>2.3044549740715899E-2</c:v>
                </c:pt>
                <c:pt idx="4661">
                  <c:v>2.2386822194902498E-2</c:v>
                </c:pt>
                <c:pt idx="4662">
                  <c:v>2.2131844571037354E-2</c:v>
                </c:pt>
                <c:pt idx="4663">
                  <c:v>2.2139474112244806E-2</c:v>
                </c:pt>
                <c:pt idx="4664">
                  <c:v>2.2040032233517314E-2</c:v>
                </c:pt>
                <c:pt idx="4665">
                  <c:v>2.1836178853732034E-2</c:v>
                </c:pt>
                <c:pt idx="4666">
                  <c:v>2.1541010491212344E-2</c:v>
                </c:pt>
                <c:pt idx="4667">
                  <c:v>2.1231482823103557E-2</c:v>
                </c:pt>
                <c:pt idx="4668">
                  <c:v>2.074499027258396E-2</c:v>
                </c:pt>
                <c:pt idx="4669">
                  <c:v>2.0308521644654416E-2</c:v>
                </c:pt>
                <c:pt idx="4670">
                  <c:v>1.985427733768386E-2</c:v>
                </c:pt>
                <c:pt idx="4671">
                  <c:v>1.924436869477076E-2</c:v>
                </c:pt>
                <c:pt idx="4672">
                  <c:v>1.8502130725894874E-2</c:v>
                </c:pt>
                <c:pt idx="4673">
                  <c:v>1.8008276519508738E-2</c:v>
                </c:pt>
                <c:pt idx="4674">
                  <c:v>1.7449114471711418E-2</c:v>
                </c:pt>
                <c:pt idx="4675">
                  <c:v>1.7025641523646485E-2</c:v>
                </c:pt>
                <c:pt idx="4676">
                  <c:v>1.6439760146302298E-2</c:v>
                </c:pt>
                <c:pt idx="4677">
                  <c:v>1.6850436026309652E-2</c:v>
                </c:pt>
                <c:pt idx="4678">
                  <c:v>1.7422875512037403E-2</c:v>
                </c:pt>
                <c:pt idx="4679">
                  <c:v>1.7755412880258753E-2</c:v>
                </c:pt>
                <c:pt idx="4680">
                  <c:v>1.8012156660154745E-2</c:v>
                </c:pt>
                <c:pt idx="4681">
                  <c:v>1.8219232115652441E-2</c:v>
                </c:pt>
                <c:pt idx="4682">
                  <c:v>1.8639659872174075E-2</c:v>
                </c:pt>
                <c:pt idx="4683">
                  <c:v>1.8859650695763348E-2</c:v>
                </c:pt>
                <c:pt idx="4684">
                  <c:v>1.9327735312266996E-2</c:v>
                </c:pt>
                <c:pt idx="4685">
                  <c:v>2.0486182124165562E-2</c:v>
                </c:pt>
                <c:pt idx="4686">
                  <c:v>2.1437058214190948E-2</c:v>
                </c:pt>
                <c:pt idx="4687">
                  <c:v>2.2139197702783473E-2</c:v>
                </c:pt>
                <c:pt idx="4688">
                  <c:v>2.2757871791480824E-2</c:v>
                </c:pt>
                <c:pt idx="4689">
                  <c:v>2.3696506284203417E-2</c:v>
                </c:pt>
                <c:pt idx="4690">
                  <c:v>2.4356787644255837E-2</c:v>
                </c:pt>
                <c:pt idx="4691">
                  <c:v>2.4944607199075163E-2</c:v>
                </c:pt>
                <c:pt idx="4692">
                  <c:v>2.5918867629961952E-2</c:v>
                </c:pt>
                <c:pt idx="4693">
                  <c:v>2.6680991215547172E-2</c:v>
                </c:pt>
                <c:pt idx="4694">
                  <c:v>2.7687978050902212E-2</c:v>
                </c:pt>
                <c:pt idx="4695">
                  <c:v>2.858028778791297E-2</c:v>
                </c:pt>
                <c:pt idx="4696">
                  <c:v>2.9410932203695832E-2</c:v>
                </c:pt>
                <c:pt idx="4697">
                  <c:v>2.999345126422593E-2</c:v>
                </c:pt>
                <c:pt idx="4698">
                  <c:v>3.0324808945436519E-2</c:v>
                </c:pt>
                <c:pt idx="4699">
                  <c:v>3.0689042658780568E-2</c:v>
                </c:pt>
                <c:pt idx="4700">
                  <c:v>3.1131798765616073E-2</c:v>
                </c:pt>
                <c:pt idx="4701">
                  <c:v>3.1578593451214963E-2</c:v>
                </c:pt>
                <c:pt idx="4702">
                  <c:v>3.1817596512868564E-2</c:v>
                </c:pt>
                <c:pt idx="4703">
                  <c:v>3.1923079048214641E-2</c:v>
                </c:pt>
                <c:pt idx="4704">
                  <c:v>3.2052582591588608E-2</c:v>
                </c:pt>
                <c:pt idx="4705">
                  <c:v>3.2062816524268428E-2</c:v>
                </c:pt>
                <c:pt idx="4706">
                  <c:v>3.1689268101593962E-2</c:v>
                </c:pt>
                <c:pt idx="4707">
                  <c:v>3.1640391725639219E-2</c:v>
                </c:pt>
                <c:pt idx="4708">
                  <c:v>3.1698783495114291E-2</c:v>
                </c:pt>
                <c:pt idx="4709">
                  <c:v>3.1725331882882443E-2</c:v>
                </c:pt>
                <c:pt idx="4710">
                  <c:v>3.1517469038107274E-2</c:v>
                </c:pt>
                <c:pt idx="4711">
                  <c:v>3.109854846309866E-2</c:v>
                </c:pt>
                <c:pt idx="4712">
                  <c:v>3.0773457701186765E-2</c:v>
                </c:pt>
                <c:pt idx="4713">
                  <c:v>3.0315414942080177E-2</c:v>
                </c:pt>
                <c:pt idx="4714">
                  <c:v>2.9750199006814741E-2</c:v>
                </c:pt>
                <c:pt idx="4715">
                  <c:v>2.9779820942787458E-2</c:v>
                </c:pt>
                <c:pt idx="4716">
                  <c:v>2.9580792288530323E-2</c:v>
                </c:pt>
                <c:pt idx="4717">
                  <c:v>2.9386231386217772E-2</c:v>
                </c:pt>
                <c:pt idx="4718">
                  <c:v>2.8802650331918919E-2</c:v>
                </c:pt>
                <c:pt idx="4719">
                  <c:v>2.8608154670484515E-2</c:v>
                </c:pt>
                <c:pt idx="4720">
                  <c:v>2.8338892789974122E-2</c:v>
                </c:pt>
                <c:pt idx="4721">
                  <c:v>2.8218510843146947E-2</c:v>
                </c:pt>
                <c:pt idx="4722">
                  <c:v>2.8148259505645458E-2</c:v>
                </c:pt>
                <c:pt idx="4723">
                  <c:v>2.8026828922336398E-2</c:v>
                </c:pt>
                <c:pt idx="4724">
                  <c:v>2.8127083636988442E-2</c:v>
                </c:pt>
                <c:pt idx="4725">
                  <c:v>2.8073389924964092E-2</c:v>
                </c:pt>
                <c:pt idx="4726">
                  <c:v>2.7860717985739896E-2</c:v>
                </c:pt>
                <c:pt idx="4727">
                  <c:v>2.7403893174342473E-2</c:v>
                </c:pt>
                <c:pt idx="4728">
                  <c:v>2.6660503764665614E-2</c:v>
                </c:pt>
                <c:pt idx="4729">
                  <c:v>2.6244519134281337E-2</c:v>
                </c:pt>
                <c:pt idx="4730">
                  <c:v>2.5702977765187998E-2</c:v>
                </c:pt>
                <c:pt idx="4731">
                  <c:v>2.5397690634622154E-2</c:v>
                </c:pt>
                <c:pt idx="4732">
                  <c:v>2.4934651314814722E-2</c:v>
                </c:pt>
                <c:pt idx="4733">
                  <c:v>2.4489694050411688E-2</c:v>
                </c:pt>
                <c:pt idx="4734">
                  <c:v>2.4139144427316909E-2</c:v>
                </c:pt>
                <c:pt idx="4735">
                  <c:v>2.4036708497182653E-2</c:v>
                </c:pt>
                <c:pt idx="4736">
                  <c:v>2.3774321569093676E-2</c:v>
                </c:pt>
                <c:pt idx="4737">
                  <c:v>2.3628490976319184E-2</c:v>
                </c:pt>
                <c:pt idx="4738">
                  <c:v>2.3443055477049168E-2</c:v>
                </c:pt>
                <c:pt idx="4739">
                  <c:v>2.3516147314097693E-2</c:v>
                </c:pt>
                <c:pt idx="4740">
                  <c:v>2.3400190842734089E-2</c:v>
                </c:pt>
                <c:pt idx="4741">
                  <c:v>2.3043765664382557E-2</c:v>
                </c:pt>
                <c:pt idx="4742">
                  <c:v>2.2594924420777866E-2</c:v>
                </c:pt>
                <c:pt idx="4743">
                  <c:v>2.2118720894237741E-2</c:v>
                </c:pt>
                <c:pt idx="4744">
                  <c:v>2.1390846535852277E-2</c:v>
                </c:pt>
                <c:pt idx="4745">
                  <c:v>2.0710335869078958E-2</c:v>
                </c:pt>
                <c:pt idx="4746">
                  <c:v>1.9836722971845938E-2</c:v>
                </c:pt>
                <c:pt idx="4747">
                  <c:v>1.9114827398695695E-2</c:v>
                </c:pt>
                <c:pt idx="4748">
                  <c:v>1.81570794374145E-2</c:v>
                </c:pt>
                <c:pt idx="4749">
                  <c:v>1.7229553840835184E-2</c:v>
                </c:pt>
                <c:pt idx="4750">
                  <c:v>1.6380859445084467E-2</c:v>
                </c:pt>
                <c:pt idx="4751">
                  <c:v>1.5750774988905387E-2</c:v>
                </c:pt>
                <c:pt idx="4752">
                  <c:v>1.4979582580634703E-2</c:v>
                </c:pt>
                <c:pt idx="4753">
                  <c:v>1.4351355024683319E-2</c:v>
                </c:pt>
                <c:pt idx="4754">
                  <c:v>1.3657860700777907E-2</c:v>
                </c:pt>
                <c:pt idx="4755">
                  <c:v>1.2825625821708351E-2</c:v>
                </c:pt>
                <c:pt idx="4756">
                  <c:v>1.1822347808528699E-2</c:v>
                </c:pt>
                <c:pt idx="4757">
                  <c:v>1.0681065256974457E-2</c:v>
                </c:pt>
                <c:pt idx="4758">
                  <c:v>9.338640016714814E-3</c:v>
                </c:pt>
                <c:pt idx="4759">
                  <c:v>8.3431473149127439E-3</c:v>
                </c:pt>
                <c:pt idx="4760">
                  <c:v>7.1408581067059183E-3</c:v>
                </c:pt>
                <c:pt idx="4761">
                  <c:v>6.1301879569731947E-3</c:v>
                </c:pt>
                <c:pt idx="4762">
                  <c:v>5.0167949194311412E-3</c:v>
                </c:pt>
                <c:pt idx="4763">
                  <c:v>4.1086680974282801E-3</c:v>
                </c:pt>
                <c:pt idx="4764">
                  <c:v>2.837576186991108E-3</c:v>
                </c:pt>
                <c:pt idx="4765">
                  <c:v>1.9810245190605394E-3</c:v>
                </c:pt>
                <c:pt idx="4766">
                  <c:v>1.0792896942397601E-3</c:v>
                </c:pt>
                <c:pt idx="4767">
                  <c:v>6.6051305545616857E-4</c:v>
                </c:pt>
                <c:pt idx="4768">
                  <c:v>0</c:v>
                </c:pt>
                <c:pt idx="4769">
                  <c:v>0</c:v>
                </c:pt>
                <c:pt idx="4770">
                  <c:v>0</c:v>
                </c:pt>
                <c:pt idx="4771">
                  <c:v>0</c:v>
                </c:pt>
                <c:pt idx="4772">
                  <c:v>0</c:v>
                </c:pt>
                <c:pt idx="4773">
                  <c:v>0</c:v>
                </c:pt>
                <c:pt idx="4774">
                  <c:v>0</c:v>
                </c:pt>
                <c:pt idx="4775">
                  <c:v>0</c:v>
                </c:pt>
                <c:pt idx="4776">
                  <c:v>0</c:v>
                </c:pt>
                <c:pt idx="4777">
                  <c:v>0</c:v>
                </c:pt>
                <c:pt idx="4778">
                  <c:v>0</c:v>
                </c:pt>
                <c:pt idx="4779">
                  <c:v>0</c:v>
                </c:pt>
                <c:pt idx="4780">
                  <c:v>0</c:v>
                </c:pt>
                <c:pt idx="4781">
                  <c:v>0</c:v>
                </c:pt>
                <c:pt idx="4782">
                  <c:v>0</c:v>
                </c:pt>
                <c:pt idx="4783">
                  <c:v>0</c:v>
                </c:pt>
                <c:pt idx="4784">
                  <c:v>0</c:v>
                </c:pt>
                <c:pt idx="4785">
                  <c:v>0</c:v>
                </c:pt>
                <c:pt idx="4786">
                  <c:v>0</c:v>
                </c:pt>
                <c:pt idx="4787">
                  <c:v>0</c:v>
                </c:pt>
                <c:pt idx="4788">
                  <c:v>0</c:v>
                </c:pt>
                <c:pt idx="4789">
                  <c:v>0</c:v>
                </c:pt>
                <c:pt idx="4790">
                  <c:v>0</c:v>
                </c:pt>
                <c:pt idx="4791">
                  <c:v>0</c:v>
                </c:pt>
                <c:pt idx="4792">
                  <c:v>0</c:v>
                </c:pt>
                <c:pt idx="4793">
                  <c:v>0</c:v>
                </c:pt>
                <c:pt idx="4794">
                  <c:v>0</c:v>
                </c:pt>
                <c:pt idx="4795">
                  <c:v>0</c:v>
                </c:pt>
                <c:pt idx="4796">
                  <c:v>0</c:v>
                </c:pt>
                <c:pt idx="4797">
                  <c:v>0</c:v>
                </c:pt>
                <c:pt idx="4798">
                  <c:v>0</c:v>
                </c:pt>
                <c:pt idx="4799">
                  <c:v>0</c:v>
                </c:pt>
                <c:pt idx="4800">
                  <c:v>0</c:v>
                </c:pt>
                <c:pt idx="4801">
                  <c:v>0</c:v>
                </c:pt>
                <c:pt idx="4802">
                  <c:v>0</c:v>
                </c:pt>
                <c:pt idx="4803">
                  <c:v>0</c:v>
                </c:pt>
                <c:pt idx="4804">
                  <c:v>0</c:v>
                </c:pt>
                <c:pt idx="4805">
                  <c:v>0</c:v>
                </c:pt>
                <c:pt idx="4806">
                  <c:v>0</c:v>
                </c:pt>
                <c:pt idx="4807">
                  <c:v>0</c:v>
                </c:pt>
                <c:pt idx="4808">
                  <c:v>0</c:v>
                </c:pt>
                <c:pt idx="4809">
                  <c:v>0</c:v>
                </c:pt>
                <c:pt idx="4810">
                  <c:v>0</c:v>
                </c:pt>
                <c:pt idx="4811">
                  <c:v>0</c:v>
                </c:pt>
                <c:pt idx="4812">
                  <c:v>0</c:v>
                </c:pt>
                <c:pt idx="4813">
                  <c:v>0</c:v>
                </c:pt>
                <c:pt idx="4814">
                  <c:v>0</c:v>
                </c:pt>
                <c:pt idx="4815">
                  <c:v>0</c:v>
                </c:pt>
                <c:pt idx="4816">
                  <c:v>0</c:v>
                </c:pt>
                <c:pt idx="4817">
                  <c:v>0</c:v>
                </c:pt>
                <c:pt idx="4818">
                  <c:v>0</c:v>
                </c:pt>
                <c:pt idx="4819">
                  <c:v>0</c:v>
                </c:pt>
                <c:pt idx="4820">
                  <c:v>0</c:v>
                </c:pt>
                <c:pt idx="4821">
                  <c:v>0</c:v>
                </c:pt>
                <c:pt idx="4822">
                  <c:v>0</c:v>
                </c:pt>
                <c:pt idx="4823">
                  <c:v>0</c:v>
                </c:pt>
                <c:pt idx="4824">
                  <c:v>0</c:v>
                </c:pt>
                <c:pt idx="4825">
                  <c:v>0</c:v>
                </c:pt>
                <c:pt idx="4826">
                  <c:v>0</c:v>
                </c:pt>
                <c:pt idx="4827">
                  <c:v>0</c:v>
                </c:pt>
                <c:pt idx="4828">
                  <c:v>0</c:v>
                </c:pt>
                <c:pt idx="4829">
                  <c:v>0</c:v>
                </c:pt>
                <c:pt idx="4830">
                  <c:v>0</c:v>
                </c:pt>
                <c:pt idx="4831">
                  <c:v>0</c:v>
                </c:pt>
                <c:pt idx="4832">
                  <c:v>0</c:v>
                </c:pt>
                <c:pt idx="4833">
                  <c:v>0</c:v>
                </c:pt>
                <c:pt idx="4834">
                  <c:v>0</c:v>
                </c:pt>
                <c:pt idx="4835">
                  <c:v>0</c:v>
                </c:pt>
                <c:pt idx="4836">
                  <c:v>0</c:v>
                </c:pt>
                <c:pt idx="4837">
                  <c:v>0</c:v>
                </c:pt>
                <c:pt idx="4838">
                  <c:v>0</c:v>
                </c:pt>
                <c:pt idx="4839">
                  <c:v>0</c:v>
                </c:pt>
                <c:pt idx="4840">
                  <c:v>0</c:v>
                </c:pt>
                <c:pt idx="4841">
                  <c:v>0</c:v>
                </c:pt>
                <c:pt idx="4842">
                  <c:v>0</c:v>
                </c:pt>
                <c:pt idx="4843">
                  <c:v>0</c:v>
                </c:pt>
                <c:pt idx="4844">
                  <c:v>0</c:v>
                </c:pt>
                <c:pt idx="4845">
                  <c:v>0</c:v>
                </c:pt>
                <c:pt idx="4846">
                  <c:v>0</c:v>
                </c:pt>
                <c:pt idx="4847">
                  <c:v>0</c:v>
                </c:pt>
                <c:pt idx="4848">
                  <c:v>0</c:v>
                </c:pt>
                <c:pt idx="4849">
                  <c:v>0</c:v>
                </c:pt>
                <c:pt idx="4850">
                  <c:v>0</c:v>
                </c:pt>
                <c:pt idx="4851">
                  <c:v>0</c:v>
                </c:pt>
                <c:pt idx="4852">
                  <c:v>0</c:v>
                </c:pt>
                <c:pt idx="4853">
                  <c:v>0</c:v>
                </c:pt>
                <c:pt idx="4854">
                  <c:v>0</c:v>
                </c:pt>
                <c:pt idx="4855">
                  <c:v>0</c:v>
                </c:pt>
                <c:pt idx="4856">
                  <c:v>0</c:v>
                </c:pt>
                <c:pt idx="4857">
                  <c:v>0</c:v>
                </c:pt>
                <c:pt idx="4858">
                  <c:v>0</c:v>
                </c:pt>
                <c:pt idx="4859">
                  <c:v>0</c:v>
                </c:pt>
                <c:pt idx="4860">
                  <c:v>0</c:v>
                </c:pt>
                <c:pt idx="4861">
                  <c:v>0</c:v>
                </c:pt>
                <c:pt idx="4862">
                  <c:v>0</c:v>
                </c:pt>
                <c:pt idx="4863">
                  <c:v>0</c:v>
                </c:pt>
                <c:pt idx="4864">
                  <c:v>0</c:v>
                </c:pt>
                <c:pt idx="4865">
                  <c:v>0</c:v>
                </c:pt>
                <c:pt idx="4866">
                  <c:v>0</c:v>
                </c:pt>
                <c:pt idx="4867">
                  <c:v>0</c:v>
                </c:pt>
                <c:pt idx="4868">
                  <c:v>0</c:v>
                </c:pt>
                <c:pt idx="4869">
                  <c:v>0</c:v>
                </c:pt>
                <c:pt idx="4870">
                  <c:v>0</c:v>
                </c:pt>
                <c:pt idx="4871">
                  <c:v>0</c:v>
                </c:pt>
                <c:pt idx="4872">
                  <c:v>0</c:v>
                </c:pt>
                <c:pt idx="4873">
                  <c:v>0</c:v>
                </c:pt>
                <c:pt idx="4874">
                  <c:v>0</c:v>
                </c:pt>
                <c:pt idx="4875">
                  <c:v>0</c:v>
                </c:pt>
                <c:pt idx="4876">
                  <c:v>0</c:v>
                </c:pt>
                <c:pt idx="4877">
                  <c:v>0</c:v>
                </c:pt>
                <c:pt idx="4878">
                  <c:v>0</c:v>
                </c:pt>
                <c:pt idx="4879">
                  <c:v>0</c:v>
                </c:pt>
                <c:pt idx="4880">
                  <c:v>0</c:v>
                </c:pt>
                <c:pt idx="4881">
                  <c:v>0</c:v>
                </c:pt>
                <c:pt idx="4882">
                  <c:v>0</c:v>
                </c:pt>
                <c:pt idx="4883">
                  <c:v>0</c:v>
                </c:pt>
                <c:pt idx="4884">
                  <c:v>0</c:v>
                </c:pt>
                <c:pt idx="4885">
                  <c:v>0</c:v>
                </c:pt>
                <c:pt idx="4886">
                  <c:v>0</c:v>
                </c:pt>
                <c:pt idx="4887">
                  <c:v>0</c:v>
                </c:pt>
                <c:pt idx="4888">
                  <c:v>0</c:v>
                </c:pt>
                <c:pt idx="4889">
                  <c:v>0</c:v>
                </c:pt>
                <c:pt idx="4890">
                  <c:v>0</c:v>
                </c:pt>
                <c:pt idx="4891">
                  <c:v>0</c:v>
                </c:pt>
                <c:pt idx="4892">
                  <c:v>0</c:v>
                </c:pt>
                <c:pt idx="4893">
                  <c:v>0</c:v>
                </c:pt>
                <c:pt idx="4894">
                  <c:v>0</c:v>
                </c:pt>
                <c:pt idx="4895">
                  <c:v>0</c:v>
                </c:pt>
                <c:pt idx="4896">
                  <c:v>0</c:v>
                </c:pt>
                <c:pt idx="4897">
                  <c:v>0</c:v>
                </c:pt>
                <c:pt idx="4898">
                  <c:v>0</c:v>
                </c:pt>
                <c:pt idx="4899">
                  <c:v>0</c:v>
                </c:pt>
                <c:pt idx="4900">
                  <c:v>0</c:v>
                </c:pt>
                <c:pt idx="4901">
                  <c:v>0</c:v>
                </c:pt>
                <c:pt idx="4902">
                  <c:v>0</c:v>
                </c:pt>
                <c:pt idx="4903">
                  <c:v>0</c:v>
                </c:pt>
                <c:pt idx="4904">
                  <c:v>0</c:v>
                </c:pt>
                <c:pt idx="4905">
                  <c:v>0</c:v>
                </c:pt>
                <c:pt idx="4906">
                  <c:v>0</c:v>
                </c:pt>
                <c:pt idx="4907">
                  <c:v>0</c:v>
                </c:pt>
                <c:pt idx="4908">
                  <c:v>0</c:v>
                </c:pt>
                <c:pt idx="4909">
                  <c:v>0</c:v>
                </c:pt>
                <c:pt idx="4910">
                  <c:v>0</c:v>
                </c:pt>
                <c:pt idx="4911">
                  <c:v>0</c:v>
                </c:pt>
                <c:pt idx="4912">
                  <c:v>0</c:v>
                </c:pt>
                <c:pt idx="4913">
                  <c:v>0</c:v>
                </c:pt>
                <c:pt idx="4914">
                  <c:v>0</c:v>
                </c:pt>
                <c:pt idx="4915">
                  <c:v>0</c:v>
                </c:pt>
                <c:pt idx="4916">
                  <c:v>0</c:v>
                </c:pt>
                <c:pt idx="4917">
                  <c:v>0</c:v>
                </c:pt>
                <c:pt idx="4918">
                  <c:v>0</c:v>
                </c:pt>
                <c:pt idx="4919">
                  <c:v>0</c:v>
                </c:pt>
                <c:pt idx="4920">
                  <c:v>0</c:v>
                </c:pt>
                <c:pt idx="4921">
                  <c:v>0</c:v>
                </c:pt>
                <c:pt idx="4922">
                  <c:v>0</c:v>
                </c:pt>
                <c:pt idx="4923">
                  <c:v>0</c:v>
                </c:pt>
                <c:pt idx="4924">
                  <c:v>0</c:v>
                </c:pt>
                <c:pt idx="4925">
                  <c:v>0</c:v>
                </c:pt>
                <c:pt idx="4926">
                  <c:v>0</c:v>
                </c:pt>
                <c:pt idx="4927">
                  <c:v>0</c:v>
                </c:pt>
                <c:pt idx="4928">
                  <c:v>0</c:v>
                </c:pt>
                <c:pt idx="4929">
                  <c:v>0</c:v>
                </c:pt>
                <c:pt idx="4930">
                  <c:v>0</c:v>
                </c:pt>
                <c:pt idx="4931">
                  <c:v>0</c:v>
                </c:pt>
                <c:pt idx="4932">
                  <c:v>0</c:v>
                </c:pt>
                <c:pt idx="4933">
                  <c:v>0</c:v>
                </c:pt>
                <c:pt idx="4934">
                  <c:v>0</c:v>
                </c:pt>
                <c:pt idx="4935">
                  <c:v>0</c:v>
                </c:pt>
                <c:pt idx="4936">
                  <c:v>0</c:v>
                </c:pt>
                <c:pt idx="4937">
                  <c:v>0</c:v>
                </c:pt>
                <c:pt idx="4938">
                  <c:v>0</c:v>
                </c:pt>
                <c:pt idx="4939">
                  <c:v>0</c:v>
                </c:pt>
                <c:pt idx="4940">
                  <c:v>0</c:v>
                </c:pt>
                <c:pt idx="4941">
                  <c:v>0</c:v>
                </c:pt>
                <c:pt idx="4942">
                  <c:v>0</c:v>
                </c:pt>
                <c:pt idx="4943">
                  <c:v>0</c:v>
                </c:pt>
                <c:pt idx="4944">
                  <c:v>0</c:v>
                </c:pt>
                <c:pt idx="4945">
                  <c:v>0</c:v>
                </c:pt>
                <c:pt idx="4946">
                  <c:v>0</c:v>
                </c:pt>
                <c:pt idx="4947">
                  <c:v>0</c:v>
                </c:pt>
                <c:pt idx="4948">
                  <c:v>0</c:v>
                </c:pt>
                <c:pt idx="4949">
                  <c:v>0</c:v>
                </c:pt>
                <c:pt idx="4950">
                  <c:v>0</c:v>
                </c:pt>
                <c:pt idx="4951">
                  <c:v>0</c:v>
                </c:pt>
                <c:pt idx="4952">
                  <c:v>0</c:v>
                </c:pt>
                <c:pt idx="4953">
                  <c:v>0</c:v>
                </c:pt>
                <c:pt idx="4954">
                  <c:v>0</c:v>
                </c:pt>
                <c:pt idx="4955">
                  <c:v>0</c:v>
                </c:pt>
                <c:pt idx="4956">
                  <c:v>0</c:v>
                </c:pt>
                <c:pt idx="4957">
                  <c:v>0</c:v>
                </c:pt>
                <c:pt idx="4958">
                  <c:v>0</c:v>
                </c:pt>
                <c:pt idx="4959">
                  <c:v>0</c:v>
                </c:pt>
                <c:pt idx="4960">
                  <c:v>0</c:v>
                </c:pt>
                <c:pt idx="4961">
                  <c:v>0</c:v>
                </c:pt>
                <c:pt idx="4962">
                  <c:v>0</c:v>
                </c:pt>
                <c:pt idx="4963">
                  <c:v>0</c:v>
                </c:pt>
                <c:pt idx="4964">
                  <c:v>0</c:v>
                </c:pt>
                <c:pt idx="4965">
                  <c:v>0</c:v>
                </c:pt>
                <c:pt idx="4966">
                  <c:v>0</c:v>
                </c:pt>
                <c:pt idx="4967">
                  <c:v>0</c:v>
                </c:pt>
                <c:pt idx="4968">
                  <c:v>0</c:v>
                </c:pt>
                <c:pt idx="4969">
                  <c:v>0</c:v>
                </c:pt>
                <c:pt idx="4970">
                  <c:v>0</c:v>
                </c:pt>
                <c:pt idx="4971">
                  <c:v>0</c:v>
                </c:pt>
                <c:pt idx="4972">
                  <c:v>0</c:v>
                </c:pt>
                <c:pt idx="4973">
                  <c:v>0</c:v>
                </c:pt>
                <c:pt idx="4974">
                  <c:v>0</c:v>
                </c:pt>
                <c:pt idx="4975">
                  <c:v>0</c:v>
                </c:pt>
                <c:pt idx="4976">
                  <c:v>0</c:v>
                </c:pt>
                <c:pt idx="4977">
                  <c:v>0</c:v>
                </c:pt>
                <c:pt idx="4978">
                  <c:v>0</c:v>
                </c:pt>
                <c:pt idx="4979">
                  <c:v>0</c:v>
                </c:pt>
                <c:pt idx="4980">
                  <c:v>0</c:v>
                </c:pt>
                <c:pt idx="4981">
                  <c:v>0</c:v>
                </c:pt>
                <c:pt idx="4982">
                  <c:v>0</c:v>
                </c:pt>
                <c:pt idx="4983">
                  <c:v>0</c:v>
                </c:pt>
                <c:pt idx="4984">
                  <c:v>0</c:v>
                </c:pt>
                <c:pt idx="4985">
                  <c:v>0</c:v>
                </c:pt>
                <c:pt idx="4986">
                  <c:v>0</c:v>
                </c:pt>
                <c:pt idx="4987">
                  <c:v>0</c:v>
                </c:pt>
                <c:pt idx="4988">
                  <c:v>0</c:v>
                </c:pt>
                <c:pt idx="4989">
                  <c:v>0</c:v>
                </c:pt>
                <c:pt idx="4990">
                  <c:v>0</c:v>
                </c:pt>
                <c:pt idx="4991">
                  <c:v>0</c:v>
                </c:pt>
                <c:pt idx="4992">
                  <c:v>0</c:v>
                </c:pt>
                <c:pt idx="4993">
                  <c:v>0</c:v>
                </c:pt>
                <c:pt idx="4994">
                  <c:v>0</c:v>
                </c:pt>
                <c:pt idx="4995">
                  <c:v>0</c:v>
                </c:pt>
                <c:pt idx="4996">
                  <c:v>0</c:v>
                </c:pt>
                <c:pt idx="4997">
                  <c:v>0</c:v>
                </c:pt>
                <c:pt idx="4998">
                  <c:v>0</c:v>
                </c:pt>
                <c:pt idx="4999">
                  <c:v>0</c:v>
                </c:pt>
                <c:pt idx="5000">
                  <c:v>0</c:v>
                </c:pt>
                <c:pt idx="5001">
                  <c:v>0</c:v>
                </c:pt>
                <c:pt idx="5002">
                  <c:v>0</c:v>
                </c:pt>
                <c:pt idx="5003">
                  <c:v>0</c:v>
                </c:pt>
                <c:pt idx="5004">
                  <c:v>0</c:v>
                </c:pt>
                <c:pt idx="5005">
                  <c:v>0</c:v>
                </c:pt>
                <c:pt idx="5006">
                  <c:v>0</c:v>
                </c:pt>
                <c:pt idx="5007">
                  <c:v>0</c:v>
                </c:pt>
                <c:pt idx="5008">
                  <c:v>0</c:v>
                </c:pt>
                <c:pt idx="5009">
                  <c:v>0</c:v>
                </c:pt>
                <c:pt idx="5010">
                  <c:v>0</c:v>
                </c:pt>
                <c:pt idx="5011">
                  <c:v>0</c:v>
                </c:pt>
                <c:pt idx="5012">
                  <c:v>0</c:v>
                </c:pt>
                <c:pt idx="5013">
                  <c:v>0</c:v>
                </c:pt>
                <c:pt idx="5014">
                  <c:v>0</c:v>
                </c:pt>
                <c:pt idx="5015">
                  <c:v>0</c:v>
                </c:pt>
                <c:pt idx="5016">
                  <c:v>0</c:v>
                </c:pt>
                <c:pt idx="5017">
                  <c:v>0</c:v>
                </c:pt>
                <c:pt idx="5018">
                  <c:v>0</c:v>
                </c:pt>
                <c:pt idx="5019">
                  <c:v>0</c:v>
                </c:pt>
                <c:pt idx="5020">
                  <c:v>0</c:v>
                </c:pt>
                <c:pt idx="5021">
                  <c:v>0</c:v>
                </c:pt>
                <c:pt idx="5022">
                  <c:v>0</c:v>
                </c:pt>
                <c:pt idx="5023">
                  <c:v>0</c:v>
                </c:pt>
                <c:pt idx="5024">
                  <c:v>0</c:v>
                </c:pt>
                <c:pt idx="5025">
                  <c:v>0</c:v>
                </c:pt>
                <c:pt idx="5026">
                  <c:v>0</c:v>
                </c:pt>
                <c:pt idx="5027">
                  <c:v>0</c:v>
                </c:pt>
                <c:pt idx="5028">
                  <c:v>0</c:v>
                </c:pt>
                <c:pt idx="5029">
                  <c:v>0</c:v>
                </c:pt>
                <c:pt idx="5030">
                  <c:v>0</c:v>
                </c:pt>
                <c:pt idx="5031">
                  <c:v>0</c:v>
                </c:pt>
                <c:pt idx="5032">
                  <c:v>0</c:v>
                </c:pt>
                <c:pt idx="5033">
                  <c:v>0</c:v>
                </c:pt>
                <c:pt idx="5034">
                  <c:v>0</c:v>
                </c:pt>
                <c:pt idx="5035">
                  <c:v>0</c:v>
                </c:pt>
                <c:pt idx="5036">
                  <c:v>0</c:v>
                </c:pt>
                <c:pt idx="5037">
                  <c:v>0</c:v>
                </c:pt>
                <c:pt idx="5038">
                  <c:v>0</c:v>
                </c:pt>
                <c:pt idx="5039">
                  <c:v>0</c:v>
                </c:pt>
                <c:pt idx="5040">
                  <c:v>0</c:v>
                </c:pt>
                <c:pt idx="5041">
                  <c:v>0</c:v>
                </c:pt>
                <c:pt idx="5042">
                  <c:v>0</c:v>
                </c:pt>
                <c:pt idx="5043">
                  <c:v>0</c:v>
                </c:pt>
                <c:pt idx="5044">
                  <c:v>0</c:v>
                </c:pt>
                <c:pt idx="5045">
                  <c:v>0</c:v>
                </c:pt>
                <c:pt idx="5046">
                  <c:v>0</c:v>
                </c:pt>
                <c:pt idx="5047">
                  <c:v>2.3013561934376037E-3</c:v>
                </c:pt>
                <c:pt idx="5048">
                  <c:v>3.3942320386695967E-3</c:v>
                </c:pt>
                <c:pt idx="5049">
                  <c:v>7.1961497734821262E-3</c:v>
                </c:pt>
                <c:pt idx="5050">
                  <c:v>1.0072021907260894E-2</c:v>
                </c:pt>
                <c:pt idx="5051">
                  <c:v>1.2405038776305994E-2</c:v>
                </c:pt>
                <c:pt idx="5052">
                  <c:v>1.6460951686223486E-2</c:v>
                </c:pt>
                <c:pt idx="5053">
                  <c:v>1.9475010081021003E-2</c:v>
                </c:pt>
                <c:pt idx="5054">
                  <c:v>2.2309620444536649E-2</c:v>
                </c:pt>
                <c:pt idx="5055">
                  <c:v>2.5768010481316623E-2</c:v>
                </c:pt>
                <c:pt idx="5056">
                  <c:v>2.8620773956393467E-2</c:v>
                </c:pt>
                <c:pt idx="5057">
                  <c:v>3.098101850480009E-2</c:v>
                </c:pt>
                <c:pt idx="5058">
                  <c:v>3.3603856716665846E-2</c:v>
                </c:pt>
                <c:pt idx="5059">
                  <c:v>3.8510443853712259E-2</c:v>
                </c:pt>
                <c:pt idx="5060">
                  <c:v>4.3167022188084977E-2</c:v>
                </c:pt>
                <c:pt idx="5061">
                  <c:v>4.718807079863041E-2</c:v>
                </c:pt>
                <c:pt idx="5062">
                  <c:v>5.2723332074892555E-2</c:v>
                </c:pt>
                <c:pt idx="5063">
                  <c:v>5.7362316133300228E-2</c:v>
                </c:pt>
                <c:pt idx="5064">
                  <c:v>6.1104903795795765E-2</c:v>
                </c:pt>
                <c:pt idx="5065">
                  <c:v>6.4557373097889045E-2</c:v>
                </c:pt>
                <c:pt idx="5066">
                  <c:v>6.8249579074368863E-2</c:v>
                </c:pt>
                <c:pt idx="5067">
                  <c:v>7.1129041685007513E-2</c:v>
                </c:pt>
                <c:pt idx="5068">
                  <c:v>7.3949307363557579E-2</c:v>
                </c:pt>
                <c:pt idx="5069">
                  <c:v>7.7711637406611897E-2</c:v>
                </c:pt>
                <c:pt idx="5070">
                  <c:v>8.4655955785567893E-2</c:v>
                </c:pt>
                <c:pt idx="5071">
                  <c:v>9.0951559998028453E-2</c:v>
                </c:pt>
                <c:pt idx="5072">
                  <c:v>9.5953606693415697E-2</c:v>
                </c:pt>
                <c:pt idx="5073">
                  <c:v>0.10068045447224303</c:v>
                </c:pt>
                <c:pt idx="5074">
                  <c:v>0.10419017801082672</c:v>
                </c:pt>
                <c:pt idx="5075">
                  <c:v>0.10662543605280445</c:v>
                </c:pt>
                <c:pt idx="5076">
                  <c:v>0.10911230045630226</c:v>
                </c:pt>
                <c:pt idx="5077">
                  <c:v>0.11216369813588309</c:v>
                </c:pt>
                <c:pt idx="5078">
                  <c:v>0.11389053462327844</c:v>
                </c:pt>
                <c:pt idx="5079">
                  <c:v>0.11574250099707405</c:v>
                </c:pt>
                <c:pt idx="5080">
                  <c:v>0.11735804791761782</c:v>
                </c:pt>
                <c:pt idx="5081">
                  <c:v>0.11848731262759613</c:v>
                </c:pt>
                <c:pt idx="5082">
                  <c:v>0.1195000110765775</c:v>
                </c:pt>
                <c:pt idx="5083">
                  <c:v>0.12056786851528756</c:v>
                </c:pt>
                <c:pt idx="5084">
                  <c:v>0.12057619923592763</c:v>
                </c:pt>
                <c:pt idx="5085">
                  <c:v>0.12074912582333115</c:v>
                </c:pt>
                <c:pt idx="5086">
                  <c:v>0.1206817072230299</c:v>
                </c:pt>
                <c:pt idx="5087">
                  <c:v>0.11966239948255079</c:v>
                </c:pt>
                <c:pt idx="5088">
                  <c:v>0.11853674863904666</c:v>
                </c:pt>
                <c:pt idx="5089">
                  <c:v>0.11861985136326553</c:v>
                </c:pt>
                <c:pt idx="5090">
                  <c:v>0.11787938975382956</c:v>
                </c:pt>
                <c:pt idx="5091">
                  <c:v>0.11652294225657797</c:v>
                </c:pt>
                <c:pt idx="5092">
                  <c:v>0.11669972790687132</c:v>
                </c:pt>
                <c:pt idx="5093">
                  <c:v>0.11593338790388438</c:v>
                </c:pt>
                <c:pt idx="5094">
                  <c:v>0.11392719775678947</c:v>
                </c:pt>
                <c:pt idx="5095">
                  <c:v>0.1115044328967893</c:v>
                </c:pt>
                <c:pt idx="5096">
                  <c:v>0.1096063162535163</c:v>
                </c:pt>
                <c:pt idx="5097">
                  <c:v>0.10670912416398798</c:v>
                </c:pt>
                <c:pt idx="5098">
                  <c:v>0.10299247529476621</c:v>
                </c:pt>
                <c:pt idx="5099">
                  <c:v>9.9759858363329193E-2</c:v>
                </c:pt>
                <c:pt idx="5100">
                  <c:v>9.8956407164278865E-2</c:v>
                </c:pt>
                <c:pt idx="5101">
                  <c:v>9.8252437999727979E-2</c:v>
                </c:pt>
                <c:pt idx="5102">
                  <c:v>9.688501159412112E-2</c:v>
                </c:pt>
                <c:pt idx="5103">
                  <c:v>9.5450557093038943E-2</c:v>
                </c:pt>
                <c:pt idx="5104">
                  <c:v>9.3345617247702711E-2</c:v>
                </c:pt>
                <c:pt idx="5105">
                  <c:v>9.0901201291155698E-2</c:v>
                </c:pt>
                <c:pt idx="5106">
                  <c:v>8.8881880466515586E-2</c:v>
                </c:pt>
                <c:pt idx="5107">
                  <c:v>8.7144117331026796E-2</c:v>
                </c:pt>
                <c:pt idx="5108">
                  <c:v>8.4808025066462261E-2</c:v>
                </c:pt>
                <c:pt idx="5109">
                  <c:v>8.2432113902336943E-2</c:v>
                </c:pt>
                <c:pt idx="5110">
                  <c:v>8.0489083067633055E-2</c:v>
                </c:pt>
                <c:pt idx="5111">
                  <c:v>7.8405926821961583E-2</c:v>
                </c:pt>
                <c:pt idx="5112">
                  <c:v>7.5393494284821297E-2</c:v>
                </c:pt>
                <c:pt idx="5113">
                  <c:v>7.4837898243741097E-2</c:v>
                </c:pt>
                <c:pt idx="5114">
                  <c:v>7.3484514015645472E-2</c:v>
                </c:pt>
                <c:pt idx="5115">
                  <c:v>7.2016308182950697E-2</c:v>
                </c:pt>
                <c:pt idx="5116">
                  <c:v>7.1327942687235274E-2</c:v>
                </c:pt>
                <c:pt idx="5117">
                  <c:v>7.0203137238192603E-2</c:v>
                </c:pt>
                <c:pt idx="5118">
                  <c:v>7.0731996667702898E-2</c:v>
                </c:pt>
                <c:pt idx="5119">
                  <c:v>7.1636805542029586E-2</c:v>
                </c:pt>
                <c:pt idx="5120">
                  <c:v>7.235849076824287E-2</c:v>
                </c:pt>
                <c:pt idx="5121">
                  <c:v>7.3268740650749523E-2</c:v>
                </c:pt>
                <c:pt idx="5122">
                  <c:v>7.5755028170937863E-2</c:v>
                </c:pt>
                <c:pt idx="5123">
                  <c:v>7.7646445907359682E-2</c:v>
                </c:pt>
                <c:pt idx="5124">
                  <c:v>7.9140430408868076E-2</c:v>
                </c:pt>
                <c:pt idx="5125">
                  <c:v>8.0919369416201883E-2</c:v>
                </c:pt>
                <c:pt idx="5126">
                  <c:v>8.3047738825786213E-2</c:v>
                </c:pt>
                <c:pt idx="5127">
                  <c:v>8.487336458274207E-2</c:v>
                </c:pt>
                <c:pt idx="5128">
                  <c:v>8.7494108890696601E-2</c:v>
                </c:pt>
                <c:pt idx="5129">
                  <c:v>8.9759325287614211E-2</c:v>
                </c:pt>
                <c:pt idx="5130">
                  <c:v>9.2283274174096694E-2</c:v>
                </c:pt>
                <c:pt idx="5131">
                  <c:v>9.5855623902048631E-2</c:v>
                </c:pt>
                <c:pt idx="5132">
                  <c:v>9.8886023848863983E-2</c:v>
                </c:pt>
                <c:pt idx="5133">
                  <c:v>0.10109613321588742</c:v>
                </c:pt>
                <c:pt idx="5134">
                  <c:v>0.10267918320459385</c:v>
                </c:pt>
                <c:pt idx="5135">
                  <c:v>0.1044846859861555</c:v>
                </c:pt>
                <c:pt idx="5136">
                  <c:v>0.10550062724942184</c:v>
                </c:pt>
                <c:pt idx="5137">
                  <c:v>0.1059680651440912</c:v>
                </c:pt>
                <c:pt idx="5138">
                  <c:v>0.10571574691817594</c:v>
                </c:pt>
                <c:pt idx="5139">
                  <c:v>2.0395839407490621</c:v>
                </c:pt>
                <c:pt idx="5140">
                  <c:v>5.3368403275630572</c:v>
                </c:pt>
                <c:pt idx="5141">
                  <c:v>9.311044232621267</c:v>
                </c:pt>
                <c:pt idx="5142">
                  <c:v>10.636645186802905</c:v>
                </c:pt>
                <c:pt idx="5143">
                  <c:v>10.633271121045283</c:v>
                </c:pt>
                <c:pt idx="5144">
                  <c:v>10.629974459267556</c:v>
                </c:pt>
                <c:pt idx="5145">
                  <c:v>10.626696063616301</c:v>
                </c:pt>
                <c:pt idx="5146">
                  <c:v>10.623531255199657</c:v>
                </c:pt>
                <c:pt idx="5147">
                  <c:v>10.620363780587057</c:v>
                </c:pt>
                <c:pt idx="5148">
                  <c:v>10.617541461893026</c:v>
                </c:pt>
                <c:pt idx="5149">
                  <c:v>10.614859080099476</c:v>
                </c:pt>
                <c:pt idx="5150">
                  <c:v>10.612344066104964</c:v>
                </c:pt>
                <c:pt idx="5151">
                  <c:v>10.609956345585596</c:v>
                </c:pt>
                <c:pt idx="5152">
                  <c:v>10.607825636577356</c:v>
                </c:pt>
                <c:pt idx="5153">
                  <c:v>10.60574782622532</c:v>
                </c:pt>
                <c:pt idx="5154">
                  <c:v>10.603771546352915</c:v>
                </c:pt>
                <c:pt idx="5155">
                  <c:v>10.601937316995832</c:v>
                </c:pt>
                <c:pt idx="5156">
                  <c:v>10.60018092729025</c:v>
                </c:pt>
                <c:pt idx="5157">
                  <c:v>10.598440912061371</c:v>
                </c:pt>
                <c:pt idx="5158">
                  <c:v>10.597033675477084</c:v>
                </c:pt>
                <c:pt idx="5159">
                  <c:v>10.595736920671991</c:v>
                </c:pt>
                <c:pt idx="5160">
                  <c:v>10.594707796083391</c:v>
                </c:pt>
                <c:pt idx="5161">
                  <c:v>10.594027317594218</c:v>
                </c:pt>
                <c:pt idx="5162">
                  <c:v>10.593451924883377</c:v>
                </c:pt>
                <c:pt idx="5163">
                  <c:v>10.592957745520751</c:v>
                </c:pt>
                <c:pt idx="5164">
                  <c:v>10.592542196585899</c:v>
                </c:pt>
                <c:pt idx="5165">
                  <c:v>10.592302110835549</c:v>
                </c:pt>
                <c:pt idx="5166">
                  <c:v>10.592122123618461</c:v>
                </c:pt>
                <c:pt idx="5167">
                  <c:v>10.592093428336154</c:v>
                </c:pt>
                <c:pt idx="5168">
                  <c:v>10.592093428336154</c:v>
                </c:pt>
                <c:pt idx="5169">
                  <c:v>10.522331760593953</c:v>
                </c:pt>
                <c:pt idx="5170">
                  <c:v>9.5185239848715355</c:v>
                </c:pt>
                <c:pt idx="5171">
                  <c:v>5.6725979263962838</c:v>
                </c:pt>
                <c:pt idx="5172">
                  <c:v>1.7371346627752242</c:v>
                </c:pt>
                <c:pt idx="5173">
                  <c:v>4.5609645178418843</c:v>
                </c:pt>
                <c:pt idx="5174">
                  <c:v>8.2631645417490969</c:v>
                </c:pt>
                <c:pt idx="5175">
                  <c:v>11.826720790578038</c:v>
                </c:pt>
                <c:pt idx="5176">
                  <c:v>14.41179327618274</c:v>
                </c:pt>
                <c:pt idx="5177">
                  <c:v>16.477630057858971</c:v>
                </c:pt>
                <c:pt idx="5178">
                  <c:v>18.196458885247445</c:v>
                </c:pt>
                <c:pt idx="5179">
                  <c:v>19.697189644879206</c:v>
                </c:pt>
                <c:pt idx="5180">
                  <c:v>20.980518855793989</c:v>
                </c:pt>
                <c:pt idx="5181">
                  <c:v>22.11607111633122</c:v>
                </c:pt>
                <c:pt idx="5182">
                  <c:v>23.084585371431828</c:v>
                </c:pt>
                <c:pt idx="5183">
                  <c:v>23.902977398900632</c:v>
                </c:pt>
                <c:pt idx="5184">
                  <c:v>24.583711800584105</c:v>
                </c:pt>
                <c:pt idx="5185">
                  <c:v>25.158670428312295</c:v>
                </c:pt>
                <c:pt idx="5186">
                  <c:v>25.62902749620779</c:v>
                </c:pt>
                <c:pt idx="5187">
                  <c:v>25.970029245562774</c:v>
                </c:pt>
                <c:pt idx="5188">
                  <c:v>26.252706778270934</c:v>
                </c:pt>
                <c:pt idx="5189">
                  <c:v>26.419412860596495</c:v>
                </c:pt>
                <c:pt idx="5190">
                  <c:v>26.444608548765952</c:v>
                </c:pt>
                <c:pt idx="5191">
                  <c:v>26.832069173717088</c:v>
                </c:pt>
                <c:pt idx="5192">
                  <c:v>27.189509286542773</c:v>
                </c:pt>
                <c:pt idx="5193">
                  <c:v>27.315089699174155</c:v>
                </c:pt>
                <c:pt idx="5194">
                  <c:v>27.206172516495119</c:v>
                </c:pt>
                <c:pt idx="5195">
                  <c:v>26.855710411057579</c:v>
                </c:pt>
                <c:pt idx="5196">
                  <c:v>26.2267174049489</c:v>
                </c:pt>
                <c:pt idx="5197">
                  <c:v>25.313035939809151</c:v>
                </c:pt>
                <c:pt idx="5198">
                  <c:v>24.080533767242716</c:v>
                </c:pt>
                <c:pt idx="5199">
                  <c:v>22.470351920155984</c:v>
                </c:pt>
                <c:pt idx="5200">
                  <c:v>20.38729574200206</c:v>
                </c:pt>
                <c:pt idx="5201">
                  <c:v>18.044510585020074</c:v>
                </c:pt>
                <c:pt idx="5202">
                  <c:v>15.617708371368039</c:v>
                </c:pt>
                <c:pt idx="5203">
                  <c:v>14.131847517628966</c:v>
                </c:pt>
                <c:pt idx="5204">
                  <c:v>13.640816980876389</c:v>
                </c:pt>
                <c:pt idx="5205">
                  <c:v>13.603485530660613</c:v>
                </c:pt>
                <c:pt idx="5206">
                  <c:v>13.560855258613664</c:v>
                </c:pt>
                <c:pt idx="5207">
                  <c:v>14.096042334853257</c:v>
                </c:pt>
                <c:pt idx="5208">
                  <c:v>14.451825341045783</c:v>
                </c:pt>
                <c:pt idx="5209">
                  <c:v>14.678245510623011</c:v>
                </c:pt>
                <c:pt idx="5210">
                  <c:v>14.759289812540549</c:v>
                </c:pt>
                <c:pt idx="5211">
                  <c:v>14.735889487123254</c:v>
                </c:pt>
                <c:pt idx="5212">
                  <c:v>14.582551008272917</c:v>
                </c:pt>
                <c:pt idx="5213">
                  <c:v>14.300863880086615</c:v>
                </c:pt>
                <c:pt idx="5214">
                  <c:v>13.890142305962154</c:v>
                </c:pt>
                <c:pt idx="5215">
                  <c:v>13.380749051578714</c:v>
                </c:pt>
                <c:pt idx="5216">
                  <c:v>12.771630160481443</c:v>
                </c:pt>
                <c:pt idx="5217">
                  <c:v>12.01470832768285</c:v>
                </c:pt>
                <c:pt idx="5218">
                  <c:v>11.228987256842629</c:v>
                </c:pt>
                <c:pt idx="5219">
                  <c:v>10.319135091864856</c:v>
                </c:pt>
                <c:pt idx="5220">
                  <c:v>9.2069179486996688</c:v>
                </c:pt>
                <c:pt idx="5221">
                  <c:v>8.868864940674607</c:v>
                </c:pt>
                <c:pt idx="5222">
                  <c:v>8.685805320672964</c:v>
                </c:pt>
                <c:pt idx="5223">
                  <c:v>8.4717540910512064</c:v>
                </c:pt>
                <c:pt idx="5224">
                  <c:v>8.2273054645266601</c:v>
                </c:pt>
                <c:pt idx="5225">
                  <c:v>7.9547077405741833</c:v>
                </c:pt>
                <c:pt idx="5226">
                  <c:v>7.6242559510738577</c:v>
                </c:pt>
                <c:pt idx="5227">
                  <c:v>7.2545208697818895</c:v>
                </c:pt>
                <c:pt idx="5228">
                  <c:v>6.8486154740546974</c:v>
                </c:pt>
                <c:pt idx="5229">
                  <c:v>6.4037630051146861</c:v>
                </c:pt>
                <c:pt idx="5230">
                  <c:v>5.9180806262915189</c:v>
                </c:pt>
                <c:pt idx="5231">
                  <c:v>5.3810238779219066</c:v>
                </c:pt>
                <c:pt idx="5232">
                  <c:v>4.7805133212048796</c:v>
                </c:pt>
                <c:pt idx="5233">
                  <c:v>4.0966560136052621</c:v>
                </c:pt>
                <c:pt idx="5234">
                  <c:v>3.2794409749642113</c:v>
                </c:pt>
                <c:pt idx="5235">
                  <c:v>2.1908902300206625</c:v>
                </c:pt>
                <c:pt idx="5236">
                  <c:v>0</c:v>
                </c:pt>
                <c:pt idx="5237">
                  <c:v>0</c:v>
                </c:pt>
                <c:pt idx="5238">
                  <c:v>0</c:v>
                </c:pt>
                <c:pt idx="5239">
                  <c:v>0</c:v>
                </c:pt>
                <c:pt idx="5240">
                  <c:v>0</c:v>
                </c:pt>
                <c:pt idx="5241">
                  <c:v>0</c:v>
                </c:pt>
                <c:pt idx="5242">
                  <c:v>0</c:v>
                </c:pt>
                <c:pt idx="5243">
                  <c:v>0</c:v>
                </c:pt>
                <c:pt idx="5244">
                  <c:v>0</c:v>
                </c:pt>
                <c:pt idx="5245">
                  <c:v>0</c:v>
                </c:pt>
                <c:pt idx="5246">
                  <c:v>0</c:v>
                </c:pt>
                <c:pt idx="5247">
                  <c:v>0</c:v>
                </c:pt>
                <c:pt idx="5248">
                  <c:v>0</c:v>
                </c:pt>
                <c:pt idx="5249">
                  <c:v>0</c:v>
                </c:pt>
                <c:pt idx="5250">
                  <c:v>0</c:v>
                </c:pt>
                <c:pt idx="5251">
                  <c:v>0</c:v>
                </c:pt>
                <c:pt idx="5252">
                  <c:v>0</c:v>
                </c:pt>
                <c:pt idx="5253">
                  <c:v>0</c:v>
                </c:pt>
                <c:pt idx="5254">
                  <c:v>0</c:v>
                </c:pt>
                <c:pt idx="5255">
                  <c:v>0</c:v>
                </c:pt>
                <c:pt idx="5256">
                  <c:v>0</c:v>
                </c:pt>
                <c:pt idx="5257">
                  <c:v>0</c:v>
                </c:pt>
                <c:pt idx="5258">
                  <c:v>0</c:v>
                </c:pt>
                <c:pt idx="5259">
                  <c:v>0</c:v>
                </c:pt>
                <c:pt idx="5260">
                  <c:v>0</c:v>
                </c:pt>
                <c:pt idx="5261">
                  <c:v>0</c:v>
                </c:pt>
                <c:pt idx="5262">
                  <c:v>0</c:v>
                </c:pt>
                <c:pt idx="5263">
                  <c:v>0</c:v>
                </c:pt>
                <c:pt idx="5264">
                  <c:v>0</c:v>
                </c:pt>
                <c:pt idx="5265">
                  <c:v>0</c:v>
                </c:pt>
                <c:pt idx="5266">
                  <c:v>0</c:v>
                </c:pt>
                <c:pt idx="5267">
                  <c:v>0</c:v>
                </c:pt>
                <c:pt idx="5268">
                  <c:v>0</c:v>
                </c:pt>
                <c:pt idx="5269">
                  <c:v>0</c:v>
                </c:pt>
                <c:pt idx="5270">
                  <c:v>0</c:v>
                </c:pt>
                <c:pt idx="5271">
                  <c:v>0</c:v>
                </c:pt>
                <c:pt idx="5272">
                  <c:v>0</c:v>
                </c:pt>
                <c:pt idx="5273">
                  <c:v>0</c:v>
                </c:pt>
                <c:pt idx="5274">
                  <c:v>0</c:v>
                </c:pt>
                <c:pt idx="5275">
                  <c:v>0</c:v>
                </c:pt>
                <c:pt idx="5276">
                  <c:v>0</c:v>
                </c:pt>
                <c:pt idx="5277">
                  <c:v>0</c:v>
                </c:pt>
                <c:pt idx="5278">
                  <c:v>0</c:v>
                </c:pt>
                <c:pt idx="5279">
                  <c:v>0</c:v>
                </c:pt>
                <c:pt idx="5280">
                  <c:v>0</c:v>
                </c:pt>
                <c:pt idx="5281">
                  <c:v>0</c:v>
                </c:pt>
                <c:pt idx="5282">
                  <c:v>0</c:v>
                </c:pt>
                <c:pt idx="5283">
                  <c:v>0</c:v>
                </c:pt>
                <c:pt idx="5284">
                  <c:v>0</c:v>
                </c:pt>
                <c:pt idx="5285">
                  <c:v>0</c:v>
                </c:pt>
                <c:pt idx="5286">
                  <c:v>0</c:v>
                </c:pt>
                <c:pt idx="5287">
                  <c:v>0</c:v>
                </c:pt>
                <c:pt idx="5288">
                  <c:v>0</c:v>
                </c:pt>
                <c:pt idx="5289">
                  <c:v>0</c:v>
                </c:pt>
                <c:pt idx="5290">
                  <c:v>0</c:v>
                </c:pt>
                <c:pt idx="5291">
                  <c:v>0</c:v>
                </c:pt>
                <c:pt idx="5292">
                  <c:v>0</c:v>
                </c:pt>
                <c:pt idx="5293">
                  <c:v>0</c:v>
                </c:pt>
                <c:pt idx="5294">
                  <c:v>0</c:v>
                </c:pt>
                <c:pt idx="5295">
                  <c:v>0</c:v>
                </c:pt>
                <c:pt idx="5296">
                  <c:v>0</c:v>
                </c:pt>
                <c:pt idx="5297">
                  <c:v>0</c:v>
                </c:pt>
                <c:pt idx="5298">
                  <c:v>0</c:v>
                </c:pt>
                <c:pt idx="5299">
                  <c:v>0</c:v>
                </c:pt>
                <c:pt idx="5300">
                  <c:v>0</c:v>
                </c:pt>
                <c:pt idx="5301">
                  <c:v>0</c:v>
                </c:pt>
                <c:pt idx="5302">
                  <c:v>0</c:v>
                </c:pt>
                <c:pt idx="5303">
                  <c:v>0</c:v>
                </c:pt>
                <c:pt idx="5304">
                  <c:v>0</c:v>
                </c:pt>
                <c:pt idx="5305">
                  <c:v>0</c:v>
                </c:pt>
                <c:pt idx="5306">
                  <c:v>0</c:v>
                </c:pt>
                <c:pt idx="5307">
                  <c:v>0</c:v>
                </c:pt>
                <c:pt idx="5308">
                  <c:v>0</c:v>
                </c:pt>
                <c:pt idx="5309">
                  <c:v>0</c:v>
                </c:pt>
                <c:pt idx="5310">
                  <c:v>0</c:v>
                </c:pt>
                <c:pt idx="5311">
                  <c:v>0</c:v>
                </c:pt>
                <c:pt idx="5312">
                  <c:v>0</c:v>
                </c:pt>
                <c:pt idx="5313">
                  <c:v>0</c:v>
                </c:pt>
                <c:pt idx="5314">
                  <c:v>0</c:v>
                </c:pt>
                <c:pt idx="5315">
                  <c:v>0</c:v>
                </c:pt>
                <c:pt idx="5316">
                  <c:v>0</c:v>
                </c:pt>
                <c:pt idx="5317">
                  <c:v>0</c:v>
                </c:pt>
                <c:pt idx="5318">
                  <c:v>0</c:v>
                </c:pt>
                <c:pt idx="5319">
                  <c:v>0</c:v>
                </c:pt>
                <c:pt idx="5320">
                  <c:v>0</c:v>
                </c:pt>
                <c:pt idx="5321">
                  <c:v>0</c:v>
                </c:pt>
                <c:pt idx="5322">
                  <c:v>0</c:v>
                </c:pt>
                <c:pt idx="5323">
                  <c:v>0</c:v>
                </c:pt>
                <c:pt idx="5324">
                  <c:v>0</c:v>
                </c:pt>
                <c:pt idx="5325">
                  <c:v>0</c:v>
                </c:pt>
                <c:pt idx="5326">
                  <c:v>0</c:v>
                </c:pt>
                <c:pt idx="5327">
                  <c:v>0</c:v>
                </c:pt>
                <c:pt idx="5328">
                  <c:v>0</c:v>
                </c:pt>
                <c:pt idx="5329">
                  <c:v>0</c:v>
                </c:pt>
                <c:pt idx="5330">
                  <c:v>0</c:v>
                </c:pt>
                <c:pt idx="5331">
                  <c:v>0</c:v>
                </c:pt>
                <c:pt idx="5332">
                  <c:v>0</c:v>
                </c:pt>
                <c:pt idx="5333">
                  <c:v>0</c:v>
                </c:pt>
                <c:pt idx="5334">
                  <c:v>0</c:v>
                </c:pt>
                <c:pt idx="5335">
                  <c:v>0</c:v>
                </c:pt>
                <c:pt idx="5336">
                  <c:v>0</c:v>
                </c:pt>
                <c:pt idx="5337">
                  <c:v>0</c:v>
                </c:pt>
                <c:pt idx="5338">
                  <c:v>0</c:v>
                </c:pt>
                <c:pt idx="5339">
                  <c:v>0</c:v>
                </c:pt>
                <c:pt idx="5340">
                  <c:v>0</c:v>
                </c:pt>
                <c:pt idx="5341">
                  <c:v>0</c:v>
                </c:pt>
                <c:pt idx="5342">
                  <c:v>0</c:v>
                </c:pt>
                <c:pt idx="5343">
                  <c:v>0</c:v>
                </c:pt>
                <c:pt idx="5344">
                  <c:v>0</c:v>
                </c:pt>
                <c:pt idx="5345">
                  <c:v>0</c:v>
                </c:pt>
                <c:pt idx="5346">
                  <c:v>0</c:v>
                </c:pt>
                <c:pt idx="5347">
                  <c:v>0</c:v>
                </c:pt>
                <c:pt idx="5348">
                  <c:v>0</c:v>
                </c:pt>
                <c:pt idx="5349">
                  <c:v>0</c:v>
                </c:pt>
                <c:pt idx="5350">
                  <c:v>0</c:v>
                </c:pt>
                <c:pt idx="5351">
                  <c:v>0</c:v>
                </c:pt>
                <c:pt idx="5352">
                  <c:v>0</c:v>
                </c:pt>
                <c:pt idx="5353">
                  <c:v>0</c:v>
                </c:pt>
                <c:pt idx="5354">
                  <c:v>0</c:v>
                </c:pt>
                <c:pt idx="5355">
                  <c:v>0</c:v>
                </c:pt>
                <c:pt idx="5356">
                  <c:v>0</c:v>
                </c:pt>
                <c:pt idx="5357">
                  <c:v>0</c:v>
                </c:pt>
                <c:pt idx="5358">
                  <c:v>0</c:v>
                </c:pt>
                <c:pt idx="5359">
                  <c:v>0</c:v>
                </c:pt>
                <c:pt idx="5360">
                  <c:v>0</c:v>
                </c:pt>
                <c:pt idx="5361">
                  <c:v>0</c:v>
                </c:pt>
                <c:pt idx="5362">
                  <c:v>0</c:v>
                </c:pt>
                <c:pt idx="5363">
                  <c:v>0</c:v>
                </c:pt>
                <c:pt idx="5364">
                  <c:v>0</c:v>
                </c:pt>
                <c:pt idx="5365">
                  <c:v>0</c:v>
                </c:pt>
                <c:pt idx="5366">
                  <c:v>0</c:v>
                </c:pt>
                <c:pt idx="5367">
                  <c:v>0</c:v>
                </c:pt>
                <c:pt idx="5368">
                  <c:v>0</c:v>
                </c:pt>
                <c:pt idx="5369">
                  <c:v>0</c:v>
                </c:pt>
                <c:pt idx="5370">
                  <c:v>0</c:v>
                </c:pt>
                <c:pt idx="5371">
                  <c:v>0</c:v>
                </c:pt>
                <c:pt idx="5372">
                  <c:v>0</c:v>
                </c:pt>
                <c:pt idx="5373">
                  <c:v>0</c:v>
                </c:pt>
                <c:pt idx="5374">
                  <c:v>0</c:v>
                </c:pt>
                <c:pt idx="5375">
                  <c:v>0</c:v>
                </c:pt>
                <c:pt idx="5376">
                  <c:v>0</c:v>
                </c:pt>
                <c:pt idx="5377">
                  <c:v>0</c:v>
                </c:pt>
                <c:pt idx="5378">
                  <c:v>0</c:v>
                </c:pt>
                <c:pt idx="5379">
                  <c:v>0</c:v>
                </c:pt>
                <c:pt idx="5380">
                  <c:v>0</c:v>
                </c:pt>
                <c:pt idx="5381">
                  <c:v>0</c:v>
                </c:pt>
                <c:pt idx="5382">
                  <c:v>0</c:v>
                </c:pt>
                <c:pt idx="5383">
                  <c:v>0</c:v>
                </c:pt>
                <c:pt idx="5384">
                  <c:v>0</c:v>
                </c:pt>
                <c:pt idx="5385">
                  <c:v>0</c:v>
                </c:pt>
                <c:pt idx="5386">
                  <c:v>0</c:v>
                </c:pt>
                <c:pt idx="5387">
                  <c:v>0</c:v>
                </c:pt>
                <c:pt idx="5388">
                  <c:v>0</c:v>
                </c:pt>
                <c:pt idx="5389">
                  <c:v>0</c:v>
                </c:pt>
                <c:pt idx="5390">
                  <c:v>0</c:v>
                </c:pt>
                <c:pt idx="5391">
                  <c:v>0</c:v>
                </c:pt>
                <c:pt idx="5392">
                  <c:v>0</c:v>
                </c:pt>
                <c:pt idx="5393">
                  <c:v>0</c:v>
                </c:pt>
                <c:pt idx="5394">
                  <c:v>0</c:v>
                </c:pt>
                <c:pt idx="5395">
                  <c:v>0</c:v>
                </c:pt>
                <c:pt idx="5396">
                  <c:v>0</c:v>
                </c:pt>
                <c:pt idx="5397">
                  <c:v>0</c:v>
                </c:pt>
                <c:pt idx="5398">
                  <c:v>0</c:v>
                </c:pt>
                <c:pt idx="5399">
                  <c:v>0</c:v>
                </c:pt>
                <c:pt idx="5400">
                  <c:v>0</c:v>
                </c:pt>
                <c:pt idx="5401">
                  <c:v>0</c:v>
                </c:pt>
                <c:pt idx="5402">
                  <c:v>0</c:v>
                </c:pt>
                <c:pt idx="5403">
                  <c:v>0</c:v>
                </c:pt>
                <c:pt idx="5404">
                  <c:v>0</c:v>
                </c:pt>
                <c:pt idx="5405">
                  <c:v>0</c:v>
                </c:pt>
                <c:pt idx="5406">
                  <c:v>0</c:v>
                </c:pt>
                <c:pt idx="5407">
                  <c:v>0</c:v>
                </c:pt>
                <c:pt idx="5408">
                  <c:v>0</c:v>
                </c:pt>
                <c:pt idx="5409">
                  <c:v>0</c:v>
                </c:pt>
                <c:pt idx="5410">
                  <c:v>0</c:v>
                </c:pt>
                <c:pt idx="5411">
                  <c:v>0</c:v>
                </c:pt>
                <c:pt idx="5412">
                  <c:v>0</c:v>
                </c:pt>
                <c:pt idx="5413">
                  <c:v>0</c:v>
                </c:pt>
                <c:pt idx="5414">
                  <c:v>0</c:v>
                </c:pt>
                <c:pt idx="5415">
                  <c:v>0</c:v>
                </c:pt>
                <c:pt idx="5416">
                  <c:v>0</c:v>
                </c:pt>
                <c:pt idx="5417">
                  <c:v>0</c:v>
                </c:pt>
                <c:pt idx="5418">
                  <c:v>0</c:v>
                </c:pt>
                <c:pt idx="5419">
                  <c:v>0</c:v>
                </c:pt>
                <c:pt idx="5420">
                  <c:v>7.9172662154947698E-2</c:v>
                </c:pt>
                <c:pt idx="5421">
                  <c:v>0.17798691482596712</c:v>
                </c:pt>
                <c:pt idx="5422">
                  <c:v>0.29458248601843651</c:v>
                </c:pt>
                <c:pt idx="5423">
                  <c:v>0.42465203062046686</c:v>
                </c:pt>
                <c:pt idx="5424">
                  <c:v>0.56878597929515096</c:v>
                </c:pt>
                <c:pt idx="5425">
                  <c:v>0.67714096405591129</c:v>
                </c:pt>
                <c:pt idx="5426">
                  <c:v>0.80069119339747585</c:v>
                </c:pt>
                <c:pt idx="5427">
                  <c:v>0.93798967764876606</c:v>
                </c:pt>
                <c:pt idx="5428">
                  <c:v>1.0858963142216962</c:v>
                </c:pt>
                <c:pt idx="5429">
                  <c:v>1.2435638958328976</c:v>
                </c:pt>
                <c:pt idx="5430">
                  <c:v>1.4062848003497173</c:v>
                </c:pt>
                <c:pt idx="5431">
                  <c:v>1.5375969787456572</c:v>
                </c:pt>
                <c:pt idx="5432">
                  <c:v>1.6760416383758046</c:v>
                </c:pt>
                <c:pt idx="5433">
                  <c:v>1.8205912116597338</c:v>
                </c:pt>
                <c:pt idx="5434">
                  <c:v>1.9687105956900495</c:v>
                </c:pt>
                <c:pt idx="5435">
                  <c:v>2.1201848848424896</c:v>
                </c:pt>
                <c:pt idx="5436">
                  <c:v>2.2717279230097187</c:v>
                </c:pt>
                <c:pt idx="5437">
                  <c:v>2.4214278299160172</c:v>
                </c:pt>
                <c:pt idx="5438">
                  <c:v>2.569415234357725</c:v>
                </c:pt>
                <c:pt idx="5439">
                  <c:v>2.6899395871187823</c:v>
                </c:pt>
                <c:pt idx="5440">
                  <c:v>2.8029469222686325</c:v>
                </c:pt>
                <c:pt idx="5441">
                  <c:v>2.9118503491714796</c:v>
                </c:pt>
                <c:pt idx="5442">
                  <c:v>3.0165300616727886</c:v>
                </c:pt>
                <c:pt idx="5443">
                  <c:v>3.089503404960189</c:v>
                </c:pt>
                <c:pt idx="5444">
                  <c:v>3.154272066351671</c:v>
                </c:pt>
                <c:pt idx="5445">
                  <c:v>3.1866160337187908</c:v>
                </c:pt>
                <c:pt idx="5446">
                  <c:v>3.2094361904209467</c:v>
                </c:pt>
                <c:pt idx="5447">
                  <c:v>3.2207819014020882</c:v>
                </c:pt>
                <c:pt idx="5448">
                  <c:v>3.2191827806909843</c:v>
                </c:pt>
                <c:pt idx="5449">
                  <c:v>3.2004301380528148</c:v>
                </c:pt>
                <c:pt idx="5450">
                  <c:v>3.189152717347385</c:v>
                </c:pt>
                <c:pt idx="5451">
                  <c:v>3.1875451941047173</c:v>
                </c:pt>
                <c:pt idx="5452">
                  <c:v>6.7704263291879228</c:v>
                </c:pt>
                <c:pt idx="5453">
                  <c:v>17.203168176804173</c:v>
                </c:pt>
                <c:pt idx="5454">
                  <c:v>21.559263622872884</c:v>
                </c:pt>
                <c:pt idx="5455">
                  <c:v>24.863630907138134</c:v>
                </c:pt>
                <c:pt idx="5456">
                  <c:v>28.915801725864839</c:v>
                </c:pt>
                <c:pt idx="5457">
                  <c:v>32.021761453562867</c:v>
                </c:pt>
                <c:pt idx="5458">
                  <c:v>34.55953120625167</c:v>
                </c:pt>
                <c:pt idx="5459">
                  <c:v>36.571664120591329</c:v>
                </c:pt>
                <c:pt idx="5460">
                  <c:v>38.279040398523911</c:v>
                </c:pt>
                <c:pt idx="5461">
                  <c:v>39.749932938223864</c:v>
                </c:pt>
                <c:pt idx="5462">
                  <c:v>40.97146277765453</c:v>
                </c:pt>
                <c:pt idx="5463">
                  <c:v>41.928789712865417</c:v>
                </c:pt>
                <c:pt idx="5464">
                  <c:v>42.642713478756747</c:v>
                </c:pt>
                <c:pt idx="5465">
                  <c:v>43.129137791390527</c:v>
                </c:pt>
                <c:pt idx="5466">
                  <c:v>43.398213774830182</c:v>
                </c:pt>
                <c:pt idx="5467">
                  <c:v>43.456802087254026</c:v>
                </c:pt>
                <c:pt idx="5468">
                  <c:v>43.309594434067918</c:v>
                </c:pt>
                <c:pt idx="5469">
                  <c:v>42.941979241171715</c:v>
                </c:pt>
                <c:pt idx="5470">
                  <c:v>42.361563469103245</c:v>
                </c:pt>
                <c:pt idx="5471">
                  <c:v>41.565550572631949</c:v>
                </c:pt>
                <c:pt idx="5472">
                  <c:v>40.545690393466209</c:v>
                </c:pt>
                <c:pt idx="5473">
                  <c:v>39.263714799835803</c:v>
                </c:pt>
                <c:pt idx="5474">
                  <c:v>37.716857023868073</c:v>
                </c:pt>
                <c:pt idx="5475">
                  <c:v>35.847160007611109</c:v>
                </c:pt>
                <c:pt idx="5476">
                  <c:v>33.632275356409906</c:v>
                </c:pt>
                <c:pt idx="5477">
                  <c:v>31.00295927949897</c:v>
                </c:pt>
                <c:pt idx="5478">
                  <c:v>27.848615807698138</c:v>
                </c:pt>
                <c:pt idx="5479">
                  <c:v>23.96599651935211</c:v>
                </c:pt>
                <c:pt idx="5480">
                  <c:v>18.917424584506684</c:v>
                </c:pt>
                <c:pt idx="5481">
                  <c:v>11.241628125760771</c:v>
                </c:pt>
                <c:pt idx="5482">
                  <c:v>4.0555350854901873</c:v>
                </c:pt>
                <c:pt idx="5483">
                  <c:v>4.0363202826289371</c:v>
                </c:pt>
                <c:pt idx="5484">
                  <c:v>2.9630877334975314</c:v>
                </c:pt>
                <c:pt idx="5485">
                  <c:v>0.76242139186418201</c:v>
                </c:pt>
                <c:pt idx="5486">
                  <c:v>0.76254219523415212</c:v>
                </c:pt>
                <c:pt idx="5487">
                  <c:v>0.72853681801685832</c:v>
                </c:pt>
                <c:pt idx="5488">
                  <c:v>0.68174173000607541</c:v>
                </c:pt>
                <c:pt idx="5489">
                  <c:v>0.43000708722578718</c:v>
                </c:pt>
                <c:pt idx="5490">
                  <c:v>0.13492751376528486</c:v>
                </c:pt>
                <c:pt idx="5491">
                  <c:v>3.4761612334570078E-3</c:v>
                </c:pt>
                <c:pt idx="5492">
                  <c:v>3.5498189565115195E-3</c:v>
                </c:pt>
                <c:pt idx="5493">
                  <c:v>3.6120636928630855E-3</c:v>
                </c:pt>
                <c:pt idx="5494">
                  <c:v>3.6649467972443444E-3</c:v>
                </c:pt>
                <c:pt idx="5495">
                  <c:v>3.6968408885014667E-3</c:v>
                </c:pt>
                <c:pt idx="5496">
                  <c:v>3.7365272392128148E-3</c:v>
                </c:pt>
                <c:pt idx="5497">
                  <c:v>3.7588158987349549E-3</c:v>
                </c:pt>
                <c:pt idx="5498">
                  <c:v>3.7709781553495591E-3</c:v>
                </c:pt>
                <c:pt idx="5499">
                  <c:v>3.7653014347548493E-3</c:v>
                </c:pt>
                <c:pt idx="5500">
                  <c:v>3.7473167623735021E-3</c:v>
                </c:pt>
                <c:pt idx="5501">
                  <c:v>3.7446894772388472E-3</c:v>
                </c:pt>
                <c:pt idx="5502">
                  <c:v>3.7225534496484079E-3</c:v>
                </c:pt>
                <c:pt idx="5503">
                  <c:v>3.6741803981927795E-3</c:v>
                </c:pt>
                <c:pt idx="5504">
                  <c:v>3.5935609462555934E-3</c:v>
                </c:pt>
                <c:pt idx="5505">
                  <c:v>3.4788880275541888E-3</c:v>
                </c:pt>
                <c:pt idx="5506">
                  <c:v>3.3324520251903386E-3</c:v>
                </c:pt>
                <c:pt idx="5507">
                  <c:v>3.1540750095717515E-3</c:v>
                </c:pt>
                <c:pt idx="5508">
                  <c:v>2.932550852730051E-3</c:v>
                </c:pt>
                <c:pt idx="5509">
                  <c:v>2.6983432196739966E-3</c:v>
                </c:pt>
                <c:pt idx="5510">
                  <c:v>2.4435331776541274E-3</c:v>
                </c:pt>
                <c:pt idx="5511">
                  <c:v>2.1247336143906041E-3</c:v>
                </c:pt>
                <c:pt idx="5512">
                  <c:v>1.8468278263136335E-3</c:v>
                </c:pt>
                <c:pt idx="5513">
                  <c:v>1.7879209328828347E-3</c:v>
                </c:pt>
                <c:pt idx="5514">
                  <c:v>1.7803146977708403E-3</c:v>
                </c:pt>
                <c:pt idx="5515">
                  <c:v>1.7664474851952965E-3</c:v>
                </c:pt>
                <c:pt idx="5516">
                  <c:v>1.7459450646217167E-3</c:v>
                </c:pt>
                <c:pt idx="5517">
                  <c:v>1.7211591973346394E-3</c:v>
                </c:pt>
                <c:pt idx="5518">
                  <c:v>1.6934599105314242E-3</c:v>
                </c:pt>
                <c:pt idx="5519">
                  <c:v>1.6548048093805959E-3</c:v>
                </c:pt>
                <c:pt idx="5520">
                  <c:v>1.604317015757531E-3</c:v>
                </c:pt>
                <c:pt idx="5521">
                  <c:v>1.5461576891272017E-3</c:v>
                </c:pt>
                <c:pt idx="5522">
                  <c:v>1.4740793975406147E-3</c:v>
                </c:pt>
                <c:pt idx="5523">
                  <c:v>1.3916718321807073E-3</c:v>
                </c:pt>
                <c:pt idx="5524">
                  <c:v>1.3067621037920101E-3</c:v>
                </c:pt>
                <c:pt idx="5525">
                  <c:v>1.2029528803878138E-3</c:v>
                </c:pt>
                <c:pt idx="5526">
                  <c:v>1.1347285801856998E-3</c:v>
                </c:pt>
                <c:pt idx="5527">
                  <c:v>1.0522896592813004E-3</c:v>
                </c:pt>
                <c:pt idx="5528">
                  <c:v>9.8234784238481962E-4</c:v>
                </c:pt>
                <c:pt idx="5529">
                  <c:v>9.1448133187938018E-4</c:v>
                </c:pt>
                <c:pt idx="5530">
                  <c:v>8.5638364135609405E-4</c:v>
                </c:pt>
                <c:pt idx="5531">
                  <c:v>8.584530091629882E-4</c:v>
                </c:pt>
                <c:pt idx="5532">
                  <c:v>8.5749387839194834E-4</c:v>
                </c:pt>
                <c:pt idx="5533">
                  <c:v>8.5317474509563325E-4</c:v>
                </c:pt>
                <c:pt idx="5534">
                  <c:v>8.49733400253161E-4</c:v>
                </c:pt>
                <c:pt idx="5535">
                  <c:v>8.4360738517648111E-4</c:v>
                </c:pt>
                <c:pt idx="5536">
                  <c:v>8.426967732752999E-4</c:v>
                </c:pt>
                <c:pt idx="5537">
                  <c:v>8.3935380890226585E-4</c:v>
                </c:pt>
                <c:pt idx="5538">
                  <c:v>8.3380838808678646E-4</c:v>
                </c:pt>
                <c:pt idx="5539">
                  <c:v>8.3751174214023076E-4</c:v>
                </c:pt>
                <c:pt idx="5540">
                  <c:v>8.4628269173383868E-4</c:v>
                </c:pt>
                <c:pt idx="5541">
                  <c:v>8.5982637695200374E-4</c:v>
                </c:pt>
                <c:pt idx="5542">
                  <c:v>8.6407390861138798E-4</c:v>
                </c:pt>
                <c:pt idx="5543">
                  <c:v>8.6377903684743728E-4</c:v>
                </c:pt>
                <c:pt idx="5544">
                  <c:v>8.6799756348708318E-4</c:v>
                </c:pt>
                <c:pt idx="5545">
                  <c:v>8.763343070950873E-4</c:v>
                </c:pt>
                <c:pt idx="5546">
                  <c:v>8.8899888506664053E-4</c:v>
                </c:pt>
                <c:pt idx="5547">
                  <c:v>9.1373428418327753E-4</c:v>
                </c:pt>
                <c:pt idx="5548">
                  <c:v>9.3410497047848767E-4</c:v>
                </c:pt>
                <c:pt idx="5549">
                  <c:v>9.4996071497557323E-4</c:v>
                </c:pt>
                <c:pt idx="5550">
                  <c:v>9.6152288235947772E-4</c:v>
                </c:pt>
                <c:pt idx="5551">
                  <c:v>9.7323460370498131E-4</c:v>
                </c:pt>
                <c:pt idx="5552">
                  <c:v>9.8473559903992296E-4</c:v>
                </c:pt>
                <c:pt idx="5553">
                  <c:v>9.9542863873965147E-4</c:v>
                </c:pt>
                <c:pt idx="5554">
                  <c:v>1.0052106036725777E-3</c:v>
                </c:pt>
                <c:pt idx="5555">
                  <c:v>1.0144360393221513E-3</c:v>
                </c:pt>
                <c:pt idx="5556">
                  <c:v>1.0268475361023906E-3</c:v>
                </c:pt>
                <c:pt idx="5557">
                  <c:v>1.0340439191789759E-3</c:v>
                </c:pt>
                <c:pt idx="5558">
                  <c:v>1.0396662450141137E-3</c:v>
                </c:pt>
                <c:pt idx="5559">
                  <c:v>1.0481256232276125E-3</c:v>
                </c:pt>
                <c:pt idx="5560">
                  <c:v>1.1513365500214489E-3</c:v>
                </c:pt>
                <c:pt idx="5561">
                  <c:v>1.2347981584648166E-3</c:v>
                </c:pt>
                <c:pt idx="5562">
                  <c:v>1.3296409479482765E-3</c:v>
                </c:pt>
                <c:pt idx="5563">
                  <c:v>1.4167679669175662E-3</c:v>
                </c:pt>
                <c:pt idx="5564">
                  <c:v>1.5069177288584592E-3</c:v>
                </c:pt>
                <c:pt idx="5565">
                  <c:v>1.5789466303597281E-3</c:v>
                </c:pt>
                <c:pt idx="5566">
                  <c:v>1.6397887824441447E-3</c:v>
                </c:pt>
                <c:pt idx="5567">
                  <c:v>1.6903319320614677E-3</c:v>
                </c:pt>
                <c:pt idx="5568">
                  <c:v>1.7304061274461492E-3</c:v>
                </c:pt>
                <c:pt idx="5569">
                  <c:v>1.7672646767611685E-3</c:v>
                </c:pt>
                <c:pt idx="5570">
                  <c:v>1.7984234718863676E-3</c:v>
                </c:pt>
                <c:pt idx="5571">
                  <c:v>1.8248029490441524E-3</c:v>
                </c:pt>
                <c:pt idx="5572">
                  <c:v>1.9175882333215251E-3</c:v>
                </c:pt>
                <c:pt idx="5573">
                  <c:v>2.0280540939157745E-3</c:v>
                </c:pt>
                <c:pt idx="5574">
                  <c:v>2.1169006809530762E-3</c:v>
                </c:pt>
                <c:pt idx="5575">
                  <c:v>2.1871918179701844E-3</c:v>
                </c:pt>
                <c:pt idx="5576">
                  <c:v>2.2412491157159644E-3</c:v>
                </c:pt>
                <c:pt idx="5577">
                  <c:v>2.3349975923867583E-3</c:v>
                </c:pt>
                <c:pt idx="5578">
                  <c:v>2.4053139046649511E-3</c:v>
                </c:pt>
                <c:pt idx="5579">
                  <c:v>2.4540593372786965E-3</c:v>
                </c:pt>
                <c:pt idx="5580">
                  <c:v>2.4827126130135928E-3</c:v>
                </c:pt>
                <c:pt idx="5581">
                  <c:v>2.4955299169610828E-3</c:v>
                </c:pt>
                <c:pt idx="5582">
                  <c:v>2.4932953863619875E-3</c:v>
                </c:pt>
                <c:pt idx="5583">
                  <c:v>2.4762921780198985E-3</c:v>
                </c:pt>
                <c:pt idx="5584">
                  <c:v>2.444129422777819E-3</c:v>
                </c:pt>
                <c:pt idx="5585">
                  <c:v>2.4000470498282312E-3</c:v>
                </c:pt>
                <c:pt idx="5586">
                  <c:v>2.3474561820212131E-3</c:v>
                </c:pt>
                <c:pt idx="5587">
                  <c:v>2.2972415055636875E-3</c:v>
                </c:pt>
                <c:pt idx="5588">
                  <c:v>2.2224360486936419E-3</c:v>
                </c:pt>
                <c:pt idx="5589">
                  <c:v>2.1329472440840282E-3</c:v>
                </c:pt>
                <c:pt idx="5590">
                  <c:v>2.1122167751078322E-3</c:v>
                </c:pt>
                <c:pt idx="5591">
                  <c:v>2.0744345861929583E-3</c:v>
                </c:pt>
                <c:pt idx="5592">
                  <c:v>2.0409193589588982E-3</c:v>
                </c:pt>
                <c:pt idx="5593">
                  <c:v>2.00014750125452E-3</c:v>
                </c:pt>
                <c:pt idx="5594">
                  <c:v>1.9610271996736758E-3</c:v>
                </c:pt>
                <c:pt idx="5595">
                  <c:v>1.9074981099540271E-3</c:v>
                </c:pt>
                <c:pt idx="5596">
                  <c:v>1.8461738600513099E-3</c:v>
                </c:pt>
                <c:pt idx="5597">
                  <c:v>1.7763159345598005E-3</c:v>
                </c:pt>
                <c:pt idx="5598">
                  <c:v>1.6931781354880425E-3</c:v>
                </c:pt>
                <c:pt idx="5599">
                  <c:v>1.593267296666918E-3</c:v>
                </c:pt>
                <c:pt idx="5600">
                  <c:v>1.4688964416871852E-3</c:v>
                </c:pt>
                <c:pt idx="5601">
                  <c:v>1.3133292507390981E-3</c:v>
                </c:pt>
                <c:pt idx="5602">
                  <c:v>1.2508401743967076E-3</c:v>
                </c:pt>
                <c:pt idx="5603">
                  <c:v>1.2204211811973256E-3</c:v>
                </c:pt>
                <c:pt idx="5604">
                  <c:v>1.2161251527131897E-3</c:v>
                </c:pt>
                <c:pt idx="5605">
                  <c:v>1.2041865868008216E-3</c:v>
                </c:pt>
                <c:pt idx="5606">
                  <c:v>1.1794046473604608E-3</c:v>
                </c:pt>
                <c:pt idx="5607">
                  <c:v>1.1983966928758429E-3</c:v>
                </c:pt>
                <c:pt idx="5608">
                  <c:v>1.2098969046949926E-3</c:v>
                </c:pt>
                <c:pt idx="5609">
                  <c:v>1.2180974967601272E-3</c:v>
                </c:pt>
                <c:pt idx="5610">
                  <c:v>1.2228348823426678E-3</c:v>
                </c:pt>
                <c:pt idx="5611">
                  <c:v>1.2198598037565093E-3</c:v>
                </c:pt>
                <c:pt idx="5612">
                  <c:v>1.2380555959043238E-3</c:v>
                </c:pt>
                <c:pt idx="5613">
                  <c:v>1.2638221150724888E-3</c:v>
                </c:pt>
                <c:pt idx="5614">
                  <c:v>1.3110228101768787E-3</c:v>
                </c:pt>
                <c:pt idx="5615">
                  <c:v>1.3570036753254662E-3</c:v>
                </c:pt>
                <c:pt idx="5616">
                  <c:v>1.4065989557397291E-3</c:v>
                </c:pt>
                <c:pt idx="5617">
                  <c:v>1.5359155009549666E-3</c:v>
                </c:pt>
                <c:pt idx="5618">
                  <c:v>1.6398321163072524E-3</c:v>
                </c:pt>
                <c:pt idx="5619">
                  <c:v>1.7340176173749021E-3</c:v>
                </c:pt>
                <c:pt idx="5620">
                  <c:v>1.8132792635686685E-3</c:v>
                </c:pt>
                <c:pt idx="5621">
                  <c:v>1.9280614773179668E-3</c:v>
                </c:pt>
                <c:pt idx="5622">
                  <c:v>2.0345894851309795E-3</c:v>
                </c:pt>
                <c:pt idx="5623">
                  <c:v>2.1574421881544962E-3</c:v>
                </c:pt>
                <c:pt idx="5624">
                  <c:v>2.2641991889763729E-3</c:v>
                </c:pt>
                <c:pt idx="5625">
                  <c:v>2.35161116583955E-3</c:v>
                </c:pt>
                <c:pt idx="5626">
                  <c:v>2.4242809051404188E-3</c:v>
                </c:pt>
                <c:pt idx="5627">
                  <c:v>2.4794929761202513E-3</c:v>
                </c:pt>
                <c:pt idx="5628">
                  <c:v>2.5195607411148055E-3</c:v>
                </c:pt>
                <c:pt idx="5629">
                  <c:v>2.5444101140797157E-3</c:v>
                </c:pt>
                <c:pt idx="5630">
                  <c:v>2.5514457628721741E-3</c:v>
                </c:pt>
                <c:pt idx="5631">
                  <c:v>2.5408920059104643E-3</c:v>
                </c:pt>
                <c:pt idx="5632">
                  <c:v>2.5126850423953296E-3</c:v>
                </c:pt>
                <c:pt idx="5633">
                  <c:v>2.470368806570701E-3</c:v>
                </c:pt>
                <c:pt idx="5634">
                  <c:v>2.4449004661953877E-3</c:v>
                </c:pt>
                <c:pt idx="5635">
                  <c:v>2.4083455351595652E-3</c:v>
                </c:pt>
                <c:pt idx="5636">
                  <c:v>2.3593613840035806E-3</c:v>
                </c:pt>
                <c:pt idx="5637">
                  <c:v>2.2942805947265997E-3</c:v>
                </c:pt>
                <c:pt idx="5638">
                  <c:v>2.2112852470206981E-3</c:v>
                </c:pt>
                <c:pt idx="5639">
                  <c:v>2.1133116194142652E-3</c:v>
                </c:pt>
                <c:pt idx="5640">
                  <c:v>1.9986659176064641E-3</c:v>
                </c:pt>
                <c:pt idx="5641">
                  <c:v>1.8702184121487673E-3</c:v>
                </c:pt>
                <c:pt idx="5642">
                  <c:v>1.7600276182563684E-3</c:v>
                </c:pt>
                <c:pt idx="5643">
                  <c:v>1.6473575149270228E-3</c:v>
                </c:pt>
                <c:pt idx="5644">
                  <c:v>1.5450701311776323E-3</c:v>
                </c:pt>
                <c:pt idx="5645">
                  <c:v>1.4344352734795755E-3</c:v>
                </c:pt>
                <c:pt idx="5646">
                  <c:v>1.3173109576525475E-3</c:v>
                </c:pt>
                <c:pt idx="5647">
                  <c:v>1.2561686114350699E-3</c:v>
                </c:pt>
                <c:pt idx="5648">
                  <c:v>1.1877764164289499E-3</c:v>
                </c:pt>
                <c:pt idx="5649">
                  <c:v>1.108522850184937E-3</c:v>
                </c:pt>
                <c:pt idx="5650">
                  <c:v>1.0101794069176408E-3</c:v>
                </c:pt>
                <c:pt idx="5651">
                  <c:v>9.6376230836083812E-4</c:v>
                </c:pt>
                <c:pt idx="5652">
                  <c:v>9.2435280119349266E-4</c:v>
                </c:pt>
                <c:pt idx="5653">
                  <c:v>9.2127955506366235E-4</c:v>
                </c:pt>
                <c:pt idx="5654">
                  <c:v>9.2248272168880829E-4</c:v>
                </c:pt>
                <c:pt idx="5655">
                  <c:v>9.2782754110214561E-4</c:v>
                </c:pt>
                <c:pt idx="5656">
                  <c:v>9.3342524832899679E-4</c:v>
                </c:pt>
                <c:pt idx="5657">
                  <c:v>9.4331232516589353E-4</c:v>
                </c:pt>
                <c:pt idx="5658">
                  <c:v>9.5323459472314493E-4</c:v>
                </c:pt>
                <c:pt idx="5659">
                  <c:v>9.6319811083565485E-4</c:v>
                </c:pt>
                <c:pt idx="5660">
                  <c:v>9.6933120485096663E-4</c:v>
                </c:pt>
                <c:pt idx="5661">
                  <c:v>9.9678844314444342E-4</c:v>
                </c:pt>
                <c:pt idx="5662">
                  <c:v>1.0690321440638478E-3</c:v>
                </c:pt>
                <c:pt idx="5663">
                  <c:v>1.1381864960896212E-3</c:v>
                </c:pt>
                <c:pt idx="5664">
                  <c:v>1.2094001648856245E-3</c:v>
                </c:pt>
                <c:pt idx="5665">
                  <c:v>1.3869915286922939E-3</c:v>
                </c:pt>
                <c:pt idx="5666">
                  <c:v>1.5362843451362583E-3</c:v>
                </c:pt>
                <c:pt idx="5667">
                  <c:v>1.6622541791311634E-3</c:v>
                </c:pt>
                <c:pt idx="5668">
                  <c:v>1.8124644963104211E-3</c:v>
                </c:pt>
                <c:pt idx="5669">
                  <c:v>1.9279756113454417E-3</c:v>
                </c:pt>
                <c:pt idx="5670">
                  <c:v>2.0702872366844959E-3</c:v>
                </c:pt>
                <c:pt idx="5671">
                  <c:v>2.2002892380533086E-3</c:v>
                </c:pt>
                <c:pt idx="5672">
                  <c:v>2.3393703838783539E-3</c:v>
                </c:pt>
                <c:pt idx="5673">
                  <c:v>2.4523859301104362E-3</c:v>
                </c:pt>
                <c:pt idx="5674">
                  <c:v>2.5427684461025784E-3</c:v>
                </c:pt>
                <c:pt idx="5675">
                  <c:v>2.6159616832046083E-3</c:v>
                </c:pt>
                <c:pt idx="5676">
                  <c:v>2.6706854001215456E-3</c:v>
                </c:pt>
                <c:pt idx="5677">
                  <c:v>2.7080321948510203E-3</c:v>
                </c:pt>
                <c:pt idx="5678">
                  <c:v>2.7350190415279495E-3</c:v>
                </c:pt>
                <c:pt idx="5679">
                  <c:v>2.7528959464362666E-3</c:v>
                </c:pt>
                <c:pt idx="5680">
                  <c:v>2.7549044694424193E-3</c:v>
                </c:pt>
                <c:pt idx="5681">
                  <c:v>2.7408980264685139E-3</c:v>
                </c:pt>
                <c:pt idx="5682">
                  <c:v>2.7226254810170684E-3</c:v>
                </c:pt>
                <c:pt idx="5683">
                  <c:v>2.6931513401786994E-3</c:v>
                </c:pt>
                <c:pt idx="5684">
                  <c:v>2.718257223380803E-3</c:v>
                </c:pt>
                <c:pt idx="5685">
                  <c:v>2.7285752289072708E-3</c:v>
                </c:pt>
                <c:pt idx="5686">
                  <c:v>2.7119139676883603E-3</c:v>
                </c:pt>
                <c:pt idx="5687">
                  <c:v>2.6765013316781532E-3</c:v>
                </c:pt>
                <c:pt idx="5688">
                  <c:v>2.6137191063369857E-3</c:v>
                </c:pt>
                <c:pt idx="5689">
                  <c:v>2.5262346267156304E-3</c:v>
                </c:pt>
                <c:pt idx="5690">
                  <c:v>2.4137597108283512E-3</c:v>
                </c:pt>
                <c:pt idx="5691">
                  <c:v>2.2992620918221886E-3</c:v>
                </c:pt>
                <c:pt idx="5692">
                  <c:v>2.2063385369057273E-3</c:v>
                </c:pt>
                <c:pt idx="5693">
                  <c:v>2.101981479554945E-3</c:v>
                </c:pt>
                <c:pt idx="5694">
                  <c:v>1.9939859365660489E-3</c:v>
                </c:pt>
                <c:pt idx="5695">
                  <c:v>1.9616033543308907E-3</c:v>
                </c:pt>
                <c:pt idx="5696">
                  <c:v>1.9194524790915259E-3</c:v>
                </c:pt>
                <c:pt idx="5697">
                  <c:v>1.8638587146444228E-3</c:v>
                </c:pt>
                <c:pt idx="5698">
                  <c:v>1.8315520585745373E-3</c:v>
                </c:pt>
                <c:pt idx="5699">
                  <c:v>1.7800411592364968E-3</c:v>
                </c:pt>
                <c:pt idx="5700">
                  <c:v>1.7601801542850828E-3</c:v>
                </c:pt>
                <c:pt idx="5701">
                  <c:v>1.7330459158078585E-3</c:v>
                </c:pt>
                <c:pt idx="5702">
                  <c:v>1.7215409158086439E-3</c:v>
                </c:pt>
                <c:pt idx="5703">
                  <c:v>1.7008357625627241E-3</c:v>
                </c:pt>
                <c:pt idx="5704">
                  <c:v>1.6704526951360581E-3</c:v>
                </c:pt>
                <c:pt idx="5705">
                  <c:v>1.6302430638998992E-3</c:v>
                </c:pt>
                <c:pt idx="5706">
                  <c:v>1.5764184501560338E-3</c:v>
                </c:pt>
                <c:pt idx="5707">
                  <c:v>1.5105119352320292E-3</c:v>
                </c:pt>
                <c:pt idx="5708">
                  <c:v>1.4311447703650709E-3</c:v>
                </c:pt>
                <c:pt idx="5709">
                  <c:v>1.3474115676368392E-3</c:v>
                </c:pt>
                <c:pt idx="5710">
                  <c:v>1.256171898251842E-3</c:v>
                </c:pt>
                <c:pt idx="5711">
                  <c:v>1.2233654217861337E-3</c:v>
                </c:pt>
                <c:pt idx="5712">
                  <c:v>1.1922835611264783E-3</c:v>
                </c:pt>
                <c:pt idx="5713">
                  <c:v>1.1856192605692643E-3</c:v>
                </c:pt>
                <c:pt idx="5714">
                  <c:v>1.3170065585331608E-3</c:v>
                </c:pt>
                <c:pt idx="5715">
                  <c:v>1.4642775537157243E-3</c:v>
                </c:pt>
                <c:pt idx="5716">
                  <c:v>1.6365681612040596E-3</c:v>
                </c:pt>
                <c:pt idx="5717">
                  <c:v>1.780579567378808E-3</c:v>
                </c:pt>
                <c:pt idx="5718">
                  <c:v>1.8973210453373764E-3</c:v>
                </c:pt>
                <c:pt idx="5719">
                  <c:v>1.9912639581164434E-3</c:v>
                </c:pt>
                <c:pt idx="5720">
                  <c:v>2.0714845629455068E-3</c:v>
                </c:pt>
                <c:pt idx="5721">
                  <c:v>2.1348263727894137E-3</c:v>
                </c:pt>
                <c:pt idx="5722">
                  <c:v>2.1904313307834727E-3</c:v>
                </c:pt>
                <c:pt idx="5723">
                  <c:v>2.2402373207592299E-3</c:v>
                </c:pt>
                <c:pt idx="5724">
                  <c:v>2.2844230443934692E-3</c:v>
                </c:pt>
                <c:pt idx="5725">
                  <c:v>2.3155056049225207E-3</c:v>
                </c:pt>
                <c:pt idx="5726">
                  <c:v>2.3369287020144807E-3</c:v>
                </c:pt>
                <c:pt idx="5727">
                  <c:v>2.3497370785041799E-3</c:v>
                </c:pt>
                <c:pt idx="5728">
                  <c:v>2.3503162170805942E-3</c:v>
                </c:pt>
                <c:pt idx="5729">
                  <c:v>2.3389231750037386E-3</c:v>
                </c:pt>
                <c:pt idx="5730">
                  <c:v>2.3186876553829487E-3</c:v>
                </c:pt>
                <c:pt idx="5731">
                  <c:v>2.2861052588231128E-3</c:v>
                </c:pt>
                <c:pt idx="5732">
                  <c:v>2.2447101943744697E-3</c:v>
                </c:pt>
                <c:pt idx="5733">
                  <c:v>2.1928237928952946E-3</c:v>
                </c:pt>
                <c:pt idx="5734">
                  <c:v>2.1292052813448158E-3</c:v>
                </c:pt>
                <c:pt idx="5735">
                  <c:v>2.0500225641039527E-3</c:v>
                </c:pt>
                <c:pt idx="5736">
                  <c:v>1.9482649338072096E-3</c:v>
                </c:pt>
                <c:pt idx="5737">
                  <c:v>1.8247593661845334E-3</c:v>
                </c:pt>
                <c:pt idx="5738">
                  <c:v>1.6725151274452558E-3</c:v>
                </c:pt>
                <c:pt idx="5739">
                  <c:v>1.488314731917572E-3</c:v>
                </c:pt>
                <c:pt idx="5740">
                  <c:v>1.2835249821091079E-3</c:v>
                </c:pt>
                <c:pt idx="5741">
                  <c:v>1.1702126050858015E-3</c:v>
                </c:pt>
                <c:pt idx="5742">
                  <c:v>1.0399187962041071E-3</c:v>
                </c:pt>
                <c:pt idx="5743">
                  <c:v>9.33065369692907E-4</c:v>
                </c:pt>
                <c:pt idx="5744">
                  <c:v>8.7625314456348945E-4</c:v>
                </c:pt>
                <c:pt idx="5745">
                  <c:v>8.446145238025875E-4</c:v>
                </c:pt>
                <c:pt idx="5746">
                  <c:v>8.5547309656582005E-4</c:v>
                </c:pt>
                <c:pt idx="5747">
                  <c:v>8.6645703228312426E-4</c:v>
                </c:pt>
                <c:pt idx="5748">
                  <c:v>8.8698609942541558E-4</c:v>
                </c:pt>
                <c:pt idx="5749">
                  <c:v>9.0234490426091367E-4</c:v>
                </c:pt>
                <c:pt idx="5750">
                  <c:v>9.1310102897372678E-4</c:v>
                </c:pt>
                <c:pt idx="5751">
                  <c:v>9.191928336421283E-4</c:v>
                </c:pt>
                <c:pt idx="5752">
                  <c:v>9.2888331058061323E-4</c:v>
                </c:pt>
                <c:pt idx="5753">
                  <c:v>9.3876970925626092E-4</c:v>
                </c:pt>
                <c:pt idx="5754">
                  <c:v>9.5313870456959274E-4</c:v>
                </c:pt>
                <c:pt idx="5755">
                  <c:v>9.6350162177168683E-4</c:v>
                </c:pt>
                <c:pt idx="5756">
                  <c:v>9.7370156299479943E-4</c:v>
                </c:pt>
                <c:pt idx="5757">
                  <c:v>9.83517554005605E-4</c:v>
                </c:pt>
                <c:pt idx="5758">
                  <c:v>9.8931888023379871E-4</c:v>
                </c:pt>
                <c:pt idx="5759">
                  <c:v>9.9545992522186112E-4</c:v>
                </c:pt>
                <c:pt idx="5760">
                  <c:v>9.972032588944882E-4</c:v>
                </c:pt>
                <c:pt idx="5761">
                  <c:v>1.0241220976672839E-3</c:v>
                </c:pt>
                <c:pt idx="5762">
                  <c:v>1.0532627126296516E-3</c:v>
                </c:pt>
                <c:pt idx="5763">
                  <c:v>1.0876181043593144E-3</c:v>
                </c:pt>
                <c:pt idx="5764">
                  <c:v>1.1173050031246809E-3</c:v>
                </c:pt>
                <c:pt idx="5765">
                  <c:v>1.2177502739845697E-3</c:v>
                </c:pt>
                <c:pt idx="5766">
                  <c:v>1.2982174875862001E-3</c:v>
                </c:pt>
                <c:pt idx="5767">
                  <c:v>1.3946728232939792E-3</c:v>
                </c:pt>
                <c:pt idx="5768">
                  <c:v>1.4735509102726692E-3</c:v>
                </c:pt>
                <c:pt idx="5769">
                  <c:v>1.5637357662072464E-3</c:v>
                </c:pt>
                <c:pt idx="5770">
                  <c:v>1.6429288631840042E-3</c:v>
                </c:pt>
                <c:pt idx="5771">
                  <c:v>1.704494720854768E-3</c:v>
                </c:pt>
                <c:pt idx="5772">
                  <c:v>1.7604500544668657E-3</c:v>
                </c:pt>
                <c:pt idx="5773">
                  <c:v>1.8028703764640377E-3</c:v>
                </c:pt>
                <c:pt idx="5774">
                  <c:v>1.8389709614153747E-3</c:v>
                </c:pt>
                <c:pt idx="5775">
                  <c:v>1.8636460588348925E-3</c:v>
                </c:pt>
                <c:pt idx="5776">
                  <c:v>1.8804993143233906E-3</c:v>
                </c:pt>
                <c:pt idx="5777">
                  <c:v>1.8906454775608715E-3</c:v>
                </c:pt>
                <c:pt idx="5778">
                  <c:v>1.9806248987835839E-3</c:v>
                </c:pt>
                <c:pt idx="5779">
                  <c:v>2.0733797226056808E-3</c:v>
                </c:pt>
                <c:pt idx="5780">
                  <c:v>2.144598188828061E-3</c:v>
                </c:pt>
                <c:pt idx="5781">
                  <c:v>2.1962330442452404E-3</c:v>
                </c:pt>
                <c:pt idx="5782">
                  <c:v>2.2336747543292863E-3</c:v>
                </c:pt>
                <c:pt idx="5783">
                  <c:v>2.2570771710155001E-3</c:v>
                </c:pt>
                <c:pt idx="5784">
                  <c:v>2.2701182219956721E-3</c:v>
                </c:pt>
                <c:pt idx="5785">
                  <c:v>2.2631153384280534E-3</c:v>
                </c:pt>
                <c:pt idx="5786">
                  <c:v>2.2466022343555032E-3</c:v>
                </c:pt>
                <c:pt idx="5787">
                  <c:v>2.2164671148177063E-3</c:v>
                </c:pt>
                <c:pt idx="5788">
                  <c:v>2.1717575066643926E-3</c:v>
                </c:pt>
                <c:pt idx="5789">
                  <c:v>2.1094562952210945E-3</c:v>
                </c:pt>
                <c:pt idx="5790">
                  <c:v>2.0267556560988258E-3</c:v>
                </c:pt>
                <c:pt idx="5791">
                  <c:v>1.9634810664627524E-3</c:v>
                </c:pt>
                <c:pt idx="5792">
                  <c:v>1.891109332705775E-3</c:v>
                </c:pt>
                <c:pt idx="5793">
                  <c:v>1.8093016963195341E-3</c:v>
                </c:pt>
                <c:pt idx="5794">
                  <c:v>1.7063764515745856E-3</c:v>
                </c:pt>
                <c:pt idx="5795">
                  <c:v>1.6597435121697183E-3</c:v>
                </c:pt>
                <c:pt idx="5796">
                  <c:v>1.6033439337387163E-3</c:v>
                </c:pt>
                <c:pt idx="5797">
                  <c:v>1.558676860647842E-3</c:v>
                </c:pt>
                <c:pt idx="5798">
                  <c:v>1.507605520314641E-3</c:v>
                </c:pt>
                <c:pt idx="5799">
                  <c:v>1.4804552822650185E-3</c:v>
                </c:pt>
                <c:pt idx="5800">
                  <c:v>1.4613321190307029E-3</c:v>
                </c:pt>
                <c:pt idx="5801">
                  <c:v>1.4386117714964139E-3</c:v>
                </c:pt>
                <c:pt idx="5802">
                  <c:v>1.4741181696371626E-3</c:v>
                </c:pt>
                <c:pt idx="5803">
                  <c:v>1.5216387216368946E-3</c:v>
                </c:pt>
                <c:pt idx="5804">
                  <c:v>1.5467041825017016E-3</c:v>
                </c:pt>
                <c:pt idx="5805">
                  <c:v>1.5503138343139775E-3</c:v>
                </c:pt>
                <c:pt idx="5806">
                  <c:v>1.5329598065054108E-3</c:v>
                </c:pt>
                <c:pt idx="5807">
                  <c:v>1.50429858182308E-3</c:v>
                </c:pt>
                <c:pt idx="5808">
                  <c:v>1.5519350703813728E-3</c:v>
                </c:pt>
                <c:pt idx="5809">
                  <c:v>1.6030611066721364E-3</c:v>
                </c:pt>
                <c:pt idx="5810">
                  <c:v>1.6436439694759962E-3</c:v>
                </c:pt>
                <c:pt idx="5811">
                  <c:v>1.6779608592747627E-3</c:v>
                </c:pt>
                <c:pt idx="5812">
                  <c:v>1.7094528426196652E-3</c:v>
                </c:pt>
                <c:pt idx="5813">
                  <c:v>1.7343572886907898E-3</c:v>
                </c:pt>
                <c:pt idx="5814">
                  <c:v>1.7575448698469959E-3</c:v>
                </c:pt>
                <c:pt idx="5815">
                  <c:v>1.7682152719710302E-3</c:v>
                </c:pt>
                <c:pt idx="5816">
                  <c:v>1.772531669705454E-3</c:v>
                </c:pt>
                <c:pt idx="5817">
                  <c:v>1.7743880650837628E-3</c:v>
                </c:pt>
                <c:pt idx="5818">
                  <c:v>1.7738215262219695E-3</c:v>
                </c:pt>
                <c:pt idx="5819">
                  <c:v>1.7772403185589872E-3</c:v>
                </c:pt>
                <c:pt idx="5820">
                  <c:v>1.7690773932761649E-3</c:v>
                </c:pt>
                <c:pt idx="5821">
                  <c:v>1.7572444059383487E-3</c:v>
                </c:pt>
                <c:pt idx="5822">
                  <c:v>1.7348064311757487E-3</c:v>
                </c:pt>
                <c:pt idx="5823">
                  <c:v>1.7009426776971011E-3</c:v>
                </c:pt>
                <c:pt idx="5824">
                  <c:v>1.6579999793851208E-3</c:v>
                </c:pt>
                <c:pt idx="5825">
                  <c:v>1.7513893545906037E-3</c:v>
                </c:pt>
                <c:pt idx="5826">
                  <c:v>1.8183809835646176E-3</c:v>
                </c:pt>
                <c:pt idx="5827">
                  <c:v>1.8533652665437004E-3</c:v>
                </c:pt>
                <c:pt idx="5828">
                  <c:v>1.8620454263744797E-3</c:v>
                </c:pt>
                <c:pt idx="5829">
                  <c:v>1.8609839921642037E-3</c:v>
                </c:pt>
                <c:pt idx="5830">
                  <c:v>1.8646399352248936E-3</c:v>
                </c:pt>
                <c:pt idx="5831">
                  <c:v>1.8562277945754716E-3</c:v>
                </c:pt>
                <c:pt idx="5832">
                  <c:v>1.893269193416238E-3</c:v>
                </c:pt>
                <c:pt idx="5833">
                  <c:v>1.9359727880359427E-3</c:v>
                </c:pt>
                <c:pt idx="5834">
                  <c:v>1.9671136253155692E-3</c:v>
                </c:pt>
                <c:pt idx="5835">
                  <c:v>1.9871947950203341E-3</c:v>
                </c:pt>
                <c:pt idx="5836">
                  <c:v>1.9969069207857152E-3</c:v>
                </c:pt>
                <c:pt idx="5837">
                  <c:v>1.9963693081170909E-3</c:v>
                </c:pt>
                <c:pt idx="5838">
                  <c:v>1.9893527073053872E-3</c:v>
                </c:pt>
                <c:pt idx="5839">
                  <c:v>1.9756949093420505E-3</c:v>
                </c:pt>
                <c:pt idx="5840">
                  <c:v>1.9520720400588861E-3</c:v>
                </c:pt>
                <c:pt idx="5841">
                  <c:v>1.9216614294406519E-3</c:v>
                </c:pt>
                <c:pt idx="5842">
                  <c:v>1.8847697301611489E-3</c:v>
                </c:pt>
                <c:pt idx="5843">
                  <c:v>1.8373386029090465E-3</c:v>
                </c:pt>
                <c:pt idx="5844">
                  <c:v>1.7896144602043646E-3</c:v>
                </c:pt>
                <c:pt idx="5845">
                  <c:v>1.733254875221038E-3</c:v>
                </c:pt>
                <c:pt idx="5846">
                  <c:v>1.6668154800360193E-3</c:v>
                </c:pt>
                <c:pt idx="5847">
                  <c:v>1.5909989499895034E-3</c:v>
                </c:pt>
                <c:pt idx="5848">
                  <c:v>1.5047457433561091E-3</c:v>
                </c:pt>
                <c:pt idx="5849">
                  <c:v>1.4288422866465874E-3</c:v>
                </c:pt>
                <c:pt idx="5850">
                  <c:v>1.3378642637139981E-3</c:v>
                </c:pt>
                <c:pt idx="5851">
                  <c:v>1.2286772932743985E-3</c:v>
                </c:pt>
                <c:pt idx="5852">
                  <c:v>1.0959296583016944E-3</c:v>
                </c:pt>
                <c:pt idx="5853">
                  <c:v>9.2927236944285476E-4</c:v>
                </c:pt>
                <c:pt idx="5854">
                  <c:v>7.2086369944236717E-4</c:v>
                </c:pt>
                <c:pt idx="5855">
                  <c:v>7.3026599900800188E-4</c:v>
                </c:pt>
                <c:pt idx="5856">
                  <c:v>7.3782332628912015E-4</c:v>
                </c:pt>
                <c:pt idx="5857">
                  <c:v>7.4355053066740243E-4</c:v>
                </c:pt>
                <c:pt idx="5858">
                  <c:v>7.8580444488470717E-4</c:v>
                </c:pt>
                <c:pt idx="5859">
                  <c:v>8.1828616736879373E-4</c:v>
                </c:pt>
                <c:pt idx="5860">
                  <c:v>8.6217393582388099E-4</c:v>
                </c:pt>
                <c:pt idx="5861">
                  <c:v>8.9978168198606788E-4</c:v>
                </c:pt>
                <c:pt idx="5862">
                  <c:v>9.3197085946686742E-4</c:v>
                </c:pt>
                <c:pt idx="5863">
                  <c:v>9.6359425717192906E-4</c:v>
                </c:pt>
                <c:pt idx="5864">
                  <c:v>9.8995685635590303E-4</c:v>
                </c:pt>
                <c:pt idx="5865">
                  <c:v>1.0116992596550277E-3</c:v>
                </c:pt>
                <c:pt idx="5866">
                  <c:v>1.1217954784284558E-3</c:v>
                </c:pt>
                <c:pt idx="5867">
                  <c:v>1.270557000797285E-3</c:v>
                </c:pt>
                <c:pt idx="5868">
                  <c:v>1.4022554203402264E-3</c:v>
                </c:pt>
                <c:pt idx="5869">
                  <c:v>1.5174928298196547E-3</c:v>
                </c:pt>
                <c:pt idx="5870">
                  <c:v>1.6124023385518738E-3</c:v>
                </c:pt>
                <c:pt idx="5871">
                  <c:v>1.6944771207382337E-3</c:v>
                </c:pt>
                <c:pt idx="5872">
                  <c:v>1.7609425754154767E-3</c:v>
                </c:pt>
                <c:pt idx="5873">
                  <c:v>1.8136346411865743E-3</c:v>
                </c:pt>
                <c:pt idx="5874">
                  <c:v>1.8567996391535826E-3</c:v>
                </c:pt>
                <c:pt idx="5875">
                  <c:v>1.8877713073813264E-3</c:v>
                </c:pt>
                <c:pt idx="5876">
                  <c:v>1.9148156239246347E-3</c:v>
                </c:pt>
                <c:pt idx="5877">
                  <c:v>1.9316707350679257E-3</c:v>
                </c:pt>
                <c:pt idx="5878">
                  <c:v>1.9389577500441113E-3</c:v>
                </c:pt>
                <c:pt idx="5879">
                  <c:v>1.9636262355672428E-3</c:v>
                </c:pt>
                <c:pt idx="5880">
                  <c:v>1.9755706274093691E-3</c:v>
                </c:pt>
                <c:pt idx="5881">
                  <c:v>2.0390943091205577E-3</c:v>
                </c:pt>
                <c:pt idx="5882">
                  <c:v>2.0909721575261687E-3</c:v>
                </c:pt>
                <c:pt idx="5883">
                  <c:v>2.1189224040916777E-3</c:v>
                </c:pt>
                <c:pt idx="5884">
                  <c:v>2.1400471388688226E-3</c:v>
                </c:pt>
                <c:pt idx="5885">
                  <c:v>2.2843435837292619E-3</c:v>
                </c:pt>
                <c:pt idx="5886">
                  <c:v>2.4009268952038154E-3</c:v>
                </c:pt>
                <c:pt idx="5887">
                  <c:v>2.4824457670892834E-3</c:v>
                </c:pt>
                <c:pt idx="5888">
                  <c:v>2.5627496975711849E-3</c:v>
                </c:pt>
                <c:pt idx="5889">
                  <c:v>2.6166051549114553E-3</c:v>
                </c:pt>
                <c:pt idx="5890">
                  <c:v>2.6526324253836374E-3</c:v>
                </c:pt>
                <c:pt idx="5891">
                  <c:v>2.6654169003478972E-3</c:v>
                </c:pt>
                <c:pt idx="5892">
                  <c:v>2.6518089204171798E-3</c:v>
                </c:pt>
                <c:pt idx="5893">
                  <c:v>2.6191864783932095E-3</c:v>
                </c:pt>
                <c:pt idx="5894">
                  <c:v>2.5631171054153359E-3</c:v>
                </c:pt>
                <c:pt idx="5895">
                  <c:v>2.4823013368293926E-3</c:v>
                </c:pt>
                <c:pt idx="5896">
                  <c:v>2.4523309803529906E-3</c:v>
                </c:pt>
                <c:pt idx="5897">
                  <c:v>2.442743309436674E-3</c:v>
                </c:pt>
                <c:pt idx="5898">
                  <c:v>2.4275768428525584E-3</c:v>
                </c:pt>
                <c:pt idx="5899">
                  <c:v>2.403692239593381E-3</c:v>
                </c:pt>
                <c:pt idx="5900">
                  <c:v>2.3682562608897174E-3</c:v>
                </c:pt>
                <c:pt idx="5901">
                  <c:v>2.3238696730678273E-3</c:v>
                </c:pt>
                <c:pt idx="5902">
                  <c:v>2.2693198364587249E-3</c:v>
                </c:pt>
                <c:pt idx="5903">
                  <c:v>2.228252907076878E-3</c:v>
                </c:pt>
                <c:pt idx="5904">
                  <c:v>2.1731851772811787E-3</c:v>
                </c:pt>
                <c:pt idx="5905">
                  <c:v>2.094180398793779E-3</c:v>
                </c:pt>
                <c:pt idx="5906">
                  <c:v>1.998043341510769E-3</c:v>
                </c:pt>
                <c:pt idx="5907">
                  <c:v>1.8833724134146353E-3</c:v>
                </c:pt>
                <c:pt idx="5908">
                  <c:v>1.7392198266681777E-3</c:v>
                </c:pt>
                <c:pt idx="5909">
                  <c:v>1.6748886145969883E-3</c:v>
                </c:pt>
                <c:pt idx="5910">
                  <c:v>1.6026199938961733E-3</c:v>
                </c:pt>
                <c:pt idx="5911">
                  <c:v>1.6099565261961987E-3</c:v>
                </c:pt>
                <c:pt idx="5912">
                  <c:v>1.6083419943682283E-3</c:v>
                </c:pt>
                <c:pt idx="5913">
                  <c:v>1.6356764386051708E-3</c:v>
                </c:pt>
                <c:pt idx="5914">
                  <c:v>1.7804383002509162E-3</c:v>
                </c:pt>
                <c:pt idx="5915">
                  <c:v>2.038141429467131E-3</c:v>
                </c:pt>
                <c:pt idx="5916">
                  <c:v>2.2790991644172942E-3</c:v>
                </c:pt>
                <c:pt idx="5917">
                  <c:v>2.486771766178549E-3</c:v>
                </c:pt>
                <c:pt idx="5918">
                  <c:v>2.6731647616251683E-3</c:v>
                </c:pt>
                <c:pt idx="5919">
                  <c:v>2.8271320730306349E-3</c:v>
                </c:pt>
                <c:pt idx="5920">
                  <c:v>2.9937153764074379E-3</c:v>
                </c:pt>
                <c:pt idx="5921">
                  <c:v>3.1384793959667238E-3</c:v>
                </c:pt>
                <c:pt idx="5922">
                  <c:v>3.2527624987495709E-3</c:v>
                </c:pt>
                <c:pt idx="5923">
                  <c:v>3.3414156208574522E-3</c:v>
                </c:pt>
                <c:pt idx="5924">
                  <c:v>3.4100874810033314E-3</c:v>
                </c:pt>
                <c:pt idx="5925">
                  <c:v>3.4561302994366746E-3</c:v>
                </c:pt>
                <c:pt idx="5926">
                  <c:v>3.4775263999051592E-3</c:v>
                </c:pt>
                <c:pt idx="5927">
                  <c:v>3.4773412564322132E-3</c:v>
                </c:pt>
                <c:pt idx="5928">
                  <c:v>3.455432492204126E-3</c:v>
                </c:pt>
                <c:pt idx="5929">
                  <c:v>3.4114039719481616E-3</c:v>
                </c:pt>
                <c:pt idx="5930">
                  <c:v>3.3447171374442627E-3</c:v>
                </c:pt>
                <c:pt idx="5931">
                  <c:v>3.2535751494860814E-3</c:v>
                </c:pt>
                <c:pt idx="5932">
                  <c:v>3.1431610512258463E-3</c:v>
                </c:pt>
                <c:pt idx="5933">
                  <c:v>3.0492212331176124E-3</c:v>
                </c:pt>
                <c:pt idx="5934">
                  <c:v>2.9457467660891144E-3</c:v>
                </c:pt>
                <c:pt idx="5935">
                  <c:v>2.8282903104614411E-3</c:v>
                </c:pt>
                <c:pt idx="5936">
                  <c:v>2.6870561708912835E-3</c:v>
                </c:pt>
                <c:pt idx="5937">
                  <c:v>2.5256065892885278E-3</c:v>
                </c:pt>
                <c:pt idx="5938">
                  <c:v>2.3202389045135067E-3</c:v>
                </c:pt>
                <c:pt idx="5939">
                  <c:v>2.1706851816962135E-3</c:v>
                </c:pt>
                <c:pt idx="5940">
                  <c:v>2.0484944094307646E-3</c:v>
                </c:pt>
                <c:pt idx="5941">
                  <c:v>1.9434106180419028E-3</c:v>
                </c:pt>
                <c:pt idx="5942">
                  <c:v>1.813765129890091E-3</c:v>
                </c:pt>
                <c:pt idx="5943">
                  <c:v>1.7338134723121027E-3</c:v>
                </c:pt>
                <c:pt idx="5944">
                  <c:v>1.7421955655897183E-3</c:v>
                </c:pt>
                <c:pt idx="5945">
                  <c:v>1.7656568513213376E-3</c:v>
                </c:pt>
                <c:pt idx="5946">
                  <c:v>1.7914254002269791E-3</c:v>
                </c:pt>
                <c:pt idx="5947">
                  <c:v>1.8090894272042414E-3</c:v>
                </c:pt>
                <c:pt idx="5948">
                  <c:v>1.8236585465584627E-3</c:v>
                </c:pt>
                <c:pt idx="5949">
                  <c:v>1.8250156416043308E-3</c:v>
                </c:pt>
                <c:pt idx="5950">
                  <c:v>1.9024631883503092E-3</c:v>
                </c:pt>
                <c:pt idx="5951">
                  <c:v>1.9683902673432465E-3</c:v>
                </c:pt>
                <c:pt idx="5952">
                  <c:v>2.0189893917060462E-3</c:v>
                </c:pt>
                <c:pt idx="5953">
                  <c:v>2.0554535542469982E-3</c:v>
                </c:pt>
                <c:pt idx="5954">
                  <c:v>2.0815583104386282E-3</c:v>
                </c:pt>
                <c:pt idx="5955">
                  <c:v>2.0948875748214649E-3</c:v>
                </c:pt>
                <c:pt idx="5956">
                  <c:v>2.0960064386860607E-3</c:v>
                </c:pt>
                <c:pt idx="5957">
                  <c:v>2.090983614515526E-3</c:v>
                </c:pt>
                <c:pt idx="5958">
                  <c:v>2.072609822699331E-3</c:v>
                </c:pt>
                <c:pt idx="5959">
                  <c:v>2.043722565317038E-3</c:v>
                </c:pt>
                <c:pt idx="5960">
                  <c:v>2.0003635429739317E-3</c:v>
                </c:pt>
                <c:pt idx="5961">
                  <c:v>1.9415069750604692E-3</c:v>
                </c:pt>
                <c:pt idx="5962">
                  <c:v>1.870577347602343E-3</c:v>
                </c:pt>
                <c:pt idx="5963">
                  <c:v>1.7812827000270256E-3</c:v>
                </c:pt>
                <c:pt idx="5964">
                  <c:v>1.6929813815613802E-3</c:v>
                </c:pt>
                <c:pt idx="5965">
                  <c:v>1.6126199687663916E-3</c:v>
                </c:pt>
                <c:pt idx="5966">
                  <c:v>1.5306454430176414E-3</c:v>
                </c:pt>
                <c:pt idx="5967">
                  <c:v>1.4516932784232634E-3</c:v>
                </c:pt>
                <c:pt idx="5968">
                  <c:v>1.3535786176912478E-3</c:v>
                </c:pt>
                <c:pt idx="5969">
                  <c:v>1.2390339075049614E-3</c:v>
                </c:pt>
                <c:pt idx="5970">
                  <c:v>1.165205340317748E-3</c:v>
                </c:pt>
                <c:pt idx="5971">
                  <c:v>1.1271823685533916E-3</c:v>
                </c:pt>
                <c:pt idx="5972">
                  <c:v>1.0951653411572137E-3</c:v>
                </c:pt>
                <c:pt idx="5973">
                  <c:v>1.0745624973126473E-3</c:v>
                </c:pt>
                <c:pt idx="5974">
                  <c:v>1.047516613157095E-3</c:v>
                </c:pt>
                <c:pt idx="5975">
                  <c:v>1.0209078798944483E-3</c:v>
                </c:pt>
                <c:pt idx="5976">
                  <c:v>9.8661901568318478E-4</c:v>
                </c:pt>
                <c:pt idx="5977">
                  <c:v>1.0048868137590816E-3</c:v>
                </c:pt>
                <c:pt idx="5978">
                  <c:v>1.0318068379390095E-3</c:v>
                </c:pt>
                <c:pt idx="5979">
                  <c:v>1.0607058499553031E-3</c:v>
                </c:pt>
                <c:pt idx="5980">
                  <c:v>1.1409214396799214E-3</c:v>
                </c:pt>
                <c:pt idx="5981">
                  <c:v>1.275883299671074E-3</c:v>
                </c:pt>
                <c:pt idx="5982">
                  <c:v>1.3856298886835059E-3</c:v>
                </c:pt>
                <c:pt idx="5983">
                  <c:v>1.4762413132454186E-3</c:v>
                </c:pt>
                <c:pt idx="5984">
                  <c:v>1.5506482435478487E-3</c:v>
                </c:pt>
                <c:pt idx="5985">
                  <c:v>1.6111012289470757E-3</c:v>
                </c:pt>
                <c:pt idx="5986">
                  <c:v>1.6721751039030992E-3</c:v>
                </c:pt>
                <c:pt idx="5987">
                  <c:v>1.730453030975528E-3</c:v>
                </c:pt>
                <c:pt idx="5988">
                  <c:v>1.7766150055653852E-3</c:v>
                </c:pt>
                <c:pt idx="5989">
                  <c:v>1.8146919176064914E-3</c:v>
                </c:pt>
                <c:pt idx="5990">
                  <c:v>1.8956027549349021E-3</c:v>
                </c:pt>
                <c:pt idx="5991">
                  <c:v>1.9597427501139488E-3</c:v>
                </c:pt>
                <c:pt idx="5992">
                  <c:v>2.0084367422976276E-3</c:v>
                </c:pt>
                <c:pt idx="5993">
                  <c:v>2.0429948509535427E-3</c:v>
                </c:pt>
                <c:pt idx="5994">
                  <c:v>2.0604745702064073E-3</c:v>
                </c:pt>
                <c:pt idx="5995">
                  <c:v>2.0652150250009237E-3</c:v>
                </c:pt>
                <c:pt idx="5996">
                  <c:v>2.0672793010755751E-3</c:v>
                </c:pt>
                <c:pt idx="5997">
                  <c:v>2.0667165889789656E-3</c:v>
                </c:pt>
                <c:pt idx="5998">
                  <c:v>2.0535010159433275E-3</c:v>
                </c:pt>
                <c:pt idx="5999">
                  <c:v>2.0273721180845061E-3</c:v>
                </c:pt>
                <c:pt idx="6000">
                  <c:v>1.9877376891419764E-3</c:v>
                </c:pt>
                <c:pt idx="6001">
                  <c:v>1.9312148654327093E-3</c:v>
                </c:pt>
                <c:pt idx="6002">
                  <c:v>1.8594737120288349E-3</c:v>
                </c:pt>
                <c:pt idx="6003">
                  <c:v>1.7705120401683985E-3</c:v>
                </c:pt>
                <c:pt idx="6004">
                  <c:v>1.6676499188432465E-3</c:v>
                </c:pt>
                <c:pt idx="6005">
                  <c:v>1.557066374973875E-3</c:v>
                </c:pt>
                <c:pt idx="6006">
                  <c:v>1.4906949313252236E-3</c:v>
                </c:pt>
                <c:pt idx="6007">
                  <c:v>1.5361529290072917E-3</c:v>
                </c:pt>
                <c:pt idx="6008">
                  <c:v>1.5866021282056077E-3</c:v>
                </c:pt>
                <c:pt idx="6009">
                  <c:v>1.6538942228974441E-3</c:v>
                </c:pt>
                <c:pt idx="6010">
                  <c:v>1.7059442607284718E-3</c:v>
                </c:pt>
                <c:pt idx="6011">
                  <c:v>1.8289106638809741E-3</c:v>
                </c:pt>
                <c:pt idx="6012">
                  <c:v>2.0026189711724596E-3</c:v>
                </c:pt>
                <c:pt idx="6013">
                  <c:v>2.1393968446634629E-3</c:v>
                </c:pt>
                <c:pt idx="6014">
                  <c:v>2.2514653849114827E-3</c:v>
                </c:pt>
                <c:pt idx="6015">
                  <c:v>2.3458054796407358E-3</c:v>
                </c:pt>
                <c:pt idx="6016">
                  <c:v>2.4572026969335143E-3</c:v>
                </c:pt>
                <c:pt idx="6017">
                  <c:v>2.5967656568470017E-3</c:v>
                </c:pt>
                <c:pt idx="6018">
                  <c:v>2.7276379861235819E-3</c:v>
                </c:pt>
                <c:pt idx="6019">
                  <c:v>2.8303528294820858E-3</c:v>
                </c:pt>
                <c:pt idx="6020">
                  <c:v>2.9511379131637377E-3</c:v>
                </c:pt>
                <c:pt idx="6021">
                  <c:v>3.0505427584161969E-3</c:v>
                </c:pt>
                <c:pt idx="6022">
                  <c:v>3.1585037049733796E-3</c:v>
                </c:pt>
                <c:pt idx="6023">
                  <c:v>3.2479125320065312E-3</c:v>
                </c:pt>
                <c:pt idx="6024">
                  <c:v>3.3128717476987981E-3</c:v>
                </c:pt>
                <c:pt idx="6025">
                  <c:v>3.3496644784181892E-3</c:v>
                </c:pt>
                <c:pt idx="6026">
                  <c:v>3.3760518631463531E-3</c:v>
                </c:pt>
                <c:pt idx="6027">
                  <c:v>3.3771353898204019E-3</c:v>
                </c:pt>
                <c:pt idx="6028">
                  <c:v>3.3561812098448253E-3</c:v>
                </c:pt>
                <c:pt idx="6029">
                  <c:v>3.3156580703613404E-3</c:v>
                </c:pt>
                <c:pt idx="6030">
                  <c:v>3.2517108319932387E-3</c:v>
                </c:pt>
                <c:pt idx="6031">
                  <c:v>3.161195952843534E-3</c:v>
                </c:pt>
                <c:pt idx="6032">
                  <c:v>3.0481779715892734E-3</c:v>
                </c:pt>
                <c:pt idx="6033">
                  <c:v>2.9032205245381059E-3</c:v>
                </c:pt>
                <c:pt idx="6034">
                  <c:v>2.7212558832533477E-3</c:v>
                </c:pt>
                <c:pt idx="6035">
                  <c:v>2.5011406620013272E-3</c:v>
                </c:pt>
                <c:pt idx="6036">
                  <c:v>2.3421988982217394E-3</c:v>
                </c:pt>
                <c:pt idx="6037">
                  <c:v>2.2160001451035213E-3</c:v>
                </c:pt>
                <c:pt idx="6038">
                  <c:v>2.0727566770206152E-3</c:v>
                </c:pt>
                <c:pt idx="6039">
                  <c:v>1.9331807337008755E-3</c:v>
                </c:pt>
                <c:pt idx="6040">
                  <c:v>1.7670532815388981E-3</c:v>
                </c:pt>
                <c:pt idx="6041">
                  <c:v>1.6232755395226754E-3</c:v>
                </c:pt>
                <c:pt idx="6042">
                  <c:v>1.5351001131267547E-3</c:v>
                </c:pt>
                <c:pt idx="6043">
                  <c:v>1.4275524537339566E-3</c:v>
                </c:pt>
                <c:pt idx="6044">
                  <c:v>1.306374190131066E-3</c:v>
                </c:pt>
                <c:pt idx="6045">
                  <c:v>1.1707476305144184E-3</c:v>
                </c:pt>
                <c:pt idx="6046">
                  <c:v>1.0705774498414469E-3</c:v>
                </c:pt>
                <c:pt idx="6047">
                  <c:v>1.0379617557811269E-3</c:v>
                </c:pt>
                <c:pt idx="6048">
                  <c:v>1.0209680567121913E-3</c:v>
                </c:pt>
                <c:pt idx="6049">
                  <c:v>1.0180001235922066E-3</c:v>
                </c:pt>
                <c:pt idx="6050">
                  <c:v>1.029569079569219E-3</c:v>
                </c:pt>
                <c:pt idx="6051">
                  <c:v>1.0557527611067218E-3</c:v>
                </c:pt>
                <c:pt idx="6052">
                  <c:v>1.1145267157891446E-3</c:v>
                </c:pt>
                <c:pt idx="6053">
                  <c:v>1.1687111921112297E-3</c:v>
                </c:pt>
                <c:pt idx="6054">
                  <c:v>1.2163411616571745E-3</c:v>
                </c:pt>
                <c:pt idx="6055">
                  <c:v>1.2522157483987697E-3</c:v>
                </c:pt>
                <c:pt idx="6056">
                  <c:v>1.2836514303446618E-3</c:v>
                </c:pt>
                <c:pt idx="6057">
                  <c:v>1.3081731261124555E-3</c:v>
                </c:pt>
                <c:pt idx="6058">
                  <c:v>1.3899275543251873E-3</c:v>
                </c:pt>
                <c:pt idx="6059">
                  <c:v>1.5176109471045039E-3</c:v>
                </c:pt>
                <c:pt idx="6060">
                  <c:v>1.615185685755459E-3</c:v>
                </c:pt>
                <c:pt idx="6061">
                  <c:v>1.7113535931441548E-3</c:v>
                </c:pt>
                <c:pt idx="6062">
                  <c:v>1.7943586154175024E-3</c:v>
                </c:pt>
                <c:pt idx="6063">
                  <c:v>1.8608948297673534E-3</c:v>
                </c:pt>
                <c:pt idx="6064">
                  <c:v>1.9129127674613387E-3</c:v>
                </c:pt>
                <c:pt idx="6065">
                  <c:v>1.9514641374647607E-3</c:v>
                </c:pt>
                <c:pt idx="6066">
                  <c:v>1.9772171225482024E-3</c:v>
                </c:pt>
                <c:pt idx="6067">
                  <c:v>1.9944050981638675E-3</c:v>
                </c:pt>
                <c:pt idx="6068">
                  <c:v>2.0025650582585612E-3</c:v>
                </c:pt>
                <c:pt idx="6069">
                  <c:v>2.0053145267655437E-3</c:v>
                </c:pt>
                <c:pt idx="6070">
                  <c:v>1.9963434314422038E-3</c:v>
                </c:pt>
                <c:pt idx="6071">
                  <c:v>1.9751011741050567E-3</c:v>
                </c:pt>
                <c:pt idx="6072">
                  <c:v>1.9417084000561576E-3</c:v>
                </c:pt>
                <c:pt idx="6073">
                  <c:v>1.8980338974971178E-3</c:v>
                </c:pt>
                <c:pt idx="6074">
                  <c:v>1.8445834752390383E-3</c:v>
                </c:pt>
                <c:pt idx="6075">
                  <c:v>1.7761852912049274E-3</c:v>
                </c:pt>
                <c:pt idx="6076">
                  <c:v>1.7110672324818898E-3</c:v>
                </c:pt>
                <c:pt idx="6077">
                  <c:v>1.6534577368645233E-3</c:v>
                </c:pt>
                <c:pt idx="6078">
                  <c:v>1.5816911547592146E-3</c:v>
                </c:pt>
                <c:pt idx="6079">
                  <c:v>1.5153156341546679E-3</c:v>
                </c:pt>
                <c:pt idx="6080">
                  <c:v>1.4501880945385764E-3</c:v>
                </c:pt>
                <c:pt idx="6081">
                  <c:v>1.3924668524593717E-3</c:v>
                </c:pt>
                <c:pt idx="6082">
                  <c:v>1.3330253325961063E-3</c:v>
                </c:pt>
                <c:pt idx="6083">
                  <c:v>1.2594988373818825E-3</c:v>
                </c:pt>
                <c:pt idx="6084">
                  <c:v>1.1723370225110088E-3</c:v>
                </c:pt>
                <c:pt idx="6085">
                  <c:v>1.0742714680081465E-3</c:v>
                </c:pt>
                <c:pt idx="6086">
                  <c:v>9.5477694280099229E-4</c:v>
                </c:pt>
                <c:pt idx="6087">
                  <c:v>8.2446830027191873E-4</c:v>
                </c:pt>
                <c:pt idx="6088">
                  <c:v>7.7561061144299556E-4</c:v>
                </c:pt>
                <c:pt idx="6089">
                  <c:v>7.8308599998091132E-4</c:v>
                </c:pt>
                <c:pt idx="6090">
                  <c:v>7.7867135296286433E-4</c:v>
                </c:pt>
                <c:pt idx="6091">
                  <c:v>7.8823009401638681E-4</c:v>
                </c:pt>
                <c:pt idx="6092">
                  <c:v>9.2470314861859207E-4</c:v>
                </c:pt>
                <c:pt idx="6093">
                  <c:v>1.0336311885520313E-3</c:v>
                </c:pt>
                <c:pt idx="6094">
                  <c:v>1.1406288737580465E-3</c:v>
                </c:pt>
                <c:pt idx="6095">
                  <c:v>1.2286611537262928E-3</c:v>
                </c:pt>
                <c:pt idx="6096">
                  <c:v>1.3063085017114959E-3</c:v>
                </c:pt>
                <c:pt idx="6097">
                  <c:v>1.3735949734745999E-3</c:v>
                </c:pt>
                <c:pt idx="6098">
                  <c:v>1.4323334131178945E-3</c:v>
                </c:pt>
                <c:pt idx="6099">
                  <c:v>1.4807892839243375E-3</c:v>
                </c:pt>
                <c:pt idx="6100">
                  <c:v>1.5200838899687215E-3</c:v>
                </c:pt>
                <c:pt idx="6101">
                  <c:v>1.5510362965722815E-3</c:v>
                </c:pt>
                <c:pt idx="6102">
                  <c:v>1.6384006076270658E-3</c:v>
                </c:pt>
                <c:pt idx="6103">
                  <c:v>1.756096026951165E-3</c:v>
                </c:pt>
                <c:pt idx="6104">
                  <c:v>1.8671152120215274E-3</c:v>
                </c:pt>
                <c:pt idx="6105">
                  <c:v>1.9524530104968023E-3</c:v>
                </c:pt>
                <c:pt idx="6106">
                  <c:v>2.0863682058345316E-3</c:v>
                </c:pt>
                <c:pt idx="6107">
                  <c:v>2.1969112555132475E-3</c:v>
                </c:pt>
                <c:pt idx="6108">
                  <c:v>2.2803272952128572E-3</c:v>
                </c:pt>
                <c:pt idx="6109">
                  <c:v>2.3564695674866644E-3</c:v>
                </c:pt>
                <c:pt idx="6110">
                  <c:v>2.4129857440309678E-3</c:v>
                </c:pt>
                <c:pt idx="6111">
                  <c:v>2.4512919218810632E-3</c:v>
                </c:pt>
                <c:pt idx="6112">
                  <c:v>2.468614757281478E-3</c:v>
                </c:pt>
                <c:pt idx="6113">
                  <c:v>2.4655901402240244E-3</c:v>
                </c:pt>
                <c:pt idx="6114">
                  <c:v>2.4454112805457839E-3</c:v>
                </c:pt>
                <c:pt idx="6115">
                  <c:v>2.4188152772116468E-3</c:v>
                </c:pt>
                <c:pt idx="6116">
                  <c:v>2.3748798050704806E-3</c:v>
                </c:pt>
                <c:pt idx="6117">
                  <c:v>2.3256131664198473E-3</c:v>
                </c:pt>
                <c:pt idx="6118">
                  <c:v>2.2556375209819689E-3</c:v>
                </c:pt>
                <c:pt idx="6119">
                  <c:v>2.1710830366051914E-3</c:v>
                </c:pt>
                <c:pt idx="6120">
                  <c:v>2.0633559235951494E-3</c:v>
                </c:pt>
                <c:pt idx="6121">
                  <c:v>1.9354934746813152E-3</c:v>
                </c:pt>
                <c:pt idx="6122">
                  <c:v>1.8923507845934576E-3</c:v>
                </c:pt>
                <c:pt idx="6123">
                  <c:v>1.8460209936227629E-3</c:v>
                </c:pt>
                <c:pt idx="6124">
                  <c:v>1.8023863504416735E-3</c:v>
                </c:pt>
                <c:pt idx="6125">
                  <c:v>1.7463046897002626E-3</c:v>
                </c:pt>
                <c:pt idx="6126">
                  <c:v>1.6837747890801082E-3</c:v>
                </c:pt>
                <c:pt idx="6127">
                  <c:v>1.6064414669700554E-3</c:v>
                </c:pt>
                <c:pt idx="6128">
                  <c:v>1.5122061471559531E-3</c:v>
                </c:pt>
                <c:pt idx="6129">
                  <c:v>1.3943910407642321E-3</c:v>
                </c:pt>
                <c:pt idx="6130">
                  <c:v>1.2529510338402702E-3</c:v>
                </c:pt>
                <c:pt idx="6131">
                  <c:v>1.0783145622605397E-3</c:v>
                </c:pt>
                <c:pt idx="6132">
                  <c:v>9.8177094181304777E-4</c:v>
                </c:pt>
                <c:pt idx="6133">
                  <c:v>9.2566303495247697E-4</c:v>
                </c:pt>
                <c:pt idx="6134">
                  <c:v>8.844805412311712E-4</c:v>
                </c:pt>
                <c:pt idx="6135">
                  <c:v>8.3559018438193028E-4</c:v>
                </c:pt>
                <c:pt idx="6136">
                  <c:v>8.599024954502679E-4</c:v>
                </c:pt>
                <c:pt idx="6137">
                  <c:v>8.8429531283846586E-4</c:v>
                </c:pt>
                <c:pt idx="6138">
                  <c:v>8.9569348320604444E-4</c:v>
                </c:pt>
                <c:pt idx="6139">
                  <c:v>9.1399506227595937E-4</c:v>
                </c:pt>
                <c:pt idx="6140">
                  <c:v>9.327975676924258E-4</c:v>
                </c:pt>
                <c:pt idx="6141">
                  <c:v>9.4823586726385108E-4</c:v>
                </c:pt>
                <c:pt idx="6142">
                  <c:v>9.5289318248060095E-4</c:v>
                </c:pt>
                <c:pt idx="6143">
                  <c:v>9.5393816788012754E-4</c:v>
                </c:pt>
                <c:pt idx="6144">
                  <c:v>9.4829886827179342E-4</c:v>
                </c:pt>
                <c:pt idx="6145">
                  <c:v>9.4336444069805978E-4</c:v>
                </c:pt>
                <c:pt idx="6146">
                  <c:v>9.3599863908819117E-4</c:v>
                </c:pt>
                <c:pt idx="6147">
                  <c:v>9.2574238174848548E-4</c:v>
                </c:pt>
                <c:pt idx="6148">
                  <c:v>9.0843870757985562E-4</c:v>
                </c:pt>
                <c:pt idx="6149">
                  <c:v>8.8740087817108196E-4</c:v>
                </c:pt>
                <c:pt idx="6150">
                  <c:v>8.708618239533899E-4</c:v>
                </c:pt>
                <c:pt idx="6151">
                  <c:v>8.5429199770935737E-4</c:v>
                </c:pt>
                <c:pt idx="6152">
                  <c:v>8.3033232973003942E-4</c:v>
                </c:pt>
                <c:pt idx="6153">
                  <c:v>8.1646418504692324E-4</c:v>
                </c:pt>
                <c:pt idx="6154">
                  <c:v>8.0422268076672093E-4</c:v>
                </c:pt>
                <c:pt idx="6155">
                  <c:v>7.8980782550036556E-4</c:v>
                </c:pt>
                <c:pt idx="6156">
                  <c:v>7.7741985546761082E-4</c:v>
                </c:pt>
                <c:pt idx="6157">
                  <c:v>7.6662729390026901E-4</c:v>
                </c:pt>
                <c:pt idx="6158">
                  <c:v>7.5726312368207911E-4</c:v>
                </c:pt>
                <c:pt idx="6159">
                  <c:v>7.4033593648988592E-4</c:v>
                </c:pt>
                <c:pt idx="6160">
                  <c:v>7.2501264070695974E-4</c:v>
                </c:pt>
                <c:pt idx="6161">
                  <c:v>7.1162212854719077E-4</c:v>
                </c:pt>
                <c:pt idx="6162">
                  <c:v>6.9200239718747219E-4</c:v>
                </c:pt>
                <c:pt idx="6163">
                  <c:v>6.6955692878340812E-4</c:v>
                </c:pt>
                <c:pt idx="6164">
                  <c:v>6.5472035613168601E-4</c:v>
                </c:pt>
                <c:pt idx="6165">
                  <c:v>6.4795406541011185E-4</c:v>
                </c:pt>
                <c:pt idx="6166">
                  <c:v>6.6648683864121928E-4</c:v>
                </c:pt>
                <c:pt idx="6167">
                  <c:v>6.9641946801476246E-4</c:v>
                </c:pt>
                <c:pt idx="6168">
                  <c:v>7.196331248867753E-4</c:v>
                </c:pt>
                <c:pt idx="6169">
                  <c:v>7.3998831191665897E-4</c:v>
                </c:pt>
                <c:pt idx="6170">
                  <c:v>7.6598346535550394E-4</c:v>
                </c:pt>
                <c:pt idx="6171">
                  <c:v>7.8526856504466556E-4</c:v>
                </c:pt>
                <c:pt idx="6172">
                  <c:v>7.9895828129524513E-4</c:v>
                </c:pt>
                <c:pt idx="6173">
                  <c:v>8.3258719760210544E-4</c:v>
                </c:pt>
                <c:pt idx="6174">
                  <c:v>8.5838618193765249E-4</c:v>
                </c:pt>
                <c:pt idx="6175">
                  <c:v>8.7959752660272679E-4</c:v>
                </c:pt>
                <c:pt idx="6176">
                  <c:v>8.9690653215432673E-4</c:v>
                </c:pt>
                <c:pt idx="6177">
                  <c:v>9.1058035156457934E-4</c:v>
                </c:pt>
                <c:pt idx="6178">
                  <c:v>9.2053798040835143E-4</c:v>
                </c:pt>
                <c:pt idx="6179">
                  <c:v>9.309245013031088E-4</c:v>
                </c:pt>
                <c:pt idx="6180">
                  <c:v>9.4150584487906691E-4</c:v>
                </c:pt>
                <c:pt idx="6181">
                  <c:v>9.488165625815934E-4</c:v>
                </c:pt>
                <c:pt idx="6182">
                  <c:v>9.4962701829568331E-4</c:v>
                </c:pt>
                <c:pt idx="6183">
                  <c:v>9.4747466221796147E-4</c:v>
                </c:pt>
                <c:pt idx="6184">
                  <c:v>9.4960894632967251E-4</c:v>
                </c:pt>
                <c:pt idx="6185">
                  <c:v>9.518598234484739E-4</c:v>
                </c:pt>
                <c:pt idx="6186">
                  <c:v>9.6654860010033934E-4</c:v>
                </c:pt>
                <c:pt idx="6187">
                  <c:v>9.7959155773600965E-4</c:v>
                </c:pt>
                <c:pt idx="6188">
                  <c:v>9.9154004008173823E-4</c:v>
                </c:pt>
                <c:pt idx="6189">
                  <c:v>9.98836943663084E-4</c:v>
                </c:pt>
                <c:pt idx="6190">
                  <c:v>1.0140101414281896E-3</c:v>
                </c:pt>
                <c:pt idx="6191">
                  <c:v>1.0235382424628105E-3</c:v>
                </c:pt>
                <c:pt idx="6192">
                  <c:v>1.0197389670313006E-3</c:v>
                </c:pt>
                <c:pt idx="6193">
                  <c:v>1.0099677295049036E-3</c:v>
                </c:pt>
                <c:pt idx="6194">
                  <c:v>9.9483560863822935E-4</c:v>
                </c:pt>
                <c:pt idx="6195">
                  <c:v>9.7362315154472757E-4</c:v>
                </c:pt>
                <c:pt idx="6196">
                  <c:v>9.8512128256926859E-4</c:v>
                </c:pt>
                <c:pt idx="6197">
                  <c:v>1.027057928749808E-3</c:v>
                </c:pt>
                <c:pt idx="6198">
                  <c:v>1.1516455957156543E-3</c:v>
                </c:pt>
                <c:pt idx="6199">
                  <c:v>1.2512882533806263E-3</c:v>
                </c:pt>
                <c:pt idx="6200">
                  <c:v>1.3346243109546669E-3</c:v>
                </c:pt>
                <c:pt idx="6201">
                  <c:v>1.4088544728538236E-3</c:v>
                </c:pt>
                <c:pt idx="6202">
                  <c:v>1.4672913362931514E-3</c:v>
                </c:pt>
                <c:pt idx="6203">
                  <c:v>1.5282370919801973E-3</c:v>
                </c:pt>
                <c:pt idx="6204">
                  <c:v>1.5780239277044237E-3</c:v>
                </c:pt>
                <c:pt idx="6205">
                  <c:v>1.6135365745736558E-3</c:v>
                </c:pt>
                <c:pt idx="6206">
                  <c:v>1.6398458349878664E-3</c:v>
                </c:pt>
                <c:pt idx="6207">
                  <c:v>1.6611501730565436E-3</c:v>
                </c:pt>
                <c:pt idx="6208">
                  <c:v>1.673481973909497E-3</c:v>
                </c:pt>
                <c:pt idx="6209">
                  <c:v>1.6802975847831575E-3</c:v>
                </c:pt>
                <c:pt idx="6210">
                  <c:v>1.6824014728145736E-3</c:v>
                </c:pt>
                <c:pt idx="6211">
                  <c:v>1.67224184534628E-3</c:v>
                </c:pt>
                <c:pt idx="6212">
                  <c:v>1.6529498845507633E-3</c:v>
                </c:pt>
                <c:pt idx="6213">
                  <c:v>1.6243617276138263E-3</c:v>
                </c:pt>
                <c:pt idx="6214">
                  <c:v>1.5941725765509156E-3</c:v>
                </c:pt>
                <c:pt idx="6215">
                  <c:v>1.5588988818897884E-3</c:v>
                </c:pt>
                <c:pt idx="6216">
                  <c:v>1.5428848529818501E-3</c:v>
                </c:pt>
                <c:pt idx="6217">
                  <c:v>1.5177601640850849E-3</c:v>
                </c:pt>
                <c:pt idx="6218">
                  <c:v>1.4834161650905252E-3</c:v>
                </c:pt>
                <c:pt idx="6219">
                  <c:v>1.4591000371726543E-3</c:v>
                </c:pt>
                <c:pt idx="6220">
                  <c:v>1.4401418413167051E-3</c:v>
                </c:pt>
                <c:pt idx="6221">
                  <c:v>1.4136091235145635E-3</c:v>
                </c:pt>
                <c:pt idx="6222">
                  <c:v>1.3700834317137184E-3</c:v>
                </c:pt>
                <c:pt idx="6223">
                  <c:v>1.315671998529232E-3</c:v>
                </c:pt>
                <c:pt idx="6224">
                  <c:v>1.2451480629317676E-3</c:v>
                </c:pt>
                <c:pt idx="6225">
                  <c:v>1.1670452049956984E-3</c:v>
                </c:pt>
                <c:pt idx="6226">
                  <c:v>1.1046386406076926E-3</c:v>
                </c:pt>
                <c:pt idx="6227">
                  <c:v>1.0582380377366289E-3</c:v>
                </c:pt>
                <c:pt idx="6228">
                  <c:v>1.0855828523936093E-3</c:v>
                </c:pt>
                <c:pt idx="6229">
                  <c:v>1.1067584214944062E-3</c:v>
                </c:pt>
                <c:pt idx="6230">
                  <c:v>1.11819538769433E-3</c:v>
                </c:pt>
                <c:pt idx="6231">
                  <c:v>1.1317186375776026E-3</c:v>
                </c:pt>
                <c:pt idx="6232">
                  <c:v>1.1405936236995387E-3</c:v>
                </c:pt>
                <c:pt idx="6233">
                  <c:v>1.1455192657902576E-3</c:v>
                </c:pt>
                <c:pt idx="6234">
                  <c:v>1.146280259829859E-3</c:v>
                </c:pt>
                <c:pt idx="6235">
                  <c:v>1.1390516133770235E-3</c:v>
                </c:pt>
                <c:pt idx="6236">
                  <c:v>1.1451765790132745E-3</c:v>
                </c:pt>
                <c:pt idx="6237">
                  <c:v>1.149052060541387E-3</c:v>
                </c:pt>
                <c:pt idx="6238">
                  <c:v>1.1467428181891816E-3</c:v>
                </c:pt>
                <c:pt idx="6239">
                  <c:v>1.1382635585030613E-3</c:v>
                </c:pt>
                <c:pt idx="6240">
                  <c:v>1.1320119746957955E-3</c:v>
                </c:pt>
                <c:pt idx="6241">
                  <c:v>1.119432478132456E-3</c:v>
                </c:pt>
                <c:pt idx="6242">
                  <c:v>1.1005826349040019E-3</c:v>
                </c:pt>
                <c:pt idx="6243">
                  <c:v>1.0753084021124114E-3</c:v>
                </c:pt>
                <c:pt idx="6244">
                  <c:v>1.0426939823296574E-3</c:v>
                </c:pt>
                <c:pt idx="6245">
                  <c:v>1.0063728866525148E-3</c:v>
                </c:pt>
                <c:pt idx="6246">
                  <c:v>9.8212811836344543E-4</c:v>
                </c:pt>
                <c:pt idx="6247">
                  <c:v>9.509734411862951E-4</c:v>
                </c:pt>
                <c:pt idx="6248">
                  <c:v>9.1313779924944165E-4</c:v>
                </c:pt>
                <c:pt idx="6249">
                  <c:v>8.9865949771561439E-4</c:v>
                </c:pt>
                <c:pt idx="6250">
                  <c:v>8.8438513364150629E-4</c:v>
                </c:pt>
                <c:pt idx="6251">
                  <c:v>8.7080227641031505E-4</c:v>
                </c:pt>
                <c:pt idx="6252">
                  <c:v>8.6138017274597976E-4</c:v>
                </c:pt>
                <c:pt idx="6253">
                  <c:v>8.526956470836744E-4</c:v>
                </c:pt>
                <c:pt idx="6254">
                  <c:v>8.402134977185089E-4</c:v>
                </c:pt>
                <c:pt idx="6255">
                  <c:v>8.3695156096716763E-4</c:v>
                </c:pt>
                <c:pt idx="6256">
                  <c:v>8.3931463856420701E-4</c:v>
                </c:pt>
                <c:pt idx="6257">
                  <c:v>8.3469041019936636E-4</c:v>
                </c:pt>
                <c:pt idx="6258">
                  <c:v>8.3600354811616355E-4</c:v>
                </c:pt>
                <c:pt idx="6259">
                  <c:v>8.3459902752979767E-4</c:v>
                </c:pt>
                <c:pt idx="6260">
                  <c:v>8.2643494616171139E-4</c:v>
                </c:pt>
                <c:pt idx="6261">
                  <c:v>8.1577049950003362E-4</c:v>
                </c:pt>
                <c:pt idx="6262">
                  <c:v>8.0189409527605185E-4</c:v>
                </c:pt>
                <c:pt idx="6263">
                  <c:v>7.851583170732574E-4</c:v>
                </c:pt>
                <c:pt idx="6264">
                  <c:v>7.6509752326571934E-4</c:v>
                </c:pt>
                <c:pt idx="6265">
                  <c:v>7.415973455381468E-4</c:v>
                </c:pt>
                <c:pt idx="6266">
                  <c:v>7.3844918753816432E-4</c:v>
                </c:pt>
                <c:pt idx="6267">
                  <c:v>7.3377724705600209E-4</c:v>
                </c:pt>
                <c:pt idx="6268">
                  <c:v>7.2785248465974384E-4</c:v>
                </c:pt>
                <c:pt idx="6269">
                  <c:v>7.2043002192347268E-4</c:v>
                </c:pt>
                <c:pt idx="6270">
                  <c:v>7.1607114152701242E-4</c:v>
                </c:pt>
                <c:pt idx="6271">
                  <c:v>7.1040610342999245E-4</c:v>
                </c:pt>
                <c:pt idx="6272">
                  <c:v>7.0362016243902346E-4</c:v>
                </c:pt>
                <c:pt idx="6273">
                  <c:v>6.9589444407703769E-4</c:v>
                </c:pt>
                <c:pt idx="6274">
                  <c:v>6.8676357280924465E-4</c:v>
                </c:pt>
                <c:pt idx="6275">
                  <c:v>6.8112038152282354E-4</c:v>
                </c:pt>
                <c:pt idx="6276">
                  <c:v>6.7463323021586753E-4</c:v>
                </c:pt>
                <c:pt idx="6277">
                  <c:v>6.668283664124805E-4</c:v>
                </c:pt>
                <c:pt idx="6278">
                  <c:v>6.586794216258909E-4</c:v>
                </c:pt>
                <c:pt idx="6279">
                  <c:v>6.533341583646443E-4</c:v>
                </c:pt>
                <c:pt idx="6280">
                  <c:v>6.5071686756009437E-4</c:v>
                </c:pt>
                <c:pt idx="6281">
                  <c:v>6.4668853598120666E-4</c:v>
                </c:pt>
                <c:pt idx="6282">
                  <c:v>6.5018786957020955E-4</c:v>
                </c:pt>
                <c:pt idx="6283">
                  <c:v>6.5295541017850887E-4</c:v>
                </c:pt>
                <c:pt idx="6284">
                  <c:v>6.546329872719552E-4</c:v>
                </c:pt>
                <c:pt idx="6285">
                  <c:v>6.5549223323901342E-4</c:v>
                </c:pt>
                <c:pt idx="6286">
                  <c:v>6.5993161235879463E-4</c:v>
                </c:pt>
                <c:pt idx="6287">
                  <c:v>6.6357351393014257E-4</c:v>
                </c:pt>
                <c:pt idx="6288">
                  <c:v>6.6682611297918691E-4</c:v>
                </c:pt>
                <c:pt idx="6289">
                  <c:v>6.8212402686202388E-4</c:v>
                </c:pt>
                <c:pt idx="6290">
                  <c:v>6.9571754851042956E-4</c:v>
                </c:pt>
                <c:pt idx="6291">
                  <c:v>7.0768822846319491E-4</c:v>
                </c:pt>
                <c:pt idx="6292">
                  <c:v>7.1834023075418392E-4</c:v>
                </c:pt>
                <c:pt idx="6293">
                  <c:v>7.272729080560474E-4</c:v>
                </c:pt>
                <c:pt idx="6294">
                  <c:v>7.3455383586014562E-4</c:v>
                </c:pt>
                <c:pt idx="6295">
                  <c:v>7.4083543708135019E-4</c:v>
                </c:pt>
                <c:pt idx="6296">
                  <c:v>7.4580850106711644E-4</c:v>
                </c:pt>
                <c:pt idx="6297">
                  <c:v>7.4898083377840071E-4</c:v>
                </c:pt>
                <c:pt idx="6298">
                  <c:v>7.514432325963961E-4</c:v>
                </c:pt>
                <c:pt idx="6299">
                  <c:v>7.5254295421863892E-4</c:v>
                </c:pt>
                <c:pt idx="6300">
                  <c:v>7.5204293899287648E-4</c:v>
                </c:pt>
                <c:pt idx="6301">
                  <c:v>7.5025830500263682E-4</c:v>
                </c:pt>
                <c:pt idx="6302">
                  <c:v>7.4739491102824521E-4</c:v>
                </c:pt>
                <c:pt idx="6303">
                  <c:v>7.4299747870299328E-4</c:v>
                </c:pt>
                <c:pt idx="6304">
                  <c:v>7.3702449446296728E-4</c:v>
                </c:pt>
                <c:pt idx="6305">
                  <c:v>7.3009369754488721E-4</c:v>
                </c:pt>
                <c:pt idx="6306">
                  <c:v>7.2159923877829972E-4</c:v>
                </c:pt>
                <c:pt idx="6307">
                  <c:v>7.1159520771923719E-4</c:v>
                </c:pt>
                <c:pt idx="6308">
                  <c:v>7.0049759496821522E-4</c:v>
                </c:pt>
                <c:pt idx="6309">
                  <c:v>6.9202726591582929E-4</c:v>
                </c:pt>
                <c:pt idx="6310">
                  <c:v>6.8675053759035425E-4</c:v>
                </c:pt>
                <c:pt idx="6311">
                  <c:v>6.8103322069621071E-4</c:v>
                </c:pt>
                <c:pt idx="6312">
                  <c:v>6.7414765319658162E-4</c:v>
                </c:pt>
                <c:pt idx="6313">
                  <c:v>6.704352632744832E-4</c:v>
                </c:pt>
                <c:pt idx="6314">
                  <c:v>6.6501692195308347E-4</c:v>
                </c:pt>
                <c:pt idx="6315">
                  <c:v>6.5893104032362841E-4</c:v>
                </c:pt>
                <c:pt idx="6316">
                  <c:v>6.554823863452302E-4</c:v>
                </c:pt>
                <c:pt idx="6317">
                  <c:v>6.5052557690762508E-4</c:v>
                </c:pt>
                <c:pt idx="6318">
                  <c:v>6.5764030613689245E-4</c:v>
                </c:pt>
                <c:pt idx="6319">
                  <c:v>6.8007552919651998E-4</c:v>
                </c:pt>
                <c:pt idx="6320">
                  <c:v>7.0029564895659601E-4</c:v>
                </c:pt>
                <c:pt idx="6321">
                  <c:v>7.2271116540945904E-4</c:v>
                </c:pt>
                <c:pt idx="6322">
                  <c:v>7.473650749506537E-4</c:v>
                </c:pt>
                <c:pt idx="6323">
                  <c:v>7.6873714483872307E-4</c:v>
                </c:pt>
                <c:pt idx="6324">
                  <c:v>7.8749343065526558E-4</c:v>
                </c:pt>
                <c:pt idx="6325">
                  <c:v>8.2723040421112072E-4</c:v>
                </c:pt>
                <c:pt idx="6326">
                  <c:v>8.6166671989893297E-4</c:v>
                </c:pt>
                <c:pt idx="6327">
                  <c:v>8.9533155837540133E-4</c:v>
                </c:pt>
                <c:pt idx="6328">
                  <c:v>9.2912123484500009E-4</c:v>
                </c:pt>
                <c:pt idx="6329">
                  <c:v>9.6203401193267941E-4</c:v>
                </c:pt>
                <c:pt idx="6330">
                  <c:v>1.0290351598985822E-3</c:v>
                </c:pt>
                <c:pt idx="6331">
                  <c:v>1.085514903227587E-3</c:v>
                </c:pt>
                <c:pt idx="6332">
                  <c:v>1.1325801038029547E-3</c:v>
                </c:pt>
                <c:pt idx="6333">
                  <c:v>1.1716960710217075E-3</c:v>
                </c:pt>
                <c:pt idx="6334">
                  <c:v>1.2035382395867986E-3</c:v>
                </c:pt>
                <c:pt idx="6335">
                  <c:v>1.2329480023868411E-3</c:v>
                </c:pt>
                <c:pt idx="6336">
                  <c:v>1.2554200875258019E-3</c:v>
                </c:pt>
                <c:pt idx="6337">
                  <c:v>1.2714423296727919E-3</c:v>
                </c:pt>
                <c:pt idx="6338">
                  <c:v>1.2816849630052512E-3</c:v>
                </c:pt>
                <c:pt idx="6339">
                  <c:v>1.2853541602214731E-3</c:v>
                </c:pt>
                <c:pt idx="6340">
                  <c:v>1.2905114318404727E-3</c:v>
                </c:pt>
                <c:pt idx="6341">
                  <c:v>1.2891748789167878E-3</c:v>
                </c:pt>
                <c:pt idx="6342">
                  <c:v>1.2807609497858918E-3</c:v>
                </c:pt>
                <c:pt idx="6343">
                  <c:v>1.269923559992259E-3</c:v>
                </c:pt>
                <c:pt idx="6344">
                  <c:v>1.2520324002067034E-3</c:v>
                </c:pt>
                <c:pt idx="6345">
                  <c:v>1.227762339696766E-3</c:v>
                </c:pt>
                <c:pt idx="6346">
                  <c:v>1.2037717283889227E-3</c:v>
                </c:pt>
                <c:pt idx="6347">
                  <c:v>1.175744433650988E-3</c:v>
                </c:pt>
                <c:pt idx="6348">
                  <c:v>1.1538862110570204E-3</c:v>
                </c:pt>
                <c:pt idx="6349">
                  <c:v>1.1329844976060795E-3</c:v>
                </c:pt>
                <c:pt idx="6350">
                  <c:v>1.11254900972814E-3</c:v>
                </c:pt>
                <c:pt idx="6351">
                  <c:v>1.0889418990787524E-3</c:v>
                </c:pt>
                <c:pt idx="6352">
                  <c:v>1.0628596323165723E-3</c:v>
                </c:pt>
                <c:pt idx="6353">
                  <c:v>1.0322298981154355E-3</c:v>
                </c:pt>
                <c:pt idx="6354">
                  <c:v>1.0011093227379213E-3</c:v>
                </c:pt>
                <c:pt idx="6355">
                  <c:v>9.9102472344330772E-4</c:v>
                </c:pt>
                <c:pt idx="6356">
                  <c:v>9.7377469590900897E-4</c:v>
                </c:pt>
                <c:pt idx="6357">
                  <c:v>9.5429097678651972E-4</c:v>
                </c:pt>
                <c:pt idx="6358">
                  <c:v>9.3675179670363112E-4</c:v>
                </c:pt>
                <c:pt idx="6359">
                  <c:v>9.1715051364988959E-4</c:v>
                </c:pt>
                <c:pt idx="6360">
                  <c:v>9.3170700852598888E-4</c:v>
                </c:pt>
                <c:pt idx="6361">
                  <c:v>9.7908547321624872E-4</c:v>
                </c:pt>
                <c:pt idx="6362">
                  <c:v>1.0224707983722584E-3</c:v>
                </c:pt>
                <c:pt idx="6363">
                  <c:v>1.057882927912939E-3</c:v>
                </c:pt>
                <c:pt idx="6364">
                  <c:v>1.1256761496187566E-3</c:v>
                </c:pt>
                <c:pt idx="6365">
                  <c:v>1.1845284062759276E-3</c:v>
                </c:pt>
                <c:pt idx="6366">
                  <c:v>1.2324052571132393E-3</c:v>
                </c:pt>
                <c:pt idx="6367">
                  <c:v>1.2661269354868089E-3</c:v>
                </c:pt>
                <c:pt idx="6368">
                  <c:v>1.2917520358670159E-3</c:v>
                </c:pt>
                <c:pt idx="6369">
                  <c:v>1.3175873057697338E-3</c:v>
                </c:pt>
                <c:pt idx="6370">
                  <c:v>1.3677435332761477E-3</c:v>
                </c:pt>
                <c:pt idx="6371">
                  <c:v>1.4350180088705282E-3</c:v>
                </c:pt>
                <c:pt idx="6372">
                  <c:v>1.4886092087233883E-3</c:v>
                </c:pt>
                <c:pt idx="6373">
                  <c:v>1.5339422600643439E-3</c:v>
                </c:pt>
                <c:pt idx="6374">
                  <c:v>1.5631051083133734E-3</c:v>
                </c:pt>
                <c:pt idx="6375">
                  <c:v>1.5815019377229925E-3</c:v>
                </c:pt>
                <c:pt idx="6376">
                  <c:v>1.5933563203365557E-3</c:v>
                </c:pt>
                <c:pt idx="6377">
                  <c:v>1.5956681564222727E-3</c:v>
                </c:pt>
                <c:pt idx="6378">
                  <c:v>1.610739529164805E-3</c:v>
                </c:pt>
                <c:pt idx="6379">
                  <c:v>1.6255480037454491E-3</c:v>
                </c:pt>
                <c:pt idx="6380">
                  <c:v>1.6368026935124156E-3</c:v>
                </c:pt>
                <c:pt idx="6381">
                  <c:v>1.6483578559835096E-3</c:v>
                </c:pt>
                <c:pt idx="6382">
                  <c:v>1.6483088275542055E-3</c:v>
                </c:pt>
                <c:pt idx="6383">
                  <c:v>1.6438761330495372E-3</c:v>
                </c:pt>
                <c:pt idx="6384">
                  <c:v>1.6393781281351105E-3</c:v>
                </c:pt>
                <c:pt idx="6385">
                  <c:v>1.654432896598652E-3</c:v>
                </c:pt>
                <c:pt idx="6386">
                  <c:v>1.6552791767120343E-3</c:v>
                </c:pt>
                <c:pt idx="6387">
                  <c:v>1.6424164026540417E-3</c:v>
                </c:pt>
                <c:pt idx="6388">
                  <c:v>1.6196779654866216E-3</c:v>
                </c:pt>
                <c:pt idx="6389">
                  <c:v>1.6144606326970812E-3</c:v>
                </c:pt>
                <c:pt idx="6390">
                  <c:v>1.5968692901906733E-3</c:v>
                </c:pt>
                <c:pt idx="6391">
                  <c:v>1.6158770398690689E-3</c:v>
                </c:pt>
                <c:pt idx="6392">
                  <c:v>1.6234858734989358E-3</c:v>
                </c:pt>
                <c:pt idx="6393">
                  <c:v>1.6166120744812663E-3</c:v>
                </c:pt>
                <c:pt idx="6394">
                  <c:v>1.6447368404684795E-3</c:v>
                </c:pt>
                <c:pt idx="6395">
                  <c:v>1.6639289904782123E-3</c:v>
                </c:pt>
                <c:pt idx="6396">
                  <c:v>1.6700605784355925E-3</c:v>
                </c:pt>
                <c:pt idx="6397">
                  <c:v>1.6590675705420283E-3</c:v>
                </c:pt>
                <c:pt idx="6398">
                  <c:v>1.63437432043122E-3</c:v>
                </c:pt>
                <c:pt idx="6399">
                  <c:v>1.6050109990688034E-3</c:v>
                </c:pt>
                <c:pt idx="6400">
                  <c:v>1.5884667107124689E-3</c:v>
                </c:pt>
                <c:pt idx="6401">
                  <c:v>1.585023771530079E-3</c:v>
                </c:pt>
                <c:pt idx="6402">
                  <c:v>1.5801888384367807E-3</c:v>
                </c:pt>
                <c:pt idx="6403">
                  <c:v>1.5731634922816844E-3</c:v>
                </c:pt>
                <c:pt idx="6404">
                  <c:v>1.5529720661422227E-3</c:v>
                </c:pt>
                <c:pt idx="6405">
                  <c:v>1.5223662069754446E-3</c:v>
                </c:pt>
                <c:pt idx="6406">
                  <c:v>1.4815399017128841E-3</c:v>
                </c:pt>
                <c:pt idx="6407">
                  <c:v>1.4239662382874807E-3</c:v>
                </c:pt>
                <c:pt idx="6408">
                  <c:v>1.3828650712125843E-3</c:v>
                </c:pt>
                <c:pt idx="6409">
                  <c:v>1.3379366975927942E-3</c:v>
                </c:pt>
                <c:pt idx="6410">
                  <c:v>1.2864793222742519E-3</c:v>
                </c:pt>
                <c:pt idx="6411">
                  <c:v>1.2364635960863918E-3</c:v>
                </c:pt>
                <c:pt idx="6412">
                  <c:v>1.1765779456077345E-3</c:v>
                </c:pt>
                <c:pt idx="6413">
                  <c:v>1.110975925566524E-3</c:v>
                </c:pt>
                <c:pt idx="6414">
                  <c:v>1.0392284826152309E-3</c:v>
                </c:pt>
                <c:pt idx="6415">
                  <c:v>9.949612179335752E-4</c:v>
                </c:pt>
                <c:pt idx="6416">
                  <c:v>9.4316867175295457E-4</c:v>
                </c:pt>
                <c:pt idx="6417">
                  <c:v>8.7912774889401294E-4</c:v>
                </c:pt>
                <c:pt idx="6418">
                  <c:v>8.075820373118287E-4</c:v>
                </c:pt>
                <c:pt idx="6419">
                  <c:v>7.7735068135877377E-4</c:v>
                </c:pt>
                <c:pt idx="6420">
                  <c:v>7.4243690667204535E-4</c:v>
                </c:pt>
                <c:pt idx="6421">
                  <c:v>7.3183305400407106E-4</c:v>
                </c:pt>
                <c:pt idx="6422">
                  <c:v>7.1790869226195117E-4</c:v>
                </c:pt>
                <c:pt idx="6423">
                  <c:v>7.0069672243301294E-4</c:v>
                </c:pt>
                <c:pt idx="6424">
                  <c:v>6.9977478613362945E-4</c:v>
                </c:pt>
                <c:pt idx="6425">
                  <c:v>7.0150307468174085E-4</c:v>
                </c:pt>
                <c:pt idx="6426">
                  <c:v>7.060489692858183E-4</c:v>
                </c:pt>
                <c:pt idx="6427">
                  <c:v>7.0477549760550014E-4</c:v>
                </c:pt>
                <c:pt idx="6428">
                  <c:v>7.0222597852878687E-4</c:v>
                </c:pt>
                <c:pt idx="6429">
                  <c:v>6.9810615541936508E-4</c:v>
                </c:pt>
                <c:pt idx="6430">
                  <c:v>6.9241213834378413E-4</c:v>
                </c:pt>
                <c:pt idx="6431">
                  <c:v>6.8948164058309062E-4</c:v>
                </c:pt>
                <c:pt idx="6432">
                  <c:v>7.1667727004230252E-4</c:v>
                </c:pt>
                <c:pt idx="6433">
                  <c:v>7.4376693738719139E-4</c:v>
                </c:pt>
                <c:pt idx="6434">
                  <c:v>7.6795481900355459E-4</c:v>
                </c:pt>
                <c:pt idx="6435">
                  <c:v>7.9842745397641559E-4</c:v>
                </c:pt>
                <c:pt idx="6436">
                  <c:v>8.3456841227573086E-4</c:v>
                </c:pt>
                <c:pt idx="6437">
                  <c:v>8.7058172639204552E-4</c:v>
                </c:pt>
                <c:pt idx="6438">
                  <c:v>8.9732401251611728E-4</c:v>
                </c:pt>
                <c:pt idx="6439">
                  <c:v>9.1666980553393356E-4</c:v>
                </c:pt>
                <c:pt idx="6440">
                  <c:v>9.3596709036929051E-4</c:v>
                </c:pt>
                <c:pt idx="6441">
                  <c:v>9.4823073244953092E-4</c:v>
                </c:pt>
                <c:pt idx="6442">
                  <c:v>9.5719355724877421E-4</c:v>
                </c:pt>
                <c:pt idx="6443">
                  <c:v>9.6276583019984136E-4</c:v>
                </c:pt>
                <c:pt idx="6444">
                  <c:v>9.6503695571351262E-4</c:v>
                </c:pt>
                <c:pt idx="6445">
                  <c:v>9.6427680087030315E-4</c:v>
                </c:pt>
                <c:pt idx="6446">
                  <c:v>9.6029438650779906E-4</c:v>
                </c:pt>
                <c:pt idx="6447">
                  <c:v>9.8639180589626041E-4</c:v>
                </c:pt>
                <c:pt idx="6448">
                  <c:v>1.0087956511135867E-3</c:v>
                </c:pt>
                <c:pt idx="6449">
                  <c:v>1.0288215819451944E-3</c:v>
                </c:pt>
                <c:pt idx="6450">
                  <c:v>1.0428104758140686E-3</c:v>
                </c:pt>
                <c:pt idx="6451">
                  <c:v>1.0952013083697432E-3</c:v>
                </c:pt>
                <c:pt idx="6452">
                  <c:v>1.1375370392971847E-3</c:v>
                </c:pt>
                <c:pt idx="6453">
                  <c:v>1.1899851050523565E-3</c:v>
                </c:pt>
                <c:pt idx="6454">
                  <c:v>1.2318215471940834E-3</c:v>
                </c:pt>
                <c:pt idx="6455">
                  <c:v>1.2641672916129535E-3</c:v>
                </c:pt>
                <c:pt idx="6456">
                  <c:v>1.3087983205763807E-3</c:v>
                </c:pt>
                <c:pt idx="6457">
                  <c:v>1.3392719316260959E-3</c:v>
                </c:pt>
                <c:pt idx="6458">
                  <c:v>1.3557760280799925E-3</c:v>
                </c:pt>
                <c:pt idx="6459">
                  <c:v>1.3628741169514733E-3</c:v>
                </c:pt>
                <c:pt idx="6460">
                  <c:v>1.3611151391765717E-3</c:v>
                </c:pt>
                <c:pt idx="6461">
                  <c:v>1.3513519231093851E-3</c:v>
                </c:pt>
                <c:pt idx="6462">
                  <c:v>1.356434789746195E-3</c:v>
                </c:pt>
                <c:pt idx="6463">
                  <c:v>1.3547158654505422E-3</c:v>
                </c:pt>
                <c:pt idx="6464">
                  <c:v>1.3644654391879974E-3</c:v>
                </c:pt>
                <c:pt idx="6465">
                  <c:v>1.3733259769298603E-3</c:v>
                </c:pt>
                <c:pt idx="6466">
                  <c:v>1.3782187182055136E-3</c:v>
                </c:pt>
                <c:pt idx="6467">
                  <c:v>1.3802421283340947E-3</c:v>
                </c:pt>
                <c:pt idx="6468">
                  <c:v>1.369239052549285E-3</c:v>
                </c:pt>
                <c:pt idx="6469">
                  <c:v>1.3514263533805941E-3</c:v>
                </c:pt>
                <c:pt idx="6470">
                  <c:v>1.3270998923864327E-3</c:v>
                </c:pt>
                <c:pt idx="6471">
                  <c:v>1.2956110866516439E-3</c:v>
                </c:pt>
                <c:pt idx="6472">
                  <c:v>1.2568357865296177E-3</c:v>
                </c:pt>
                <c:pt idx="6473">
                  <c:v>1.2095912255089475E-3</c:v>
                </c:pt>
                <c:pt idx="6474">
                  <c:v>1.1529415735765051E-3</c:v>
                </c:pt>
                <c:pt idx="6475">
                  <c:v>1.0857748843312606E-3</c:v>
                </c:pt>
                <c:pt idx="6476">
                  <c:v>1.0088848581262919E-3</c:v>
                </c:pt>
                <c:pt idx="6477">
                  <c:v>9.7422462488793164E-4</c:v>
                </c:pt>
                <c:pt idx="6478">
                  <c:v>9.4325282006586819E-4</c:v>
                </c:pt>
                <c:pt idx="6479">
                  <c:v>9.1657494816935311E-4</c:v>
                </c:pt>
                <c:pt idx="6480">
                  <c:v>8.9382898612637039E-4</c:v>
                </c:pt>
                <c:pt idx="6481">
                  <c:v>9.1406989590462023E-4</c:v>
                </c:pt>
                <c:pt idx="6482">
                  <c:v>9.2631052546014736E-4</c:v>
                </c:pt>
                <c:pt idx="6483">
                  <c:v>9.791090459892102E-4</c:v>
                </c:pt>
                <c:pt idx="6484">
                  <c:v>1.0215763420145234E-3</c:v>
                </c:pt>
                <c:pt idx="6485">
                  <c:v>1.0551806433520313E-3</c:v>
                </c:pt>
                <c:pt idx="6486">
                  <c:v>1.0952367387517567E-3</c:v>
                </c:pt>
                <c:pt idx="6487">
                  <c:v>1.1285757554724087E-3</c:v>
                </c:pt>
                <c:pt idx="6488">
                  <c:v>1.1523143546172004E-3</c:v>
                </c:pt>
                <c:pt idx="6489">
                  <c:v>1.1702016905076648E-3</c:v>
                </c:pt>
                <c:pt idx="6490">
                  <c:v>1.1824453728598236E-3</c:v>
                </c:pt>
                <c:pt idx="6491">
                  <c:v>1.1854831923232584E-3</c:v>
                </c:pt>
                <c:pt idx="6492">
                  <c:v>1.1867604090699578E-3</c:v>
                </c:pt>
                <c:pt idx="6493">
                  <c:v>1.1825180137813663E-3</c:v>
                </c:pt>
                <c:pt idx="6494">
                  <c:v>1.1910465064864169E-3</c:v>
                </c:pt>
                <c:pt idx="6495">
                  <c:v>1.1990647976523152E-3</c:v>
                </c:pt>
                <c:pt idx="6496">
                  <c:v>1.1997470467179005E-3</c:v>
                </c:pt>
                <c:pt idx="6497">
                  <c:v>1.1959741812407128E-3</c:v>
                </c:pt>
                <c:pt idx="6498">
                  <c:v>1.1840845641219206E-3</c:v>
                </c:pt>
                <c:pt idx="6499">
                  <c:v>1.1672494666981011E-3</c:v>
                </c:pt>
                <c:pt idx="6500">
                  <c:v>1.1452526539662503E-3</c:v>
                </c:pt>
                <c:pt idx="6501">
                  <c:v>1.1179945506804966E-3</c:v>
                </c:pt>
                <c:pt idx="6502">
                  <c:v>1.0850266350358902E-3</c:v>
                </c:pt>
                <c:pt idx="6503">
                  <c:v>1.0452677462313071E-3</c:v>
                </c:pt>
                <c:pt idx="6504">
                  <c:v>9.9881992672805234E-4</c:v>
                </c:pt>
                <c:pt idx="6505">
                  <c:v>9.4423755799063591E-4</c:v>
                </c:pt>
                <c:pt idx="6506">
                  <c:v>8.8595689255969198E-4</c:v>
                </c:pt>
                <c:pt idx="6507">
                  <c:v>8.2392451411868921E-4</c:v>
                </c:pt>
                <c:pt idx="6508">
                  <c:v>7.7074551648394283E-4</c:v>
                </c:pt>
                <c:pt idx="6509">
                  <c:v>7.3505819319868038E-4</c:v>
                </c:pt>
                <c:pt idx="6510">
                  <c:v>7.7273434476018727E-4</c:v>
                </c:pt>
                <c:pt idx="6511">
                  <c:v>8.4780078322315257E-4</c:v>
                </c:pt>
                <c:pt idx="6512">
                  <c:v>9.3975793176370021E-4</c:v>
                </c:pt>
                <c:pt idx="6513">
                  <c:v>1.0525012257056995E-3</c:v>
                </c:pt>
                <c:pt idx="6514">
                  <c:v>1.1694276284397375E-3</c:v>
                </c:pt>
                <c:pt idx="6515">
                  <c:v>1.2952997951051831E-3</c:v>
                </c:pt>
                <c:pt idx="6516">
                  <c:v>1.3996004584651534E-3</c:v>
                </c:pt>
                <c:pt idx="6517">
                  <c:v>1.4872301564783433E-3</c:v>
                </c:pt>
                <c:pt idx="6518">
                  <c:v>1.5606345173876253E-3</c:v>
                </c:pt>
                <c:pt idx="6519">
                  <c:v>1.6218519672792212E-3</c:v>
                </c:pt>
                <c:pt idx="6520">
                  <c:v>1.6767020696011054E-3</c:v>
                </c:pt>
                <c:pt idx="6521">
                  <c:v>1.7207639733077143E-3</c:v>
                </c:pt>
                <c:pt idx="6522">
                  <c:v>1.7517873883736896E-3</c:v>
                </c:pt>
                <c:pt idx="6523">
                  <c:v>1.777305377623943E-3</c:v>
                </c:pt>
                <c:pt idx="6524">
                  <c:v>1.7979401699465536E-3</c:v>
                </c:pt>
                <c:pt idx="6525">
                  <c:v>1.8161200946634876E-3</c:v>
                </c:pt>
                <c:pt idx="6526">
                  <c:v>1.8286993535781765E-3</c:v>
                </c:pt>
                <c:pt idx="6527">
                  <c:v>1.8527546429054924E-3</c:v>
                </c:pt>
                <c:pt idx="6528">
                  <c:v>1.8767642647124555E-3</c:v>
                </c:pt>
                <c:pt idx="6529">
                  <c:v>1.9076994797929173E-3</c:v>
                </c:pt>
                <c:pt idx="6530">
                  <c:v>1.9245089910028307E-3</c:v>
                </c:pt>
                <c:pt idx="6531">
                  <c:v>1.9279297910019628E-3</c:v>
                </c:pt>
                <c:pt idx="6532">
                  <c:v>1.9736600789878266E-3</c:v>
                </c:pt>
                <c:pt idx="6533">
                  <c:v>1.9991956740089368E-3</c:v>
                </c:pt>
                <c:pt idx="6534">
                  <c:v>2.0355938660203015E-3</c:v>
                </c:pt>
                <c:pt idx="6535">
                  <c:v>2.0542084724475785E-3</c:v>
                </c:pt>
                <c:pt idx="6536">
                  <c:v>2.0857852278642602E-3</c:v>
                </c:pt>
                <c:pt idx="6537">
                  <c:v>2.0912467029385075E-3</c:v>
                </c:pt>
                <c:pt idx="6538">
                  <c:v>2.1271675677650859E-3</c:v>
                </c:pt>
                <c:pt idx="6539">
                  <c:v>2.1502111525397672E-3</c:v>
                </c:pt>
                <c:pt idx="6540">
                  <c:v>2.2255944887030902E-3</c:v>
                </c:pt>
                <c:pt idx="6541">
                  <c:v>2.3048920700878927E-3</c:v>
                </c:pt>
                <c:pt idx="6542">
                  <c:v>2.3762591523342849E-3</c:v>
                </c:pt>
                <c:pt idx="6543">
                  <c:v>2.4389322060464611E-3</c:v>
                </c:pt>
                <c:pt idx="6544">
                  <c:v>2.4975403400122006E-3</c:v>
                </c:pt>
                <c:pt idx="6545">
                  <c:v>2.556067780065013E-3</c:v>
                </c:pt>
                <c:pt idx="6546">
                  <c:v>2.6526814424601983E-3</c:v>
                </c:pt>
                <c:pt idx="6547">
                  <c:v>2.7255218093359505E-3</c:v>
                </c:pt>
                <c:pt idx="6548">
                  <c:v>2.7759989746973623E-3</c:v>
                </c:pt>
                <c:pt idx="6549">
                  <c:v>2.8052620259847384E-3</c:v>
                </c:pt>
                <c:pt idx="6550">
                  <c:v>2.8213964052462431E-3</c:v>
                </c:pt>
                <c:pt idx="6551">
                  <c:v>2.8173584655867426E-3</c:v>
                </c:pt>
                <c:pt idx="6552">
                  <c:v>2.786210494204962E-3</c:v>
                </c:pt>
                <c:pt idx="6553">
                  <c:v>2.737940795112304E-3</c:v>
                </c:pt>
                <c:pt idx="6554">
                  <c:v>2.6944111552934316E-3</c:v>
                </c:pt>
                <c:pt idx="6555">
                  <c:v>2.681014205515832E-3</c:v>
                </c:pt>
                <c:pt idx="6556">
                  <c:v>2.6420556368617803E-3</c:v>
                </c:pt>
                <c:pt idx="6557">
                  <c:v>2.6164799778435268E-3</c:v>
                </c:pt>
                <c:pt idx="6558">
                  <c:v>2.5759619828309458E-3</c:v>
                </c:pt>
                <c:pt idx="6559">
                  <c:v>2.5304907463639024E-3</c:v>
                </c:pt>
                <c:pt idx="6560">
                  <c:v>2.4577380981454385E-3</c:v>
                </c:pt>
                <c:pt idx="6561">
                  <c:v>2.3812037332294547E-3</c:v>
                </c:pt>
                <c:pt idx="6562">
                  <c:v>2.4102752264800954E-3</c:v>
                </c:pt>
                <c:pt idx="6563">
                  <c:v>2.4257475382352634E-3</c:v>
                </c:pt>
                <c:pt idx="6564">
                  <c:v>2.4633320241131103E-3</c:v>
                </c:pt>
                <c:pt idx="6565">
                  <c:v>2.4917645947527801E-3</c:v>
                </c:pt>
                <c:pt idx="6566">
                  <c:v>2.564588493741179E-3</c:v>
                </c:pt>
                <c:pt idx="6567">
                  <c:v>2.636615812544668E-3</c:v>
                </c:pt>
                <c:pt idx="6568">
                  <c:v>2.7202957728825103E-3</c:v>
                </c:pt>
                <c:pt idx="6569">
                  <c:v>2.7895537129005964E-3</c:v>
                </c:pt>
                <c:pt idx="6570">
                  <c:v>2.8514040689057705E-3</c:v>
                </c:pt>
                <c:pt idx="6571">
                  <c:v>2.8946221059878508E-3</c:v>
                </c:pt>
                <c:pt idx="6572">
                  <c:v>2.9144028523365429E-3</c:v>
                </c:pt>
                <c:pt idx="6573">
                  <c:v>2.9114449844890181E-3</c:v>
                </c:pt>
                <c:pt idx="6574">
                  <c:v>2.8966716137007317E-3</c:v>
                </c:pt>
                <c:pt idx="6575">
                  <c:v>2.8627681114344015E-3</c:v>
                </c:pt>
                <c:pt idx="6576">
                  <c:v>2.8586265305177495E-3</c:v>
                </c:pt>
                <c:pt idx="6577">
                  <c:v>2.8434238437825073E-3</c:v>
                </c:pt>
                <c:pt idx="6578">
                  <c:v>2.8251400046464315E-3</c:v>
                </c:pt>
                <c:pt idx="6579">
                  <c:v>2.7863898684352081E-3</c:v>
                </c:pt>
                <c:pt idx="6580">
                  <c:v>2.7335332824316924E-3</c:v>
                </c:pt>
                <c:pt idx="6581">
                  <c:v>2.6802501390335905E-3</c:v>
                </c:pt>
                <c:pt idx="6582">
                  <c:v>2.5961764744672237E-3</c:v>
                </c:pt>
                <c:pt idx="6583">
                  <c:v>2.4829485207774819E-3</c:v>
                </c:pt>
                <c:pt idx="6584">
                  <c:v>2.3748911389354409E-3</c:v>
                </c:pt>
                <c:pt idx="6585">
                  <c:v>2.3079810990783143E-3</c:v>
                </c:pt>
                <c:pt idx="6586">
                  <c:v>2.2195942381198078E-3</c:v>
                </c:pt>
                <c:pt idx="6587">
                  <c:v>2.1280431312397266E-3</c:v>
                </c:pt>
                <c:pt idx="6588">
                  <c:v>2.0161106310271405E-3</c:v>
                </c:pt>
                <c:pt idx="6589">
                  <c:v>1.8917945283367201E-3</c:v>
                </c:pt>
                <c:pt idx="6590">
                  <c:v>1.7329845680096956E-3</c:v>
                </c:pt>
                <c:pt idx="6591">
                  <c:v>1.5818110899014186E-3</c:v>
                </c:pt>
                <c:pt idx="6592">
                  <c:v>1.4990921723576748E-3</c:v>
                </c:pt>
                <c:pt idx="6593">
                  <c:v>1.4188169915194586E-3</c:v>
                </c:pt>
                <c:pt idx="6594">
                  <c:v>1.34465449246175E-3</c:v>
                </c:pt>
                <c:pt idx="6595">
                  <c:v>1.279766949684099E-3</c:v>
                </c:pt>
                <c:pt idx="6596">
                  <c:v>1.2513639970108763E-3</c:v>
                </c:pt>
                <c:pt idx="6597">
                  <c:v>1.2631353473246203E-3</c:v>
                </c:pt>
                <c:pt idx="6598">
                  <c:v>1.2748902880872872E-3</c:v>
                </c:pt>
                <c:pt idx="6599">
                  <c:v>1.285731039691329E-3</c:v>
                </c:pt>
                <c:pt idx="6600">
                  <c:v>1.3372390099456294E-3</c:v>
                </c:pt>
                <c:pt idx="6601">
                  <c:v>1.3996284629229807E-3</c:v>
                </c:pt>
                <c:pt idx="6602">
                  <c:v>1.4609408540676146E-3</c:v>
                </c:pt>
                <c:pt idx="6603">
                  <c:v>1.5018849014494969E-3</c:v>
                </c:pt>
                <c:pt idx="6604">
                  <c:v>1.5494910997244772E-3</c:v>
                </c:pt>
                <c:pt idx="6605">
                  <c:v>1.5999033151218127E-3</c:v>
                </c:pt>
                <c:pt idx="6606">
                  <c:v>1.6226942032145956E-3</c:v>
                </c:pt>
                <c:pt idx="6607">
                  <c:v>1.6574504690112055E-3</c:v>
                </c:pt>
                <c:pt idx="6608">
                  <c:v>1.6951463200087645E-3</c:v>
                </c:pt>
                <c:pt idx="6609">
                  <c:v>1.7192818772628828E-3</c:v>
                </c:pt>
                <c:pt idx="6610">
                  <c:v>1.7341062272260837E-3</c:v>
                </c:pt>
                <c:pt idx="6611">
                  <c:v>1.8778167279501852E-3</c:v>
                </c:pt>
                <c:pt idx="6612">
                  <c:v>1.9930077397310141E-3</c:v>
                </c:pt>
                <c:pt idx="6613">
                  <c:v>2.0844475874619642E-3</c:v>
                </c:pt>
                <c:pt idx="6614">
                  <c:v>2.1555006948710429E-3</c:v>
                </c:pt>
                <c:pt idx="6615">
                  <c:v>2.2125126196315911E-3</c:v>
                </c:pt>
                <c:pt idx="6616">
                  <c:v>2.2551660531021753E-3</c:v>
                </c:pt>
                <c:pt idx="6617">
                  <c:v>2.2802323117392573E-3</c:v>
                </c:pt>
                <c:pt idx="6618">
                  <c:v>2.3149379951433536E-3</c:v>
                </c:pt>
                <c:pt idx="6619">
                  <c:v>2.3519972181247186E-3</c:v>
                </c:pt>
                <c:pt idx="6620">
                  <c:v>2.372050613974852E-3</c:v>
                </c:pt>
                <c:pt idx="6621">
                  <c:v>2.3790037997233758E-3</c:v>
                </c:pt>
                <c:pt idx="6622">
                  <c:v>2.3940281280193784E-3</c:v>
                </c:pt>
                <c:pt idx="6623">
                  <c:v>2.3894787964383307E-3</c:v>
                </c:pt>
                <c:pt idx="6624">
                  <c:v>2.3576607563332492E-3</c:v>
                </c:pt>
                <c:pt idx="6625">
                  <c:v>2.3096960703998101E-3</c:v>
                </c:pt>
                <c:pt idx="6626">
                  <c:v>2.2421627398341048E-3</c:v>
                </c:pt>
                <c:pt idx="6627">
                  <c:v>2.1792925273259999E-3</c:v>
                </c:pt>
                <c:pt idx="6628">
                  <c:v>2.1084778487040776E-3</c:v>
                </c:pt>
                <c:pt idx="6629">
                  <c:v>2.0288236989491537E-3</c:v>
                </c:pt>
                <c:pt idx="6630">
                  <c:v>1.9801265252988166E-3</c:v>
                </c:pt>
                <c:pt idx="6631">
                  <c:v>1.9757230627685369E-3</c:v>
                </c:pt>
                <c:pt idx="6632">
                  <c:v>1.9774702334468307E-3</c:v>
                </c:pt>
                <c:pt idx="6633">
                  <c:v>1.9719628356163308E-3</c:v>
                </c:pt>
                <c:pt idx="6634">
                  <c:v>1.9596047338189273E-3</c:v>
                </c:pt>
                <c:pt idx="6635">
                  <c:v>1.9456696539161612E-3</c:v>
                </c:pt>
                <c:pt idx="6636">
                  <c:v>1.9029671067566714E-3</c:v>
                </c:pt>
                <c:pt idx="6637">
                  <c:v>1.8610376401566658E-3</c:v>
                </c:pt>
                <c:pt idx="6638">
                  <c:v>1.8070158599197332E-3</c:v>
                </c:pt>
                <c:pt idx="6639">
                  <c:v>1.7354591173548014E-3</c:v>
                </c:pt>
                <c:pt idx="6640">
                  <c:v>1.639483029675659E-3</c:v>
                </c:pt>
                <c:pt idx="6641">
                  <c:v>1.6475951930006504E-3</c:v>
                </c:pt>
                <c:pt idx="6642">
                  <c:v>1.6454692257670434E-3</c:v>
                </c:pt>
                <c:pt idx="6643">
                  <c:v>1.6433330575049345E-3</c:v>
                </c:pt>
                <c:pt idx="6644">
                  <c:v>1.626443768465665E-3</c:v>
                </c:pt>
                <c:pt idx="6645">
                  <c:v>1.602761123619998E-3</c:v>
                </c:pt>
                <c:pt idx="6646">
                  <c:v>1.5717246020911075E-3</c:v>
                </c:pt>
                <c:pt idx="6647">
                  <c:v>1.5290480418122634E-3</c:v>
                </c:pt>
                <c:pt idx="6648">
                  <c:v>1.5148414587448852E-3</c:v>
                </c:pt>
                <c:pt idx="6649">
                  <c:v>1.4943370334266611E-3</c:v>
                </c:pt>
                <c:pt idx="6650">
                  <c:v>1.5061706539427411E-3</c:v>
                </c:pt>
                <c:pt idx="6651">
                  <c:v>1.5077494647184313E-3</c:v>
                </c:pt>
                <c:pt idx="6652">
                  <c:v>1.5250681351014908E-3</c:v>
                </c:pt>
                <c:pt idx="6653">
                  <c:v>1.5310920315702709E-3</c:v>
                </c:pt>
                <c:pt idx="6654">
                  <c:v>1.5218572981684222E-3</c:v>
                </c:pt>
                <c:pt idx="6655">
                  <c:v>1.5048085581687537E-3</c:v>
                </c:pt>
                <c:pt idx="6656">
                  <c:v>1.4706416048851615E-3</c:v>
                </c:pt>
                <c:pt idx="6657">
                  <c:v>1.4272139059228672E-3</c:v>
                </c:pt>
                <c:pt idx="6658">
                  <c:v>1.3748712765577851E-3</c:v>
                </c:pt>
                <c:pt idx="6659">
                  <c:v>1.3289914861593333E-3</c:v>
                </c:pt>
                <c:pt idx="6660">
                  <c:v>1.2699300819862824E-3</c:v>
                </c:pt>
                <c:pt idx="6661">
                  <c:v>1.2518804867868646E-3</c:v>
                </c:pt>
                <c:pt idx="6662">
                  <c:v>1.2429775761615787E-3</c:v>
                </c:pt>
                <c:pt idx="6663">
                  <c:v>1.2744572023846486E-3</c:v>
                </c:pt>
                <c:pt idx="6664">
                  <c:v>1.3496248023209419E-3</c:v>
                </c:pt>
                <c:pt idx="6665">
                  <c:v>1.4289548997299098E-3</c:v>
                </c:pt>
                <c:pt idx="6666">
                  <c:v>1.580855490456207E-3</c:v>
                </c:pt>
                <c:pt idx="6667">
                  <c:v>1.7005571247998509E-3</c:v>
                </c:pt>
                <c:pt idx="6668">
                  <c:v>1.8010044265707804E-3</c:v>
                </c:pt>
                <c:pt idx="6669">
                  <c:v>1.8831009181689616E-3</c:v>
                </c:pt>
                <c:pt idx="6670">
                  <c:v>1.9463766579250065E-3</c:v>
                </c:pt>
                <c:pt idx="6671">
                  <c:v>1.9959957599251024E-3</c:v>
                </c:pt>
                <c:pt idx="6672">
                  <c:v>2.0300484048084771E-3</c:v>
                </c:pt>
                <c:pt idx="6673">
                  <c:v>2.0595265518980575E-3</c:v>
                </c:pt>
                <c:pt idx="6674">
                  <c:v>2.1112272595928115E-3</c:v>
                </c:pt>
                <c:pt idx="6675">
                  <c:v>2.1488882768690783E-3</c:v>
                </c:pt>
                <c:pt idx="6676">
                  <c:v>2.1808296078412543E-3</c:v>
                </c:pt>
                <c:pt idx="6677">
                  <c:v>2.1903927512391011E-3</c:v>
                </c:pt>
                <c:pt idx="6678">
                  <c:v>2.1976616540400565E-3</c:v>
                </c:pt>
                <c:pt idx="6679">
                  <c:v>2.1887378392629392E-3</c:v>
                </c:pt>
                <c:pt idx="6680">
                  <c:v>2.2032925238843169E-3</c:v>
                </c:pt>
                <c:pt idx="6681">
                  <c:v>2.2059771422451501E-3</c:v>
                </c:pt>
                <c:pt idx="6682">
                  <c:v>2.1971356841652685E-3</c:v>
                </c:pt>
                <c:pt idx="6683">
                  <c:v>2.1761062203833458E-3</c:v>
                </c:pt>
                <c:pt idx="6684">
                  <c:v>2.142693192508253E-3</c:v>
                </c:pt>
                <c:pt idx="6685">
                  <c:v>2.1088855420027882E-3</c:v>
                </c:pt>
                <c:pt idx="6686">
                  <c:v>2.0796654915546599E-3</c:v>
                </c:pt>
                <c:pt idx="6687">
                  <c:v>2.0436992050925236E-3</c:v>
                </c:pt>
                <c:pt idx="6688">
                  <c:v>1.9896903105995106E-3</c:v>
                </c:pt>
                <c:pt idx="6689">
                  <c:v>1.9225052755654996E-3</c:v>
                </c:pt>
                <c:pt idx="6690">
                  <c:v>1.8327422053779098E-3</c:v>
                </c:pt>
                <c:pt idx="6691">
                  <c:v>1.7236235953729726E-3</c:v>
                </c:pt>
                <c:pt idx="6692">
                  <c:v>1.6091475969783157E-3</c:v>
                </c:pt>
                <c:pt idx="6693">
                  <c:v>1.5238494105000743E-3</c:v>
                </c:pt>
                <c:pt idx="6694">
                  <c:v>1.4779391001481308E-3</c:v>
                </c:pt>
                <c:pt idx="6695">
                  <c:v>1.4562656912505913E-3</c:v>
                </c:pt>
                <c:pt idx="6696">
                  <c:v>1.5293593696976951E-3</c:v>
                </c:pt>
                <c:pt idx="6697">
                  <c:v>1.5976323463623998E-3</c:v>
                </c:pt>
                <c:pt idx="6698">
                  <c:v>1.6491184849983394E-3</c:v>
                </c:pt>
                <c:pt idx="6699">
                  <c:v>1.6812324474128329E-3</c:v>
                </c:pt>
                <c:pt idx="6700">
                  <c:v>1.6998387816714016E-3</c:v>
                </c:pt>
                <c:pt idx="6701">
                  <c:v>1.705176608641218E-3</c:v>
                </c:pt>
                <c:pt idx="6702">
                  <c:v>1.6973205126752612E-3</c:v>
                </c:pt>
                <c:pt idx="6703">
                  <c:v>1.6762481470200786E-3</c:v>
                </c:pt>
                <c:pt idx="6704">
                  <c:v>1.6859147392252651E-3</c:v>
                </c:pt>
                <c:pt idx="6705">
                  <c:v>1.7036299043363902E-3</c:v>
                </c:pt>
                <c:pt idx="6706">
                  <c:v>1.732016873281171E-3</c:v>
                </c:pt>
                <c:pt idx="6707">
                  <c:v>1.7463324880356889E-3</c:v>
                </c:pt>
                <c:pt idx="6708">
                  <c:v>1.7497047279089266E-3</c:v>
                </c:pt>
                <c:pt idx="6709">
                  <c:v>1.7491645048759406E-3</c:v>
                </c:pt>
                <c:pt idx="6710">
                  <c:v>1.7476497094369183E-3</c:v>
                </c:pt>
                <c:pt idx="6711">
                  <c:v>1.7370479531561307E-3</c:v>
                </c:pt>
                <c:pt idx="6712">
                  <c:v>1.7131942192831766E-3</c:v>
                </c:pt>
                <c:pt idx="6713">
                  <c:v>1.7054253825617251E-3</c:v>
                </c:pt>
                <c:pt idx="6714">
                  <c:v>1.6802836407933972E-3</c:v>
                </c:pt>
                <c:pt idx="6715">
                  <c:v>1.6518443733371179E-3</c:v>
                </c:pt>
                <c:pt idx="6716">
                  <c:v>1.6350898039221456E-3</c:v>
                </c:pt>
                <c:pt idx="6717">
                  <c:v>1.617812161616399E-3</c:v>
                </c:pt>
                <c:pt idx="6718">
                  <c:v>1.5877645605239785E-3</c:v>
                </c:pt>
                <c:pt idx="6719">
                  <c:v>1.5536210412102583E-3</c:v>
                </c:pt>
                <c:pt idx="6720">
                  <c:v>1.5062787783459923E-3</c:v>
                </c:pt>
                <c:pt idx="6721">
                  <c:v>1.458327100128124E-3</c:v>
                </c:pt>
                <c:pt idx="6722">
                  <c:v>1.4784810468951276E-3</c:v>
                </c:pt>
                <c:pt idx="6723">
                  <c:v>1.5108900773064013E-3</c:v>
                </c:pt>
                <c:pt idx="6724">
                  <c:v>1.5338677912417205E-3</c:v>
                </c:pt>
                <c:pt idx="6725">
                  <c:v>1.5655892640482534E-3</c:v>
                </c:pt>
                <c:pt idx="6726">
                  <c:v>1.6231207602075686E-3</c:v>
                </c:pt>
                <c:pt idx="6727">
                  <c:v>1.6742421829150996E-3</c:v>
                </c:pt>
                <c:pt idx="6728">
                  <c:v>1.71267987151322E-3</c:v>
                </c:pt>
                <c:pt idx="6729">
                  <c:v>1.7475418375336759E-3</c:v>
                </c:pt>
                <c:pt idx="6730">
                  <c:v>1.7692494751389736E-3</c:v>
                </c:pt>
                <c:pt idx="6731">
                  <c:v>1.7897687784370541E-3</c:v>
                </c:pt>
                <c:pt idx="6732">
                  <c:v>1.7964184790156251E-3</c:v>
                </c:pt>
                <c:pt idx="6733">
                  <c:v>1.7969649483305498E-3</c:v>
                </c:pt>
                <c:pt idx="6734">
                  <c:v>1.7875452508066517E-3</c:v>
                </c:pt>
                <c:pt idx="6735">
                  <c:v>1.7874675053474393E-3</c:v>
                </c:pt>
                <c:pt idx="6736">
                  <c:v>1.7896365490018004E-3</c:v>
                </c:pt>
                <c:pt idx="6737">
                  <c:v>1.7760522353206605E-3</c:v>
                </c:pt>
                <c:pt idx="6738">
                  <c:v>1.7499482508928075E-3</c:v>
                </c:pt>
                <c:pt idx="6739">
                  <c:v>1.7228830073585978E-3</c:v>
                </c:pt>
                <c:pt idx="6740">
                  <c:v>1.692915971163296E-3</c:v>
                </c:pt>
                <c:pt idx="6741">
                  <c:v>1.6655508476599501E-3</c:v>
                </c:pt>
                <c:pt idx="6742">
                  <c:v>1.6627263649114815E-3</c:v>
                </c:pt>
                <c:pt idx="6743">
                  <c:v>1.6779985336460379E-3</c:v>
                </c:pt>
                <c:pt idx="6744">
                  <c:v>1.6965077872240608E-3</c:v>
                </c:pt>
                <c:pt idx="6745">
                  <c:v>1.7007959166132919E-3</c:v>
                </c:pt>
                <c:pt idx="6746">
                  <c:v>1.6910916135444651E-3</c:v>
                </c:pt>
                <c:pt idx="6747">
                  <c:v>1.6635172835798326E-3</c:v>
                </c:pt>
                <c:pt idx="6748">
                  <c:v>1.6249256708796979E-3</c:v>
                </c:pt>
                <c:pt idx="6749">
                  <c:v>1.5703980448498011E-3</c:v>
                </c:pt>
                <c:pt idx="6750">
                  <c:v>1.4981019806299487E-3</c:v>
                </c:pt>
                <c:pt idx="6751">
                  <c:v>1.4225502893954506E-3</c:v>
                </c:pt>
                <c:pt idx="6752">
                  <c:v>1.4401544513845E-3</c:v>
                </c:pt>
                <c:pt idx="6753">
                  <c:v>1.5083376532832771E-3</c:v>
                </c:pt>
                <c:pt idx="6754">
                  <c:v>1.565458853775413E-3</c:v>
                </c:pt>
                <c:pt idx="6755">
                  <c:v>1.6101149012740816E-3</c:v>
                </c:pt>
                <c:pt idx="6756">
                  <c:v>1.6475404287102111E-3</c:v>
                </c:pt>
                <c:pt idx="6757">
                  <c:v>1.6715677458886392E-3</c:v>
                </c:pt>
                <c:pt idx="6758">
                  <c:v>1.6830790875994252E-3</c:v>
                </c:pt>
                <c:pt idx="6759">
                  <c:v>1.6936293960328102E-3</c:v>
                </c:pt>
                <c:pt idx="6760">
                  <c:v>1.6929856141067825E-3</c:v>
                </c:pt>
                <c:pt idx="6761">
                  <c:v>1.7229471972321228E-3</c:v>
                </c:pt>
                <c:pt idx="6762">
                  <c:v>1.7396284725797E-3</c:v>
                </c:pt>
                <c:pt idx="6763">
                  <c:v>1.7510944933363474E-3</c:v>
                </c:pt>
                <c:pt idx="6764">
                  <c:v>1.7654384138498617E-3</c:v>
                </c:pt>
                <c:pt idx="6765">
                  <c:v>1.7817826082734988E-3</c:v>
                </c:pt>
                <c:pt idx="6766">
                  <c:v>1.7886907482024667E-3</c:v>
                </c:pt>
                <c:pt idx="6767">
                  <c:v>1.8188376233060641E-3</c:v>
                </c:pt>
                <c:pt idx="6768">
                  <c:v>1.8440598745966235E-3</c:v>
                </c:pt>
                <c:pt idx="6769">
                  <c:v>1.863293886031277E-3</c:v>
                </c:pt>
                <c:pt idx="6770">
                  <c:v>1.8763534957157426E-3</c:v>
                </c:pt>
                <c:pt idx="6771">
                  <c:v>1.8818868411557322E-3</c:v>
                </c:pt>
                <c:pt idx="6772">
                  <c:v>1.9439500998139165E-3</c:v>
                </c:pt>
                <c:pt idx="6773">
                  <c:v>2.0043131920472025E-3</c:v>
                </c:pt>
                <c:pt idx="6774">
                  <c:v>2.1152799550839202E-3</c:v>
                </c:pt>
                <c:pt idx="6775">
                  <c:v>2.2605217823678837E-3</c:v>
                </c:pt>
                <c:pt idx="6776">
                  <c:v>2.371943237942336E-3</c:v>
                </c:pt>
                <c:pt idx="6777">
                  <c:v>2.4503938065978548E-3</c:v>
                </c:pt>
                <c:pt idx="6778">
                  <c:v>2.5054508058354242E-3</c:v>
                </c:pt>
                <c:pt idx="6779">
                  <c:v>2.5359513224707877E-3</c:v>
                </c:pt>
                <c:pt idx="6780">
                  <c:v>2.5424919854592784E-3</c:v>
                </c:pt>
                <c:pt idx="6781">
                  <c:v>2.5416568528586958E-3</c:v>
                </c:pt>
                <c:pt idx="6782">
                  <c:v>2.5529217938620326E-3</c:v>
                </c:pt>
                <c:pt idx="6783">
                  <c:v>2.5867613481849881E-3</c:v>
                </c:pt>
                <c:pt idx="6784">
                  <c:v>2.6040991388877398E-3</c:v>
                </c:pt>
                <c:pt idx="6785">
                  <c:v>2.6185772036884897E-3</c:v>
                </c:pt>
                <c:pt idx="6786">
                  <c:v>2.6188387800710972E-3</c:v>
                </c:pt>
                <c:pt idx="6787">
                  <c:v>2.6009789024764498E-3</c:v>
                </c:pt>
                <c:pt idx="6788">
                  <c:v>2.5649491198256043E-3</c:v>
                </c:pt>
                <c:pt idx="6789">
                  <c:v>2.5127684858363103E-3</c:v>
                </c:pt>
                <c:pt idx="6790">
                  <c:v>2.4398587866092439E-3</c:v>
                </c:pt>
                <c:pt idx="6791">
                  <c:v>2.3838794633776884E-3</c:v>
                </c:pt>
                <c:pt idx="6792">
                  <c:v>2.3117514147656115E-3</c:v>
                </c:pt>
                <c:pt idx="6793">
                  <c:v>2.2334753823843689E-3</c:v>
                </c:pt>
                <c:pt idx="6794">
                  <c:v>2.1572326121490032E-3</c:v>
                </c:pt>
                <c:pt idx="6795">
                  <c:v>2.067376762839745E-3</c:v>
                </c:pt>
                <c:pt idx="6796">
                  <c:v>1.9515026160962603E-3</c:v>
                </c:pt>
                <c:pt idx="6797">
                  <c:v>1.8635518944039953E-3</c:v>
                </c:pt>
                <c:pt idx="6798">
                  <c:v>1.7692219514256315E-3</c:v>
                </c:pt>
                <c:pt idx="6799">
                  <c:v>1.6628004409726008E-3</c:v>
                </c:pt>
                <c:pt idx="6800">
                  <c:v>1.5553033702193379E-3</c:v>
                </c:pt>
                <c:pt idx="6801">
                  <c:v>1.4216026902758578E-3</c:v>
                </c:pt>
                <c:pt idx="6802">
                  <c:v>1.3147999559322929E-3</c:v>
                </c:pt>
                <c:pt idx="6803">
                  <c:v>1.2093586782069095E-3</c:v>
                </c:pt>
                <c:pt idx="6804">
                  <c:v>1.1566279822541299E-3</c:v>
                </c:pt>
                <c:pt idx="6805">
                  <c:v>1.1538990220927169E-3</c:v>
                </c:pt>
                <c:pt idx="6806">
                  <c:v>1.1456992489515278E-3</c:v>
                </c:pt>
                <c:pt idx="6807">
                  <c:v>1.139169827783586E-3</c:v>
                </c:pt>
                <c:pt idx="6808">
                  <c:v>1.1337197002322947E-3</c:v>
                </c:pt>
                <c:pt idx="6809">
                  <c:v>1.1375676473456633E-3</c:v>
                </c:pt>
                <c:pt idx="6810">
                  <c:v>1.1329777702877109E-3</c:v>
                </c:pt>
                <c:pt idx="6811">
                  <c:v>1.1248016374548057E-3</c:v>
                </c:pt>
                <c:pt idx="6812">
                  <c:v>1.1086187446222924E-3</c:v>
                </c:pt>
                <c:pt idx="6813">
                  <c:v>1.1058902344430062E-3</c:v>
                </c:pt>
                <c:pt idx="6814">
                  <c:v>1.1036577468900026E-3</c:v>
                </c:pt>
                <c:pt idx="6815">
                  <c:v>1.1191185930124483E-3</c:v>
                </c:pt>
                <c:pt idx="6816">
                  <c:v>1.1267619222343282E-3</c:v>
                </c:pt>
                <c:pt idx="6817">
                  <c:v>1.1315773731549828E-3</c:v>
                </c:pt>
                <c:pt idx="6818">
                  <c:v>1.1293542088241985E-3</c:v>
                </c:pt>
                <c:pt idx="6819">
                  <c:v>1.1407176711777055E-3</c:v>
                </c:pt>
                <c:pt idx="6820">
                  <c:v>1.1568365314171809E-3</c:v>
                </c:pt>
                <c:pt idx="6821">
                  <c:v>1.2230526062691617E-3</c:v>
                </c:pt>
                <c:pt idx="6822">
                  <c:v>1.2768591594417744E-3</c:v>
                </c:pt>
                <c:pt idx="6823">
                  <c:v>1.3351408649989666E-3</c:v>
                </c:pt>
                <c:pt idx="6824">
                  <c:v>1.3879750999915036E-3</c:v>
                </c:pt>
                <c:pt idx="6825">
                  <c:v>1.4482933151872498E-3</c:v>
                </c:pt>
                <c:pt idx="6826">
                  <c:v>1.5102829897397385E-3</c:v>
                </c:pt>
                <c:pt idx="6827">
                  <c:v>1.5595055977143887E-3</c:v>
                </c:pt>
                <c:pt idx="6828">
                  <c:v>1.614061503727655E-3</c:v>
                </c:pt>
                <c:pt idx="6829">
                  <c:v>1.6554077057216161E-3</c:v>
                </c:pt>
                <c:pt idx="6830">
                  <c:v>1.6886312542162385E-3</c:v>
                </c:pt>
                <c:pt idx="6831">
                  <c:v>1.717634757311204E-3</c:v>
                </c:pt>
                <c:pt idx="6832">
                  <c:v>1.7380770324963136E-3</c:v>
                </c:pt>
                <c:pt idx="6833">
                  <c:v>1.7467262809731927E-3</c:v>
                </c:pt>
                <c:pt idx="6834">
                  <c:v>1.7509914323078882E-3</c:v>
                </c:pt>
                <c:pt idx="6835">
                  <c:v>1.7473864791531287E-3</c:v>
                </c:pt>
                <c:pt idx="6836">
                  <c:v>1.7313362366955377E-3</c:v>
                </c:pt>
                <c:pt idx="6837">
                  <c:v>1.7254014406064115E-3</c:v>
                </c:pt>
                <c:pt idx="6838">
                  <c:v>1.7500680607391097E-3</c:v>
                </c:pt>
                <c:pt idx="6839">
                  <c:v>1.8143549713086245E-3</c:v>
                </c:pt>
                <c:pt idx="6840">
                  <c:v>1.8639404875112917E-3</c:v>
                </c:pt>
                <c:pt idx="6841">
                  <c:v>1.8951680027528928E-3</c:v>
                </c:pt>
                <c:pt idx="6842">
                  <c:v>1.9092442066249045E-3</c:v>
                </c:pt>
                <c:pt idx="6843">
                  <c:v>1.9388292772837706E-3</c:v>
                </c:pt>
                <c:pt idx="6844">
                  <c:v>1.9703900928436506E-3</c:v>
                </c:pt>
                <c:pt idx="6845">
                  <c:v>1.9949437714602155E-3</c:v>
                </c:pt>
                <c:pt idx="6846">
                  <c:v>2.04997898476843E-3</c:v>
                </c:pt>
                <c:pt idx="6847">
                  <c:v>2.1178679568101318E-3</c:v>
                </c:pt>
                <c:pt idx="6848">
                  <c:v>2.1578158685568176E-3</c:v>
                </c:pt>
                <c:pt idx="6849">
                  <c:v>2.1890874942869353E-3</c:v>
                </c:pt>
                <c:pt idx="6850">
                  <c:v>2.2093349324469463E-3</c:v>
                </c:pt>
                <c:pt idx="6851">
                  <c:v>2.2496689958190113E-3</c:v>
                </c:pt>
                <c:pt idx="6852">
                  <c:v>2.2730448724080266E-3</c:v>
                </c:pt>
                <c:pt idx="6853">
                  <c:v>2.2801306561818177E-3</c:v>
                </c:pt>
                <c:pt idx="6854">
                  <c:v>2.2777537213174324E-3</c:v>
                </c:pt>
                <c:pt idx="6855">
                  <c:v>2.3229914217258317E-3</c:v>
                </c:pt>
                <c:pt idx="6856">
                  <c:v>2.358105581294961E-3</c:v>
                </c:pt>
                <c:pt idx="6857">
                  <c:v>2.385368684339452E-3</c:v>
                </c:pt>
                <c:pt idx="6858">
                  <c:v>2.4107072986019676E-3</c:v>
                </c:pt>
                <c:pt idx="6859">
                  <c:v>2.4521328052274408E-3</c:v>
                </c:pt>
                <c:pt idx="6860">
                  <c:v>2.4786209664846575E-3</c:v>
                </c:pt>
                <c:pt idx="6861">
                  <c:v>2.4946030972278258E-3</c:v>
                </c:pt>
                <c:pt idx="6862">
                  <c:v>2.4928979352086254E-3</c:v>
                </c:pt>
                <c:pt idx="6863">
                  <c:v>2.4692453003126802E-3</c:v>
                </c:pt>
                <c:pt idx="6864">
                  <c:v>2.438630980164436E-3</c:v>
                </c:pt>
                <c:pt idx="6865">
                  <c:v>2.3919725543944006E-3</c:v>
                </c:pt>
                <c:pt idx="6866">
                  <c:v>2.3201244878043844E-3</c:v>
                </c:pt>
                <c:pt idx="6867">
                  <c:v>2.2416080318014603E-3</c:v>
                </c:pt>
                <c:pt idx="6868">
                  <c:v>2.1787805020271993E-3</c:v>
                </c:pt>
                <c:pt idx="6869">
                  <c:v>2.1391959562010896E-3</c:v>
                </c:pt>
                <c:pt idx="6870">
                  <c:v>2.0870473514099908E-3</c:v>
                </c:pt>
                <c:pt idx="6871">
                  <c:v>2.0170280064503014E-3</c:v>
                </c:pt>
                <c:pt idx="6872">
                  <c:v>1.9269749584486433E-3</c:v>
                </c:pt>
                <c:pt idx="6873">
                  <c:v>1.8494526300771941E-3</c:v>
                </c:pt>
                <c:pt idx="6874">
                  <c:v>1.7650252504089485E-3</c:v>
                </c:pt>
                <c:pt idx="6875">
                  <c:v>1.6665091870980821E-3</c:v>
                </c:pt>
                <c:pt idx="6876">
                  <c:v>1.6103184320441135E-3</c:v>
                </c:pt>
                <c:pt idx="6877">
                  <c:v>1.5731583067123012E-3</c:v>
                </c:pt>
                <c:pt idx="6878">
                  <c:v>1.5266464414448544E-3</c:v>
                </c:pt>
                <c:pt idx="6879">
                  <c:v>1.4733381733171189E-3</c:v>
                </c:pt>
                <c:pt idx="6880">
                  <c:v>1.4083390187181052E-3</c:v>
                </c:pt>
                <c:pt idx="6881">
                  <c:v>1.3302289730567796E-3</c:v>
                </c:pt>
                <c:pt idx="6882">
                  <c:v>1.2394667881875303E-3</c:v>
                </c:pt>
                <c:pt idx="6883">
                  <c:v>1.1428057332781177E-3</c:v>
                </c:pt>
                <c:pt idx="6884">
                  <c:v>1.0574292941958022E-3</c:v>
                </c:pt>
                <c:pt idx="6885">
                  <c:v>1.0388427712525901E-3</c:v>
                </c:pt>
                <c:pt idx="6886">
                  <c:v>1.0231473521324021E-3</c:v>
                </c:pt>
                <c:pt idx="6887">
                  <c:v>1.0118050287601949E-3</c:v>
                </c:pt>
                <c:pt idx="6888">
                  <c:v>1.0044274485472931E-3</c:v>
                </c:pt>
                <c:pt idx="6889">
                  <c:v>1.0711214920017188E-3</c:v>
                </c:pt>
                <c:pt idx="6890">
                  <c:v>1.1279143698597551E-3</c:v>
                </c:pt>
                <c:pt idx="6891">
                  <c:v>1.1768952106023646E-3</c:v>
                </c:pt>
                <c:pt idx="6892">
                  <c:v>1.2191798241890719E-3</c:v>
                </c:pt>
                <c:pt idx="6893">
                  <c:v>1.3128345306132536E-3</c:v>
                </c:pt>
                <c:pt idx="6894">
                  <c:v>1.4273862476673629E-3</c:v>
                </c:pt>
                <c:pt idx="6895">
                  <c:v>1.5218506451286312E-3</c:v>
                </c:pt>
                <c:pt idx="6896">
                  <c:v>1.6001828356979771E-3</c:v>
                </c:pt>
                <c:pt idx="6897">
                  <c:v>1.6648030679701034E-3</c:v>
                </c:pt>
                <c:pt idx="6898">
                  <c:v>1.7143100300672177E-3</c:v>
                </c:pt>
                <c:pt idx="6899">
                  <c:v>1.7634426599320136E-3</c:v>
                </c:pt>
                <c:pt idx="6900">
                  <c:v>1.8092212260867036E-3</c:v>
                </c:pt>
                <c:pt idx="6901">
                  <c:v>1.8432319091377309E-3</c:v>
                </c:pt>
                <c:pt idx="6902">
                  <c:v>1.8661044519981487E-3</c:v>
                </c:pt>
                <c:pt idx="6903">
                  <c:v>1.881694264186342E-3</c:v>
                </c:pt>
                <c:pt idx="6904">
                  <c:v>1.8839683087224321E-3</c:v>
                </c:pt>
                <c:pt idx="6905">
                  <c:v>1.8759610919284991E-3</c:v>
                </c:pt>
                <c:pt idx="6906">
                  <c:v>1.8574125414585676E-3</c:v>
                </c:pt>
                <c:pt idx="6907">
                  <c:v>1.8279179501410235E-3</c:v>
                </c:pt>
                <c:pt idx="6908">
                  <c:v>1.7900240584405272E-3</c:v>
                </c:pt>
                <c:pt idx="6909">
                  <c:v>1.7446881686660487E-3</c:v>
                </c:pt>
                <c:pt idx="6910">
                  <c:v>1.6863503029388128E-3</c:v>
                </c:pt>
                <c:pt idx="6911">
                  <c:v>1.6137620787198125E-3</c:v>
                </c:pt>
                <c:pt idx="6912">
                  <c:v>1.5304515664513127E-3</c:v>
                </c:pt>
                <c:pt idx="6913">
                  <c:v>1.4547438318958813E-3</c:v>
                </c:pt>
                <c:pt idx="6914">
                  <c:v>1.3905661285802261E-3</c:v>
                </c:pt>
                <c:pt idx="6915">
                  <c:v>1.3177868774963987E-3</c:v>
                </c:pt>
                <c:pt idx="6916">
                  <c:v>1.2568225777211059E-3</c:v>
                </c:pt>
                <c:pt idx="6917">
                  <c:v>1.181501639731302E-3</c:v>
                </c:pt>
                <c:pt idx="6918">
                  <c:v>1.1054168196274691E-3</c:v>
                </c:pt>
                <c:pt idx="6919">
                  <c:v>1.0721958331418565E-3</c:v>
                </c:pt>
                <c:pt idx="6920">
                  <c:v>1.0800395011594972E-3</c:v>
                </c:pt>
                <c:pt idx="6921">
                  <c:v>1.0781814603307719E-3</c:v>
                </c:pt>
                <c:pt idx="6922">
                  <c:v>1.0711091015768298E-3</c:v>
                </c:pt>
                <c:pt idx="6923">
                  <c:v>1.110282880362257E-3</c:v>
                </c:pt>
                <c:pt idx="6924">
                  <c:v>1.1563178313322611E-3</c:v>
                </c:pt>
                <c:pt idx="6925">
                  <c:v>1.1908839668339499E-3</c:v>
                </c:pt>
                <c:pt idx="6926">
                  <c:v>1.2136581866393887E-3</c:v>
                </c:pt>
                <c:pt idx="6927">
                  <c:v>1.2298124820406297E-3</c:v>
                </c:pt>
                <c:pt idx="6928">
                  <c:v>1.2433409252214575E-3</c:v>
                </c:pt>
                <c:pt idx="6929">
                  <c:v>1.3313394026939558E-3</c:v>
                </c:pt>
                <c:pt idx="6930">
                  <c:v>1.4143414803965027E-3</c:v>
                </c:pt>
                <c:pt idx="6931">
                  <c:v>1.4921496983638341E-3</c:v>
                </c:pt>
                <c:pt idx="6932">
                  <c:v>1.5652247127248455E-3</c:v>
                </c:pt>
                <c:pt idx="6933">
                  <c:v>1.6242452159170783E-3</c:v>
                </c:pt>
                <c:pt idx="6934">
                  <c:v>1.6881835765261857E-3</c:v>
                </c:pt>
                <c:pt idx="6935">
                  <c:v>1.747179008679446E-3</c:v>
                </c:pt>
                <c:pt idx="6936">
                  <c:v>1.7917791597378786E-3</c:v>
                </c:pt>
                <c:pt idx="6937">
                  <c:v>1.861805647286716E-3</c:v>
                </c:pt>
                <c:pt idx="6938">
                  <c:v>1.9264938100964433E-3</c:v>
                </c:pt>
                <c:pt idx="6939">
                  <c:v>1.9828574382896491E-3</c:v>
                </c:pt>
                <c:pt idx="6940">
                  <c:v>2.0264859525832624E-3</c:v>
                </c:pt>
                <c:pt idx="6941">
                  <c:v>2.0577771643434041E-3</c:v>
                </c:pt>
                <c:pt idx="6942">
                  <c:v>2.0728334292161033E-3</c:v>
                </c:pt>
                <c:pt idx="6943">
                  <c:v>2.0725052144356642E-3</c:v>
                </c:pt>
                <c:pt idx="6944">
                  <c:v>2.064144856069928E-3</c:v>
                </c:pt>
                <c:pt idx="6945">
                  <c:v>2.0432289037006467E-3</c:v>
                </c:pt>
                <c:pt idx="6946">
                  <c:v>2.0289143900180935E-3</c:v>
                </c:pt>
                <c:pt idx="6947">
                  <c:v>2.0196824253200453E-3</c:v>
                </c:pt>
                <c:pt idx="6948">
                  <c:v>1.9917590173603316E-3</c:v>
                </c:pt>
                <c:pt idx="6949">
                  <c:v>1.9587358704202923E-3</c:v>
                </c:pt>
                <c:pt idx="6950">
                  <c:v>1.9613187545628693E-3</c:v>
                </c:pt>
                <c:pt idx="6951">
                  <c:v>1.9542206536793593E-3</c:v>
                </c:pt>
                <c:pt idx="6952">
                  <c:v>1.9480802828984985E-3</c:v>
                </c:pt>
                <c:pt idx="6953">
                  <c:v>1.925229876713365E-3</c:v>
                </c:pt>
                <c:pt idx="6954">
                  <c:v>1.8846005127263201E-3</c:v>
                </c:pt>
                <c:pt idx="6955">
                  <c:v>1.8259110771427303E-3</c:v>
                </c:pt>
                <c:pt idx="6956">
                  <c:v>1.745764773152687E-3</c:v>
                </c:pt>
                <c:pt idx="6957">
                  <c:v>1.6431193301351731E-3</c:v>
                </c:pt>
                <c:pt idx="6958">
                  <c:v>1.5496344778181796E-3</c:v>
                </c:pt>
                <c:pt idx="6959">
                  <c:v>1.520365075807336E-3</c:v>
                </c:pt>
                <c:pt idx="6960">
                  <c:v>1.5415377962269532E-3</c:v>
                </c:pt>
                <c:pt idx="6961">
                  <c:v>1.5726658046858845E-3</c:v>
                </c:pt>
                <c:pt idx="6962">
                  <c:v>1.6287040032805955E-3</c:v>
                </c:pt>
                <c:pt idx="6963">
                  <c:v>1.6773368609063889E-3</c:v>
                </c:pt>
                <c:pt idx="6964">
                  <c:v>1.7260265097850688E-3</c:v>
                </c:pt>
                <c:pt idx="6965">
                  <c:v>1.7628056936678552E-3</c:v>
                </c:pt>
                <c:pt idx="6966">
                  <c:v>1.7802101930650804E-3</c:v>
                </c:pt>
                <c:pt idx="6967">
                  <c:v>1.8241484147682636E-3</c:v>
                </c:pt>
                <c:pt idx="6968">
                  <c:v>1.8679908489076949E-3</c:v>
                </c:pt>
              </c:numCache>
            </c:numRef>
          </c:val>
          <c:smooth val="0"/>
          <c:extLst>
            <c:ext xmlns:c16="http://schemas.microsoft.com/office/drawing/2014/chart" uri="{C3380CC4-5D6E-409C-BE32-E72D297353CC}">
              <c16:uniqueId val="{00000002-118A-E643-B912-7143997C6CED}"/>
            </c:ext>
          </c:extLst>
        </c:ser>
        <c:ser>
          <c:idx val="3"/>
          <c:order val="3"/>
          <c:tx>
            <c:strRef>
              <c:f>'Rolling Stdev Data'!$D$2</c:f>
              <c:strCache>
                <c:ptCount val="1"/>
                <c:pt idx="0">
                  <c:v>SURJEK_PUMP_TORQUE</c:v>
                </c:pt>
              </c:strCache>
            </c:strRef>
          </c:tx>
          <c:spPr>
            <a:ln w="28575" cap="rnd">
              <a:solidFill>
                <a:schemeClr val="accent4"/>
              </a:solidFill>
              <a:round/>
            </a:ln>
            <a:effectLst/>
          </c:spPr>
          <c:marker>
            <c:symbol val="none"/>
          </c:marker>
          <c:cat>
            <c:strRef>
              <c:f>'Rolling Stdev Data'!$J$2:$J$6971</c:f>
              <c:strCache>
                <c:ptCount val="6970"/>
                <c:pt idx="0">
                  <c:v>TIMEFRAME</c:v>
                </c:pt>
                <c:pt idx="1">
                  <c:v>12/9/14 0:12</c:v>
                </c:pt>
                <c:pt idx="2">
                  <c:v>12/9/14 0:13</c:v>
                </c:pt>
                <c:pt idx="3">
                  <c:v>12/9/14 0:13</c:v>
                </c:pt>
                <c:pt idx="4">
                  <c:v>12/9/14 0:13</c:v>
                </c:pt>
                <c:pt idx="5">
                  <c:v>12/9/14 0:14</c:v>
                </c:pt>
                <c:pt idx="6">
                  <c:v>12/9/14 0:14</c:v>
                </c:pt>
                <c:pt idx="7">
                  <c:v>12/9/14 0:14</c:v>
                </c:pt>
                <c:pt idx="8">
                  <c:v>12/9/14 0:15</c:v>
                </c:pt>
                <c:pt idx="9">
                  <c:v>12/9/14 0:16</c:v>
                </c:pt>
                <c:pt idx="10">
                  <c:v>12/9/14 0:16</c:v>
                </c:pt>
                <c:pt idx="11">
                  <c:v>12/9/14 0:16</c:v>
                </c:pt>
                <c:pt idx="12">
                  <c:v>12/9/14 0:16</c:v>
                </c:pt>
                <c:pt idx="13">
                  <c:v>12/9/14 0:16</c:v>
                </c:pt>
                <c:pt idx="14">
                  <c:v>12/9/14 0:16</c:v>
                </c:pt>
                <c:pt idx="15">
                  <c:v>12/9/14 0:17</c:v>
                </c:pt>
                <c:pt idx="16">
                  <c:v>12/9/14 0:18</c:v>
                </c:pt>
                <c:pt idx="17">
                  <c:v>12/9/14 0:19</c:v>
                </c:pt>
                <c:pt idx="18">
                  <c:v>12/9/14 0:19</c:v>
                </c:pt>
                <c:pt idx="19">
                  <c:v>12/9/14 0:19</c:v>
                </c:pt>
                <c:pt idx="20">
                  <c:v>12/9/14 0:20</c:v>
                </c:pt>
                <c:pt idx="21">
                  <c:v>12/9/14 0:20</c:v>
                </c:pt>
                <c:pt idx="22">
                  <c:v>12/9/14 0:20</c:v>
                </c:pt>
                <c:pt idx="23">
                  <c:v>12/9/14 0:20</c:v>
                </c:pt>
                <c:pt idx="24">
                  <c:v>12/9/14 0:20</c:v>
                </c:pt>
                <c:pt idx="25">
                  <c:v>12/9/14 0:21</c:v>
                </c:pt>
                <c:pt idx="26">
                  <c:v>12/9/14 0:21</c:v>
                </c:pt>
                <c:pt idx="27">
                  <c:v>12/9/14 0:21</c:v>
                </c:pt>
                <c:pt idx="28">
                  <c:v>12/9/14 0:21</c:v>
                </c:pt>
                <c:pt idx="29">
                  <c:v>12/9/14 0:21</c:v>
                </c:pt>
                <c:pt idx="30">
                  <c:v>12/9/14 0:22</c:v>
                </c:pt>
                <c:pt idx="31">
                  <c:v>12/9/14 0:23</c:v>
                </c:pt>
                <c:pt idx="32">
                  <c:v>12/9/14 0:25</c:v>
                </c:pt>
                <c:pt idx="33">
                  <c:v>12/9/14 0:26</c:v>
                </c:pt>
                <c:pt idx="34">
                  <c:v>12/9/14 0:26</c:v>
                </c:pt>
                <c:pt idx="35">
                  <c:v>12/9/14 0:26</c:v>
                </c:pt>
                <c:pt idx="36">
                  <c:v>12/9/14 0:26</c:v>
                </c:pt>
                <c:pt idx="37">
                  <c:v>12/9/14 0:27</c:v>
                </c:pt>
                <c:pt idx="38">
                  <c:v>12/9/14 0:28</c:v>
                </c:pt>
                <c:pt idx="39">
                  <c:v>12/9/14 0:28</c:v>
                </c:pt>
                <c:pt idx="40">
                  <c:v>12/9/14 0:28</c:v>
                </c:pt>
                <c:pt idx="41">
                  <c:v>12/9/14 0:29</c:v>
                </c:pt>
                <c:pt idx="42">
                  <c:v>12/9/14 0:29</c:v>
                </c:pt>
                <c:pt idx="43">
                  <c:v>12/9/14 0:29</c:v>
                </c:pt>
                <c:pt idx="44">
                  <c:v>12/9/14 0:29</c:v>
                </c:pt>
                <c:pt idx="45">
                  <c:v>12/9/14 0:29</c:v>
                </c:pt>
                <c:pt idx="46">
                  <c:v>12/9/14 0:29</c:v>
                </c:pt>
                <c:pt idx="47">
                  <c:v>12/9/14 0:30</c:v>
                </c:pt>
                <c:pt idx="48">
                  <c:v>12/9/14 0:30</c:v>
                </c:pt>
                <c:pt idx="49">
                  <c:v>12/9/14 0:31</c:v>
                </c:pt>
                <c:pt idx="50">
                  <c:v>12/9/14 0:31</c:v>
                </c:pt>
                <c:pt idx="51">
                  <c:v>12/9/14 0:32</c:v>
                </c:pt>
                <c:pt idx="52">
                  <c:v>12/9/14 0:32</c:v>
                </c:pt>
                <c:pt idx="53">
                  <c:v>12/9/14 0:32</c:v>
                </c:pt>
                <c:pt idx="54">
                  <c:v>12/9/14 0:32</c:v>
                </c:pt>
                <c:pt idx="55">
                  <c:v>12/9/14 0:32</c:v>
                </c:pt>
                <c:pt idx="56">
                  <c:v>12/9/14 0:33</c:v>
                </c:pt>
                <c:pt idx="57">
                  <c:v>12/9/14 0:33</c:v>
                </c:pt>
                <c:pt idx="58">
                  <c:v>12/9/14 0:34</c:v>
                </c:pt>
                <c:pt idx="59">
                  <c:v>12/9/14 0:34</c:v>
                </c:pt>
                <c:pt idx="60">
                  <c:v>12/9/14 0:34</c:v>
                </c:pt>
                <c:pt idx="61">
                  <c:v>12/9/14 0:34</c:v>
                </c:pt>
                <c:pt idx="62">
                  <c:v>12/9/14 0:34</c:v>
                </c:pt>
                <c:pt idx="63">
                  <c:v>12/9/14 0:35</c:v>
                </c:pt>
                <c:pt idx="64">
                  <c:v>12/9/14 0:35</c:v>
                </c:pt>
                <c:pt idx="65">
                  <c:v>12/9/14 0:35</c:v>
                </c:pt>
                <c:pt idx="66">
                  <c:v>12/9/14 0:35</c:v>
                </c:pt>
                <c:pt idx="67">
                  <c:v>12/9/14 0:35</c:v>
                </c:pt>
                <c:pt idx="68">
                  <c:v>12/9/14 0:36</c:v>
                </c:pt>
                <c:pt idx="69">
                  <c:v>12/9/14 0:36</c:v>
                </c:pt>
                <c:pt idx="70">
                  <c:v>12/9/14 0:36</c:v>
                </c:pt>
                <c:pt idx="71">
                  <c:v>12/9/14 0:36</c:v>
                </c:pt>
                <c:pt idx="72">
                  <c:v>12/9/14 0:36</c:v>
                </c:pt>
                <c:pt idx="73">
                  <c:v>12/9/14 0:39</c:v>
                </c:pt>
                <c:pt idx="74">
                  <c:v>12/9/14 0:39</c:v>
                </c:pt>
                <c:pt idx="75">
                  <c:v>12/9/14 0:40</c:v>
                </c:pt>
                <c:pt idx="76">
                  <c:v>12/9/14 0:40</c:v>
                </c:pt>
                <c:pt idx="77">
                  <c:v>12/9/14 0:40</c:v>
                </c:pt>
                <c:pt idx="78">
                  <c:v>12/9/14 0:40</c:v>
                </c:pt>
                <c:pt idx="79">
                  <c:v>12/9/14 0:41</c:v>
                </c:pt>
                <c:pt idx="80">
                  <c:v>12/9/14 0:41</c:v>
                </c:pt>
                <c:pt idx="81">
                  <c:v>12/9/14 0:41</c:v>
                </c:pt>
                <c:pt idx="82">
                  <c:v>12/9/14 0:41</c:v>
                </c:pt>
                <c:pt idx="83">
                  <c:v>12/9/14 0:41</c:v>
                </c:pt>
                <c:pt idx="84">
                  <c:v>12/9/14 0:42</c:v>
                </c:pt>
                <c:pt idx="85">
                  <c:v>12/9/14 0:42</c:v>
                </c:pt>
                <c:pt idx="86">
                  <c:v>12/9/14 0:42</c:v>
                </c:pt>
                <c:pt idx="87">
                  <c:v>12/9/14 0:43</c:v>
                </c:pt>
                <c:pt idx="88">
                  <c:v>12/9/14 0:43</c:v>
                </c:pt>
                <c:pt idx="89">
                  <c:v>12/9/14 0:44</c:v>
                </c:pt>
                <c:pt idx="90">
                  <c:v>12/9/14 0:44</c:v>
                </c:pt>
                <c:pt idx="91">
                  <c:v>12/9/14 0:44</c:v>
                </c:pt>
                <c:pt idx="92">
                  <c:v>12/9/14 0:44</c:v>
                </c:pt>
                <c:pt idx="93">
                  <c:v>12/9/14 0:44</c:v>
                </c:pt>
                <c:pt idx="94">
                  <c:v>12/9/14 0:45</c:v>
                </c:pt>
                <c:pt idx="95">
                  <c:v>12/9/14 0:45</c:v>
                </c:pt>
                <c:pt idx="96">
                  <c:v>12/9/14 0:46</c:v>
                </c:pt>
                <c:pt idx="97">
                  <c:v>12/9/14 0:46</c:v>
                </c:pt>
                <c:pt idx="98">
                  <c:v>12/9/14 0:46</c:v>
                </c:pt>
                <c:pt idx="99">
                  <c:v>12/9/14 0:49</c:v>
                </c:pt>
                <c:pt idx="100">
                  <c:v>12/9/14 0:51</c:v>
                </c:pt>
                <c:pt idx="101">
                  <c:v>12/9/14 0:51</c:v>
                </c:pt>
                <c:pt idx="102">
                  <c:v>12/9/14 0:51</c:v>
                </c:pt>
                <c:pt idx="103">
                  <c:v>12/9/14 0:51</c:v>
                </c:pt>
                <c:pt idx="104">
                  <c:v>12/9/14 0:52</c:v>
                </c:pt>
                <c:pt idx="105">
                  <c:v>12/9/14 0:52</c:v>
                </c:pt>
                <c:pt idx="106">
                  <c:v>12/9/14 0:52</c:v>
                </c:pt>
                <c:pt idx="107">
                  <c:v>12/9/14 0:53</c:v>
                </c:pt>
                <c:pt idx="108">
                  <c:v>12/9/14 0:53</c:v>
                </c:pt>
                <c:pt idx="109">
                  <c:v>12/9/14 0:53</c:v>
                </c:pt>
                <c:pt idx="110">
                  <c:v>12/9/14 0:53</c:v>
                </c:pt>
                <c:pt idx="111">
                  <c:v>12/9/14 0:53</c:v>
                </c:pt>
                <c:pt idx="112">
                  <c:v>12/9/14 0:53</c:v>
                </c:pt>
                <c:pt idx="113">
                  <c:v>12/9/14 0:54</c:v>
                </c:pt>
                <c:pt idx="114">
                  <c:v>12/9/14 0:55</c:v>
                </c:pt>
                <c:pt idx="115">
                  <c:v>12/9/14 0:55</c:v>
                </c:pt>
                <c:pt idx="116">
                  <c:v>12/9/14 0:56</c:v>
                </c:pt>
                <c:pt idx="117">
                  <c:v>12/9/14 0:57</c:v>
                </c:pt>
                <c:pt idx="118">
                  <c:v>12/9/14 0:57</c:v>
                </c:pt>
                <c:pt idx="119">
                  <c:v>12/9/14 0:57</c:v>
                </c:pt>
                <c:pt idx="120">
                  <c:v>12/9/14 0:58</c:v>
                </c:pt>
                <c:pt idx="121">
                  <c:v>12/9/14 0:58</c:v>
                </c:pt>
                <c:pt idx="122">
                  <c:v>12/9/14 0:59</c:v>
                </c:pt>
                <c:pt idx="123">
                  <c:v>12/9/14 1:00</c:v>
                </c:pt>
                <c:pt idx="124">
                  <c:v>12/9/14 1:00</c:v>
                </c:pt>
                <c:pt idx="125">
                  <c:v>12/9/14 1:00</c:v>
                </c:pt>
                <c:pt idx="126">
                  <c:v>12/9/14 1:01</c:v>
                </c:pt>
                <c:pt idx="127">
                  <c:v>12/9/14 1:02</c:v>
                </c:pt>
                <c:pt idx="128">
                  <c:v>12/9/14 1:02</c:v>
                </c:pt>
                <c:pt idx="129">
                  <c:v>12/9/14 1:02</c:v>
                </c:pt>
                <c:pt idx="130">
                  <c:v>12/9/14 1:02</c:v>
                </c:pt>
                <c:pt idx="131">
                  <c:v>12/9/14 1:02</c:v>
                </c:pt>
                <c:pt idx="132">
                  <c:v>12/9/14 1:02</c:v>
                </c:pt>
                <c:pt idx="133">
                  <c:v>12/9/14 1:03</c:v>
                </c:pt>
                <c:pt idx="134">
                  <c:v>12/9/14 1:04</c:v>
                </c:pt>
                <c:pt idx="135">
                  <c:v>12/9/14 1:05</c:v>
                </c:pt>
                <c:pt idx="136">
                  <c:v>12/9/14 1:05</c:v>
                </c:pt>
                <c:pt idx="137">
                  <c:v>12/9/14 1:05</c:v>
                </c:pt>
                <c:pt idx="138">
                  <c:v>12/9/14 1:05</c:v>
                </c:pt>
                <c:pt idx="139">
                  <c:v>12/9/14 1:06</c:v>
                </c:pt>
                <c:pt idx="140">
                  <c:v>12/9/14 1:06</c:v>
                </c:pt>
                <c:pt idx="141">
                  <c:v>12/9/14 1:08</c:v>
                </c:pt>
                <c:pt idx="142">
                  <c:v>12/9/14 1:08</c:v>
                </c:pt>
                <c:pt idx="143">
                  <c:v>12/9/14 1:08</c:v>
                </c:pt>
                <c:pt idx="144">
                  <c:v>12/9/14 1:08</c:v>
                </c:pt>
                <c:pt idx="145">
                  <c:v>12/9/14 1:09</c:v>
                </c:pt>
                <c:pt idx="146">
                  <c:v>12/9/14 1:09</c:v>
                </c:pt>
                <c:pt idx="147">
                  <c:v>12/9/14 1:09</c:v>
                </c:pt>
                <c:pt idx="148">
                  <c:v>12/9/14 1:10</c:v>
                </c:pt>
                <c:pt idx="149">
                  <c:v>12/9/14 1:11</c:v>
                </c:pt>
                <c:pt idx="150">
                  <c:v>12/9/14 1:11</c:v>
                </c:pt>
                <c:pt idx="151">
                  <c:v>12/9/14 1:11</c:v>
                </c:pt>
                <c:pt idx="152">
                  <c:v>12/9/14 1:11</c:v>
                </c:pt>
                <c:pt idx="153">
                  <c:v>12/9/14 1:11</c:v>
                </c:pt>
                <c:pt idx="154">
                  <c:v>12/9/14 1:12</c:v>
                </c:pt>
                <c:pt idx="155">
                  <c:v>12/9/14 1:13</c:v>
                </c:pt>
                <c:pt idx="156">
                  <c:v>12/9/14 1:13</c:v>
                </c:pt>
                <c:pt idx="157">
                  <c:v>12/9/14 1:13</c:v>
                </c:pt>
                <c:pt idx="158">
                  <c:v>12/9/14 1:13</c:v>
                </c:pt>
                <c:pt idx="159">
                  <c:v>12/9/14 1:14</c:v>
                </c:pt>
                <c:pt idx="160">
                  <c:v>12/9/14 1:14</c:v>
                </c:pt>
                <c:pt idx="161">
                  <c:v>12/9/14 1:14</c:v>
                </c:pt>
                <c:pt idx="162">
                  <c:v>12/9/14 1:15</c:v>
                </c:pt>
                <c:pt idx="163">
                  <c:v>12/9/14 1:15</c:v>
                </c:pt>
                <c:pt idx="164">
                  <c:v>12/9/14 1:17</c:v>
                </c:pt>
                <c:pt idx="165">
                  <c:v>12/9/14 1:17</c:v>
                </c:pt>
                <c:pt idx="166">
                  <c:v>12/9/14 1:17</c:v>
                </c:pt>
                <c:pt idx="167">
                  <c:v>12/9/14 1:18</c:v>
                </c:pt>
                <c:pt idx="168">
                  <c:v>12/9/14 1:18</c:v>
                </c:pt>
                <c:pt idx="169">
                  <c:v>12/9/14 1:18</c:v>
                </c:pt>
                <c:pt idx="170">
                  <c:v>12/9/14 1:18</c:v>
                </c:pt>
                <c:pt idx="171">
                  <c:v>12/9/14 1:18</c:v>
                </c:pt>
                <c:pt idx="172">
                  <c:v>12/9/14 1:19</c:v>
                </c:pt>
                <c:pt idx="173">
                  <c:v>12/9/14 1:19</c:v>
                </c:pt>
                <c:pt idx="174">
                  <c:v>12/9/14 1:20</c:v>
                </c:pt>
                <c:pt idx="175">
                  <c:v>12/9/14 1:20</c:v>
                </c:pt>
                <c:pt idx="176">
                  <c:v>12/9/14 1:20</c:v>
                </c:pt>
                <c:pt idx="177">
                  <c:v>12/9/14 1:20</c:v>
                </c:pt>
                <c:pt idx="178">
                  <c:v>12/9/14 1:23</c:v>
                </c:pt>
                <c:pt idx="179">
                  <c:v>12/9/14 1:23</c:v>
                </c:pt>
                <c:pt idx="180">
                  <c:v>12/9/14 1:23</c:v>
                </c:pt>
                <c:pt idx="181">
                  <c:v>12/9/14 1:23</c:v>
                </c:pt>
                <c:pt idx="182">
                  <c:v>12/9/14 1:23</c:v>
                </c:pt>
                <c:pt idx="183">
                  <c:v>12/9/14 1:24</c:v>
                </c:pt>
                <c:pt idx="184">
                  <c:v>12/9/14 1:24</c:v>
                </c:pt>
                <c:pt idx="185">
                  <c:v>12/9/14 1:25</c:v>
                </c:pt>
                <c:pt idx="186">
                  <c:v>12/9/14 1:25</c:v>
                </c:pt>
                <c:pt idx="187">
                  <c:v>12/9/14 1:25</c:v>
                </c:pt>
                <c:pt idx="188">
                  <c:v>12/9/14 1:26</c:v>
                </c:pt>
                <c:pt idx="189">
                  <c:v>12/9/14 1:27</c:v>
                </c:pt>
                <c:pt idx="190">
                  <c:v>12/9/14 1:27</c:v>
                </c:pt>
                <c:pt idx="191">
                  <c:v>12/9/14 1:27</c:v>
                </c:pt>
                <c:pt idx="192">
                  <c:v>12/9/14 1:27</c:v>
                </c:pt>
                <c:pt idx="193">
                  <c:v>12/9/14 1:27</c:v>
                </c:pt>
                <c:pt idx="194">
                  <c:v>12/9/14 1:27</c:v>
                </c:pt>
                <c:pt idx="195">
                  <c:v>12/9/14 1:28</c:v>
                </c:pt>
                <c:pt idx="196">
                  <c:v>12/9/14 1:28</c:v>
                </c:pt>
                <c:pt idx="197">
                  <c:v>12/9/14 1:29</c:v>
                </c:pt>
                <c:pt idx="198">
                  <c:v>12/9/14 1:29</c:v>
                </c:pt>
                <c:pt idx="199">
                  <c:v>12/9/14 1:29</c:v>
                </c:pt>
                <c:pt idx="200">
                  <c:v>12/9/14 1:30</c:v>
                </c:pt>
                <c:pt idx="201">
                  <c:v>12/9/14 1:30</c:v>
                </c:pt>
                <c:pt idx="202">
                  <c:v>12/9/14 1:30</c:v>
                </c:pt>
                <c:pt idx="203">
                  <c:v>12/9/14 1:31</c:v>
                </c:pt>
                <c:pt idx="204">
                  <c:v>12/9/14 1:31</c:v>
                </c:pt>
                <c:pt idx="205">
                  <c:v>12/9/14 1:31</c:v>
                </c:pt>
                <c:pt idx="206">
                  <c:v>12/9/14 1:31</c:v>
                </c:pt>
                <c:pt idx="207">
                  <c:v>12/9/14 1:32</c:v>
                </c:pt>
                <c:pt idx="208">
                  <c:v>12/9/14 1:33</c:v>
                </c:pt>
                <c:pt idx="209">
                  <c:v>12/9/14 1:33</c:v>
                </c:pt>
                <c:pt idx="210">
                  <c:v>12/9/14 1:33</c:v>
                </c:pt>
                <c:pt idx="211">
                  <c:v>12/9/14 1:33</c:v>
                </c:pt>
                <c:pt idx="212">
                  <c:v>12/9/14 1:33</c:v>
                </c:pt>
                <c:pt idx="213">
                  <c:v>12/9/14 1:33</c:v>
                </c:pt>
                <c:pt idx="214">
                  <c:v>12/9/14 1:33</c:v>
                </c:pt>
                <c:pt idx="215">
                  <c:v>12/9/14 1:34</c:v>
                </c:pt>
                <c:pt idx="216">
                  <c:v>12/9/14 1:34</c:v>
                </c:pt>
                <c:pt idx="217">
                  <c:v>12/9/14 1:34</c:v>
                </c:pt>
                <c:pt idx="218">
                  <c:v>12/9/14 1:34</c:v>
                </c:pt>
                <c:pt idx="219">
                  <c:v>12/9/14 1:35</c:v>
                </c:pt>
                <c:pt idx="220">
                  <c:v>12/9/14 1:35</c:v>
                </c:pt>
                <c:pt idx="221">
                  <c:v>12/9/14 1:35</c:v>
                </c:pt>
                <c:pt idx="222">
                  <c:v>12/9/14 1:36</c:v>
                </c:pt>
                <c:pt idx="223">
                  <c:v>12/9/14 1:36</c:v>
                </c:pt>
                <c:pt idx="224">
                  <c:v>12/9/14 1:36</c:v>
                </c:pt>
                <c:pt idx="225">
                  <c:v>12/9/14 1:36</c:v>
                </c:pt>
                <c:pt idx="226">
                  <c:v>12/9/14 1:37</c:v>
                </c:pt>
                <c:pt idx="227">
                  <c:v>12/9/14 1:37</c:v>
                </c:pt>
                <c:pt idx="228">
                  <c:v>12/9/14 1:38</c:v>
                </c:pt>
                <c:pt idx="229">
                  <c:v>12/9/14 1:38</c:v>
                </c:pt>
                <c:pt idx="230">
                  <c:v>12/9/14 1:39</c:v>
                </c:pt>
                <c:pt idx="231">
                  <c:v>12/9/14 1:39</c:v>
                </c:pt>
                <c:pt idx="232">
                  <c:v>12/9/14 1:39</c:v>
                </c:pt>
                <c:pt idx="233">
                  <c:v>12/9/14 1:40</c:v>
                </c:pt>
                <c:pt idx="234">
                  <c:v>12/9/14 1:40</c:v>
                </c:pt>
                <c:pt idx="235">
                  <c:v>12/9/14 1:41</c:v>
                </c:pt>
                <c:pt idx="236">
                  <c:v>12/9/14 1:41</c:v>
                </c:pt>
                <c:pt idx="237">
                  <c:v>12/9/14 1:41</c:v>
                </c:pt>
                <c:pt idx="238">
                  <c:v>12/9/14 1:42</c:v>
                </c:pt>
                <c:pt idx="239">
                  <c:v>12/9/14 1:42</c:v>
                </c:pt>
                <c:pt idx="240">
                  <c:v>12/9/14 1:42</c:v>
                </c:pt>
                <c:pt idx="241">
                  <c:v>12/9/14 1:43</c:v>
                </c:pt>
                <c:pt idx="242">
                  <c:v>12/9/14 1:43</c:v>
                </c:pt>
                <c:pt idx="243">
                  <c:v>12/9/14 1:43</c:v>
                </c:pt>
                <c:pt idx="244">
                  <c:v>12/9/14 1:44</c:v>
                </c:pt>
                <c:pt idx="245">
                  <c:v>12/9/14 1:44</c:v>
                </c:pt>
                <c:pt idx="246">
                  <c:v>12/9/14 1:44</c:v>
                </c:pt>
                <c:pt idx="247">
                  <c:v>12/9/14 1:45</c:v>
                </c:pt>
                <c:pt idx="248">
                  <c:v>12/9/14 1:47</c:v>
                </c:pt>
                <c:pt idx="249">
                  <c:v>12/9/14 1:47</c:v>
                </c:pt>
                <c:pt idx="250">
                  <c:v>12/9/14 1:47</c:v>
                </c:pt>
                <c:pt idx="251">
                  <c:v>12/9/14 1:48</c:v>
                </c:pt>
                <c:pt idx="252">
                  <c:v>12/9/14 1:48</c:v>
                </c:pt>
                <c:pt idx="253">
                  <c:v>12/9/14 1:48</c:v>
                </c:pt>
                <c:pt idx="254">
                  <c:v>12/9/14 1:49</c:v>
                </c:pt>
                <c:pt idx="255">
                  <c:v>12/9/14 1:49</c:v>
                </c:pt>
                <c:pt idx="256">
                  <c:v>12/9/14 1:49</c:v>
                </c:pt>
                <c:pt idx="257">
                  <c:v>12/9/14 1:49</c:v>
                </c:pt>
                <c:pt idx="258">
                  <c:v>12/9/14 1:49</c:v>
                </c:pt>
                <c:pt idx="259">
                  <c:v>12/9/14 1:49</c:v>
                </c:pt>
                <c:pt idx="260">
                  <c:v>12/9/14 1:50</c:v>
                </c:pt>
                <c:pt idx="261">
                  <c:v>12/9/14 1:50</c:v>
                </c:pt>
                <c:pt idx="262">
                  <c:v>12/9/14 1:50</c:v>
                </c:pt>
                <c:pt idx="263">
                  <c:v>12/9/14 1:51</c:v>
                </c:pt>
                <c:pt idx="264">
                  <c:v>12/9/14 1:51</c:v>
                </c:pt>
                <c:pt idx="265">
                  <c:v>12/9/14 1:52</c:v>
                </c:pt>
                <c:pt idx="266">
                  <c:v>12/9/14 1:53</c:v>
                </c:pt>
                <c:pt idx="267">
                  <c:v>12/9/14 1:53</c:v>
                </c:pt>
                <c:pt idx="268">
                  <c:v>12/9/14 1:53</c:v>
                </c:pt>
                <c:pt idx="269">
                  <c:v>12/9/14 1:53</c:v>
                </c:pt>
                <c:pt idx="270">
                  <c:v>12/9/14 1:54</c:v>
                </c:pt>
                <c:pt idx="271">
                  <c:v>12/9/14 1:54</c:v>
                </c:pt>
                <c:pt idx="272">
                  <c:v>12/9/14 1:55</c:v>
                </c:pt>
                <c:pt idx="273">
                  <c:v>12/9/14 1:55</c:v>
                </c:pt>
                <c:pt idx="274">
                  <c:v>12/9/14 1:55</c:v>
                </c:pt>
                <c:pt idx="275">
                  <c:v>12/9/14 1:55</c:v>
                </c:pt>
                <c:pt idx="276">
                  <c:v>12/9/14 1:55</c:v>
                </c:pt>
                <c:pt idx="277">
                  <c:v>12/9/14 1:56</c:v>
                </c:pt>
                <c:pt idx="278">
                  <c:v>12/9/14 1:56</c:v>
                </c:pt>
                <c:pt idx="279">
                  <c:v>12/9/14 1:56</c:v>
                </c:pt>
                <c:pt idx="280">
                  <c:v>12/9/14 1:56</c:v>
                </c:pt>
                <c:pt idx="281">
                  <c:v>12/9/14 1:57</c:v>
                </c:pt>
                <c:pt idx="282">
                  <c:v>12/9/14 1:57</c:v>
                </c:pt>
                <c:pt idx="283">
                  <c:v>12/9/14 1:57</c:v>
                </c:pt>
                <c:pt idx="284">
                  <c:v>12/9/14 1:58</c:v>
                </c:pt>
                <c:pt idx="285">
                  <c:v>12/9/14 1:58</c:v>
                </c:pt>
                <c:pt idx="286">
                  <c:v>12/9/14 1:59</c:v>
                </c:pt>
                <c:pt idx="287">
                  <c:v>12/9/14 1:59</c:v>
                </c:pt>
                <c:pt idx="288">
                  <c:v>12/9/14 1:59</c:v>
                </c:pt>
                <c:pt idx="289">
                  <c:v>12/9/14 1:59</c:v>
                </c:pt>
                <c:pt idx="290">
                  <c:v>12/9/14 2:00</c:v>
                </c:pt>
                <c:pt idx="291">
                  <c:v>12/9/14 2:01</c:v>
                </c:pt>
                <c:pt idx="292">
                  <c:v>12/9/14 2:02</c:v>
                </c:pt>
                <c:pt idx="293">
                  <c:v>12/9/14 2:02</c:v>
                </c:pt>
                <c:pt idx="294">
                  <c:v>12/9/14 2:02</c:v>
                </c:pt>
                <c:pt idx="295">
                  <c:v>12/9/14 2:03</c:v>
                </c:pt>
                <c:pt idx="296">
                  <c:v>12/9/14 2:03</c:v>
                </c:pt>
                <c:pt idx="297">
                  <c:v>12/9/14 2:04</c:v>
                </c:pt>
                <c:pt idx="298">
                  <c:v>12/9/14 2:05</c:v>
                </c:pt>
                <c:pt idx="299">
                  <c:v>12/9/14 2:05</c:v>
                </c:pt>
                <c:pt idx="300">
                  <c:v>12/9/14 2:05</c:v>
                </c:pt>
                <c:pt idx="301">
                  <c:v>12/9/14 2:06</c:v>
                </c:pt>
                <c:pt idx="302">
                  <c:v>12/9/14 2:06</c:v>
                </c:pt>
                <c:pt idx="303">
                  <c:v>12/9/14 2:06</c:v>
                </c:pt>
                <c:pt idx="304">
                  <c:v>12/9/14 2:07</c:v>
                </c:pt>
                <c:pt idx="305">
                  <c:v>12/9/14 2:08</c:v>
                </c:pt>
                <c:pt idx="306">
                  <c:v>12/9/14 2:08</c:v>
                </c:pt>
                <c:pt idx="307">
                  <c:v>12/9/14 2:08</c:v>
                </c:pt>
                <c:pt idx="308">
                  <c:v>12/9/14 2:08</c:v>
                </c:pt>
                <c:pt idx="309">
                  <c:v>12/9/14 2:09</c:v>
                </c:pt>
                <c:pt idx="310">
                  <c:v>12/9/14 2:09</c:v>
                </c:pt>
                <c:pt idx="311">
                  <c:v>12/9/14 2:10</c:v>
                </c:pt>
                <c:pt idx="312">
                  <c:v>12/9/14 2:10</c:v>
                </c:pt>
                <c:pt idx="313">
                  <c:v>12/9/14 2:11</c:v>
                </c:pt>
                <c:pt idx="314">
                  <c:v>12/9/14 2:11</c:v>
                </c:pt>
                <c:pt idx="315">
                  <c:v>12/9/14 2:12</c:v>
                </c:pt>
                <c:pt idx="316">
                  <c:v>12/9/14 2:12</c:v>
                </c:pt>
                <c:pt idx="317">
                  <c:v>12/9/14 2:13</c:v>
                </c:pt>
                <c:pt idx="318">
                  <c:v>12/9/14 2:13</c:v>
                </c:pt>
                <c:pt idx="319">
                  <c:v>12/9/14 2:14</c:v>
                </c:pt>
                <c:pt idx="320">
                  <c:v>12/9/14 2:15</c:v>
                </c:pt>
                <c:pt idx="321">
                  <c:v>12/9/14 2:15</c:v>
                </c:pt>
                <c:pt idx="322">
                  <c:v>12/9/14 2:16</c:v>
                </c:pt>
                <c:pt idx="323">
                  <c:v>12/9/14 2:16</c:v>
                </c:pt>
                <c:pt idx="324">
                  <c:v>12/9/14 2:16</c:v>
                </c:pt>
                <c:pt idx="325">
                  <c:v>12/9/14 2:16</c:v>
                </c:pt>
                <c:pt idx="326">
                  <c:v>12/9/14 2:16</c:v>
                </c:pt>
                <c:pt idx="327">
                  <c:v>12/9/14 2:16</c:v>
                </c:pt>
                <c:pt idx="328">
                  <c:v>12/9/14 2:16</c:v>
                </c:pt>
                <c:pt idx="329">
                  <c:v>12/9/14 2:17</c:v>
                </c:pt>
                <c:pt idx="330">
                  <c:v>12/9/14 2:17</c:v>
                </c:pt>
                <c:pt idx="331">
                  <c:v>12/9/14 2:17</c:v>
                </c:pt>
                <c:pt idx="332">
                  <c:v>12/9/14 2:17</c:v>
                </c:pt>
                <c:pt idx="333">
                  <c:v>12/9/14 2:17</c:v>
                </c:pt>
                <c:pt idx="334">
                  <c:v>12/9/14 2:18</c:v>
                </c:pt>
                <c:pt idx="335">
                  <c:v>12/9/14 2:18</c:v>
                </c:pt>
                <c:pt idx="336">
                  <c:v>12/9/14 2:18</c:v>
                </c:pt>
                <c:pt idx="337">
                  <c:v>12/9/14 2:18</c:v>
                </c:pt>
                <c:pt idx="338">
                  <c:v>12/9/14 2:18</c:v>
                </c:pt>
                <c:pt idx="339">
                  <c:v>12/9/14 2:18</c:v>
                </c:pt>
                <c:pt idx="340">
                  <c:v>12/9/14 2:19</c:v>
                </c:pt>
                <c:pt idx="341">
                  <c:v>12/9/14 2:19</c:v>
                </c:pt>
                <c:pt idx="342">
                  <c:v>12/9/14 2:20</c:v>
                </c:pt>
                <c:pt idx="343">
                  <c:v>12/9/14 2:20</c:v>
                </c:pt>
                <c:pt idx="344">
                  <c:v>12/9/14 2:20</c:v>
                </c:pt>
                <c:pt idx="345">
                  <c:v>12/9/14 2:21</c:v>
                </c:pt>
                <c:pt idx="346">
                  <c:v>12/9/14 2:21</c:v>
                </c:pt>
                <c:pt idx="347">
                  <c:v>12/9/14 2:22</c:v>
                </c:pt>
                <c:pt idx="348">
                  <c:v>12/9/14 2:22</c:v>
                </c:pt>
                <c:pt idx="349">
                  <c:v>12/9/14 2:24</c:v>
                </c:pt>
                <c:pt idx="350">
                  <c:v>12/9/14 2:24</c:v>
                </c:pt>
                <c:pt idx="351">
                  <c:v>12/9/14 2:25</c:v>
                </c:pt>
                <c:pt idx="352">
                  <c:v>12/9/14 2:25</c:v>
                </c:pt>
                <c:pt idx="353">
                  <c:v>12/9/14 2:25</c:v>
                </c:pt>
                <c:pt idx="354">
                  <c:v>12/9/14 2:25</c:v>
                </c:pt>
                <c:pt idx="355">
                  <c:v>12/9/14 2:26</c:v>
                </c:pt>
                <c:pt idx="356">
                  <c:v>12/9/14 2:26</c:v>
                </c:pt>
                <c:pt idx="357">
                  <c:v>12/9/14 2:27</c:v>
                </c:pt>
                <c:pt idx="358">
                  <c:v>12/9/14 2:27</c:v>
                </c:pt>
                <c:pt idx="359">
                  <c:v>12/9/14 2:27</c:v>
                </c:pt>
                <c:pt idx="360">
                  <c:v>12/9/14 2:27</c:v>
                </c:pt>
                <c:pt idx="361">
                  <c:v>12/9/14 2:27</c:v>
                </c:pt>
                <c:pt idx="362">
                  <c:v>12/9/14 2:28</c:v>
                </c:pt>
                <c:pt idx="363">
                  <c:v>12/9/14 2:28</c:v>
                </c:pt>
                <c:pt idx="364">
                  <c:v>12/9/14 2:28</c:v>
                </c:pt>
                <c:pt idx="365">
                  <c:v>12/9/14 2:28</c:v>
                </c:pt>
                <c:pt idx="366">
                  <c:v>12/9/14 2:29</c:v>
                </c:pt>
                <c:pt idx="367">
                  <c:v>12/9/14 2:29</c:v>
                </c:pt>
                <c:pt idx="368">
                  <c:v>12/9/14 2:29</c:v>
                </c:pt>
                <c:pt idx="369">
                  <c:v>12/9/14 2:29</c:v>
                </c:pt>
                <c:pt idx="370">
                  <c:v>12/9/14 2:29</c:v>
                </c:pt>
                <c:pt idx="371">
                  <c:v>12/9/14 2:30</c:v>
                </c:pt>
                <c:pt idx="372">
                  <c:v>12/9/14 2:30</c:v>
                </c:pt>
                <c:pt idx="373">
                  <c:v>12/9/14 2:30</c:v>
                </c:pt>
                <c:pt idx="374">
                  <c:v>12/9/14 2:30</c:v>
                </c:pt>
                <c:pt idx="375">
                  <c:v>12/9/14 2:30</c:v>
                </c:pt>
                <c:pt idx="376">
                  <c:v>12/9/14 2:30</c:v>
                </c:pt>
                <c:pt idx="377">
                  <c:v>12/9/14 2:30</c:v>
                </c:pt>
                <c:pt idx="378">
                  <c:v>12/9/14 2:31</c:v>
                </c:pt>
                <c:pt idx="379">
                  <c:v>12/9/14 2:31</c:v>
                </c:pt>
                <c:pt idx="380">
                  <c:v>12/9/14 2:32</c:v>
                </c:pt>
                <c:pt idx="381">
                  <c:v>12/9/14 2:32</c:v>
                </c:pt>
                <c:pt idx="382">
                  <c:v>12/9/14 2:32</c:v>
                </c:pt>
                <c:pt idx="383">
                  <c:v>12/9/14 2:33</c:v>
                </c:pt>
                <c:pt idx="384">
                  <c:v>12/9/14 2:34</c:v>
                </c:pt>
                <c:pt idx="385">
                  <c:v>12/9/14 2:34</c:v>
                </c:pt>
                <c:pt idx="386">
                  <c:v>12/9/14 2:35</c:v>
                </c:pt>
                <c:pt idx="387">
                  <c:v>12/9/14 2:35</c:v>
                </c:pt>
                <c:pt idx="388">
                  <c:v>12/9/14 2:35</c:v>
                </c:pt>
                <c:pt idx="389">
                  <c:v>12/9/14 2:35</c:v>
                </c:pt>
                <c:pt idx="390">
                  <c:v>12/9/14 2:36</c:v>
                </c:pt>
                <c:pt idx="391">
                  <c:v>12/9/14 2:37</c:v>
                </c:pt>
                <c:pt idx="392">
                  <c:v>12/9/14 2:37</c:v>
                </c:pt>
                <c:pt idx="393">
                  <c:v>12/9/14 2:38</c:v>
                </c:pt>
                <c:pt idx="394">
                  <c:v>12/9/14 2:38</c:v>
                </c:pt>
                <c:pt idx="395">
                  <c:v>12/9/14 2:38</c:v>
                </c:pt>
                <c:pt idx="396">
                  <c:v>12/9/14 2:38</c:v>
                </c:pt>
                <c:pt idx="397">
                  <c:v>12/9/14 2:38</c:v>
                </c:pt>
                <c:pt idx="398">
                  <c:v>12/9/14 2:39</c:v>
                </c:pt>
                <c:pt idx="399">
                  <c:v>12/9/14 2:39</c:v>
                </c:pt>
                <c:pt idx="400">
                  <c:v>12/9/14 2:39</c:v>
                </c:pt>
                <c:pt idx="401">
                  <c:v>12/9/14 2:40</c:v>
                </c:pt>
                <c:pt idx="402">
                  <c:v>12/9/14 2:40</c:v>
                </c:pt>
                <c:pt idx="403">
                  <c:v>12/9/14 2:41</c:v>
                </c:pt>
                <c:pt idx="404">
                  <c:v>12/9/14 2:41</c:v>
                </c:pt>
                <c:pt idx="405">
                  <c:v>12/9/14 2:41</c:v>
                </c:pt>
                <c:pt idx="406">
                  <c:v>12/9/14 2:41</c:v>
                </c:pt>
                <c:pt idx="407">
                  <c:v>12/9/14 2:41</c:v>
                </c:pt>
                <c:pt idx="408">
                  <c:v>12/9/14 2:42</c:v>
                </c:pt>
                <c:pt idx="409">
                  <c:v>12/9/14 2:42</c:v>
                </c:pt>
                <c:pt idx="410">
                  <c:v>12/9/14 2:42</c:v>
                </c:pt>
                <c:pt idx="411">
                  <c:v>12/9/14 2:43</c:v>
                </c:pt>
                <c:pt idx="412">
                  <c:v>12/9/14 2:43</c:v>
                </c:pt>
                <c:pt idx="413">
                  <c:v>12/9/14 2:43</c:v>
                </c:pt>
                <c:pt idx="414">
                  <c:v>12/9/14 2:43</c:v>
                </c:pt>
                <c:pt idx="415">
                  <c:v>12/9/14 2:43</c:v>
                </c:pt>
                <c:pt idx="416">
                  <c:v>12/9/14 2:43</c:v>
                </c:pt>
                <c:pt idx="417">
                  <c:v>12/9/14 2:44</c:v>
                </c:pt>
                <c:pt idx="418">
                  <c:v>12/9/14 2:44</c:v>
                </c:pt>
                <c:pt idx="419">
                  <c:v>12/9/14 2:44</c:v>
                </c:pt>
                <c:pt idx="420">
                  <c:v>12/9/14 2:44</c:v>
                </c:pt>
                <c:pt idx="421">
                  <c:v>12/9/14 2:45</c:v>
                </c:pt>
                <c:pt idx="422">
                  <c:v>12/9/14 2:45</c:v>
                </c:pt>
                <c:pt idx="423">
                  <c:v>12/9/14 2:45</c:v>
                </c:pt>
                <c:pt idx="424">
                  <c:v>12/9/14 2:45</c:v>
                </c:pt>
                <c:pt idx="425">
                  <c:v>12/9/14 2:45</c:v>
                </c:pt>
                <c:pt idx="426">
                  <c:v>12/9/14 2:46</c:v>
                </c:pt>
                <c:pt idx="427">
                  <c:v>12/9/14 2:46</c:v>
                </c:pt>
                <c:pt idx="428">
                  <c:v>12/9/14 2:46</c:v>
                </c:pt>
                <c:pt idx="429">
                  <c:v>12/9/14 2:46</c:v>
                </c:pt>
                <c:pt idx="430">
                  <c:v>12/9/14 2:48</c:v>
                </c:pt>
                <c:pt idx="431">
                  <c:v>12/9/14 2:48</c:v>
                </c:pt>
                <c:pt idx="432">
                  <c:v>12/9/14 2:48</c:v>
                </c:pt>
                <c:pt idx="433">
                  <c:v>12/9/14 2:48</c:v>
                </c:pt>
                <c:pt idx="434">
                  <c:v>12/9/14 2:48</c:v>
                </c:pt>
                <c:pt idx="435">
                  <c:v>12/9/14 2:48</c:v>
                </c:pt>
                <c:pt idx="436">
                  <c:v>12/9/14 2:48</c:v>
                </c:pt>
                <c:pt idx="437">
                  <c:v>12/9/14 2:49</c:v>
                </c:pt>
                <c:pt idx="438">
                  <c:v>12/9/14 2:49</c:v>
                </c:pt>
                <c:pt idx="439">
                  <c:v>12/9/14 2:49</c:v>
                </c:pt>
                <c:pt idx="440">
                  <c:v>12/9/14 2:49</c:v>
                </c:pt>
                <c:pt idx="441">
                  <c:v>12/9/14 2:49</c:v>
                </c:pt>
                <c:pt idx="442">
                  <c:v>12/9/14 2:49</c:v>
                </c:pt>
                <c:pt idx="443">
                  <c:v>12/9/14 2:50</c:v>
                </c:pt>
                <c:pt idx="444">
                  <c:v>12/9/14 2:50</c:v>
                </c:pt>
                <c:pt idx="445">
                  <c:v>12/9/14 2:51</c:v>
                </c:pt>
                <c:pt idx="446">
                  <c:v>12/9/14 2:51</c:v>
                </c:pt>
                <c:pt idx="447">
                  <c:v>12/9/14 2:52</c:v>
                </c:pt>
                <c:pt idx="448">
                  <c:v>12/9/14 2:52</c:v>
                </c:pt>
                <c:pt idx="449">
                  <c:v>12/9/14 2:52</c:v>
                </c:pt>
                <c:pt idx="450">
                  <c:v>12/9/14 2:52</c:v>
                </c:pt>
                <c:pt idx="451">
                  <c:v>12/9/14 2:53</c:v>
                </c:pt>
                <c:pt idx="452">
                  <c:v>12/9/14 2:54</c:v>
                </c:pt>
                <c:pt idx="453">
                  <c:v>12/9/14 2:54</c:v>
                </c:pt>
                <c:pt idx="454">
                  <c:v>12/9/14 2:55</c:v>
                </c:pt>
                <c:pt idx="455">
                  <c:v>12/9/14 2:55</c:v>
                </c:pt>
                <c:pt idx="456">
                  <c:v>12/9/14 2:55</c:v>
                </c:pt>
                <c:pt idx="457">
                  <c:v>12/9/14 2:55</c:v>
                </c:pt>
                <c:pt idx="458">
                  <c:v>12/9/14 2:55</c:v>
                </c:pt>
                <c:pt idx="459">
                  <c:v>12/9/14 2:55</c:v>
                </c:pt>
                <c:pt idx="460">
                  <c:v>12/9/14 2:55</c:v>
                </c:pt>
                <c:pt idx="461">
                  <c:v>12/9/14 2:55</c:v>
                </c:pt>
                <c:pt idx="462">
                  <c:v>12/9/14 2:55</c:v>
                </c:pt>
                <c:pt idx="463">
                  <c:v>12/9/14 2:56</c:v>
                </c:pt>
                <c:pt idx="464">
                  <c:v>12/9/14 2:56</c:v>
                </c:pt>
                <c:pt idx="465">
                  <c:v>12/9/14 2:56</c:v>
                </c:pt>
                <c:pt idx="466">
                  <c:v>12/9/14 2:59</c:v>
                </c:pt>
                <c:pt idx="467">
                  <c:v>12/9/14 3:00</c:v>
                </c:pt>
                <c:pt idx="468">
                  <c:v>12/9/14 3:00</c:v>
                </c:pt>
                <c:pt idx="469">
                  <c:v>12/9/14 3:00</c:v>
                </c:pt>
                <c:pt idx="470">
                  <c:v>12/9/14 3:00</c:v>
                </c:pt>
                <c:pt idx="471">
                  <c:v>12/9/14 3:01</c:v>
                </c:pt>
                <c:pt idx="472">
                  <c:v>12/9/14 3:01</c:v>
                </c:pt>
                <c:pt idx="473">
                  <c:v>12/9/14 3:01</c:v>
                </c:pt>
                <c:pt idx="474">
                  <c:v>12/9/14 3:01</c:v>
                </c:pt>
                <c:pt idx="475">
                  <c:v>12/9/14 3:02</c:v>
                </c:pt>
                <c:pt idx="476">
                  <c:v>12/9/14 3:02</c:v>
                </c:pt>
                <c:pt idx="477">
                  <c:v>12/9/14 3:02</c:v>
                </c:pt>
                <c:pt idx="478">
                  <c:v>12/9/14 3:03</c:v>
                </c:pt>
                <c:pt idx="479">
                  <c:v>12/9/14 3:03</c:v>
                </c:pt>
                <c:pt idx="480">
                  <c:v>12/9/14 3:03</c:v>
                </c:pt>
                <c:pt idx="481">
                  <c:v>12/9/14 3:03</c:v>
                </c:pt>
                <c:pt idx="482">
                  <c:v>12/9/14 3:03</c:v>
                </c:pt>
                <c:pt idx="483">
                  <c:v>12/9/14 3:03</c:v>
                </c:pt>
                <c:pt idx="484">
                  <c:v>12/9/14 3:04</c:v>
                </c:pt>
                <c:pt idx="485">
                  <c:v>12/9/14 3:04</c:v>
                </c:pt>
                <c:pt idx="486">
                  <c:v>12/9/14 3:05</c:v>
                </c:pt>
                <c:pt idx="487">
                  <c:v>12/9/14 3:07</c:v>
                </c:pt>
                <c:pt idx="488">
                  <c:v>12/9/14 3:07</c:v>
                </c:pt>
                <c:pt idx="489">
                  <c:v>12/9/14 3:07</c:v>
                </c:pt>
                <c:pt idx="490">
                  <c:v>12/9/14 3:07</c:v>
                </c:pt>
                <c:pt idx="491">
                  <c:v>12/9/14 3:07</c:v>
                </c:pt>
                <c:pt idx="492">
                  <c:v>12/9/14 3:07</c:v>
                </c:pt>
                <c:pt idx="493">
                  <c:v>12/9/14 3:08</c:v>
                </c:pt>
                <c:pt idx="494">
                  <c:v>12/9/14 3:08</c:v>
                </c:pt>
                <c:pt idx="495">
                  <c:v>12/9/14 3:08</c:v>
                </c:pt>
                <c:pt idx="496">
                  <c:v>12/9/14 3:08</c:v>
                </c:pt>
                <c:pt idx="497">
                  <c:v>12/9/14 3:08</c:v>
                </c:pt>
                <c:pt idx="498">
                  <c:v>12/9/14 3:08</c:v>
                </c:pt>
                <c:pt idx="499">
                  <c:v>12/9/14 3:08</c:v>
                </c:pt>
                <c:pt idx="500">
                  <c:v>12/9/14 3:08</c:v>
                </c:pt>
                <c:pt idx="501">
                  <c:v>12/9/14 3:09</c:v>
                </c:pt>
                <c:pt idx="502">
                  <c:v>12/9/14 3:09</c:v>
                </c:pt>
                <c:pt idx="503">
                  <c:v>12/9/14 3:10</c:v>
                </c:pt>
                <c:pt idx="504">
                  <c:v>12/9/14 3:10</c:v>
                </c:pt>
                <c:pt idx="505">
                  <c:v>12/9/14 3:11</c:v>
                </c:pt>
                <c:pt idx="506">
                  <c:v>12/9/14 3:12</c:v>
                </c:pt>
                <c:pt idx="507">
                  <c:v>12/9/14 3:13</c:v>
                </c:pt>
                <c:pt idx="508">
                  <c:v>12/9/14 3:14</c:v>
                </c:pt>
                <c:pt idx="509">
                  <c:v>12/9/14 3:14</c:v>
                </c:pt>
                <c:pt idx="510">
                  <c:v>12/9/14 3:14</c:v>
                </c:pt>
                <c:pt idx="511">
                  <c:v>12/9/14 3:14</c:v>
                </c:pt>
                <c:pt idx="512">
                  <c:v>12/9/14 3:14</c:v>
                </c:pt>
                <c:pt idx="513">
                  <c:v>12/9/14 3:16</c:v>
                </c:pt>
                <c:pt idx="514">
                  <c:v>12/9/14 3:18</c:v>
                </c:pt>
                <c:pt idx="515">
                  <c:v>12/9/14 3:18</c:v>
                </c:pt>
                <c:pt idx="516">
                  <c:v>12/9/14 3:18</c:v>
                </c:pt>
                <c:pt idx="517">
                  <c:v>12/9/14 3:19</c:v>
                </c:pt>
                <c:pt idx="518">
                  <c:v>12/9/14 3:19</c:v>
                </c:pt>
                <c:pt idx="519">
                  <c:v>12/9/14 3:19</c:v>
                </c:pt>
                <c:pt idx="520">
                  <c:v>12/9/14 3:19</c:v>
                </c:pt>
                <c:pt idx="521">
                  <c:v>12/9/14 3:19</c:v>
                </c:pt>
                <c:pt idx="522">
                  <c:v>12/9/14 3:19</c:v>
                </c:pt>
                <c:pt idx="523">
                  <c:v>12/9/14 3:20</c:v>
                </c:pt>
                <c:pt idx="524">
                  <c:v>12/9/14 3:20</c:v>
                </c:pt>
                <c:pt idx="525">
                  <c:v>12/9/14 3:20</c:v>
                </c:pt>
                <c:pt idx="526">
                  <c:v>12/9/14 3:20</c:v>
                </c:pt>
                <c:pt idx="527">
                  <c:v>12/9/14 3:21</c:v>
                </c:pt>
                <c:pt idx="528">
                  <c:v>12/9/14 3:21</c:v>
                </c:pt>
                <c:pt idx="529">
                  <c:v>12/9/14 3:21</c:v>
                </c:pt>
                <c:pt idx="530">
                  <c:v>12/9/14 3:21</c:v>
                </c:pt>
                <c:pt idx="531">
                  <c:v>12/9/14 3:21</c:v>
                </c:pt>
                <c:pt idx="532">
                  <c:v>12/9/14 3:21</c:v>
                </c:pt>
                <c:pt idx="533">
                  <c:v>12/9/14 3:21</c:v>
                </c:pt>
                <c:pt idx="534">
                  <c:v>12/9/14 3:22</c:v>
                </c:pt>
                <c:pt idx="535">
                  <c:v>12/9/14 3:22</c:v>
                </c:pt>
                <c:pt idx="536">
                  <c:v>12/9/14 3:22</c:v>
                </c:pt>
                <c:pt idx="537">
                  <c:v>12/9/14 3:22</c:v>
                </c:pt>
                <c:pt idx="538">
                  <c:v>12/9/14 3:23</c:v>
                </c:pt>
                <c:pt idx="539">
                  <c:v>12/9/14 3:23</c:v>
                </c:pt>
                <c:pt idx="540">
                  <c:v>12/9/14 3:23</c:v>
                </c:pt>
                <c:pt idx="541">
                  <c:v>12/9/14 3:26</c:v>
                </c:pt>
                <c:pt idx="542">
                  <c:v>12/9/14 3:26</c:v>
                </c:pt>
                <c:pt idx="543">
                  <c:v>12/9/14 3:26</c:v>
                </c:pt>
                <c:pt idx="544">
                  <c:v>12/9/14 3:27</c:v>
                </c:pt>
                <c:pt idx="545">
                  <c:v>12/9/14 3:27</c:v>
                </c:pt>
                <c:pt idx="546">
                  <c:v>12/9/14 3:27</c:v>
                </c:pt>
                <c:pt idx="547">
                  <c:v>12/9/14 3:27</c:v>
                </c:pt>
                <c:pt idx="548">
                  <c:v>12/9/14 3:27</c:v>
                </c:pt>
                <c:pt idx="549">
                  <c:v>12/9/14 3:27</c:v>
                </c:pt>
                <c:pt idx="550">
                  <c:v>12/9/14 3:28</c:v>
                </c:pt>
                <c:pt idx="551">
                  <c:v>12/9/14 3:29</c:v>
                </c:pt>
                <c:pt idx="552">
                  <c:v>12/9/14 3:29</c:v>
                </c:pt>
                <c:pt idx="553">
                  <c:v>12/9/14 3:29</c:v>
                </c:pt>
                <c:pt idx="554">
                  <c:v>12/9/14 3:30</c:v>
                </c:pt>
                <c:pt idx="555">
                  <c:v>12/9/14 3:30</c:v>
                </c:pt>
                <c:pt idx="556">
                  <c:v>12/9/14 3:30</c:v>
                </c:pt>
                <c:pt idx="557">
                  <c:v>12/9/14 3:30</c:v>
                </c:pt>
                <c:pt idx="558">
                  <c:v>12/9/14 3:30</c:v>
                </c:pt>
                <c:pt idx="559">
                  <c:v>12/9/14 3:30</c:v>
                </c:pt>
                <c:pt idx="560">
                  <c:v>12/9/14 3:30</c:v>
                </c:pt>
                <c:pt idx="561">
                  <c:v>12/9/14 3:30</c:v>
                </c:pt>
                <c:pt idx="562">
                  <c:v>12/9/14 3:31</c:v>
                </c:pt>
                <c:pt idx="563">
                  <c:v>12/9/14 3:31</c:v>
                </c:pt>
                <c:pt idx="564">
                  <c:v>12/9/14 3:31</c:v>
                </c:pt>
                <c:pt idx="565">
                  <c:v>12/9/14 3:32</c:v>
                </c:pt>
                <c:pt idx="566">
                  <c:v>12/9/14 3:32</c:v>
                </c:pt>
                <c:pt idx="567">
                  <c:v>12/9/14 3:34</c:v>
                </c:pt>
                <c:pt idx="568">
                  <c:v>12/9/14 3:34</c:v>
                </c:pt>
                <c:pt idx="569">
                  <c:v>12/9/14 3:34</c:v>
                </c:pt>
                <c:pt idx="570">
                  <c:v>12/9/14 3:35</c:v>
                </c:pt>
                <c:pt idx="571">
                  <c:v>12/9/14 3:36</c:v>
                </c:pt>
                <c:pt idx="572">
                  <c:v>12/9/14 3:37</c:v>
                </c:pt>
                <c:pt idx="573">
                  <c:v>12/9/14 3:37</c:v>
                </c:pt>
                <c:pt idx="574">
                  <c:v>12/9/14 3:37</c:v>
                </c:pt>
                <c:pt idx="575">
                  <c:v>12/9/14 3:37</c:v>
                </c:pt>
                <c:pt idx="576">
                  <c:v>12/9/14 3:37</c:v>
                </c:pt>
                <c:pt idx="577">
                  <c:v>12/9/14 3:37</c:v>
                </c:pt>
                <c:pt idx="578">
                  <c:v>12/9/14 3:38</c:v>
                </c:pt>
                <c:pt idx="579">
                  <c:v>12/9/14 3:38</c:v>
                </c:pt>
                <c:pt idx="580">
                  <c:v>12/9/14 3:38</c:v>
                </c:pt>
                <c:pt idx="581">
                  <c:v>12/9/14 3:38</c:v>
                </c:pt>
                <c:pt idx="582">
                  <c:v>12/9/14 3:39</c:v>
                </c:pt>
                <c:pt idx="583">
                  <c:v>12/9/14 3:42</c:v>
                </c:pt>
                <c:pt idx="584">
                  <c:v>12/9/14 3:43</c:v>
                </c:pt>
                <c:pt idx="585">
                  <c:v>12/9/14 3:43</c:v>
                </c:pt>
                <c:pt idx="586">
                  <c:v>12/9/14 3:45</c:v>
                </c:pt>
                <c:pt idx="587">
                  <c:v>12/9/14 3:45</c:v>
                </c:pt>
                <c:pt idx="588">
                  <c:v>12/9/14 3:46</c:v>
                </c:pt>
                <c:pt idx="589">
                  <c:v>12/9/14 3:47</c:v>
                </c:pt>
                <c:pt idx="590">
                  <c:v>12/9/14 3:47</c:v>
                </c:pt>
                <c:pt idx="591">
                  <c:v>12/9/14 3:47</c:v>
                </c:pt>
                <c:pt idx="592">
                  <c:v>12/9/14 3:47</c:v>
                </c:pt>
                <c:pt idx="593">
                  <c:v>12/9/14 3:47</c:v>
                </c:pt>
                <c:pt idx="594">
                  <c:v>12/9/14 3:49</c:v>
                </c:pt>
                <c:pt idx="595">
                  <c:v>12/9/14 3:49</c:v>
                </c:pt>
                <c:pt idx="596">
                  <c:v>12/9/14 3:49</c:v>
                </c:pt>
                <c:pt idx="597">
                  <c:v>12/9/14 3:49</c:v>
                </c:pt>
                <c:pt idx="598">
                  <c:v>12/9/14 3:49</c:v>
                </c:pt>
                <c:pt idx="599">
                  <c:v>12/9/14 3:49</c:v>
                </c:pt>
                <c:pt idx="600">
                  <c:v>12/9/14 3:49</c:v>
                </c:pt>
                <c:pt idx="601">
                  <c:v>12/9/14 3:49</c:v>
                </c:pt>
                <c:pt idx="602">
                  <c:v>12/9/14 3:50</c:v>
                </c:pt>
                <c:pt idx="603">
                  <c:v>12/9/14 3:50</c:v>
                </c:pt>
                <c:pt idx="604">
                  <c:v>12/9/14 3:50</c:v>
                </c:pt>
                <c:pt idx="605">
                  <c:v>12/9/14 3:50</c:v>
                </c:pt>
                <c:pt idx="606">
                  <c:v>12/9/14 3:50</c:v>
                </c:pt>
                <c:pt idx="607">
                  <c:v>12/9/14 3:50</c:v>
                </c:pt>
                <c:pt idx="608">
                  <c:v>12/9/14 3:51</c:v>
                </c:pt>
                <c:pt idx="609">
                  <c:v>12/9/14 3:51</c:v>
                </c:pt>
                <c:pt idx="610">
                  <c:v>12/9/14 3:51</c:v>
                </c:pt>
                <c:pt idx="611">
                  <c:v>12/9/14 3:51</c:v>
                </c:pt>
                <c:pt idx="612">
                  <c:v>12/9/14 3:51</c:v>
                </c:pt>
                <c:pt idx="613">
                  <c:v>12/9/14 3:51</c:v>
                </c:pt>
                <c:pt idx="614">
                  <c:v>12/9/14 3:52</c:v>
                </c:pt>
                <c:pt idx="615">
                  <c:v>12/9/14 3:52</c:v>
                </c:pt>
                <c:pt idx="616">
                  <c:v>12/9/14 3:52</c:v>
                </c:pt>
                <c:pt idx="617">
                  <c:v>12/9/14 3:52</c:v>
                </c:pt>
                <c:pt idx="618">
                  <c:v>12/9/14 3:53</c:v>
                </c:pt>
                <c:pt idx="619">
                  <c:v>12/9/14 3:54</c:v>
                </c:pt>
                <c:pt idx="620">
                  <c:v>12/9/14 3:54</c:v>
                </c:pt>
                <c:pt idx="621">
                  <c:v>12/9/14 3:54</c:v>
                </c:pt>
                <c:pt idx="622">
                  <c:v>12/9/14 3:54</c:v>
                </c:pt>
                <c:pt idx="623">
                  <c:v>12/9/14 3:57</c:v>
                </c:pt>
                <c:pt idx="624">
                  <c:v>12/9/14 3:58</c:v>
                </c:pt>
                <c:pt idx="625">
                  <c:v>12/9/14 3:58</c:v>
                </c:pt>
                <c:pt idx="626">
                  <c:v>12/9/14 3:58</c:v>
                </c:pt>
                <c:pt idx="627">
                  <c:v>12/9/14 3:58</c:v>
                </c:pt>
                <c:pt idx="628">
                  <c:v>12/9/14 3:58</c:v>
                </c:pt>
                <c:pt idx="629">
                  <c:v>12/9/14 4:01</c:v>
                </c:pt>
                <c:pt idx="630">
                  <c:v>12/9/14 4:01</c:v>
                </c:pt>
                <c:pt idx="631">
                  <c:v>12/9/14 4:02</c:v>
                </c:pt>
                <c:pt idx="632">
                  <c:v>12/9/14 4:02</c:v>
                </c:pt>
                <c:pt idx="633">
                  <c:v>12/9/14 4:02</c:v>
                </c:pt>
                <c:pt idx="634">
                  <c:v>12/9/14 4:02</c:v>
                </c:pt>
                <c:pt idx="635">
                  <c:v>12/9/14 4:03</c:v>
                </c:pt>
                <c:pt idx="636">
                  <c:v>12/9/14 4:03</c:v>
                </c:pt>
                <c:pt idx="637">
                  <c:v>12/9/14 4:03</c:v>
                </c:pt>
                <c:pt idx="638">
                  <c:v>12/9/14 4:03</c:v>
                </c:pt>
                <c:pt idx="639">
                  <c:v>12/9/14 4:04</c:v>
                </c:pt>
                <c:pt idx="640">
                  <c:v>12/9/14 4:04</c:v>
                </c:pt>
                <c:pt idx="641">
                  <c:v>12/9/14 4:04</c:v>
                </c:pt>
                <c:pt idx="642">
                  <c:v>12/9/14 4:05</c:v>
                </c:pt>
                <c:pt idx="643">
                  <c:v>12/9/14 4:05</c:v>
                </c:pt>
                <c:pt idx="644">
                  <c:v>12/9/14 4:05</c:v>
                </c:pt>
                <c:pt idx="645">
                  <c:v>12/9/14 4:07</c:v>
                </c:pt>
                <c:pt idx="646">
                  <c:v>12/9/14 4:07</c:v>
                </c:pt>
                <c:pt idx="647">
                  <c:v>12/9/14 4:07</c:v>
                </c:pt>
                <c:pt idx="648">
                  <c:v>12/9/14 4:07</c:v>
                </c:pt>
                <c:pt idx="649">
                  <c:v>12/9/14 4:07</c:v>
                </c:pt>
                <c:pt idx="650">
                  <c:v>12/9/14 4:07</c:v>
                </c:pt>
                <c:pt idx="651">
                  <c:v>12/9/14 4:07</c:v>
                </c:pt>
                <c:pt idx="652">
                  <c:v>12/9/14 4:08</c:v>
                </c:pt>
                <c:pt idx="653">
                  <c:v>12/9/14 4:08</c:v>
                </c:pt>
                <c:pt idx="654">
                  <c:v>12/9/14 4:08</c:v>
                </c:pt>
                <c:pt idx="655">
                  <c:v>12/9/14 4:08</c:v>
                </c:pt>
                <c:pt idx="656">
                  <c:v>12/9/14 4:08</c:v>
                </c:pt>
                <c:pt idx="657">
                  <c:v>12/9/14 4:09</c:v>
                </c:pt>
                <c:pt idx="658">
                  <c:v>12/9/14 4:09</c:v>
                </c:pt>
                <c:pt idx="659">
                  <c:v>12/9/14 4:09</c:v>
                </c:pt>
                <c:pt idx="660">
                  <c:v>12/9/14 4:10</c:v>
                </c:pt>
                <c:pt idx="661">
                  <c:v>12/9/14 4:10</c:v>
                </c:pt>
                <c:pt idx="662">
                  <c:v>12/9/14 4:10</c:v>
                </c:pt>
                <c:pt idx="663">
                  <c:v>12/9/14 4:10</c:v>
                </c:pt>
                <c:pt idx="664">
                  <c:v>12/9/14 4:10</c:v>
                </c:pt>
                <c:pt idx="665">
                  <c:v>12/9/14 4:10</c:v>
                </c:pt>
                <c:pt idx="666">
                  <c:v>12/9/14 4:11</c:v>
                </c:pt>
                <c:pt idx="667">
                  <c:v>12/9/14 4:11</c:v>
                </c:pt>
                <c:pt idx="668">
                  <c:v>12/9/14 4:11</c:v>
                </c:pt>
                <c:pt idx="669">
                  <c:v>12/9/14 4:11</c:v>
                </c:pt>
                <c:pt idx="670">
                  <c:v>12/9/14 4:11</c:v>
                </c:pt>
                <c:pt idx="671">
                  <c:v>12/9/14 4:11</c:v>
                </c:pt>
                <c:pt idx="672">
                  <c:v>12/9/14 4:11</c:v>
                </c:pt>
                <c:pt idx="673">
                  <c:v>12/9/14 4:11</c:v>
                </c:pt>
                <c:pt idx="674">
                  <c:v>12/9/14 4:11</c:v>
                </c:pt>
                <c:pt idx="675">
                  <c:v>12/9/14 4:11</c:v>
                </c:pt>
                <c:pt idx="676">
                  <c:v>12/9/14 4:11</c:v>
                </c:pt>
                <c:pt idx="677">
                  <c:v>12/9/14 4:11</c:v>
                </c:pt>
                <c:pt idx="678">
                  <c:v>12/9/14 4:11</c:v>
                </c:pt>
                <c:pt idx="679">
                  <c:v>12/9/14 4:12</c:v>
                </c:pt>
                <c:pt idx="680">
                  <c:v>12/9/14 4:12</c:v>
                </c:pt>
                <c:pt idx="681">
                  <c:v>12/9/14 4:12</c:v>
                </c:pt>
                <c:pt idx="682">
                  <c:v>12/9/14 4:12</c:v>
                </c:pt>
                <c:pt idx="683">
                  <c:v>12/9/14 4:13</c:v>
                </c:pt>
                <c:pt idx="684">
                  <c:v>12/9/14 4:13</c:v>
                </c:pt>
                <c:pt idx="685">
                  <c:v>12/9/14 4:13</c:v>
                </c:pt>
                <c:pt idx="686">
                  <c:v>12/9/14 4:13</c:v>
                </c:pt>
                <c:pt idx="687">
                  <c:v>12/9/14 4:13</c:v>
                </c:pt>
                <c:pt idx="688">
                  <c:v>12/9/14 4:14</c:v>
                </c:pt>
                <c:pt idx="689">
                  <c:v>12/9/14 4:14</c:v>
                </c:pt>
                <c:pt idx="690">
                  <c:v>12/9/14 4:14</c:v>
                </c:pt>
                <c:pt idx="691">
                  <c:v>12/9/14 4:15</c:v>
                </c:pt>
                <c:pt idx="692">
                  <c:v>12/9/14 4:16</c:v>
                </c:pt>
                <c:pt idx="693">
                  <c:v>12/9/14 4:16</c:v>
                </c:pt>
                <c:pt idx="694">
                  <c:v>12/9/14 4:16</c:v>
                </c:pt>
                <c:pt idx="695">
                  <c:v>12/9/14 4:16</c:v>
                </c:pt>
                <c:pt idx="696">
                  <c:v>12/9/14 4:16</c:v>
                </c:pt>
                <c:pt idx="697">
                  <c:v>12/9/14 4:16</c:v>
                </c:pt>
                <c:pt idx="698">
                  <c:v>12/9/14 4:16</c:v>
                </c:pt>
                <c:pt idx="699">
                  <c:v>12/9/14 4:17</c:v>
                </c:pt>
                <c:pt idx="700">
                  <c:v>12/9/14 4:17</c:v>
                </c:pt>
                <c:pt idx="701">
                  <c:v>12/9/14 4:18</c:v>
                </c:pt>
                <c:pt idx="702">
                  <c:v>12/9/14 4:18</c:v>
                </c:pt>
                <c:pt idx="703">
                  <c:v>12/9/14 4:18</c:v>
                </c:pt>
                <c:pt idx="704">
                  <c:v>12/9/14 4:18</c:v>
                </c:pt>
                <c:pt idx="705">
                  <c:v>12/9/14 4:18</c:v>
                </c:pt>
                <c:pt idx="706">
                  <c:v>12/9/14 4:18</c:v>
                </c:pt>
                <c:pt idx="707">
                  <c:v>12/9/14 4:18</c:v>
                </c:pt>
                <c:pt idx="708">
                  <c:v>12/9/14 4:18</c:v>
                </c:pt>
                <c:pt idx="709">
                  <c:v>12/9/14 4:18</c:v>
                </c:pt>
                <c:pt idx="710">
                  <c:v>12/9/14 4:19</c:v>
                </c:pt>
                <c:pt idx="711">
                  <c:v>12/9/14 4:20</c:v>
                </c:pt>
                <c:pt idx="712">
                  <c:v>12/9/14 4:20</c:v>
                </c:pt>
                <c:pt idx="713">
                  <c:v>12/9/14 4:20</c:v>
                </c:pt>
                <c:pt idx="714">
                  <c:v>12/9/14 4:20</c:v>
                </c:pt>
                <c:pt idx="715">
                  <c:v>12/9/14 4:20</c:v>
                </c:pt>
                <c:pt idx="716">
                  <c:v>12/9/14 4:21</c:v>
                </c:pt>
                <c:pt idx="717">
                  <c:v>12/9/14 4:21</c:v>
                </c:pt>
                <c:pt idx="718">
                  <c:v>12/9/14 4:21</c:v>
                </c:pt>
                <c:pt idx="719">
                  <c:v>12/9/14 4:21</c:v>
                </c:pt>
                <c:pt idx="720">
                  <c:v>12/9/14 4:21</c:v>
                </c:pt>
                <c:pt idx="721">
                  <c:v>12/9/14 4:21</c:v>
                </c:pt>
                <c:pt idx="722">
                  <c:v>12/9/14 4:21</c:v>
                </c:pt>
                <c:pt idx="723">
                  <c:v>12/9/14 4:21</c:v>
                </c:pt>
                <c:pt idx="724">
                  <c:v>12/9/14 4:23</c:v>
                </c:pt>
                <c:pt idx="725">
                  <c:v>12/9/14 4:23</c:v>
                </c:pt>
                <c:pt idx="726">
                  <c:v>12/9/14 4:23</c:v>
                </c:pt>
                <c:pt idx="727">
                  <c:v>12/9/14 4:23</c:v>
                </c:pt>
                <c:pt idx="728">
                  <c:v>12/9/14 4:23</c:v>
                </c:pt>
                <c:pt idx="729">
                  <c:v>12/9/14 4:23</c:v>
                </c:pt>
                <c:pt idx="730">
                  <c:v>12/9/14 4:23</c:v>
                </c:pt>
                <c:pt idx="731">
                  <c:v>12/9/14 4:23</c:v>
                </c:pt>
                <c:pt idx="732">
                  <c:v>12/9/14 4:23</c:v>
                </c:pt>
                <c:pt idx="733">
                  <c:v>12/9/14 4:23</c:v>
                </c:pt>
                <c:pt idx="734">
                  <c:v>12/9/14 4:23</c:v>
                </c:pt>
                <c:pt idx="735">
                  <c:v>12/9/14 4:25</c:v>
                </c:pt>
                <c:pt idx="736">
                  <c:v>12/9/14 4:25</c:v>
                </c:pt>
                <c:pt idx="737">
                  <c:v>12/9/14 4:25</c:v>
                </c:pt>
                <c:pt idx="738">
                  <c:v>12/9/14 4:25</c:v>
                </c:pt>
                <c:pt idx="739">
                  <c:v>12/9/14 4:25</c:v>
                </c:pt>
                <c:pt idx="740">
                  <c:v>12/9/14 4:26</c:v>
                </c:pt>
                <c:pt idx="741">
                  <c:v>12/9/14 4:26</c:v>
                </c:pt>
                <c:pt idx="742">
                  <c:v>12/9/14 4:27</c:v>
                </c:pt>
                <c:pt idx="743">
                  <c:v>12/9/14 4:28</c:v>
                </c:pt>
                <c:pt idx="744">
                  <c:v>12/9/14 4:28</c:v>
                </c:pt>
                <c:pt idx="745">
                  <c:v>12/9/14 4:28</c:v>
                </c:pt>
                <c:pt idx="746">
                  <c:v>12/9/14 4:29</c:v>
                </c:pt>
                <c:pt idx="747">
                  <c:v>12/9/14 4:29</c:v>
                </c:pt>
                <c:pt idx="748">
                  <c:v>12/9/14 4:29</c:v>
                </c:pt>
                <c:pt idx="749">
                  <c:v>12/9/14 4:29</c:v>
                </c:pt>
                <c:pt idx="750">
                  <c:v>12/9/14 4:30</c:v>
                </c:pt>
                <c:pt idx="751">
                  <c:v>12/9/14 4:31</c:v>
                </c:pt>
                <c:pt idx="752">
                  <c:v>12/9/14 4:31</c:v>
                </c:pt>
                <c:pt idx="753">
                  <c:v>12/9/14 4:31</c:v>
                </c:pt>
                <c:pt idx="754">
                  <c:v>12/9/14 4:31</c:v>
                </c:pt>
                <c:pt idx="755">
                  <c:v>12/9/14 4:31</c:v>
                </c:pt>
                <c:pt idx="756">
                  <c:v>12/9/14 4:31</c:v>
                </c:pt>
                <c:pt idx="757">
                  <c:v>12/9/14 4:32</c:v>
                </c:pt>
                <c:pt idx="758">
                  <c:v>12/9/14 4:32</c:v>
                </c:pt>
                <c:pt idx="759">
                  <c:v>12/9/14 4:33</c:v>
                </c:pt>
                <c:pt idx="760">
                  <c:v>12/9/14 4:33</c:v>
                </c:pt>
                <c:pt idx="761">
                  <c:v>12/9/14 4:33</c:v>
                </c:pt>
                <c:pt idx="762">
                  <c:v>12/9/14 4:33</c:v>
                </c:pt>
                <c:pt idx="763">
                  <c:v>12/9/14 4:33</c:v>
                </c:pt>
                <c:pt idx="764">
                  <c:v>12/9/14 4:33</c:v>
                </c:pt>
                <c:pt idx="765">
                  <c:v>12/9/14 4:33</c:v>
                </c:pt>
                <c:pt idx="766">
                  <c:v>12/9/14 4:34</c:v>
                </c:pt>
                <c:pt idx="767">
                  <c:v>12/9/14 4:34</c:v>
                </c:pt>
                <c:pt idx="768">
                  <c:v>12/9/14 4:35</c:v>
                </c:pt>
                <c:pt idx="769">
                  <c:v>12/9/14 4:35</c:v>
                </c:pt>
                <c:pt idx="770">
                  <c:v>12/9/14 4:35</c:v>
                </c:pt>
                <c:pt idx="771">
                  <c:v>12/9/14 4:35</c:v>
                </c:pt>
                <c:pt idx="772">
                  <c:v>12/9/14 4:36</c:v>
                </c:pt>
                <c:pt idx="773">
                  <c:v>12/9/14 4:36</c:v>
                </c:pt>
                <c:pt idx="774">
                  <c:v>12/9/14 4:36</c:v>
                </c:pt>
                <c:pt idx="775">
                  <c:v>12/9/14 4:36</c:v>
                </c:pt>
                <c:pt idx="776">
                  <c:v>12/9/14 4:36</c:v>
                </c:pt>
                <c:pt idx="777">
                  <c:v>12/9/14 4:37</c:v>
                </c:pt>
                <c:pt idx="778">
                  <c:v>12/9/14 4:37</c:v>
                </c:pt>
                <c:pt idx="779">
                  <c:v>12/9/14 4:37</c:v>
                </c:pt>
                <c:pt idx="780">
                  <c:v>12/9/14 4:38</c:v>
                </c:pt>
                <c:pt idx="781">
                  <c:v>12/9/14 4:38</c:v>
                </c:pt>
                <c:pt idx="782">
                  <c:v>12/9/14 4:38</c:v>
                </c:pt>
                <c:pt idx="783">
                  <c:v>12/9/14 4:38</c:v>
                </c:pt>
                <c:pt idx="784">
                  <c:v>12/9/14 4:38</c:v>
                </c:pt>
                <c:pt idx="785">
                  <c:v>12/9/14 4:38</c:v>
                </c:pt>
                <c:pt idx="786">
                  <c:v>12/9/14 4:39</c:v>
                </c:pt>
                <c:pt idx="787">
                  <c:v>12/9/14 4:39</c:v>
                </c:pt>
                <c:pt idx="788">
                  <c:v>12/9/14 4:39</c:v>
                </c:pt>
                <c:pt idx="789">
                  <c:v>12/9/14 4:40</c:v>
                </c:pt>
                <c:pt idx="790">
                  <c:v>12/9/14 4:41</c:v>
                </c:pt>
                <c:pt idx="791">
                  <c:v>12/9/14 4:42</c:v>
                </c:pt>
                <c:pt idx="792">
                  <c:v>12/9/14 4:42</c:v>
                </c:pt>
                <c:pt idx="793">
                  <c:v>12/9/14 4:42</c:v>
                </c:pt>
                <c:pt idx="794">
                  <c:v>12/9/14 4:42</c:v>
                </c:pt>
                <c:pt idx="795">
                  <c:v>12/9/14 4:42</c:v>
                </c:pt>
                <c:pt idx="796">
                  <c:v>12/9/14 4:43</c:v>
                </c:pt>
                <c:pt idx="797">
                  <c:v>12/9/14 4:43</c:v>
                </c:pt>
                <c:pt idx="798">
                  <c:v>12/9/14 4:43</c:v>
                </c:pt>
                <c:pt idx="799">
                  <c:v>12/9/14 4:43</c:v>
                </c:pt>
                <c:pt idx="800">
                  <c:v>12/9/14 4:43</c:v>
                </c:pt>
                <c:pt idx="801">
                  <c:v>12/9/14 4:43</c:v>
                </c:pt>
                <c:pt idx="802">
                  <c:v>12/9/14 4:43</c:v>
                </c:pt>
                <c:pt idx="803">
                  <c:v>12/9/14 4:43</c:v>
                </c:pt>
                <c:pt idx="804">
                  <c:v>12/9/14 4:44</c:v>
                </c:pt>
                <c:pt idx="805">
                  <c:v>12/9/14 4:45</c:v>
                </c:pt>
                <c:pt idx="806">
                  <c:v>12/9/14 4:45</c:v>
                </c:pt>
                <c:pt idx="807">
                  <c:v>12/9/14 4:45</c:v>
                </c:pt>
                <c:pt idx="808">
                  <c:v>12/9/14 4:45</c:v>
                </c:pt>
                <c:pt idx="809">
                  <c:v>12/9/14 4:46</c:v>
                </c:pt>
                <c:pt idx="810">
                  <c:v>12/9/14 4:46</c:v>
                </c:pt>
                <c:pt idx="811">
                  <c:v>12/9/14 4:46</c:v>
                </c:pt>
                <c:pt idx="812">
                  <c:v>12/9/14 4:48</c:v>
                </c:pt>
                <c:pt idx="813">
                  <c:v>12/9/14 4:48</c:v>
                </c:pt>
                <c:pt idx="814">
                  <c:v>12/9/14 4:48</c:v>
                </c:pt>
                <c:pt idx="815">
                  <c:v>12/9/14 4:48</c:v>
                </c:pt>
                <c:pt idx="816">
                  <c:v>12/9/14 4:48</c:v>
                </c:pt>
                <c:pt idx="817">
                  <c:v>12/9/14 4:48</c:v>
                </c:pt>
                <c:pt idx="818">
                  <c:v>12/9/14 4:48</c:v>
                </c:pt>
                <c:pt idx="819">
                  <c:v>12/9/14 4:49</c:v>
                </c:pt>
                <c:pt idx="820">
                  <c:v>12/9/14 4:50</c:v>
                </c:pt>
                <c:pt idx="821">
                  <c:v>12/9/14 4:50</c:v>
                </c:pt>
                <c:pt idx="822">
                  <c:v>12/9/14 4:50</c:v>
                </c:pt>
                <c:pt idx="823">
                  <c:v>12/9/14 4:51</c:v>
                </c:pt>
                <c:pt idx="824">
                  <c:v>12/9/14 4:51</c:v>
                </c:pt>
                <c:pt idx="825">
                  <c:v>12/9/14 4:51</c:v>
                </c:pt>
                <c:pt idx="826">
                  <c:v>12/9/14 4:52</c:v>
                </c:pt>
                <c:pt idx="827">
                  <c:v>12/9/14 4:52</c:v>
                </c:pt>
                <c:pt idx="828">
                  <c:v>12/9/14 4:52</c:v>
                </c:pt>
                <c:pt idx="829">
                  <c:v>12/9/14 4:53</c:v>
                </c:pt>
                <c:pt idx="830">
                  <c:v>12/9/14 4:54</c:v>
                </c:pt>
                <c:pt idx="831">
                  <c:v>12/9/14 4:54</c:v>
                </c:pt>
                <c:pt idx="832">
                  <c:v>12/9/14 4:54</c:v>
                </c:pt>
                <c:pt idx="833">
                  <c:v>12/9/14 4:54</c:v>
                </c:pt>
                <c:pt idx="834">
                  <c:v>12/9/14 4:54</c:v>
                </c:pt>
                <c:pt idx="835">
                  <c:v>12/9/14 4:54</c:v>
                </c:pt>
                <c:pt idx="836">
                  <c:v>12/9/14 4:54</c:v>
                </c:pt>
                <c:pt idx="837">
                  <c:v>12/9/14 4:55</c:v>
                </c:pt>
                <c:pt idx="838">
                  <c:v>12/9/14 4:55</c:v>
                </c:pt>
                <c:pt idx="839">
                  <c:v>12/9/14 4:55</c:v>
                </c:pt>
                <c:pt idx="840">
                  <c:v>12/9/14 4:56</c:v>
                </c:pt>
                <c:pt idx="841">
                  <c:v>12/9/14 4:57</c:v>
                </c:pt>
                <c:pt idx="842">
                  <c:v>12/9/14 4:57</c:v>
                </c:pt>
                <c:pt idx="843">
                  <c:v>12/9/14 4:57</c:v>
                </c:pt>
                <c:pt idx="844">
                  <c:v>12/9/14 4:57</c:v>
                </c:pt>
                <c:pt idx="845">
                  <c:v>12/9/14 4:57</c:v>
                </c:pt>
                <c:pt idx="846">
                  <c:v>12/9/14 4:58</c:v>
                </c:pt>
                <c:pt idx="847">
                  <c:v>12/9/14 4:58</c:v>
                </c:pt>
                <c:pt idx="848">
                  <c:v>12/9/14 4:58</c:v>
                </c:pt>
                <c:pt idx="849">
                  <c:v>12/9/14 4:58</c:v>
                </c:pt>
                <c:pt idx="850">
                  <c:v>12/9/14 4:59</c:v>
                </c:pt>
                <c:pt idx="851">
                  <c:v>12/9/14 4:59</c:v>
                </c:pt>
                <c:pt idx="852">
                  <c:v>12/9/14 4:59</c:v>
                </c:pt>
                <c:pt idx="853">
                  <c:v>12/9/14 4:59</c:v>
                </c:pt>
                <c:pt idx="854">
                  <c:v>12/9/14 5:00</c:v>
                </c:pt>
                <c:pt idx="855">
                  <c:v>12/9/14 5:00</c:v>
                </c:pt>
                <c:pt idx="856">
                  <c:v>12/9/14 5:00</c:v>
                </c:pt>
                <c:pt idx="857">
                  <c:v>12/9/14 5:00</c:v>
                </c:pt>
                <c:pt idx="858">
                  <c:v>12/9/14 5:00</c:v>
                </c:pt>
                <c:pt idx="859">
                  <c:v>12/9/14 5:00</c:v>
                </c:pt>
                <c:pt idx="860">
                  <c:v>12/9/14 5:01</c:v>
                </c:pt>
                <c:pt idx="861">
                  <c:v>12/9/14 5:01</c:v>
                </c:pt>
                <c:pt idx="862">
                  <c:v>12/9/14 5:01</c:v>
                </c:pt>
                <c:pt idx="863">
                  <c:v>12/9/14 5:01</c:v>
                </c:pt>
                <c:pt idx="864">
                  <c:v>12/9/14 5:01</c:v>
                </c:pt>
                <c:pt idx="865">
                  <c:v>12/9/14 5:01</c:v>
                </c:pt>
                <c:pt idx="866">
                  <c:v>12/9/14 5:01</c:v>
                </c:pt>
                <c:pt idx="867">
                  <c:v>12/9/14 5:03</c:v>
                </c:pt>
                <c:pt idx="868">
                  <c:v>12/9/14 5:04</c:v>
                </c:pt>
                <c:pt idx="869">
                  <c:v>12/9/14 5:04</c:v>
                </c:pt>
                <c:pt idx="870">
                  <c:v>12/9/14 5:04</c:v>
                </c:pt>
                <c:pt idx="871">
                  <c:v>12/9/14 5:04</c:v>
                </c:pt>
                <c:pt idx="872">
                  <c:v>12/9/14 5:04</c:v>
                </c:pt>
                <c:pt idx="873">
                  <c:v>12/9/14 5:05</c:v>
                </c:pt>
                <c:pt idx="874">
                  <c:v>12/9/14 5:05</c:v>
                </c:pt>
                <c:pt idx="875">
                  <c:v>12/9/14 5:06</c:v>
                </c:pt>
                <c:pt idx="876">
                  <c:v>12/9/14 5:06</c:v>
                </c:pt>
                <c:pt idx="877">
                  <c:v>12/9/14 5:06</c:v>
                </c:pt>
                <c:pt idx="878">
                  <c:v>12/9/14 5:06</c:v>
                </c:pt>
                <c:pt idx="879">
                  <c:v>12/9/14 5:07</c:v>
                </c:pt>
                <c:pt idx="880">
                  <c:v>12/9/14 5:07</c:v>
                </c:pt>
                <c:pt idx="881">
                  <c:v>12/9/14 5:07</c:v>
                </c:pt>
                <c:pt idx="882">
                  <c:v>12/9/14 5:07</c:v>
                </c:pt>
                <c:pt idx="883">
                  <c:v>12/9/14 5:08</c:v>
                </c:pt>
                <c:pt idx="884">
                  <c:v>12/9/14 5:08</c:v>
                </c:pt>
                <c:pt idx="885">
                  <c:v>12/9/14 5:09</c:v>
                </c:pt>
                <c:pt idx="886">
                  <c:v>12/9/14 5:09</c:v>
                </c:pt>
                <c:pt idx="887">
                  <c:v>12/9/14 5:09</c:v>
                </c:pt>
                <c:pt idx="888">
                  <c:v>12/9/14 5:09</c:v>
                </c:pt>
                <c:pt idx="889">
                  <c:v>12/9/14 5:10</c:v>
                </c:pt>
                <c:pt idx="890">
                  <c:v>12/9/14 5:11</c:v>
                </c:pt>
                <c:pt idx="891">
                  <c:v>12/9/14 5:11</c:v>
                </c:pt>
                <c:pt idx="892">
                  <c:v>12/9/14 5:11</c:v>
                </c:pt>
                <c:pt idx="893">
                  <c:v>12/9/14 5:12</c:v>
                </c:pt>
                <c:pt idx="894">
                  <c:v>12/9/14 5:12</c:v>
                </c:pt>
                <c:pt idx="895">
                  <c:v>12/9/14 5:12</c:v>
                </c:pt>
                <c:pt idx="896">
                  <c:v>12/9/14 5:12</c:v>
                </c:pt>
                <c:pt idx="897">
                  <c:v>12/9/14 5:12</c:v>
                </c:pt>
                <c:pt idx="898">
                  <c:v>12/9/14 5:13</c:v>
                </c:pt>
                <c:pt idx="899">
                  <c:v>12/9/14 5:13</c:v>
                </c:pt>
                <c:pt idx="900">
                  <c:v>12/9/14 5:13</c:v>
                </c:pt>
                <c:pt idx="901">
                  <c:v>12/9/14 5:13</c:v>
                </c:pt>
                <c:pt idx="902">
                  <c:v>12/9/14 5:13</c:v>
                </c:pt>
                <c:pt idx="903">
                  <c:v>12/9/14 5:13</c:v>
                </c:pt>
                <c:pt idx="904">
                  <c:v>12/9/14 5:13</c:v>
                </c:pt>
                <c:pt idx="905">
                  <c:v>12/9/14 5:14</c:v>
                </c:pt>
                <c:pt idx="906">
                  <c:v>12/9/14 5:14</c:v>
                </c:pt>
                <c:pt idx="907">
                  <c:v>12/9/14 5:14</c:v>
                </c:pt>
                <c:pt idx="908">
                  <c:v>12/9/14 5:14</c:v>
                </c:pt>
                <c:pt idx="909">
                  <c:v>12/9/14 5:14</c:v>
                </c:pt>
                <c:pt idx="910">
                  <c:v>12/9/14 5:14</c:v>
                </c:pt>
                <c:pt idx="911">
                  <c:v>12/9/14 5:15</c:v>
                </c:pt>
                <c:pt idx="912">
                  <c:v>12/9/14 5:15</c:v>
                </c:pt>
                <c:pt idx="913">
                  <c:v>12/9/14 5:15</c:v>
                </c:pt>
                <c:pt idx="914">
                  <c:v>12/9/14 5:15</c:v>
                </c:pt>
                <c:pt idx="915">
                  <c:v>12/9/14 5:16</c:v>
                </c:pt>
                <c:pt idx="916">
                  <c:v>12/9/14 5:16</c:v>
                </c:pt>
                <c:pt idx="917">
                  <c:v>12/9/14 5:16</c:v>
                </c:pt>
                <c:pt idx="918">
                  <c:v>12/9/14 5:16</c:v>
                </c:pt>
                <c:pt idx="919">
                  <c:v>12/9/14 5:16</c:v>
                </c:pt>
                <c:pt idx="920">
                  <c:v>12/9/14 5:16</c:v>
                </c:pt>
                <c:pt idx="921">
                  <c:v>12/9/14 5:16</c:v>
                </c:pt>
                <c:pt idx="922">
                  <c:v>12/9/14 5:17</c:v>
                </c:pt>
                <c:pt idx="923">
                  <c:v>12/9/14 5:17</c:v>
                </c:pt>
                <c:pt idx="924">
                  <c:v>12/9/14 5:17</c:v>
                </c:pt>
                <c:pt idx="925">
                  <c:v>12/9/14 5:18</c:v>
                </c:pt>
                <c:pt idx="926">
                  <c:v>12/9/14 5:18</c:v>
                </c:pt>
                <c:pt idx="927">
                  <c:v>12/9/14 5:18</c:v>
                </c:pt>
                <c:pt idx="928">
                  <c:v>12/9/14 5:18</c:v>
                </c:pt>
                <c:pt idx="929">
                  <c:v>12/9/14 5:18</c:v>
                </c:pt>
                <c:pt idx="930">
                  <c:v>12/9/14 5:19</c:v>
                </c:pt>
                <c:pt idx="931">
                  <c:v>12/9/14 5:19</c:v>
                </c:pt>
                <c:pt idx="932">
                  <c:v>12/9/14 5:19</c:v>
                </c:pt>
                <c:pt idx="933">
                  <c:v>12/9/14 5:20</c:v>
                </c:pt>
                <c:pt idx="934">
                  <c:v>12/9/14 5:20</c:v>
                </c:pt>
                <c:pt idx="935">
                  <c:v>12/9/14 5:20</c:v>
                </c:pt>
                <c:pt idx="936">
                  <c:v>12/9/14 5:21</c:v>
                </c:pt>
                <c:pt idx="937">
                  <c:v>12/9/14 5:22</c:v>
                </c:pt>
                <c:pt idx="938">
                  <c:v>12/9/14 5:22</c:v>
                </c:pt>
                <c:pt idx="939">
                  <c:v>12/9/14 5:24</c:v>
                </c:pt>
                <c:pt idx="940">
                  <c:v>12/9/14 5:25</c:v>
                </c:pt>
                <c:pt idx="941">
                  <c:v>12/9/14 5:26</c:v>
                </c:pt>
                <c:pt idx="942">
                  <c:v>12/9/14 5:26</c:v>
                </c:pt>
                <c:pt idx="943">
                  <c:v>12/9/14 5:26</c:v>
                </c:pt>
                <c:pt idx="944">
                  <c:v>12/9/14 5:26</c:v>
                </c:pt>
                <c:pt idx="945">
                  <c:v>12/9/14 5:27</c:v>
                </c:pt>
                <c:pt idx="946">
                  <c:v>12/9/14 5:27</c:v>
                </c:pt>
                <c:pt idx="947">
                  <c:v>12/9/14 5:27</c:v>
                </c:pt>
                <c:pt idx="948">
                  <c:v>12/9/14 5:27</c:v>
                </c:pt>
                <c:pt idx="949">
                  <c:v>12/9/14 5:27</c:v>
                </c:pt>
                <c:pt idx="950">
                  <c:v>12/9/14 5:28</c:v>
                </c:pt>
                <c:pt idx="951">
                  <c:v>12/9/14 5:29</c:v>
                </c:pt>
                <c:pt idx="952">
                  <c:v>12/9/14 5:29</c:v>
                </c:pt>
                <c:pt idx="953">
                  <c:v>12/9/14 5:29</c:v>
                </c:pt>
                <c:pt idx="954">
                  <c:v>12/9/14 5:29</c:v>
                </c:pt>
                <c:pt idx="955">
                  <c:v>12/9/14 5:30</c:v>
                </c:pt>
                <c:pt idx="956">
                  <c:v>12/9/14 5:30</c:v>
                </c:pt>
                <c:pt idx="957">
                  <c:v>12/9/14 5:31</c:v>
                </c:pt>
                <c:pt idx="958">
                  <c:v>12/9/14 5:33</c:v>
                </c:pt>
                <c:pt idx="959">
                  <c:v>12/9/14 5:33</c:v>
                </c:pt>
                <c:pt idx="960">
                  <c:v>12/9/14 5:33</c:v>
                </c:pt>
                <c:pt idx="961">
                  <c:v>12/9/14 5:34</c:v>
                </c:pt>
                <c:pt idx="962">
                  <c:v>12/9/14 5:34</c:v>
                </c:pt>
                <c:pt idx="963">
                  <c:v>12/9/14 5:35</c:v>
                </c:pt>
                <c:pt idx="964">
                  <c:v>12/9/14 5:35</c:v>
                </c:pt>
                <c:pt idx="965">
                  <c:v>12/9/14 5:35</c:v>
                </c:pt>
                <c:pt idx="966">
                  <c:v>12/9/14 5:35</c:v>
                </c:pt>
                <c:pt idx="967">
                  <c:v>12/9/14 5:35</c:v>
                </c:pt>
                <c:pt idx="968">
                  <c:v>12/9/14 5:36</c:v>
                </c:pt>
                <c:pt idx="969">
                  <c:v>12/9/14 5:37</c:v>
                </c:pt>
                <c:pt idx="970">
                  <c:v>12/9/14 5:37</c:v>
                </c:pt>
                <c:pt idx="971">
                  <c:v>12/9/14 5:37</c:v>
                </c:pt>
                <c:pt idx="972">
                  <c:v>12/9/14 5:38</c:v>
                </c:pt>
                <c:pt idx="973">
                  <c:v>12/9/14 5:38</c:v>
                </c:pt>
                <c:pt idx="974">
                  <c:v>12/9/14 5:38</c:v>
                </c:pt>
                <c:pt idx="975">
                  <c:v>12/9/14 5:39</c:v>
                </c:pt>
                <c:pt idx="976">
                  <c:v>12/9/14 5:39</c:v>
                </c:pt>
                <c:pt idx="977">
                  <c:v>12/9/14 5:39</c:v>
                </c:pt>
                <c:pt idx="978">
                  <c:v>12/9/14 5:41</c:v>
                </c:pt>
                <c:pt idx="979">
                  <c:v>12/9/14 5:41</c:v>
                </c:pt>
                <c:pt idx="980">
                  <c:v>12/9/14 5:41</c:v>
                </c:pt>
                <c:pt idx="981">
                  <c:v>12/9/14 5:42</c:v>
                </c:pt>
                <c:pt idx="982">
                  <c:v>12/9/14 5:42</c:v>
                </c:pt>
                <c:pt idx="983">
                  <c:v>12/9/14 5:43</c:v>
                </c:pt>
                <c:pt idx="984">
                  <c:v>12/9/14 5:43</c:v>
                </c:pt>
                <c:pt idx="985">
                  <c:v>12/9/14 5:43</c:v>
                </c:pt>
                <c:pt idx="986">
                  <c:v>12/9/14 5:43</c:v>
                </c:pt>
                <c:pt idx="987">
                  <c:v>12/9/14 5:43</c:v>
                </c:pt>
                <c:pt idx="988">
                  <c:v>12/9/14 5:44</c:v>
                </c:pt>
                <c:pt idx="989">
                  <c:v>12/9/14 5:44</c:v>
                </c:pt>
                <c:pt idx="990">
                  <c:v>12/9/14 5:44</c:v>
                </c:pt>
                <c:pt idx="991">
                  <c:v>12/9/14 5:44</c:v>
                </c:pt>
                <c:pt idx="992">
                  <c:v>12/9/14 5:45</c:v>
                </c:pt>
                <c:pt idx="993">
                  <c:v>12/9/14 5:45</c:v>
                </c:pt>
                <c:pt idx="994">
                  <c:v>12/9/14 5:45</c:v>
                </c:pt>
                <c:pt idx="995">
                  <c:v>12/9/14 5:45</c:v>
                </c:pt>
                <c:pt idx="996">
                  <c:v>12/9/14 5:45</c:v>
                </c:pt>
                <c:pt idx="997">
                  <c:v>12/9/14 5:45</c:v>
                </c:pt>
                <c:pt idx="998">
                  <c:v>12/9/14 5:45</c:v>
                </c:pt>
                <c:pt idx="999">
                  <c:v>12/9/14 5:46</c:v>
                </c:pt>
                <c:pt idx="1000">
                  <c:v>12/9/14 5:46</c:v>
                </c:pt>
                <c:pt idx="1001">
                  <c:v>12/9/14 5:47</c:v>
                </c:pt>
                <c:pt idx="1002">
                  <c:v>12/9/14 5:47</c:v>
                </c:pt>
                <c:pt idx="1003">
                  <c:v>12/9/14 5:48</c:v>
                </c:pt>
                <c:pt idx="1004">
                  <c:v>12/9/14 5:49</c:v>
                </c:pt>
                <c:pt idx="1005">
                  <c:v>12/9/14 5:49</c:v>
                </c:pt>
                <c:pt idx="1006">
                  <c:v>12/9/14 5:49</c:v>
                </c:pt>
                <c:pt idx="1007">
                  <c:v>12/9/14 5:50</c:v>
                </c:pt>
                <c:pt idx="1008">
                  <c:v>12/9/14 5:50</c:v>
                </c:pt>
                <c:pt idx="1009">
                  <c:v>12/9/14 5:51</c:v>
                </c:pt>
                <c:pt idx="1010">
                  <c:v>12/9/14 5:51</c:v>
                </c:pt>
                <c:pt idx="1011">
                  <c:v>12/9/14 5:51</c:v>
                </c:pt>
                <c:pt idx="1012">
                  <c:v>12/9/14 5:52</c:v>
                </c:pt>
                <c:pt idx="1013">
                  <c:v>12/9/14 5:52</c:v>
                </c:pt>
                <c:pt idx="1014">
                  <c:v>12/9/14 5:52</c:v>
                </c:pt>
                <c:pt idx="1015">
                  <c:v>12/9/14 5:52</c:v>
                </c:pt>
                <c:pt idx="1016">
                  <c:v>12/9/14 5:53</c:v>
                </c:pt>
                <c:pt idx="1017">
                  <c:v>12/9/14 5:53</c:v>
                </c:pt>
                <c:pt idx="1018">
                  <c:v>12/9/14 5:53</c:v>
                </c:pt>
                <c:pt idx="1019">
                  <c:v>12/9/14 5:53</c:v>
                </c:pt>
                <c:pt idx="1020">
                  <c:v>12/9/14 5:54</c:v>
                </c:pt>
                <c:pt idx="1021">
                  <c:v>12/9/14 5:54</c:v>
                </c:pt>
                <c:pt idx="1022">
                  <c:v>12/9/14 5:54</c:v>
                </c:pt>
                <c:pt idx="1023">
                  <c:v>12/9/14 5:54</c:v>
                </c:pt>
                <c:pt idx="1024">
                  <c:v>12/9/14 5:54</c:v>
                </c:pt>
                <c:pt idx="1025">
                  <c:v>12/9/14 5:55</c:v>
                </c:pt>
                <c:pt idx="1026">
                  <c:v>12/9/14 5:55</c:v>
                </c:pt>
                <c:pt idx="1027">
                  <c:v>12/9/14 5:55</c:v>
                </c:pt>
                <c:pt idx="1028">
                  <c:v>12/9/14 5:55</c:v>
                </c:pt>
                <c:pt idx="1029">
                  <c:v>12/9/14 5:55</c:v>
                </c:pt>
                <c:pt idx="1030">
                  <c:v>12/9/14 5:55</c:v>
                </c:pt>
                <c:pt idx="1031">
                  <c:v>12/9/14 5:55</c:v>
                </c:pt>
                <c:pt idx="1032">
                  <c:v>12/9/14 5:55</c:v>
                </c:pt>
                <c:pt idx="1033">
                  <c:v>12/9/14 5:56</c:v>
                </c:pt>
                <c:pt idx="1034">
                  <c:v>12/9/14 5:56</c:v>
                </c:pt>
                <c:pt idx="1035">
                  <c:v>12/9/14 5:56</c:v>
                </c:pt>
                <c:pt idx="1036">
                  <c:v>12/9/14 5:56</c:v>
                </c:pt>
                <c:pt idx="1037">
                  <c:v>12/9/14 5:56</c:v>
                </c:pt>
                <c:pt idx="1038">
                  <c:v>12/9/14 5:58</c:v>
                </c:pt>
                <c:pt idx="1039">
                  <c:v>12/9/14 5:58</c:v>
                </c:pt>
                <c:pt idx="1040">
                  <c:v>12/9/14 5:58</c:v>
                </c:pt>
                <c:pt idx="1041">
                  <c:v>12/9/14 5:59</c:v>
                </c:pt>
                <c:pt idx="1042">
                  <c:v>12/9/14 6:00</c:v>
                </c:pt>
                <c:pt idx="1043">
                  <c:v>12/9/14 6:00</c:v>
                </c:pt>
                <c:pt idx="1044">
                  <c:v>12/9/14 6:00</c:v>
                </c:pt>
                <c:pt idx="1045">
                  <c:v>12/9/14 6:01</c:v>
                </c:pt>
                <c:pt idx="1046">
                  <c:v>12/9/14 6:01</c:v>
                </c:pt>
                <c:pt idx="1047">
                  <c:v>12/9/14 6:02</c:v>
                </c:pt>
                <c:pt idx="1048">
                  <c:v>12/9/14 6:02</c:v>
                </c:pt>
                <c:pt idx="1049">
                  <c:v>12/9/14 6:02</c:v>
                </c:pt>
                <c:pt idx="1050">
                  <c:v>12/9/14 6:02</c:v>
                </c:pt>
                <c:pt idx="1051">
                  <c:v>12/9/14 6:02</c:v>
                </c:pt>
                <c:pt idx="1052">
                  <c:v>12/9/14 6:02</c:v>
                </c:pt>
                <c:pt idx="1053">
                  <c:v>12/9/14 6:02</c:v>
                </c:pt>
                <c:pt idx="1054">
                  <c:v>12/9/14 6:04</c:v>
                </c:pt>
                <c:pt idx="1055">
                  <c:v>12/9/14 6:04</c:v>
                </c:pt>
                <c:pt idx="1056">
                  <c:v>12/9/14 6:05</c:v>
                </c:pt>
                <c:pt idx="1057">
                  <c:v>12/9/14 6:05</c:v>
                </c:pt>
                <c:pt idx="1058">
                  <c:v>12/9/14 6:05</c:v>
                </c:pt>
                <c:pt idx="1059">
                  <c:v>12/9/14 6:05</c:v>
                </c:pt>
                <c:pt idx="1060">
                  <c:v>12/9/14 6:05</c:v>
                </c:pt>
                <c:pt idx="1061">
                  <c:v>12/9/14 6:05</c:v>
                </c:pt>
                <c:pt idx="1062">
                  <c:v>12/9/14 6:05</c:v>
                </c:pt>
                <c:pt idx="1063">
                  <c:v>12/9/14 6:06</c:v>
                </c:pt>
                <c:pt idx="1064">
                  <c:v>12/9/14 6:06</c:v>
                </c:pt>
                <c:pt idx="1065">
                  <c:v>12/9/14 6:06</c:v>
                </c:pt>
                <c:pt idx="1066">
                  <c:v>12/9/14 6:06</c:v>
                </c:pt>
                <c:pt idx="1067">
                  <c:v>12/9/14 6:06</c:v>
                </c:pt>
                <c:pt idx="1068">
                  <c:v>12/9/14 6:07</c:v>
                </c:pt>
                <c:pt idx="1069">
                  <c:v>12/9/14 6:07</c:v>
                </c:pt>
                <c:pt idx="1070">
                  <c:v>12/9/14 6:07</c:v>
                </c:pt>
                <c:pt idx="1071">
                  <c:v>12/9/14 6:07</c:v>
                </c:pt>
                <c:pt idx="1072">
                  <c:v>12/9/14 6:08</c:v>
                </c:pt>
                <c:pt idx="1073">
                  <c:v>12/9/14 6:08</c:v>
                </c:pt>
                <c:pt idx="1074">
                  <c:v>12/9/14 6:08</c:v>
                </c:pt>
                <c:pt idx="1075">
                  <c:v>12/9/14 6:08</c:v>
                </c:pt>
                <c:pt idx="1076">
                  <c:v>12/9/14 6:08</c:v>
                </c:pt>
                <c:pt idx="1077">
                  <c:v>12/9/14 6:08</c:v>
                </c:pt>
                <c:pt idx="1078">
                  <c:v>12/9/14 6:09</c:v>
                </c:pt>
                <c:pt idx="1079">
                  <c:v>12/9/14 6:09</c:v>
                </c:pt>
                <c:pt idx="1080">
                  <c:v>12/9/14 6:10</c:v>
                </c:pt>
                <c:pt idx="1081">
                  <c:v>12/9/14 6:10</c:v>
                </c:pt>
                <c:pt idx="1082">
                  <c:v>12/9/14 6:10</c:v>
                </c:pt>
                <c:pt idx="1083">
                  <c:v>12/9/14 6:10</c:v>
                </c:pt>
                <c:pt idx="1084">
                  <c:v>12/9/14 6:10</c:v>
                </c:pt>
                <c:pt idx="1085">
                  <c:v>12/9/14 6:10</c:v>
                </c:pt>
                <c:pt idx="1086">
                  <c:v>12/9/14 6:10</c:v>
                </c:pt>
                <c:pt idx="1087">
                  <c:v>12/9/14 6:11</c:v>
                </c:pt>
                <c:pt idx="1088">
                  <c:v>12/9/14 6:11</c:v>
                </c:pt>
                <c:pt idx="1089">
                  <c:v>12/9/14 6:11</c:v>
                </c:pt>
                <c:pt idx="1090">
                  <c:v>12/9/14 6:11</c:v>
                </c:pt>
                <c:pt idx="1091">
                  <c:v>12/9/14 6:11</c:v>
                </c:pt>
                <c:pt idx="1092">
                  <c:v>12/9/14 6:11</c:v>
                </c:pt>
                <c:pt idx="1093">
                  <c:v>12/9/14 6:11</c:v>
                </c:pt>
                <c:pt idx="1094">
                  <c:v>12/9/14 6:11</c:v>
                </c:pt>
                <c:pt idx="1095">
                  <c:v>12/9/14 6:12</c:v>
                </c:pt>
                <c:pt idx="1096">
                  <c:v>12/9/14 6:12</c:v>
                </c:pt>
                <c:pt idx="1097">
                  <c:v>12/9/14 6:12</c:v>
                </c:pt>
                <c:pt idx="1098">
                  <c:v>12/9/14 6:13</c:v>
                </c:pt>
                <c:pt idx="1099">
                  <c:v>12/9/14 6:13</c:v>
                </c:pt>
                <c:pt idx="1100">
                  <c:v>12/9/14 6:13</c:v>
                </c:pt>
                <c:pt idx="1101">
                  <c:v>12/9/14 6:13</c:v>
                </c:pt>
                <c:pt idx="1102">
                  <c:v>12/9/14 6:14</c:v>
                </c:pt>
                <c:pt idx="1103">
                  <c:v>12/9/14 6:14</c:v>
                </c:pt>
                <c:pt idx="1104">
                  <c:v>12/9/14 6:14</c:v>
                </c:pt>
                <c:pt idx="1105">
                  <c:v>12/9/14 6:15</c:v>
                </c:pt>
                <c:pt idx="1106">
                  <c:v>12/9/14 6:15</c:v>
                </c:pt>
                <c:pt idx="1107">
                  <c:v>12/9/14 6:15</c:v>
                </c:pt>
                <c:pt idx="1108">
                  <c:v>12/9/14 6:15</c:v>
                </c:pt>
                <c:pt idx="1109">
                  <c:v>12/9/14 6:15</c:v>
                </c:pt>
                <c:pt idx="1110">
                  <c:v>12/9/14 6:16</c:v>
                </c:pt>
                <c:pt idx="1111">
                  <c:v>12/9/14 6:16</c:v>
                </c:pt>
                <c:pt idx="1112">
                  <c:v>12/9/14 6:16</c:v>
                </c:pt>
                <c:pt idx="1113">
                  <c:v>12/9/14 6:17</c:v>
                </c:pt>
                <c:pt idx="1114">
                  <c:v>12/9/14 6:18</c:v>
                </c:pt>
                <c:pt idx="1115">
                  <c:v>12/9/14 6:18</c:v>
                </c:pt>
                <c:pt idx="1116">
                  <c:v>12/9/14 6:19</c:v>
                </c:pt>
                <c:pt idx="1117">
                  <c:v>12/9/14 6:19</c:v>
                </c:pt>
                <c:pt idx="1118">
                  <c:v>12/9/14 6:19</c:v>
                </c:pt>
                <c:pt idx="1119">
                  <c:v>12/9/14 6:20</c:v>
                </c:pt>
                <c:pt idx="1120">
                  <c:v>12/9/14 6:20</c:v>
                </c:pt>
                <c:pt idx="1121">
                  <c:v>12/9/14 6:20</c:v>
                </c:pt>
                <c:pt idx="1122">
                  <c:v>12/9/14 6:21</c:v>
                </c:pt>
                <c:pt idx="1123">
                  <c:v>12/9/14 6:21</c:v>
                </c:pt>
                <c:pt idx="1124">
                  <c:v>12/9/14 6:22</c:v>
                </c:pt>
                <c:pt idx="1125">
                  <c:v>12/9/14 6:23</c:v>
                </c:pt>
                <c:pt idx="1126">
                  <c:v>12/9/14 6:23</c:v>
                </c:pt>
                <c:pt idx="1127">
                  <c:v>12/9/14 6:23</c:v>
                </c:pt>
                <c:pt idx="1128">
                  <c:v>12/9/14 6:23</c:v>
                </c:pt>
                <c:pt idx="1129">
                  <c:v>12/9/14 6:23</c:v>
                </c:pt>
                <c:pt idx="1130">
                  <c:v>12/9/14 6:23</c:v>
                </c:pt>
                <c:pt idx="1131">
                  <c:v>12/9/14 6:24</c:v>
                </c:pt>
                <c:pt idx="1132">
                  <c:v>12/9/14 6:24</c:v>
                </c:pt>
                <c:pt idx="1133">
                  <c:v>12/9/14 6:24</c:v>
                </c:pt>
                <c:pt idx="1134">
                  <c:v>12/9/14 6:25</c:v>
                </c:pt>
                <c:pt idx="1135">
                  <c:v>12/9/14 6:25</c:v>
                </c:pt>
                <c:pt idx="1136">
                  <c:v>12/9/14 6:26</c:v>
                </c:pt>
                <c:pt idx="1137">
                  <c:v>12/9/14 6:27</c:v>
                </c:pt>
                <c:pt idx="1138">
                  <c:v>12/9/14 6:32</c:v>
                </c:pt>
                <c:pt idx="1139">
                  <c:v>12/9/14 6:32</c:v>
                </c:pt>
                <c:pt idx="1140">
                  <c:v>12/9/14 6:32</c:v>
                </c:pt>
                <c:pt idx="1141">
                  <c:v>12/9/14 6:33</c:v>
                </c:pt>
                <c:pt idx="1142">
                  <c:v>12/9/14 6:34</c:v>
                </c:pt>
                <c:pt idx="1143">
                  <c:v>12/9/14 6:34</c:v>
                </c:pt>
                <c:pt idx="1144">
                  <c:v>12/9/14 6:36</c:v>
                </c:pt>
                <c:pt idx="1145">
                  <c:v>12/9/14 6:36</c:v>
                </c:pt>
                <c:pt idx="1146">
                  <c:v>12/9/14 6:36</c:v>
                </c:pt>
                <c:pt idx="1147">
                  <c:v>12/9/14 6:36</c:v>
                </c:pt>
                <c:pt idx="1148">
                  <c:v>12/9/14 6:36</c:v>
                </c:pt>
                <c:pt idx="1149">
                  <c:v>12/9/14 6:36</c:v>
                </c:pt>
                <c:pt idx="1150">
                  <c:v>12/9/14 6:37</c:v>
                </c:pt>
                <c:pt idx="1151">
                  <c:v>12/9/14 6:37</c:v>
                </c:pt>
                <c:pt idx="1152">
                  <c:v>12/9/14 6:37</c:v>
                </c:pt>
                <c:pt idx="1153">
                  <c:v>12/9/14 6:37</c:v>
                </c:pt>
                <c:pt idx="1154">
                  <c:v>12/9/14 6:38</c:v>
                </c:pt>
                <c:pt idx="1155">
                  <c:v>12/9/14 6:38</c:v>
                </c:pt>
                <c:pt idx="1156">
                  <c:v>12/9/14 6:39</c:v>
                </c:pt>
                <c:pt idx="1157">
                  <c:v>12/9/14 6:40</c:v>
                </c:pt>
                <c:pt idx="1158">
                  <c:v>12/9/14 6:42</c:v>
                </c:pt>
                <c:pt idx="1159">
                  <c:v>12/9/14 6:43</c:v>
                </c:pt>
                <c:pt idx="1160">
                  <c:v>12/9/14 6:43</c:v>
                </c:pt>
                <c:pt idx="1161">
                  <c:v>12/9/14 6:43</c:v>
                </c:pt>
                <c:pt idx="1162">
                  <c:v>12/9/14 6:46</c:v>
                </c:pt>
                <c:pt idx="1163">
                  <c:v>12/9/14 6:46</c:v>
                </c:pt>
                <c:pt idx="1164">
                  <c:v>12/9/14 6:46</c:v>
                </c:pt>
                <c:pt idx="1165">
                  <c:v>12/9/14 6:46</c:v>
                </c:pt>
                <c:pt idx="1166">
                  <c:v>12/9/14 6:46</c:v>
                </c:pt>
                <c:pt idx="1167">
                  <c:v>12/9/14 6:46</c:v>
                </c:pt>
                <c:pt idx="1168">
                  <c:v>12/9/14 6:46</c:v>
                </c:pt>
                <c:pt idx="1169">
                  <c:v>12/9/14 6:47</c:v>
                </c:pt>
                <c:pt idx="1170">
                  <c:v>12/9/14 6:47</c:v>
                </c:pt>
                <c:pt idx="1171">
                  <c:v>12/9/14 6:48</c:v>
                </c:pt>
                <c:pt idx="1172">
                  <c:v>12/9/14 6:48</c:v>
                </c:pt>
                <c:pt idx="1173">
                  <c:v>12/9/14 6:49</c:v>
                </c:pt>
                <c:pt idx="1174">
                  <c:v>12/9/14 6:49</c:v>
                </c:pt>
                <c:pt idx="1175">
                  <c:v>12/9/14 6:50</c:v>
                </c:pt>
                <c:pt idx="1176">
                  <c:v>12/9/14 6:50</c:v>
                </c:pt>
                <c:pt idx="1177">
                  <c:v>12/9/14 6:50</c:v>
                </c:pt>
                <c:pt idx="1178">
                  <c:v>12/9/14 6:50</c:v>
                </c:pt>
                <c:pt idx="1179">
                  <c:v>12/9/14 6:51</c:v>
                </c:pt>
                <c:pt idx="1180">
                  <c:v>12/9/14 6:52</c:v>
                </c:pt>
                <c:pt idx="1181">
                  <c:v>12/9/14 6:53</c:v>
                </c:pt>
                <c:pt idx="1182">
                  <c:v>12/9/14 6:54</c:v>
                </c:pt>
                <c:pt idx="1183">
                  <c:v>12/9/14 6:54</c:v>
                </c:pt>
                <c:pt idx="1184">
                  <c:v>12/9/14 6:54</c:v>
                </c:pt>
                <c:pt idx="1185">
                  <c:v>12/9/14 6:55</c:v>
                </c:pt>
                <c:pt idx="1186">
                  <c:v>12/9/14 6:55</c:v>
                </c:pt>
                <c:pt idx="1187">
                  <c:v>12/9/14 6:55</c:v>
                </c:pt>
                <c:pt idx="1188">
                  <c:v>12/9/14 6:56</c:v>
                </c:pt>
                <c:pt idx="1189">
                  <c:v>12/9/14 6:56</c:v>
                </c:pt>
                <c:pt idx="1190">
                  <c:v>12/9/14 6:56</c:v>
                </c:pt>
                <c:pt idx="1191">
                  <c:v>12/9/14 6:56</c:v>
                </c:pt>
                <c:pt idx="1192">
                  <c:v>12/9/14 6:56</c:v>
                </c:pt>
                <c:pt idx="1193">
                  <c:v>12/9/14 6:57</c:v>
                </c:pt>
                <c:pt idx="1194">
                  <c:v>12/9/14 6:57</c:v>
                </c:pt>
                <c:pt idx="1195">
                  <c:v>12/9/14 6:57</c:v>
                </c:pt>
                <c:pt idx="1196">
                  <c:v>12/9/14 6:58</c:v>
                </c:pt>
                <c:pt idx="1197">
                  <c:v>12/9/14 6:58</c:v>
                </c:pt>
                <c:pt idx="1198">
                  <c:v>12/9/14 6:59</c:v>
                </c:pt>
                <c:pt idx="1199">
                  <c:v>12/9/14 6:59</c:v>
                </c:pt>
                <c:pt idx="1200">
                  <c:v>12/9/14 6:59</c:v>
                </c:pt>
                <c:pt idx="1201">
                  <c:v>12/9/14 6:59</c:v>
                </c:pt>
                <c:pt idx="1202">
                  <c:v>12/9/14 6:59</c:v>
                </c:pt>
                <c:pt idx="1203">
                  <c:v>12/9/14 7:00</c:v>
                </c:pt>
                <c:pt idx="1204">
                  <c:v>12/9/14 7:01</c:v>
                </c:pt>
                <c:pt idx="1205">
                  <c:v>12/9/14 7:01</c:v>
                </c:pt>
                <c:pt idx="1206">
                  <c:v>12/9/14 7:01</c:v>
                </c:pt>
                <c:pt idx="1207">
                  <c:v>12/9/14 7:02</c:v>
                </c:pt>
                <c:pt idx="1208">
                  <c:v>12/9/14 7:02</c:v>
                </c:pt>
                <c:pt idx="1209">
                  <c:v>12/9/14 7:02</c:v>
                </c:pt>
                <c:pt idx="1210">
                  <c:v>12/9/14 7:04</c:v>
                </c:pt>
                <c:pt idx="1211">
                  <c:v>12/9/14 7:05</c:v>
                </c:pt>
                <c:pt idx="1212">
                  <c:v>12/9/14 7:07</c:v>
                </c:pt>
                <c:pt idx="1213">
                  <c:v>12/9/14 7:07</c:v>
                </c:pt>
                <c:pt idx="1214">
                  <c:v>12/9/14 7:07</c:v>
                </c:pt>
                <c:pt idx="1215">
                  <c:v>12/9/14 7:07</c:v>
                </c:pt>
                <c:pt idx="1216">
                  <c:v>12/9/14 7:07</c:v>
                </c:pt>
                <c:pt idx="1217">
                  <c:v>12/9/14 7:07</c:v>
                </c:pt>
                <c:pt idx="1218">
                  <c:v>12/9/14 7:07</c:v>
                </c:pt>
                <c:pt idx="1219">
                  <c:v>12/9/14 7:08</c:v>
                </c:pt>
                <c:pt idx="1220">
                  <c:v>12/9/14 7:08</c:v>
                </c:pt>
                <c:pt idx="1221">
                  <c:v>12/9/14 7:10</c:v>
                </c:pt>
                <c:pt idx="1222">
                  <c:v>12/9/14 7:11</c:v>
                </c:pt>
                <c:pt idx="1223">
                  <c:v>12/9/14 7:11</c:v>
                </c:pt>
                <c:pt idx="1224">
                  <c:v>12/9/14 7:11</c:v>
                </c:pt>
                <c:pt idx="1225">
                  <c:v>12/9/14 7:11</c:v>
                </c:pt>
                <c:pt idx="1226">
                  <c:v>12/9/14 7:11</c:v>
                </c:pt>
                <c:pt idx="1227">
                  <c:v>12/9/14 7:11</c:v>
                </c:pt>
                <c:pt idx="1228">
                  <c:v>12/9/14 7:12</c:v>
                </c:pt>
                <c:pt idx="1229">
                  <c:v>12/9/14 7:12</c:v>
                </c:pt>
                <c:pt idx="1230">
                  <c:v>12/9/14 7:12</c:v>
                </c:pt>
                <c:pt idx="1231">
                  <c:v>12/9/14 7:12</c:v>
                </c:pt>
                <c:pt idx="1232">
                  <c:v>12/9/14 7:12</c:v>
                </c:pt>
                <c:pt idx="1233">
                  <c:v>12/9/14 7:13</c:v>
                </c:pt>
                <c:pt idx="1234">
                  <c:v>12/9/14 7:13</c:v>
                </c:pt>
                <c:pt idx="1235">
                  <c:v>12/9/14 7:13</c:v>
                </c:pt>
                <c:pt idx="1236">
                  <c:v>12/9/14 7:13</c:v>
                </c:pt>
                <c:pt idx="1237">
                  <c:v>12/9/14 7:13</c:v>
                </c:pt>
                <c:pt idx="1238">
                  <c:v>12/9/14 7:13</c:v>
                </c:pt>
                <c:pt idx="1239">
                  <c:v>12/9/14 7:13</c:v>
                </c:pt>
                <c:pt idx="1240">
                  <c:v>12/9/14 7:14</c:v>
                </c:pt>
                <c:pt idx="1241">
                  <c:v>12/9/14 7:14</c:v>
                </c:pt>
                <c:pt idx="1242">
                  <c:v>12/9/14 7:15</c:v>
                </c:pt>
                <c:pt idx="1243">
                  <c:v>12/9/14 7:15</c:v>
                </c:pt>
                <c:pt idx="1244">
                  <c:v>12/9/14 7:15</c:v>
                </c:pt>
                <c:pt idx="1245">
                  <c:v>12/9/14 7:16</c:v>
                </c:pt>
                <c:pt idx="1246">
                  <c:v>12/9/14 7:16</c:v>
                </c:pt>
                <c:pt idx="1247">
                  <c:v>12/9/14 7:16</c:v>
                </c:pt>
                <c:pt idx="1248">
                  <c:v>12/9/14 7:17</c:v>
                </c:pt>
                <c:pt idx="1249">
                  <c:v>12/9/14 7:17</c:v>
                </c:pt>
                <c:pt idx="1250">
                  <c:v>12/9/14 7:17</c:v>
                </c:pt>
                <c:pt idx="1251">
                  <c:v>12/9/14 7:17</c:v>
                </c:pt>
                <c:pt idx="1252">
                  <c:v>12/9/14 7:17</c:v>
                </c:pt>
                <c:pt idx="1253">
                  <c:v>12/9/14 7:17</c:v>
                </c:pt>
                <c:pt idx="1254">
                  <c:v>12/9/14 7:18</c:v>
                </c:pt>
                <c:pt idx="1255">
                  <c:v>12/9/14 7:18</c:v>
                </c:pt>
                <c:pt idx="1256">
                  <c:v>12/9/14 7:18</c:v>
                </c:pt>
                <c:pt idx="1257">
                  <c:v>12/9/14 7:18</c:v>
                </c:pt>
                <c:pt idx="1258">
                  <c:v>12/9/14 7:19</c:v>
                </c:pt>
                <c:pt idx="1259">
                  <c:v>12/9/14 7:19</c:v>
                </c:pt>
                <c:pt idx="1260">
                  <c:v>12/9/14 7:19</c:v>
                </c:pt>
                <c:pt idx="1261">
                  <c:v>12/9/14 7:19</c:v>
                </c:pt>
                <c:pt idx="1262">
                  <c:v>12/9/14 7:19</c:v>
                </c:pt>
                <c:pt idx="1263">
                  <c:v>12/9/14 7:20</c:v>
                </c:pt>
                <c:pt idx="1264">
                  <c:v>12/9/14 7:20</c:v>
                </c:pt>
                <c:pt idx="1265">
                  <c:v>12/9/14 7:20</c:v>
                </c:pt>
                <c:pt idx="1266">
                  <c:v>12/9/14 7:20</c:v>
                </c:pt>
                <c:pt idx="1267">
                  <c:v>12/9/14 7:20</c:v>
                </c:pt>
                <c:pt idx="1268">
                  <c:v>12/9/14 7:20</c:v>
                </c:pt>
                <c:pt idx="1269">
                  <c:v>12/9/14 7:21</c:v>
                </c:pt>
                <c:pt idx="1270">
                  <c:v>12/9/14 7:21</c:v>
                </c:pt>
                <c:pt idx="1271">
                  <c:v>12/9/14 7:22</c:v>
                </c:pt>
                <c:pt idx="1272">
                  <c:v>12/9/14 7:24</c:v>
                </c:pt>
                <c:pt idx="1273">
                  <c:v>12/9/14 7:24</c:v>
                </c:pt>
                <c:pt idx="1274">
                  <c:v>12/9/14 7:25</c:v>
                </c:pt>
                <c:pt idx="1275">
                  <c:v>12/9/14 7:26</c:v>
                </c:pt>
                <c:pt idx="1276">
                  <c:v>12/9/14 7:26</c:v>
                </c:pt>
                <c:pt idx="1277">
                  <c:v>12/9/14 7:26</c:v>
                </c:pt>
                <c:pt idx="1278">
                  <c:v>12/9/14 7:26</c:v>
                </c:pt>
                <c:pt idx="1279">
                  <c:v>12/9/14 7:27</c:v>
                </c:pt>
                <c:pt idx="1280">
                  <c:v>12/9/14 7:27</c:v>
                </c:pt>
                <c:pt idx="1281">
                  <c:v>12/9/14 7:27</c:v>
                </c:pt>
                <c:pt idx="1282">
                  <c:v>12/9/14 7:27</c:v>
                </c:pt>
                <c:pt idx="1283">
                  <c:v>12/9/14 7:28</c:v>
                </c:pt>
                <c:pt idx="1284">
                  <c:v>12/9/14 7:28</c:v>
                </c:pt>
                <c:pt idx="1285">
                  <c:v>12/9/14 7:28</c:v>
                </c:pt>
                <c:pt idx="1286">
                  <c:v>12/9/14 7:28</c:v>
                </c:pt>
                <c:pt idx="1287">
                  <c:v>12/9/14 7:30</c:v>
                </c:pt>
                <c:pt idx="1288">
                  <c:v>12/9/14 7:30</c:v>
                </c:pt>
                <c:pt idx="1289">
                  <c:v>12/9/14 7:30</c:v>
                </c:pt>
                <c:pt idx="1290">
                  <c:v>12/9/14 7:30</c:v>
                </c:pt>
                <c:pt idx="1291">
                  <c:v>12/9/14 7:30</c:v>
                </c:pt>
                <c:pt idx="1292">
                  <c:v>12/9/14 7:30</c:v>
                </c:pt>
                <c:pt idx="1293">
                  <c:v>12/9/14 7:30</c:v>
                </c:pt>
                <c:pt idx="1294">
                  <c:v>12/9/14 7:31</c:v>
                </c:pt>
                <c:pt idx="1295">
                  <c:v>12/9/14 7:31</c:v>
                </c:pt>
                <c:pt idx="1296">
                  <c:v>12/9/14 7:31</c:v>
                </c:pt>
                <c:pt idx="1297">
                  <c:v>12/9/14 7:31</c:v>
                </c:pt>
                <c:pt idx="1298">
                  <c:v>12/9/14 7:33</c:v>
                </c:pt>
                <c:pt idx="1299">
                  <c:v>12/9/14 7:33</c:v>
                </c:pt>
                <c:pt idx="1300">
                  <c:v>12/9/14 7:33</c:v>
                </c:pt>
                <c:pt idx="1301">
                  <c:v>12/9/14 7:33</c:v>
                </c:pt>
                <c:pt idx="1302">
                  <c:v>12/9/14 7:33</c:v>
                </c:pt>
                <c:pt idx="1303">
                  <c:v>12/9/14 7:34</c:v>
                </c:pt>
                <c:pt idx="1304">
                  <c:v>12/9/14 7:34</c:v>
                </c:pt>
                <c:pt idx="1305">
                  <c:v>12/9/14 7:35</c:v>
                </c:pt>
                <c:pt idx="1306">
                  <c:v>12/9/14 7:35</c:v>
                </c:pt>
                <c:pt idx="1307">
                  <c:v>12/9/14 7:36</c:v>
                </c:pt>
                <c:pt idx="1308">
                  <c:v>12/9/14 7:37</c:v>
                </c:pt>
                <c:pt idx="1309">
                  <c:v>12/9/14 7:37</c:v>
                </c:pt>
                <c:pt idx="1310">
                  <c:v>12/9/14 7:37</c:v>
                </c:pt>
                <c:pt idx="1311">
                  <c:v>12/9/14 7:37</c:v>
                </c:pt>
                <c:pt idx="1312">
                  <c:v>12/9/14 7:37</c:v>
                </c:pt>
                <c:pt idx="1313">
                  <c:v>12/9/14 7:37</c:v>
                </c:pt>
                <c:pt idx="1314">
                  <c:v>12/9/14 7:37</c:v>
                </c:pt>
                <c:pt idx="1315">
                  <c:v>12/9/14 7:37</c:v>
                </c:pt>
                <c:pt idx="1316">
                  <c:v>12/9/14 7:37</c:v>
                </c:pt>
                <c:pt idx="1317">
                  <c:v>12/9/14 7:38</c:v>
                </c:pt>
                <c:pt idx="1318">
                  <c:v>12/9/14 7:39</c:v>
                </c:pt>
                <c:pt idx="1319">
                  <c:v>12/9/14 7:39</c:v>
                </c:pt>
                <c:pt idx="1320">
                  <c:v>12/9/14 7:39</c:v>
                </c:pt>
                <c:pt idx="1321">
                  <c:v>12/9/14 7:39</c:v>
                </c:pt>
                <c:pt idx="1322">
                  <c:v>12/9/14 7:40</c:v>
                </c:pt>
                <c:pt idx="1323">
                  <c:v>12/9/14 7:40</c:v>
                </c:pt>
                <c:pt idx="1324">
                  <c:v>12/9/14 7:40</c:v>
                </c:pt>
                <c:pt idx="1325">
                  <c:v>12/9/14 7:40</c:v>
                </c:pt>
                <c:pt idx="1326">
                  <c:v>12/9/14 7:40</c:v>
                </c:pt>
                <c:pt idx="1327">
                  <c:v>12/9/14 7:40</c:v>
                </c:pt>
                <c:pt idx="1328">
                  <c:v>12/9/14 7:40</c:v>
                </c:pt>
                <c:pt idx="1329">
                  <c:v>12/9/14 7:40</c:v>
                </c:pt>
                <c:pt idx="1330">
                  <c:v>12/9/14 7:41</c:v>
                </c:pt>
                <c:pt idx="1331">
                  <c:v>12/9/14 7:41</c:v>
                </c:pt>
                <c:pt idx="1332">
                  <c:v>12/9/14 7:42</c:v>
                </c:pt>
                <c:pt idx="1333">
                  <c:v>12/9/14 7:42</c:v>
                </c:pt>
                <c:pt idx="1334">
                  <c:v>12/9/14 7:42</c:v>
                </c:pt>
                <c:pt idx="1335">
                  <c:v>12/9/14 7:43</c:v>
                </c:pt>
                <c:pt idx="1336">
                  <c:v>12/9/14 7:44</c:v>
                </c:pt>
                <c:pt idx="1337">
                  <c:v>12/9/14 7:45</c:v>
                </c:pt>
                <c:pt idx="1338">
                  <c:v>12/9/14 7:45</c:v>
                </c:pt>
                <c:pt idx="1339">
                  <c:v>12/9/14 7:47</c:v>
                </c:pt>
                <c:pt idx="1340">
                  <c:v>12/9/14 7:47</c:v>
                </c:pt>
                <c:pt idx="1341">
                  <c:v>12/9/14 7:47</c:v>
                </c:pt>
                <c:pt idx="1342">
                  <c:v>12/9/14 7:47</c:v>
                </c:pt>
                <c:pt idx="1343">
                  <c:v>12/9/14 7:48</c:v>
                </c:pt>
                <c:pt idx="1344">
                  <c:v>12/9/14 7:48</c:v>
                </c:pt>
                <c:pt idx="1345">
                  <c:v>12/9/14 7:48</c:v>
                </c:pt>
                <c:pt idx="1346">
                  <c:v>12/9/14 7:48</c:v>
                </c:pt>
                <c:pt idx="1347">
                  <c:v>12/9/14 7:48</c:v>
                </c:pt>
                <c:pt idx="1348">
                  <c:v>12/9/14 7:48</c:v>
                </c:pt>
                <c:pt idx="1349">
                  <c:v>12/9/14 7:50</c:v>
                </c:pt>
                <c:pt idx="1350">
                  <c:v>12/9/14 7:51</c:v>
                </c:pt>
                <c:pt idx="1351">
                  <c:v>12/9/14 7:51</c:v>
                </c:pt>
                <c:pt idx="1352">
                  <c:v>12/9/14 7:51</c:v>
                </c:pt>
                <c:pt idx="1353">
                  <c:v>12/9/14 7:51</c:v>
                </c:pt>
                <c:pt idx="1354">
                  <c:v>12/9/14 7:52</c:v>
                </c:pt>
                <c:pt idx="1355">
                  <c:v>12/9/14 7:54</c:v>
                </c:pt>
                <c:pt idx="1356">
                  <c:v>12/9/14 7:54</c:v>
                </c:pt>
                <c:pt idx="1357">
                  <c:v>12/9/14 7:55</c:v>
                </c:pt>
                <c:pt idx="1358">
                  <c:v>12/9/14 7:55</c:v>
                </c:pt>
                <c:pt idx="1359">
                  <c:v>12/9/14 7:55</c:v>
                </c:pt>
                <c:pt idx="1360">
                  <c:v>12/9/14 7:55</c:v>
                </c:pt>
                <c:pt idx="1361">
                  <c:v>12/9/14 7:56</c:v>
                </c:pt>
                <c:pt idx="1362">
                  <c:v>12/9/14 7:56</c:v>
                </c:pt>
                <c:pt idx="1363">
                  <c:v>12/9/14 7:56</c:v>
                </c:pt>
                <c:pt idx="1364">
                  <c:v>12/9/14 7:56</c:v>
                </c:pt>
                <c:pt idx="1365">
                  <c:v>12/9/14 7:56</c:v>
                </c:pt>
                <c:pt idx="1366">
                  <c:v>12/9/14 7:57</c:v>
                </c:pt>
                <c:pt idx="1367">
                  <c:v>12/9/14 7:57</c:v>
                </c:pt>
                <c:pt idx="1368">
                  <c:v>12/9/14 7:57</c:v>
                </c:pt>
                <c:pt idx="1369">
                  <c:v>12/9/14 7:57</c:v>
                </c:pt>
                <c:pt idx="1370">
                  <c:v>12/9/14 7:57</c:v>
                </c:pt>
                <c:pt idx="1371">
                  <c:v>12/9/14 7:57</c:v>
                </c:pt>
                <c:pt idx="1372">
                  <c:v>12/9/14 7:58</c:v>
                </c:pt>
                <c:pt idx="1373">
                  <c:v>12/9/14 7:59</c:v>
                </c:pt>
                <c:pt idx="1374">
                  <c:v>12/9/14 7:59</c:v>
                </c:pt>
                <c:pt idx="1375">
                  <c:v>12/9/14 7:59</c:v>
                </c:pt>
                <c:pt idx="1376">
                  <c:v>12/9/14 8:00</c:v>
                </c:pt>
                <c:pt idx="1377">
                  <c:v>12/9/14 8:01</c:v>
                </c:pt>
                <c:pt idx="1378">
                  <c:v>12/9/14 8:01</c:v>
                </c:pt>
                <c:pt idx="1379">
                  <c:v>12/9/14 8:01</c:v>
                </c:pt>
                <c:pt idx="1380">
                  <c:v>12/9/14 8:01</c:v>
                </c:pt>
                <c:pt idx="1381">
                  <c:v>12/9/14 8:01</c:v>
                </c:pt>
                <c:pt idx="1382">
                  <c:v>12/9/14 8:02</c:v>
                </c:pt>
                <c:pt idx="1383">
                  <c:v>12/9/14 8:02</c:v>
                </c:pt>
                <c:pt idx="1384">
                  <c:v>12/9/14 8:03</c:v>
                </c:pt>
                <c:pt idx="1385">
                  <c:v>12/9/14 8:03</c:v>
                </c:pt>
                <c:pt idx="1386">
                  <c:v>12/9/14 8:03</c:v>
                </c:pt>
                <c:pt idx="1387">
                  <c:v>12/9/14 8:03</c:v>
                </c:pt>
                <c:pt idx="1388">
                  <c:v>12/9/14 8:04</c:v>
                </c:pt>
                <c:pt idx="1389">
                  <c:v>12/9/14 8:07</c:v>
                </c:pt>
                <c:pt idx="1390">
                  <c:v>12/9/14 8:07</c:v>
                </c:pt>
                <c:pt idx="1391">
                  <c:v>12/9/14 8:07</c:v>
                </c:pt>
                <c:pt idx="1392">
                  <c:v>12/9/14 8:07</c:v>
                </c:pt>
                <c:pt idx="1393">
                  <c:v>12/9/14 8:07</c:v>
                </c:pt>
                <c:pt idx="1394">
                  <c:v>12/9/14 8:09</c:v>
                </c:pt>
                <c:pt idx="1395">
                  <c:v>12/9/14 8:09</c:v>
                </c:pt>
                <c:pt idx="1396">
                  <c:v>12/9/14 8:09</c:v>
                </c:pt>
                <c:pt idx="1397">
                  <c:v>12/9/14 8:09</c:v>
                </c:pt>
                <c:pt idx="1398">
                  <c:v>12/9/14 8:10</c:v>
                </c:pt>
                <c:pt idx="1399">
                  <c:v>12/9/14 8:14</c:v>
                </c:pt>
                <c:pt idx="1400">
                  <c:v>12/9/14 8:16</c:v>
                </c:pt>
                <c:pt idx="1401">
                  <c:v>12/9/14 8:17</c:v>
                </c:pt>
                <c:pt idx="1402">
                  <c:v>12/9/14 8:17</c:v>
                </c:pt>
                <c:pt idx="1403">
                  <c:v>12/9/14 8:18</c:v>
                </c:pt>
                <c:pt idx="1404">
                  <c:v>12/9/14 8:18</c:v>
                </c:pt>
                <c:pt idx="1405">
                  <c:v>12/9/14 8:20</c:v>
                </c:pt>
                <c:pt idx="1406">
                  <c:v>12/9/14 8:21</c:v>
                </c:pt>
                <c:pt idx="1407">
                  <c:v>12/9/14 8:21</c:v>
                </c:pt>
                <c:pt idx="1408">
                  <c:v>12/9/14 8:21</c:v>
                </c:pt>
                <c:pt idx="1409">
                  <c:v>12/9/14 8:22</c:v>
                </c:pt>
                <c:pt idx="1410">
                  <c:v>12/9/14 8:22</c:v>
                </c:pt>
                <c:pt idx="1411">
                  <c:v>12/9/14 8:23</c:v>
                </c:pt>
                <c:pt idx="1412">
                  <c:v>12/9/14 8:23</c:v>
                </c:pt>
                <c:pt idx="1413">
                  <c:v>12/9/14 8:24</c:v>
                </c:pt>
                <c:pt idx="1414">
                  <c:v>12/9/14 8:24</c:v>
                </c:pt>
                <c:pt idx="1415">
                  <c:v>12/9/14 8:24</c:v>
                </c:pt>
                <c:pt idx="1416">
                  <c:v>12/9/14 8:24</c:v>
                </c:pt>
                <c:pt idx="1417">
                  <c:v>12/9/14 8:24</c:v>
                </c:pt>
                <c:pt idx="1418">
                  <c:v>12/9/14 8:25</c:v>
                </c:pt>
                <c:pt idx="1419">
                  <c:v>12/9/14 8:25</c:v>
                </c:pt>
                <c:pt idx="1420">
                  <c:v>12/9/14 8:25</c:v>
                </c:pt>
                <c:pt idx="1421">
                  <c:v>12/9/14 8:25</c:v>
                </c:pt>
                <c:pt idx="1422">
                  <c:v>12/9/14 8:26</c:v>
                </c:pt>
                <c:pt idx="1423">
                  <c:v>12/9/14 8:26</c:v>
                </c:pt>
                <c:pt idx="1424">
                  <c:v>12/9/14 8:27</c:v>
                </c:pt>
                <c:pt idx="1425">
                  <c:v>12/9/14 8:27</c:v>
                </c:pt>
                <c:pt idx="1426">
                  <c:v>12/9/14 8:27</c:v>
                </c:pt>
                <c:pt idx="1427">
                  <c:v>12/9/14 8:29</c:v>
                </c:pt>
                <c:pt idx="1428">
                  <c:v>12/9/14 8:30</c:v>
                </c:pt>
                <c:pt idx="1429">
                  <c:v>12/9/14 8:31</c:v>
                </c:pt>
                <c:pt idx="1430">
                  <c:v>12/9/14 8:31</c:v>
                </c:pt>
                <c:pt idx="1431">
                  <c:v>12/9/14 8:31</c:v>
                </c:pt>
                <c:pt idx="1432">
                  <c:v>12/9/14 8:32</c:v>
                </c:pt>
                <c:pt idx="1433">
                  <c:v>12/9/14 8:32</c:v>
                </c:pt>
                <c:pt idx="1434">
                  <c:v>12/9/14 8:34</c:v>
                </c:pt>
                <c:pt idx="1435">
                  <c:v>12/9/14 8:34</c:v>
                </c:pt>
                <c:pt idx="1436">
                  <c:v>12/9/14 8:34</c:v>
                </c:pt>
                <c:pt idx="1437">
                  <c:v>12/9/14 8:34</c:v>
                </c:pt>
                <c:pt idx="1438">
                  <c:v>12/9/14 8:34</c:v>
                </c:pt>
                <c:pt idx="1439">
                  <c:v>12/9/14 8:35</c:v>
                </c:pt>
                <c:pt idx="1440">
                  <c:v>12/9/14 8:36</c:v>
                </c:pt>
                <c:pt idx="1441">
                  <c:v>12/9/14 8:36</c:v>
                </c:pt>
                <c:pt idx="1442">
                  <c:v>12/9/14 8:36</c:v>
                </c:pt>
                <c:pt idx="1443">
                  <c:v>12/9/14 8:37</c:v>
                </c:pt>
                <c:pt idx="1444">
                  <c:v>12/9/14 8:37</c:v>
                </c:pt>
                <c:pt idx="1445">
                  <c:v>12/9/14 8:38</c:v>
                </c:pt>
                <c:pt idx="1446">
                  <c:v>12/9/14 8:38</c:v>
                </c:pt>
                <c:pt idx="1447">
                  <c:v>12/9/14 8:38</c:v>
                </c:pt>
                <c:pt idx="1448">
                  <c:v>12/9/14 8:40</c:v>
                </c:pt>
                <c:pt idx="1449">
                  <c:v>12/9/14 8:43</c:v>
                </c:pt>
                <c:pt idx="1450">
                  <c:v>12/9/14 8:44</c:v>
                </c:pt>
                <c:pt idx="1451">
                  <c:v>12/9/14 8:47</c:v>
                </c:pt>
                <c:pt idx="1452">
                  <c:v>12/9/14 8:48</c:v>
                </c:pt>
                <c:pt idx="1453">
                  <c:v>12/9/14 8:48</c:v>
                </c:pt>
                <c:pt idx="1454">
                  <c:v>12/9/14 8:48</c:v>
                </c:pt>
                <c:pt idx="1455">
                  <c:v>12/9/14 8:49</c:v>
                </c:pt>
                <c:pt idx="1456">
                  <c:v>12/9/14 8:49</c:v>
                </c:pt>
                <c:pt idx="1457">
                  <c:v>12/9/14 8:49</c:v>
                </c:pt>
                <c:pt idx="1458">
                  <c:v>12/9/14 8:51</c:v>
                </c:pt>
                <c:pt idx="1459">
                  <c:v>12/9/14 8:51</c:v>
                </c:pt>
                <c:pt idx="1460">
                  <c:v>12/9/14 8:51</c:v>
                </c:pt>
                <c:pt idx="1461">
                  <c:v>12/9/14 8:51</c:v>
                </c:pt>
                <c:pt idx="1462">
                  <c:v>12/9/14 8:53</c:v>
                </c:pt>
                <c:pt idx="1463">
                  <c:v>12/9/14 8:54</c:v>
                </c:pt>
                <c:pt idx="1464">
                  <c:v>12/9/14 8:54</c:v>
                </c:pt>
                <c:pt idx="1465">
                  <c:v>12/9/14 8:54</c:v>
                </c:pt>
                <c:pt idx="1466">
                  <c:v>12/9/14 8:54</c:v>
                </c:pt>
                <c:pt idx="1467">
                  <c:v>12/9/14 8:54</c:v>
                </c:pt>
                <c:pt idx="1468">
                  <c:v>12/9/14 8:56</c:v>
                </c:pt>
                <c:pt idx="1469">
                  <c:v>12/9/14 8:56</c:v>
                </c:pt>
                <c:pt idx="1470">
                  <c:v>12/9/14 8:56</c:v>
                </c:pt>
                <c:pt idx="1471">
                  <c:v>12/9/14 8:57</c:v>
                </c:pt>
                <c:pt idx="1472">
                  <c:v>12/9/14 8:57</c:v>
                </c:pt>
                <c:pt idx="1473">
                  <c:v>12/9/14 8:57</c:v>
                </c:pt>
                <c:pt idx="1474">
                  <c:v>12/9/14 8:58</c:v>
                </c:pt>
                <c:pt idx="1475">
                  <c:v>12/9/14 8:58</c:v>
                </c:pt>
                <c:pt idx="1476">
                  <c:v>12/9/14 8:59</c:v>
                </c:pt>
                <c:pt idx="1477">
                  <c:v>12/9/14 8:59</c:v>
                </c:pt>
                <c:pt idx="1478">
                  <c:v>12/9/14 8:59</c:v>
                </c:pt>
                <c:pt idx="1479">
                  <c:v>12/9/14 8:59</c:v>
                </c:pt>
                <c:pt idx="1480">
                  <c:v>12/9/14 9:00</c:v>
                </c:pt>
                <c:pt idx="1481">
                  <c:v>12/9/14 9:00</c:v>
                </c:pt>
                <c:pt idx="1482">
                  <c:v>12/9/14 9:03</c:v>
                </c:pt>
                <c:pt idx="1483">
                  <c:v>12/9/14 9:04</c:v>
                </c:pt>
                <c:pt idx="1484">
                  <c:v>12/9/14 9:04</c:v>
                </c:pt>
                <c:pt idx="1485">
                  <c:v>12/9/14 9:04</c:v>
                </c:pt>
                <c:pt idx="1486">
                  <c:v>12/9/14 9:04</c:v>
                </c:pt>
                <c:pt idx="1487">
                  <c:v>12/9/14 9:07</c:v>
                </c:pt>
                <c:pt idx="1488">
                  <c:v>12/9/14 9:08</c:v>
                </c:pt>
                <c:pt idx="1489">
                  <c:v>12/9/14 9:08</c:v>
                </c:pt>
                <c:pt idx="1490">
                  <c:v>12/9/14 9:08</c:v>
                </c:pt>
                <c:pt idx="1491">
                  <c:v>12/9/14 9:09</c:v>
                </c:pt>
                <c:pt idx="1492">
                  <c:v>12/9/14 9:09</c:v>
                </c:pt>
                <c:pt idx="1493">
                  <c:v>12/9/14 9:10</c:v>
                </c:pt>
                <c:pt idx="1494">
                  <c:v>12/9/14 9:11</c:v>
                </c:pt>
                <c:pt idx="1495">
                  <c:v>12/9/14 9:11</c:v>
                </c:pt>
                <c:pt idx="1496">
                  <c:v>12/9/14 9:11</c:v>
                </c:pt>
                <c:pt idx="1497">
                  <c:v>12/9/14 9:11</c:v>
                </c:pt>
                <c:pt idx="1498">
                  <c:v>12/9/14 9:11</c:v>
                </c:pt>
                <c:pt idx="1499">
                  <c:v>12/9/14 9:12</c:v>
                </c:pt>
                <c:pt idx="1500">
                  <c:v>12/9/14 9:13</c:v>
                </c:pt>
                <c:pt idx="1501">
                  <c:v>12/9/14 9:13</c:v>
                </c:pt>
                <c:pt idx="1502">
                  <c:v>12/9/14 9:13</c:v>
                </c:pt>
                <c:pt idx="1503">
                  <c:v>12/9/14 9:13</c:v>
                </c:pt>
                <c:pt idx="1504">
                  <c:v>12/9/14 9:15</c:v>
                </c:pt>
                <c:pt idx="1505">
                  <c:v>12/9/14 9:15</c:v>
                </c:pt>
                <c:pt idx="1506">
                  <c:v>12/9/14 9:16</c:v>
                </c:pt>
                <c:pt idx="1507">
                  <c:v>12/9/14 9:17</c:v>
                </c:pt>
                <c:pt idx="1508">
                  <c:v>12/9/14 9:17</c:v>
                </c:pt>
                <c:pt idx="1509">
                  <c:v>12/9/14 9:18</c:v>
                </c:pt>
                <c:pt idx="1510">
                  <c:v>12/9/14 9:18</c:v>
                </c:pt>
                <c:pt idx="1511">
                  <c:v>12/9/14 9:18</c:v>
                </c:pt>
                <c:pt idx="1512">
                  <c:v>12/9/14 9:18</c:v>
                </c:pt>
                <c:pt idx="1513">
                  <c:v>12/9/14 9:19</c:v>
                </c:pt>
                <c:pt idx="1514">
                  <c:v>12/9/14 9:19</c:v>
                </c:pt>
                <c:pt idx="1515">
                  <c:v>12/9/14 9:19</c:v>
                </c:pt>
                <c:pt idx="1516">
                  <c:v>12/9/14 9:22</c:v>
                </c:pt>
                <c:pt idx="1517">
                  <c:v>12/9/14 9:22</c:v>
                </c:pt>
                <c:pt idx="1518">
                  <c:v>12/9/14 9:22</c:v>
                </c:pt>
                <c:pt idx="1519">
                  <c:v>12/9/14 9:22</c:v>
                </c:pt>
                <c:pt idx="1520">
                  <c:v>12/9/14 9:22</c:v>
                </c:pt>
                <c:pt idx="1521">
                  <c:v>12/9/14 9:25</c:v>
                </c:pt>
                <c:pt idx="1522">
                  <c:v>12/9/14 9:25</c:v>
                </c:pt>
                <c:pt idx="1523">
                  <c:v>12/9/14 9:26</c:v>
                </c:pt>
                <c:pt idx="1524">
                  <c:v>12/9/14 9:26</c:v>
                </c:pt>
                <c:pt idx="1525">
                  <c:v>12/9/14 9:26</c:v>
                </c:pt>
                <c:pt idx="1526">
                  <c:v>12/9/14 9:26</c:v>
                </c:pt>
                <c:pt idx="1527">
                  <c:v>12/9/14 9:27</c:v>
                </c:pt>
                <c:pt idx="1528">
                  <c:v>12/9/14 9:28</c:v>
                </c:pt>
                <c:pt idx="1529">
                  <c:v>12/9/14 9:28</c:v>
                </c:pt>
                <c:pt idx="1530">
                  <c:v>12/9/14 9:28</c:v>
                </c:pt>
                <c:pt idx="1531">
                  <c:v>12/9/14 9:28</c:v>
                </c:pt>
                <c:pt idx="1532">
                  <c:v>12/9/14 9:29</c:v>
                </c:pt>
                <c:pt idx="1533">
                  <c:v>12/9/14 9:29</c:v>
                </c:pt>
                <c:pt idx="1534">
                  <c:v>12/9/14 9:29</c:v>
                </c:pt>
                <c:pt idx="1535">
                  <c:v>12/9/14 9:29</c:v>
                </c:pt>
                <c:pt idx="1536">
                  <c:v>12/9/14 9:29</c:v>
                </c:pt>
                <c:pt idx="1537">
                  <c:v>12/9/14 9:30</c:v>
                </c:pt>
                <c:pt idx="1538">
                  <c:v>12/9/14 9:30</c:v>
                </c:pt>
                <c:pt idx="1539">
                  <c:v>12/9/14 9:31</c:v>
                </c:pt>
                <c:pt idx="1540">
                  <c:v>12/9/14 9:31</c:v>
                </c:pt>
                <c:pt idx="1541">
                  <c:v>12/9/14 9:32</c:v>
                </c:pt>
                <c:pt idx="1542">
                  <c:v>12/9/14 9:32</c:v>
                </c:pt>
                <c:pt idx="1543">
                  <c:v>12/9/14 9:33</c:v>
                </c:pt>
                <c:pt idx="1544">
                  <c:v>12/9/14 9:33</c:v>
                </c:pt>
                <c:pt idx="1545">
                  <c:v>12/9/14 9:33</c:v>
                </c:pt>
                <c:pt idx="1546">
                  <c:v>12/9/14 9:33</c:v>
                </c:pt>
                <c:pt idx="1547">
                  <c:v>12/9/14 9:33</c:v>
                </c:pt>
                <c:pt idx="1548">
                  <c:v>12/9/14 9:33</c:v>
                </c:pt>
                <c:pt idx="1549">
                  <c:v>12/9/14 9:35</c:v>
                </c:pt>
                <c:pt idx="1550">
                  <c:v>12/9/14 9:37</c:v>
                </c:pt>
                <c:pt idx="1551">
                  <c:v>12/9/14 9:38</c:v>
                </c:pt>
                <c:pt idx="1552">
                  <c:v>12/9/14 9:38</c:v>
                </c:pt>
                <c:pt idx="1553">
                  <c:v>12/9/14 9:38</c:v>
                </c:pt>
                <c:pt idx="1554">
                  <c:v>12/9/14 9:39</c:v>
                </c:pt>
                <c:pt idx="1555">
                  <c:v>12/9/14 9:40</c:v>
                </c:pt>
                <c:pt idx="1556">
                  <c:v>12/9/14 9:40</c:v>
                </c:pt>
                <c:pt idx="1557">
                  <c:v>12/9/14 9:41</c:v>
                </c:pt>
                <c:pt idx="1558">
                  <c:v>12/9/14 9:41</c:v>
                </c:pt>
                <c:pt idx="1559">
                  <c:v>12/9/14 9:41</c:v>
                </c:pt>
                <c:pt idx="1560">
                  <c:v>12/9/14 9:43</c:v>
                </c:pt>
                <c:pt idx="1561">
                  <c:v>12/9/14 9:43</c:v>
                </c:pt>
                <c:pt idx="1562">
                  <c:v>12/9/14 9:44</c:v>
                </c:pt>
                <c:pt idx="1563">
                  <c:v>12/9/14 9:44</c:v>
                </c:pt>
                <c:pt idx="1564">
                  <c:v>12/9/14 9:45</c:v>
                </c:pt>
                <c:pt idx="1565">
                  <c:v>12/9/14 9:45</c:v>
                </c:pt>
                <c:pt idx="1566">
                  <c:v>12/9/14 9:45</c:v>
                </c:pt>
                <c:pt idx="1567">
                  <c:v>12/9/14 9:47</c:v>
                </c:pt>
                <c:pt idx="1568">
                  <c:v>12/9/14 9:47</c:v>
                </c:pt>
                <c:pt idx="1569">
                  <c:v>12/9/14 9:48</c:v>
                </c:pt>
                <c:pt idx="1570">
                  <c:v>12/9/14 9:48</c:v>
                </c:pt>
                <c:pt idx="1571">
                  <c:v>12/9/14 9:49</c:v>
                </c:pt>
                <c:pt idx="1572">
                  <c:v>12/9/14 9:50</c:v>
                </c:pt>
                <c:pt idx="1573">
                  <c:v>12/9/14 9:51</c:v>
                </c:pt>
                <c:pt idx="1574">
                  <c:v>12/9/14 9:51</c:v>
                </c:pt>
                <c:pt idx="1575">
                  <c:v>12/9/14 9:52</c:v>
                </c:pt>
                <c:pt idx="1576">
                  <c:v>12/9/14 9:52</c:v>
                </c:pt>
                <c:pt idx="1577">
                  <c:v>12/9/14 9:53</c:v>
                </c:pt>
                <c:pt idx="1578">
                  <c:v>12/9/14 9:54</c:v>
                </c:pt>
                <c:pt idx="1579">
                  <c:v>12/9/14 9:55</c:v>
                </c:pt>
                <c:pt idx="1580">
                  <c:v>12/9/14 9:55</c:v>
                </c:pt>
                <c:pt idx="1581">
                  <c:v>12/9/14 9:55</c:v>
                </c:pt>
                <c:pt idx="1582">
                  <c:v>12/9/14 9:56</c:v>
                </c:pt>
                <c:pt idx="1583">
                  <c:v>12/9/14 9:57</c:v>
                </c:pt>
                <c:pt idx="1584">
                  <c:v>12/9/14 9:57</c:v>
                </c:pt>
                <c:pt idx="1585">
                  <c:v>12/9/14 9:58</c:v>
                </c:pt>
                <c:pt idx="1586">
                  <c:v>12/9/14 9:59</c:v>
                </c:pt>
                <c:pt idx="1587">
                  <c:v>12/9/14 10:00</c:v>
                </c:pt>
                <c:pt idx="1588">
                  <c:v>12/9/14 10:00</c:v>
                </c:pt>
                <c:pt idx="1589">
                  <c:v>12/9/14 10:00</c:v>
                </c:pt>
                <c:pt idx="1590">
                  <c:v>12/9/14 10:00</c:v>
                </c:pt>
                <c:pt idx="1591">
                  <c:v>12/9/14 10:02</c:v>
                </c:pt>
                <c:pt idx="1592">
                  <c:v>12/9/14 10:02</c:v>
                </c:pt>
                <c:pt idx="1593">
                  <c:v>12/9/14 10:03</c:v>
                </c:pt>
                <c:pt idx="1594">
                  <c:v>12/9/14 10:03</c:v>
                </c:pt>
                <c:pt idx="1595">
                  <c:v>12/9/14 10:03</c:v>
                </c:pt>
                <c:pt idx="1596">
                  <c:v>12/9/14 10:03</c:v>
                </c:pt>
                <c:pt idx="1597">
                  <c:v>12/9/14 10:04</c:v>
                </c:pt>
                <c:pt idx="1598">
                  <c:v>12/9/14 10:04</c:v>
                </c:pt>
                <c:pt idx="1599">
                  <c:v>12/9/14 10:04</c:v>
                </c:pt>
                <c:pt idx="1600">
                  <c:v>12/9/14 10:04</c:v>
                </c:pt>
                <c:pt idx="1601">
                  <c:v>12/9/14 10:04</c:v>
                </c:pt>
                <c:pt idx="1602">
                  <c:v>12/9/14 10:04</c:v>
                </c:pt>
                <c:pt idx="1603">
                  <c:v>12/9/14 10:05</c:v>
                </c:pt>
                <c:pt idx="1604">
                  <c:v>12/9/14 10:05</c:v>
                </c:pt>
                <c:pt idx="1605">
                  <c:v>12/9/14 10:06</c:v>
                </c:pt>
                <c:pt idx="1606">
                  <c:v>12/9/14 10:06</c:v>
                </c:pt>
                <c:pt idx="1607">
                  <c:v>12/9/14 10:07</c:v>
                </c:pt>
                <c:pt idx="1608">
                  <c:v>12/9/14 10:07</c:v>
                </c:pt>
                <c:pt idx="1609">
                  <c:v>12/9/14 10:07</c:v>
                </c:pt>
                <c:pt idx="1610">
                  <c:v>12/9/14 10:07</c:v>
                </c:pt>
                <c:pt idx="1611">
                  <c:v>12/9/14 10:08</c:v>
                </c:pt>
                <c:pt idx="1612">
                  <c:v>12/9/14 10:08</c:v>
                </c:pt>
                <c:pt idx="1613">
                  <c:v>12/9/14 10:11</c:v>
                </c:pt>
                <c:pt idx="1614">
                  <c:v>12/9/14 10:11</c:v>
                </c:pt>
                <c:pt idx="1615">
                  <c:v>12/9/14 10:11</c:v>
                </c:pt>
                <c:pt idx="1616">
                  <c:v>12/9/14 10:11</c:v>
                </c:pt>
                <c:pt idx="1617">
                  <c:v>12/9/14 10:14</c:v>
                </c:pt>
                <c:pt idx="1618">
                  <c:v>12/9/14 10:16</c:v>
                </c:pt>
                <c:pt idx="1619">
                  <c:v>12/9/14 10:16</c:v>
                </c:pt>
                <c:pt idx="1620">
                  <c:v>12/9/14 10:17</c:v>
                </c:pt>
                <c:pt idx="1621">
                  <c:v>12/9/14 10:17</c:v>
                </c:pt>
                <c:pt idx="1622">
                  <c:v>12/9/14 10:21</c:v>
                </c:pt>
                <c:pt idx="1623">
                  <c:v>12/9/14 10:22</c:v>
                </c:pt>
                <c:pt idx="1624">
                  <c:v>12/9/14 10:24</c:v>
                </c:pt>
                <c:pt idx="1625">
                  <c:v>12/9/14 10:24</c:v>
                </c:pt>
                <c:pt idx="1626">
                  <c:v>12/9/14 10:24</c:v>
                </c:pt>
                <c:pt idx="1627">
                  <c:v>12/9/14 10:24</c:v>
                </c:pt>
                <c:pt idx="1628">
                  <c:v>12/9/14 10:24</c:v>
                </c:pt>
                <c:pt idx="1629">
                  <c:v>12/9/14 10:24</c:v>
                </c:pt>
                <c:pt idx="1630">
                  <c:v>12/9/14 10:24</c:v>
                </c:pt>
                <c:pt idx="1631">
                  <c:v>12/9/14 10:24</c:v>
                </c:pt>
                <c:pt idx="1632">
                  <c:v>12/9/14 10:24</c:v>
                </c:pt>
                <c:pt idx="1633">
                  <c:v>12/9/14 10:24</c:v>
                </c:pt>
                <c:pt idx="1634">
                  <c:v>12/9/14 10:24</c:v>
                </c:pt>
                <c:pt idx="1635">
                  <c:v>12/9/14 10:24</c:v>
                </c:pt>
                <c:pt idx="1636">
                  <c:v>12/9/14 10:24</c:v>
                </c:pt>
                <c:pt idx="1637">
                  <c:v>12/9/14 10:24</c:v>
                </c:pt>
                <c:pt idx="1638">
                  <c:v>12/9/14 10:24</c:v>
                </c:pt>
                <c:pt idx="1639">
                  <c:v>12/9/14 10:25</c:v>
                </c:pt>
                <c:pt idx="1640">
                  <c:v>12/9/14 10:25</c:v>
                </c:pt>
                <c:pt idx="1641">
                  <c:v>12/9/14 10:25</c:v>
                </c:pt>
                <c:pt idx="1642">
                  <c:v>12/9/14 10:25</c:v>
                </c:pt>
                <c:pt idx="1643">
                  <c:v>12/9/14 10:25</c:v>
                </c:pt>
                <c:pt idx="1644">
                  <c:v>12/9/14 10:25</c:v>
                </c:pt>
                <c:pt idx="1645">
                  <c:v>12/9/14 10:25</c:v>
                </c:pt>
                <c:pt idx="1646">
                  <c:v>12/9/14 10:25</c:v>
                </c:pt>
                <c:pt idx="1647">
                  <c:v>12/9/14 10:25</c:v>
                </c:pt>
                <c:pt idx="1648">
                  <c:v>12/9/14 10:25</c:v>
                </c:pt>
                <c:pt idx="1649">
                  <c:v>12/9/14 10:25</c:v>
                </c:pt>
                <c:pt idx="1650">
                  <c:v>12/9/14 10:25</c:v>
                </c:pt>
                <c:pt idx="1651">
                  <c:v>12/9/14 10:25</c:v>
                </c:pt>
                <c:pt idx="1652">
                  <c:v>12/9/14 10:25</c:v>
                </c:pt>
                <c:pt idx="1653">
                  <c:v>12/9/14 10:25</c:v>
                </c:pt>
                <c:pt idx="1654">
                  <c:v>12/9/14 10:25</c:v>
                </c:pt>
                <c:pt idx="1655">
                  <c:v>12/9/14 10:25</c:v>
                </c:pt>
                <c:pt idx="1656">
                  <c:v>12/9/14 10:25</c:v>
                </c:pt>
                <c:pt idx="1657">
                  <c:v>12/9/14 10:25</c:v>
                </c:pt>
                <c:pt idx="1658">
                  <c:v>12/9/14 10:25</c:v>
                </c:pt>
                <c:pt idx="1659">
                  <c:v>12/9/14 10:26</c:v>
                </c:pt>
                <c:pt idx="1660">
                  <c:v>12/9/14 10:26</c:v>
                </c:pt>
                <c:pt idx="1661">
                  <c:v>12/9/14 10:26</c:v>
                </c:pt>
                <c:pt idx="1662">
                  <c:v>12/9/14 10:26</c:v>
                </c:pt>
                <c:pt idx="1663">
                  <c:v>12/9/14 10:26</c:v>
                </c:pt>
                <c:pt idx="1664">
                  <c:v>12/9/14 10:26</c:v>
                </c:pt>
                <c:pt idx="1665">
                  <c:v>12/9/14 10:26</c:v>
                </c:pt>
                <c:pt idx="1666">
                  <c:v>12/9/14 10:26</c:v>
                </c:pt>
                <c:pt idx="1667">
                  <c:v>12/9/14 10:26</c:v>
                </c:pt>
                <c:pt idx="1668">
                  <c:v>12/9/14 10:26</c:v>
                </c:pt>
                <c:pt idx="1669">
                  <c:v>12/9/14 10:26</c:v>
                </c:pt>
                <c:pt idx="1670">
                  <c:v>12/9/14 10:26</c:v>
                </c:pt>
                <c:pt idx="1671">
                  <c:v>12/9/14 10:26</c:v>
                </c:pt>
                <c:pt idx="1672">
                  <c:v>12/9/14 10:26</c:v>
                </c:pt>
                <c:pt idx="1673">
                  <c:v>12/9/14 10:26</c:v>
                </c:pt>
                <c:pt idx="1674">
                  <c:v>12/9/14 10:26</c:v>
                </c:pt>
                <c:pt idx="1675">
                  <c:v>12/9/14 10:26</c:v>
                </c:pt>
                <c:pt idx="1676">
                  <c:v>12/9/14 10:26</c:v>
                </c:pt>
                <c:pt idx="1677">
                  <c:v>12/9/14 10:27</c:v>
                </c:pt>
                <c:pt idx="1678">
                  <c:v>12/9/14 10:27</c:v>
                </c:pt>
                <c:pt idx="1679">
                  <c:v>12/9/14 10:27</c:v>
                </c:pt>
                <c:pt idx="1680">
                  <c:v>12/9/14 10:27</c:v>
                </c:pt>
                <c:pt idx="1681">
                  <c:v>12/9/14 10:27</c:v>
                </c:pt>
                <c:pt idx="1682">
                  <c:v>12/9/14 10:27</c:v>
                </c:pt>
                <c:pt idx="1683">
                  <c:v>12/9/14 10:27</c:v>
                </c:pt>
                <c:pt idx="1684">
                  <c:v>12/9/14 10:27</c:v>
                </c:pt>
                <c:pt idx="1685">
                  <c:v>12/9/14 10:27</c:v>
                </c:pt>
                <c:pt idx="1686">
                  <c:v>12/9/14 10:27</c:v>
                </c:pt>
                <c:pt idx="1687">
                  <c:v>12/9/14 10:27</c:v>
                </c:pt>
                <c:pt idx="1688">
                  <c:v>12/9/14 10:27</c:v>
                </c:pt>
                <c:pt idx="1689">
                  <c:v>12/9/14 10:27</c:v>
                </c:pt>
                <c:pt idx="1690">
                  <c:v>12/9/14 10:27</c:v>
                </c:pt>
                <c:pt idx="1691">
                  <c:v>12/9/14 10:27</c:v>
                </c:pt>
                <c:pt idx="1692">
                  <c:v>12/9/14 10:27</c:v>
                </c:pt>
                <c:pt idx="1693">
                  <c:v>12/9/14 10:27</c:v>
                </c:pt>
                <c:pt idx="1694">
                  <c:v>12/9/14 10:27</c:v>
                </c:pt>
                <c:pt idx="1695">
                  <c:v>12/9/14 10:27</c:v>
                </c:pt>
                <c:pt idx="1696">
                  <c:v>12/9/14 10:27</c:v>
                </c:pt>
                <c:pt idx="1697">
                  <c:v>12/9/14 10:28</c:v>
                </c:pt>
                <c:pt idx="1698">
                  <c:v>12/9/14 10:28</c:v>
                </c:pt>
                <c:pt idx="1699">
                  <c:v>12/9/14 10:28</c:v>
                </c:pt>
                <c:pt idx="1700">
                  <c:v>12/9/14 10:29</c:v>
                </c:pt>
                <c:pt idx="1701">
                  <c:v>12/9/14 10:29</c:v>
                </c:pt>
                <c:pt idx="1702">
                  <c:v>12/9/14 10:29</c:v>
                </c:pt>
                <c:pt idx="1703">
                  <c:v>12/9/14 10:29</c:v>
                </c:pt>
                <c:pt idx="1704">
                  <c:v>12/9/14 10:29</c:v>
                </c:pt>
                <c:pt idx="1705">
                  <c:v>12/9/14 10:29</c:v>
                </c:pt>
                <c:pt idx="1706">
                  <c:v>12/9/14 10:29</c:v>
                </c:pt>
                <c:pt idx="1707">
                  <c:v>12/9/14 10:29</c:v>
                </c:pt>
                <c:pt idx="1708">
                  <c:v>12/9/14 10:29</c:v>
                </c:pt>
                <c:pt idx="1709">
                  <c:v>12/9/14 10:29</c:v>
                </c:pt>
                <c:pt idx="1710">
                  <c:v>12/9/14 10:29</c:v>
                </c:pt>
                <c:pt idx="1711">
                  <c:v>12/9/14 10:29</c:v>
                </c:pt>
                <c:pt idx="1712">
                  <c:v>12/9/14 10:29</c:v>
                </c:pt>
                <c:pt idx="1713">
                  <c:v>12/9/14 10:29</c:v>
                </c:pt>
                <c:pt idx="1714">
                  <c:v>12/9/14 10:29</c:v>
                </c:pt>
                <c:pt idx="1715">
                  <c:v>12/9/14 10:29</c:v>
                </c:pt>
                <c:pt idx="1716">
                  <c:v>12/9/14 10:29</c:v>
                </c:pt>
                <c:pt idx="1717">
                  <c:v>12/9/14 10:29</c:v>
                </c:pt>
                <c:pt idx="1718">
                  <c:v>12/9/14 10:29</c:v>
                </c:pt>
                <c:pt idx="1719">
                  <c:v>12/9/14 10:29</c:v>
                </c:pt>
                <c:pt idx="1720">
                  <c:v>12/9/14 10:29</c:v>
                </c:pt>
                <c:pt idx="1721">
                  <c:v>12/9/14 10:29</c:v>
                </c:pt>
                <c:pt idx="1722">
                  <c:v>12/9/14 10:29</c:v>
                </c:pt>
                <c:pt idx="1723">
                  <c:v>12/9/14 10:29</c:v>
                </c:pt>
                <c:pt idx="1724">
                  <c:v>12/9/14 10:29</c:v>
                </c:pt>
                <c:pt idx="1725">
                  <c:v>12/9/14 10:30</c:v>
                </c:pt>
                <c:pt idx="1726">
                  <c:v>12/9/14 10:30</c:v>
                </c:pt>
                <c:pt idx="1727">
                  <c:v>12/9/14 10:30</c:v>
                </c:pt>
                <c:pt idx="1728">
                  <c:v>12/9/14 10:30</c:v>
                </c:pt>
                <c:pt idx="1729">
                  <c:v>12/9/14 10:30</c:v>
                </c:pt>
                <c:pt idx="1730">
                  <c:v>12/9/14 10:30</c:v>
                </c:pt>
                <c:pt idx="1731">
                  <c:v>12/9/14 10:30</c:v>
                </c:pt>
                <c:pt idx="1732">
                  <c:v>12/9/14 10:30</c:v>
                </c:pt>
                <c:pt idx="1733">
                  <c:v>12/9/14 10:30</c:v>
                </c:pt>
                <c:pt idx="1734">
                  <c:v>12/9/14 10:30</c:v>
                </c:pt>
                <c:pt idx="1735">
                  <c:v>12/9/14 10:30</c:v>
                </c:pt>
                <c:pt idx="1736">
                  <c:v>12/9/14 10:30</c:v>
                </c:pt>
                <c:pt idx="1737">
                  <c:v>12/9/14 10:30</c:v>
                </c:pt>
                <c:pt idx="1738">
                  <c:v>12/9/14 10:30</c:v>
                </c:pt>
                <c:pt idx="1739">
                  <c:v>12/9/14 10:30</c:v>
                </c:pt>
                <c:pt idx="1740">
                  <c:v>12/9/14 10:30</c:v>
                </c:pt>
                <c:pt idx="1741">
                  <c:v>12/9/14 10:30</c:v>
                </c:pt>
                <c:pt idx="1742">
                  <c:v>12/9/14 10:30</c:v>
                </c:pt>
                <c:pt idx="1743">
                  <c:v>12/9/14 10:30</c:v>
                </c:pt>
                <c:pt idx="1744">
                  <c:v>12/9/14 10:30</c:v>
                </c:pt>
                <c:pt idx="1745">
                  <c:v>12/9/14 10:30</c:v>
                </c:pt>
                <c:pt idx="1746">
                  <c:v>12/9/14 10:31</c:v>
                </c:pt>
                <c:pt idx="1747">
                  <c:v>12/9/14 10:31</c:v>
                </c:pt>
                <c:pt idx="1748">
                  <c:v>12/9/14 10:31</c:v>
                </c:pt>
                <c:pt idx="1749">
                  <c:v>12/9/14 10:31</c:v>
                </c:pt>
                <c:pt idx="1750">
                  <c:v>12/9/14 10:31</c:v>
                </c:pt>
                <c:pt idx="1751">
                  <c:v>12/9/14 10:31</c:v>
                </c:pt>
                <c:pt idx="1752">
                  <c:v>12/9/14 10:31</c:v>
                </c:pt>
                <c:pt idx="1753">
                  <c:v>12/9/14 10:31</c:v>
                </c:pt>
                <c:pt idx="1754">
                  <c:v>12/9/14 10:31</c:v>
                </c:pt>
                <c:pt idx="1755">
                  <c:v>12/9/14 10:31</c:v>
                </c:pt>
                <c:pt idx="1756">
                  <c:v>12/9/14 10:31</c:v>
                </c:pt>
                <c:pt idx="1757">
                  <c:v>12/9/14 10:31</c:v>
                </c:pt>
                <c:pt idx="1758">
                  <c:v>12/9/14 10:31</c:v>
                </c:pt>
                <c:pt idx="1759">
                  <c:v>12/9/14 10:31</c:v>
                </c:pt>
                <c:pt idx="1760">
                  <c:v>12/9/14 10:31</c:v>
                </c:pt>
                <c:pt idx="1761">
                  <c:v>12/9/14 10:31</c:v>
                </c:pt>
                <c:pt idx="1762">
                  <c:v>12/9/14 10:31</c:v>
                </c:pt>
                <c:pt idx="1763">
                  <c:v>12/9/14 10:31</c:v>
                </c:pt>
                <c:pt idx="1764">
                  <c:v>12/9/14 10:31</c:v>
                </c:pt>
                <c:pt idx="1765">
                  <c:v>12/9/14 10:31</c:v>
                </c:pt>
                <c:pt idx="1766">
                  <c:v>12/9/14 10:31</c:v>
                </c:pt>
                <c:pt idx="1767">
                  <c:v>12/9/14 10:31</c:v>
                </c:pt>
                <c:pt idx="1768">
                  <c:v>12/9/14 10:32</c:v>
                </c:pt>
                <c:pt idx="1769">
                  <c:v>12/9/14 10:32</c:v>
                </c:pt>
                <c:pt idx="1770">
                  <c:v>12/9/14 10:32</c:v>
                </c:pt>
                <c:pt idx="1771">
                  <c:v>12/9/14 10:32</c:v>
                </c:pt>
                <c:pt idx="1772">
                  <c:v>12/9/14 10:32</c:v>
                </c:pt>
                <c:pt idx="1773">
                  <c:v>12/9/14 10:32</c:v>
                </c:pt>
                <c:pt idx="1774">
                  <c:v>12/9/14 10:32</c:v>
                </c:pt>
                <c:pt idx="1775">
                  <c:v>12/9/14 10:32</c:v>
                </c:pt>
                <c:pt idx="1776">
                  <c:v>12/9/14 10:32</c:v>
                </c:pt>
                <c:pt idx="1777">
                  <c:v>12/9/14 10:32</c:v>
                </c:pt>
                <c:pt idx="1778">
                  <c:v>12/9/14 10:32</c:v>
                </c:pt>
                <c:pt idx="1779">
                  <c:v>12/9/14 10:32</c:v>
                </c:pt>
                <c:pt idx="1780">
                  <c:v>12/9/14 10:32</c:v>
                </c:pt>
                <c:pt idx="1781">
                  <c:v>12/9/14 10:32</c:v>
                </c:pt>
                <c:pt idx="1782">
                  <c:v>12/9/14 10:32</c:v>
                </c:pt>
                <c:pt idx="1783">
                  <c:v>12/9/14 10:32</c:v>
                </c:pt>
                <c:pt idx="1784">
                  <c:v>12/9/14 10:32</c:v>
                </c:pt>
                <c:pt idx="1785">
                  <c:v>12/9/14 10:32</c:v>
                </c:pt>
                <c:pt idx="1786">
                  <c:v>12/9/14 10:32</c:v>
                </c:pt>
                <c:pt idx="1787">
                  <c:v>12/9/14 10:32</c:v>
                </c:pt>
                <c:pt idx="1788">
                  <c:v>12/9/14 10:32</c:v>
                </c:pt>
                <c:pt idx="1789">
                  <c:v>12/9/14 10:32</c:v>
                </c:pt>
                <c:pt idx="1790">
                  <c:v>12/9/14 10:32</c:v>
                </c:pt>
                <c:pt idx="1791">
                  <c:v>12/9/14 10:32</c:v>
                </c:pt>
                <c:pt idx="1792">
                  <c:v>12/9/14 10:32</c:v>
                </c:pt>
                <c:pt idx="1793">
                  <c:v>12/9/14 10:32</c:v>
                </c:pt>
                <c:pt idx="1794">
                  <c:v>12/9/14 10:32</c:v>
                </c:pt>
                <c:pt idx="1795">
                  <c:v>12/9/14 10:32</c:v>
                </c:pt>
                <c:pt idx="1796">
                  <c:v>12/9/14 10:32</c:v>
                </c:pt>
                <c:pt idx="1797">
                  <c:v>12/9/14 10:33</c:v>
                </c:pt>
                <c:pt idx="1798">
                  <c:v>12/9/14 10:33</c:v>
                </c:pt>
                <c:pt idx="1799">
                  <c:v>12/9/14 10:33</c:v>
                </c:pt>
                <c:pt idx="1800">
                  <c:v>12/9/14 10:33</c:v>
                </c:pt>
                <c:pt idx="1801">
                  <c:v>12/9/14 10:33</c:v>
                </c:pt>
                <c:pt idx="1802">
                  <c:v>12/9/14 10:33</c:v>
                </c:pt>
                <c:pt idx="1803">
                  <c:v>12/9/14 10:33</c:v>
                </c:pt>
                <c:pt idx="1804">
                  <c:v>12/9/14 10:33</c:v>
                </c:pt>
                <c:pt idx="1805">
                  <c:v>12/9/14 10:33</c:v>
                </c:pt>
                <c:pt idx="1806">
                  <c:v>12/9/14 10:33</c:v>
                </c:pt>
                <c:pt idx="1807">
                  <c:v>12/9/14 10:33</c:v>
                </c:pt>
                <c:pt idx="1808">
                  <c:v>12/9/14 10:33</c:v>
                </c:pt>
                <c:pt idx="1809">
                  <c:v>12/9/14 10:33</c:v>
                </c:pt>
                <c:pt idx="1810">
                  <c:v>12/9/14 10:33</c:v>
                </c:pt>
                <c:pt idx="1811">
                  <c:v>12/9/14 10:33</c:v>
                </c:pt>
                <c:pt idx="1812">
                  <c:v>12/9/14 10:33</c:v>
                </c:pt>
                <c:pt idx="1813">
                  <c:v>12/9/14 10:33</c:v>
                </c:pt>
                <c:pt idx="1814">
                  <c:v>12/9/14 10:33</c:v>
                </c:pt>
                <c:pt idx="1815">
                  <c:v>12/9/14 10:33</c:v>
                </c:pt>
                <c:pt idx="1816">
                  <c:v>12/9/14 10:33</c:v>
                </c:pt>
                <c:pt idx="1817">
                  <c:v>12/9/14 10:33</c:v>
                </c:pt>
                <c:pt idx="1818">
                  <c:v>12/9/14 10:33</c:v>
                </c:pt>
                <c:pt idx="1819">
                  <c:v>12/9/14 10:33</c:v>
                </c:pt>
                <c:pt idx="1820">
                  <c:v>12/9/14 10:33</c:v>
                </c:pt>
                <c:pt idx="1821">
                  <c:v>12/9/14 10:33</c:v>
                </c:pt>
                <c:pt idx="1822">
                  <c:v>12/9/14 10:34</c:v>
                </c:pt>
                <c:pt idx="1823">
                  <c:v>12/9/14 10:34</c:v>
                </c:pt>
                <c:pt idx="1824">
                  <c:v>12/9/14 10:34</c:v>
                </c:pt>
                <c:pt idx="1825">
                  <c:v>12/9/14 10:34</c:v>
                </c:pt>
                <c:pt idx="1826">
                  <c:v>12/9/14 10:34</c:v>
                </c:pt>
                <c:pt idx="1827">
                  <c:v>12/9/14 10:34</c:v>
                </c:pt>
                <c:pt idx="1828">
                  <c:v>12/9/14 10:34</c:v>
                </c:pt>
                <c:pt idx="1829">
                  <c:v>12/9/14 10:34</c:v>
                </c:pt>
                <c:pt idx="1830">
                  <c:v>12/9/14 10:34</c:v>
                </c:pt>
                <c:pt idx="1831">
                  <c:v>12/9/14 10:34</c:v>
                </c:pt>
                <c:pt idx="1832">
                  <c:v>12/9/14 10:34</c:v>
                </c:pt>
                <c:pt idx="1833">
                  <c:v>12/9/14 10:34</c:v>
                </c:pt>
                <c:pt idx="1834">
                  <c:v>12/9/14 10:34</c:v>
                </c:pt>
                <c:pt idx="1835">
                  <c:v>12/9/14 10:34</c:v>
                </c:pt>
                <c:pt idx="1836">
                  <c:v>12/9/14 10:34</c:v>
                </c:pt>
                <c:pt idx="1837">
                  <c:v>12/9/14 10:34</c:v>
                </c:pt>
                <c:pt idx="1838">
                  <c:v>12/9/14 10:34</c:v>
                </c:pt>
                <c:pt idx="1839">
                  <c:v>12/9/14 10:34</c:v>
                </c:pt>
                <c:pt idx="1840">
                  <c:v>12/9/14 10:34</c:v>
                </c:pt>
                <c:pt idx="1841">
                  <c:v>12/9/14 10:34</c:v>
                </c:pt>
                <c:pt idx="1842">
                  <c:v>12/9/14 10:34</c:v>
                </c:pt>
                <c:pt idx="1843">
                  <c:v>12/9/14 10:34</c:v>
                </c:pt>
                <c:pt idx="1844">
                  <c:v>12/9/14 10:34</c:v>
                </c:pt>
                <c:pt idx="1845">
                  <c:v>12/9/14 10:34</c:v>
                </c:pt>
                <c:pt idx="1846">
                  <c:v>12/9/14 10:35</c:v>
                </c:pt>
                <c:pt idx="1847">
                  <c:v>12/9/14 10:35</c:v>
                </c:pt>
                <c:pt idx="1848">
                  <c:v>12/9/14 10:35</c:v>
                </c:pt>
                <c:pt idx="1849">
                  <c:v>12/9/14 10:35</c:v>
                </c:pt>
                <c:pt idx="1850">
                  <c:v>12/9/14 10:35</c:v>
                </c:pt>
                <c:pt idx="1851">
                  <c:v>12/9/14 10:35</c:v>
                </c:pt>
                <c:pt idx="1852">
                  <c:v>12/9/14 10:35</c:v>
                </c:pt>
                <c:pt idx="1853">
                  <c:v>12/9/14 10:35</c:v>
                </c:pt>
                <c:pt idx="1854">
                  <c:v>12/9/14 10:35</c:v>
                </c:pt>
                <c:pt idx="1855">
                  <c:v>12/9/14 10:35</c:v>
                </c:pt>
                <c:pt idx="1856">
                  <c:v>12/9/14 10:35</c:v>
                </c:pt>
                <c:pt idx="1857">
                  <c:v>12/9/14 10:35</c:v>
                </c:pt>
                <c:pt idx="1858">
                  <c:v>12/9/14 10:35</c:v>
                </c:pt>
                <c:pt idx="1859">
                  <c:v>12/9/14 10:35</c:v>
                </c:pt>
                <c:pt idx="1860">
                  <c:v>12/9/14 10:35</c:v>
                </c:pt>
                <c:pt idx="1861">
                  <c:v>12/9/14 10:35</c:v>
                </c:pt>
                <c:pt idx="1862">
                  <c:v>12/9/14 10:35</c:v>
                </c:pt>
                <c:pt idx="1863">
                  <c:v>12/9/14 10:35</c:v>
                </c:pt>
                <c:pt idx="1864">
                  <c:v>12/9/14 10:35</c:v>
                </c:pt>
                <c:pt idx="1865">
                  <c:v>12/9/14 10:35</c:v>
                </c:pt>
                <c:pt idx="1866">
                  <c:v>12/9/14 10:35</c:v>
                </c:pt>
                <c:pt idx="1867">
                  <c:v>12/9/14 10:35</c:v>
                </c:pt>
                <c:pt idx="1868">
                  <c:v>12/9/14 10:36</c:v>
                </c:pt>
                <c:pt idx="1869">
                  <c:v>12/9/14 10:36</c:v>
                </c:pt>
                <c:pt idx="1870">
                  <c:v>12/9/14 10:36</c:v>
                </c:pt>
                <c:pt idx="1871">
                  <c:v>12/9/14 10:36</c:v>
                </c:pt>
                <c:pt idx="1872">
                  <c:v>12/9/14 10:36</c:v>
                </c:pt>
                <c:pt idx="1873">
                  <c:v>12/9/14 10:36</c:v>
                </c:pt>
                <c:pt idx="1874">
                  <c:v>12/9/14 10:36</c:v>
                </c:pt>
                <c:pt idx="1875">
                  <c:v>12/9/14 10:36</c:v>
                </c:pt>
                <c:pt idx="1876">
                  <c:v>12/9/14 10:36</c:v>
                </c:pt>
                <c:pt idx="1877">
                  <c:v>12/9/14 10:36</c:v>
                </c:pt>
                <c:pt idx="1878">
                  <c:v>12/9/14 10:36</c:v>
                </c:pt>
                <c:pt idx="1879">
                  <c:v>12/9/14 10:36</c:v>
                </c:pt>
                <c:pt idx="1880">
                  <c:v>12/9/14 10:36</c:v>
                </c:pt>
                <c:pt idx="1881">
                  <c:v>12/9/14 10:36</c:v>
                </c:pt>
                <c:pt idx="1882">
                  <c:v>12/9/14 10:36</c:v>
                </c:pt>
                <c:pt idx="1883">
                  <c:v>12/9/14 10:36</c:v>
                </c:pt>
                <c:pt idx="1884">
                  <c:v>12/9/14 10:36</c:v>
                </c:pt>
                <c:pt idx="1885">
                  <c:v>12/9/14 10:36</c:v>
                </c:pt>
                <c:pt idx="1886">
                  <c:v>12/9/14 10:36</c:v>
                </c:pt>
                <c:pt idx="1887">
                  <c:v>12/9/14 10:36</c:v>
                </c:pt>
                <c:pt idx="1888">
                  <c:v>12/9/14 10:36</c:v>
                </c:pt>
                <c:pt idx="1889">
                  <c:v>12/9/14 10:36</c:v>
                </c:pt>
                <c:pt idx="1890">
                  <c:v>12/9/14 10:36</c:v>
                </c:pt>
                <c:pt idx="1891">
                  <c:v>12/9/14 10:36</c:v>
                </c:pt>
                <c:pt idx="1892">
                  <c:v>12/9/14 10:37</c:v>
                </c:pt>
                <c:pt idx="1893">
                  <c:v>12/9/14 10:37</c:v>
                </c:pt>
                <c:pt idx="1894">
                  <c:v>12/9/14 10:37</c:v>
                </c:pt>
                <c:pt idx="1895">
                  <c:v>12/9/14 10:37</c:v>
                </c:pt>
                <c:pt idx="1896">
                  <c:v>12/9/14 10:37</c:v>
                </c:pt>
                <c:pt idx="1897">
                  <c:v>12/9/14 10:37</c:v>
                </c:pt>
                <c:pt idx="1898">
                  <c:v>12/9/14 10:37</c:v>
                </c:pt>
                <c:pt idx="1899">
                  <c:v>12/9/14 10:37</c:v>
                </c:pt>
                <c:pt idx="1900">
                  <c:v>12/9/14 10:37</c:v>
                </c:pt>
                <c:pt idx="1901">
                  <c:v>12/9/14 10:37</c:v>
                </c:pt>
                <c:pt idx="1902">
                  <c:v>12/9/14 10:37</c:v>
                </c:pt>
                <c:pt idx="1903">
                  <c:v>12/9/14 10:37</c:v>
                </c:pt>
                <c:pt idx="1904">
                  <c:v>12/9/14 10:37</c:v>
                </c:pt>
                <c:pt idx="1905">
                  <c:v>12/9/14 10:37</c:v>
                </c:pt>
                <c:pt idx="1906">
                  <c:v>12/9/14 10:37</c:v>
                </c:pt>
                <c:pt idx="1907">
                  <c:v>12/9/14 10:37</c:v>
                </c:pt>
                <c:pt idx="1908">
                  <c:v>12/9/14 10:37</c:v>
                </c:pt>
                <c:pt idx="1909">
                  <c:v>12/9/14 10:38</c:v>
                </c:pt>
                <c:pt idx="1910">
                  <c:v>12/9/14 10:38</c:v>
                </c:pt>
                <c:pt idx="1911">
                  <c:v>12/9/14 10:38</c:v>
                </c:pt>
                <c:pt idx="1912">
                  <c:v>12/9/14 10:38</c:v>
                </c:pt>
                <c:pt idx="1913">
                  <c:v>12/9/14 10:38</c:v>
                </c:pt>
                <c:pt idx="1914">
                  <c:v>12/9/14 10:38</c:v>
                </c:pt>
                <c:pt idx="1915">
                  <c:v>12/9/14 10:38</c:v>
                </c:pt>
                <c:pt idx="1916">
                  <c:v>12/9/14 10:38</c:v>
                </c:pt>
                <c:pt idx="1917">
                  <c:v>12/9/14 10:38</c:v>
                </c:pt>
                <c:pt idx="1918">
                  <c:v>12/9/14 10:38</c:v>
                </c:pt>
                <c:pt idx="1919">
                  <c:v>12/9/14 10:38</c:v>
                </c:pt>
                <c:pt idx="1920">
                  <c:v>12/9/14 10:38</c:v>
                </c:pt>
                <c:pt idx="1921">
                  <c:v>12/9/14 10:38</c:v>
                </c:pt>
                <c:pt idx="1922">
                  <c:v>12/9/14 10:38</c:v>
                </c:pt>
                <c:pt idx="1923">
                  <c:v>12/9/14 10:38</c:v>
                </c:pt>
                <c:pt idx="1924">
                  <c:v>12/9/14 10:38</c:v>
                </c:pt>
                <c:pt idx="1925">
                  <c:v>12/9/14 10:38</c:v>
                </c:pt>
                <c:pt idx="1926">
                  <c:v>12/9/14 10:38</c:v>
                </c:pt>
                <c:pt idx="1927">
                  <c:v>12/9/14 10:38</c:v>
                </c:pt>
                <c:pt idx="1928">
                  <c:v>12/9/14 10:38</c:v>
                </c:pt>
                <c:pt idx="1929">
                  <c:v>12/9/14 10:38</c:v>
                </c:pt>
                <c:pt idx="1930">
                  <c:v>12/9/14 10:38</c:v>
                </c:pt>
                <c:pt idx="1931">
                  <c:v>12/9/14 10:39</c:v>
                </c:pt>
                <c:pt idx="1932">
                  <c:v>12/9/14 10:39</c:v>
                </c:pt>
                <c:pt idx="1933">
                  <c:v>12/9/14 10:39</c:v>
                </c:pt>
                <c:pt idx="1934">
                  <c:v>12/9/14 10:39</c:v>
                </c:pt>
                <c:pt idx="1935">
                  <c:v>12/9/14 10:39</c:v>
                </c:pt>
                <c:pt idx="1936">
                  <c:v>12/9/14 10:39</c:v>
                </c:pt>
                <c:pt idx="1937">
                  <c:v>12/9/14 10:39</c:v>
                </c:pt>
                <c:pt idx="1938">
                  <c:v>12/9/14 10:39</c:v>
                </c:pt>
                <c:pt idx="1939">
                  <c:v>12/9/14 10:39</c:v>
                </c:pt>
                <c:pt idx="1940">
                  <c:v>12/9/14 10:39</c:v>
                </c:pt>
                <c:pt idx="1941">
                  <c:v>12/9/14 10:39</c:v>
                </c:pt>
                <c:pt idx="1942">
                  <c:v>12/9/14 10:39</c:v>
                </c:pt>
                <c:pt idx="1943">
                  <c:v>12/9/14 10:39</c:v>
                </c:pt>
                <c:pt idx="1944">
                  <c:v>12/9/14 10:39</c:v>
                </c:pt>
                <c:pt idx="1945">
                  <c:v>12/9/14 10:39</c:v>
                </c:pt>
                <c:pt idx="1946">
                  <c:v>12/9/14 10:39</c:v>
                </c:pt>
                <c:pt idx="1947">
                  <c:v>12/9/14 10:39</c:v>
                </c:pt>
                <c:pt idx="1948">
                  <c:v>12/9/14 10:39</c:v>
                </c:pt>
                <c:pt idx="1949">
                  <c:v>12/9/14 10:39</c:v>
                </c:pt>
                <c:pt idx="1950">
                  <c:v>12/9/14 10:39</c:v>
                </c:pt>
                <c:pt idx="1951">
                  <c:v>12/9/14 10:39</c:v>
                </c:pt>
                <c:pt idx="1952">
                  <c:v>12/9/14 10:40</c:v>
                </c:pt>
                <c:pt idx="1953">
                  <c:v>12/9/14 10:40</c:v>
                </c:pt>
                <c:pt idx="1954">
                  <c:v>12/9/14 10:40</c:v>
                </c:pt>
                <c:pt idx="1955">
                  <c:v>12/9/14 10:40</c:v>
                </c:pt>
                <c:pt idx="1956">
                  <c:v>12/9/14 10:40</c:v>
                </c:pt>
                <c:pt idx="1957">
                  <c:v>12/9/14 10:40</c:v>
                </c:pt>
                <c:pt idx="1958">
                  <c:v>12/9/14 10:40</c:v>
                </c:pt>
                <c:pt idx="1959">
                  <c:v>12/9/14 10:40</c:v>
                </c:pt>
                <c:pt idx="1960">
                  <c:v>12/9/14 10:40</c:v>
                </c:pt>
                <c:pt idx="1961">
                  <c:v>12/9/14 10:40</c:v>
                </c:pt>
                <c:pt idx="1962">
                  <c:v>12/9/14 10:40</c:v>
                </c:pt>
                <c:pt idx="1963">
                  <c:v>12/9/14 10:40</c:v>
                </c:pt>
                <c:pt idx="1964">
                  <c:v>12/9/14 10:40</c:v>
                </c:pt>
                <c:pt idx="1965">
                  <c:v>12/9/14 10:40</c:v>
                </c:pt>
                <c:pt idx="1966">
                  <c:v>12/9/14 10:40</c:v>
                </c:pt>
                <c:pt idx="1967">
                  <c:v>12/9/14 10:40</c:v>
                </c:pt>
                <c:pt idx="1968">
                  <c:v>12/9/14 10:40</c:v>
                </c:pt>
                <c:pt idx="1969">
                  <c:v>12/9/14 10:40</c:v>
                </c:pt>
                <c:pt idx="1970">
                  <c:v>12/9/14 10:40</c:v>
                </c:pt>
                <c:pt idx="1971">
                  <c:v>12/9/14 10:40</c:v>
                </c:pt>
                <c:pt idx="1972">
                  <c:v>12/9/14 10:40</c:v>
                </c:pt>
                <c:pt idx="1973">
                  <c:v>12/9/14 10:40</c:v>
                </c:pt>
                <c:pt idx="1974">
                  <c:v>12/9/14 10:40</c:v>
                </c:pt>
                <c:pt idx="1975">
                  <c:v>12/9/14 10:41</c:v>
                </c:pt>
                <c:pt idx="1976">
                  <c:v>12/9/14 10:41</c:v>
                </c:pt>
                <c:pt idx="1977">
                  <c:v>12/9/14 10:41</c:v>
                </c:pt>
                <c:pt idx="1978">
                  <c:v>12/9/14 10:41</c:v>
                </c:pt>
                <c:pt idx="1979">
                  <c:v>12/9/14 10:41</c:v>
                </c:pt>
                <c:pt idx="1980">
                  <c:v>12/9/14 10:41</c:v>
                </c:pt>
                <c:pt idx="1981">
                  <c:v>12/9/14 10:41</c:v>
                </c:pt>
                <c:pt idx="1982">
                  <c:v>12/9/14 10:41</c:v>
                </c:pt>
                <c:pt idx="1983">
                  <c:v>12/9/14 10:41</c:v>
                </c:pt>
                <c:pt idx="1984">
                  <c:v>12/9/14 10:41</c:v>
                </c:pt>
                <c:pt idx="1985">
                  <c:v>12/9/14 10:41</c:v>
                </c:pt>
                <c:pt idx="1986">
                  <c:v>12/9/14 10:41</c:v>
                </c:pt>
                <c:pt idx="1987">
                  <c:v>12/9/14 10:41</c:v>
                </c:pt>
                <c:pt idx="1988">
                  <c:v>12/9/14 10:41</c:v>
                </c:pt>
                <c:pt idx="1989">
                  <c:v>12/9/14 10:41</c:v>
                </c:pt>
                <c:pt idx="1990">
                  <c:v>12/9/14 10:41</c:v>
                </c:pt>
                <c:pt idx="1991">
                  <c:v>12/9/14 10:41</c:v>
                </c:pt>
                <c:pt idx="1992">
                  <c:v>12/9/14 10:41</c:v>
                </c:pt>
                <c:pt idx="1993">
                  <c:v>12/9/14 10:41</c:v>
                </c:pt>
                <c:pt idx="1994">
                  <c:v>12/9/14 10:41</c:v>
                </c:pt>
                <c:pt idx="1995">
                  <c:v>12/9/14 10:42</c:v>
                </c:pt>
                <c:pt idx="1996">
                  <c:v>12/9/14 10:42</c:v>
                </c:pt>
                <c:pt idx="1997">
                  <c:v>12/9/14 10:42</c:v>
                </c:pt>
                <c:pt idx="1998">
                  <c:v>12/9/14 10:42</c:v>
                </c:pt>
                <c:pt idx="1999">
                  <c:v>12/9/14 10:42</c:v>
                </c:pt>
                <c:pt idx="2000">
                  <c:v>12/9/14 10:42</c:v>
                </c:pt>
                <c:pt idx="2001">
                  <c:v>12/9/14 10:42</c:v>
                </c:pt>
                <c:pt idx="2002">
                  <c:v>12/9/14 10:42</c:v>
                </c:pt>
                <c:pt idx="2003">
                  <c:v>12/9/14 10:42</c:v>
                </c:pt>
                <c:pt idx="2004">
                  <c:v>12/9/14 10:42</c:v>
                </c:pt>
                <c:pt idx="2005">
                  <c:v>12/9/14 10:42</c:v>
                </c:pt>
                <c:pt idx="2006">
                  <c:v>12/9/14 10:42</c:v>
                </c:pt>
                <c:pt idx="2007">
                  <c:v>12/9/14 10:42</c:v>
                </c:pt>
                <c:pt idx="2008">
                  <c:v>12/9/14 10:42</c:v>
                </c:pt>
                <c:pt idx="2009">
                  <c:v>12/9/14 10:42</c:v>
                </c:pt>
                <c:pt idx="2010">
                  <c:v>12/9/14 10:42</c:v>
                </c:pt>
                <c:pt idx="2011">
                  <c:v>12/9/14 10:42</c:v>
                </c:pt>
                <c:pt idx="2012">
                  <c:v>12/9/14 10:42</c:v>
                </c:pt>
                <c:pt idx="2013">
                  <c:v>12/9/14 10:42</c:v>
                </c:pt>
                <c:pt idx="2014">
                  <c:v>12/9/14 10:42</c:v>
                </c:pt>
                <c:pt idx="2015">
                  <c:v>12/9/14 10:43</c:v>
                </c:pt>
                <c:pt idx="2016">
                  <c:v>12/9/14 10:43</c:v>
                </c:pt>
                <c:pt idx="2017">
                  <c:v>12/9/14 10:43</c:v>
                </c:pt>
                <c:pt idx="2018">
                  <c:v>12/9/14 10:43</c:v>
                </c:pt>
                <c:pt idx="2019">
                  <c:v>12/9/14 10:43</c:v>
                </c:pt>
                <c:pt idx="2020">
                  <c:v>12/9/14 10:43</c:v>
                </c:pt>
                <c:pt idx="2021">
                  <c:v>12/9/14 10:43</c:v>
                </c:pt>
                <c:pt idx="2022">
                  <c:v>12/9/14 10:43</c:v>
                </c:pt>
                <c:pt idx="2023">
                  <c:v>12/9/14 10:43</c:v>
                </c:pt>
                <c:pt idx="2024">
                  <c:v>12/9/14 10:43</c:v>
                </c:pt>
                <c:pt idx="2025">
                  <c:v>12/9/14 10:43</c:v>
                </c:pt>
                <c:pt idx="2026">
                  <c:v>12/9/14 10:43</c:v>
                </c:pt>
                <c:pt idx="2027">
                  <c:v>12/9/14 10:43</c:v>
                </c:pt>
                <c:pt idx="2028">
                  <c:v>12/9/14 10:43</c:v>
                </c:pt>
                <c:pt idx="2029">
                  <c:v>12/9/14 10:43</c:v>
                </c:pt>
                <c:pt idx="2030">
                  <c:v>12/9/14 10:43</c:v>
                </c:pt>
                <c:pt idx="2031">
                  <c:v>12/9/14 10:43</c:v>
                </c:pt>
                <c:pt idx="2032">
                  <c:v>12/9/14 10:43</c:v>
                </c:pt>
                <c:pt idx="2033">
                  <c:v>12/9/14 10:43</c:v>
                </c:pt>
                <c:pt idx="2034">
                  <c:v>12/9/14 10:43</c:v>
                </c:pt>
                <c:pt idx="2035">
                  <c:v>12/9/14 10:44</c:v>
                </c:pt>
                <c:pt idx="2036">
                  <c:v>12/9/14 10:44</c:v>
                </c:pt>
                <c:pt idx="2037">
                  <c:v>12/9/14 10:44</c:v>
                </c:pt>
                <c:pt idx="2038">
                  <c:v>12/9/14 10:44</c:v>
                </c:pt>
                <c:pt idx="2039">
                  <c:v>12/9/14 10:44</c:v>
                </c:pt>
                <c:pt idx="2040">
                  <c:v>12/9/14 10:44</c:v>
                </c:pt>
                <c:pt idx="2041">
                  <c:v>12/9/14 10:44</c:v>
                </c:pt>
                <c:pt idx="2042">
                  <c:v>12/9/14 10:44</c:v>
                </c:pt>
                <c:pt idx="2043">
                  <c:v>12/9/14 10:44</c:v>
                </c:pt>
                <c:pt idx="2044">
                  <c:v>12/9/14 10:44</c:v>
                </c:pt>
                <c:pt idx="2045">
                  <c:v>12/9/14 10:44</c:v>
                </c:pt>
                <c:pt idx="2046">
                  <c:v>12/9/14 10:44</c:v>
                </c:pt>
                <c:pt idx="2047">
                  <c:v>12/9/14 10:44</c:v>
                </c:pt>
                <c:pt idx="2048">
                  <c:v>12/9/14 10:44</c:v>
                </c:pt>
                <c:pt idx="2049">
                  <c:v>12/9/14 10:44</c:v>
                </c:pt>
                <c:pt idx="2050">
                  <c:v>12/9/14 10:44</c:v>
                </c:pt>
                <c:pt idx="2051">
                  <c:v>12/9/14 10:44</c:v>
                </c:pt>
                <c:pt idx="2052">
                  <c:v>12/9/14 10:44</c:v>
                </c:pt>
                <c:pt idx="2053">
                  <c:v>12/9/14 10:44</c:v>
                </c:pt>
                <c:pt idx="2054">
                  <c:v>12/9/14 10:44</c:v>
                </c:pt>
                <c:pt idx="2055">
                  <c:v>12/9/14 10:44</c:v>
                </c:pt>
                <c:pt idx="2056">
                  <c:v>12/9/14 10:44</c:v>
                </c:pt>
                <c:pt idx="2057">
                  <c:v>12/9/14 10:44</c:v>
                </c:pt>
                <c:pt idx="2058">
                  <c:v>12/9/14 10:45</c:v>
                </c:pt>
                <c:pt idx="2059">
                  <c:v>12/9/14 10:45</c:v>
                </c:pt>
                <c:pt idx="2060">
                  <c:v>12/9/14 10:45</c:v>
                </c:pt>
                <c:pt idx="2061">
                  <c:v>12/9/14 10:45</c:v>
                </c:pt>
                <c:pt idx="2062">
                  <c:v>12/9/14 10:45</c:v>
                </c:pt>
                <c:pt idx="2063">
                  <c:v>12/9/14 10:45</c:v>
                </c:pt>
                <c:pt idx="2064">
                  <c:v>12/9/14 10:45</c:v>
                </c:pt>
                <c:pt idx="2065">
                  <c:v>12/9/14 10:45</c:v>
                </c:pt>
                <c:pt idx="2066">
                  <c:v>12/9/14 10:45</c:v>
                </c:pt>
                <c:pt idx="2067">
                  <c:v>12/9/14 10:45</c:v>
                </c:pt>
                <c:pt idx="2068">
                  <c:v>12/9/14 10:45</c:v>
                </c:pt>
                <c:pt idx="2069">
                  <c:v>12/9/14 10:45</c:v>
                </c:pt>
                <c:pt idx="2070">
                  <c:v>12/9/14 10:45</c:v>
                </c:pt>
                <c:pt idx="2071">
                  <c:v>12/9/14 10:45</c:v>
                </c:pt>
                <c:pt idx="2072">
                  <c:v>12/9/14 10:45</c:v>
                </c:pt>
                <c:pt idx="2073">
                  <c:v>12/9/14 10:45</c:v>
                </c:pt>
                <c:pt idx="2074">
                  <c:v>12/9/14 10:45</c:v>
                </c:pt>
                <c:pt idx="2075">
                  <c:v>12/9/14 10:45</c:v>
                </c:pt>
                <c:pt idx="2076">
                  <c:v>12/9/14 10:45</c:v>
                </c:pt>
                <c:pt idx="2077">
                  <c:v>12/9/14 10:45</c:v>
                </c:pt>
                <c:pt idx="2078">
                  <c:v>12/9/14 10:45</c:v>
                </c:pt>
                <c:pt idx="2079">
                  <c:v>12/9/14 10:46</c:v>
                </c:pt>
                <c:pt idx="2080">
                  <c:v>12/9/14 10:46</c:v>
                </c:pt>
                <c:pt idx="2081">
                  <c:v>12/9/14 10:46</c:v>
                </c:pt>
                <c:pt idx="2082">
                  <c:v>12/9/14 10:46</c:v>
                </c:pt>
                <c:pt idx="2083">
                  <c:v>12/9/14 10:46</c:v>
                </c:pt>
                <c:pt idx="2084">
                  <c:v>12/9/14 10:46</c:v>
                </c:pt>
                <c:pt idx="2085">
                  <c:v>12/9/14 10:46</c:v>
                </c:pt>
                <c:pt idx="2086">
                  <c:v>12/9/14 10:46</c:v>
                </c:pt>
                <c:pt idx="2087">
                  <c:v>12/9/14 10:46</c:v>
                </c:pt>
                <c:pt idx="2088">
                  <c:v>12/9/14 10:46</c:v>
                </c:pt>
                <c:pt idx="2089">
                  <c:v>12/9/14 10:46</c:v>
                </c:pt>
                <c:pt idx="2090">
                  <c:v>12/9/14 10:46</c:v>
                </c:pt>
                <c:pt idx="2091">
                  <c:v>12/9/14 10:46</c:v>
                </c:pt>
                <c:pt idx="2092">
                  <c:v>12/9/14 10:46</c:v>
                </c:pt>
                <c:pt idx="2093">
                  <c:v>12/9/14 10:46</c:v>
                </c:pt>
                <c:pt idx="2094">
                  <c:v>12/9/14 10:46</c:v>
                </c:pt>
                <c:pt idx="2095">
                  <c:v>12/9/14 10:46</c:v>
                </c:pt>
                <c:pt idx="2096">
                  <c:v>12/9/14 10:46</c:v>
                </c:pt>
                <c:pt idx="2097">
                  <c:v>12/9/14 10:46</c:v>
                </c:pt>
                <c:pt idx="2098">
                  <c:v>12/9/14 10:46</c:v>
                </c:pt>
                <c:pt idx="2099">
                  <c:v>12/9/14 10:46</c:v>
                </c:pt>
                <c:pt idx="2100">
                  <c:v>12/9/14 10:46</c:v>
                </c:pt>
                <c:pt idx="2101">
                  <c:v>12/9/14 10:47</c:v>
                </c:pt>
                <c:pt idx="2102">
                  <c:v>12/9/14 10:47</c:v>
                </c:pt>
                <c:pt idx="2103">
                  <c:v>12/9/14 10:47</c:v>
                </c:pt>
                <c:pt idx="2104">
                  <c:v>12/9/14 10:47</c:v>
                </c:pt>
                <c:pt idx="2105">
                  <c:v>12/9/14 10:47</c:v>
                </c:pt>
                <c:pt idx="2106">
                  <c:v>12/9/14 10:47</c:v>
                </c:pt>
                <c:pt idx="2107">
                  <c:v>12/9/14 10:47</c:v>
                </c:pt>
                <c:pt idx="2108">
                  <c:v>12/9/14 10:47</c:v>
                </c:pt>
                <c:pt idx="2109">
                  <c:v>12/9/14 10:47</c:v>
                </c:pt>
                <c:pt idx="2110">
                  <c:v>12/9/14 10:47</c:v>
                </c:pt>
                <c:pt idx="2111">
                  <c:v>12/9/14 10:47</c:v>
                </c:pt>
                <c:pt idx="2112">
                  <c:v>12/9/14 10:47</c:v>
                </c:pt>
                <c:pt idx="2113">
                  <c:v>12/9/14 10:47</c:v>
                </c:pt>
                <c:pt idx="2114">
                  <c:v>12/9/14 10:47</c:v>
                </c:pt>
                <c:pt idx="2115">
                  <c:v>12/9/14 10:47</c:v>
                </c:pt>
                <c:pt idx="2116">
                  <c:v>12/9/14 10:47</c:v>
                </c:pt>
                <c:pt idx="2117">
                  <c:v>12/9/14 10:47</c:v>
                </c:pt>
                <c:pt idx="2118">
                  <c:v>12/9/14 10:47</c:v>
                </c:pt>
                <c:pt idx="2119">
                  <c:v>12/9/14 10:47</c:v>
                </c:pt>
                <c:pt idx="2120">
                  <c:v>12/9/14 10:47</c:v>
                </c:pt>
                <c:pt idx="2121">
                  <c:v>12/9/14 10:47</c:v>
                </c:pt>
                <c:pt idx="2122">
                  <c:v>12/9/14 10:47</c:v>
                </c:pt>
                <c:pt idx="2123">
                  <c:v>12/9/14 10:47</c:v>
                </c:pt>
                <c:pt idx="2124">
                  <c:v>12/9/14 10:47</c:v>
                </c:pt>
                <c:pt idx="2125">
                  <c:v>12/9/14 10:47</c:v>
                </c:pt>
                <c:pt idx="2126">
                  <c:v>12/9/14 10:48</c:v>
                </c:pt>
                <c:pt idx="2127">
                  <c:v>12/9/14 10:48</c:v>
                </c:pt>
                <c:pt idx="2128">
                  <c:v>12/9/14 10:48</c:v>
                </c:pt>
                <c:pt idx="2129">
                  <c:v>12/9/14 10:48</c:v>
                </c:pt>
                <c:pt idx="2130">
                  <c:v>12/9/14 10:48</c:v>
                </c:pt>
                <c:pt idx="2131">
                  <c:v>12/9/14 10:48</c:v>
                </c:pt>
                <c:pt idx="2132">
                  <c:v>12/9/14 10:48</c:v>
                </c:pt>
                <c:pt idx="2133">
                  <c:v>12/9/14 10:48</c:v>
                </c:pt>
                <c:pt idx="2134">
                  <c:v>12/9/14 10:48</c:v>
                </c:pt>
                <c:pt idx="2135">
                  <c:v>12/9/14 10:48</c:v>
                </c:pt>
                <c:pt idx="2136">
                  <c:v>12/9/14 10:48</c:v>
                </c:pt>
                <c:pt idx="2137">
                  <c:v>12/9/14 10:48</c:v>
                </c:pt>
                <c:pt idx="2138">
                  <c:v>12/9/14 10:48</c:v>
                </c:pt>
                <c:pt idx="2139">
                  <c:v>12/9/14 10:48</c:v>
                </c:pt>
                <c:pt idx="2140">
                  <c:v>12/9/14 10:48</c:v>
                </c:pt>
                <c:pt idx="2141">
                  <c:v>12/9/14 10:48</c:v>
                </c:pt>
                <c:pt idx="2142">
                  <c:v>12/9/14 10:48</c:v>
                </c:pt>
                <c:pt idx="2143">
                  <c:v>12/9/14 10:48</c:v>
                </c:pt>
                <c:pt idx="2144">
                  <c:v>12/9/14 10:48</c:v>
                </c:pt>
                <c:pt idx="2145">
                  <c:v>12/9/14 10:48</c:v>
                </c:pt>
                <c:pt idx="2146">
                  <c:v>12/9/14 10:48</c:v>
                </c:pt>
                <c:pt idx="2147">
                  <c:v>12/9/14 10:48</c:v>
                </c:pt>
                <c:pt idx="2148">
                  <c:v>12/9/14 10:49</c:v>
                </c:pt>
                <c:pt idx="2149">
                  <c:v>12/9/14 10:49</c:v>
                </c:pt>
                <c:pt idx="2150">
                  <c:v>12/9/14 10:49</c:v>
                </c:pt>
                <c:pt idx="2151">
                  <c:v>12/9/14 10:49</c:v>
                </c:pt>
                <c:pt idx="2152">
                  <c:v>12/9/14 10:49</c:v>
                </c:pt>
                <c:pt idx="2153">
                  <c:v>12/9/14 10:49</c:v>
                </c:pt>
                <c:pt idx="2154">
                  <c:v>12/9/14 10:49</c:v>
                </c:pt>
                <c:pt idx="2155">
                  <c:v>12/9/14 10:49</c:v>
                </c:pt>
                <c:pt idx="2156">
                  <c:v>12/9/14 10:49</c:v>
                </c:pt>
                <c:pt idx="2157">
                  <c:v>12/9/14 10:49</c:v>
                </c:pt>
                <c:pt idx="2158">
                  <c:v>12/9/14 10:49</c:v>
                </c:pt>
                <c:pt idx="2159">
                  <c:v>12/9/14 10:49</c:v>
                </c:pt>
                <c:pt idx="2160">
                  <c:v>12/9/14 10:49</c:v>
                </c:pt>
                <c:pt idx="2161">
                  <c:v>12/9/14 10:49</c:v>
                </c:pt>
                <c:pt idx="2162">
                  <c:v>12/9/14 10:49</c:v>
                </c:pt>
                <c:pt idx="2163">
                  <c:v>12/9/14 10:49</c:v>
                </c:pt>
                <c:pt idx="2164">
                  <c:v>12/9/14 10:49</c:v>
                </c:pt>
                <c:pt idx="2165">
                  <c:v>12/9/14 10:49</c:v>
                </c:pt>
                <c:pt idx="2166">
                  <c:v>12/9/14 10:50</c:v>
                </c:pt>
                <c:pt idx="2167">
                  <c:v>12/9/14 10:50</c:v>
                </c:pt>
                <c:pt idx="2168">
                  <c:v>12/9/14 10:50</c:v>
                </c:pt>
                <c:pt idx="2169">
                  <c:v>12/9/14 10:50</c:v>
                </c:pt>
                <c:pt idx="2170">
                  <c:v>12/9/14 10:50</c:v>
                </c:pt>
                <c:pt idx="2171">
                  <c:v>12/9/14 10:50</c:v>
                </c:pt>
                <c:pt idx="2172">
                  <c:v>12/9/14 10:50</c:v>
                </c:pt>
                <c:pt idx="2173">
                  <c:v>12/9/14 10:50</c:v>
                </c:pt>
                <c:pt idx="2174">
                  <c:v>12/9/14 10:50</c:v>
                </c:pt>
                <c:pt idx="2175">
                  <c:v>12/9/14 10:50</c:v>
                </c:pt>
                <c:pt idx="2176">
                  <c:v>12/9/14 10:50</c:v>
                </c:pt>
                <c:pt idx="2177">
                  <c:v>12/9/14 10:50</c:v>
                </c:pt>
                <c:pt idx="2178">
                  <c:v>12/9/14 10:50</c:v>
                </c:pt>
                <c:pt idx="2179">
                  <c:v>12/9/14 10:50</c:v>
                </c:pt>
                <c:pt idx="2180">
                  <c:v>12/9/14 10:50</c:v>
                </c:pt>
                <c:pt idx="2181">
                  <c:v>12/9/14 10:50</c:v>
                </c:pt>
                <c:pt idx="2182">
                  <c:v>12/9/14 10:50</c:v>
                </c:pt>
                <c:pt idx="2183">
                  <c:v>12/9/14 10:50</c:v>
                </c:pt>
                <c:pt idx="2184">
                  <c:v>12/9/14 10:50</c:v>
                </c:pt>
                <c:pt idx="2185">
                  <c:v>12/9/14 10:50</c:v>
                </c:pt>
                <c:pt idx="2186">
                  <c:v>12/9/14 10:50</c:v>
                </c:pt>
                <c:pt idx="2187">
                  <c:v>12/9/14 10:51</c:v>
                </c:pt>
                <c:pt idx="2188">
                  <c:v>12/9/14 10:51</c:v>
                </c:pt>
                <c:pt idx="2189">
                  <c:v>12/9/14 10:51</c:v>
                </c:pt>
                <c:pt idx="2190">
                  <c:v>12/9/14 10:51</c:v>
                </c:pt>
                <c:pt idx="2191">
                  <c:v>12/9/14 10:51</c:v>
                </c:pt>
                <c:pt idx="2192">
                  <c:v>12/9/14 10:51</c:v>
                </c:pt>
                <c:pt idx="2193">
                  <c:v>12/9/14 10:51</c:v>
                </c:pt>
                <c:pt idx="2194">
                  <c:v>12/9/14 10:51</c:v>
                </c:pt>
                <c:pt idx="2195">
                  <c:v>12/9/14 10:51</c:v>
                </c:pt>
                <c:pt idx="2196">
                  <c:v>12/9/14 10:51</c:v>
                </c:pt>
                <c:pt idx="2197">
                  <c:v>12/9/14 10:51</c:v>
                </c:pt>
                <c:pt idx="2198">
                  <c:v>12/9/14 10:51</c:v>
                </c:pt>
                <c:pt idx="2199">
                  <c:v>12/9/14 10:51</c:v>
                </c:pt>
                <c:pt idx="2200">
                  <c:v>12/9/14 10:51</c:v>
                </c:pt>
                <c:pt idx="2201">
                  <c:v>12/9/14 10:51</c:v>
                </c:pt>
                <c:pt idx="2202">
                  <c:v>12/9/14 10:51</c:v>
                </c:pt>
                <c:pt idx="2203">
                  <c:v>12/9/14 10:52</c:v>
                </c:pt>
                <c:pt idx="2204">
                  <c:v>12/9/14 10:52</c:v>
                </c:pt>
                <c:pt idx="2205">
                  <c:v>12/9/14 10:52</c:v>
                </c:pt>
                <c:pt idx="2206">
                  <c:v>12/9/14 10:52</c:v>
                </c:pt>
                <c:pt idx="2207">
                  <c:v>12/9/14 10:52</c:v>
                </c:pt>
                <c:pt idx="2208">
                  <c:v>12/9/14 10:52</c:v>
                </c:pt>
                <c:pt idx="2209">
                  <c:v>12/9/14 10:52</c:v>
                </c:pt>
                <c:pt idx="2210">
                  <c:v>12/9/14 10:52</c:v>
                </c:pt>
                <c:pt idx="2211">
                  <c:v>12/9/14 10:52</c:v>
                </c:pt>
                <c:pt idx="2212">
                  <c:v>12/9/14 10:52</c:v>
                </c:pt>
                <c:pt idx="2213">
                  <c:v>12/9/14 10:52</c:v>
                </c:pt>
                <c:pt idx="2214">
                  <c:v>12/9/14 10:52</c:v>
                </c:pt>
                <c:pt idx="2215">
                  <c:v>12/9/14 10:52</c:v>
                </c:pt>
                <c:pt idx="2216">
                  <c:v>12/9/14 10:52</c:v>
                </c:pt>
                <c:pt idx="2217">
                  <c:v>12/9/14 10:52</c:v>
                </c:pt>
                <c:pt idx="2218">
                  <c:v>12/9/14 10:52</c:v>
                </c:pt>
                <c:pt idx="2219">
                  <c:v>12/9/14 10:52</c:v>
                </c:pt>
                <c:pt idx="2220">
                  <c:v>12/9/14 10:52</c:v>
                </c:pt>
                <c:pt idx="2221">
                  <c:v>12/9/14 10:52</c:v>
                </c:pt>
                <c:pt idx="2222">
                  <c:v>12/9/14 10:52</c:v>
                </c:pt>
                <c:pt idx="2223">
                  <c:v>12/9/14 10:52</c:v>
                </c:pt>
                <c:pt idx="2224">
                  <c:v>12/9/14 10:52</c:v>
                </c:pt>
                <c:pt idx="2225">
                  <c:v>12/9/14 10:52</c:v>
                </c:pt>
                <c:pt idx="2226">
                  <c:v>12/9/14 10:52</c:v>
                </c:pt>
                <c:pt idx="2227">
                  <c:v>12/9/14 10:53</c:v>
                </c:pt>
                <c:pt idx="2228">
                  <c:v>12/9/14 10:53</c:v>
                </c:pt>
                <c:pt idx="2229">
                  <c:v>12/9/14 10:53</c:v>
                </c:pt>
                <c:pt idx="2230">
                  <c:v>12/9/14 10:53</c:v>
                </c:pt>
                <c:pt idx="2231">
                  <c:v>12/9/14 10:53</c:v>
                </c:pt>
                <c:pt idx="2232">
                  <c:v>12/9/14 10:53</c:v>
                </c:pt>
                <c:pt idx="2233">
                  <c:v>12/9/14 10:53</c:v>
                </c:pt>
                <c:pt idx="2234">
                  <c:v>12/9/14 10:53</c:v>
                </c:pt>
                <c:pt idx="2235">
                  <c:v>12/9/14 10:53</c:v>
                </c:pt>
                <c:pt idx="2236">
                  <c:v>12/9/14 10:54</c:v>
                </c:pt>
                <c:pt idx="2237">
                  <c:v>12/9/14 10:54</c:v>
                </c:pt>
                <c:pt idx="2238">
                  <c:v>12/9/14 10:54</c:v>
                </c:pt>
                <c:pt idx="2239">
                  <c:v>12/9/14 10:54</c:v>
                </c:pt>
                <c:pt idx="2240">
                  <c:v>12/9/14 10:54</c:v>
                </c:pt>
                <c:pt idx="2241">
                  <c:v>12/9/14 10:54</c:v>
                </c:pt>
                <c:pt idx="2242">
                  <c:v>12/9/14 10:54</c:v>
                </c:pt>
                <c:pt idx="2243">
                  <c:v>12/9/14 10:54</c:v>
                </c:pt>
                <c:pt idx="2244">
                  <c:v>12/9/14 10:54</c:v>
                </c:pt>
                <c:pt idx="2245">
                  <c:v>12/9/14 10:55</c:v>
                </c:pt>
                <c:pt idx="2246">
                  <c:v>12/9/14 10:55</c:v>
                </c:pt>
                <c:pt idx="2247">
                  <c:v>12/9/14 10:55</c:v>
                </c:pt>
                <c:pt idx="2248">
                  <c:v>12/9/14 10:55</c:v>
                </c:pt>
                <c:pt idx="2249">
                  <c:v>12/9/14 10:55</c:v>
                </c:pt>
                <c:pt idx="2250">
                  <c:v>12/9/14 10:55</c:v>
                </c:pt>
                <c:pt idx="2251">
                  <c:v>12/9/14 10:56</c:v>
                </c:pt>
                <c:pt idx="2252">
                  <c:v>12/9/14 10:56</c:v>
                </c:pt>
                <c:pt idx="2253">
                  <c:v>12/9/14 10:56</c:v>
                </c:pt>
                <c:pt idx="2254">
                  <c:v>12/9/14 10:56</c:v>
                </c:pt>
                <c:pt idx="2255">
                  <c:v>12/9/14 10:56</c:v>
                </c:pt>
                <c:pt idx="2256">
                  <c:v>12/9/14 10:56</c:v>
                </c:pt>
                <c:pt idx="2257">
                  <c:v>12/9/14 10:57</c:v>
                </c:pt>
                <c:pt idx="2258">
                  <c:v>12/9/14 10:57</c:v>
                </c:pt>
                <c:pt idx="2259">
                  <c:v>12/9/14 10:57</c:v>
                </c:pt>
                <c:pt idx="2260">
                  <c:v>12/9/14 10:57</c:v>
                </c:pt>
                <c:pt idx="2261">
                  <c:v>12/9/14 10:57</c:v>
                </c:pt>
                <c:pt idx="2262">
                  <c:v>12/9/14 10:57</c:v>
                </c:pt>
                <c:pt idx="2263">
                  <c:v>12/9/14 10:57</c:v>
                </c:pt>
                <c:pt idx="2264">
                  <c:v>12/9/14 10:58</c:v>
                </c:pt>
                <c:pt idx="2265">
                  <c:v>12/9/14 10:59</c:v>
                </c:pt>
                <c:pt idx="2266">
                  <c:v>12/9/14 10:59</c:v>
                </c:pt>
                <c:pt idx="2267">
                  <c:v>12/9/14 11:00</c:v>
                </c:pt>
                <c:pt idx="2268">
                  <c:v>12/9/14 11:00</c:v>
                </c:pt>
                <c:pt idx="2269">
                  <c:v>12/9/14 11:00</c:v>
                </c:pt>
                <c:pt idx="2270">
                  <c:v>12/9/14 11:00</c:v>
                </c:pt>
                <c:pt idx="2271">
                  <c:v>12/9/14 11:00</c:v>
                </c:pt>
                <c:pt idx="2272">
                  <c:v>12/9/14 11:00</c:v>
                </c:pt>
                <c:pt idx="2273">
                  <c:v>12/9/14 11:00</c:v>
                </c:pt>
                <c:pt idx="2274">
                  <c:v>12/9/14 11:01</c:v>
                </c:pt>
                <c:pt idx="2275">
                  <c:v>12/9/14 11:01</c:v>
                </c:pt>
                <c:pt idx="2276">
                  <c:v>12/9/14 11:02</c:v>
                </c:pt>
                <c:pt idx="2277">
                  <c:v>12/9/14 11:02</c:v>
                </c:pt>
                <c:pt idx="2278">
                  <c:v>12/9/14 11:02</c:v>
                </c:pt>
                <c:pt idx="2279">
                  <c:v>12/9/14 11:02</c:v>
                </c:pt>
                <c:pt idx="2280">
                  <c:v>12/9/14 11:02</c:v>
                </c:pt>
                <c:pt idx="2281">
                  <c:v>12/9/14 11:02</c:v>
                </c:pt>
                <c:pt idx="2282">
                  <c:v>12/9/14 11:02</c:v>
                </c:pt>
                <c:pt idx="2283">
                  <c:v>12/9/14 11:03</c:v>
                </c:pt>
                <c:pt idx="2284">
                  <c:v>12/9/14 11:03</c:v>
                </c:pt>
                <c:pt idx="2285">
                  <c:v>12/9/14 11:04</c:v>
                </c:pt>
                <c:pt idx="2286">
                  <c:v>12/9/14 11:04</c:v>
                </c:pt>
                <c:pt idx="2287">
                  <c:v>12/9/14 11:05</c:v>
                </c:pt>
                <c:pt idx="2288">
                  <c:v>12/9/14 11:05</c:v>
                </c:pt>
                <c:pt idx="2289">
                  <c:v>12/9/14 11:05</c:v>
                </c:pt>
                <c:pt idx="2290">
                  <c:v>12/9/14 11:05</c:v>
                </c:pt>
                <c:pt idx="2291">
                  <c:v>12/9/14 11:05</c:v>
                </c:pt>
                <c:pt idx="2292">
                  <c:v>12/9/14 11:05</c:v>
                </c:pt>
                <c:pt idx="2293">
                  <c:v>12/9/14 11:05</c:v>
                </c:pt>
                <c:pt idx="2294">
                  <c:v>12/9/14 11:05</c:v>
                </c:pt>
                <c:pt idx="2295">
                  <c:v>12/9/14 11:05</c:v>
                </c:pt>
                <c:pt idx="2296">
                  <c:v>12/9/14 11:05</c:v>
                </c:pt>
                <c:pt idx="2297">
                  <c:v>12/9/14 11:05</c:v>
                </c:pt>
                <c:pt idx="2298">
                  <c:v>12/9/14 11:05</c:v>
                </c:pt>
                <c:pt idx="2299">
                  <c:v>12/9/14 11:05</c:v>
                </c:pt>
                <c:pt idx="2300">
                  <c:v>12/9/14 11:05</c:v>
                </c:pt>
                <c:pt idx="2301">
                  <c:v>12/9/14 11:05</c:v>
                </c:pt>
                <c:pt idx="2302">
                  <c:v>12/9/14 11:06</c:v>
                </c:pt>
                <c:pt idx="2303">
                  <c:v>12/9/14 11:06</c:v>
                </c:pt>
                <c:pt idx="2304">
                  <c:v>12/9/14 11:06</c:v>
                </c:pt>
                <c:pt idx="2305">
                  <c:v>12/9/14 11:06</c:v>
                </c:pt>
                <c:pt idx="2306">
                  <c:v>12/9/14 11:06</c:v>
                </c:pt>
                <c:pt idx="2307">
                  <c:v>12/9/14 11:06</c:v>
                </c:pt>
                <c:pt idx="2308">
                  <c:v>12/9/14 11:06</c:v>
                </c:pt>
                <c:pt idx="2309">
                  <c:v>12/9/14 11:06</c:v>
                </c:pt>
                <c:pt idx="2310">
                  <c:v>12/9/14 11:06</c:v>
                </c:pt>
                <c:pt idx="2311">
                  <c:v>12/9/14 11:06</c:v>
                </c:pt>
                <c:pt idx="2312">
                  <c:v>12/9/14 11:06</c:v>
                </c:pt>
                <c:pt idx="2313">
                  <c:v>12/9/14 11:06</c:v>
                </c:pt>
                <c:pt idx="2314">
                  <c:v>12/9/14 11:06</c:v>
                </c:pt>
                <c:pt idx="2315">
                  <c:v>12/9/14 11:06</c:v>
                </c:pt>
                <c:pt idx="2316">
                  <c:v>12/9/14 11:06</c:v>
                </c:pt>
                <c:pt idx="2317">
                  <c:v>12/9/14 11:06</c:v>
                </c:pt>
                <c:pt idx="2318">
                  <c:v>12/9/14 11:06</c:v>
                </c:pt>
                <c:pt idx="2319">
                  <c:v>12/9/14 11:07</c:v>
                </c:pt>
                <c:pt idx="2320">
                  <c:v>12/9/14 11:07</c:v>
                </c:pt>
                <c:pt idx="2321">
                  <c:v>12/9/14 11:07</c:v>
                </c:pt>
                <c:pt idx="2322">
                  <c:v>12/9/14 11:07</c:v>
                </c:pt>
                <c:pt idx="2323">
                  <c:v>12/9/14 11:07</c:v>
                </c:pt>
                <c:pt idx="2324">
                  <c:v>12/9/14 11:08</c:v>
                </c:pt>
                <c:pt idx="2325">
                  <c:v>12/9/14 11:08</c:v>
                </c:pt>
                <c:pt idx="2326">
                  <c:v>12/9/14 11:08</c:v>
                </c:pt>
                <c:pt idx="2327">
                  <c:v>12/9/14 11:08</c:v>
                </c:pt>
                <c:pt idx="2328">
                  <c:v>12/9/14 11:08</c:v>
                </c:pt>
                <c:pt idx="2329">
                  <c:v>12/9/14 11:08</c:v>
                </c:pt>
                <c:pt idx="2330">
                  <c:v>12/9/14 11:08</c:v>
                </c:pt>
                <c:pt idx="2331">
                  <c:v>12/9/14 11:08</c:v>
                </c:pt>
                <c:pt idx="2332">
                  <c:v>12/9/14 11:08</c:v>
                </c:pt>
                <c:pt idx="2333">
                  <c:v>12/9/14 11:08</c:v>
                </c:pt>
                <c:pt idx="2334">
                  <c:v>12/9/14 11:08</c:v>
                </c:pt>
                <c:pt idx="2335">
                  <c:v>12/9/14 11:09</c:v>
                </c:pt>
                <c:pt idx="2336">
                  <c:v>12/9/14 11:09</c:v>
                </c:pt>
                <c:pt idx="2337">
                  <c:v>12/9/14 11:09</c:v>
                </c:pt>
                <c:pt idx="2338">
                  <c:v>12/9/14 11:09</c:v>
                </c:pt>
                <c:pt idx="2339">
                  <c:v>12/9/14 11:09</c:v>
                </c:pt>
                <c:pt idx="2340">
                  <c:v>12/9/14 11:09</c:v>
                </c:pt>
                <c:pt idx="2341">
                  <c:v>12/9/14 11:09</c:v>
                </c:pt>
                <c:pt idx="2342">
                  <c:v>12/9/14 11:09</c:v>
                </c:pt>
                <c:pt idx="2343">
                  <c:v>12/9/14 11:09</c:v>
                </c:pt>
                <c:pt idx="2344">
                  <c:v>12/9/14 11:09</c:v>
                </c:pt>
                <c:pt idx="2345">
                  <c:v>12/9/14 11:10</c:v>
                </c:pt>
                <c:pt idx="2346">
                  <c:v>12/9/14 11:10</c:v>
                </c:pt>
                <c:pt idx="2347">
                  <c:v>12/9/14 11:10</c:v>
                </c:pt>
                <c:pt idx="2348">
                  <c:v>12/9/14 11:10</c:v>
                </c:pt>
                <c:pt idx="2349">
                  <c:v>12/9/14 11:10</c:v>
                </c:pt>
                <c:pt idx="2350">
                  <c:v>12/9/14 11:10</c:v>
                </c:pt>
                <c:pt idx="2351">
                  <c:v>12/9/14 11:10</c:v>
                </c:pt>
                <c:pt idx="2352">
                  <c:v>12/9/14 11:10</c:v>
                </c:pt>
                <c:pt idx="2353">
                  <c:v>12/9/14 11:10</c:v>
                </c:pt>
                <c:pt idx="2354">
                  <c:v>12/9/14 11:11</c:v>
                </c:pt>
                <c:pt idx="2355">
                  <c:v>12/9/14 11:11</c:v>
                </c:pt>
                <c:pt idx="2356">
                  <c:v>12/9/14 11:11</c:v>
                </c:pt>
                <c:pt idx="2357">
                  <c:v>12/9/14 11:11</c:v>
                </c:pt>
                <c:pt idx="2358">
                  <c:v>12/9/14 11:11</c:v>
                </c:pt>
                <c:pt idx="2359">
                  <c:v>12/9/14 11:11</c:v>
                </c:pt>
                <c:pt idx="2360">
                  <c:v>12/9/14 11:11</c:v>
                </c:pt>
                <c:pt idx="2361">
                  <c:v>12/9/14 11:12</c:v>
                </c:pt>
                <c:pt idx="2362">
                  <c:v>12/9/14 11:12</c:v>
                </c:pt>
                <c:pt idx="2363">
                  <c:v>12/9/14 11:12</c:v>
                </c:pt>
                <c:pt idx="2364">
                  <c:v>12/9/14 11:12</c:v>
                </c:pt>
                <c:pt idx="2365">
                  <c:v>12/9/14 11:12</c:v>
                </c:pt>
                <c:pt idx="2366">
                  <c:v>12/9/14 11:12</c:v>
                </c:pt>
                <c:pt idx="2367">
                  <c:v>12/9/14 11:13</c:v>
                </c:pt>
                <c:pt idx="2368">
                  <c:v>12/9/14 11:13</c:v>
                </c:pt>
                <c:pt idx="2369">
                  <c:v>12/9/14 11:14</c:v>
                </c:pt>
                <c:pt idx="2370">
                  <c:v>12/9/14 11:14</c:v>
                </c:pt>
                <c:pt idx="2371">
                  <c:v>12/9/14 11:14</c:v>
                </c:pt>
                <c:pt idx="2372">
                  <c:v>12/9/14 11:14</c:v>
                </c:pt>
                <c:pt idx="2373">
                  <c:v>12/9/14 11:14</c:v>
                </c:pt>
                <c:pt idx="2374">
                  <c:v>12/9/14 11:15</c:v>
                </c:pt>
                <c:pt idx="2375">
                  <c:v>12/9/14 11:16</c:v>
                </c:pt>
                <c:pt idx="2376">
                  <c:v>12/9/14 11:17</c:v>
                </c:pt>
                <c:pt idx="2377">
                  <c:v>12/9/14 11:17</c:v>
                </c:pt>
                <c:pt idx="2378">
                  <c:v>12/9/14 11:18</c:v>
                </c:pt>
                <c:pt idx="2379">
                  <c:v>12/9/14 11:18</c:v>
                </c:pt>
                <c:pt idx="2380">
                  <c:v>12/9/14 11:18</c:v>
                </c:pt>
                <c:pt idx="2381">
                  <c:v>12/9/14 11:18</c:v>
                </c:pt>
                <c:pt idx="2382">
                  <c:v>12/9/14 11:18</c:v>
                </c:pt>
                <c:pt idx="2383">
                  <c:v>12/9/14 11:18</c:v>
                </c:pt>
                <c:pt idx="2384">
                  <c:v>12/9/14 11:18</c:v>
                </c:pt>
                <c:pt idx="2385">
                  <c:v>12/9/14 11:18</c:v>
                </c:pt>
                <c:pt idx="2386">
                  <c:v>12/9/14 11:18</c:v>
                </c:pt>
                <c:pt idx="2387">
                  <c:v>12/9/14 11:19</c:v>
                </c:pt>
                <c:pt idx="2388">
                  <c:v>12/9/14 11:19</c:v>
                </c:pt>
                <c:pt idx="2389">
                  <c:v>12/9/14 11:19</c:v>
                </c:pt>
                <c:pt idx="2390">
                  <c:v>12/9/14 11:19</c:v>
                </c:pt>
                <c:pt idx="2391">
                  <c:v>12/9/14 11:19</c:v>
                </c:pt>
                <c:pt idx="2392">
                  <c:v>12/9/14 11:19</c:v>
                </c:pt>
                <c:pt idx="2393">
                  <c:v>12/9/14 11:19</c:v>
                </c:pt>
                <c:pt idx="2394">
                  <c:v>12/9/14 11:20</c:v>
                </c:pt>
                <c:pt idx="2395">
                  <c:v>12/9/14 11:20</c:v>
                </c:pt>
                <c:pt idx="2396">
                  <c:v>12/9/14 11:20</c:v>
                </c:pt>
                <c:pt idx="2397">
                  <c:v>12/9/14 11:20</c:v>
                </c:pt>
                <c:pt idx="2398">
                  <c:v>12/9/14 11:20</c:v>
                </c:pt>
                <c:pt idx="2399">
                  <c:v>12/9/14 11:21</c:v>
                </c:pt>
                <c:pt idx="2400">
                  <c:v>12/9/14 11:25</c:v>
                </c:pt>
                <c:pt idx="2401">
                  <c:v>12/9/14 11:25</c:v>
                </c:pt>
                <c:pt idx="2402">
                  <c:v>12/9/14 11:27</c:v>
                </c:pt>
                <c:pt idx="2403">
                  <c:v>12/9/14 11:32</c:v>
                </c:pt>
                <c:pt idx="2404">
                  <c:v>12/9/14 11:32</c:v>
                </c:pt>
                <c:pt idx="2405">
                  <c:v>12/9/14 11:33</c:v>
                </c:pt>
                <c:pt idx="2406">
                  <c:v>12/9/14 11:34</c:v>
                </c:pt>
                <c:pt idx="2407">
                  <c:v>12/9/14 11:34</c:v>
                </c:pt>
                <c:pt idx="2408">
                  <c:v>12/9/14 11:35</c:v>
                </c:pt>
                <c:pt idx="2409">
                  <c:v>12/9/14 11:36</c:v>
                </c:pt>
                <c:pt idx="2410">
                  <c:v>12/9/14 11:36</c:v>
                </c:pt>
                <c:pt idx="2411">
                  <c:v>12/9/14 11:36</c:v>
                </c:pt>
                <c:pt idx="2412">
                  <c:v>12/9/14 11:37</c:v>
                </c:pt>
                <c:pt idx="2413">
                  <c:v>12/9/14 11:37</c:v>
                </c:pt>
                <c:pt idx="2414">
                  <c:v>12/9/14 11:38</c:v>
                </c:pt>
                <c:pt idx="2415">
                  <c:v>12/9/14 11:38</c:v>
                </c:pt>
                <c:pt idx="2416">
                  <c:v>12/9/14 11:38</c:v>
                </c:pt>
                <c:pt idx="2417">
                  <c:v>12/9/14 11:39</c:v>
                </c:pt>
                <c:pt idx="2418">
                  <c:v>12/9/14 11:42</c:v>
                </c:pt>
                <c:pt idx="2419">
                  <c:v>12/9/14 11:43</c:v>
                </c:pt>
                <c:pt idx="2420">
                  <c:v>12/9/14 11:43</c:v>
                </c:pt>
                <c:pt idx="2421">
                  <c:v>12/9/14 11:43</c:v>
                </c:pt>
                <c:pt idx="2422">
                  <c:v>12/9/14 11:43</c:v>
                </c:pt>
                <c:pt idx="2423">
                  <c:v>12/9/14 11:43</c:v>
                </c:pt>
                <c:pt idx="2424">
                  <c:v>12/9/14 11:43</c:v>
                </c:pt>
                <c:pt idx="2425">
                  <c:v>12/9/14 11:43</c:v>
                </c:pt>
                <c:pt idx="2426">
                  <c:v>12/9/14 11:43</c:v>
                </c:pt>
                <c:pt idx="2427">
                  <c:v>12/9/14 11:44</c:v>
                </c:pt>
                <c:pt idx="2428">
                  <c:v>12/9/14 11:44</c:v>
                </c:pt>
                <c:pt idx="2429">
                  <c:v>12/9/14 11:44</c:v>
                </c:pt>
                <c:pt idx="2430">
                  <c:v>12/9/14 11:44</c:v>
                </c:pt>
                <c:pt idx="2431">
                  <c:v>12/9/14 11:44</c:v>
                </c:pt>
                <c:pt idx="2432">
                  <c:v>12/9/14 11:44</c:v>
                </c:pt>
                <c:pt idx="2433">
                  <c:v>12/9/14 11:44</c:v>
                </c:pt>
                <c:pt idx="2434">
                  <c:v>12/9/14 11:44</c:v>
                </c:pt>
                <c:pt idx="2435">
                  <c:v>12/9/14 11:44</c:v>
                </c:pt>
                <c:pt idx="2436">
                  <c:v>12/9/14 11:44</c:v>
                </c:pt>
                <c:pt idx="2437">
                  <c:v>12/9/14 11:44</c:v>
                </c:pt>
                <c:pt idx="2438">
                  <c:v>12/9/14 11:44</c:v>
                </c:pt>
                <c:pt idx="2439">
                  <c:v>12/9/14 11:44</c:v>
                </c:pt>
                <c:pt idx="2440">
                  <c:v>12/9/14 11:44</c:v>
                </c:pt>
                <c:pt idx="2441">
                  <c:v>12/9/14 11:44</c:v>
                </c:pt>
                <c:pt idx="2442">
                  <c:v>12/9/14 11:45</c:v>
                </c:pt>
                <c:pt idx="2443">
                  <c:v>12/9/14 11:45</c:v>
                </c:pt>
                <c:pt idx="2444">
                  <c:v>12/9/14 11:45</c:v>
                </c:pt>
                <c:pt idx="2445">
                  <c:v>12/9/14 11:45</c:v>
                </c:pt>
                <c:pt idx="2446">
                  <c:v>12/9/14 11:45</c:v>
                </c:pt>
                <c:pt idx="2447">
                  <c:v>12/9/14 11:45</c:v>
                </c:pt>
                <c:pt idx="2448">
                  <c:v>12/9/14 11:45</c:v>
                </c:pt>
                <c:pt idx="2449">
                  <c:v>12/9/14 11:45</c:v>
                </c:pt>
                <c:pt idx="2450">
                  <c:v>12/9/14 11:45</c:v>
                </c:pt>
                <c:pt idx="2451">
                  <c:v>12/9/14 11:45</c:v>
                </c:pt>
                <c:pt idx="2452">
                  <c:v>12/9/14 11:45</c:v>
                </c:pt>
                <c:pt idx="2453">
                  <c:v>12/9/14 11:45</c:v>
                </c:pt>
                <c:pt idx="2454">
                  <c:v>12/9/14 11:45</c:v>
                </c:pt>
                <c:pt idx="2455">
                  <c:v>12/9/14 11:45</c:v>
                </c:pt>
                <c:pt idx="2456">
                  <c:v>12/9/14 11:46</c:v>
                </c:pt>
                <c:pt idx="2457">
                  <c:v>12/9/14 11:46</c:v>
                </c:pt>
                <c:pt idx="2458">
                  <c:v>12/9/14 11:46</c:v>
                </c:pt>
                <c:pt idx="2459">
                  <c:v>12/9/14 11:46</c:v>
                </c:pt>
                <c:pt idx="2460">
                  <c:v>12/9/14 11:46</c:v>
                </c:pt>
                <c:pt idx="2461">
                  <c:v>12/9/14 11:46</c:v>
                </c:pt>
                <c:pt idx="2462">
                  <c:v>12/9/14 11:46</c:v>
                </c:pt>
                <c:pt idx="2463">
                  <c:v>12/9/14 11:46</c:v>
                </c:pt>
                <c:pt idx="2464">
                  <c:v>12/9/14 11:46</c:v>
                </c:pt>
                <c:pt idx="2465">
                  <c:v>12/9/14 11:46</c:v>
                </c:pt>
                <c:pt idx="2466">
                  <c:v>12/9/14 11:46</c:v>
                </c:pt>
                <c:pt idx="2467">
                  <c:v>12/9/14 11:46</c:v>
                </c:pt>
                <c:pt idx="2468">
                  <c:v>12/9/14 11:46</c:v>
                </c:pt>
                <c:pt idx="2469">
                  <c:v>12/9/14 11:46</c:v>
                </c:pt>
                <c:pt idx="2470">
                  <c:v>12/9/14 11:46</c:v>
                </c:pt>
                <c:pt idx="2471">
                  <c:v>12/9/14 11:46</c:v>
                </c:pt>
                <c:pt idx="2472">
                  <c:v>12/9/14 11:46</c:v>
                </c:pt>
                <c:pt idx="2473">
                  <c:v>12/9/14 11:46</c:v>
                </c:pt>
                <c:pt idx="2474">
                  <c:v>12/9/14 11:46</c:v>
                </c:pt>
                <c:pt idx="2475">
                  <c:v>12/9/14 11:46</c:v>
                </c:pt>
                <c:pt idx="2476">
                  <c:v>12/9/14 11:46</c:v>
                </c:pt>
                <c:pt idx="2477">
                  <c:v>12/9/14 11:46</c:v>
                </c:pt>
                <c:pt idx="2478">
                  <c:v>12/9/14 11:47</c:v>
                </c:pt>
                <c:pt idx="2479">
                  <c:v>12/9/14 11:47</c:v>
                </c:pt>
                <c:pt idx="2480">
                  <c:v>12/9/14 11:47</c:v>
                </c:pt>
                <c:pt idx="2481">
                  <c:v>12/9/14 11:47</c:v>
                </c:pt>
                <c:pt idx="2482">
                  <c:v>12/9/14 11:47</c:v>
                </c:pt>
                <c:pt idx="2483">
                  <c:v>12/9/14 11:47</c:v>
                </c:pt>
                <c:pt idx="2484">
                  <c:v>12/9/14 11:47</c:v>
                </c:pt>
                <c:pt idx="2485">
                  <c:v>12/9/14 11:47</c:v>
                </c:pt>
                <c:pt idx="2486">
                  <c:v>12/9/14 11:47</c:v>
                </c:pt>
                <c:pt idx="2487">
                  <c:v>12/9/14 11:47</c:v>
                </c:pt>
                <c:pt idx="2488">
                  <c:v>12/9/14 11:47</c:v>
                </c:pt>
                <c:pt idx="2489">
                  <c:v>12/9/14 11:47</c:v>
                </c:pt>
                <c:pt idx="2490">
                  <c:v>12/9/14 11:47</c:v>
                </c:pt>
                <c:pt idx="2491">
                  <c:v>12/9/14 11:47</c:v>
                </c:pt>
                <c:pt idx="2492">
                  <c:v>12/9/14 11:47</c:v>
                </c:pt>
                <c:pt idx="2493">
                  <c:v>12/9/14 11:47</c:v>
                </c:pt>
                <c:pt idx="2494">
                  <c:v>12/9/14 11:48</c:v>
                </c:pt>
                <c:pt idx="2495">
                  <c:v>12/9/14 11:48</c:v>
                </c:pt>
                <c:pt idx="2496">
                  <c:v>12/9/14 11:48</c:v>
                </c:pt>
                <c:pt idx="2497">
                  <c:v>12/9/14 11:48</c:v>
                </c:pt>
                <c:pt idx="2498">
                  <c:v>12/9/14 11:48</c:v>
                </c:pt>
                <c:pt idx="2499">
                  <c:v>12/9/14 11:48</c:v>
                </c:pt>
                <c:pt idx="2500">
                  <c:v>12/9/14 11:48</c:v>
                </c:pt>
                <c:pt idx="2501">
                  <c:v>12/9/14 11:48</c:v>
                </c:pt>
                <c:pt idx="2502">
                  <c:v>12/9/14 11:48</c:v>
                </c:pt>
                <c:pt idx="2503">
                  <c:v>12/9/14 11:49</c:v>
                </c:pt>
                <c:pt idx="2504">
                  <c:v>12/9/14 11:49</c:v>
                </c:pt>
                <c:pt idx="2505">
                  <c:v>12/9/14 11:49</c:v>
                </c:pt>
                <c:pt idx="2506">
                  <c:v>12/9/14 11:49</c:v>
                </c:pt>
                <c:pt idx="2507">
                  <c:v>12/9/14 11:49</c:v>
                </c:pt>
                <c:pt idx="2508">
                  <c:v>12/9/14 11:49</c:v>
                </c:pt>
                <c:pt idx="2509">
                  <c:v>12/9/14 11:49</c:v>
                </c:pt>
                <c:pt idx="2510">
                  <c:v>12/9/14 11:49</c:v>
                </c:pt>
                <c:pt idx="2511">
                  <c:v>12/9/14 11:50</c:v>
                </c:pt>
                <c:pt idx="2512">
                  <c:v>12/9/14 11:50</c:v>
                </c:pt>
                <c:pt idx="2513">
                  <c:v>12/9/14 11:50</c:v>
                </c:pt>
                <c:pt idx="2514">
                  <c:v>12/9/14 11:50</c:v>
                </c:pt>
                <c:pt idx="2515">
                  <c:v>12/9/14 11:50</c:v>
                </c:pt>
                <c:pt idx="2516">
                  <c:v>12/9/14 11:50</c:v>
                </c:pt>
                <c:pt idx="2517">
                  <c:v>12/9/14 11:50</c:v>
                </c:pt>
                <c:pt idx="2518">
                  <c:v>12/9/14 11:50</c:v>
                </c:pt>
                <c:pt idx="2519">
                  <c:v>12/9/14 11:50</c:v>
                </c:pt>
                <c:pt idx="2520">
                  <c:v>12/9/14 11:50</c:v>
                </c:pt>
                <c:pt idx="2521">
                  <c:v>12/9/14 11:50</c:v>
                </c:pt>
                <c:pt idx="2522">
                  <c:v>12/9/14 11:50</c:v>
                </c:pt>
                <c:pt idx="2523">
                  <c:v>12/9/14 11:50</c:v>
                </c:pt>
                <c:pt idx="2524">
                  <c:v>12/9/14 11:50</c:v>
                </c:pt>
                <c:pt idx="2525">
                  <c:v>12/9/14 11:50</c:v>
                </c:pt>
                <c:pt idx="2526">
                  <c:v>12/9/14 11:50</c:v>
                </c:pt>
                <c:pt idx="2527">
                  <c:v>12/9/14 11:51</c:v>
                </c:pt>
                <c:pt idx="2528">
                  <c:v>12/9/14 11:51</c:v>
                </c:pt>
                <c:pt idx="2529">
                  <c:v>12/9/14 11:51</c:v>
                </c:pt>
                <c:pt idx="2530">
                  <c:v>12/9/14 11:52</c:v>
                </c:pt>
                <c:pt idx="2531">
                  <c:v>12/9/14 11:52</c:v>
                </c:pt>
                <c:pt idx="2532">
                  <c:v>12/9/14 11:52</c:v>
                </c:pt>
                <c:pt idx="2533">
                  <c:v>12/9/14 11:52</c:v>
                </c:pt>
                <c:pt idx="2534">
                  <c:v>12/9/14 11:52</c:v>
                </c:pt>
                <c:pt idx="2535">
                  <c:v>12/9/14 11:52</c:v>
                </c:pt>
                <c:pt idx="2536">
                  <c:v>12/9/14 11:52</c:v>
                </c:pt>
                <c:pt idx="2537">
                  <c:v>12/9/14 11:53</c:v>
                </c:pt>
                <c:pt idx="2538">
                  <c:v>12/9/14 11:53</c:v>
                </c:pt>
                <c:pt idx="2539">
                  <c:v>12/9/14 11:53</c:v>
                </c:pt>
                <c:pt idx="2540">
                  <c:v>12/9/14 11:53</c:v>
                </c:pt>
                <c:pt idx="2541">
                  <c:v>12/9/14 11:53</c:v>
                </c:pt>
                <c:pt idx="2542">
                  <c:v>12/9/14 11:53</c:v>
                </c:pt>
                <c:pt idx="2543">
                  <c:v>12/9/14 11:53</c:v>
                </c:pt>
                <c:pt idx="2544">
                  <c:v>12/9/14 11:53</c:v>
                </c:pt>
                <c:pt idx="2545">
                  <c:v>12/9/14 11:53</c:v>
                </c:pt>
                <c:pt idx="2546">
                  <c:v>12/9/14 11:53</c:v>
                </c:pt>
                <c:pt idx="2547">
                  <c:v>12/9/14 11:53</c:v>
                </c:pt>
                <c:pt idx="2548">
                  <c:v>12/9/14 11:53</c:v>
                </c:pt>
                <c:pt idx="2549">
                  <c:v>12/9/14 11:53</c:v>
                </c:pt>
                <c:pt idx="2550">
                  <c:v>12/9/14 11:53</c:v>
                </c:pt>
                <c:pt idx="2551">
                  <c:v>12/9/14 11:53</c:v>
                </c:pt>
                <c:pt idx="2552">
                  <c:v>12/9/14 11:53</c:v>
                </c:pt>
                <c:pt idx="2553">
                  <c:v>12/9/14 11:53</c:v>
                </c:pt>
                <c:pt idx="2554">
                  <c:v>12/9/14 11:54</c:v>
                </c:pt>
                <c:pt idx="2555">
                  <c:v>12/9/14 11:54</c:v>
                </c:pt>
                <c:pt idx="2556">
                  <c:v>12/9/14 11:54</c:v>
                </c:pt>
                <c:pt idx="2557">
                  <c:v>12/9/14 11:54</c:v>
                </c:pt>
                <c:pt idx="2558">
                  <c:v>12/9/14 11:54</c:v>
                </c:pt>
                <c:pt idx="2559">
                  <c:v>12/9/14 11:54</c:v>
                </c:pt>
                <c:pt idx="2560">
                  <c:v>12/9/14 11:54</c:v>
                </c:pt>
                <c:pt idx="2561">
                  <c:v>12/9/14 11:55</c:v>
                </c:pt>
                <c:pt idx="2562">
                  <c:v>12/9/14 11:55</c:v>
                </c:pt>
                <c:pt idx="2563">
                  <c:v>12/9/14 11:55</c:v>
                </c:pt>
                <c:pt idx="2564">
                  <c:v>12/9/14 11:55</c:v>
                </c:pt>
                <c:pt idx="2565">
                  <c:v>12/9/14 11:55</c:v>
                </c:pt>
                <c:pt idx="2566">
                  <c:v>12/9/14 11:55</c:v>
                </c:pt>
                <c:pt idx="2567">
                  <c:v>12/9/14 11:55</c:v>
                </c:pt>
                <c:pt idx="2568">
                  <c:v>12/9/14 11:55</c:v>
                </c:pt>
                <c:pt idx="2569">
                  <c:v>12/9/14 11:55</c:v>
                </c:pt>
                <c:pt idx="2570">
                  <c:v>12/9/14 11:55</c:v>
                </c:pt>
                <c:pt idx="2571">
                  <c:v>12/9/14 11:55</c:v>
                </c:pt>
                <c:pt idx="2572">
                  <c:v>12/9/14 11:55</c:v>
                </c:pt>
                <c:pt idx="2573">
                  <c:v>12/9/14 11:55</c:v>
                </c:pt>
                <c:pt idx="2574">
                  <c:v>12/9/14 11:55</c:v>
                </c:pt>
                <c:pt idx="2575">
                  <c:v>12/9/14 11:55</c:v>
                </c:pt>
                <c:pt idx="2576">
                  <c:v>12/9/14 11:56</c:v>
                </c:pt>
                <c:pt idx="2577">
                  <c:v>12/9/14 11:56</c:v>
                </c:pt>
                <c:pt idx="2578">
                  <c:v>12/9/14 11:56</c:v>
                </c:pt>
                <c:pt idx="2579">
                  <c:v>12/9/14 11:56</c:v>
                </c:pt>
                <c:pt idx="2580">
                  <c:v>12/9/14 11:56</c:v>
                </c:pt>
                <c:pt idx="2581">
                  <c:v>12/9/14 11:56</c:v>
                </c:pt>
                <c:pt idx="2582">
                  <c:v>12/9/14 11:56</c:v>
                </c:pt>
                <c:pt idx="2583">
                  <c:v>12/9/14 11:56</c:v>
                </c:pt>
                <c:pt idx="2584">
                  <c:v>12/9/14 11:56</c:v>
                </c:pt>
                <c:pt idx="2585">
                  <c:v>12/9/14 11:56</c:v>
                </c:pt>
                <c:pt idx="2586">
                  <c:v>12/9/14 11:56</c:v>
                </c:pt>
                <c:pt idx="2587">
                  <c:v>12/9/14 11:56</c:v>
                </c:pt>
                <c:pt idx="2588">
                  <c:v>12/9/14 11:56</c:v>
                </c:pt>
                <c:pt idx="2589">
                  <c:v>12/9/14 11:56</c:v>
                </c:pt>
                <c:pt idx="2590">
                  <c:v>12/9/14 11:56</c:v>
                </c:pt>
                <c:pt idx="2591">
                  <c:v>12/9/14 11:56</c:v>
                </c:pt>
                <c:pt idx="2592">
                  <c:v>12/9/14 11:56</c:v>
                </c:pt>
                <c:pt idx="2593">
                  <c:v>12/9/14 11:56</c:v>
                </c:pt>
                <c:pt idx="2594">
                  <c:v>12/9/14 11:57</c:v>
                </c:pt>
                <c:pt idx="2595">
                  <c:v>12/9/14 11:57</c:v>
                </c:pt>
                <c:pt idx="2596">
                  <c:v>12/9/14 11:57</c:v>
                </c:pt>
                <c:pt idx="2597">
                  <c:v>12/9/14 11:57</c:v>
                </c:pt>
                <c:pt idx="2598">
                  <c:v>12/9/14 11:57</c:v>
                </c:pt>
                <c:pt idx="2599">
                  <c:v>12/9/14 11:57</c:v>
                </c:pt>
                <c:pt idx="2600">
                  <c:v>12/9/14 11:57</c:v>
                </c:pt>
                <c:pt idx="2601">
                  <c:v>12/9/14 11:57</c:v>
                </c:pt>
                <c:pt idx="2602">
                  <c:v>12/9/14 11:57</c:v>
                </c:pt>
                <c:pt idx="2603">
                  <c:v>12/9/14 11:58</c:v>
                </c:pt>
                <c:pt idx="2604">
                  <c:v>12/9/14 11:58</c:v>
                </c:pt>
                <c:pt idx="2605">
                  <c:v>12/9/14 11:58</c:v>
                </c:pt>
                <c:pt idx="2606">
                  <c:v>12/9/14 11:58</c:v>
                </c:pt>
                <c:pt idx="2607">
                  <c:v>12/9/14 11:58</c:v>
                </c:pt>
                <c:pt idx="2608">
                  <c:v>12/9/14 11:58</c:v>
                </c:pt>
                <c:pt idx="2609">
                  <c:v>12/9/14 11:58</c:v>
                </c:pt>
                <c:pt idx="2610">
                  <c:v>12/9/14 11:58</c:v>
                </c:pt>
                <c:pt idx="2611">
                  <c:v>12/9/14 11:58</c:v>
                </c:pt>
                <c:pt idx="2612">
                  <c:v>12/9/14 11:58</c:v>
                </c:pt>
                <c:pt idx="2613">
                  <c:v>12/9/14 11:58</c:v>
                </c:pt>
                <c:pt idx="2614">
                  <c:v>12/9/14 11:58</c:v>
                </c:pt>
                <c:pt idx="2615">
                  <c:v>12/9/14 11:58</c:v>
                </c:pt>
                <c:pt idx="2616">
                  <c:v>12/9/14 11:58</c:v>
                </c:pt>
                <c:pt idx="2617">
                  <c:v>12/9/14 11:58</c:v>
                </c:pt>
                <c:pt idx="2618">
                  <c:v>12/9/14 11:58</c:v>
                </c:pt>
                <c:pt idx="2619">
                  <c:v>12/9/14 11:58</c:v>
                </c:pt>
                <c:pt idx="2620">
                  <c:v>12/9/14 11:58</c:v>
                </c:pt>
                <c:pt idx="2621">
                  <c:v>12/9/14 11:58</c:v>
                </c:pt>
                <c:pt idx="2622">
                  <c:v>12/9/14 11:58</c:v>
                </c:pt>
                <c:pt idx="2623">
                  <c:v>12/9/14 11:58</c:v>
                </c:pt>
                <c:pt idx="2624">
                  <c:v>12/9/14 11:59</c:v>
                </c:pt>
                <c:pt idx="2625">
                  <c:v>12/9/14 11:59</c:v>
                </c:pt>
                <c:pt idx="2626">
                  <c:v>12/9/14 11:59</c:v>
                </c:pt>
                <c:pt idx="2627">
                  <c:v>12/9/14 11:59</c:v>
                </c:pt>
                <c:pt idx="2628">
                  <c:v>12/9/14 11:59</c:v>
                </c:pt>
                <c:pt idx="2629">
                  <c:v>12/9/14 11:59</c:v>
                </c:pt>
                <c:pt idx="2630">
                  <c:v>12/9/14 11:59</c:v>
                </c:pt>
                <c:pt idx="2631">
                  <c:v>12/9/14 11:59</c:v>
                </c:pt>
                <c:pt idx="2632">
                  <c:v>12/9/14 11:59</c:v>
                </c:pt>
                <c:pt idx="2633">
                  <c:v>12/9/14 11:59</c:v>
                </c:pt>
                <c:pt idx="2634">
                  <c:v>12/9/14 11:59</c:v>
                </c:pt>
                <c:pt idx="2635">
                  <c:v>12/9/14 12:00</c:v>
                </c:pt>
                <c:pt idx="2636">
                  <c:v>12/9/14 12:00</c:v>
                </c:pt>
                <c:pt idx="2637">
                  <c:v>12/9/14 12:00</c:v>
                </c:pt>
                <c:pt idx="2638">
                  <c:v>12/9/14 12:00</c:v>
                </c:pt>
                <c:pt idx="2639">
                  <c:v>12/9/14 12:00</c:v>
                </c:pt>
                <c:pt idx="2640">
                  <c:v>12/9/14 12:00</c:v>
                </c:pt>
                <c:pt idx="2641">
                  <c:v>12/9/14 12:00</c:v>
                </c:pt>
                <c:pt idx="2642">
                  <c:v>12/9/14 12:00</c:v>
                </c:pt>
                <c:pt idx="2643">
                  <c:v>12/9/14 12:00</c:v>
                </c:pt>
                <c:pt idx="2644">
                  <c:v>12/9/14 12:00</c:v>
                </c:pt>
                <c:pt idx="2645">
                  <c:v>12/9/14 12:00</c:v>
                </c:pt>
                <c:pt idx="2646">
                  <c:v>12/9/14 12:00</c:v>
                </c:pt>
                <c:pt idx="2647">
                  <c:v>12/9/14 12:00</c:v>
                </c:pt>
                <c:pt idx="2648">
                  <c:v>12/9/14 12:00</c:v>
                </c:pt>
                <c:pt idx="2649">
                  <c:v>12/9/14 12:01</c:v>
                </c:pt>
                <c:pt idx="2650">
                  <c:v>12/9/14 12:01</c:v>
                </c:pt>
                <c:pt idx="2651">
                  <c:v>12/9/14 12:01</c:v>
                </c:pt>
                <c:pt idx="2652">
                  <c:v>12/9/14 12:01</c:v>
                </c:pt>
                <c:pt idx="2653">
                  <c:v>12/9/14 12:01</c:v>
                </c:pt>
                <c:pt idx="2654">
                  <c:v>12/9/14 12:01</c:v>
                </c:pt>
                <c:pt idx="2655">
                  <c:v>12/9/14 12:01</c:v>
                </c:pt>
                <c:pt idx="2656">
                  <c:v>12/9/14 12:01</c:v>
                </c:pt>
                <c:pt idx="2657">
                  <c:v>12/9/14 12:01</c:v>
                </c:pt>
                <c:pt idx="2658">
                  <c:v>12/9/14 12:01</c:v>
                </c:pt>
                <c:pt idx="2659">
                  <c:v>12/9/14 12:01</c:v>
                </c:pt>
                <c:pt idx="2660">
                  <c:v>12/9/14 12:01</c:v>
                </c:pt>
                <c:pt idx="2661">
                  <c:v>12/9/14 12:02</c:v>
                </c:pt>
                <c:pt idx="2662">
                  <c:v>12/9/14 12:02</c:v>
                </c:pt>
                <c:pt idx="2663">
                  <c:v>12/9/14 12:02</c:v>
                </c:pt>
                <c:pt idx="2664">
                  <c:v>12/9/14 12:02</c:v>
                </c:pt>
                <c:pt idx="2665">
                  <c:v>12/9/14 12:02</c:v>
                </c:pt>
                <c:pt idx="2666">
                  <c:v>12/9/14 12:02</c:v>
                </c:pt>
                <c:pt idx="2667">
                  <c:v>12/9/14 12:02</c:v>
                </c:pt>
                <c:pt idx="2668">
                  <c:v>12/9/14 12:02</c:v>
                </c:pt>
                <c:pt idx="2669">
                  <c:v>12/9/14 12:02</c:v>
                </c:pt>
                <c:pt idx="2670">
                  <c:v>12/9/14 12:02</c:v>
                </c:pt>
                <c:pt idx="2671">
                  <c:v>12/9/14 12:02</c:v>
                </c:pt>
                <c:pt idx="2672">
                  <c:v>12/9/14 12:02</c:v>
                </c:pt>
                <c:pt idx="2673">
                  <c:v>12/9/14 12:03</c:v>
                </c:pt>
                <c:pt idx="2674">
                  <c:v>12/9/14 12:03</c:v>
                </c:pt>
                <c:pt idx="2675">
                  <c:v>12/9/14 12:04</c:v>
                </c:pt>
                <c:pt idx="2676">
                  <c:v>12/9/14 12:04</c:v>
                </c:pt>
                <c:pt idx="2677">
                  <c:v>12/9/14 12:04</c:v>
                </c:pt>
                <c:pt idx="2678">
                  <c:v>12/9/14 12:04</c:v>
                </c:pt>
                <c:pt idx="2679">
                  <c:v>12/9/14 12:04</c:v>
                </c:pt>
                <c:pt idx="2680">
                  <c:v>12/9/14 12:04</c:v>
                </c:pt>
                <c:pt idx="2681">
                  <c:v>12/9/14 12:04</c:v>
                </c:pt>
                <c:pt idx="2682">
                  <c:v>12/9/14 12:05</c:v>
                </c:pt>
                <c:pt idx="2683">
                  <c:v>12/9/14 12:05</c:v>
                </c:pt>
                <c:pt idx="2684">
                  <c:v>12/9/14 12:05</c:v>
                </c:pt>
                <c:pt idx="2685">
                  <c:v>12/9/14 12:05</c:v>
                </c:pt>
                <c:pt idx="2686">
                  <c:v>12/9/14 12:05</c:v>
                </c:pt>
                <c:pt idx="2687">
                  <c:v>12/9/14 12:05</c:v>
                </c:pt>
                <c:pt idx="2688">
                  <c:v>12/9/14 12:05</c:v>
                </c:pt>
                <c:pt idx="2689">
                  <c:v>12/9/14 12:05</c:v>
                </c:pt>
                <c:pt idx="2690">
                  <c:v>12/9/14 12:05</c:v>
                </c:pt>
                <c:pt idx="2691">
                  <c:v>12/9/14 12:05</c:v>
                </c:pt>
                <c:pt idx="2692">
                  <c:v>12/9/14 12:05</c:v>
                </c:pt>
                <c:pt idx="2693">
                  <c:v>12/9/14 12:05</c:v>
                </c:pt>
                <c:pt idx="2694">
                  <c:v>12/9/14 12:05</c:v>
                </c:pt>
                <c:pt idx="2695">
                  <c:v>12/9/14 12:05</c:v>
                </c:pt>
                <c:pt idx="2696">
                  <c:v>12/9/14 12:05</c:v>
                </c:pt>
                <c:pt idx="2697">
                  <c:v>12/9/14 12:05</c:v>
                </c:pt>
                <c:pt idx="2698">
                  <c:v>12/9/14 12:05</c:v>
                </c:pt>
                <c:pt idx="2699">
                  <c:v>12/9/14 12:05</c:v>
                </c:pt>
                <c:pt idx="2700">
                  <c:v>12/9/14 12:05</c:v>
                </c:pt>
                <c:pt idx="2701">
                  <c:v>12/9/14 12:06</c:v>
                </c:pt>
                <c:pt idx="2702">
                  <c:v>12/9/14 12:06</c:v>
                </c:pt>
                <c:pt idx="2703">
                  <c:v>12/9/14 12:06</c:v>
                </c:pt>
                <c:pt idx="2704">
                  <c:v>12/9/14 12:06</c:v>
                </c:pt>
                <c:pt idx="2705">
                  <c:v>12/9/14 12:06</c:v>
                </c:pt>
                <c:pt idx="2706">
                  <c:v>12/9/14 12:06</c:v>
                </c:pt>
                <c:pt idx="2707">
                  <c:v>12/9/14 12:06</c:v>
                </c:pt>
                <c:pt idx="2708">
                  <c:v>12/9/14 12:06</c:v>
                </c:pt>
                <c:pt idx="2709">
                  <c:v>12/9/14 12:07</c:v>
                </c:pt>
                <c:pt idx="2710">
                  <c:v>12/9/14 12:08</c:v>
                </c:pt>
                <c:pt idx="2711">
                  <c:v>12/9/14 12:09</c:v>
                </c:pt>
                <c:pt idx="2712">
                  <c:v>12/9/14 12:09</c:v>
                </c:pt>
                <c:pt idx="2713">
                  <c:v>12/9/14 12:09</c:v>
                </c:pt>
                <c:pt idx="2714">
                  <c:v>12/9/14 12:09</c:v>
                </c:pt>
                <c:pt idx="2715">
                  <c:v>12/9/14 12:09</c:v>
                </c:pt>
                <c:pt idx="2716">
                  <c:v>12/9/14 12:09</c:v>
                </c:pt>
                <c:pt idx="2717">
                  <c:v>12/9/14 12:09</c:v>
                </c:pt>
                <c:pt idx="2718">
                  <c:v>12/9/14 12:09</c:v>
                </c:pt>
                <c:pt idx="2719">
                  <c:v>12/9/14 12:10</c:v>
                </c:pt>
                <c:pt idx="2720">
                  <c:v>12/9/14 12:10</c:v>
                </c:pt>
                <c:pt idx="2721">
                  <c:v>12/9/14 12:10</c:v>
                </c:pt>
                <c:pt idx="2722">
                  <c:v>12/9/14 12:10</c:v>
                </c:pt>
                <c:pt idx="2723">
                  <c:v>12/9/14 12:10</c:v>
                </c:pt>
                <c:pt idx="2724">
                  <c:v>12/9/14 12:10</c:v>
                </c:pt>
                <c:pt idx="2725">
                  <c:v>12/9/14 12:10</c:v>
                </c:pt>
                <c:pt idx="2726">
                  <c:v>12/9/14 12:10</c:v>
                </c:pt>
                <c:pt idx="2727">
                  <c:v>12/9/14 12:10</c:v>
                </c:pt>
                <c:pt idx="2728">
                  <c:v>12/9/14 12:10</c:v>
                </c:pt>
                <c:pt idx="2729">
                  <c:v>12/9/14 12:10</c:v>
                </c:pt>
                <c:pt idx="2730">
                  <c:v>12/9/14 12:10</c:v>
                </c:pt>
                <c:pt idx="2731">
                  <c:v>12/9/14 12:10</c:v>
                </c:pt>
                <c:pt idx="2732">
                  <c:v>12/9/14 12:10</c:v>
                </c:pt>
                <c:pt idx="2733">
                  <c:v>12/9/14 12:10</c:v>
                </c:pt>
                <c:pt idx="2734">
                  <c:v>12/9/14 12:10</c:v>
                </c:pt>
                <c:pt idx="2735">
                  <c:v>12/9/14 12:10</c:v>
                </c:pt>
                <c:pt idx="2736">
                  <c:v>12/9/14 12:10</c:v>
                </c:pt>
                <c:pt idx="2737">
                  <c:v>12/9/14 12:10</c:v>
                </c:pt>
                <c:pt idx="2738">
                  <c:v>12/9/14 12:11</c:v>
                </c:pt>
                <c:pt idx="2739">
                  <c:v>12/9/14 12:11</c:v>
                </c:pt>
                <c:pt idx="2740">
                  <c:v>12/9/14 12:11</c:v>
                </c:pt>
                <c:pt idx="2741">
                  <c:v>12/9/14 12:11</c:v>
                </c:pt>
                <c:pt idx="2742">
                  <c:v>12/9/14 12:11</c:v>
                </c:pt>
                <c:pt idx="2743">
                  <c:v>12/9/14 12:11</c:v>
                </c:pt>
                <c:pt idx="2744">
                  <c:v>12/9/14 12:11</c:v>
                </c:pt>
                <c:pt idx="2745">
                  <c:v>12/9/14 12:11</c:v>
                </c:pt>
                <c:pt idx="2746">
                  <c:v>12/9/14 12:11</c:v>
                </c:pt>
                <c:pt idx="2747">
                  <c:v>12/9/14 12:11</c:v>
                </c:pt>
                <c:pt idx="2748">
                  <c:v>12/9/14 12:11</c:v>
                </c:pt>
                <c:pt idx="2749">
                  <c:v>12/9/14 12:11</c:v>
                </c:pt>
                <c:pt idx="2750">
                  <c:v>12/9/14 12:11</c:v>
                </c:pt>
                <c:pt idx="2751">
                  <c:v>12/9/14 12:11</c:v>
                </c:pt>
                <c:pt idx="2752">
                  <c:v>12/9/14 12:11</c:v>
                </c:pt>
                <c:pt idx="2753">
                  <c:v>12/9/14 12:11</c:v>
                </c:pt>
                <c:pt idx="2754">
                  <c:v>12/9/14 12:11</c:v>
                </c:pt>
                <c:pt idx="2755">
                  <c:v>12/9/14 12:12</c:v>
                </c:pt>
                <c:pt idx="2756">
                  <c:v>12/9/14 12:12</c:v>
                </c:pt>
                <c:pt idx="2757">
                  <c:v>12/9/14 12:12</c:v>
                </c:pt>
                <c:pt idx="2758">
                  <c:v>12/9/14 12:13</c:v>
                </c:pt>
                <c:pt idx="2759">
                  <c:v>12/9/14 12:13</c:v>
                </c:pt>
                <c:pt idx="2760">
                  <c:v>12/9/14 12:13</c:v>
                </c:pt>
                <c:pt idx="2761">
                  <c:v>12/9/14 12:13</c:v>
                </c:pt>
                <c:pt idx="2762">
                  <c:v>12/9/14 12:14</c:v>
                </c:pt>
                <c:pt idx="2763">
                  <c:v>12/9/14 12:14</c:v>
                </c:pt>
                <c:pt idx="2764">
                  <c:v>12/9/14 12:14</c:v>
                </c:pt>
                <c:pt idx="2765">
                  <c:v>12/9/14 12:14</c:v>
                </c:pt>
                <c:pt idx="2766">
                  <c:v>12/9/14 12:14</c:v>
                </c:pt>
                <c:pt idx="2767">
                  <c:v>12/9/14 12:14</c:v>
                </c:pt>
                <c:pt idx="2768">
                  <c:v>12/9/14 12:14</c:v>
                </c:pt>
                <c:pt idx="2769">
                  <c:v>12/9/14 12:14</c:v>
                </c:pt>
                <c:pt idx="2770">
                  <c:v>12/9/14 12:14</c:v>
                </c:pt>
                <c:pt idx="2771">
                  <c:v>12/9/14 12:14</c:v>
                </c:pt>
                <c:pt idx="2772">
                  <c:v>12/9/14 12:14</c:v>
                </c:pt>
                <c:pt idx="2773">
                  <c:v>12/9/14 12:14</c:v>
                </c:pt>
                <c:pt idx="2774">
                  <c:v>12/9/14 12:15</c:v>
                </c:pt>
                <c:pt idx="2775">
                  <c:v>12/9/14 12:15</c:v>
                </c:pt>
                <c:pt idx="2776">
                  <c:v>12/9/14 12:15</c:v>
                </c:pt>
                <c:pt idx="2777">
                  <c:v>12/9/14 12:15</c:v>
                </c:pt>
                <c:pt idx="2778">
                  <c:v>12/9/14 12:15</c:v>
                </c:pt>
                <c:pt idx="2779">
                  <c:v>12/9/14 12:15</c:v>
                </c:pt>
                <c:pt idx="2780">
                  <c:v>12/9/14 12:15</c:v>
                </c:pt>
                <c:pt idx="2781">
                  <c:v>12/9/14 12:15</c:v>
                </c:pt>
                <c:pt idx="2782">
                  <c:v>12/9/14 12:15</c:v>
                </c:pt>
                <c:pt idx="2783">
                  <c:v>12/9/14 12:15</c:v>
                </c:pt>
                <c:pt idx="2784">
                  <c:v>12/9/14 12:15</c:v>
                </c:pt>
                <c:pt idx="2785">
                  <c:v>12/9/14 12:15</c:v>
                </c:pt>
                <c:pt idx="2786">
                  <c:v>12/9/14 12:15</c:v>
                </c:pt>
                <c:pt idx="2787">
                  <c:v>12/9/14 12:15</c:v>
                </c:pt>
                <c:pt idx="2788">
                  <c:v>12/9/14 12:16</c:v>
                </c:pt>
                <c:pt idx="2789">
                  <c:v>12/9/14 12:16</c:v>
                </c:pt>
                <c:pt idx="2790">
                  <c:v>12/9/14 12:16</c:v>
                </c:pt>
                <c:pt idx="2791">
                  <c:v>12/9/14 12:16</c:v>
                </c:pt>
                <c:pt idx="2792">
                  <c:v>12/9/14 12:16</c:v>
                </c:pt>
                <c:pt idx="2793">
                  <c:v>12/9/14 12:16</c:v>
                </c:pt>
                <c:pt idx="2794">
                  <c:v>12/9/14 12:16</c:v>
                </c:pt>
                <c:pt idx="2795">
                  <c:v>12/9/14 12:17</c:v>
                </c:pt>
                <c:pt idx="2796">
                  <c:v>12/9/14 12:17</c:v>
                </c:pt>
                <c:pt idx="2797">
                  <c:v>12/9/14 12:17</c:v>
                </c:pt>
                <c:pt idx="2798">
                  <c:v>12/9/14 12:18</c:v>
                </c:pt>
                <c:pt idx="2799">
                  <c:v>12/9/14 12:18</c:v>
                </c:pt>
                <c:pt idx="2800">
                  <c:v>12/9/14 12:18</c:v>
                </c:pt>
                <c:pt idx="2801">
                  <c:v>12/9/14 12:18</c:v>
                </c:pt>
                <c:pt idx="2802">
                  <c:v>12/9/14 12:18</c:v>
                </c:pt>
                <c:pt idx="2803">
                  <c:v>12/9/14 12:18</c:v>
                </c:pt>
                <c:pt idx="2804">
                  <c:v>12/9/14 12:19</c:v>
                </c:pt>
                <c:pt idx="2805">
                  <c:v>12/9/14 12:19</c:v>
                </c:pt>
                <c:pt idx="2806">
                  <c:v>12/9/14 12:19</c:v>
                </c:pt>
                <c:pt idx="2807">
                  <c:v>12/9/14 12:19</c:v>
                </c:pt>
                <c:pt idx="2808">
                  <c:v>12/9/14 12:19</c:v>
                </c:pt>
                <c:pt idx="2809">
                  <c:v>12/9/14 12:19</c:v>
                </c:pt>
                <c:pt idx="2810">
                  <c:v>12/9/14 12:19</c:v>
                </c:pt>
                <c:pt idx="2811">
                  <c:v>12/9/14 12:19</c:v>
                </c:pt>
                <c:pt idx="2812">
                  <c:v>12/9/14 12:19</c:v>
                </c:pt>
                <c:pt idx="2813">
                  <c:v>12/9/14 12:19</c:v>
                </c:pt>
                <c:pt idx="2814">
                  <c:v>12/9/14 12:20</c:v>
                </c:pt>
                <c:pt idx="2815">
                  <c:v>12/9/14 12:20</c:v>
                </c:pt>
                <c:pt idx="2816">
                  <c:v>12/9/14 12:20</c:v>
                </c:pt>
                <c:pt idx="2817">
                  <c:v>12/9/14 12:20</c:v>
                </c:pt>
                <c:pt idx="2818">
                  <c:v>12/9/14 12:20</c:v>
                </c:pt>
                <c:pt idx="2819">
                  <c:v>12/9/14 12:20</c:v>
                </c:pt>
                <c:pt idx="2820">
                  <c:v>12/9/14 12:20</c:v>
                </c:pt>
                <c:pt idx="2821">
                  <c:v>12/9/14 12:20</c:v>
                </c:pt>
                <c:pt idx="2822">
                  <c:v>12/9/14 12:20</c:v>
                </c:pt>
                <c:pt idx="2823">
                  <c:v>12/9/14 12:20</c:v>
                </c:pt>
                <c:pt idx="2824">
                  <c:v>12/9/14 12:21</c:v>
                </c:pt>
                <c:pt idx="2825">
                  <c:v>12/9/14 12:21</c:v>
                </c:pt>
                <c:pt idx="2826">
                  <c:v>12/9/14 12:21</c:v>
                </c:pt>
                <c:pt idx="2827">
                  <c:v>12/9/14 12:21</c:v>
                </c:pt>
                <c:pt idx="2828">
                  <c:v>12/9/14 12:21</c:v>
                </c:pt>
                <c:pt idx="2829">
                  <c:v>12/9/14 12:21</c:v>
                </c:pt>
                <c:pt idx="2830">
                  <c:v>12/9/14 12:21</c:v>
                </c:pt>
                <c:pt idx="2831">
                  <c:v>12/9/14 12:22</c:v>
                </c:pt>
                <c:pt idx="2832">
                  <c:v>12/9/14 12:22</c:v>
                </c:pt>
                <c:pt idx="2833">
                  <c:v>12/9/14 12:22</c:v>
                </c:pt>
                <c:pt idx="2834">
                  <c:v>12/9/14 12:22</c:v>
                </c:pt>
                <c:pt idx="2835">
                  <c:v>12/9/14 12:22</c:v>
                </c:pt>
                <c:pt idx="2836">
                  <c:v>12/9/14 12:22</c:v>
                </c:pt>
                <c:pt idx="2837">
                  <c:v>12/9/14 12:22</c:v>
                </c:pt>
                <c:pt idx="2838">
                  <c:v>12/9/14 12:22</c:v>
                </c:pt>
                <c:pt idx="2839">
                  <c:v>12/9/14 12:23</c:v>
                </c:pt>
                <c:pt idx="2840">
                  <c:v>12/9/14 12:23</c:v>
                </c:pt>
                <c:pt idx="2841">
                  <c:v>12/9/14 12:23</c:v>
                </c:pt>
                <c:pt idx="2842">
                  <c:v>12/9/14 12:23</c:v>
                </c:pt>
                <c:pt idx="2843">
                  <c:v>12/9/14 12:23</c:v>
                </c:pt>
                <c:pt idx="2844">
                  <c:v>12/9/14 12:23</c:v>
                </c:pt>
                <c:pt idx="2845">
                  <c:v>12/9/14 12:23</c:v>
                </c:pt>
                <c:pt idx="2846">
                  <c:v>12/9/14 12:23</c:v>
                </c:pt>
                <c:pt idx="2847">
                  <c:v>12/9/14 12:23</c:v>
                </c:pt>
                <c:pt idx="2848">
                  <c:v>12/9/14 12:23</c:v>
                </c:pt>
                <c:pt idx="2849">
                  <c:v>12/9/14 12:23</c:v>
                </c:pt>
                <c:pt idx="2850">
                  <c:v>12/9/14 12:23</c:v>
                </c:pt>
                <c:pt idx="2851">
                  <c:v>12/9/14 12:23</c:v>
                </c:pt>
                <c:pt idx="2852">
                  <c:v>12/9/14 12:23</c:v>
                </c:pt>
                <c:pt idx="2853">
                  <c:v>12/9/14 12:23</c:v>
                </c:pt>
                <c:pt idx="2854">
                  <c:v>12/9/14 12:23</c:v>
                </c:pt>
                <c:pt idx="2855">
                  <c:v>12/9/14 12:23</c:v>
                </c:pt>
                <c:pt idx="2856">
                  <c:v>12/9/14 12:24</c:v>
                </c:pt>
                <c:pt idx="2857">
                  <c:v>12/9/14 12:24</c:v>
                </c:pt>
                <c:pt idx="2858">
                  <c:v>12/9/14 12:24</c:v>
                </c:pt>
                <c:pt idx="2859">
                  <c:v>12/9/14 12:24</c:v>
                </c:pt>
                <c:pt idx="2860">
                  <c:v>12/9/14 12:24</c:v>
                </c:pt>
                <c:pt idx="2861">
                  <c:v>12/9/14 12:24</c:v>
                </c:pt>
                <c:pt idx="2862">
                  <c:v>12/9/14 12:24</c:v>
                </c:pt>
                <c:pt idx="2863">
                  <c:v>12/9/14 12:24</c:v>
                </c:pt>
                <c:pt idx="2864">
                  <c:v>12/9/14 12:24</c:v>
                </c:pt>
                <c:pt idx="2865">
                  <c:v>12/9/14 12:24</c:v>
                </c:pt>
                <c:pt idx="2866">
                  <c:v>12/9/14 12:25</c:v>
                </c:pt>
                <c:pt idx="2867">
                  <c:v>12/9/14 12:25</c:v>
                </c:pt>
                <c:pt idx="2868">
                  <c:v>12/9/14 12:25</c:v>
                </c:pt>
                <c:pt idx="2869">
                  <c:v>12/9/14 12:25</c:v>
                </c:pt>
                <c:pt idx="2870">
                  <c:v>12/9/14 12:25</c:v>
                </c:pt>
                <c:pt idx="2871">
                  <c:v>12/9/14 12:25</c:v>
                </c:pt>
                <c:pt idx="2872">
                  <c:v>12/9/14 12:25</c:v>
                </c:pt>
                <c:pt idx="2873">
                  <c:v>12/9/14 12:25</c:v>
                </c:pt>
                <c:pt idx="2874">
                  <c:v>12/9/14 12:25</c:v>
                </c:pt>
                <c:pt idx="2875">
                  <c:v>12/9/14 12:25</c:v>
                </c:pt>
                <c:pt idx="2876">
                  <c:v>12/9/14 12:25</c:v>
                </c:pt>
                <c:pt idx="2877">
                  <c:v>12/9/14 12:25</c:v>
                </c:pt>
                <c:pt idx="2878">
                  <c:v>12/9/14 12:25</c:v>
                </c:pt>
                <c:pt idx="2879">
                  <c:v>12/9/14 12:25</c:v>
                </c:pt>
                <c:pt idx="2880">
                  <c:v>12/9/14 12:25</c:v>
                </c:pt>
                <c:pt idx="2881">
                  <c:v>12/9/14 12:25</c:v>
                </c:pt>
                <c:pt idx="2882">
                  <c:v>12/9/14 12:26</c:v>
                </c:pt>
                <c:pt idx="2883">
                  <c:v>12/9/14 12:26</c:v>
                </c:pt>
                <c:pt idx="2884">
                  <c:v>12/9/14 12:26</c:v>
                </c:pt>
                <c:pt idx="2885">
                  <c:v>12/9/14 12:27</c:v>
                </c:pt>
                <c:pt idx="2886">
                  <c:v>12/9/14 12:27</c:v>
                </c:pt>
                <c:pt idx="2887">
                  <c:v>12/9/14 12:27</c:v>
                </c:pt>
                <c:pt idx="2888">
                  <c:v>12/9/14 12:27</c:v>
                </c:pt>
                <c:pt idx="2889">
                  <c:v>12/9/14 12:27</c:v>
                </c:pt>
                <c:pt idx="2890">
                  <c:v>12/9/14 12:27</c:v>
                </c:pt>
                <c:pt idx="2891">
                  <c:v>12/9/14 12:28</c:v>
                </c:pt>
                <c:pt idx="2892">
                  <c:v>12/9/14 12:28</c:v>
                </c:pt>
                <c:pt idx="2893">
                  <c:v>12/9/14 12:28</c:v>
                </c:pt>
                <c:pt idx="2894">
                  <c:v>12/9/14 12:28</c:v>
                </c:pt>
                <c:pt idx="2895">
                  <c:v>12/9/14 12:29</c:v>
                </c:pt>
                <c:pt idx="2896">
                  <c:v>12/9/14 12:29</c:v>
                </c:pt>
                <c:pt idx="2897">
                  <c:v>12/9/14 12:29</c:v>
                </c:pt>
                <c:pt idx="2898">
                  <c:v>12/9/14 12:29</c:v>
                </c:pt>
                <c:pt idx="2899">
                  <c:v>12/9/14 12:29</c:v>
                </c:pt>
                <c:pt idx="2900">
                  <c:v>12/9/14 12:29</c:v>
                </c:pt>
                <c:pt idx="2901">
                  <c:v>12/9/14 12:29</c:v>
                </c:pt>
                <c:pt idx="2902">
                  <c:v>12/9/14 12:29</c:v>
                </c:pt>
                <c:pt idx="2903">
                  <c:v>12/9/14 12:29</c:v>
                </c:pt>
                <c:pt idx="2904">
                  <c:v>12/9/14 12:29</c:v>
                </c:pt>
                <c:pt idx="2905">
                  <c:v>12/9/14 12:29</c:v>
                </c:pt>
                <c:pt idx="2906">
                  <c:v>12/9/14 12:29</c:v>
                </c:pt>
                <c:pt idx="2907">
                  <c:v>12/9/14 12:29</c:v>
                </c:pt>
                <c:pt idx="2908">
                  <c:v>12/9/14 12:30</c:v>
                </c:pt>
                <c:pt idx="2909">
                  <c:v>12/9/14 12:30</c:v>
                </c:pt>
                <c:pt idx="2910">
                  <c:v>12/9/14 12:30</c:v>
                </c:pt>
                <c:pt idx="2911">
                  <c:v>12/9/14 12:30</c:v>
                </c:pt>
                <c:pt idx="2912">
                  <c:v>12/9/14 12:30</c:v>
                </c:pt>
                <c:pt idx="2913">
                  <c:v>12/9/14 12:30</c:v>
                </c:pt>
                <c:pt idx="2914">
                  <c:v>12/9/14 12:30</c:v>
                </c:pt>
                <c:pt idx="2915">
                  <c:v>12/9/14 12:30</c:v>
                </c:pt>
                <c:pt idx="2916">
                  <c:v>12/9/14 12:30</c:v>
                </c:pt>
                <c:pt idx="2917">
                  <c:v>12/9/14 12:30</c:v>
                </c:pt>
                <c:pt idx="2918">
                  <c:v>12/9/14 12:30</c:v>
                </c:pt>
                <c:pt idx="2919">
                  <c:v>12/9/14 12:30</c:v>
                </c:pt>
                <c:pt idx="2920">
                  <c:v>12/9/14 12:30</c:v>
                </c:pt>
                <c:pt idx="2921">
                  <c:v>12/9/14 12:31</c:v>
                </c:pt>
                <c:pt idx="2922">
                  <c:v>12/9/14 12:31</c:v>
                </c:pt>
                <c:pt idx="2923">
                  <c:v>12/9/14 12:31</c:v>
                </c:pt>
                <c:pt idx="2924">
                  <c:v>12/9/14 12:31</c:v>
                </c:pt>
                <c:pt idx="2925">
                  <c:v>12/9/14 12:31</c:v>
                </c:pt>
                <c:pt idx="2926">
                  <c:v>12/9/14 12:31</c:v>
                </c:pt>
                <c:pt idx="2927">
                  <c:v>12/9/14 12:32</c:v>
                </c:pt>
                <c:pt idx="2928">
                  <c:v>12/9/14 12:32</c:v>
                </c:pt>
                <c:pt idx="2929">
                  <c:v>12/9/14 12:32</c:v>
                </c:pt>
                <c:pt idx="2930">
                  <c:v>12/9/14 12:32</c:v>
                </c:pt>
                <c:pt idx="2931">
                  <c:v>12/9/14 12:32</c:v>
                </c:pt>
                <c:pt idx="2932">
                  <c:v>12/9/14 12:32</c:v>
                </c:pt>
                <c:pt idx="2933">
                  <c:v>12/9/14 12:32</c:v>
                </c:pt>
                <c:pt idx="2934">
                  <c:v>12/9/14 12:32</c:v>
                </c:pt>
                <c:pt idx="2935">
                  <c:v>12/9/14 12:32</c:v>
                </c:pt>
                <c:pt idx="2936">
                  <c:v>12/9/14 12:32</c:v>
                </c:pt>
                <c:pt idx="2937">
                  <c:v>12/9/14 12:32</c:v>
                </c:pt>
                <c:pt idx="2938">
                  <c:v>12/9/14 12:32</c:v>
                </c:pt>
                <c:pt idx="2939">
                  <c:v>12/9/14 12:32</c:v>
                </c:pt>
                <c:pt idx="2940">
                  <c:v>12/9/14 12:32</c:v>
                </c:pt>
                <c:pt idx="2941">
                  <c:v>12/9/14 12:32</c:v>
                </c:pt>
                <c:pt idx="2942">
                  <c:v>12/9/14 12:32</c:v>
                </c:pt>
                <c:pt idx="2943">
                  <c:v>12/9/14 12:33</c:v>
                </c:pt>
                <c:pt idx="2944">
                  <c:v>12/9/14 12:33</c:v>
                </c:pt>
                <c:pt idx="2945">
                  <c:v>12/9/14 12:33</c:v>
                </c:pt>
                <c:pt idx="2946">
                  <c:v>12/9/14 12:33</c:v>
                </c:pt>
                <c:pt idx="2947">
                  <c:v>12/9/14 12:33</c:v>
                </c:pt>
                <c:pt idx="2948">
                  <c:v>12/9/14 12:33</c:v>
                </c:pt>
                <c:pt idx="2949">
                  <c:v>12/9/14 12:33</c:v>
                </c:pt>
                <c:pt idx="2950">
                  <c:v>12/9/14 12:33</c:v>
                </c:pt>
                <c:pt idx="2951">
                  <c:v>12/9/14 12:33</c:v>
                </c:pt>
                <c:pt idx="2952">
                  <c:v>12/9/14 12:34</c:v>
                </c:pt>
                <c:pt idx="2953">
                  <c:v>12/9/14 12:34</c:v>
                </c:pt>
                <c:pt idx="2954">
                  <c:v>12/9/14 12:34</c:v>
                </c:pt>
                <c:pt idx="2955">
                  <c:v>12/9/14 12:34</c:v>
                </c:pt>
                <c:pt idx="2956">
                  <c:v>12/9/14 12:34</c:v>
                </c:pt>
                <c:pt idx="2957">
                  <c:v>12/9/14 12:34</c:v>
                </c:pt>
                <c:pt idx="2958">
                  <c:v>12/9/14 12:34</c:v>
                </c:pt>
                <c:pt idx="2959">
                  <c:v>12/9/14 12:34</c:v>
                </c:pt>
                <c:pt idx="2960">
                  <c:v>12/9/14 12:34</c:v>
                </c:pt>
                <c:pt idx="2961">
                  <c:v>12/9/14 12:34</c:v>
                </c:pt>
                <c:pt idx="2962">
                  <c:v>12/9/14 12:34</c:v>
                </c:pt>
                <c:pt idx="2963">
                  <c:v>12/9/14 12:34</c:v>
                </c:pt>
                <c:pt idx="2964">
                  <c:v>12/9/14 12:34</c:v>
                </c:pt>
                <c:pt idx="2965">
                  <c:v>12/9/14 12:35</c:v>
                </c:pt>
                <c:pt idx="2966">
                  <c:v>12/9/14 12:35</c:v>
                </c:pt>
                <c:pt idx="2967">
                  <c:v>12/9/14 12:35</c:v>
                </c:pt>
                <c:pt idx="2968">
                  <c:v>12/9/14 12:35</c:v>
                </c:pt>
                <c:pt idx="2969">
                  <c:v>12/9/14 12:35</c:v>
                </c:pt>
                <c:pt idx="2970">
                  <c:v>12/9/14 12:35</c:v>
                </c:pt>
                <c:pt idx="2971">
                  <c:v>12/9/14 12:35</c:v>
                </c:pt>
                <c:pt idx="2972">
                  <c:v>12/9/14 12:35</c:v>
                </c:pt>
                <c:pt idx="2973">
                  <c:v>12/9/14 12:35</c:v>
                </c:pt>
                <c:pt idx="2974">
                  <c:v>12/9/14 12:35</c:v>
                </c:pt>
                <c:pt idx="2975">
                  <c:v>12/9/14 12:35</c:v>
                </c:pt>
                <c:pt idx="2976">
                  <c:v>12/9/14 12:35</c:v>
                </c:pt>
                <c:pt idx="2977">
                  <c:v>12/9/14 12:36</c:v>
                </c:pt>
                <c:pt idx="2978">
                  <c:v>12/9/14 12:36</c:v>
                </c:pt>
                <c:pt idx="2979">
                  <c:v>12/9/14 12:36</c:v>
                </c:pt>
                <c:pt idx="2980">
                  <c:v>12/9/14 12:36</c:v>
                </c:pt>
                <c:pt idx="2981">
                  <c:v>12/9/14 12:36</c:v>
                </c:pt>
                <c:pt idx="2982">
                  <c:v>12/9/14 12:36</c:v>
                </c:pt>
                <c:pt idx="2983">
                  <c:v>12/9/14 12:36</c:v>
                </c:pt>
                <c:pt idx="2984">
                  <c:v>12/9/14 12:36</c:v>
                </c:pt>
                <c:pt idx="2985">
                  <c:v>12/9/14 12:36</c:v>
                </c:pt>
                <c:pt idx="2986">
                  <c:v>12/9/14 12:36</c:v>
                </c:pt>
                <c:pt idx="2987">
                  <c:v>12/9/14 12:36</c:v>
                </c:pt>
                <c:pt idx="2988">
                  <c:v>12/9/14 12:36</c:v>
                </c:pt>
                <c:pt idx="2989">
                  <c:v>12/9/14 12:36</c:v>
                </c:pt>
                <c:pt idx="2990">
                  <c:v>12/9/14 12:36</c:v>
                </c:pt>
                <c:pt idx="2991">
                  <c:v>12/9/14 12:36</c:v>
                </c:pt>
                <c:pt idx="2992">
                  <c:v>12/9/14 12:36</c:v>
                </c:pt>
                <c:pt idx="2993">
                  <c:v>12/9/14 12:37</c:v>
                </c:pt>
                <c:pt idx="2994">
                  <c:v>12/9/14 12:37</c:v>
                </c:pt>
                <c:pt idx="2995">
                  <c:v>12/9/14 12:37</c:v>
                </c:pt>
                <c:pt idx="2996">
                  <c:v>12/9/14 12:37</c:v>
                </c:pt>
                <c:pt idx="2997">
                  <c:v>12/9/14 12:37</c:v>
                </c:pt>
                <c:pt idx="2998">
                  <c:v>12/9/14 12:38</c:v>
                </c:pt>
                <c:pt idx="2999">
                  <c:v>12/9/14 12:38</c:v>
                </c:pt>
                <c:pt idx="3000">
                  <c:v>12/9/14 12:38</c:v>
                </c:pt>
                <c:pt idx="3001">
                  <c:v>12/9/14 12:38</c:v>
                </c:pt>
                <c:pt idx="3002">
                  <c:v>12/9/14 12:38</c:v>
                </c:pt>
                <c:pt idx="3003">
                  <c:v>12/9/14 12:38</c:v>
                </c:pt>
                <c:pt idx="3004">
                  <c:v>12/9/14 12:38</c:v>
                </c:pt>
                <c:pt idx="3005">
                  <c:v>12/9/14 12:38</c:v>
                </c:pt>
                <c:pt idx="3006">
                  <c:v>12/9/14 12:38</c:v>
                </c:pt>
                <c:pt idx="3007">
                  <c:v>12/9/14 12:39</c:v>
                </c:pt>
                <c:pt idx="3008">
                  <c:v>12/9/14 12:39</c:v>
                </c:pt>
                <c:pt idx="3009">
                  <c:v>12/9/14 12:39</c:v>
                </c:pt>
                <c:pt idx="3010">
                  <c:v>12/9/14 12:39</c:v>
                </c:pt>
                <c:pt idx="3011">
                  <c:v>12/9/14 12:39</c:v>
                </c:pt>
                <c:pt idx="3012">
                  <c:v>12/9/14 12:39</c:v>
                </c:pt>
                <c:pt idx="3013">
                  <c:v>12/9/14 12:39</c:v>
                </c:pt>
                <c:pt idx="3014">
                  <c:v>12/9/14 12:39</c:v>
                </c:pt>
                <c:pt idx="3015">
                  <c:v>12/9/14 12:39</c:v>
                </c:pt>
                <c:pt idx="3016">
                  <c:v>12/9/14 12:39</c:v>
                </c:pt>
                <c:pt idx="3017">
                  <c:v>12/9/14 12:39</c:v>
                </c:pt>
                <c:pt idx="3018">
                  <c:v>12/9/14 12:39</c:v>
                </c:pt>
                <c:pt idx="3019">
                  <c:v>12/9/14 12:39</c:v>
                </c:pt>
                <c:pt idx="3020">
                  <c:v>12/9/14 12:39</c:v>
                </c:pt>
                <c:pt idx="3021">
                  <c:v>12/9/14 12:39</c:v>
                </c:pt>
                <c:pt idx="3022">
                  <c:v>12/9/14 12:39</c:v>
                </c:pt>
                <c:pt idx="3023">
                  <c:v>12/9/14 12:40</c:v>
                </c:pt>
                <c:pt idx="3024">
                  <c:v>12/9/14 12:40</c:v>
                </c:pt>
                <c:pt idx="3025">
                  <c:v>12/9/14 12:40</c:v>
                </c:pt>
                <c:pt idx="3026">
                  <c:v>12/9/14 12:40</c:v>
                </c:pt>
                <c:pt idx="3027">
                  <c:v>12/9/14 12:40</c:v>
                </c:pt>
                <c:pt idx="3028">
                  <c:v>12/9/14 12:40</c:v>
                </c:pt>
                <c:pt idx="3029">
                  <c:v>12/9/14 12:40</c:v>
                </c:pt>
                <c:pt idx="3030">
                  <c:v>12/9/14 12:40</c:v>
                </c:pt>
                <c:pt idx="3031">
                  <c:v>12/9/14 12:40</c:v>
                </c:pt>
                <c:pt idx="3032">
                  <c:v>12/9/14 12:40</c:v>
                </c:pt>
                <c:pt idx="3033">
                  <c:v>12/9/14 12:40</c:v>
                </c:pt>
                <c:pt idx="3034">
                  <c:v>12/9/14 12:40</c:v>
                </c:pt>
                <c:pt idx="3035">
                  <c:v>12/9/14 12:40</c:v>
                </c:pt>
                <c:pt idx="3036">
                  <c:v>12/9/14 12:40</c:v>
                </c:pt>
                <c:pt idx="3037">
                  <c:v>12/9/14 12:40</c:v>
                </c:pt>
                <c:pt idx="3038">
                  <c:v>12/9/14 12:41</c:v>
                </c:pt>
                <c:pt idx="3039">
                  <c:v>12/9/14 12:41</c:v>
                </c:pt>
                <c:pt idx="3040">
                  <c:v>12/9/14 12:41</c:v>
                </c:pt>
                <c:pt idx="3041">
                  <c:v>12/9/14 12:41</c:v>
                </c:pt>
                <c:pt idx="3042">
                  <c:v>12/9/14 12:41</c:v>
                </c:pt>
                <c:pt idx="3043">
                  <c:v>12/9/14 12:41</c:v>
                </c:pt>
                <c:pt idx="3044">
                  <c:v>12/9/14 12:41</c:v>
                </c:pt>
                <c:pt idx="3045">
                  <c:v>12/9/14 12:41</c:v>
                </c:pt>
                <c:pt idx="3046">
                  <c:v>12/9/14 12:41</c:v>
                </c:pt>
                <c:pt idx="3047">
                  <c:v>12/9/14 12:41</c:v>
                </c:pt>
                <c:pt idx="3048">
                  <c:v>12/9/14 12:41</c:v>
                </c:pt>
                <c:pt idx="3049">
                  <c:v>12/9/14 12:41</c:v>
                </c:pt>
                <c:pt idx="3050">
                  <c:v>12/9/14 12:41</c:v>
                </c:pt>
                <c:pt idx="3051">
                  <c:v>12/9/14 12:41</c:v>
                </c:pt>
                <c:pt idx="3052">
                  <c:v>12/9/14 12:41</c:v>
                </c:pt>
                <c:pt idx="3053">
                  <c:v>12/9/14 12:41</c:v>
                </c:pt>
                <c:pt idx="3054">
                  <c:v>12/9/14 12:41</c:v>
                </c:pt>
                <c:pt idx="3055">
                  <c:v>12/9/14 12:41</c:v>
                </c:pt>
                <c:pt idx="3056">
                  <c:v>12/9/14 12:41</c:v>
                </c:pt>
                <c:pt idx="3057">
                  <c:v>12/9/14 12:41</c:v>
                </c:pt>
                <c:pt idx="3058">
                  <c:v>12/9/14 12:42</c:v>
                </c:pt>
                <c:pt idx="3059">
                  <c:v>12/9/14 12:42</c:v>
                </c:pt>
                <c:pt idx="3060">
                  <c:v>12/9/14 12:42</c:v>
                </c:pt>
                <c:pt idx="3061">
                  <c:v>12/9/14 12:42</c:v>
                </c:pt>
                <c:pt idx="3062">
                  <c:v>12/9/14 12:42</c:v>
                </c:pt>
                <c:pt idx="3063">
                  <c:v>12/9/14 12:42</c:v>
                </c:pt>
                <c:pt idx="3064">
                  <c:v>12/9/14 12:42</c:v>
                </c:pt>
                <c:pt idx="3065">
                  <c:v>12/9/14 12:42</c:v>
                </c:pt>
                <c:pt idx="3066">
                  <c:v>12/9/14 12:42</c:v>
                </c:pt>
                <c:pt idx="3067">
                  <c:v>12/9/14 12:42</c:v>
                </c:pt>
                <c:pt idx="3068">
                  <c:v>12/9/14 12:42</c:v>
                </c:pt>
                <c:pt idx="3069">
                  <c:v>12/9/14 12:42</c:v>
                </c:pt>
                <c:pt idx="3070">
                  <c:v>12/9/14 12:42</c:v>
                </c:pt>
                <c:pt idx="3071">
                  <c:v>12/9/14 12:42</c:v>
                </c:pt>
                <c:pt idx="3072">
                  <c:v>12/9/14 12:42</c:v>
                </c:pt>
                <c:pt idx="3073">
                  <c:v>12/9/14 12:42</c:v>
                </c:pt>
                <c:pt idx="3074">
                  <c:v>12/9/14 12:42</c:v>
                </c:pt>
                <c:pt idx="3075">
                  <c:v>12/9/14 12:42</c:v>
                </c:pt>
                <c:pt idx="3076">
                  <c:v>12/9/14 12:42</c:v>
                </c:pt>
                <c:pt idx="3077">
                  <c:v>12/9/14 12:43</c:v>
                </c:pt>
                <c:pt idx="3078">
                  <c:v>12/9/14 12:43</c:v>
                </c:pt>
                <c:pt idx="3079">
                  <c:v>12/9/14 12:43</c:v>
                </c:pt>
                <c:pt idx="3080">
                  <c:v>12/9/14 12:43</c:v>
                </c:pt>
                <c:pt idx="3081">
                  <c:v>12/9/14 12:43</c:v>
                </c:pt>
                <c:pt idx="3082">
                  <c:v>12/9/14 12:43</c:v>
                </c:pt>
                <c:pt idx="3083">
                  <c:v>12/9/14 12:43</c:v>
                </c:pt>
                <c:pt idx="3084">
                  <c:v>12/9/14 12:43</c:v>
                </c:pt>
                <c:pt idx="3085">
                  <c:v>12/9/14 12:43</c:v>
                </c:pt>
                <c:pt idx="3086">
                  <c:v>12/9/14 12:43</c:v>
                </c:pt>
                <c:pt idx="3087">
                  <c:v>12/9/14 12:43</c:v>
                </c:pt>
                <c:pt idx="3088">
                  <c:v>12/9/14 12:43</c:v>
                </c:pt>
                <c:pt idx="3089">
                  <c:v>12/9/14 12:43</c:v>
                </c:pt>
                <c:pt idx="3090">
                  <c:v>12/9/14 12:43</c:v>
                </c:pt>
                <c:pt idx="3091">
                  <c:v>12/9/14 12:43</c:v>
                </c:pt>
                <c:pt idx="3092">
                  <c:v>12/9/14 12:43</c:v>
                </c:pt>
                <c:pt idx="3093">
                  <c:v>12/9/14 12:43</c:v>
                </c:pt>
                <c:pt idx="3094">
                  <c:v>12/9/14 12:44</c:v>
                </c:pt>
                <c:pt idx="3095">
                  <c:v>12/9/14 12:44</c:v>
                </c:pt>
                <c:pt idx="3096">
                  <c:v>12/9/14 12:44</c:v>
                </c:pt>
                <c:pt idx="3097">
                  <c:v>12/9/14 12:44</c:v>
                </c:pt>
                <c:pt idx="3098">
                  <c:v>12/9/14 12:44</c:v>
                </c:pt>
                <c:pt idx="3099">
                  <c:v>12/9/14 12:44</c:v>
                </c:pt>
                <c:pt idx="3100">
                  <c:v>12/9/14 12:44</c:v>
                </c:pt>
                <c:pt idx="3101">
                  <c:v>12/9/14 12:44</c:v>
                </c:pt>
                <c:pt idx="3102">
                  <c:v>12/9/14 12:44</c:v>
                </c:pt>
                <c:pt idx="3103">
                  <c:v>12/9/14 12:44</c:v>
                </c:pt>
                <c:pt idx="3104">
                  <c:v>12/9/14 12:45</c:v>
                </c:pt>
                <c:pt idx="3105">
                  <c:v>12/9/14 12:45</c:v>
                </c:pt>
                <c:pt idx="3106">
                  <c:v>12/9/14 12:45</c:v>
                </c:pt>
                <c:pt idx="3107">
                  <c:v>12/9/14 12:45</c:v>
                </c:pt>
                <c:pt idx="3108">
                  <c:v>12/9/14 12:45</c:v>
                </c:pt>
                <c:pt idx="3109">
                  <c:v>12/9/14 12:45</c:v>
                </c:pt>
                <c:pt idx="3110">
                  <c:v>12/9/14 12:45</c:v>
                </c:pt>
                <c:pt idx="3111">
                  <c:v>12/9/14 12:45</c:v>
                </c:pt>
                <c:pt idx="3112">
                  <c:v>12/9/14 12:45</c:v>
                </c:pt>
                <c:pt idx="3113">
                  <c:v>12/9/14 12:45</c:v>
                </c:pt>
                <c:pt idx="3114">
                  <c:v>12/9/14 12:45</c:v>
                </c:pt>
                <c:pt idx="3115">
                  <c:v>12/9/14 12:45</c:v>
                </c:pt>
                <c:pt idx="3116">
                  <c:v>12/9/14 12:45</c:v>
                </c:pt>
                <c:pt idx="3117">
                  <c:v>12/9/14 12:45</c:v>
                </c:pt>
                <c:pt idx="3118">
                  <c:v>12/9/14 12:45</c:v>
                </c:pt>
                <c:pt idx="3119">
                  <c:v>12/9/14 12:45</c:v>
                </c:pt>
                <c:pt idx="3120">
                  <c:v>12/9/14 12:46</c:v>
                </c:pt>
                <c:pt idx="3121">
                  <c:v>12/9/14 12:46</c:v>
                </c:pt>
                <c:pt idx="3122">
                  <c:v>12/9/14 12:46</c:v>
                </c:pt>
                <c:pt idx="3123">
                  <c:v>12/9/14 12:46</c:v>
                </c:pt>
                <c:pt idx="3124">
                  <c:v>12/9/14 12:46</c:v>
                </c:pt>
                <c:pt idx="3125">
                  <c:v>12/9/14 12:46</c:v>
                </c:pt>
                <c:pt idx="3126">
                  <c:v>12/9/14 12:46</c:v>
                </c:pt>
                <c:pt idx="3127">
                  <c:v>12/9/14 12:46</c:v>
                </c:pt>
                <c:pt idx="3128">
                  <c:v>12/9/14 12:47</c:v>
                </c:pt>
                <c:pt idx="3129">
                  <c:v>12/9/14 12:47</c:v>
                </c:pt>
                <c:pt idx="3130">
                  <c:v>12/9/14 12:47</c:v>
                </c:pt>
                <c:pt idx="3131">
                  <c:v>12/9/14 12:47</c:v>
                </c:pt>
                <c:pt idx="3132">
                  <c:v>12/9/14 12:47</c:v>
                </c:pt>
                <c:pt idx="3133">
                  <c:v>12/9/14 12:47</c:v>
                </c:pt>
                <c:pt idx="3134">
                  <c:v>12/9/14 12:47</c:v>
                </c:pt>
                <c:pt idx="3135">
                  <c:v>12/9/14 12:47</c:v>
                </c:pt>
                <c:pt idx="3136">
                  <c:v>12/9/14 12:47</c:v>
                </c:pt>
                <c:pt idx="3137">
                  <c:v>12/9/14 12:48</c:v>
                </c:pt>
                <c:pt idx="3138">
                  <c:v>12/9/14 12:48</c:v>
                </c:pt>
                <c:pt idx="3139">
                  <c:v>12/9/14 12:48</c:v>
                </c:pt>
                <c:pt idx="3140">
                  <c:v>12/9/14 12:48</c:v>
                </c:pt>
                <c:pt idx="3141">
                  <c:v>12/9/14 12:48</c:v>
                </c:pt>
                <c:pt idx="3142">
                  <c:v>12/9/14 12:48</c:v>
                </c:pt>
                <c:pt idx="3143">
                  <c:v>12/9/14 12:48</c:v>
                </c:pt>
                <c:pt idx="3144">
                  <c:v>12/9/14 12:48</c:v>
                </c:pt>
                <c:pt idx="3145">
                  <c:v>12/9/14 12:48</c:v>
                </c:pt>
                <c:pt idx="3146">
                  <c:v>12/9/14 12:48</c:v>
                </c:pt>
                <c:pt idx="3147">
                  <c:v>12/9/14 12:48</c:v>
                </c:pt>
                <c:pt idx="3148">
                  <c:v>12/9/14 12:48</c:v>
                </c:pt>
                <c:pt idx="3149">
                  <c:v>12/9/14 12:48</c:v>
                </c:pt>
                <c:pt idx="3150">
                  <c:v>12/9/14 12:48</c:v>
                </c:pt>
                <c:pt idx="3151">
                  <c:v>12/9/14 12:48</c:v>
                </c:pt>
                <c:pt idx="3152">
                  <c:v>12/9/14 12:48</c:v>
                </c:pt>
                <c:pt idx="3153">
                  <c:v>12/9/14 12:49</c:v>
                </c:pt>
                <c:pt idx="3154">
                  <c:v>12/9/14 12:49</c:v>
                </c:pt>
                <c:pt idx="3155">
                  <c:v>12/9/14 12:49</c:v>
                </c:pt>
                <c:pt idx="3156">
                  <c:v>12/9/14 12:49</c:v>
                </c:pt>
                <c:pt idx="3157">
                  <c:v>12/9/14 12:49</c:v>
                </c:pt>
                <c:pt idx="3158">
                  <c:v>12/9/14 12:49</c:v>
                </c:pt>
                <c:pt idx="3159">
                  <c:v>12/9/14 12:49</c:v>
                </c:pt>
                <c:pt idx="3160">
                  <c:v>12/9/14 12:49</c:v>
                </c:pt>
                <c:pt idx="3161">
                  <c:v>12/9/14 12:49</c:v>
                </c:pt>
                <c:pt idx="3162">
                  <c:v>12/9/14 12:49</c:v>
                </c:pt>
                <c:pt idx="3163">
                  <c:v>12/9/14 12:49</c:v>
                </c:pt>
                <c:pt idx="3164">
                  <c:v>12/9/14 12:49</c:v>
                </c:pt>
                <c:pt idx="3165">
                  <c:v>12/9/14 12:49</c:v>
                </c:pt>
                <c:pt idx="3166">
                  <c:v>12/9/14 12:50</c:v>
                </c:pt>
                <c:pt idx="3167">
                  <c:v>12/9/14 12:50</c:v>
                </c:pt>
                <c:pt idx="3168">
                  <c:v>12/9/14 12:50</c:v>
                </c:pt>
                <c:pt idx="3169">
                  <c:v>12/9/14 12:50</c:v>
                </c:pt>
                <c:pt idx="3170">
                  <c:v>12/9/14 12:50</c:v>
                </c:pt>
                <c:pt idx="3171">
                  <c:v>12/9/14 12:50</c:v>
                </c:pt>
                <c:pt idx="3172">
                  <c:v>12/9/14 12:50</c:v>
                </c:pt>
                <c:pt idx="3173">
                  <c:v>12/9/14 12:50</c:v>
                </c:pt>
                <c:pt idx="3174">
                  <c:v>12/9/14 12:50</c:v>
                </c:pt>
                <c:pt idx="3175">
                  <c:v>12/9/14 12:50</c:v>
                </c:pt>
                <c:pt idx="3176">
                  <c:v>12/9/14 12:50</c:v>
                </c:pt>
                <c:pt idx="3177">
                  <c:v>12/9/14 12:50</c:v>
                </c:pt>
                <c:pt idx="3178">
                  <c:v>12/9/14 12:50</c:v>
                </c:pt>
                <c:pt idx="3179">
                  <c:v>12/9/14 12:50</c:v>
                </c:pt>
                <c:pt idx="3180">
                  <c:v>12/9/14 12:51</c:v>
                </c:pt>
                <c:pt idx="3181">
                  <c:v>12/9/14 12:51</c:v>
                </c:pt>
                <c:pt idx="3182">
                  <c:v>12/9/14 12:51</c:v>
                </c:pt>
                <c:pt idx="3183">
                  <c:v>12/9/14 12:51</c:v>
                </c:pt>
                <c:pt idx="3184">
                  <c:v>12/9/14 12:51</c:v>
                </c:pt>
                <c:pt idx="3185">
                  <c:v>12/9/14 12:51</c:v>
                </c:pt>
                <c:pt idx="3186">
                  <c:v>12/9/14 12:51</c:v>
                </c:pt>
                <c:pt idx="3187">
                  <c:v>12/9/14 12:51</c:v>
                </c:pt>
                <c:pt idx="3188">
                  <c:v>12/9/14 12:51</c:v>
                </c:pt>
                <c:pt idx="3189">
                  <c:v>12/9/14 12:52</c:v>
                </c:pt>
                <c:pt idx="3190">
                  <c:v>12/9/14 12:52</c:v>
                </c:pt>
                <c:pt idx="3191">
                  <c:v>12/9/14 12:52</c:v>
                </c:pt>
                <c:pt idx="3192">
                  <c:v>12/9/14 12:52</c:v>
                </c:pt>
                <c:pt idx="3193">
                  <c:v>12/9/14 12:52</c:v>
                </c:pt>
                <c:pt idx="3194">
                  <c:v>12/9/14 12:53</c:v>
                </c:pt>
                <c:pt idx="3195">
                  <c:v>12/9/14 12:53</c:v>
                </c:pt>
                <c:pt idx="3196">
                  <c:v>12/9/14 12:53</c:v>
                </c:pt>
                <c:pt idx="3197">
                  <c:v>12/9/14 12:53</c:v>
                </c:pt>
                <c:pt idx="3198">
                  <c:v>12/9/14 12:53</c:v>
                </c:pt>
                <c:pt idx="3199">
                  <c:v>12/9/14 12:53</c:v>
                </c:pt>
                <c:pt idx="3200">
                  <c:v>12/9/14 12:53</c:v>
                </c:pt>
                <c:pt idx="3201">
                  <c:v>12/9/14 12:53</c:v>
                </c:pt>
                <c:pt idx="3202">
                  <c:v>12/9/14 12:53</c:v>
                </c:pt>
                <c:pt idx="3203">
                  <c:v>12/9/14 12:53</c:v>
                </c:pt>
                <c:pt idx="3204">
                  <c:v>12/9/14 12:53</c:v>
                </c:pt>
                <c:pt idx="3205">
                  <c:v>12/9/14 12:53</c:v>
                </c:pt>
                <c:pt idx="3206">
                  <c:v>12/9/14 12:53</c:v>
                </c:pt>
                <c:pt idx="3207">
                  <c:v>12/9/14 12:53</c:v>
                </c:pt>
                <c:pt idx="3208">
                  <c:v>12/9/14 12:53</c:v>
                </c:pt>
                <c:pt idx="3209">
                  <c:v>12/9/14 12:53</c:v>
                </c:pt>
                <c:pt idx="3210">
                  <c:v>12/9/14 12:53</c:v>
                </c:pt>
                <c:pt idx="3211">
                  <c:v>12/9/14 12:53</c:v>
                </c:pt>
                <c:pt idx="3212">
                  <c:v>12/9/14 12:53</c:v>
                </c:pt>
                <c:pt idx="3213">
                  <c:v>12/9/14 12:54</c:v>
                </c:pt>
                <c:pt idx="3214">
                  <c:v>12/9/14 12:54</c:v>
                </c:pt>
                <c:pt idx="3215">
                  <c:v>12/9/14 12:54</c:v>
                </c:pt>
                <c:pt idx="3216">
                  <c:v>12/9/14 12:54</c:v>
                </c:pt>
                <c:pt idx="3217">
                  <c:v>12/9/14 12:54</c:v>
                </c:pt>
                <c:pt idx="3218">
                  <c:v>12/9/14 12:54</c:v>
                </c:pt>
                <c:pt idx="3219">
                  <c:v>12/9/14 12:54</c:v>
                </c:pt>
                <c:pt idx="3220">
                  <c:v>12/9/14 12:54</c:v>
                </c:pt>
                <c:pt idx="3221">
                  <c:v>12/9/14 12:54</c:v>
                </c:pt>
                <c:pt idx="3222">
                  <c:v>12/9/14 12:54</c:v>
                </c:pt>
                <c:pt idx="3223">
                  <c:v>12/9/14 12:54</c:v>
                </c:pt>
                <c:pt idx="3224">
                  <c:v>12/9/14 12:55</c:v>
                </c:pt>
                <c:pt idx="3225">
                  <c:v>12/9/14 12:55</c:v>
                </c:pt>
                <c:pt idx="3226">
                  <c:v>12/9/14 12:55</c:v>
                </c:pt>
                <c:pt idx="3227">
                  <c:v>12/9/14 12:55</c:v>
                </c:pt>
                <c:pt idx="3228">
                  <c:v>12/9/14 12:55</c:v>
                </c:pt>
                <c:pt idx="3229">
                  <c:v>12/9/14 12:55</c:v>
                </c:pt>
                <c:pt idx="3230">
                  <c:v>12/9/14 12:55</c:v>
                </c:pt>
                <c:pt idx="3231">
                  <c:v>12/9/14 12:55</c:v>
                </c:pt>
                <c:pt idx="3232">
                  <c:v>12/9/14 12:55</c:v>
                </c:pt>
                <c:pt idx="3233">
                  <c:v>12/9/14 12:56</c:v>
                </c:pt>
                <c:pt idx="3234">
                  <c:v>12/9/14 12:56</c:v>
                </c:pt>
                <c:pt idx="3235">
                  <c:v>12/9/14 12:56</c:v>
                </c:pt>
                <c:pt idx="3236">
                  <c:v>12/9/14 12:56</c:v>
                </c:pt>
                <c:pt idx="3237">
                  <c:v>12/9/14 12:56</c:v>
                </c:pt>
                <c:pt idx="3238">
                  <c:v>12/9/14 12:56</c:v>
                </c:pt>
                <c:pt idx="3239">
                  <c:v>12/9/14 12:56</c:v>
                </c:pt>
                <c:pt idx="3240">
                  <c:v>12/9/14 12:56</c:v>
                </c:pt>
                <c:pt idx="3241">
                  <c:v>12/9/14 12:56</c:v>
                </c:pt>
                <c:pt idx="3242">
                  <c:v>12/9/14 12:56</c:v>
                </c:pt>
                <c:pt idx="3243">
                  <c:v>12/9/14 12:56</c:v>
                </c:pt>
                <c:pt idx="3244">
                  <c:v>12/9/14 12:56</c:v>
                </c:pt>
                <c:pt idx="3245">
                  <c:v>12/9/14 12:57</c:v>
                </c:pt>
                <c:pt idx="3246">
                  <c:v>12/9/14 12:57</c:v>
                </c:pt>
                <c:pt idx="3247">
                  <c:v>12/9/14 12:57</c:v>
                </c:pt>
                <c:pt idx="3248">
                  <c:v>12/9/14 12:57</c:v>
                </c:pt>
                <c:pt idx="3249">
                  <c:v>12/9/14 12:57</c:v>
                </c:pt>
                <c:pt idx="3250">
                  <c:v>12/9/14 12:57</c:v>
                </c:pt>
                <c:pt idx="3251">
                  <c:v>12/9/14 12:57</c:v>
                </c:pt>
                <c:pt idx="3252">
                  <c:v>12/9/14 12:57</c:v>
                </c:pt>
                <c:pt idx="3253">
                  <c:v>12/9/14 12:58</c:v>
                </c:pt>
                <c:pt idx="3254">
                  <c:v>12/9/14 12:58</c:v>
                </c:pt>
                <c:pt idx="3255">
                  <c:v>12/9/14 12:58</c:v>
                </c:pt>
                <c:pt idx="3256">
                  <c:v>12/9/14 12:58</c:v>
                </c:pt>
                <c:pt idx="3257">
                  <c:v>12/9/14 12:58</c:v>
                </c:pt>
                <c:pt idx="3258">
                  <c:v>12/9/14 12:58</c:v>
                </c:pt>
                <c:pt idx="3259">
                  <c:v>12/9/14 12:58</c:v>
                </c:pt>
                <c:pt idx="3260">
                  <c:v>12/9/14 12:58</c:v>
                </c:pt>
                <c:pt idx="3261">
                  <c:v>12/9/14 12:58</c:v>
                </c:pt>
                <c:pt idx="3262">
                  <c:v>12/9/14 12:58</c:v>
                </c:pt>
                <c:pt idx="3263">
                  <c:v>12/9/14 12:58</c:v>
                </c:pt>
                <c:pt idx="3264">
                  <c:v>12/9/14 12:58</c:v>
                </c:pt>
                <c:pt idx="3265">
                  <c:v>12/9/14 12:58</c:v>
                </c:pt>
                <c:pt idx="3266">
                  <c:v>12/9/14 12:58</c:v>
                </c:pt>
                <c:pt idx="3267">
                  <c:v>12/9/14 12:58</c:v>
                </c:pt>
                <c:pt idx="3268">
                  <c:v>12/9/14 12:58</c:v>
                </c:pt>
                <c:pt idx="3269">
                  <c:v>12/9/14 12:58</c:v>
                </c:pt>
                <c:pt idx="3270">
                  <c:v>12/9/14 12:58</c:v>
                </c:pt>
                <c:pt idx="3271">
                  <c:v>12/9/14 12:58</c:v>
                </c:pt>
                <c:pt idx="3272">
                  <c:v>12/9/14 12:58</c:v>
                </c:pt>
                <c:pt idx="3273">
                  <c:v>12/9/14 12:58</c:v>
                </c:pt>
                <c:pt idx="3274">
                  <c:v>12/9/14 12:58</c:v>
                </c:pt>
                <c:pt idx="3275">
                  <c:v>12/9/14 12:58</c:v>
                </c:pt>
                <c:pt idx="3276">
                  <c:v>12/9/14 12:59</c:v>
                </c:pt>
                <c:pt idx="3277">
                  <c:v>12/9/14 12:59</c:v>
                </c:pt>
                <c:pt idx="3278">
                  <c:v>12/9/14 12:59</c:v>
                </c:pt>
                <c:pt idx="3279">
                  <c:v>12/9/14 12:59</c:v>
                </c:pt>
                <c:pt idx="3280">
                  <c:v>12/9/14 12:59</c:v>
                </c:pt>
                <c:pt idx="3281">
                  <c:v>12/9/14 12:59</c:v>
                </c:pt>
                <c:pt idx="3282">
                  <c:v>12/9/14 12:59</c:v>
                </c:pt>
                <c:pt idx="3283">
                  <c:v>12/9/14 12:59</c:v>
                </c:pt>
                <c:pt idx="3284">
                  <c:v>12/9/14 12:59</c:v>
                </c:pt>
                <c:pt idx="3285">
                  <c:v>12/9/14 12:59</c:v>
                </c:pt>
                <c:pt idx="3286">
                  <c:v>12/9/14 12:59</c:v>
                </c:pt>
                <c:pt idx="3287">
                  <c:v>12/9/14 12:59</c:v>
                </c:pt>
                <c:pt idx="3288">
                  <c:v>12/9/14 13:00</c:v>
                </c:pt>
                <c:pt idx="3289">
                  <c:v>12/9/14 13:00</c:v>
                </c:pt>
                <c:pt idx="3290">
                  <c:v>12/9/14 13:00</c:v>
                </c:pt>
                <c:pt idx="3291">
                  <c:v>12/9/14 13:00</c:v>
                </c:pt>
                <c:pt idx="3292">
                  <c:v>12/9/14 13:00</c:v>
                </c:pt>
                <c:pt idx="3293">
                  <c:v>12/9/14 13:00</c:v>
                </c:pt>
                <c:pt idx="3294">
                  <c:v>12/9/14 13:00</c:v>
                </c:pt>
                <c:pt idx="3295">
                  <c:v>12/9/14 13:00</c:v>
                </c:pt>
                <c:pt idx="3296">
                  <c:v>12/9/14 13:00</c:v>
                </c:pt>
                <c:pt idx="3297">
                  <c:v>12/9/14 13:00</c:v>
                </c:pt>
                <c:pt idx="3298">
                  <c:v>12/9/14 13:00</c:v>
                </c:pt>
                <c:pt idx="3299">
                  <c:v>12/9/14 13:00</c:v>
                </c:pt>
                <c:pt idx="3300">
                  <c:v>12/9/14 13:00</c:v>
                </c:pt>
                <c:pt idx="3301">
                  <c:v>12/9/14 13:00</c:v>
                </c:pt>
                <c:pt idx="3302">
                  <c:v>12/9/14 13:00</c:v>
                </c:pt>
                <c:pt idx="3303">
                  <c:v>12/9/14 13:00</c:v>
                </c:pt>
                <c:pt idx="3304">
                  <c:v>12/9/14 13:00</c:v>
                </c:pt>
                <c:pt idx="3305">
                  <c:v>12/9/14 13:00</c:v>
                </c:pt>
                <c:pt idx="3306">
                  <c:v>12/9/14 13:00</c:v>
                </c:pt>
                <c:pt idx="3307">
                  <c:v>12/9/14 13:00</c:v>
                </c:pt>
                <c:pt idx="3308">
                  <c:v>12/9/14 13:00</c:v>
                </c:pt>
                <c:pt idx="3309">
                  <c:v>12/9/14 13:00</c:v>
                </c:pt>
                <c:pt idx="3310">
                  <c:v>12/9/14 13:00</c:v>
                </c:pt>
                <c:pt idx="3311">
                  <c:v>12/9/14 13:00</c:v>
                </c:pt>
                <c:pt idx="3312">
                  <c:v>12/9/14 13:01</c:v>
                </c:pt>
                <c:pt idx="3313">
                  <c:v>12/9/14 13:01</c:v>
                </c:pt>
                <c:pt idx="3314">
                  <c:v>12/9/14 13:01</c:v>
                </c:pt>
                <c:pt idx="3315">
                  <c:v>12/9/14 13:01</c:v>
                </c:pt>
                <c:pt idx="3316">
                  <c:v>12/9/14 13:01</c:v>
                </c:pt>
                <c:pt idx="3317">
                  <c:v>12/9/14 13:01</c:v>
                </c:pt>
                <c:pt idx="3318">
                  <c:v>12/9/14 13:01</c:v>
                </c:pt>
                <c:pt idx="3319">
                  <c:v>12/9/14 13:01</c:v>
                </c:pt>
                <c:pt idx="3320">
                  <c:v>12/9/14 13:01</c:v>
                </c:pt>
                <c:pt idx="3321">
                  <c:v>12/9/14 13:01</c:v>
                </c:pt>
                <c:pt idx="3322">
                  <c:v>12/9/14 13:01</c:v>
                </c:pt>
                <c:pt idx="3323">
                  <c:v>12/9/14 13:01</c:v>
                </c:pt>
                <c:pt idx="3324">
                  <c:v>12/9/14 13:01</c:v>
                </c:pt>
                <c:pt idx="3325">
                  <c:v>12/9/14 13:01</c:v>
                </c:pt>
                <c:pt idx="3326">
                  <c:v>12/9/14 13:02</c:v>
                </c:pt>
                <c:pt idx="3327">
                  <c:v>12/9/14 13:02</c:v>
                </c:pt>
                <c:pt idx="3328">
                  <c:v>12/9/14 13:02</c:v>
                </c:pt>
                <c:pt idx="3329">
                  <c:v>12/9/14 13:02</c:v>
                </c:pt>
                <c:pt idx="3330">
                  <c:v>12/9/14 13:02</c:v>
                </c:pt>
                <c:pt idx="3331">
                  <c:v>12/9/14 13:02</c:v>
                </c:pt>
                <c:pt idx="3332">
                  <c:v>12/9/14 13:02</c:v>
                </c:pt>
                <c:pt idx="3333">
                  <c:v>12/9/14 13:02</c:v>
                </c:pt>
                <c:pt idx="3334">
                  <c:v>12/9/14 13:02</c:v>
                </c:pt>
                <c:pt idx="3335">
                  <c:v>12/9/14 13:03</c:v>
                </c:pt>
                <c:pt idx="3336">
                  <c:v>12/9/14 13:03</c:v>
                </c:pt>
                <c:pt idx="3337">
                  <c:v>12/9/14 13:03</c:v>
                </c:pt>
                <c:pt idx="3338">
                  <c:v>12/9/14 13:03</c:v>
                </c:pt>
                <c:pt idx="3339">
                  <c:v>12/9/14 13:03</c:v>
                </c:pt>
                <c:pt idx="3340">
                  <c:v>12/9/14 13:03</c:v>
                </c:pt>
                <c:pt idx="3341">
                  <c:v>12/9/14 13:03</c:v>
                </c:pt>
                <c:pt idx="3342">
                  <c:v>12/9/14 13:03</c:v>
                </c:pt>
                <c:pt idx="3343">
                  <c:v>12/9/14 13:03</c:v>
                </c:pt>
                <c:pt idx="3344">
                  <c:v>12/9/14 13:03</c:v>
                </c:pt>
                <c:pt idx="3345">
                  <c:v>12/9/14 13:03</c:v>
                </c:pt>
                <c:pt idx="3346">
                  <c:v>12/9/14 13:04</c:v>
                </c:pt>
                <c:pt idx="3347">
                  <c:v>12/9/14 13:04</c:v>
                </c:pt>
                <c:pt idx="3348">
                  <c:v>12/9/14 13:04</c:v>
                </c:pt>
                <c:pt idx="3349">
                  <c:v>12/9/14 13:04</c:v>
                </c:pt>
                <c:pt idx="3350">
                  <c:v>12/9/14 13:04</c:v>
                </c:pt>
                <c:pt idx="3351">
                  <c:v>12/9/14 13:04</c:v>
                </c:pt>
                <c:pt idx="3352">
                  <c:v>12/9/14 13:04</c:v>
                </c:pt>
                <c:pt idx="3353">
                  <c:v>12/9/14 13:04</c:v>
                </c:pt>
                <c:pt idx="3354">
                  <c:v>12/9/14 13:04</c:v>
                </c:pt>
                <c:pt idx="3355">
                  <c:v>12/9/14 13:04</c:v>
                </c:pt>
                <c:pt idx="3356">
                  <c:v>12/9/14 13:04</c:v>
                </c:pt>
                <c:pt idx="3357">
                  <c:v>12/9/14 13:04</c:v>
                </c:pt>
                <c:pt idx="3358">
                  <c:v>12/9/14 13:04</c:v>
                </c:pt>
                <c:pt idx="3359">
                  <c:v>12/9/14 13:04</c:v>
                </c:pt>
                <c:pt idx="3360">
                  <c:v>12/9/14 13:04</c:v>
                </c:pt>
                <c:pt idx="3361">
                  <c:v>12/9/14 13:05</c:v>
                </c:pt>
                <c:pt idx="3362">
                  <c:v>12/9/14 13:05</c:v>
                </c:pt>
                <c:pt idx="3363">
                  <c:v>12/9/14 13:05</c:v>
                </c:pt>
                <c:pt idx="3364">
                  <c:v>12/9/14 13:05</c:v>
                </c:pt>
                <c:pt idx="3365">
                  <c:v>12/9/14 13:05</c:v>
                </c:pt>
                <c:pt idx="3366">
                  <c:v>12/9/14 13:05</c:v>
                </c:pt>
                <c:pt idx="3367">
                  <c:v>12/9/14 13:06</c:v>
                </c:pt>
                <c:pt idx="3368">
                  <c:v>12/9/14 13:06</c:v>
                </c:pt>
                <c:pt idx="3369">
                  <c:v>12/9/14 13:06</c:v>
                </c:pt>
                <c:pt idx="3370">
                  <c:v>12/9/14 13:06</c:v>
                </c:pt>
                <c:pt idx="3371">
                  <c:v>12/9/14 13:06</c:v>
                </c:pt>
                <c:pt idx="3372">
                  <c:v>12/9/14 13:06</c:v>
                </c:pt>
                <c:pt idx="3373">
                  <c:v>12/9/14 13:06</c:v>
                </c:pt>
                <c:pt idx="3374">
                  <c:v>12/9/14 13:06</c:v>
                </c:pt>
                <c:pt idx="3375">
                  <c:v>12/9/14 13:06</c:v>
                </c:pt>
                <c:pt idx="3376">
                  <c:v>12/9/14 13:07</c:v>
                </c:pt>
                <c:pt idx="3377">
                  <c:v>12/9/14 13:07</c:v>
                </c:pt>
                <c:pt idx="3378">
                  <c:v>12/9/14 13:07</c:v>
                </c:pt>
                <c:pt idx="3379">
                  <c:v>12/9/14 13:07</c:v>
                </c:pt>
                <c:pt idx="3380">
                  <c:v>12/9/14 13:07</c:v>
                </c:pt>
                <c:pt idx="3381">
                  <c:v>12/9/14 13:07</c:v>
                </c:pt>
                <c:pt idx="3382">
                  <c:v>12/9/14 13:07</c:v>
                </c:pt>
                <c:pt idx="3383">
                  <c:v>12/9/14 13:07</c:v>
                </c:pt>
                <c:pt idx="3384">
                  <c:v>12/9/14 13:07</c:v>
                </c:pt>
                <c:pt idx="3385">
                  <c:v>12/9/14 13:07</c:v>
                </c:pt>
                <c:pt idx="3386">
                  <c:v>12/9/14 13:07</c:v>
                </c:pt>
                <c:pt idx="3387">
                  <c:v>12/9/14 13:07</c:v>
                </c:pt>
                <c:pt idx="3388">
                  <c:v>12/9/14 13:07</c:v>
                </c:pt>
                <c:pt idx="3389">
                  <c:v>12/9/14 13:07</c:v>
                </c:pt>
                <c:pt idx="3390">
                  <c:v>12/9/14 13:07</c:v>
                </c:pt>
                <c:pt idx="3391">
                  <c:v>12/9/14 13:07</c:v>
                </c:pt>
                <c:pt idx="3392">
                  <c:v>12/9/14 13:07</c:v>
                </c:pt>
                <c:pt idx="3393">
                  <c:v>12/9/14 13:07</c:v>
                </c:pt>
                <c:pt idx="3394">
                  <c:v>12/9/14 13:07</c:v>
                </c:pt>
                <c:pt idx="3395">
                  <c:v>12/9/14 13:07</c:v>
                </c:pt>
                <c:pt idx="3396">
                  <c:v>12/9/14 13:07</c:v>
                </c:pt>
                <c:pt idx="3397">
                  <c:v>12/9/14 13:07</c:v>
                </c:pt>
                <c:pt idx="3398">
                  <c:v>12/9/14 13:07</c:v>
                </c:pt>
                <c:pt idx="3399">
                  <c:v>12/9/14 13:08</c:v>
                </c:pt>
                <c:pt idx="3400">
                  <c:v>12/9/14 13:08</c:v>
                </c:pt>
                <c:pt idx="3401">
                  <c:v>12/9/14 13:08</c:v>
                </c:pt>
                <c:pt idx="3402">
                  <c:v>12/9/14 13:08</c:v>
                </c:pt>
                <c:pt idx="3403">
                  <c:v>12/9/14 13:08</c:v>
                </c:pt>
                <c:pt idx="3404">
                  <c:v>12/9/14 13:08</c:v>
                </c:pt>
                <c:pt idx="3405">
                  <c:v>12/9/14 13:08</c:v>
                </c:pt>
                <c:pt idx="3406">
                  <c:v>12/9/14 13:08</c:v>
                </c:pt>
                <c:pt idx="3407">
                  <c:v>12/9/14 13:08</c:v>
                </c:pt>
                <c:pt idx="3408">
                  <c:v>12/9/14 13:08</c:v>
                </c:pt>
                <c:pt idx="3409">
                  <c:v>12/9/14 13:08</c:v>
                </c:pt>
                <c:pt idx="3410">
                  <c:v>12/9/14 13:08</c:v>
                </c:pt>
                <c:pt idx="3411">
                  <c:v>12/9/14 13:08</c:v>
                </c:pt>
                <c:pt idx="3412">
                  <c:v>12/9/14 13:08</c:v>
                </c:pt>
                <c:pt idx="3413">
                  <c:v>12/9/14 13:08</c:v>
                </c:pt>
                <c:pt idx="3414">
                  <c:v>12/9/14 13:08</c:v>
                </c:pt>
                <c:pt idx="3415">
                  <c:v>12/9/14 13:08</c:v>
                </c:pt>
                <c:pt idx="3416">
                  <c:v>12/9/14 13:09</c:v>
                </c:pt>
                <c:pt idx="3417">
                  <c:v>12/9/14 13:09</c:v>
                </c:pt>
                <c:pt idx="3418">
                  <c:v>12/9/14 13:09</c:v>
                </c:pt>
                <c:pt idx="3419">
                  <c:v>12/9/14 13:09</c:v>
                </c:pt>
                <c:pt idx="3420">
                  <c:v>12/9/14 13:09</c:v>
                </c:pt>
                <c:pt idx="3421">
                  <c:v>12/9/14 13:09</c:v>
                </c:pt>
                <c:pt idx="3422">
                  <c:v>12/9/14 13:09</c:v>
                </c:pt>
                <c:pt idx="3423">
                  <c:v>12/9/14 13:09</c:v>
                </c:pt>
                <c:pt idx="3424">
                  <c:v>12/9/14 13:09</c:v>
                </c:pt>
                <c:pt idx="3425">
                  <c:v>12/9/14 13:09</c:v>
                </c:pt>
                <c:pt idx="3426">
                  <c:v>12/9/14 13:10</c:v>
                </c:pt>
                <c:pt idx="3427">
                  <c:v>12/9/14 13:10</c:v>
                </c:pt>
                <c:pt idx="3428">
                  <c:v>12/9/14 13:10</c:v>
                </c:pt>
                <c:pt idx="3429">
                  <c:v>12/9/14 13:10</c:v>
                </c:pt>
                <c:pt idx="3430">
                  <c:v>12/9/14 13:10</c:v>
                </c:pt>
                <c:pt idx="3431">
                  <c:v>12/9/14 13:10</c:v>
                </c:pt>
                <c:pt idx="3432">
                  <c:v>12/9/14 13:10</c:v>
                </c:pt>
                <c:pt idx="3433">
                  <c:v>12/9/14 13:10</c:v>
                </c:pt>
                <c:pt idx="3434">
                  <c:v>12/9/14 13:10</c:v>
                </c:pt>
                <c:pt idx="3435">
                  <c:v>12/9/14 13:10</c:v>
                </c:pt>
                <c:pt idx="3436">
                  <c:v>12/9/14 13:10</c:v>
                </c:pt>
                <c:pt idx="3437">
                  <c:v>12/9/14 13:10</c:v>
                </c:pt>
                <c:pt idx="3438">
                  <c:v>12/9/14 13:10</c:v>
                </c:pt>
                <c:pt idx="3439">
                  <c:v>12/9/14 13:11</c:v>
                </c:pt>
                <c:pt idx="3440">
                  <c:v>12/9/14 13:11</c:v>
                </c:pt>
                <c:pt idx="3441">
                  <c:v>12/9/14 13:11</c:v>
                </c:pt>
                <c:pt idx="3442">
                  <c:v>12/9/14 13:11</c:v>
                </c:pt>
                <c:pt idx="3443">
                  <c:v>12/9/14 13:11</c:v>
                </c:pt>
                <c:pt idx="3444">
                  <c:v>12/9/14 13:11</c:v>
                </c:pt>
                <c:pt idx="3445">
                  <c:v>12/9/14 13:11</c:v>
                </c:pt>
                <c:pt idx="3446">
                  <c:v>12/9/14 13:11</c:v>
                </c:pt>
                <c:pt idx="3447">
                  <c:v>12/9/14 13:11</c:v>
                </c:pt>
                <c:pt idx="3448">
                  <c:v>12/9/14 13:11</c:v>
                </c:pt>
                <c:pt idx="3449">
                  <c:v>12/9/14 13:11</c:v>
                </c:pt>
                <c:pt idx="3450">
                  <c:v>12/9/14 13:11</c:v>
                </c:pt>
                <c:pt idx="3451">
                  <c:v>12/9/14 13:11</c:v>
                </c:pt>
                <c:pt idx="3452">
                  <c:v>12/9/14 13:11</c:v>
                </c:pt>
                <c:pt idx="3453">
                  <c:v>12/9/14 13:11</c:v>
                </c:pt>
                <c:pt idx="3454">
                  <c:v>12/9/14 13:11</c:v>
                </c:pt>
                <c:pt idx="3455">
                  <c:v>12/9/14 13:11</c:v>
                </c:pt>
                <c:pt idx="3456">
                  <c:v>12/9/14 13:11</c:v>
                </c:pt>
                <c:pt idx="3457">
                  <c:v>12/9/14 13:11</c:v>
                </c:pt>
                <c:pt idx="3458">
                  <c:v>12/9/14 13:11</c:v>
                </c:pt>
                <c:pt idx="3459">
                  <c:v>12/9/14 13:11</c:v>
                </c:pt>
                <c:pt idx="3460">
                  <c:v>12/9/14 13:11</c:v>
                </c:pt>
                <c:pt idx="3461">
                  <c:v>12/9/14 13:11</c:v>
                </c:pt>
                <c:pt idx="3462">
                  <c:v>12/9/14 13:11</c:v>
                </c:pt>
                <c:pt idx="3463">
                  <c:v>12/9/14 13:11</c:v>
                </c:pt>
                <c:pt idx="3464">
                  <c:v>12/9/14 13:12</c:v>
                </c:pt>
                <c:pt idx="3465">
                  <c:v>12/9/14 13:12</c:v>
                </c:pt>
                <c:pt idx="3466">
                  <c:v>12/9/14 13:12</c:v>
                </c:pt>
                <c:pt idx="3467">
                  <c:v>12/9/14 13:12</c:v>
                </c:pt>
                <c:pt idx="3468">
                  <c:v>12/9/14 13:12</c:v>
                </c:pt>
                <c:pt idx="3469">
                  <c:v>12/9/14 13:12</c:v>
                </c:pt>
                <c:pt idx="3470">
                  <c:v>12/9/14 13:13</c:v>
                </c:pt>
                <c:pt idx="3471">
                  <c:v>12/9/14 13:13</c:v>
                </c:pt>
                <c:pt idx="3472">
                  <c:v>12/9/14 13:13</c:v>
                </c:pt>
                <c:pt idx="3473">
                  <c:v>12/9/14 13:13</c:v>
                </c:pt>
                <c:pt idx="3474">
                  <c:v>12/9/14 13:14</c:v>
                </c:pt>
                <c:pt idx="3475">
                  <c:v>12/9/14 13:14</c:v>
                </c:pt>
                <c:pt idx="3476">
                  <c:v>12/9/14 13:14</c:v>
                </c:pt>
                <c:pt idx="3477">
                  <c:v>12/9/14 13:14</c:v>
                </c:pt>
                <c:pt idx="3478">
                  <c:v>12/9/14 13:14</c:v>
                </c:pt>
                <c:pt idx="3479">
                  <c:v>12/9/14 13:15</c:v>
                </c:pt>
                <c:pt idx="3480">
                  <c:v>12/9/14 13:15</c:v>
                </c:pt>
                <c:pt idx="3481">
                  <c:v>12/9/14 13:15</c:v>
                </c:pt>
                <c:pt idx="3482">
                  <c:v>12/9/14 13:15</c:v>
                </c:pt>
                <c:pt idx="3483">
                  <c:v>12/9/14 13:15</c:v>
                </c:pt>
                <c:pt idx="3484">
                  <c:v>12/9/14 13:15</c:v>
                </c:pt>
                <c:pt idx="3485">
                  <c:v>12/9/14 13:15</c:v>
                </c:pt>
                <c:pt idx="3486">
                  <c:v>12/9/14 13:15</c:v>
                </c:pt>
                <c:pt idx="3487">
                  <c:v>12/9/14 13:15</c:v>
                </c:pt>
                <c:pt idx="3488">
                  <c:v>12/9/14 13:15</c:v>
                </c:pt>
                <c:pt idx="3489">
                  <c:v>12/9/14 13:15</c:v>
                </c:pt>
                <c:pt idx="3490">
                  <c:v>12/9/14 13:15</c:v>
                </c:pt>
                <c:pt idx="3491">
                  <c:v>12/9/14 13:15</c:v>
                </c:pt>
                <c:pt idx="3492">
                  <c:v>12/9/14 13:16</c:v>
                </c:pt>
                <c:pt idx="3493">
                  <c:v>12/9/14 13:16</c:v>
                </c:pt>
                <c:pt idx="3494">
                  <c:v>12/9/14 13:16</c:v>
                </c:pt>
                <c:pt idx="3495">
                  <c:v>12/9/14 13:16</c:v>
                </c:pt>
                <c:pt idx="3496">
                  <c:v>12/9/14 13:16</c:v>
                </c:pt>
                <c:pt idx="3497">
                  <c:v>12/9/14 13:16</c:v>
                </c:pt>
                <c:pt idx="3498">
                  <c:v>12/9/14 13:16</c:v>
                </c:pt>
                <c:pt idx="3499">
                  <c:v>12/9/14 13:16</c:v>
                </c:pt>
                <c:pt idx="3500">
                  <c:v>12/9/14 13:16</c:v>
                </c:pt>
                <c:pt idx="3501">
                  <c:v>12/9/14 13:16</c:v>
                </c:pt>
                <c:pt idx="3502">
                  <c:v>12/9/14 13:16</c:v>
                </c:pt>
                <c:pt idx="3503">
                  <c:v>12/9/14 13:17</c:v>
                </c:pt>
                <c:pt idx="3504">
                  <c:v>12/9/14 13:17</c:v>
                </c:pt>
                <c:pt idx="3505">
                  <c:v>12/9/14 13:18</c:v>
                </c:pt>
                <c:pt idx="3506">
                  <c:v>12/9/14 13:18</c:v>
                </c:pt>
                <c:pt idx="3507">
                  <c:v>12/9/14 13:18</c:v>
                </c:pt>
                <c:pt idx="3508">
                  <c:v>12/9/14 13:18</c:v>
                </c:pt>
                <c:pt idx="3509">
                  <c:v>12/9/14 13:18</c:v>
                </c:pt>
                <c:pt idx="3510">
                  <c:v>12/9/14 13:18</c:v>
                </c:pt>
                <c:pt idx="3511">
                  <c:v>12/9/14 13:18</c:v>
                </c:pt>
                <c:pt idx="3512">
                  <c:v>12/9/14 13:18</c:v>
                </c:pt>
                <c:pt idx="3513">
                  <c:v>12/9/14 13:18</c:v>
                </c:pt>
                <c:pt idx="3514">
                  <c:v>12/9/14 13:18</c:v>
                </c:pt>
                <c:pt idx="3515">
                  <c:v>12/9/14 13:19</c:v>
                </c:pt>
                <c:pt idx="3516">
                  <c:v>12/9/14 13:19</c:v>
                </c:pt>
                <c:pt idx="3517">
                  <c:v>12/9/14 13:20</c:v>
                </c:pt>
                <c:pt idx="3518">
                  <c:v>12/9/14 13:20</c:v>
                </c:pt>
                <c:pt idx="3519">
                  <c:v>12/9/14 13:21</c:v>
                </c:pt>
                <c:pt idx="3520">
                  <c:v>12/9/14 13:22</c:v>
                </c:pt>
                <c:pt idx="3521">
                  <c:v>12/9/14 13:22</c:v>
                </c:pt>
                <c:pt idx="3522">
                  <c:v>12/9/14 13:22</c:v>
                </c:pt>
                <c:pt idx="3523">
                  <c:v>12/9/14 13:22</c:v>
                </c:pt>
                <c:pt idx="3524">
                  <c:v>12/9/14 13:22</c:v>
                </c:pt>
                <c:pt idx="3525">
                  <c:v>12/9/14 13:22</c:v>
                </c:pt>
                <c:pt idx="3526">
                  <c:v>12/9/14 13:22</c:v>
                </c:pt>
                <c:pt idx="3527">
                  <c:v>12/9/14 13:22</c:v>
                </c:pt>
                <c:pt idx="3528">
                  <c:v>12/9/14 13:22</c:v>
                </c:pt>
                <c:pt idx="3529">
                  <c:v>12/9/14 13:22</c:v>
                </c:pt>
                <c:pt idx="3530">
                  <c:v>12/9/14 13:22</c:v>
                </c:pt>
                <c:pt idx="3531">
                  <c:v>12/9/14 13:22</c:v>
                </c:pt>
                <c:pt idx="3532">
                  <c:v>12/9/14 13:22</c:v>
                </c:pt>
                <c:pt idx="3533">
                  <c:v>12/9/14 13:22</c:v>
                </c:pt>
                <c:pt idx="3534">
                  <c:v>12/9/14 13:22</c:v>
                </c:pt>
                <c:pt idx="3535">
                  <c:v>12/9/14 13:22</c:v>
                </c:pt>
                <c:pt idx="3536">
                  <c:v>12/9/14 13:22</c:v>
                </c:pt>
                <c:pt idx="3537">
                  <c:v>12/9/14 13:23</c:v>
                </c:pt>
                <c:pt idx="3538">
                  <c:v>12/9/14 13:23</c:v>
                </c:pt>
                <c:pt idx="3539">
                  <c:v>12/9/14 13:23</c:v>
                </c:pt>
                <c:pt idx="3540">
                  <c:v>12/9/14 13:24</c:v>
                </c:pt>
                <c:pt idx="3541">
                  <c:v>12/9/14 13:24</c:v>
                </c:pt>
                <c:pt idx="3542">
                  <c:v>12/9/14 13:24</c:v>
                </c:pt>
                <c:pt idx="3543">
                  <c:v>12/9/14 13:24</c:v>
                </c:pt>
                <c:pt idx="3544">
                  <c:v>12/9/14 13:24</c:v>
                </c:pt>
                <c:pt idx="3545">
                  <c:v>12/9/14 13:24</c:v>
                </c:pt>
                <c:pt idx="3546">
                  <c:v>12/9/14 13:24</c:v>
                </c:pt>
                <c:pt idx="3547">
                  <c:v>12/9/14 13:24</c:v>
                </c:pt>
                <c:pt idx="3548">
                  <c:v>12/9/14 13:24</c:v>
                </c:pt>
                <c:pt idx="3549">
                  <c:v>12/9/14 13:24</c:v>
                </c:pt>
                <c:pt idx="3550">
                  <c:v>12/9/14 13:24</c:v>
                </c:pt>
                <c:pt idx="3551">
                  <c:v>12/9/14 13:25</c:v>
                </c:pt>
                <c:pt idx="3552">
                  <c:v>12/9/14 13:25</c:v>
                </c:pt>
                <c:pt idx="3553">
                  <c:v>12/9/14 13:25</c:v>
                </c:pt>
                <c:pt idx="3554">
                  <c:v>12/9/14 13:25</c:v>
                </c:pt>
                <c:pt idx="3555">
                  <c:v>12/9/14 13:25</c:v>
                </c:pt>
                <c:pt idx="3556">
                  <c:v>12/9/14 13:25</c:v>
                </c:pt>
                <c:pt idx="3557">
                  <c:v>12/9/14 13:25</c:v>
                </c:pt>
                <c:pt idx="3558">
                  <c:v>12/9/14 13:25</c:v>
                </c:pt>
                <c:pt idx="3559">
                  <c:v>12/9/14 13:25</c:v>
                </c:pt>
                <c:pt idx="3560">
                  <c:v>12/9/14 13:25</c:v>
                </c:pt>
                <c:pt idx="3561">
                  <c:v>12/9/14 13:25</c:v>
                </c:pt>
                <c:pt idx="3562">
                  <c:v>12/9/14 13:25</c:v>
                </c:pt>
                <c:pt idx="3563">
                  <c:v>12/9/14 13:26</c:v>
                </c:pt>
                <c:pt idx="3564">
                  <c:v>12/9/14 13:26</c:v>
                </c:pt>
                <c:pt idx="3565">
                  <c:v>12/9/14 13:26</c:v>
                </c:pt>
                <c:pt idx="3566">
                  <c:v>12/9/14 13:26</c:v>
                </c:pt>
                <c:pt idx="3567">
                  <c:v>12/9/14 13:27</c:v>
                </c:pt>
                <c:pt idx="3568">
                  <c:v>12/9/14 13:27</c:v>
                </c:pt>
                <c:pt idx="3569">
                  <c:v>12/9/14 13:27</c:v>
                </c:pt>
                <c:pt idx="3570">
                  <c:v>12/9/14 13:27</c:v>
                </c:pt>
                <c:pt idx="3571">
                  <c:v>12/9/14 13:27</c:v>
                </c:pt>
                <c:pt idx="3572">
                  <c:v>12/9/14 13:27</c:v>
                </c:pt>
                <c:pt idx="3573">
                  <c:v>12/9/14 13:27</c:v>
                </c:pt>
                <c:pt idx="3574">
                  <c:v>12/9/14 13:27</c:v>
                </c:pt>
                <c:pt idx="3575">
                  <c:v>12/9/14 13:27</c:v>
                </c:pt>
                <c:pt idx="3576">
                  <c:v>12/9/14 13:27</c:v>
                </c:pt>
                <c:pt idx="3577">
                  <c:v>12/9/14 13:27</c:v>
                </c:pt>
                <c:pt idx="3578">
                  <c:v>12/9/14 13:27</c:v>
                </c:pt>
                <c:pt idx="3579">
                  <c:v>12/9/14 13:28</c:v>
                </c:pt>
                <c:pt idx="3580">
                  <c:v>12/9/14 13:28</c:v>
                </c:pt>
                <c:pt idx="3581">
                  <c:v>12/9/14 13:29</c:v>
                </c:pt>
                <c:pt idx="3582">
                  <c:v>12/9/14 13:29</c:v>
                </c:pt>
                <c:pt idx="3583">
                  <c:v>12/9/14 13:29</c:v>
                </c:pt>
                <c:pt idx="3584">
                  <c:v>12/9/14 13:30</c:v>
                </c:pt>
                <c:pt idx="3585">
                  <c:v>12/9/14 13:30</c:v>
                </c:pt>
                <c:pt idx="3586">
                  <c:v>12/9/14 13:30</c:v>
                </c:pt>
                <c:pt idx="3587">
                  <c:v>12/9/14 13:30</c:v>
                </c:pt>
                <c:pt idx="3588">
                  <c:v>12/9/14 13:30</c:v>
                </c:pt>
                <c:pt idx="3589">
                  <c:v>12/9/14 13:30</c:v>
                </c:pt>
                <c:pt idx="3590">
                  <c:v>12/9/14 13:31</c:v>
                </c:pt>
                <c:pt idx="3591">
                  <c:v>12/9/14 13:31</c:v>
                </c:pt>
                <c:pt idx="3592">
                  <c:v>12/9/14 13:31</c:v>
                </c:pt>
                <c:pt idx="3593">
                  <c:v>12/9/14 13:31</c:v>
                </c:pt>
                <c:pt idx="3594">
                  <c:v>12/9/14 13:31</c:v>
                </c:pt>
                <c:pt idx="3595">
                  <c:v>12/9/14 13:31</c:v>
                </c:pt>
                <c:pt idx="3596">
                  <c:v>12/9/14 13:31</c:v>
                </c:pt>
                <c:pt idx="3597">
                  <c:v>12/9/14 13:31</c:v>
                </c:pt>
                <c:pt idx="3598">
                  <c:v>12/9/14 13:31</c:v>
                </c:pt>
                <c:pt idx="3599">
                  <c:v>12/9/14 13:31</c:v>
                </c:pt>
                <c:pt idx="3600">
                  <c:v>12/9/14 13:31</c:v>
                </c:pt>
                <c:pt idx="3601">
                  <c:v>12/9/14 13:31</c:v>
                </c:pt>
                <c:pt idx="3602">
                  <c:v>12/9/14 13:31</c:v>
                </c:pt>
                <c:pt idx="3603">
                  <c:v>12/9/14 13:31</c:v>
                </c:pt>
                <c:pt idx="3604">
                  <c:v>12/9/14 13:31</c:v>
                </c:pt>
                <c:pt idx="3605">
                  <c:v>12/9/14 13:32</c:v>
                </c:pt>
                <c:pt idx="3606">
                  <c:v>12/9/14 13:32</c:v>
                </c:pt>
                <c:pt idx="3607">
                  <c:v>12/9/14 13:32</c:v>
                </c:pt>
                <c:pt idx="3608">
                  <c:v>12/9/14 13:32</c:v>
                </c:pt>
                <c:pt idx="3609">
                  <c:v>12/9/14 13:32</c:v>
                </c:pt>
                <c:pt idx="3610">
                  <c:v>12/9/14 13:32</c:v>
                </c:pt>
                <c:pt idx="3611">
                  <c:v>12/9/14 13:32</c:v>
                </c:pt>
                <c:pt idx="3612">
                  <c:v>12/9/14 13:32</c:v>
                </c:pt>
                <c:pt idx="3613">
                  <c:v>12/9/14 13:32</c:v>
                </c:pt>
                <c:pt idx="3614">
                  <c:v>12/9/14 13:32</c:v>
                </c:pt>
                <c:pt idx="3615">
                  <c:v>12/9/14 13:32</c:v>
                </c:pt>
                <c:pt idx="3616">
                  <c:v>12/9/14 13:32</c:v>
                </c:pt>
                <c:pt idx="3617">
                  <c:v>12/9/14 13:32</c:v>
                </c:pt>
                <c:pt idx="3618">
                  <c:v>12/9/14 13:32</c:v>
                </c:pt>
                <c:pt idx="3619">
                  <c:v>12/9/14 13:32</c:v>
                </c:pt>
                <c:pt idx="3620">
                  <c:v>12/9/14 13:32</c:v>
                </c:pt>
                <c:pt idx="3621">
                  <c:v>12/9/14 13:32</c:v>
                </c:pt>
                <c:pt idx="3622">
                  <c:v>12/9/14 13:32</c:v>
                </c:pt>
                <c:pt idx="3623">
                  <c:v>12/9/14 13:32</c:v>
                </c:pt>
                <c:pt idx="3624">
                  <c:v>12/9/14 13:32</c:v>
                </c:pt>
                <c:pt idx="3625">
                  <c:v>12/9/14 13:33</c:v>
                </c:pt>
                <c:pt idx="3626">
                  <c:v>12/9/14 13:33</c:v>
                </c:pt>
                <c:pt idx="3627">
                  <c:v>12/9/14 13:33</c:v>
                </c:pt>
                <c:pt idx="3628">
                  <c:v>12/9/14 13:33</c:v>
                </c:pt>
                <c:pt idx="3629">
                  <c:v>12/9/14 13:33</c:v>
                </c:pt>
                <c:pt idx="3630">
                  <c:v>12/9/14 13:33</c:v>
                </c:pt>
                <c:pt idx="3631">
                  <c:v>12/9/14 13:33</c:v>
                </c:pt>
                <c:pt idx="3632">
                  <c:v>12/9/14 13:33</c:v>
                </c:pt>
                <c:pt idx="3633">
                  <c:v>12/9/14 13:33</c:v>
                </c:pt>
                <c:pt idx="3634">
                  <c:v>12/9/14 13:33</c:v>
                </c:pt>
                <c:pt idx="3635">
                  <c:v>12/9/14 13:33</c:v>
                </c:pt>
                <c:pt idx="3636">
                  <c:v>12/9/14 13:33</c:v>
                </c:pt>
                <c:pt idx="3637">
                  <c:v>12/9/14 13:33</c:v>
                </c:pt>
                <c:pt idx="3638">
                  <c:v>12/9/14 13:33</c:v>
                </c:pt>
                <c:pt idx="3639">
                  <c:v>12/9/14 13:34</c:v>
                </c:pt>
                <c:pt idx="3640">
                  <c:v>12/9/14 13:34</c:v>
                </c:pt>
                <c:pt idx="3641">
                  <c:v>12/9/14 13:34</c:v>
                </c:pt>
                <c:pt idx="3642">
                  <c:v>12/9/14 13:34</c:v>
                </c:pt>
                <c:pt idx="3643">
                  <c:v>12/9/14 13:34</c:v>
                </c:pt>
                <c:pt idx="3644">
                  <c:v>12/9/14 13:34</c:v>
                </c:pt>
                <c:pt idx="3645">
                  <c:v>12/9/14 13:34</c:v>
                </c:pt>
                <c:pt idx="3646">
                  <c:v>12/9/14 13:34</c:v>
                </c:pt>
                <c:pt idx="3647">
                  <c:v>12/9/14 13:34</c:v>
                </c:pt>
                <c:pt idx="3648">
                  <c:v>12/9/14 13:35</c:v>
                </c:pt>
                <c:pt idx="3649">
                  <c:v>12/9/14 13:35</c:v>
                </c:pt>
                <c:pt idx="3650">
                  <c:v>12/9/14 13:35</c:v>
                </c:pt>
                <c:pt idx="3651">
                  <c:v>12/9/14 13:35</c:v>
                </c:pt>
                <c:pt idx="3652">
                  <c:v>12/9/14 13:35</c:v>
                </c:pt>
                <c:pt idx="3653">
                  <c:v>12/9/14 13:35</c:v>
                </c:pt>
                <c:pt idx="3654">
                  <c:v>12/9/14 13:35</c:v>
                </c:pt>
                <c:pt idx="3655">
                  <c:v>12/9/14 13:35</c:v>
                </c:pt>
                <c:pt idx="3656">
                  <c:v>12/9/14 13:35</c:v>
                </c:pt>
                <c:pt idx="3657">
                  <c:v>12/9/14 13:35</c:v>
                </c:pt>
                <c:pt idx="3658">
                  <c:v>12/9/14 13:35</c:v>
                </c:pt>
                <c:pt idx="3659">
                  <c:v>12/9/14 13:35</c:v>
                </c:pt>
                <c:pt idx="3660">
                  <c:v>12/9/14 13:35</c:v>
                </c:pt>
                <c:pt idx="3661">
                  <c:v>12/9/14 13:35</c:v>
                </c:pt>
                <c:pt idx="3662">
                  <c:v>12/9/14 13:35</c:v>
                </c:pt>
                <c:pt idx="3663">
                  <c:v>12/9/14 13:35</c:v>
                </c:pt>
                <c:pt idx="3664">
                  <c:v>12/9/14 13:35</c:v>
                </c:pt>
                <c:pt idx="3665">
                  <c:v>12/9/14 13:35</c:v>
                </c:pt>
                <c:pt idx="3666">
                  <c:v>12/9/14 13:36</c:v>
                </c:pt>
                <c:pt idx="3667">
                  <c:v>12/9/14 13:36</c:v>
                </c:pt>
                <c:pt idx="3668">
                  <c:v>12/9/14 13:36</c:v>
                </c:pt>
                <c:pt idx="3669">
                  <c:v>12/9/14 13:36</c:v>
                </c:pt>
                <c:pt idx="3670">
                  <c:v>12/9/14 13:36</c:v>
                </c:pt>
                <c:pt idx="3671">
                  <c:v>12/9/14 13:36</c:v>
                </c:pt>
                <c:pt idx="3672">
                  <c:v>12/9/14 13:36</c:v>
                </c:pt>
                <c:pt idx="3673">
                  <c:v>12/9/14 13:36</c:v>
                </c:pt>
                <c:pt idx="3674">
                  <c:v>12/9/14 13:36</c:v>
                </c:pt>
                <c:pt idx="3675">
                  <c:v>12/9/14 13:36</c:v>
                </c:pt>
                <c:pt idx="3676">
                  <c:v>12/9/14 13:36</c:v>
                </c:pt>
                <c:pt idx="3677">
                  <c:v>12/9/14 13:36</c:v>
                </c:pt>
                <c:pt idx="3678">
                  <c:v>12/9/14 13:36</c:v>
                </c:pt>
                <c:pt idx="3679">
                  <c:v>12/9/14 13:36</c:v>
                </c:pt>
                <c:pt idx="3680">
                  <c:v>12/9/14 13:36</c:v>
                </c:pt>
                <c:pt idx="3681">
                  <c:v>12/9/14 13:36</c:v>
                </c:pt>
                <c:pt idx="3682">
                  <c:v>12/9/14 13:36</c:v>
                </c:pt>
                <c:pt idx="3683">
                  <c:v>12/9/14 13:36</c:v>
                </c:pt>
                <c:pt idx="3684">
                  <c:v>12/9/14 13:36</c:v>
                </c:pt>
                <c:pt idx="3685">
                  <c:v>12/9/14 13:36</c:v>
                </c:pt>
                <c:pt idx="3686">
                  <c:v>12/9/14 13:36</c:v>
                </c:pt>
                <c:pt idx="3687">
                  <c:v>12/9/14 13:36</c:v>
                </c:pt>
                <c:pt idx="3688">
                  <c:v>12/9/14 13:37</c:v>
                </c:pt>
                <c:pt idx="3689">
                  <c:v>12/9/14 13:37</c:v>
                </c:pt>
                <c:pt idx="3690">
                  <c:v>12/9/14 13:37</c:v>
                </c:pt>
                <c:pt idx="3691">
                  <c:v>12/9/14 13:37</c:v>
                </c:pt>
                <c:pt idx="3692">
                  <c:v>12/9/14 13:37</c:v>
                </c:pt>
                <c:pt idx="3693">
                  <c:v>12/9/14 13:37</c:v>
                </c:pt>
                <c:pt idx="3694">
                  <c:v>12/9/14 13:37</c:v>
                </c:pt>
                <c:pt idx="3695">
                  <c:v>12/9/14 13:37</c:v>
                </c:pt>
                <c:pt idx="3696">
                  <c:v>12/9/14 13:37</c:v>
                </c:pt>
                <c:pt idx="3697">
                  <c:v>12/9/14 13:37</c:v>
                </c:pt>
                <c:pt idx="3698">
                  <c:v>12/9/14 13:38</c:v>
                </c:pt>
                <c:pt idx="3699">
                  <c:v>12/9/14 13:38</c:v>
                </c:pt>
                <c:pt idx="3700">
                  <c:v>12/9/14 13:38</c:v>
                </c:pt>
                <c:pt idx="3701">
                  <c:v>12/9/14 13:38</c:v>
                </c:pt>
                <c:pt idx="3702">
                  <c:v>12/9/14 13:38</c:v>
                </c:pt>
                <c:pt idx="3703">
                  <c:v>12/9/14 13:39</c:v>
                </c:pt>
                <c:pt idx="3704">
                  <c:v>12/9/14 13:39</c:v>
                </c:pt>
                <c:pt idx="3705">
                  <c:v>12/9/14 13:39</c:v>
                </c:pt>
                <c:pt idx="3706">
                  <c:v>12/9/14 13:39</c:v>
                </c:pt>
                <c:pt idx="3707">
                  <c:v>12/9/14 13:39</c:v>
                </c:pt>
                <c:pt idx="3708">
                  <c:v>12/9/14 13:39</c:v>
                </c:pt>
                <c:pt idx="3709">
                  <c:v>12/9/14 13:39</c:v>
                </c:pt>
                <c:pt idx="3710">
                  <c:v>12/9/14 13:39</c:v>
                </c:pt>
                <c:pt idx="3711">
                  <c:v>12/9/14 13:39</c:v>
                </c:pt>
                <c:pt idx="3712">
                  <c:v>12/9/14 13:39</c:v>
                </c:pt>
                <c:pt idx="3713">
                  <c:v>12/9/14 13:39</c:v>
                </c:pt>
                <c:pt idx="3714">
                  <c:v>12/9/14 13:39</c:v>
                </c:pt>
                <c:pt idx="3715">
                  <c:v>12/9/14 13:39</c:v>
                </c:pt>
                <c:pt idx="3716">
                  <c:v>12/9/14 13:40</c:v>
                </c:pt>
                <c:pt idx="3717">
                  <c:v>12/9/14 13:40</c:v>
                </c:pt>
                <c:pt idx="3718">
                  <c:v>12/9/14 13:40</c:v>
                </c:pt>
                <c:pt idx="3719">
                  <c:v>12/9/14 13:40</c:v>
                </c:pt>
                <c:pt idx="3720">
                  <c:v>12/9/14 13:40</c:v>
                </c:pt>
                <c:pt idx="3721">
                  <c:v>12/9/14 13:40</c:v>
                </c:pt>
                <c:pt idx="3722">
                  <c:v>12/9/14 13:40</c:v>
                </c:pt>
                <c:pt idx="3723">
                  <c:v>12/9/14 13:40</c:v>
                </c:pt>
                <c:pt idx="3724">
                  <c:v>12/9/14 13:40</c:v>
                </c:pt>
                <c:pt idx="3725">
                  <c:v>12/9/14 13:40</c:v>
                </c:pt>
                <c:pt idx="3726">
                  <c:v>12/9/14 13:40</c:v>
                </c:pt>
                <c:pt idx="3727">
                  <c:v>12/9/14 13:41</c:v>
                </c:pt>
                <c:pt idx="3728">
                  <c:v>12/9/14 13:41</c:v>
                </c:pt>
                <c:pt idx="3729">
                  <c:v>12/9/14 13:41</c:v>
                </c:pt>
                <c:pt idx="3730">
                  <c:v>12/9/14 13:41</c:v>
                </c:pt>
                <c:pt idx="3731">
                  <c:v>12/9/14 13:41</c:v>
                </c:pt>
                <c:pt idx="3732">
                  <c:v>12/9/14 13:41</c:v>
                </c:pt>
                <c:pt idx="3733">
                  <c:v>12/9/14 13:41</c:v>
                </c:pt>
                <c:pt idx="3734">
                  <c:v>12/9/14 13:41</c:v>
                </c:pt>
                <c:pt idx="3735">
                  <c:v>12/9/14 13:41</c:v>
                </c:pt>
                <c:pt idx="3736">
                  <c:v>12/9/14 13:41</c:v>
                </c:pt>
                <c:pt idx="3737">
                  <c:v>12/9/14 13:41</c:v>
                </c:pt>
                <c:pt idx="3738">
                  <c:v>12/9/14 13:41</c:v>
                </c:pt>
                <c:pt idx="3739">
                  <c:v>12/9/14 13:41</c:v>
                </c:pt>
                <c:pt idx="3740">
                  <c:v>12/9/14 13:41</c:v>
                </c:pt>
                <c:pt idx="3741">
                  <c:v>12/9/14 13:41</c:v>
                </c:pt>
                <c:pt idx="3742">
                  <c:v>12/9/14 13:42</c:v>
                </c:pt>
                <c:pt idx="3743">
                  <c:v>12/9/14 13:42</c:v>
                </c:pt>
                <c:pt idx="3744">
                  <c:v>12/9/14 13:42</c:v>
                </c:pt>
                <c:pt idx="3745">
                  <c:v>12/9/14 13:42</c:v>
                </c:pt>
                <c:pt idx="3746">
                  <c:v>12/9/14 13:42</c:v>
                </c:pt>
                <c:pt idx="3747">
                  <c:v>12/9/14 13:42</c:v>
                </c:pt>
                <c:pt idx="3748">
                  <c:v>12/9/14 13:42</c:v>
                </c:pt>
                <c:pt idx="3749">
                  <c:v>12/9/14 13:42</c:v>
                </c:pt>
                <c:pt idx="3750">
                  <c:v>12/9/14 13:42</c:v>
                </c:pt>
                <c:pt idx="3751">
                  <c:v>12/9/14 13:43</c:v>
                </c:pt>
                <c:pt idx="3752">
                  <c:v>12/9/14 13:43</c:v>
                </c:pt>
                <c:pt idx="3753">
                  <c:v>12/9/14 13:44</c:v>
                </c:pt>
                <c:pt idx="3754">
                  <c:v>12/9/14 13:44</c:v>
                </c:pt>
                <c:pt idx="3755">
                  <c:v>12/9/14 13:44</c:v>
                </c:pt>
                <c:pt idx="3756">
                  <c:v>12/9/14 13:44</c:v>
                </c:pt>
                <c:pt idx="3757">
                  <c:v>12/9/14 13:44</c:v>
                </c:pt>
                <c:pt idx="3758">
                  <c:v>12/9/14 13:44</c:v>
                </c:pt>
                <c:pt idx="3759">
                  <c:v>12/9/14 13:44</c:v>
                </c:pt>
                <c:pt idx="3760">
                  <c:v>12/9/14 13:44</c:v>
                </c:pt>
                <c:pt idx="3761">
                  <c:v>12/9/14 13:44</c:v>
                </c:pt>
                <c:pt idx="3762">
                  <c:v>12/9/14 13:44</c:v>
                </c:pt>
                <c:pt idx="3763">
                  <c:v>12/9/14 13:44</c:v>
                </c:pt>
                <c:pt idx="3764">
                  <c:v>12/9/14 13:45</c:v>
                </c:pt>
                <c:pt idx="3765">
                  <c:v>12/9/14 13:45</c:v>
                </c:pt>
                <c:pt idx="3766">
                  <c:v>12/9/14 13:45</c:v>
                </c:pt>
                <c:pt idx="3767">
                  <c:v>12/9/14 13:45</c:v>
                </c:pt>
                <c:pt idx="3768">
                  <c:v>12/9/14 13:45</c:v>
                </c:pt>
                <c:pt idx="3769">
                  <c:v>12/9/14 13:45</c:v>
                </c:pt>
                <c:pt idx="3770">
                  <c:v>12/9/14 13:46</c:v>
                </c:pt>
                <c:pt idx="3771">
                  <c:v>12/9/14 13:47</c:v>
                </c:pt>
                <c:pt idx="3772">
                  <c:v>12/9/14 13:47</c:v>
                </c:pt>
                <c:pt idx="3773">
                  <c:v>12/9/14 13:47</c:v>
                </c:pt>
                <c:pt idx="3774">
                  <c:v>12/9/14 13:47</c:v>
                </c:pt>
                <c:pt idx="3775">
                  <c:v>12/9/14 13:47</c:v>
                </c:pt>
                <c:pt idx="3776">
                  <c:v>12/9/14 13:47</c:v>
                </c:pt>
                <c:pt idx="3777">
                  <c:v>12/9/14 13:47</c:v>
                </c:pt>
                <c:pt idx="3778">
                  <c:v>12/9/14 13:48</c:v>
                </c:pt>
                <c:pt idx="3779">
                  <c:v>12/9/14 13:48</c:v>
                </c:pt>
                <c:pt idx="3780">
                  <c:v>12/9/14 13:48</c:v>
                </c:pt>
                <c:pt idx="3781">
                  <c:v>12/9/14 13:48</c:v>
                </c:pt>
                <c:pt idx="3782">
                  <c:v>12/9/14 13:49</c:v>
                </c:pt>
                <c:pt idx="3783">
                  <c:v>12/9/14 13:49</c:v>
                </c:pt>
                <c:pt idx="3784">
                  <c:v>12/9/14 13:49</c:v>
                </c:pt>
                <c:pt idx="3785">
                  <c:v>12/9/14 13:49</c:v>
                </c:pt>
                <c:pt idx="3786">
                  <c:v>12/9/14 13:49</c:v>
                </c:pt>
                <c:pt idx="3787">
                  <c:v>12/9/14 13:49</c:v>
                </c:pt>
                <c:pt idx="3788">
                  <c:v>12/9/14 13:49</c:v>
                </c:pt>
                <c:pt idx="3789">
                  <c:v>12/9/14 13:49</c:v>
                </c:pt>
                <c:pt idx="3790">
                  <c:v>12/9/14 13:49</c:v>
                </c:pt>
                <c:pt idx="3791">
                  <c:v>12/9/14 13:49</c:v>
                </c:pt>
                <c:pt idx="3792">
                  <c:v>12/9/14 13:49</c:v>
                </c:pt>
                <c:pt idx="3793">
                  <c:v>12/9/14 13:49</c:v>
                </c:pt>
                <c:pt idx="3794">
                  <c:v>12/9/14 13:49</c:v>
                </c:pt>
                <c:pt idx="3795">
                  <c:v>12/9/14 13:49</c:v>
                </c:pt>
                <c:pt idx="3796">
                  <c:v>12/9/14 13:49</c:v>
                </c:pt>
                <c:pt idx="3797">
                  <c:v>12/9/14 13:49</c:v>
                </c:pt>
                <c:pt idx="3798">
                  <c:v>12/9/14 13:49</c:v>
                </c:pt>
                <c:pt idx="3799">
                  <c:v>12/9/14 13:49</c:v>
                </c:pt>
                <c:pt idx="3800">
                  <c:v>12/9/14 13:49</c:v>
                </c:pt>
                <c:pt idx="3801">
                  <c:v>12/9/14 13:49</c:v>
                </c:pt>
                <c:pt idx="3802">
                  <c:v>12/9/14 13:49</c:v>
                </c:pt>
                <c:pt idx="3803">
                  <c:v>12/9/14 13:50</c:v>
                </c:pt>
                <c:pt idx="3804">
                  <c:v>12/9/14 13:50</c:v>
                </c:pt>
                <c:pt idx="3805">
                  <c:v>12/9/14 13:50</c:v>
                </c:pt>
                <c:pt idx="3806">
                  <c:v>12/9/14 13:50</c:v>
                </c:pt>
                <c:pt idx="3807">
                  <c:v>12/9/14 13:50</c:v>
                </c:pt>
                <c:pt idx="3808">
                  <c:v>12/9/14 13:50</c:v>
                </c:pt>
                <c:pt idx="3809">
                  <c:v>12/9/14 13:50</c:v>
                </c:pt>
                <c:pt idx="3810">
                  <c:v>12/9/14 13:50</c:v>
                </c:pt>
                <c:pt idx="3811">
                  <c:v>12/9/14 13:50</c:v>
                </c:pt>
                <c:pt idx="3812">
                  <c:v>12/9/14 13:50</c:v>
                </c:pt>
                <c:pt idx="3813">
                  <c:v>12/9/14 13:50</c:v>
                </c:pt>
                <c:pt idx="3814">
                  <c:v>12/9/14 13:50</c:v>
                </c:pt>
                <c:pt idx="3815">
                  <c:v>12/9/14 13:50</c:v>
                </c:pt>
                <c:pt idx="3816">
                  <c:v>12/9/14 13:50</c:v>
                </c:pt>
                <c:pt idx="3817">
                  <c:v>12/9/14 13:50</c:v>
                </c:pt>
                <c:pt idx="3818">
                  <c:v>12/9/14 13:50</c:v>
                </c:pt>
                <c:pt idx="3819">
                  <c:v>12/9/14 13:50</c:v>
                </c:pt>
                <c:pt idx="3820">
                  <c:v>12/9/14 13:50</c:v>
                </c:pt>
                <c:pt idx="3821">
                  <c:v>12/9/14 13:50</c:v>
                </c:pt>
                <c:pt idx="3822">
                  <c:v>12/9/14 13:50</c:v>
                </c:pt>
                <c:pt idx="3823">
                  <c:v>12/9/14 13:51</c:v>
                </c:pt>
                <c:pt idx="3824">
                  <c:v>12/9/14 13:51</c:v>
                </c:pt>
                <c:pt idx="3825">
                  <c:v>12/9/14 13:51</c:v>
                </c:pt>
                <c:pt idx="3826">
                  <c:v>12/9/14 13:51</c:v>
                </c:pt>
                <c:pt idx="3827">
                  <c:v>12/9/14 13:51</c:v>
                </c:pt>
                <c:pt idx="3828">
                  <c:v>12/9/14 13:51</c:v>
                </c:pt>
                <c:pt idx="3829">
                  <c:v>12/9/14 13:51</c:v>
                </c:pt>
                <c:pt idx="3830">
                  <c:v>12/9/14 13:51</c:v>
                </c:pt>
                <c:pt idx="3831">
                  <c:v>12/9/14 13:51</c:v>
                </c:pt>
                <c:pt idx="3832">
                  <c:v>12/9/14 13:51</c:v>
                </c:pt>
                <c:pt idx="3833">
                  <c:v>12/9/14 13:51</c:v>
                </c:pt>
                <c:pt idx="3834">
                  <c:v>12/9/14 13:51</c:v>
                </c:pt>
                <c:pt idx="3835">
                  <c:v>12/9/14 13:51</c:v>
                </c:pt>
                <c:pt idx="3836">
                  <c:v>12/9/14 13:51</c:v>
                </c:pt>
                <c:pt idx="3837">
                  <c:v>12/9/14 13:51</c:v>
                </c:pt>
                <c:pt idx="3838">
                  <c:v>12/9/14 13:51</c:v>
                </c:pt>
                <c:pt idx="3839">
                  <c:v>12/9/14 13:51</c:v>
                </c:pt>
                <c:pt idx="3840">
                  <c:v>12/9/14 13:52</c:v>
                </c:pt>
                <c:pt idx="3841">
                  <c:v>12/9/14 13:52</c:v>
                </c:pt>
                <c:pt idx="3842">
                  <c:v>12/9/14 13:52</c:v>
                </c:pt>
                <c:pt idx="3843">
                  <c:v>12/9/14 13:52</c:v>
                </c:pt>
                <c:pt idx="3844">
                  <c:v>12/9/14 13:52</c:v>
                </c:pt>
                <c:pt idx="3845">
                  <c:v>12/9/14 13:52</c:v>
                </c:pt>
                <c:pt idx="3846">
                  <c:v>12/9/14 13:52</c:v>
                </c:pt>
                <c:pt idx="3847">
                  <c:v>12/9/14 13:52</c:v>
                </c:pt>
                <c:pt idx="3848">
                  <c:v>12/9/14 13:52</c:v>
                </c:pt>
                <c:pt idx="3849">
                  <c:v>12/9/14 13:52</c:v>
                </c:pt>
                <c:pt idx="3850">
                  <c:v>12/9/14 13:52</c:v>
                </c:pt>
                <c:pt idx="3851">
                  <c:v>12/9/14 13:53</c:v>
                </c:pt>
                <c:pt idx="3852">
                  <c:v>12/9/14 13:53</c:v>
                </c:pt>
                <c:pt idx="3853">
                  <c:v>12/9/14 13:53</c:v>
                </c:pt>
                <c:pt idx="3854">
                  <c:v>12/9/14 13:53</c:v>
                </c:pt>
                <c:pt idx="3855">
                  <c:v>12/9/14 13:53</c:v>
                </c:pt>
                <c:pt idx="3856">
                  <c:v>12/9/14 13:53</c:v>
                </c:pt>
                <c:pt idx="3857">
                  <c:v>12/9/14 13:53</c:v>
                </c:pt>
                <c:pt idx="3858">
                  <c:v>12/9/14 13:53</c:v>
                </c:pt>
                <c:pt idx="3859">
                  <c:v>12/9/14 13:53</c:v>
                </c:pt>
                <c:pt idx="3860">
                  <c:v>12/9/14 13:53</c:v>
                </c:pt>
                <c:pt idx="3861">
                  <c:v>12/9/14 13:53</c:v>
                </c:pt>
                <c:pt idx="3862">
                  <c:v>12/9/14 13:53</c:v>
                </c:pt>
                <c:pt idx="3863">
                  <c:v>12/9/14 13:53</c:v>
                </c:pt>
                <c:pt idx="3864">
                  <c:v>12/9/14 13:53</c:v>
                </c:pt>
                <c:pt idx="3865">
                  <c:v>12/9/14 13:54</c:v>
                </c:pt>
                <c:pt idx="3866">
                  <c:v>12/9/14 13:54</c:v>
                </c:pt>
                <c:pt idx="3867">
                  <c:v>12/9/14 13:54</c:v>
                </c:pt>
                <c:pt idx="3868">
                  <c:v>12/9/14 13:54</c:v>
                </c:pt>
                <c:pt idx="3869">
                  <c:v>12/9/14 13:54</c:v>
                </c:pt>
                <c:pt idx="3870">
                  <c:v>12/9/14 13:54</c:v>
                </c:pt>
                <c:pt idx="3871">
                  <c:v>12/9/14 13:54</c:v>
                </c:pt>
                <c:pt idx="3872">
                  <c:v>12/9/14 13:54</c:v>
                </c:pt>
                <c:pt idx="3873">
                  <c:v>12/9/14 13:54</c:v>
                </c:pt>
                <c:pt idx="3874">
                  <c:v>12/9/14 13:54</c:v>
                </c:pt>
                <c:pt idx="3875">
                  <c:v>12/9/14 13:54</c:v>
                </c:pt>
                <c:pt idx="3876">
                  <c:v>12/9/14 13:54</c:v>
                </c:pt>
                <c:pt idx="3877">
                  <c:v>12/9/14 13:54</c:v>
                </c:pt>
                <c:pt idx="3878">
                  <c:v>12/9/14 13:54</c:v>
                </c:pt>
                <c:pt idx="3879">
                  <c:v>12/9/14 13:54</c:v>
                </c:pt>
                <c:pt idx="3880">
                  <c:v>12/9/14 13:54</c:v>
                </c:pt>
                <c:pt idx="3881">
                  <c:v>12/9/14 13:54</c:v>
                </c:pt>
                <c:pt idx="3882">
                  <c:v>12/9/14 13:54</c:v>
                </c:pt>
                <c:pt idx="3883">
                  <c:v>12/9/14 13:54</c:v>
                </c:pt>
                <c:pt idx="3884">
                  <c:v>12/9/14 13:54</c:v>
                </c:pt>
                <c:pt idx="3885">
                  <c:v>12/9/14 13:55</c:v>
                </c:pt>
                <c:pt idx="3886">
                  <c:v>12/9/14 13:55</c:v>
                </c:pt>
                <c:pt idx="3887">
                  <c:v>12/9/14 13:55</c:v>
                </c:pt>
                <c:pt idx="3888">
                  <c:v>12/9/14 13:55</c:v>
                </c:pt>
                <c:pt idx="3889">
                  <c:v>12/9/14 13:55</c:v>
                </c:pt>
                <c:pt idx="3890">
                  <c:v>12/9/14 13:55</c:v>
                </c:pt>
                <c:pt idx="3891">
                  <c:v>12/9/14 13:55</c:v>
                </c:pt>
                <c:pt idx="3892">
                  <c:v>12/9/14 13:56</c:v>
                </c:pt>
                <c:pt idx="3893">
                  <c:v>12/9/14 13:56</c:v>
                </c:pt>
                <c:pt idx="3894">
                  <c:v>12/9/14 13:56</c:v>
                </c:pt>
                <c:pt idx="3895">
                  <c:v>12/9/14 13:56</c:v>
                </c:pt>
                <c:pt idx="3896">
                  <c:v>12/9/14 13:56</c:v>
                </c:pt>
                <c:pt idx="3897">
                  <c:v>12/9/14 13:56</c:v>
                </c:pt>
                <c:pt idx="3898">
                  <c:v>12/9/14 13:56</c:v>
                </c:pt>
                <c:pt idx="3899">
                  <c:v>12/9/14 13:56</c:v>
                </c:pt>
                <c:pt idx="3900">
                  <c:v>12/9/14 13:57</c:v>
                </c:pt>
                <c:pt idx="3901">
                  <c:v>12/9/14 13:57</c:v>
                </c:pt>
                <c:pt idx="3902">
                  <c:v>12/9/14 13:57</c:v>
                </c:pt>
                <c:pt idx="3903">
                  <c:v>12/9/14 13:58</c:v>
                </c:pt>
                <c:pt idx="3904">
                  <c:v>12/9/14 13:58</c:v>
                </c:pt>
                <c:pt idx="3905">
                  <c:v>12/9/14 13:58</c:v>
                </c:pt>
                <c:pt idx="3906">
                  <c:v>12/9/14 13:58</c:v>
                </c:pt>
                <c:pt idx="3907">
                  <c:v>12/9/14 13:58</c:v>
                </c:pt>
                <c:pt idx="3908">
                  <c:v>12/9/14 13:58</c:v>
                </c:pt>
                <c:pt idx="3909">
                  <c:v>12/9/14 13:58</c:v>
                </c:pt>
                <c:pt idx="3910">
                  <c:v>12/9/14 13:58</c:v>
                </c:pt>
                <c:pt idx="3911">
                  <c:v>12/9/14 13:58</c:v>
                </c:pt>
                <c:pt idx="3912">
                  <c:v>12/9/14 13:58</c:v>
                </c:pt>
                <c:pt idx="3913">
                  <c:v>12/9/14 13:58</c:v>
                </c:pt>
                <c:pt idx="3914">
                  <c:v>12/9/14 13:58</c:v>
                </c:pt>
                <c:pt idx="3915">
                  <c:v>12/9/14 13:58</c:v>
                </c:pt>
                <c:pt idx="3916">
                  <c:v>12/9/14 13:58</c:v>
                </c:pt>
                <c:pt idx="3917">
                  <c:v>12/9/14 13:59</c:v>
                </c:pt>
                <c:pt idx="3918">
                  <c:v>12/9/14 13:59</c:v>
                </c:pt>
                <c:pt idx="3919">
                  <c:v>12/9/14 13:59</c:v>
                </c:pt>
                <c:pt idx="3920">
                  <c:v>12/9/14 13:59</c:v>
                </c:pt>
                <c:pt idx="3921">
                  <c:v>12/9/14 13:59</c:v>
                </c:pt>
                <c:pt idx="3922">
                  <c:v>12/9/14 13:59</c:v>
                </c:pt>
                <c:pt idx="3923">
                  <c:v>12/9/14 13:59</c:v>
                </c:pt>
                <c:pt idx="3924">
                  <c:v>12/9/14 13:59</c:v>
                </c:pt>
                <c:pt idx="3925">
                  <c:v>12/9/14 14:00</c:v>
                </c:pt>
                <c:pt idx="3926">
                  <c:v>12/9/14 14:00</c:v>
                </c:pt>
                <c:pt idx="3927">
                  <c:v>12/9/14 14:00</c:v>
                </c:pt>
                <c:pt idx="3928">
                  <c:v>12/9/14 14:00</c:v>
                </c:pt>
                <c:pt idx="3929">
                  <c:v>12/9/14 14:00</c:v>
                </c:pt>
                <c:pt idx="3930">
                  <c:v>12/9/14 14:00</c:v>
                </c:pt>
                <c:pt idx="3931">
                  <c:v>12/9/14 14:00</c:v>
                </c:pt>
                <c:pt idx="3932">
                  <c:v>12/9/14 14:00</c:v>
                </c:pt>
                <c:pt idx="3933">
                  <c:v>12/9/14 14:01</c:v>
                </c:pt>
                <c:pt idx="3934">
                  <c:v>12/9/14 14:01</c:v>
                </c:pt>
                <c:pt idx="3935">
                  <c:v>12/9/14 14:01</c:v>
                </c:pt>
                <c:pt idx="3936">
                  <c:v>12/9/14 14:01</c:v>
                </c:pt>
                <c:pt idx="3937">
                  <c:v>12/9/14 14:01</c:v>
                </c:pt>
                <c:pt idx="3938">
                  <c:v>12/9/14 14:01</c:v>
                </c:pt>
                <c:pt idx="3939">
                  <c:v>12/9/14 14:01</c:v>
                </c:pt>
                <c:pt idx="3940">
                  <c:v>12/9/14 14:01</c:v>
                </c:pt>
                <c:pt idx="3941">
                  <c:v>12/9/14 14:01</c:v>
                </c:pt>
                <c:pt idx="3942">
                  <c:v>12/9/14 14:01</c:v>
                </c:pt>
                <c:pt idx="3943">
                  <c:v>12/9/14 14:01</c:v>
                </c:pt>
                <c:pt idx="3944">
                  <c:v>12/9/14 14:01</c:v>
                </c:pt>
                <c:pt idx="3945">
                  <c:v>12/9/14 14:01</c:v>
                </c:pt>
                <c:pt idx="3946">
                  <c:v>12/9/14 14:01</c:v>
                </c:pt>
                <c:pt idx="3947">
                  <c:v>12/9/14 14:01</c:v>
                </c:pt>
                <c:pt idx="3948">
                  <c:v>12/9/14 14:01</c:v>
                </c:pt>
                <c:pt idx="3949">
                  <c:v>12/9/14 14:01</c:v>
                </c:pt>
                <c:pt idx="3950">
                  <c:v>12/9/14 14:01</c:v>
                </c:pt>
                <c:pt idx="3951">
                  <c:v>12/9/14 14:01</c:v>
                </c:pt>
                <c:pt idx="3952">
                  <c:v>12/9/14 14:01</c:v>
                </c:pt>
                <c:pt idx="3953">
                  <c:v>12/9/14 14:01</c:v>
                </c:pt>
                <c:pt idx="3954">
                  <c:v>12/9/14 14:02</c:v>
                </c:pt>
                <c:pt idx="3955">
                  <c:v>12/9/14 14:02</c:v>
                </c:pt>
                <c:pt idx="3956">
                  <c:v>12/9/14 14:02</c:v>
                </c:pt>
                <c:pt idx="3957">
                  <c:v>12/9/14 14:02</c:v>
                </c:pt>
                <c:pt idx="3958">
                  <c:v>12/9/14 14:02</c:v>
                </c:pt>
                <c:pt idx="3959">
                  <c:v>12/9/14 14:02</c:v>
                </c:pt>
                <c:pt idx="3960">
                  <c:v>12/9/14 14:02</c:v>
                </c:pt>
                <c:pt idx="3961">
                  <c:v>12/9/14 14:02</c:v>
                </c:pt>
                <c:pt idx="3962">
                  <c:v>12/9/14 14:02</c:v>
                </c:pt>
                <c:pt idx="3963">
                  <c:v>12/9/14 14:02</c:v>
                </c:pt>
                <c:pt idx="3964">
                  <c:v>12/9/14 14:02</c:v>
                </c:pt>
                <c:pt idx="3965">
                  <c:v>12/9/14 14:03</c:v>
                </c:pt>
                <c:pt idx="3966">
                  <c:v>12/9/14 14:03</c:v>
                </c:pt>
                <c:pt idx="3967">
                  <c:v>12/9/14 14:03</c:v>
                </c:pt>
                <c:pt idx="3968">
                  <c:v>12/9/14 14:03</c:v>
                </c:pt>
                <c:pt idx="3969">
                  <c:v>12/9/14 14:03</c:v>
                </c:pt>
                <c:pt idx="3970">
                  <c:v>12/9/14 14:03</c:v>
                </c:pt>
                <c:pt idx="3971">
                  <c:v>12/9/14 14:03</c:v>
                </c:pt>
                <c:pt idx="3972">
                  <c:v>12/9/14 14:03</c:v>
                </c:pt>
                <c:pt idx="3973">
                  <c:v>12/9/14 14:04</c:v>
                </c:pt>
                <c:pt idx="3974">
                  <c:v>12/9/14 14:04</c:v>
                </c:pt>
                <c:pt idx="3975">
                  <c:v>12/9/14 14:04</c:v>
                </c:pt>
                <c:pt idx="3976">
                  <c:v>12/9/14 14:04</c:v>
                </c:pt>
                <c:pt idx="3977">
                  <c:v>12/9/14 14:04</c:v>
                </c:pt>
                <c:pt idx="3978">
                  <c:v>12/9/14 14:04</c:v>
                </c:pt>
                <c:pt idx="3979">
                  <c:v>12/9/14 14:04</c:v>
                </c:pt>
                <c:pt idx="3980">
                  <c:v>12/9/14 14:04</c:v>
                </c:pt>
                <c:pt idx="3981">
                  <c:v>12/9/14 14:04</c:v>
                </c:pt>
                <c:pt idx="3982">
                  <c:v>12/9/14 14:04</c:v>
                </c:pt>
                <c:pt idx="3983">
                  <c:v>12/9/14 14:05</c:v>
                </c:pt>
                <c:pt idx="3984">
                  <c:v>12/9/14 14:05</c:v>
                </c:pt>
                <c:pt idx="3985">
                  <c:v>12/9/14 14:05</c:v>
                </c:pt>
                <c:pt idx="3986">
                  <c:v>12/9/14 14:05</c:v>
                </c:pt>
                <c:pt idx="3987">
                  <c:v>12/9/14 14:05</c:v>
                </c:pt>
                <c:pt idx="3988">
                  <c:v>12/9/14 14:05</c:v>
                </c:pt>
                <c:pt idx="3989">
                  <c:v>12/9/14 14:05</c:v>
                </c:pt>
                <c:pt idx="3990">
                  <c:v>12/9/14 14:05</c:v>
                </c:pt>
                <c:pt idx="3991">
                  <c:v>12/9/14 14:05</c:v>
                </c:pt>
                <c:pt idx="3992">
                  <c:v>12/9/14 14:05</c:v>
                </c:pt>
                <c:pt idx="3993">
                  <c:v>12/9/14 14:05</c:v>
                </c:pt>
                <c:pt idx="3994">
                  <c:v>12/9/14 14:05</c:v>
                </c:pt>
                <c:pt idx="3995">
                  <c:v>12/9/14 14:05</c:v>
                </c:pt>
                <c:pt idx="3996">
                  <c:v>12/9/14 14:05</c:v>
                </c:pt>
                <c:pt idx="3997">
                  <c:v>12/9/14 14:05</c:v>
                </c:pt>
                <c:pt idx="3998">
                  <c:v>12/9/14 14:05</c:v>
                </c:pt>
                <c:pt idx="3999">
                  <c:v>12/9/14 14:05</c:v>
                </c:pt>
                <c:pt idx="4000">
                  <c:v>12/9/14 14:05</c:v>
                </c:pt>
                <c:pt idx="4001">
                  <c:v>12/9/14 14:05</c:v>
                </c:pt>
                <c:pt idx="4002">
                  <c:v>12/9/14 14:05</c:v>
                </c:pt>
                <c:pt idx="4003">
                  <c:v>12/9/14 14:05</c:v>
                </c:pt>
                <c:pt idx="4004">
                  <c:v>12/9/14 14:05</c:v>
                </c:pt>
                <c:pt idx="4005">
                  <c:v>12/9/14 14:05</c:v>
                </c:pt>
                <c:pt idx="4006">
                  <c:v>12/9/14 14:06</c:v>
                </c:pt>
                <c:pt idx="4007">
                  <c:v>12/9/14 14:06</c:v>
                </c:pt>
                <c:pt idx="4008">
                  <c:v>12/9/14 14:06</c:v>
                </c:pt>
                <c:pt idx="4009">
                  <c:v>12/9/14 14:06</c:v>
                </c:pt>
                <c:pt idx="4010">
                  <c:v>12/9/14 14:06</c:v>
                </c:pt>
                <c:pt idx="4011">
                  <c:v>12/9/14 14:06</c:v>
                </c:pt>
                <c:pt idx="4012">
                  <c:v>12/9/14 14:06</c:v>
                </c:pt>
                <c:pt idx="4013">
                  <c:v>12/9/14 14:06</c:v>
                </c:pt>
                <c:pt idx="4014">
                  <c:v>12/9/14 14:06</c:v>
                </c:pt>
                <c:pt idx="4015">
                  <c:v>12/9/14 14:06</c:v>
                </c:pt>
                <c:pt idx="4016">
                  <c:v>12/9/14 14:06</c:v>
                </c:pt>
                <c:pt idx="4017">
                  <c:v>12/9/14 14:07</c:v>
                </c:pt>
                <c:pt idx="4018">
                  <c:v>12/9/14 14:07</c:v>
                </c:pt>
                <c:pt idx="4019">
                  <c:v>12/9/14 14:07</c:v>
                </c:pt>
                <c:pt idx="4020">
                  <c:v>12/9/14 14:07</c:v>
                </c:pt>
                <c:pt idx="4021">
                  <c:v>12/9/14 14:07</c:v>
                </c:pt>
                <c:pt idx="4022">
                  <c:v>12/9/14 14:07</c:v>
                </c:pt>
                <c:pt idx="4023">
                  <c:v>12/9/14 14:07</c:v>
                </c:pt>
                <c:pt idx="4024">
                  <c:v>12/9/14 14:07</c:v>
                </c:pt>
                <c:pt idx="4025">
                  <c:v>12/9/14 14:07</c:v>
                </c:pt>
                <c:pt idx="4026">
                  <c:v>12/9/14 14:07</c:v>
                </c:pt>
                <c:pt idx="4027">
                  <c:v>12/9/14 14:07</c:v>
                </c:pt>
                <c:pt idx="4028">
                  <c:v>12/9/14 14:07</c:v>
                </c:pt>
                <c:pt idx="4029">
                  <c:v>12/9/14 14:07</c:v>
                </c:pt>
                <c:pt idx="4030">
                  <c:v>12/9/14 14:07</c:v>
                </c:pt>
                <c:pt idx="4031">
                  <c:v>12/9/14 14:07</c:v>
                </c:pt>
                <c:pt idx="4032">
                  <c:v>12/9/14 14:07</c:v>
                </c:pt>
                <c:pt idx="4033">
                  <c:v>12/9/14 14:07</c:v>
                </c:pt>
                <c:pt idx="4034">
                  <c:v>12/9/14 14:07</c:v>
                </c:pt>
                <c:pt idx="4035">
                  <c:v>12/9/14 14:07</c:v>
                </c:pt>
                <c:pt idx="4036">
                  <c:v>12/9/14 14:07</c:v>
                </c:pt>
                <c:pt idx="4037">
                  <c:v>12/9/14 14:07</c:v>
                </c:pt>
                <c:pt idx="4038">
                  <c:v>12/9/14 14:07</c:v>
                </c:pt>
                <c:pt idx="4039">
                  <c:v>12/9/14 14:07</c:v>
                </c:pt>
                <c:pt idx="4040">
                  <c:v>12/9/14 14:07</c:v>
                </c:pt>
                <c:pt idx="4041">
                  <c:v>12/9/14 14:08</c:v>
                </c:pt>
                <c:pt idx="4042">
                  <c:v>12/9/14 14:08</c:v>
                </c:pt>
                <c:pt idx="4043">
                  <c:v>12/9/14 14:08</c:v>
                </c:pt>
                <c:pt idx="4044">
                  <c:v>12/9/14 14:08</c:v>
                </c:pt>
                <c:pt idx="4045">
                  <c:v>12/9/14 14:08</c:v>
                </c:pt>
                <c:pt idx="4046">
                  <c:v>12/9/14 14:08</c:v>
                </c:pt>
                <c:pt idx="4047">
                  <c:v>12/9/14 14:08</c:v>
                </c:pt>
                <c:pt idx="4048">
                  <c:v>12/9/14 14:08</c:v>
                </c:pt>
                <c:pt idx="4049">
                  <c:v>12/9/14 14:08</c:v>
                </c:pt>
                <c:pt idx="4050">
                  <c:v>12/9/14 14:08</c:v>
                </c:pt>
                <c:pt idx="4051">
                  <c:v>12/9/14 14:08</c:v>
                </c:pt>
                <c:pt idx="4052">
                  <c:v>12/9/14 14:08</c:v>
                </c:pt>
                <c:pt idx="4053">
                  <c:v>12/9/14 14:08</c:v>
                </c:pt>
                <c:pt idx="4054">
                  <c:v>12/9/14 14:08</c:v>
                </c:pt>
                <c:pt idx="4055">
                  <c:v>12/9/14 14:08</c:v>
                </c:pt>
                <c:pt idx="4056">
                  <c:v>12/9/14 14:08</c:v>
                </c:pt>
                <c:pt idx="4057">
                  <c:v>12/9/14 14:08</c:v>
                </c:pt>
                <c:pt idx="4058">
                  <c:v>12/9/14 14:08</c:v>
                </c:pt>
                <c:pt idx="4059">
                  <c:v>12/9/14 14:09</c:v>
                </c:pt>
                <c:pt idx="4060">
                  <c:v>12/9/14 14:09</c:v>
                </c:pt>
                <c:pt idx="4061">
                  <c:v>12/9/14 14:09</c:v>
                </c:pt>
                <c:pt idx="4062">
                  <c:v>12/9/14 14:09</c:v>
                </c:pt>
                <c:pt idx="4063">
                  <c:v>12/9/14 14:09</c:v>
                </c:pt>
                <c:pt idx="4064">
                  <c:v>12/9/14 14:09</c:v>
                </c:pt>
                <c:pt idx="4065">
                  <c:v>12/9/14 14:09</c:v>
                </c:pt>
                <c:pt idx="4066">
                  <c:v>12/9/14 14:09</c:v>
                </c:pt>
                <c:pt idx="4067">
                  <c:v>12/9/14 14:09</c:v>
                </c:pt>
                <c:pt idx="4068">
                  <c:v>12/9/14 14:09</c:v>
                </c:pt>
                <c:pt idx="4069">
                  <c:v>12/9/14 14:09</c:v>
                </c:pt>
                <c:pt idx="4070">
                  <c:v>12/9/14 14:09</c:v>
                </c:pt>
                <c:pt idx="4071">
                  <c:v>12/9/14 14:09</c:v>
                </c:pt>
                <c:pt idx="4072">
                  <c:v>12/9/14 14:09</c:v>
                </c:pt>
                <c:pt idx="4073">
                  <c:v>12/9/14 14:09</c:v>
                </c:pt>
                <c:pt idx="4074">
                  <c:v>12/9/14 14:09</c:v>
                </c:pt>
                <c:pt idx="4075">
                  <c:v>12/9/14 14:09</c:v>
                </c:pt>
                <c:pt idx="4076">
                  <c:v>12/9/14 14:10</c:v>
                </c:pt>
                <c:pt idx="4077">
                  <c:v>12/9/14 14:10</c:v>
                </c:pt>
                <c:pt idx="4078">
                  <c:v>12/9/14 14:10</c:v>
                </c:pt>
                <c:pt idx="4079">
                  <c:v>12/9/14 14:10</c:v>
                </c:pt>
                <c:pt idx="4080">
                  <c:v>12/9/14 14:10</c:v>
                </c:pt>
                <c:pt idx="4081">
                  <c:v>12/9/14 14:10</c:v>
                </c:pt>
                <c:pt idx="4082">
                  <c:v>12/9/14 14:10</c:v>
                </c:pt>
                <c:pt idx="4083">
                  <c:v>12/9/14 14:10</c:v>
                </c:pt>
                <c:pt idx="4084">
                  <c:v>12/9/14 14:10</c:v>
                </c:pt>
                <c:pt idx="4085">
                  <c:v>12/9/14 14:10</c:v>
                </c:pt>
                <c:pt idx="4086">
                  <c:v>12/9/14 14:10</c:v>
                </c:pt>
                <c:pt idx="4087">
                  <c:v>12/9/14 14:10</c:v>
                </c:pt>
                <c:pt idx="4088">
                  <c:v>12/9/14 14:10</c:v>
                </c:pt>
                <c:pt idx="4089">
                  <c:v>12/9/14 14:10</c:v>
                </c:pt>
                <c:pt idx="4090">
                  <c:v>12/9/14 14:10</c:v>
                </c:pt>
                <c:pt idx="4091">
                  <c:v>12/9/14 14:10</c:v>
                </c:pt>
                <c:pt idx="4092">
                  <c:v>12/9/14 14:10</c:v>
                </c:pt>
                <c:pt idx="4093">
                  <c:v>12/9/14 14:10</c:v>
                </c:pt>
                <c:pt idx="4094">
                  <c:v>12/9/14 14:10</c:v>
                </c:pt>
                <c:pt idx="4095">
                  <c:v>12/9/14 14:10</c:v>
                </c:pt>
                <c:pt idx="4096">
                  <c:v>12/9/14 14:10</c:v>
                </c:pt>
                <c:pt idx="4097">
                  <c:v>12/9/14 14:10</c:v>
                </c:pt>
                <c:pt idx="4098">
                  <c:v>12/9/14 14:10</c:v>
                </c:pt>
                <c:pt idx="4099">
                  <c:v>12/9/14 14:11</c:v>
                </c:pt>
                <c:pt idx="4100">
                  <c:v>12/9/14 14:11</c:v>
                </c:pt>
                <c:pt idx="4101">
                  <c:v>12/9/14 14:11</c:v>
                </c:pt>
                <c:pt idx="4102">
                  <c:v>12/9/14 14:12</c:v>
                </c:pt>
                <c:pt idx="4103">
                  <c:v>12/9/14 14:13</c:v>
                </c:pt>
                <c:pt idx="4104">
                  <c:v>12/9/14 14:13</c:v>
                </c:pt>
                <c:pt idx="4105">
                  <c:v>12/9/14 14:13</c:v>
                </c:pt>
                <c:pt idx="4106">
                  <c:v>12/9/14 14:13</c:v>
                </c:pt>
                <c:pt idx="4107">
                  <c:v>12/9/14 14:13</c:v>
                </c:pt>
                <c:pt idx="4108">
                  <c:v>12/9/14 14:13</c:v>
                </c:pt>
                <c:pt idx="4109">
                  <c:v>12/9/14 14:13</c:v>
                </c:pt>
                <c:pt idx="4110">
                  <c:v>12/9/14 14:13</c:v>
                </c:pt>
                <c:pt idx="4111">
                  <c:v>12/9/14 14:13</c:v>
                </c:pt>
                <c:pt idx="4112">
                  <c:v>12/9/14 14:13</c:v>
                </c:pt>
                <c:pt idx="4113">
                  <c:v>12/9/14 14:13</c:v>
                </c:pt>
                <c:pt idx="4114">
                  <c:v>12/9/14 14:14</c:v>
                </c:pt>
                <c:pt idx="4115">
                  <c:v>12/9/14 14:14</c:v>
                </c:pt>
                <c:pt idx="4116">
                  <c:v>12/9/14 14:14</c:v>
                </c:pt>
                <c:pt idx="4117">
                  <c:v>12/9/14 14:14</c:v>
                </c:pt>
                <c:pt idx="4118">
                  <c:v>12/9/14 14:14</c:v>
                </c:pt>
                <c:pt idx="4119">
                  <c:v>12/9/14 14:14</c:v>
                </c:pt>
                <c:pt idx="4120">
                  <c:v>12/9/14 14:14</c:v>
                </c:pt>
                <c:pt idx="4121">
                  <c:v>12/9/14 14:15</c:v>
                </c:pt>
                <c:pt idx="4122">
                  <c:v>12/9/14 14:15</c:v>
                </c:pt>
                <c:pt idx="4123">
                  <c:v>12/9/14 14:15</c:v>
                </c:pt>
                <c:pt idx="4124">
                  <c:v>12/9/14 14:15</c:v>
                </c:pt>
                <c:pt idx="4125">
                  <c:v>12/9/14 14:15</c:v>
                </c:pt>
                <c:pt idx="4126">
                  <c:v>12/9/14 14:15</c:v>
                </c:pt>
                <c:pt idx="4127">
                  <c:v>12/9/14 14:15</c:v>
                </c:pt>
                <c:pt idx="4128">
                  <c:v>12/9/14 14:15</c:v>
                </c:pt>
                <c:pt idx="4129">
                  <c:v>12/9/14 14:15</c:v>
                </c:pt>
                <c:pt idx="4130">
                  <c:v>12/9/14 14:15</c:v>
                </c:pt>
                <c:pt idx="4131">
                  <c:v>12/9/14 14:15</c:v>
                </c:pt>
                <c:pt idx="4132">
                  <c:v>12/9/14 14:15</c:v>
                </c:pt>
                <c:pt idx="4133">
                  <c:v>12/9/14 14:15</c:v>
                </c:pt>
                <c:pt idx="4134">
                  <c:v>12/9/14 14:15</c:v>
                </c:pt>
                <c:pt idx="4135">
                  <c:v>12/9/14 14:16</c:v>
                </c:pt>
                <c:pt idx="4136">
                  <c:v>12/9/14 14:16</c:v>
                </c:pt>
                <c:pt idx="4137">
                  <c:v>12/9/14 14:16</c:v>
                </c:pt>
                <c:pt idx="4138">
                  <c:v>12/9/14 14:16</c:v>
                </c:pt>
                <c:pt idx="4139">
                  <c:v>12/9/14 14:16</c:v>
                </c:pt>
                <c:pt idx="4140">
                  <c:v>12/9/14 14:16</c:v>
                </c:pt>
                <c:pt idx="4141">
                  <c:v>12/9/14 14:16</c:v>
                </c:pt>
                <c:pt idx="4142">
                  <c:v>12/9/14 14:16</c:v>
                </c:pt>
                <c:pt idx="4143">
                  <c:v>12/9/14 14:16</c:v>
                </c:pt>
                <c:pt idx="4144">
                  <c:v>12/9/14 14:16</c:v>
                </c:pt>
                <c:pt idx="4145">
                  <c:v>12/9/14 14:16</c:v>
                </c:pt>
                <c:pt idx="4146">
                  <c:v>12/9/14 14:16</c:v>
                </c:pt>
                <c:pt idx="4147">
                  <c:v>12/9/14 14:16</c:v>
                </c:pt>
                <c:pt idx="4148">
                  <c:v>12/9/14 14:16</c:v>
                </c:pt>
                <c:pt idx="4149">
                  <c:v>12/9/14 14:17</c:v>
                </c:pt>
                <c:pt idx="4150">
                  <c:v>12/9/14 14:17</c:v>
                </c:pt>
                <c:pt idx="4151">
                  <c:v>12/9/14 14:17</c:v>
                </c:pt>
                <c:pt idx="4152">
                  <c:v>12/9/14 14:17</c:v>
                </c:pt>
                <c:pt idx="4153">
                  <c:v>12/9/14 14:17</c:v>
                </c:pt>
                <c:pt idx="4154">
                  <c:v>12/9/14 14:17</c:v>
                </c:pt>
                <c:pt idx="4155">
                  <c:v>12/9/14 14:17</c:v>
                </c:pt>
                <c:pt idx="4156">
                  <c:v>12/9/14 14:17</c:v>
                </c:pt>
                <c:pt idx="4157">
                  <c:v>12/9/14 14:17</c:v>
                </c:pt>
                <c:pt idx="4158">
                  <c:v>12/9/14 14:17</c:v>
                </c:pt>
                <c:pt idx="4159">
                  <c:v>12/9/14 14:18</c:v>
                </c:pt>
                <c:pt idx="4160">
                  <c:v>12/9/14 14:18</c:v>
                </c:pt>
                <c:pt idx="4161">
                  <c:v>12/9/14 14:18</c:v>
                </c:pt>
                <c:pt idx="4162">
                  <c:v>12/9/14 14:18</c:v>
                </c:pt>
                <c:pt idx="4163">
                  <c:v>12/9/14 14:18</c:v>
                </c:pt>
                <c:pt idx="4164">
                  <c:v>12/9/14 14:18</c:v>
                </c:pt>
                <c:pt idx="4165">
                  <c:v>12/9/14 14:18</c:v>
                </c:pt>
                <c:pt idx="4166">
                  <c:v>12/9/14 14:18</c:v>
                </c:pt>
                <c:pt idx="4167">
                  <c:v>12/9/14 14:18</c:v>
                </c:pt>
                <c:pt idx="4168">
                  <c:v>12/9/14 14:18</c:v>
                </c:pt>
                <c:pt idx="4169">
                  <c:v>12/9/14 14:18</c:v>
                </c:pt>
                <c:pt idx="4170">
                  <c:v>12/9/14 14:18</c:v>
                </c:pt>
                <c:pt idx="4171">
                  <c:v>12/9/14 14:19</c:v>
                </c:pt>
                <c:pt idx="4172">
                  <c:v>12/9/14 14:19</c:v>
                </c:pt>
                <c:pt idx="4173">
                  <c:v>12/9/14 14:20</c:v>
                </c:pt>
                <c:pt idx="4174">
                  <c:v>12/9/14 14:20</c:v>
                </c:pt>
                <c:pt idx="4175">
                  <c:v>12/9/14 14:20</c:v>
                </c:pt>
                <c:pt idx="4176">
                  <c:v>12/9/14 14:20</c:v>
                </c:pt>
                <c:pt idx="4177">
                  <c:v>12/9/14 14:20</c:v>
                </c:pt>
                <c:pt idx="4178">
                  <c:v>12/9/14 14:20</c:v>
                </c:pt>
                <c:pt idx="4179">
                  <c:v>12/9/14 14:20</c:v>
                </c:pt>
                <c:pt idx="4180">
                  <c:v>12/9/14 14:20</c:v>
                </c:pt>
                <c:pt idx="4181">
                  <c:v>12/9/14 14:20</c:v>
                </c:pt>
                <c:pt idx="4182">
                  <c:v>12/9/14 14:20</c:v>
                </c:pt>
                <c:pt idx="4183">
                  <c:v>12/9/14 14:21</c:v>
                </c:pt>
                <c:pt idx="4184">
                  <c:v>12/9/14 14:21</c:v>
                </c:pt>
                <c:pt idx="4185">
                  <c:v>12/9/14 14:21</c:v>
                </c:pt>
                <c:pt idx="4186">
                  <c:v>12/9/14 14:21</c:v>
                </c:pt>
                <c:pt idx="4187">
                  <c:v>12/9/14 14:21</c:v>
                </c:pt>
                <c:pt idx="4188">
                  <c:v>12/9/14 14:21</c:v>
                </c:pt>
                <c:pt idx="4189">
                  <c:v>12/9/14 14:22</c:v>
                </c:pt>
                <c:pt idx="4190">
                  <c:v>12/9/14 14:22</c:v>
                </c:pt>
                <c:pt idx="4191">
                  <c:v>12/9/14 14:22</c:v>
                </c:pt>
                <c:pt idx="4192">
                  <c:v>12/9/14 14:23</c:v>
                </c:pt>
                <c:pt idx="4193">
                  <c:v>12/9/14 14:25</c:v>
                </c:pt>
                <c:pt idx="4194">
                  <c:v>12/9/14 14:27</c:v>
                </c:pt>
                <c:pt idx="4195">
                  <c:v>12/9/14 14:27</c:v>
                </c:pt>
                <c:pt idx="4196">
                  <c:v>12/9/14 14:27</c:v>
                </c:pt>
                <c:pt idx="4197">
                  <c:v>12/9/14 14:32</c:v>
                </c:pt>
                <c:pt idx="4198">
                  <c:v>12/9/14 14:32</c:v>
                </c:pt>
                <c:pt idx="4199">
                  <c:v>12/9/14 14:33</c:v>
                </c:pt>
                <c:pt idx="4200">
                  <c:v>12/9/14 14:33</c:v>
                </c:pt>
                <c:pt idx="4201">
                  <c:v>12/9/14 14:33</c:v>
                </c:pt>
                <c:pt idx="4202">
                  <c:v>12/9/14 14:34</c:v>
                </c:pt>
                <c:pt idx="4203">
                  <c:v>12/9/14 14:34</c:v>
                </c:pt>
                <c:pt idx="4204">
                  <c:v>12/9/14 14:36</c:v>
                </c:pt>
                <c:pt idx="4205">
                  <c:v>12/9/14 14:36</c:v>
                </c:pt>
                <c:pt idx="4206">
                  <c:v>12/9/14 14:39</c:v>
                </c:pt>
                <c:pt idx="4207">
                  <c:v>12/9/14 14:41</c:v>
                </c:pt>
                <c:pt idx="4208">
                  <c:v>12/9/14 14:41</c:v>
                </c:pt>
                <c:pt idx="4209">
                  <c:v>12/9/14 14:41</c:v>
                </c:pt>
                <c:pt idx="4210">
                  <c:v>12/9/14 14:42</c:v>
                </c:pt>
                <c:pt idx="4211">
                  <c:v>12/9/14 14:42</c:v>
                </c:pt>
                <c:pt idx="4212">
                  <c:v>12/9/14 14:43</c:v>
                </c:pt>
                <c:pt idx="4213">
                  <c:v>12/9/14 14:46</c:v>
                </c:pt>
                <c:pt idx="4214">
                  <c:v>12/9/14 14:48</c:v>
                </c:pt>
                <c:pt idx="4215">
                  <c:v>12/9/14 14:51</c:v>
                </c:pt>
                <c:pt idx="4216">
                  <c:v>12/9/14 14:53</c:v>
                </c:pt>
                <c:pt idx="4217">
                  <c:v>12/9/14 14:53</c:v>
                </c:pt>
                <c:pt idx="4218">
                  <c:v>12/9/14 14:53</c:v>
                </c:pt>
                <c:pt idx="4219">
                  <c:v>12/9/14 14:53</c:v>
                </c:pt>
                <c:pt idx="4220">
                  <c:v>12/9/14 14:54</c:v>
                </c:pt>
                <c:pt idx="4221">
                  <c:v>12/9/14 14:54</c:v>
                </c:pt>
                <c:pt idx="4222">
                  <c:v>12/9/14 14:57</c:v>
                </c:pt>
                <c:pt idx="4223">
                  <c:v>12/9/14 14:57</c:v>
                </c:pt>
                <c:pt idx="4224">
                  <c:v>12/9/14 14:59</c:v>
                </c:pt>
                <c:pt idx="4225">
                  <c:v>12/9/14 14:59</c:v>
                </c:pt>
                <c:pt idx="4226">
                  <c:v>12/9/14 15:01</c:v>
                </c:pt>
                <c:pt idx="4227">
                  <c:v>12/9/14 15:02</c:v>
                </c:pt>
                <c:pt idx="4228">
                  <c:v>12/9/14 15:02</c:v>
                </c:pt>
                <c:pt idx="4229">
                  <c:v>12/9/14 15:04</c:v>
                </c:pt>
                <c:pt idx="4230">
                  <c:v>12/9/14 15:06</c:v>
                </c:pt>
                <c:pt idx="4231">
                  <c:v>12/9/14 15:06</c:v>
                </c:pt>
                <c:pt idx="4232">
                  <c:v>12/9/14 15:07</c:v>
                </c:pt>
                <c:pt idx="4233">
                  <c:v>12/9/14 15:07</c:v>
                </c:pt>
                <c:pt idx="4234">
                  <c:v>12/9/14 15:07</c:v>
                </c:pt>
                <c:pt idx="4235">
                  <c:v>12/9/14 15:08</c:v>
                </c:pt>
                <c:pt idx="4236">
                  <c:v>12/9/14 15:08</c:v>
                </c:pt>
                <c:pt idx="4237">
                  <c:v>12/9/14 15:11</c:v>
                </c:pt>
                <c:pt idx="4238">
                  <c:v>12/9/14 15:12</c:v>
                </c:pt>
                <c:pt idx="4239">
                  <c:v>12/9/14 15:14</c:v>
                </c:pt>
                <c:pt idx="4240">
                  <c:v>12/9/14 15:15</c:v>
                </c:pt>
                <c:pt idx="4241">
                  <c:v>12/9/14 15:17</c:v>
                </c:pt>
                <c:pt idx="4242">
                  <c:v>12/9/14 15:22</c:v>
                </c:pt>
                <c:pt idx="4243">
                  <c:v>12/9/14 15:23</c:v>
                </c:pt>
                <c:pt idx="4244">
                  <c:v>12/9/14 15:27</c:v>
                </c:pt>
                <c:pt idx="4245">
                  <c:v>12/9/14 15:28</c:v>
                </c:pt>
                <c:pt idx="4246">
                  <c:v>12/9/14 15:29</c:v>
                </c:pt>
                <c:pt idx="4247">
                  <c:v>12/9/14 15:32</c:v>
                </c:pt>
                <c:pt idx="4248">
                  <c:v>12/9/14 15:32</c:v>
                </c:pt>
                <c:pt idx="4249">
                  <c:v>12/9/14 15:32</c:v>
                </c:pt>
                <c:pt idx="4250">
                  <c:v>12/9/14 15:35</c:v>
                </c:pt>
                <c:pt idx="4251">
                  <c:v>12/9/14 15:35</c:v>
                </c:pt>
                <c:pt idx="4252">
                  <c:v>12/9/14 15:37</c:v>
                </c:pt>
                <c:pt idx="4253">
                  <c:v>12/9/14 15:38</c:v>
                </c:pt>
                <c:pt idx="4254">
                  <c:v>12/9/14 15:39</c:v>
                </c:pt>
                <c:pt idx="4255">
                  <c:v>12/9/14 15:41</c:v>
                </c:pt>
                <c:pt idx="4256">
                  <c:v>12/9/14 15:42</c:v>
                </c:pt>
                <c:pt idx="4257">
                  <c:v>12/9/14 15:49</c:v>
                </c:pt>
                <c:pt idx="4258">
                  <c:v>12/9/14 15:51</c:v>
                </c:pt>
                <c:pt idx="4259">
                  <c:v>12/9/14 15:53</c:v>
                </c:pt>
                <c:pt idx="4260">
                  <c:v>12/9/14 15:53</c:v>
                </c:pt>
                <c:pt idx="4261">
                  <c:v>12/9/14 15:54</c:v>
                </c:pt>
                <c:pt idx="4262">
                  <c:v>12/9/14 15:57</c:v>
                </c:pt>
                <c:pt idx="4263">
                  <c:v>12/9/14 15:58</c:v>
                </c:pt>
                <c:pt idx="4264">
                  <c:v>12/9/14 15:58</c:v>
                </c:pt>
                <c:pt idx="4265">
                  <c:v>12/9/14 16:01</c:v>
                </c:pt>
                <c:pt idx="4266">
                  <c:v>12/9/14 16:02</c:v>
                </c:pt>
                <c:pt idx="4267">
                  <c:v>12/9/14 16:05</c:v>
                </c:pt>
                <c:pt idx="4268">
                  <c:v>12/9/14 16:06</c:v>
                </c:pt>
                <c:pt idx="4269">
                  <c:v>12/9/14 16:06</c:v>
                </c:pt>
                <c:pt idx="4270">
                  <c:v>12/9/14 16:06</c:v>
                </c:pt>
                <c:pt idx="4271">
                  <c:v>12/9/14 16:08</c:v>
                </c:pt>
                <c:pt idx="4272">
                  <c:v>12/9/14 16:09</c:v>
                </c:pt>
                <c:pt idx="4273">
                  <c:v>12/9/14 16:11</c:v>
                </c:pt>
                <c:pt idx="4274">
                  <c:v>12/9/14 16:12</c:v>
                </c:pt>
                <c:pt idx="4275">
                  <c:v>12/9/14 16:13</c:v>
                </c:pt>
                <c:pt idx="4276">
                  <c:v>12/9/14 16:14</c:v>
                </c:pt>
                <c:pt idx="4277">
                  <c:v>12/9/14 16:15</c:v>
                </c:pt>
                <c:pt idx="4278">
                  <c:v>12/9/14 16:15</c:v>
                </c:pt>
                <c:pt idx="4279">
                  <c:v>12/9/14 16:18</c:v>
                </c:pt>
                <c:pt idx="4280">
                  <c:v>12/9/14 16:24</c:v>
                </c:pt>
                <c:pt idx="4281">
                  <c:v>12/9/14 16:25</c:v>
                </c:pt>
                <c:pt idx="4282">
                  <c:v>12/9/14 16:27</c:v>
                </c:pt>
                <c:pt idx="4283">
                  <c:v>12/9/14 16:29</c:v>
                </c:pt>
                <c:pt idx="4284">
                  <c:v>12/9/14 16:29</c:v>
                </c:pt>
                <c:pt idx="4285">
                  <c:v>12/9/14 16:32</c:v>
                </c:pt>
                <c:pt idx="4286">
                  <c:v>12/9/14 16:32</c:v>
                </c:pt>
                <c:pt idx="4287">
                  <c:v>12/9/14 16:32</c:v>
                </c:pt>
                <c:pt idx="4288">
                  <c:v>12/9/14 16:37</c:v>
                </c:pt>
                <c:pt idx="4289">
                  <c:v>12/9/14 16:37</c:v>
                </c:pt>
                <c:pt idx="4290">
                  <c:v>12/9/14 16:37</c:v>
                </c:pt>
                <c:pt idx="4291">
                  <c:v>12/9/14 16:41</c:v>
                </c:pt>
                <c:pt idx="4292">
                  <c:v>12/9/14 16:42</c:v>
                </c:pt>
                <c:pt idx="4293">
                  <c:v>12/9/14 16:44</c:v>
                </c:pt>
                <c:pt idx="4294">
                  <c:v>12/9/14 16:46</c:v>
                </c:pt>
                <c:pt idx="4295">
                  <c:v>12/9/14 16:49</c:v>
                </c:pt>
                <c:pt idx="4296">
                  <c:v>12/9/14 16:50</c:v>
                </c:pt>
                <c:pt idx="4297">
                  <c:v>12/9/14 16:52</c:v>
                </c:pt>
                <c:pt idx="4298">
                  <c:v>12/9/14 16:53</c:v>
                </c:pt>
                <c:pt idx="4299">
                  <c:v>12/9/14 16:53</c:v>
                </c:pt>
                <c:pt idx="4300">
                  <c:v>12/9/14 16:57</c:v>
                </c:pt>
                <c:pt idx="4301">
                  <c:v>12/9/14 17:02</c:v>
                </c:pt>
                <c:pt idx="4302">
                  <c:v>12/9/14 17:02</c:v>
                </c:pt>
                <c:pt idx="4303">
                  <c:v>12/9/14 17:02</c:v>
                </c:pt>
                <c:pt idx="4304">
                  <c:v>12/9/14 17:04</c:v>
                </c:pt>
                <c:pt idx="4305">
                  <c:v>12/9/14 17:06</c:v>
                </c:pt>
                <c:pt idx="4306">
                  <c:v>12/9/14 17:08</c:v>
                </c:pt>
                <c:pt idx="4307">
                  <c:v>12/9/14 17:10</c:v>
                </c:pt>
                <c:pt idx="4308">
                  <c:v>12/9/14 17:10</c:v>
                </c:pt>
                <c:pt idx="4309">
                  <c:v>12/9/14 17:10</c:v>
                </c:pt>
                <c:pt idx="4310">
                  <c:v>12/9/14 17:12</c:v>
                </c:pt>
                <c:pt idx="4311">
                  <c:v>12/9/14 17:13</c:v>
                </c:pt>
                <c:pt idx="4312">
                  <c:v>12/9/14 17:13</c:v>
                </c:pt>
                <c:pt idx="4313">
                  <c:v>12/9/14 17:13</c:v>
                </c:pt>
                <c:pt idx="4314">
                  <c:v>12/9/14 17:16</c:v>
                </c:pt>
                <c:pt idx="4315">
                  <c:v>12/9/14 17:17</c:v>
                </c:pt>
                <c:pt idx="4316">
                  <c:v>12/9/14 17:17</c:v>
                </c:pt>
                <c:pt idx="4317">
                  <c:v>12/9/14 17:19</c:v>
                </c:pt>
                <c:pt idx="4318">
                  <c:v>12/9/14 17:19</c:v>
                </c:pt>
                <c:pt idx="4319">
                  <c:v>12/9/14 17:20</c:v>
                </c:pt>
                <c:pt idx="4320">
                  <c:v>12/9/14 17:25</c:v>
                </c:pt>
                <c:pt idx="4321">
                  <c:v>12/9/14 17:26</c:v>
                </c:pt>
                <c:pt idx="4322">
                  <c:v>12/9/14 17:26</c:v>
                </c:pt>
                <c:pt idx="4323">
                  <c:v>12/9/14 17:30</c:v>
                </c:pt>
                <c:pt idx="4324">
                  <c:v>12/9/14 17:30</c:v>
                </c:pt>
                <c:pt idx="4325">
                  <c:v>12/9/14 17:31</c:v>
                </c:pt>
                <c:pt idx="4326">
                  <c:v>12/9/14 17:32</c:v>
                </c:pt>
                <c:pt idx="4327">
                  <c:v>12/9/14 17:32</c:v>
                </c:pt>
                <c:pt idx="4328">
                  <c:v>12/9/14 17:33</c:v>
                </c:pt>
                <c:pt idx="4329">
                  <c:v>12/9/14 17:35</c:v>
                </c:pt>
                <c:pt idx="4330">
                  <c:v>12/9/14 17:36</c:v>
                </c:pt>
                <c:pt idx="4331">
                  <c:v>12/9/14 17:38</c:v>
                </c:pt>
                <c:pt idx="4332">
                  <c:v>12/9/14 17:41</c:v>
                </c:pt>
                <c:pt idx="4333">
                  <c:v>12/9/14 17:45</c:v>
                </c:pt>
                <c:pt idx="4334">
                  <c:v>12/9/14 17:46</c:v>
                </c:pt>
                <c:pt idx="4335">
                  <c:v>12/9/14 17:46</c:v>
                </c:pt>
                <c:pt idx="4336">
                  <c:v>12/9/14 17:46</c:v>
                </c:pt>
                <c:pt idx="4337">
                  <c:v>12/9/14 17:48</c:v>
                </c:pt>
                <c:pt idx="4338">
                  <c:v>12/9/14 17:50</c:v>
                </c:pt>
                <c:pt idx="4339">
                  <c:v>12/9/14 17:51</c:v>
                </c:pt>
                <c:pt idx="4340">
                  <c:v>12/9/14 17:51</c:v>
                </c:pt>
                <c:pt idx="4341">
                  <c:v>12/9/14 17:51</c:v>
                </c:pt>
                <c:pt idx="4342">
                  <c:v>12/9/14 17:52</c:v>
                </c:pt>
                <c:pt idx="4343">
                  <c:v>12/9/14 17:52</c:v>
                </c:pt>
                <c:pt idx="4344">
                  <c:v>12/9/14 17:53</c:v>
                </c:pt>
                <c:pt idx="4345">
                  <c:v>12/9/14 17:57</c:v>
                </c:pt>
                <c:pt idx="4346">
                  <c:v>12/9/14 17:58</c:v>
                </c:pt>
                <c:pt idx="4347">
                  <c:v>12/9/14 18:01</c:v>
                </c:pt>
                <c:pt idx="4348">
                  <c:v>12/9/14 18:03</c:v>
                </c:pt>
                <c:pt idx="4349">
                  <c:v>12/9/14 18:04</c:v>
                </c:pt>
                <c:pt idx="4350">
                  <c:v>12/9/14 18:06</c:v>
                </c:pt>
                <c:pt idx="4351">
                  <c:v>12/9/14 18:06</c:v>
                </c:pt>
                <c:pt idx="4352">
                  <c:v>12/9/14 18:07</c:v>
                </c:pt>
                <c:pt idx="4353">
                  <c:v>12/9/14 18:10</c:v>
                </c:pt>
                <c:pt idx="4354">
                  <c:v>12/9/14 18:11</c:v>
                </c:pt>
                <c:pt idx="4355">
                  <c:v>12/9/14 18:13</c:v>
                </c:pt>
                <c:pt idx="4356">
                  <c:v>12/9/14 18:15</c:v>
                </c:pt>
                <c:pt idx="4357">
                  <c:v>12/9/14 18:17</c:v>
                </c:pt>
                <c:pt idx="4358">
                  <c:v>12/9/14 18:18</c:v>
                </c:pt>
                <c:pt idx="4359">
                  <c:v>12/9/14 18:20</c:v>
                </c:pt>
                <c:pt idx="4360">
                  <c:v>12/9/14 18:24</c:v>
                </c:pt>
                <c:pt idx="4361">
                  <c:v>12/9/14 18:24</c:v>
                </c:pt>
                <c:pt idx="4362">
                  <c:v>12/9/14 18:27</c:v>
                </c:pt>
                <c:pt idx="4363">
                  <c:v>12/9/14 18:27</c:v>
                </c:pt>
                <c:pt idx="4364">
                  <c:v>12/9/14 18:28</c:v>
                </c:pt>
                <c:pt idx="4365">
                  <c:v>12/9/14 18:28</c:v>
                </c:pt>
                <c:pt idx="4366">
                  <c:v>12/9/14 18:29</c:v>
                </c:pt>
                <c:pt idx="4367">
                  <c:v>12/9/14 18:29</c:v>
                </c:pt>
                <c:pt idx="4368">
                  <c:v>12/9/14 18:30</c:v>
                </c:pt>
                <c:pt idx="4369">
                  <c:v>12/9/14 18:34</c:v>
                </c:pt>
                <c:pt idx="4370">
                  <c:v>12/9/14 18:35</c:v>
                </c:pt>
                <c:pt idx="4371">
                  <c:v>12/9/14 18:36</c:v>
                </c:pt>
                <c:pt idx="4372">
                  <c:v>12/9/14 18:39</c:v>
                </c:pt>
                <c:pt idx="4373">
                  <c:v>12/9/14 18:41</c:v>
                </c:pt>
                <c:pt idx="4374">
                  <c:v>12/9/14 18:44</c:v>
                </c:pt>
                <c:pt idx="4375">
                  <c:v>12/9/14 18:45</c:v>
                </c:pt>
                <c:pt idx="4376">
                  <c:v>12/9/14 18:46</c:v>
                </c:pt>
                <c:pt idx="4377">
                  <c:v>12/9/14 18:47</c:v>
                </c:pt>
                <c:pt idx="4378">
                  <c:v>12/9/14 18:49</c:v>
                </c:pt>
                <c:pt idx="4379">
                  <c:v>12/9/14 18:49</c:v>
                </c:pt>
                <c:pt idx="4380">
                  <c:v>12/9/14 18:51</c:v>
                </c:pt>
                <c:pt idx="4381">
                  <c:v>12/9/14 18:51</c:v>
                </c:pt>
                <c:pt idx="4382">
                  <c:v>12/9/14 18:52</c:v>
                </c:pt>
                <c:pt idx="4383">
                  <c:v>12/9/14 18:54</c:v>
                </c:pt>
                <c:pt idx="4384">
                  <c:v>12/9/14 18:55</c:v>
                </c:pt>
                <c:pt idx="4385">
                  <c:v>12/9/14 18:57</c:v>
                </c:pt>
                <c:pt idx="4386">
                  <c:v>12/9/14 18:58</c:v>
                </c:pt>
                <c:pt idx="4387">
                  <c:v>12/9/14 19:00</c:v>
                </c:pt>
                <c:pt idx="4388">
                  <c:v>12/9/14 19:00</c:v>
                </c:pt>
                <c:pt idx="4389">
                  <c:v>12/9/14 19:01</c:v>
                </c:pt>
                <c:pt idx="4390">
                  <c:v>12/9/14 19:03</c:v>
                </c:pt>
                <c:pt idx="4391">
                  <c:v>12/9/14 19:04</c:v>
                </c:pt>
                <c:pt idx="4392">
                  <c:v>12/9/14 19:05</c:v>
                </c:pt>
                <c:pt idx="4393">
                  <c:v>12/9/14 19:06</c:v>
                </c:pt>
                <c:pt idx="4394">
                  <c:v>12/9/14 19:06</c:v>
                </c:pt>
                <c:pt idx="4395">
                  <c:v>12/9/14 19:06</c:v>
                </c:pt>
                <c:pt idx="4396">
                  <c:v>12/9/14 19:09</c:v>
                </c:pt>
                <c:pt idx="4397">
                  <c:v>12/9/14 19:10</c:v>
                </c:pt>
                <c:pt idx="4398">
                  <c:v>12/9/14 19:12</c:v>
                </c:pt>
                <c:pt idx="4399">
                  <c:v>12/9/14 19:13</c:v>
                </c:pt>
                <c:pt idx="4400">
                  <c:v>12/9/14 19:15</c:v>
                </c:pt>
                <c:pt idx="4401">
                  <c:v>12/9/14 19:16</c:v>
                </c:pt>
                <c:pt idx="4402">
                  <c:v>12/9/14 19:19</c:v>
                </c:pt>
                <c:pt idx="4403">
                  <c:v>12/9/14 19:19</c:v>
                </c:pt>
                <c:pt idx="4404">
                  <c:v>12/9/14 19:21</c:v>
                </c:pt>
                <c:pt idx="4405">
                  <c:v>12/9/14 19:24</c:v>
                </c:pt>
                <c:pt idx="4406">
                  <c:v>12/9/14 19:24</c:v>
                </c:pt>
                <c:pt idx="4407">
                  <c:v>12/9/14 19:24</c:v>
                </c:pt>
                <c:pt idx="4408">
                  <c:v>12/9/14 19:28</c:v>
                </c:pt>
                <c:pt idx="4409">
                  <c:v>12/9/14 19:28</c:v>
                </c:pt>
                <c:pt idx="4410">
                  <c:v>12/9/14 19:29</c:v>
                </c:pt>
                <c:pt idx="4411">
                  <c:v>12/9/14 19:29</c:v>
                </c:pt>
                <c:pt idx="4412">
                  <c:v>12/9/14 19:30</c:v>
                </c:pt>
                <c:pt idx="4413">
                  <c:v>12/9/14 19:30</c:v>
                </c:pt>
                <c:pt idx="4414">
                  <c:v>12/9/14 19:32</c:v>
                </c:pt>
                <c:pt idx="4415">
                  <c:v>12/9/14 19:32</c:v>
                </c:pt>
                <c:pt idx="4416">
                  <c:v>12/9/14 19:33</c:v>
                </c:pt>
                <c:pt idx="4417">
                  <c:v>12/9/14 19:34</c:v>
                </c:pt>
                <c:pt idx="4418">
                  <c:v>12/9/14 19:35</c:v>
                </c:pt>
                <c:pt idx="4419">
                  <c:v>12/9/14 19:36</c:v>
                </c:pt>
                <c:pt idx="4420">
                  <c:v>12/9/14 19:38</c:v>
                </c:pt>
                <c:pt idx="4421">
                  <c:v>12/9/14 19:38</c:v>
                </c:pt>
                <c:pt idx="4422">
                  <c:v>12/9/14 19:38</c:v>
                </c:pt>
                <c:pt idx="4423">
                  <c:v>12/9/14 19:44</c:v>
                </c:pt>
                <c:pt idx="4424">
                  <c:v>12/9/14 19:44</c:v>
                </c:pt>
                <c:pt idx="4425">
                  <c:v>12/9/14 19:45</c:v>
                </c:pt>
                <c:pt idx="4426">
                  <c:v>12/9/14 19:48</c:v>
                </c:pt>
                <c:pt idx="4427">
                  <c:v>12/9/14 19:48</c:v>
                </c:pt>
                <c:pt idx="4428">
                  <c:v>12/9/14 19:49</c:v>
                </c:pt>
                <c:pt idx="4429">
                  <c:v>12/9/14 19:49</c:v>
                </c:pt>
                <c:pt idx="4430">
                  <c:v>12/9/14 19:50</c:v>
                </c:pt>
                <c:pt idx="4431">
                  <c:v>12/9/14 19:51</c:v>
                </c:pt>
                <c:pt idx="4432">
                  <c:v>12/9/14 19:51</c:v>
                </c:pt>
                <c:pt idx="4433">
                  <c:v>12/9/14 19:51</c:v>
                </c:pt>
                <c:pt idx="4434">
                  <c:v>12/9/14 19:51</c:v>
                </c:pt>
                <c:pt idx="4435">
                  <c:v>12/9/14 19:53</c:v>
                </c:pt>
                <c:pt idx="4436">
                  <c:v>12/9/14 19:56</c:v>
                </c:pt>
                <c:pt idx="4437">
                  <c:v>12/9/14 19:57</c:v>
                </c:pt>
                <c:pt idx="4438">
                  <c:v>12/9/14 20:02</c:v>
                </c:pt>
                <c:pt idx="4439">
                  <c:v>12/9/14 20:03</c:v>
                </c:pt>
                <c:pt idx="4440">
                  <c:v>12/9/14 20:07</c:v>
                </c:pt>
                <c:pt idx="4441">
                  <c:v>12/9/14 20:10</c:v>
                </c:pt>
                <c:pt idx="4442">
                  <c:v>12/9/14 20:13</c:v>
                </c:pt>
                <c:pt idx="4443">
                  <c:v>12/9/14 20:18</c:v>
                </c:pt>
                <c:pt idx="4444">
                  <c:v>12/9/14 20:19</c:v>
                </c:pt>
                <c:pt idx="4445">
                  <c:v>12/9/14 20:19</c:v>
                </c:pt>
                <c:pt idx="4446">
                  <c:v>12/9/14 20:20</c:v>
                </c:pt>
                <c:pt idx="4447">
                  <c:v>12/9/14 20:21</c:v>
                </c:pt>
                <c:pt idx="4448">
                  <c:v>12/9/14 20:22</c:v>
                </c:pt>
                <c:pt idx="4449">
                  <c:v>12/9/14 20:22</c:v>
                </c:pt>
                <c:pt idx="4450">
                  <c:v>12/9/14 20:26</c:v>
                </c:pt>
                <c:pt idx="4451">
                  <c:v>12/9/14 20:28</c:v>
                </c:pt>
                <c:pt idx="4452">
                  <c:v>12/9/14 20:30</c:v>
                </c:pt>
                <c:pt idx="4453">
                  <c:v>12/9/14 20:30</c:v>
                </c:pt>
                <c:pt idx="4454">
                  <c:v>12/9/14 20:30</c:v>
                </c:pt>
                <c:pt idx="4455">
                  <c:v>12/9/14 20:33</c:v>
                </c:pt>
                <c:pt idx="4456">
                  <c:v>12/9/14 20:35</c:v>
                </c:pt>
                <c:pt idx="4457">
                  <c:v>12/9/14 20:36</c:v>
                </c:pt>
                <c:pt idx="4458">
                  <c:v>12/9/14 20:37</c:v>
                </c:pt>
                <c:pt idx="4459">
                  <c:v>12/9/14 20:41</c:v>
                </c:pt>
                <c:pt idx="4460">
                  <c:v>12/9/14 20:42</c:v>
                </c:pt>
                <c:pt idx="4461">
                  <c:v>12/9/14 20:43</c:v>
                </c:pt>
                <c:pt idx="4462">
                  <c:v>12/9/14 20:43</c:v>
                </c:pt>
                <c:pt idx="4463">
                  <c:v>12/9/14 20:47</c:v>
                </c:pt>
                <c:pt idx="4464">
                  <c:v>12/9/14 20:50</c:v>
                </c:pt>
                <c:pt idx="4465">
                  <c:v>12/9/14 20:54</c:v>
                </c:pt>
                <c:pt idx="4466">
                  <c:v>12/9/14 20:55</c:v>
                </c:pt>
                <c:pt idx="4467">
                  <c:v>12/9/14 20:56</c:v>
                </c:pt>
                <c:pt idx="4468">
                  <c:v>12/9/14 20:57</c:v>
                </c:pt>
                <c:pt idx="4469">
                  <c:v>12/9/14 20:57</c:v>
                </c:pt>
                <c:pt idx="4470">
                  <c:v>12/9/14 20:58</c:v>
                </c:pt>
                <c:pt idx="4471">
                  <c:v>12/9/14 20:59</c:v>
                </c:pt>
                <c:pt idx="4472">
                  <c:v>12/9/14 21:00</c:v>
                </c:pt>
                <c:pt idx="4473">
                  <c:v>12/9/14 21:00</c:v>
                </c:pt>
                <c:pt idx="4474">
                  <c:v>12/9/14 21:01</c:v>
                </c:pt>
                <c:pt idx="4475">
                  <c:v>12/9/14 21:02</c:v>
                </c:pt>
                <c:pt idx="4476">
                  <c:v>12/9/14 21:03</c:v>
                </c:pt>
                <c:pt idx="4477">
                  <c:v>12/9/14 21:05</c:v>
                </c:pt>
                <c:pt idx="4478">
                  <c:v>12/9/14 21:06</c:v>
                </c:pt>
                <c:pt idx="4479">
                  <c:v>12/9/14 21:06</c:v>
                </c:pt>
                <c:pt idx="4480">
                  <c:v>12/9/14 21:08</c:v>
                </c:pt>
                <c:pt idx="4481">
                  <c:v>12/9/14 21:08</c:v>
                </c:pt>
                <c:pt idx="4482">
                  <c:v>12/9/14 21:09</c:v>
                </c:pt>
                <c:pt idx="4483">
                  <c:v>12/9/14 21:11</c:v>
                </c:pt>
                <c:pt idx="4484">
                  <c:v>12/9/14 21:11</c:v>
                </c:pt>
                <c:pt idx="4485">
                  <c:v>12/9/14 21:13</c:v>
                </c:pt>
                <c:pt idx="4486">
                  <c:v>12/9/14 21:14</c:v>
                </c:pt>
                <c:pt idx="4487">
                  <c:v>12/9/14 21:15</c:v>
                </c:pt>
                <c:pt idx="4488">
                  <c:v>12/9/14 21:15</c:v>
                </c:pt>
                <c:pt idx="4489">
                  <c:v>12/9/14 21:18</c:v>
                </c:pt>
                <c:pt idx="4490">
                  <c:v>12/9/14 21:18</c:v>
                </c:pt>
                <c:pt idx="4491">
                  <c:v>12/9/14 21:20</c:v>
                </c:pt>
                <c:pt idx="4492">
                  <c:v>12/9/14 21:21</c:v>
                </c:pt>
                <c:pt idx="4493">
                  <c:v>12/9/14 21:21</c:v>
                </c:pt>
                <c:pt idx="4494">
                  <c:v>12/9/14 21:21</c:v>
                </c:pt>
                <c:pt idx="4495">
                  <c:v>12/9/14 21:22</c:v>
                </c:pt>
                <c:pt idx="4496">
                  <c:v>12/9/14 21:22</c:v>
                </c:pt>
                <c:pt idx="4497">
                  <c:v>12/9/14 21:23</c:v>
                </c:pt>
                <c:pt idx="4498">
                  <c:v>12/9/14 21:28</c:v>
                </c:pt>
                <c:pt idx="4499">
                  <c:v>12/9/14 21:28</c:v>
                </c:pt>
                <c:pt idx="4500">
                  <c:v>12/9/14 21:30</c:v>
                </c:pt>
                <c:pt idx="4501">
                  <c:v>12/9/14 21:30</c:v>
                </c:pt>
                <c:pt idx="4502">
                  <c:v>12/9/14 21:34</c:v>
                </c:pt>
                <c:pt idx="4503">
                  <c:v>12/9/14 21:35</c:v>
                </c:pt>
                <c:pt idx="4504">
                  <c:v>12/9/14 21:39</c:v>
                </c:pt>
                <c:pt idx="4505">
                  <c:v>12/9/14 21:41</c:v>
                </c:pt>
                <c:pt idx="4506">
                  <c:v>12/9/14 21:43</c:v>
                </c:pt>
                <c:pt idx="4507">
                  <c:v>12/9/14 21:44</c:v>
                </c:pt>
                <c:pt idx="4508">
                  <c:v>12/9/14 21:45</c:v>
                </c:pt>
                <c:pt idx="4509">
                  <c:v>12/9/14 21:46</c:v>
                </c:pt>
                <c:pt idx="4510">
                  <c:v>12/9/14 21:48</c:v>
                </c:pt>
                <c:pt idx="4511">
                  <c:v>12/9/14 21:48</c:v>
                </c:pt>
                <c:pt idx="4512">
                  <c:v>12/9/14 21:49</c:v>
                </c:pt>
                <c:pt idx="4513">
                  <c:v>12/9/14 21:50</c:v>
                </c:pt>
                <c:pt idx="4514">
                  <c:v>12/9/14 22:03</c:v>
                </c:pt>
                <c:pt idx="4515">
                  <c:v>12/9/14 22:06</c:v>
                </c:pt>
                <c:pt idx="4516">
                  <c:v>12/9/14 22:06</c:v>
                </c:pt>
                <c:pt idx="4517">
                  <c:v>12/9/14 22:06</c:v>
                </c:pt>
                <c:pt idx="4518">
                  <c:v>12/9/14 22:06</c:v>
                </c:pt>
                <c:pt idx="4519">
                  <c:v>12/9/14 22:07</c:v>
                </c:pt>
                <c:pt idx="4520">
                  <c:v>12/9/14 22:07</c:v>
                </c:pt>
                <c:pt idx="4521">
                  <c:v>12/9/14 22:07</c:v>
                </c:pt>
                <c:pt idx="4522">
                  <c:v>12/9/14 22:12</c:v>
                </c:pt>
                <c:pt idx="4523">
                  <c:v>12/9/14 22:13</c:v>
                </c:pt>
                <c:pt idx="4524">
                  <c:v>12/9/14 22:13</c:v>
                </c:pt>
                <c:pt idx="4525">
                  <c:v>12/9/14 22:15</c:v>
                </c:pt>
                <c:pt idx="4526">
                  <c:v>12/9/14 22:16</c:v>
                </c:pt>
                <c:pt idx="4527">
                  <c:v>12/9/14 22:16</c:v>
                </c:pt>
                <c:pt idx="4528">
                  <c:v>12/9/14 22:17</c:v>
                </c:pt>
                <c:pt idx="4529">
                  <c:v>12/9/14 22:19</c:v>
                </c:pt>
                <c:pt idx="4530">
                  <c:v>12/9/14 22:19</c:v>
                </c:pt>
                <c:pt idx="4531">
                  <c:v>12/9/14 22:20</c:v>
                </c:pt>
                <c:pt idx="4532">
                  <c:v>12/9/14 22:20</c:v>
                </c:pt>
                <c:pt idx="4533">
                  <c:v>12/9/14 22:20</c:v>
                </c:pt>
                <c:pt idx="4534">
                  <c:v>12/9/14 22:22</c:v>
                </c:pt>
                <c:pt idx="4535">
                  <c:v>12/9/14 22:25</c:v>
                </c:pt>
                <c:pt idx="4536">
                  <c:v>12/9/14 22:25</c:v>
                </c:pt>
                <c:pt idx="4537">
                  <c:v>12/9/14 22:26</c:v>
                </c:pt>
                <c:pt idx="4538">
                  <c:v>12/9/14 22:27</c:v>
                </c:pt>
                <c:pt idx="4539">
                  <c:v>12/9/14 22:27</c:v>
                </c:pt>
                <c:pt idx="4540">
                  <c:v>12/9/14 22:27</c:v>
                </c:pt>
                <c:pt idx="4541">
                  <c:v>12/9/14 22:27</c:v>
                </c:pt>
                <c:pt idx="4542">
                  <c:v>12/9/14 22:28</c:v>
                </c:pt>
                <c:pt idx="4543">
                  <c:v>12/9/14 22:28</c:v>
                </c:pt>
                <c:pt idx="4544">
                  <c:v>12/9/14 22:30</c:v>
                </c:pt>
                <c:pt idx="4545">
                  <c:v>12/9/14 22:32</c:v>
                </c:pt>
                <c:pt idx="4546">
                  <c:v>12/9/14 22:34</c:v>
                </c:pt>
                <c:pt idx="4547">
                  <c:v>12/9/14 22:34</c:v>
                </c:pt>
                <c:pt idx="4548">
                  <c:v>12/9/14 22:38</c:v>
                </c:pt>
                <c:pt idx="4549">
                  <c:v>12/9/14 22:41</c:v>
                </c:pt>
                <c:pt idx="4550">
                  <c:v>12/9/14 22:42</c:v>
                </c:pt>
                <c:pt idx="4551">
                  <c:v>12/9/14 22:42</c:v>
                </c:pt>
                <c:pt idx="4552">
                  <c:v>12/9/14 22:42</c:v>
                </c:pt>
                <c:pt idx="4553">
                  <c:v>12/9/14 22:44</c:v>
                </c:pt>
                <c:pt idx="4554">
                  <c:v>12/9/14 22:45</c:v>
                </c:pt>
                <c:pt idx="4555">
                  <c:v>12/9/14 22:47</c:v>
                </c:pt>
                <c:pt idx="4556">
                  <c:v>12/9/14 22:49</c:v>
                </c:pt>
                <c:pt idx="4557">
                  <c:v>12/9/14 22:51</c:v>
                </c:pt>
                <c:pt idx="4558">
                  <c:v>12/9/14 22:51</c:v>
                </c:pt>
                <c:pt idx="4559">
                  <c:v>12/9/14 22:55</c:v>
                </c:pt>
                <c:pt idx="4560">
                  <c:v>12/9/14 22:58</c:v>
                </c:pt>
                <c:pt idx="4561">
                  <c:v>12/9/14 22:59</c:v>
                </c:pt>
                <c:pt idx="4562">
                  <c:v>12/9/14 23:02</c:v>
                </c:pt>
                <c:pt idx="4563">
                  <c:v>12/9/14 23:03</c:v>
                </c:pt>
                <c:pt idx="4564">
                  <c:v>12/9/14 23:06</c:v>
                </c:pt>
                <c:pt idx="4565">
                  <c:v>12/9/14 23:06</c:v>
                </c:pt>
                <c:pt idx="4566">
                  <c:v>12/9/14 23:07</c:v>
                </c:pt>
                <c:pt idx="4567">
                  <c:v>12/9/14 23:08</c:v>
                </c:pt>
                <c:pt idx="4568">
                  <c:v>12/9/14 23:08</c:v>
                </c:pt>
                <c:pt idx="4569">
                  <c:v>12/9/14 23:10</c:v>
                </c:pt>
                <c:pt idx="4570">
                  <c:v>12/9/14 23:11</c:v>
                </c:pt>
                <c:pt idx="4571">
                  <c:v>12/9/14 23:12</c:v>
                </c:pt>
                <c:pt idx="4572">
                  <c:v>12/9/14 23:17</c:v>
                </c:pt>
                <c:pt idx="4573">
                  <c:v>12/9/14 23:18</c:v>
                </c:pt>
                <c:pt idx="4574">
                  <c:v>12/9/14 23:20</c:v>
                </c:pt>
                <c:pt idx="4575">
                  <c:v>12/9/14 23:22</c:v>
                </c:pt>
                <c:pt idx="4576">
                  <c:v>12/9/14 23:24</c:v>
                </c:pt>
                <c:pt idx="4577">
                  <c:v>12/9/14 23:29</c:v>
                </c:pt>
                <c:pt idx="4578">
                  <c:v>12/9/14 23:29</c:v>
                </c:pt>
                <c:pt idx="4579">
                  <c:v>12/9/14 23:30</c:v>
                </c:pt>
                <c:pt idx="4580">
                  <c:v>12/9/14 23:30</c:v>
                </c:pt>
                <c:pt idx="4581">
                  <c:v>12/9/14 23:30</c:v>
                </c:pt>
                <c:pt idx="4582">
                  <c:v>12/9/14 23:32</c:v>
                </c:pt>
                <c:pt idx="4583">
                  <c:v>12/9/14 23:33</c:v>
                </c:pt>
                <c:pt idx="4584">
                  <c:v>12/9/14 23:35</c:v>
                </c:pt>
                <c:pt idx="4585">
                  <c:v>12/9/14 23:37</c:v>
                </c:pt>
                <c:pt idx="4586">
                  <c:v>12/9/14 23:39</c:v>
                </c:pt>
                <c:pt idx="4587">
                  <c:v>12/9/14 23:42</c:v>
                </c:pt>
                <c:pt idx="4588">
                  <c:v>12/9/14 23:49</c:v>
                </c:pt>
                <c:pt idx="4589">
                  <c:v>12/9/14 23:51</c:v>
                </c:pt>
                <c:pt idx="4590">
                  <c:v>12/9/14 23:53</c:v>
                </c:pt>
                <c:pt idx="4591">
                  <c:v>12/9/14 23:53</c:v>
                </c:pt>
                <c:pt idx="4592">
                  <c:v>12/9/14 23:54</c:v>
                </c:pt>
                <c:pt idx="4593">
                  <c:v>12/9/14 23:57</c:v>
                </c:pt>
                <c:pt idx="4594">
                  <c:v>12/9/14 23:57</c:v>
                </c:pt>
                <c:pt idx="4595">
                  <c:v>12/10/14 0:00</c:v>
                </c:pt>
                <c:pt idx="4596">
                  <c:v>12/10/14 0:00</c:v>
                </c:pt>
                <c:pt idx="4597">
                  <c:v>12/10/14 0:00</c:v>
                </c:pt>
                <c:pt idx="4598">
                  <c:v>12/10/14 0:01</c:v>
                </c:pt>
                <c:pt idx="4599">
                  <c:v>12/10/14 0:02</c:v>
                </c:pt>
                <c:pt idx="4600">
                  <c:v>12/10/14 0:02</c:v>
                </c:pt>
                <c:pt idx="4601">
                  <c:v>12/10/14 0:02</c:v>
                </c:pt>
                <c:pt idx="4602">
                  <c:v>12/10/14 0:05</c:v>
                </c:pt>
                <c:pt idx="4603">
                  <c:v>12/10/14 0:07</c:v>
                </c:pt>
                <c:pt idx="4604">
                  <c:v>12/10/14 0:07</c:v>
                </c:pt>
                <c:pt idx="4605">
                  <c:v>12/10/14 0:07</c:v>
                </c:pt>
                <c:pt idx="4606">
                  <c:v>12/10/14 0:08</c:v>
                </c:pt>
                <c:pt idx="4607">
                  <c:v>12/10/14 0:08</c:v>
                </c:pt>
                <c:pt idx="4608">
                  <c:v>12/10/14 0:12</c:v>
                </c:pt>
                <c:pt idx="4609">
                  <c:v>12/10/14 0:15</c:v>
                </c:pt>
                <c:pt idx="4610">
                  <c:v>12/10/14 0:23</c:v>
                </c:pt>
                <c:pt idx="4611">
                  <c:v>12/10/14 0:24</c:v>
                </c:pt>
                <c:pt idx="4612">
                  <c:v>12/10/14 0:24</c:v>
                </c:pt>
                <c:pt idx="4613">
                  <c:v>12/10/14 0:24</c:v>
                </c:pt>
                <c:pt idx="4614">
                  <c:v>12/10/14 0:25</c:v>
                </c:pt>
                <c:pt idx="4615">
                  <c:v>12/10/14 0:25</c:v>
                </c:pt>
                <c:pt idx="4616">
                  <c:v>12/10/14 0:29</c:v>
                </c:pt>
                <c:pt idx="4617">
                  <c:v>12/10/14 0:29</c:v>
                </c:pt>
                <c:pt idx="4618">
                  <c:v>12/10/14 0:31</c:v>
                </c:pt>
                <c:pt idx="4619">
                  <c:v>12/10/14 0:31</c:v>
                </c:pt>
                <c:pt idx="4620">
                  <c:v>12/10/14 0:31</c:v>
                </c:pt>
                <c:pt idx="4621">
                  <c:v>12/10/14 0:32</c:v>
                </c:pt>
                <c:pt idx="4622">
                  <c:v>12/10/14 0:32</c:v>
                </c:pt>
                <c:pt idx="4623">
                  <c:v>12/10/14 0:33</c:v>
                </c:pt>
                <c:pt idx="4624">
                  <c:v>12/10/14 0:35</c:v>
                </c:pt>
                <c:pt idx="4625">
                  <c:v>12/10/14 0:35</c:v>
                </c:pt>
                <c:pt idx="4626">
                  <c:v>12/10/14 0:35</c:v>
                </c:pt>
                <c:pt idx="4627">
                  <c:v>12/10/14 0:36</c:v>
                </c:pt>
                <c:pt idx="4628">
                  <c:v>12/10/14 0:36</c:v>
                </c:pt>
                <c:pt idx="4629">
                  <c:v>12/10/14 0:36</c:v>
                </c:pt>
                <c:pt idx="4630">
                  <c:v>12/10/14 0:38</c:v>
                </c:pt>
                <c:pt idx="4631">
                  <c:v>12/10/14 0:38</c:v>
                </c:pt>
                <c:pt idx="4632">
                  <c:v>12/10/14 0:38</c:v>
                </c:pt>
                <c:pt idx="4633">
                  <c:v>12/10/14 0:41</c:v>
                </c:pt>
                <c:pt idx="4634">
                  <c:v>12/10/14 0:45</c:v>
                </c:pt>
                <c:pt idx="4635">
                  <c:v>12/10/14 0:46</c:v>
                </c:pt>
                <c:pt idx="4636">
                  <c:v>12/10/14 0:46</c:v>
                </c:pt>
                <c:pt idx="4637">
                  <c:v>12/10/14 0:46</c:v>
                </c:pt>
                <c:pt idx="4638">
                  <c:v>12/10/14 0:48</c:v>
                </c:pt>
                <c:pt idx="4639">
                  <c:v>12/10/14 0:48</c:v>
                </c:pt>
                <c:pt idx="4640">
                  <c:v>12/10/14 0:50</c:v>
                </c:pt>
                <c:pt idx="4641">
                  <c:v>12/10/14 0:50</c:v>
                </c:pt>
                <c:pt idx="4642">
                  <c:v>12/10/14 0:51</c:v>
                </c:pt>
                <c:pt idx="4643">
                  <c:v>12/10/14 0:51</c:v>
                </c:pt>
                <c:pt idx="4644">
                  <c:v>12/10/14 0:54</c:v>
                </c:pt>
                <c:pt idx="4645">
                  <c:v>12/10/14 0:56</c:v>
                </c:pt>
                <c:pt idx="4646">
                  <c:v>12/10/14 0:58</c:v>
                </c:pt>
                <c:pt idx="4647">
                  <c:v>12/10/14 0:59</c:v>
                </c:pt>
                <c:pt idx="4648">
                  <c:v>12/10/14 1:04</c:v>
                </c:pt>
                <c:pt idx="4649">
                  <c:v>12/10/14 1:05</c:v>
                </c:pt>
                <c:pt idx="4650">
                  <c:v>12/10/14 1:05</c:v>
                </c:pt>
                <c:pt idx="4651">
                  <c:v>12/10/14 1:06</c:v>
                </c:pt>
                <c:pt idx="4652">
                  <c:v>12/10/14 1:06</c:v>
                </c:pt>
                <c:pt idx="4653">
                  <c:v>12/10/14 1:07</c:v>
                </c:pt>
                <c:pt idx="4654">
                  <c:v>12/10/14 1:07</c:v>
                </c:pt>
                <c:pt idx="4655">
                  <c:v>12/10/14 1:09</c:v>
                </c:pt>
                <c:pt idx="4656">
                  <c:v>12/10/14 1:10</c:v>
                </c:pt>
                <c:pt idx="4657">
                  <c:v>12/10/14 1:11</c:v>
                </c:pt>
                <c:pt idx="4658">
                  <c:v>12/10/14 1:11</c:v>
                </c:pt>
                <c:pt idx="4659">
                  <c:v>12/10/14 1:13</c:v>
                </c:pt>
                <c:pt idx="4660">
                  <c:v>12/10/14 1:14</c:v>
                </c:pt>
                <c:pt idx="4661">
                  <c:v>12/10/14 1:14</c:v>
                </c:pt>
                <c:pt idx="4662">
                  <c:v>12/10/14 1:14</c:v>
                </c:pt>
                <c:pt idx="4663">
                  <c:v>12/10/14 1:17</c:v>
                </c:pt>
                <c:pt idx="4664">
                  <c:v>12/10/14 1:18</c:v>
                </c:pt>
                <c:pt idx="4665">
                  <c:v>12/10/14 1:18</c:v>
                </c:pt>
                <c:pt idx="4666">
                  <c:v>12/10/14 1:19</c:v>
                </c:pt>
                <c:pt idx="4667">
                  <c:v>12/10/14 1:20</c:v>
                </c:pt>
                <c:pt idx="4668">
                  <c:v>12/10/14 1:21</c:v>
                </c:pt>
                <c:pt idx="4669">
                  <c:v>12/10/14 1:22</c:v>
                </c:pt>
                <c:pt idx="4670">
                  <c:v>12/10/14 1:22</c:v>
                </c:pt>
                <c:pt idx="4671">
                  <c:v>12/10/14 1:25</c:v>
                </c:pt>
                <c:pt idx="4672">
                  <c:v>12/10/14 1:25</c:v>
                </c:pt>
                <c:pt idx="4673">
                  <c:v>12/10/14 1:26</c:v>
                </c:pt>
                <c:pt idx="4674">
                  <c:v>12/10/14 1:27</c:v>
                </c:pt>
                <c:pt idx="4675">
                  <c:v>12/10/14 1:27</c:v>
                </c:pt>
                <c:pt idx="4676">
                  <c:v>12/10/14 1:27</c:v>
                </c:pt>
                <c:pt idx="4677">
                  <c:v>12/10/14 1:27</c:v>
                </c:pt>
                <c:pt idx="4678">
                  <c:v>12/10/14 1:32</c:v>
                </c:pt>
                <c:pt idx="4679">
                  <c:v>12/10/14 1:34</c:v>
                </c:pt>
                <c:pt idx="4680">
                  <c:v>12/10/14 1:35</c:v>
                </c:pt>
                <c:pt idx="4681">
                  <c:v>12/10/14 1:35</c:v>
                </c:pt>
                <c:pt idx="4682">
                  <c:v>12/10/14 1:36</c:v>
                </c:pt>
                <c:pt idx="4683">
                  <c:v>12/10/14 1:39</c:v>
                </c:pt>
                <c:pt idx="4684">
                  <c:v>12/10/14 1:39</c:v>
                </c:pt>
                <c:pt idx="4685">
                  <c:v>12/10/14 1:42</c:v>
                </c:pt>
                <c:pt idx="4686">
                  <c:v>12/10/14 1:47</c:v>
                </c:pt>
                <c:pt idx="4687">
                  <c:v>12/10/14 1:48</c:v>
                </c:pt>
                <c:pt idx="4688">
                  <c:v>12/10/14 1:48</c:v>
                </c:pt>
                <c:pt idx="4689">
                  <c:v>12/10/14 1:49</c:v>
                </c:pt>
                <c:pt idx="4690">
                  <c:v>12/10/14 1:53</c:v>
                </c:pt>
                <c:pt idx="4691">
                  <c:v>12/10/14 1:53</c:v>
                </c:pt>
                <c:pt idx="4692">
                  <c:v>12/10/14 1:55</c:v>
                </c:pt>
                <c:pt idx="4693">
                  <c:v>12/10/14 1:58</c:v>
                </c:pt>
                <c:pt idx="4694">
                  <c:v>12/10/14 1:59</c:v>
                </c:pt>
                <c:pt idx="4695">
                  <c:v>12/10/14 2:03</c:v>
                </c:pt>
                <c:pt idx="4696">
                  <c:v>12/10/14 2:04</c:v>
                </c:pt>
                <c:pt idx="4697">
                  <c:v>12/10/14 2:06</c:v>
                </c:pt>
                <c:pt idx="4698">
                  <c:v>12/10/14 2:06</c:v>
                </c:pt>
                <c:pt idx="4699">
                  <c:v>12/10/14 2:06</c:v>
                </c:pt>
                <c:pt idx="4700">
                  <c:v>12/10/14 2:09</c:v>
                </c:pt>
                <c:pt idx="4701">
                  <c:v>12/10/14 2:10</c:v>
                </c:pt>
                <c:pt idx="4702">
                  <c:v>12/10/14 2:13</c:v>
                </c:pt>
                <c:pt idx="4703">
                  <c:v>12/10/14 2:13</c:v>
                </c:pt>
                <c:pt idx="4704">
                  <c:v>12/10/14 2:14</c:v>
                </c:pt>
                <c:pt idx="4705">
                  <c:v>12/10/14 2:18</c:v>
                </c:pt>
                <c:pt idx="4706">
                  <c:v>12/10/14 2:20</c:v>
                </c:pt>
                <c:pt idx="4707">
                  <c:v>12/10/14 2:20</c:v>
                </c:pt>
                <c:pt idx="4708">
                  <c:v>12/10/14 2:21</c:v>
                </c:pt>
                <c:pt idx="4709">
                  <c:v>12/10/14 2:23</c:v>
                </c:pt>
                <c:pt idx="4710">
                  <c:v>12/10/14 2:26</c:v>
                </c:pt>
                <c:pt idx="4711">
                  <c:v>12/10/14 2:27</c:v>
                </c:pt>
                <c:pt idx="4712">
                  <c:v>12/10/14 2:28</c:v>
                </c:pt>
                <c:pt idx="4713">
                  <c:v>12/10/14 2:29</c:v>
                </c:pt>
                <c:pt idx="4714">
                  <c:v>12/10/14 2:31</c:v>
                </c:pt>
                <c:pt idx="4715">
                  <c:v>12/10/14 2:31</c:v>
                </c:pt>
                <c:pt idx="4716">
                  <c:v>12/10/14 2:34</c:v>
                </c:pt>
                <c:pt idx="4717">
                  <c:v>12/10/14 2:34</c:v>
                </c:pt>
                <c:pt idx="4718">
                  <c:v>12/10/14 2:37</c:v>
                </c:pt>
                <c:pt idx="4719">
                  <c:v>12/10/14 2:37</c:v>
                </c:pt>
                <c:pt idx="4720">
                  <c:v>12/10/14 2:39</c:v>
                </c:pt>
                <c:pt idx="4721">
                  <c:v>12/10/14 2:41</c:v>
                </c:pt>
                <c:pt idx="4722">
                  <c:v>12/10/14 2:44</c:v>
                </c:pt>
                <c:pt idx="4723">
                  <c:v>12/10/14 2:44</c:v>
                </c:pt>
                <c:pt idx="4724">
                  <c:v>12/10/14 2:47</c:v>
                </c:pt>
                <c:pt idx="4725">
                  <c:v>12/10/14 2:47</c:v>
                </c:pt>
                <c:pt idx="4726">
                  <c:v>12/10/14 2:47</c:v>
                </c:pt>
                <c:pt idx="4727">
                  <c:v>12/10/14 2:47</c:v>
                </c:pt>
                <c:pt idx="4728">
                  <c:v>12/10/14 2:48</c:v>
                </c:pt>
                <c:pt idx="4729">
                  <c:v>12/10/14 2:48</c:v>
                </c:pt>
                <c:pt idx="4730">
                  <c:v>12/10/14 2:51</c:v>
                </c:pt>
                <c:pt idx="4731">
                  <c:v>12/10/14 2:52</c:v>
                </c:pt>
                <c:pt idx="4732">
                  <c:v>12/10/14 2:54</c:v>
                </c:pt>
                <c:pt idx="4733">
                  <c:v>12/10/14 2:55</c:v>
                </c:pt>
                <c:pt idx="4734">
                  <c:v>12/10/14 2:57</c:v>
                </c:pt>
                <c:pt idx="4735">
                  <c:v>12/10/14 2:57</c:v>
                </c:pt>
                <c:pt idx="4736">
                  <c:v>12/10/14 2:59</c:v>
                </c:pt>
                <c:pt idx="4737">
                  <c:v>12/10/14 3:00</c:v>
                </c:pt>
                <c:pt idx="4738">
                  <c:v>12/10/14 3:03</c:v>
                </c:pt>
                <c:pt idx="4739">
                  <c:v>12/10/14 3:03</c:v>
                </c:pt>
                <c:pt idx="4740">
                  <c:v>12/10/14 3:05</c:v>
                </c:pt>
                <c:pt idx="4741">
                  <c:v>12/10/14 3:05</c:v>
                </c:pt>
                <c:pt idx="4742">
                  <c:v>12/10/14 3:06</c:v>
                </c:pt>
                <c:pt idx="4743">
                  <c:v>12/10/14 3:07</c:v>
                </c:pt>
                <c:pt idx="4744">
                  <c:v>12/10/14 3:07</c:v>
                </c:pt>
                <c:pt idx="4745">
                  <c:v>12/10/14 3:12</c:v>
                </c:pt>
                <c:pt idx="4746">
                  <c:v>12/10/14 3:16</c:v>
                </c:pt>
                <c:pt idx="4747">
                  <c:v>12/10/14 3:17</c:v>
                </c:pt>
                <c:pt idx="4748">
                  <c:v>12/10/14 3:20</c:v>
                </c:pt>
                <c:pt idx="4749">
                  <c:v>12/10/14 3:21</c:v>
                </c:pt>
                <c:pt idx="4750">
                  <c:v>12/10/14 3:21</c:v>
                </c:pt>
                <c:pt idx="4751">
                  <c:v>12/10/14 3:25</c:v>
                </c:pt>
                <c:pt idx="4752">
                  <c:v>12/10/14 3:27</c:v>
                </c:pt>
                <c:pt idx="4753">
                  <c:v>12/10/14 3:28</c:v>
                </c:pt>
                <c:pt idx="4754">
                  <c:v>12/10/14 3:28</c:v>
                </c:pt>
                <c:pt idx="4755">
                  <c:v>12/10/14 3:29</c:v>
                </c:pt>
                <c:pt idx="4756">
                  <c:v>12/10/14 3:29</c:v>
                </c:pt>
                <c:pt idx="4757">
                  <c:v>12/10/14 3:29</c:v>
                </c:pt>
                <c:pt idx="4758">
                  <c:v>12/10/14 3:33</c:v>
                </c:pt>
                <c:pt idx="4759">
                  <c:v>12/10/14 3:33</c:v>
                </c:pt>
                <c:pt idx="4760">
                  <c:v>12/10/14 3:34</c:v>
                </c:pt>
                <c:pt idx="4761">
                  <c:v>12/10/14 3:34</c:v>
                </c:pt>
                <c:pt idx="4762">
                  <c:v>12/10/14 3:34</c:v>
                </c:pt>
                <c:pt idx="4763">
                  <c:v>12/10/14 3:37</c:v>
                </c:pt>
                <c:pt idx="4764">
                  <c:v>12/10/14 3:38</c:v>
                </c:pt>
                <c:pt idx="4765">
                  <c:v>12/10/14 3:38</c:v>
                </c:pt>
                <c:pt idx="4766">
                  <c:v>12/10/14 3:39</c:v>
                </c:pt>
                <c:pt idx="4767">
                  <c:v>12/10/14 3:40</c:v>
                </c:pt>
                <c:pt idx="4768">
                  <c:v>12/10/14 3:40</c:v>
                </c:pt>
                <c:pt idx="4769">
                  <c:v>12/10/14 3:41</c:v>
                </c:pt>
                <c:pt idx="4770">
                  <c:v>12/10/14 3:41</c:v>
                </c:pt>
                <c:pt idx="4771">
                  <c:v>12/10/14 3:42</c:v>
                </c:pt>
                <c:pt idx="4772">
                  <c:v>12/10/14 3:43</c:v>
                </c:pt>
                <c:pt idx="4773">
                  <c:v>12/10/14 3:43</c:v>
                </c:pt>
                <c:pt idx="4774">
                  <c:v>12/10/14 3:45</c:v>
                </c:pt>
                <c:pt idx="4775">
                  <c:v>12/10/14 3:45</c:v>
                </c:pt>
                <c:pt idx="4776">
                  <c:v>12/10/14 3:48</c:v>
                </c:pt>
                <c:pt idx="4777">
                  <c:v>12/10/14 3:48</c:v>
                </c:pt>
                <c:pt idx="4778">
                  <c:v>12/10/14 3:52</c:v>
                </c:pt>
                <c:pt idx="4779">
                  <c:v>12/10/14 3:54</c:v>
                </c:pt>
                <c:pt idx="4780">
                  <c:v>12/10/14 3:54</c:v>
                </c:pt>
                <c:pt idx="4781">
                  <c:v>12/10/14 3:55</c:v>
                </c:pt>
                <c:pt idx="4782">
                  <c:v>12/10/14 3:58</c:v>
                </c:pt>
                <c:pt idx="4783">
                  <c:v>12/10/14 4:01</c:v>
                </c:pt>
                <c:pt idx="4784">
                  <c:v>12/10/14 4:03</c:v>
                </c:pt>
                <c:pt idx="4785">
                  <c:v>12/10/14 4:03</c:v>
                </c:pt>
                <c:pt idx="4786">
                  <c:v>12/10/14 4:03</c:v>
                </c:pt>
                <c:pt idx="4787">
                  <c:v>12/10/14 4:04</c:v>
                </c:pt>
                <c:pt idx="4788">
                  <c:v>12/10/14 4:08</c:v>
                </c:pt>
                <c:pt idx="4789">
                  <c:v>12/10/14 4:09</c:v>
                </c:pt>
                <c:pt idx="4790">
                  <c:v>12/10/14 4:14</c:v>
                </c:pt>
                <c:pt idx="4791">
                  <c:v>12/10/14 4:19</c:v>
                </c:pt>
                <c:pt idx="4792">
                  <c:v>12/10/14 4:24</c:v>
                </c:pt>
                <c:pt idx="4793">
                  <c:v>12/10/14 4:25</c:v>
                </c:pt>
                <c:pt idx="4794">
                  <c:v>12/10/14 4:26</c:v>
                </c:pt>
                <c:pt idx="4795">
                  <c:v>12/10/14 4:27</c:v>
                </c:pt>
                <c:pt idx="4796">
                  <c:v>12/10/14 4:29</c:v>
                </c:pt>
                <c:pt idx="4797">
                  <c:v>12/10/14 4:33</c:v>
                </c:pt>
                <c:pt idx="4798">
                  <c:v>12/10/14 4:34</c:v>
                </c:pt>
                <c:pt idx="4799">
                  <c:v>12/10/14 4:34</c:v>
                </c:pt>
                <c:pt idx="4800">
                  <c:v>12/10/14 4:37</c:v>
                </c:pt>
                <c:pt idx="4801">
                  <c:v>12/10/14 4:37</c:v>
                </c:pt>
                <c:pt idx="4802">
                  <c:v>12/10/14 4:38</c:v>
                </c:pt>
                <c:pt idx="4803">
                  <c:v>12/10/14 4:39</c:v>
                </c:pt>
                <c:pt idx="4804">
                  <c:v>12/10/14 4:41</c:v>
                </c:pt>
                <c:pt idx="4805">
                  <c:v>12/10/14 4:41</c:v>
                </c:pt>
                <c:pt idx="4806">
                  <c:v>12/10/14 4:41</c:v>
                </c:pt>
                <c:pt idx="4807">
                  <c:v>12/10/14 4:42</c:v>
                </c:pt>
                <c:pt idx="4808">
                  <c:v>12/10/14 4:45</c:v>
                </c:pt>
                <c:pt idx="4809">
                  <c:v>12/10/14 4:48</c:v>
                </c:pt>
                <c:pt idx="4810">
                  <c:v>12/10/14 4:51</c:v>
                </c:pt>
                <c:pt idx="4811">
                  <c:v>12/10/14 4:51</c:v>
                </c:pt>
                <c:pt idx="4812">
                  <c:v>12/10/14 4:56</c:v>
                </c:pt>
                <c:pt idx="4813">
                  <c:v>12/10/14 4:56</c:v>
                </c:pt>
                <c:pt idx="4814">
                  <c:v>12/10/14 4:58</c:v>
                </c:pt>
                <c:pt idx="4815">
                  <c:v>12/10/14 5:00</c:v>
                </c:pt>
                <c:pt idx="4816">
                  <c:v>12/10/14 5:00</c:v>
                </c:pt>
                <c:pt idx="4817">
                  <c:v>12/10/14 5:02</c:v>
                </c:pt>
                <c:pt idx="4818">
                  <c:v>12/10/14 5:03</c:v>
                </c:pt>
                <c:pt idx="4819">
                  <c:v>12/10/14 5:06</c:v>
                </c:pt>
                <c:pt idx="4820">
                  <c:v>12/10/14 5:06</c:v>
                </c:pt>
                <c:pt idx="4821">
                  <c:v>12/10/14 5:06</c:v>
                </c:pt>
                <c:pt idx="4822">
                  <c:v>12/10/14 5:10</c:v>
                </c:pt>
                <c:pt idx="4823">
                  <c:v>12/10/14 5:11</c:v>
                </c:pt>
                <c:pt idx="4824">
                  <c:v>12/10/14 5:12</c:v>
                </c:pt>
                <c:pt idx="4825">
                  <c:v>12/10/14 5:13</c:v>
                </c:pt>
                <c:pt idx="4826">
                  <c:v>12/10/14 5:15</c:v>
                </c:pt>
                <c:pt idx="4827">
                  <c:v>12/10/14 5:15</c:v>
                </c:pt>
                <c:pt idx="4828">
                  <c:v>12/10/14 5:15</c:v>
                </c:pt>
                <c:pt idx="4829">
                  <c:v>12/10/14 5:16</c:v>
                </c:pt>
                <c:pt idx="4830">
                  <c:v>12/10/14 5:16</c:v>
                </c:pt>
                <c:pt idx="4831">
                  <c:v>12/10/14 5:16</c:v>
                </c:pt>
                <c:pt idx="4832">
                  <c:v>12/10/14 5:16</c:v>
                </c:pt>
                <c:pt idx="4833">
                  <c:v>12/10/14 5:20</c:v>
                </c:pt>
                <c:pt idx="4834">
                  <c:v>12/10/14 5:21</c:v>
                </c:pt>
                <c:pt idx="4835">
                  <c:v>12/10/14 5:23</c:v>
                </c:pt>
                <c:pt idx="4836">
                  <c:v>12/10/14 5:23</c:v>
                </c:pt>
                <c:pt idx="4837">
                  <c:v>12/10/14 5:24</c:v>
                </c:pt>
                <c:pt idx="4838">
                  <c:v>12/10/14 5:24</c:v>
                </c:pt>
                <c:pt idx="4839">
                  <c:v>12/10/14 5:26</c:v>
                </c:pt>
                <c:pt idx="4840">
                  <c:v>12/10/14 5:29</c:v>
                </c:pt>
                <c:pt idx="4841">
                  <c:v>12/10/14 5:32</c:v>
                </c:pt>
                <c:pt idx="4842">
                  <c:v>12/10/14 5:32</c:v>
                </c:pt>
                <c:pt idx="4843">
                  <c:v>12/10/14 5:32</c:v>
                </c:pt>
                <c:pt idx="4844">
                  <c:v>12/10/14 5:38</c:v>
                </c:pt>
                <c:pt idx="4845">
                  <c:v>12/10/14 5:38</c:v>
                </c:pt>
                <c:pt idx="4846">
                  <c:v>12/10/14 5:38</c:v>
                </c:pt>
                <c:pt idx="4847">
                  <c:v>12/10/14 5:42</c:v>
                </c:pt>
                <c:pt idx="4848">
                  <c:v>12/10/14 5:46</c:v>
                </c:pt>
                <c:pt idx="4849">
                  <c:v>12/10/14 5:47</c:v>
                </c:pt>
                <c:pt idx="4850">
                  <c:v>12/10/14 5:48</c:v>
                </c:pt>
                <c:pt idx="4851">
                  <c:v>12/10/14 5:49</c:v>
                </c:pt>
                <c:pt idx="4852">
                  <c:v>12/10/14 5:50</c:v>
                </c:pt>
                <c:pt idx="4853">
                  <c:v>12/10/14 5:50</c:v>
                </c:pt>
                <c:pt idx="4854">
                  <c:v>12/10/14 5:51</c:v>
                </c:pt>
                <c:pt idx="4855">
                  <c:v>12/10/14 5:55</c:v>
                </c:pt>
                <c:pt idx="4856">
                  <c:v>12/10/14 5:56</c:v>
                </c:pt>
                <c:pt idx="4857">
                  <c:v>12/10/14 5:56</c:v>
                </c:pt>
                <c:pt idx="4858">
                  <c:v>12/10/14 5:56</c:v>
                </c:pt>
                <c:pt idx="4859">
                  <c:v>12/10/14 5:57</c:v>
                </c:pt>
                <c:pt idx="4860">
                  <c:v>12/10/14 5:57</c:v>
                </c:pt>
                <c:pt idx="4861">
                  <c:v>12/10/14 5:57</c:v>
                </c:pt>
                <c:pt idx="4862">
                  <c:v>12/10/14 5:59</c:v>
                </c:pt>
                <c:pt idx="4863">
                  <c:v>12/10/14 6:02</c:v>
                </c:pt>
                <c:pt idx="4864">
                  <c:v>12/10/14 6:03</c:v>
                </c:pt>
                <c:pt idx="4865">
                  <c:v>12/10/14 6:03</c:v>
                </c:pt>
                <c:pt idx="4866">
                  <c:v>12/10/14 6:04</c:v>
                </c:pt>
                <c:pt idx="4867">
                  <c:v>12/10/14 6:04</c:v>
                </c:pt>
                <c:pt idx="4868">
                  <c:v>12/10/14 6:07</c:v>
                </c:pt>
                <c:pt idx="4869">
                  <c:v>12/10/14 6:08</c:v>
                </c:pt>
                <c:pt idx="4870">
                  <c:v>12/10/14 6:08</c:v>
                </c:pt>
                <c:pt idx="4871">
                  <c:v>12/10/14 6:09</c:v>
                </c:pt>
                <c:pt idx="4872">
                  <c:v>12/10/14 6:10</c:v>
                </c:pt>
                <c:pt idx="4873">
                  <c:v>12/10/14 6:11</c:v>
                </c:pt>
                <c:pt idx="4874">
                  <c:v>12/10/14 6:11</c:v>
                </c:pt>
                <c:pt idx="4875">
                  <c:v>12/10/14 6:14</c:v>
                </c:pt>
                <c:pt idx="4876">
                  <c:v>12/10/14 6:15</c:v>
                </c:pt>
                <c:pt idx="4877">
                  <c:v>12/10/14 6:17</c:v>
                </c:pt>
                <c:pt idx="4878">
                  <c:v>12/10/14 6:19</c:v>
                </c:pt>
                <c:pt idx="4879">
                  <c:v>12/10/14 6:19</c:v>
                </c:pt>
                <c:pt idx="4880">
                  <c:v>12/10/14 6:20</c:v>
                </c:pt>
                <c:pt idx="4881">
                  <c:v>12/10/14 6:22</c:v>
                </c:pt>
                <c:pt idx="4882">
                  <c:v>12/10/14 6:25</c:v>
                </c:pt>
                <c:pt idx="4883">
                  <c:v>12/10/14 6:25</c:v>
                </c:pt>
                <c:pt idx="4884">
                  <c:v>12/10/14 6:27</c:v>
                </c:pt>
                <c:pt idx="4885">
                  <c:v>12/10/14 6:28</c:v>
                </c:pt>
                <c:pt idx="4886">
                  <c:v>12/10/14 6:29</c:v>
                </c:pt>
                <c:pt idx="4887">
                  <c:v>12/10/14 6:29</c:v>
                </c:pt>
                <c:pt idx="4888">
                  <c:v>12/10/14 6:31</c:v>
                </c:pt>
                <c:pt idx="4889">
                  <c:v>12/10/14 6:37</c:v>
                </c:pt>
                <c:pt idx="4890">
                  <c:v>12/10/14 6:37</c:v>
                </c:pt>
                <c:pt idx="4891">
                  <c:v>12/10/14 6:38</c:v>
                </c:pt>
                <c:pt idx="4892">
                  <c:v>12/10/14 6:38</c:v>
                </c:pt>
                <c:pt idx="4893">
                  <c:v>12/10/14 6:40</c:v>
                </c:pt>
                <c:pt idx="4894">
                  <c:v>12/10/14 6:40</c:v>
                </c:pt>
                <c:pt idx="4895">
                  <c:v>12/10/14 6:43</c:v>
                </c:pt>
                <c:pt idx="4896">
                  <c:v>12/10/14 6:46</c:v>
                </c:pt>
                <c:pt idx="4897">
                  <c:v>12/10/14 6:50</c:v>
                </c:pt>
                <c:pt idx="4898">
                  <c:v>12/10/14 6:50</c:v>
                </c:pt>
                <c:pt idx="4899">
                  <c:v>12/10/14 6:51</c:v>
                </c:pt>
                <c:pt idx="4900">
                  <c:v>12/10/14 6:53</c:v>
                </c:pt>
                <c:pt idx="4901">
                  <c:v>12/10/14 6:56</c:v>
                </c:pt>
                <c:pt idx="4902">
                  <c:v>12/10/14 6:57</c:v>
                </c:pt>
                <c:pt idx="4903">
                  <c:v>12/10/14 6:58</c:v>
                </c:pt>
                <c:pt idx="4904">
                  <c:v>12/10/14 6:59</c:v>
                </c:pt>
                <c:pt idx="4905">
                  <c:v>12/10/14 7:01</c:v>
                </c:pt>
                <c:pt idx="4906">
                  <c:v>12/10/14 7:02</c:v>
                </c:pt>
                <c:pt idx="4907">
                  <c:v>12/10/14 7:03</c:v>
                </c:pt>
                <c:pt idx="4908">
                  <c:v>12/10/14 7:03</c:v>
                </c:pt>
                <c:pt idx="4909">
                  <c:v>12/10/14 7:03</c:v>
                </c:pt>
                <c:pt idx="4910">
                  <c:v>12/10/14 7:05</c:v>
                </c:pt>
                <c:pt idx="4911">
                  <c:v>12/10/14 7:06</c:v>
                </c:pt>
                <c:pt idx="4912">
                  <c:v>12/10/14 7:07</c:v>
                </c:pt>
                <c:pt idx="4913">
                  <c:v>12/10/14 7:07</c:v>
                </c:pt>
                <c:pt idx="4914">
                  <c:v>12/10/14 7:08</c:v>
                </c:pt>
                <c:pt idx="4915">
                  <c:v>12/10/14 7:13</c:v>
                </c:pt>
                <c:pt idx="4916">
                  <c:v>12/10/14 7:16</c:v>
                </c:pt>
                <c:pt idx="4917">
                  <c:v>12/10/14 7:16</c:v>
                </c:pt>
                <c:pt idx="4918">
                  <c:v>12/10/14 7:19</c:v>
                </c:pt>
                <c:pt idx="4919">
                  <c:v>12/10/14 7:19</c:v>
                </c:pt>
                <c:pt idx="4920">
                  <c:v>12/10/14 7:22</c:v>
                </c:pt>
                <c:pt idx="4921">
                  <c:v>12/10/14 7:22</c:v>
                </c:pt>
                <c:pt idx="4922">
                  <c:v>12/10/14 7:23</c:v>
                </c:pt>
                <c:pt idx="4923">
                  <c:v>12/10/14 7:24</c:v>
                </c:pt>
                <c:pt idx="4924">
                  <c:v>12/10/14 7:27</c:v>
                </c:pt>
                <c:pt idx="4925">
                  <c:v>12/10/14 7:27</c:v>
                </c:pt>
                <c:pt idx="4926">
                  <c:v>12/10/14 7:29</c:v>
                </c:pt>
                <c:pt idx="4927">
                  <c:v>12/10/14 7:29</c:v>
                </c:pt>
                <c:pt idx="4928">
                  <c:v>12/10/14 7:29</c:v>
                </c:pt>
                <c:pt idx="4929">
                  <c:v>12/10/14 7:31</c:v>
                </c:pt>
                <c:pt idx="4930">
                  <c:v>12/10/14 7:31</c:v>
                </c:pt>
                <c:pt idx="4931">
                  <c:v>12/10/14 7:36</c:v>
                </c:pt>
                <c:pt idx="4932">
                  <c:v>12/10/14 7:39</c:v>
                </c:pt>
                <c:pt idx="4933">
                  <c:v>12/10/14 7:39</c:v>
                </c:pt>
                <c:pt idx="4934">
                  <c:v>12/10/14 7:40</c:v>
                </c:pt>
                <c:pt idx="4935">
                  <c:v>12/10/14 7:44</c:v>
                </c:pt>
                <c:pt idx="4936">
                  <c:v>12/10/14 7:45</c:v>
                </c:pt>
                <c:pt idx="4937">
                  <c:v>12/10/14 7:46</c:v>
                </c:pt>
                <c:pt idx="4938">
                  <c:v>12/10/14 7:51</c:v>
                </c:pt>
                <c:pt idx="4939">
                  <c:v>12/10/14 7:52</c:v>
                </c:pt>
                <c:pt idx="4940">
                  <c:v>12/10/14 7:52</c:v>
                </c:pt>
                <c:pt idx="4941">
                  <c:v>12/10/14 7:54</c:v>
                </c:pt>
                <c:pt idx="4942">
                  <c:v>12/10/14 7:54</c:v>
                </c:pt>
                <c:pt idx="4943">
                  <c:v>12/10/14 7:55</c:v>
                </c:pt>
                <c:pt idx="4944">
                  <c:v>12/10/14 7:56</c:v>
                </c:pt>
                <c:pt idx="4945">
                  <c:v>12/10/14 7:56</c:v>
                </c:pt>
                <c:pt idx="4946">
                  <c:v>12/10/14 7:56</c:v>
                </c:pt>
                <c:pt idx="4947">
                  <c:v>12/10/14 7:57</c:v>
                </c:pt>
                <c:pt idx="4948">
                  <c:v>12/10/14 7:58</c:v>
                </c:pt>
                <c:pt idx="4949">
                  <c:v>12/10/14 8:02</c:v>
                </c:pt>
                <c:pt idx="4950">
                  <c:v>12/10/14 8:03</c:v>
                </c:pt>
                <c:pt idx="4951">
                  <c:v>12/10/14 8:06</c:v>
                </c:pt>
                <c:pt idx="4952">
                  <c:v>12/10/14 8:06</c:v>
                </c:pt>
                <c:pt idx="4953">
                  <c:v>12/10/14 8:09</c:v>
                </c:pt>
                <c:pt idx="4954">
                  <c:v>12/10/14 8:09</c:v>
                </c:pt>
                <c:pt idx="4955">
                  <c:v>12/10/14 8:09</c:v>
                </c:pt>
                <c:pt idx="4956">
                  <c:v>12/10/14 8:09</c:v>
                </c:pt>
                <c:pt idx="4957">
                  <c:v>12/10/14 8:12</c:v>
                </c:pt>
                <c:pt idx="4958">
                  <c:v>12/10/14 8:14</c:v>
                </c:pt>
                <c:pt idx="4959">
                  <c:v>12/10/14 8:15</c:v>
                </c:pt>
                <c:pt idx="4960">
                  <c:v>12/10/14 8:17</c:v>
                </c:pt>
                <c:pt idx="4961">
                  <c:v>12/10/14 8:19</c:v>
                </c:pt>
                <c:pt idx="4962">
                  <c:v>12/10/14 8:19</c:v>
                </c:pt>
                <c:pt idx="4963">
                  <c:v>12/10/14 8:22</c:v>
                </c:pt>
                <c:pt idx="4964">
                  <c:v>12/10/14 8:30</c:v>
                </c:pt>
                <c:pt idx="4965">
                  <c:v>12/10/14 8:31</c:v>
                </c:pt>
                <c:pt idx="4966">
                  <c:v>12/10/14 8:34</c:v>
                </c:pt>
                <c:pt idx="4967">
                  <c:v>12/10/14 8:34</c:v>
                </c:pt>
                <c:pt idx="4968">
                  <c:v>12/10/14 8:34</c:v>
                </c:pt>
                <c:pt idx="4969">
                  <c:v>12/10/14 8:36</c:v>
                </c:pt>
                <c:pt idx="4970">
                  <c:v>12/10/14 8:37</c:v>
                </c:pt>
                <c:pt idx="4971">
                  <c:v>12/10/14 8:39</c:v>
                </c:pt>
                <c:pt idx="4972">
                  <c:v>12/10/14 8:41</c:v>
                </c:pt>
                <c:pt idx="4973">
                  <c:v>12/10/14 8:41</c:v>
                </c:pt>
                <c:pt idx="4974">
                  <c:v>12/10/14 8:41</c:v>
                </c:pt>
                <c:pt idx="4975">
                  <c:v>12/10/14 8:43</c:v>
                </c:pt>
                <c:pt idx="4976">
                  <c:v>12/10/14 8:44</c:v>
                </c:pt>
                <c:pt idx="4977">
                  <c:v>12/10/14 8:46</c:v>
                </c:pt>
                <c:pt idx="4978">
                  <c:v>12/10/14 8:50</c:v>
                </c:pt>
                <c:pt idx="4979">
                  <c:v>12/10/14 8:51</c:v>
                </c:pt>
                <c:pt idx="4980">
                  <c:v>12/10/14 8:51</c:v>
                </c:pt>
                <c:pt idx="4981">
                  <c:v>12/10/14 8:55</c:v>
                </c:pt>
                <c:pt idx="4982">
                  <c:v>12/10/14 8:55</c:v>
                </c:pt>
                <c:pt idx="4983">
                  <c:v>12/10/14 8:56</c:v>
                </c:pt>
                <c:pt idx="4984">
                  <c:v>12/10/14 8:58</c:v>
                </c:pt>
                <c:pt idx="4985">
                  <c:v>12/10/14 9:00</c:v>
                </c:pt>
                <c:pt idx="4986">
                  <c:v>12/10/14 9:02</c:v>
                </c:pt>
                <c:pt idx="4987">
                  <c:v>12/10/14 9:03</c:v>
                </c:pt>
                <c:pt idx="4988">
                  <c:v>12/10/14 9:03</c:v>
                </c:pt>
                <c:pt idx="4989">
                  <c:v>12/10/14 9:05</c:v>
                </c:pt>
                <c:pt idx="4990">
                  <c:v>12/10/14 9:06</c:v>
                </c:pt>
                <c:pt idx="4991">
                  <c:v>12/10/14 9:08</c:v>
                </c:pt>
                <c:pt idx="4992">
                  <c:v>12/10/14 9:12</c:v>
                </c:pt>
                <c:pt idx="4993">
                  <c:v>12/10/14 9:12</c:v>
                </c:pt>
                <c:pt idx="4994">
                  <c:v>12/10/14 9:26</c:v>
                </c:pt>
                <c:pt idx="4995">
                  <c:v>12/10/14 9:26</c:v>
                </c:pt>
                <c:pt idx="4996">
                  <c:v>12/10/14 9:28</c:v>
                </c:pt>
                <c:pt idx="4997">
                  <c:v>12/10/14 9:31</c:v>
                </c:pt>
                <c:pt idx="4998">
                  <c:v>12/10/14 9:33</c:v>
                </c:pt>
                <c:pt idx="4999">
                  <c:v>12/10/14 9:35</c:v>
                </c:pt>
                <c:pt idx="5000">
                  <c:v>12/10/14 9:35</c:v>
                </c:pt>
                <c:pt idx="5001">
                  <c:v>12/10/14 9:36</c:v>
                </c:pt>
                <c:pt idx="5002">
                  <c:v>12/10/14 9:45</c:v>
                </c:pt>
                <c:pt idx="5003">
                  <c:v>12/10/14 9:45</c:v>
                </c:pt>
                <c:pt idx="5004">
                  <c:v>12/10/14 9:45</c:v>
                </c:pt>
                <c:pt idx="5005">
                  <c:v>12/10/14 9:46</c:v>
                </c:pt>
                <c:pt idx="5006">
                  <c:v>12/10/14 9:53</c:v>
                </c:pt>
                <c:pt idx="5007">
                  <c:v>12/10/14 9:54</c:v>
                </c:pt>
                <c:pt idx="5008">
                  <c:v>12/10/14 9:57</c:v>
                </c:pt>
                <c:pt idx="5009">
                  <c:v>12/10/14 9:57</c:v>
                </c:pt>
                <c:pt idx="5010">
                  <c:v>12/10/14 9:58</c:v>
                </c:pt>
                <c:pt idx="5011">
                  <c:v>12/10/14 10:03</c:v>
                </c:pt>
                <c:pt idx="5012">
                  <c:v>12/10/14 10:03</c:v>
                </c:pt>
                <c:pt idx="5013">
                  <c:v>12/10/14 10:05</c:v>
                </c:pt>
                <c:pt idx="5014">
                  <c:v>12/10/14 10:05</c:v>
                </c:pt>
                <c:pt idx="5015">
                  <c:v>12/10/14 10:05</c:v>
                </c:pt>
                <c:pt idx="5016">
                  <c:v>12/10/14 10:06</c:v>
                </c:pt>
                <c:pt idx="5017">
                  <c:v>12/10/14 10:06</c:v>
                </c:pt>
                <c:pt idx="5018">
                  <c:v>12/10/14 10:06</c:v>
                </c:pt>
                <c:pt idx="5019">
                  <c:v>12/10/14 10:09</c:v>
                </c:pt>
                <c:pt idx="5020">
                  <c:v>12/10/14 10:10</c:v>
                </c:pt>
                <c:pt idx="5021">
                  <c:v>12/10/14 10:10</c:v>
                </c:pt>
                <c:pt idx="5022">
                  <c:v>12/10/14 10:11</c:v>
                </c:pt>
                <c:pt idx="5023">
                  <c:v>12/10/14 10:13</c:v>
                </c:pt>
                <c:pt idx="5024">
                  <c:v>12/10/14 10:19</c:v>
                </c:pt>
                <c:pt idx="5025">
                  <c:v>12/10/14 10:21</c:v>
                </c:pt>
                <c:pt idx="5026">
                  <c:v>12/10/14 10:24</c:v>
                </c:pt>
                <c:pt idx="5027">
                  <c:v>12/10/14 10:29</c:v>
                </c:pt>
                <c:pt idx="5028">
                  <c:v>12/10/14 10:29</c:v>
                </c:pt>
                <c:pt idx="5029">
                  <c:v>12/10/14 10:30</c:v>
                </c:pt>
                <c:pt idx="5030">
                  <c:v>12/10/14 10:34</c:v>
                </c:pt>
                <c:pt idx="5031">
                  <c:v>12/10/14 10:41</c:v>
                </c:pt>
                <c:pt idx="5032">
                  <c:v>12/10/14 10:49</c:v>
                </c:pt>
                <c:pt idx="5033">
                  <c:v>12/10/14 10:51</c:v>
                </c:pt>
                <c:pt idx="5034">
                  <c:v>12/10/14 10:53</c:v>
                </c:pt>
                <c:pt idx="5035">
                  <c:v>12/10/14 10:53</c:v>
                </c:pt>
                <c:pt idx="5036">
                  <c:v>12/10/14 10:53</c:v>
                </c:pt>
                <c:pt idx="5037">
                  <c:v>12/10/14 10:54</c:v>
                </c:pt>
                <c:pt idx="5038">
                  <c:v>12/10/14 10:55</c:v>
                </c:pt>
                <c:pt idx="5039">
                  <c:v>12/10/14 10:55</c:v>
                </c:pt>
                <c:pt idx="5040">
                  <c:v>12/10/14 10:59</c:v>
                </c:pt>
                <c:pt idx="5041">
                  <c:v>12/10/14 10:59</c:v>
                </c:pt>
                <c:pt idx="5042">
                  <c:v>12/10/14 10:59</c:v>
                </c:pt>
                <c:pt idx="5043">
                  <c:v>12/10/14 11:01</c:v>
                </c:pt>
                <c:pt idx="5044">
                  <c:v>12/10/14 11:01</c:v>
                </c:pt>
                <c:pt idx="5045">
                  <c:v>12/10/14 11:01</c:v>
                </c:pt>
                <c:pt idx="5046">
                  <c:v>12/10/14 11:03</c:v>
                </c:pt>
                <c:pt idx="5047">
                  <c:v>12/10/14 11:04</c:v>
                </c:pt>
                <c:pt idx="5048">
                  <c:v>12/10/14 11:06</c:v>
                </c:pt>
                <c:pt idx="5049">
                  <c:v>12/10/14 11:06</c:v>
                </c:pt>
                <c:pt idx="5050">
                  <c:v>12/10/14 11:10</c:v>
                </c:pt>
                <c:pt idx="5051">
                  <c:v>12/10/14 11:10</c:v>
                </c:pt>
                <c:pt idx="5052">
                  <c:v>12/10/14 11:11</c:v>
                </c:pt>
                <c:pt idx="5053">
                  <c:v>12/10/14 11:14</c:v>
                </c:pt>
                <c:pt idx="5054">
                  <c:v>12/10/14 11:14</c:v>
                </c:pt>
                <c:pt idx="5055">
                  <c:v>12/10/14 11:15</c:v>
                </c:pt>
                <c:pt idx="5056">
                  <c:v>12/10/14 11:17</c:v>
                </c:pt>
                <c:pt idx="5057">
                  <c:v>12/10/14 11:17</c:v>
                </c:pt>
                <c:pt idx="5058">
                  <c:v>12/10/14 11:17</c:v>
                </c:pt>
                <c:pt idx="5059">
                  <c:v>12/10/14 11:19</c:v>
                </c:pt>
                <c:pt idx="5060">
                  <c:v>12/10/14 11:24</c:v>
                </c:pt>
                <c:pt idx="5061">
                  <c:v>12/10/14 11:26</c:v>
                </c:pt>
                <c:pt idx="5062">
                  <c:v>12/10/14 11:26</c:v>
                </c:pt>
                <c:pt idx="5063">
                  <c:v>12/10/14 11:31</c:v>
                </c:pt>
                <c:pt idx="5064">
                  <c:v>12/10/14 11:31</c:v>
                </c:pt>
                <c:pt idx="5065">
                  <c:v>12/10/14 11:31</c:v>
                </c:pt>
                <c:pt idx="5066">
                  <c:v>12/10/14 11:33</c:v>
                </c:pt>
                <c:pt idx="5067">
                  <c:v>12/10/14 11:35</c:v>
                </c:pt>
                <c:pt idx="5068">
                  <c:v>12/10/14 11:35</c:v>
                </c:pt>
                <c:pt idx="5069">
                  <c:v>12/10/14 11:37</c:v>
                </c:pt>
                <c:pt idx="5070">
                  <c:v>12/10/14 11:41</c:v>
                </c:pt>
                <c:pt idx="5071">
                  <c:v>12/10/14 11:50</c:v>
                </c:pt>
                <c:pt idx="5072">
                  <c:v>12/10/14 11:52</c:v>
                </c:pt>
                <c:pt idx="5073">
                  <c:v>12/10/14 11:53</c:v>
                </c:pt>
                <c:pt idx="5074">
                  <c:v>12/10/14 11:56</c:v>
                </c:pt>
                <c:pt idx="5075">
                  <c:v>12/10/14 11:56</c:v>
                </c:pt>
                <c:pt idx="5076">
                  <c:v>12/10/14 11:57</c:v>
                </c:pt>
                <c:pt idx="5077">
                  <c:v>12/10/14 12:00</c:v>
                </c:pt>
                <c:pt idx="5078">
                  <c:v>12/10/14 12:04</c:v>
                </c:pt>
                <c:pt idx="5079">
                  <c:v>12/10/14 12:04</c:v>
                </c:pt>
                <c:pt idx="5080">
                  <c:v>12/10/14 12:05</c:v>
                </c:pt>
                <c:pt idx="5081">
                  <c:v>12/10/14 12:07</c:v>
                </c:pt>
                <c:pt idx="5082">
                  <c:v>12/10/14 12:09</c:v>
                </c:pt>
                <c:pt idx="5083">
                  <c:v>12/10/14 12:09</c:v>
                </c:pt>
                <c:pt idx="5084">
                  <c:v>12/10/14 12:13</c:v>
                </c:pt>
                <c:pt idx="5085">
                  <c:v>12/10/14 12:13</c:v>
                </c:pt>
                <c:pt idx="5086">
                  <c:v>12/10/14 12:15</c:v>
                </c:pt>
                <c:pt idx="5087">
                  <c:v>12/10/14 12:19</c:v>
                </c:pt>
                <c:pt idx="5088">
                  <c:v>12/10/14 12:20</c:v>
                </c:pt>
                <c:pt idx="5089">
                  <c:v>12/10/14 12:23</c:v>
                </c:pt>
                <c:pt idx="5090">
                  <c:v>12/10/14 12:24</c:v>
                </c:pt>
                <c:pt idx="5091">
                  <c:v>12/10/14 12:25</c:v>
                </c:pt>
                <c:pt idx="5092">
                  <c:v>12/10/14 12:26</c:v>
                </c:pt>
                <c:pt idx="5093">
                  <c:v>12/10/14 12:30</c:v>
                </c:pt>
                <c:pt idx="5094">
                  <c:v>12/10/14 12:31</c:v>
                </c:pt>
                <c:pt idx="5095">
                  <c:v>12/10/14 12:31</c:v>
                </c:pt>
                <c:pt idx="5096">
                  <c:v>12/10/14 12:33</c:v>
                </c:pt>
                <c:pt idx="5097">
                  <c:v>12/10/14 12:36</c:v>
                </c:pt>
                <c:pt idx="5098">
                  <c:v>12/10/14 12:38</c:v>
                </c:pt>
                <c:pt idx="5099">
                  <c:v>12/10/14 12:39</c:v>
                </c:pt>
                <c:pt idx="5100">
                  <c:v>12/10/14 12:40</c:v>
                </c:pt>
                <c:pt idx="5101">
                  <c:v>12/10/14 12:40</c:v>
                </c:pt>
                <c:pt idx="5102">
                  <c:v>12/10/14 12:41</c:v>
                </c:pt>
                <c:pt idx="5103">
                  <c:v>12/10/14 12:42</c:v>
                </c:pt>
                <c:pt idx="5104">
                  <c:v>12/10/14 12:42</c:v>
                </c:pt>
                <c:pt idx="5105">
                  <c:v>12/10/14 12:43</c:v>
                </c:pt>
                <c:pt idx="5106">
                  <c:v>12/10/14 12:45</c:v>
                </c:pt>
                <c:pt idx="5107">
                  <c:v>12/10/14 12:45</c:v>
                </c:pt>
                <c:pt idx="5108">
                  <c:v>12/10/14 12:45</c:v>
                </c:pt>
                <c:pt idx="5109">
                  <c:v>12/10/14 12:47</c:v>
                </c:pt>
                <c:pt idx="5110">
                  <c:v>12/10/14 12:49</c:v>
                </c:pt>
                <c:pt idx="5111">
                  <c:v>12/10/14 12:51</c:v>
                </c:pt>
                <c:pt idx="5112">
                  <c:v>12/10/14 12:51</c:v>
                </c:pt>
                <c:pt idx="5113">
                  <c:v>12/10/14 12:51</c:v>
                </c:pt>
                <c:pt idx="5114">
                  <c:v>12/10/14 12:57</c:v>
                </c:pt>
                <c:pt idx="5115">
                  <c:v>12/10/14 12:58</c:v>
                </c:pt>
                <c:pt idx="5116">
                  <c:v>12/10/14 12:58</c:v>
                </c:pt>
                <c:pt idx="5117">
                  <c:v>12/10/14 13:00</c:v>
                </c:pt>
                <c:pt idx="5118">
                  <c:v>12/10/14 13:00</c:v>
                </c:pt>
                <c:pt idx="5119">
                  <c:v>12/10/14 13:04</c:v>
                </c:pt>
                <c:pt idx="5120">
                  <c:v>12/10/14 13:06</c:v>
                </c:pt>
                <c:pt idx="5121">
                  <c:v>12/10/14 13:08</c:v>
                </c:pt>
                <c:pt idx="5122">
                  <c:v>12/10/14 13:10</c:v>
                </c:pt>
                <c:pt idx="5123">
                  <c:v>12/10/14 13:13</c:v>
                </c:pt>
                <c:pt idx="5124">
                  <c:v>12/10/14 13:14</c:v>
                </c:pt>
                <c:pt idx="5125">
                  <c:v>12/10/14 13:15</c:v>
                </c:pt>
                <c:pt idx="5126">
                  <c:v>12/10/14 13:17</c:v>
                </c:pt>
                <c:pt idx="5127">
                  <c:v>12/10/14 13:18</c:v>
                </c:pt>
                <c:pt idx="5128">
                  <c:v>12/10/14 13:18</c:v>
                </c:pt>
                <c:pt idx="5129">
                  <c:v>12/10/14 13:22</c:v>
                </c:pt>
                <c:pt idx="5130">
                  <c:v>12/10/14 13:24</c:v>
                </c:pt>
                <c:pt idx="5131">
                  <c:v>12/10/14 13:27</c:v>
                </c:pt>
                <c:pt idx="5132">
                  <c:v>12/10/14 13:31</c:v>
                </c:pt>
                <c:pt idx="5133">
                  <c:v>12/10/14 13:33</c:v>
                </c:pt>
                <c:pt idx="5134">
                  <c:v>12/10/14 13:34</c:v>
                </c:pt>
                <c:pt idx="5135">
                  <c:v>12/10/14 13:35</c:v>
                </c:pt>
                <c:pt idx="5136">
                  <c:v>12/10/14 13:37</c:v>
                </c:pt>
                <c:pt idx="5137">
                  <c:v>12/10/14 13:38</c:v>
                </c:pt>
                <c:pt idx="5138">
                  <c:v>12/10/14 13:40</c:v>
                </c:pt>
                <c:pt idx="5139">
                  <c:v>12/10/14 13:40</c:v>
                </c:pt>
                <c:pt idx="5140">
                  <c:v>12/10/14 13:41</c:v>
                </c:pt>
                <c:pt idx="5141">
                  <c:v>12/10/14 13:41</c:v>
                </c:pt>
                <c:pt idx="5142">
                  <c:v>12/10/14 13:41</c:v>
                </c:pt>
                <c:pt idx="5143">
                  <c:v>12/10/14 13:41</c:v>
                </c:pt>
                <c:pt idx="5144">
                  <c:v>12/10/14 13:41</c:v>
                </c:pt>
                <c:pt idx="5145">
                  <c:v>12/10/14 13:41</c:v>
                </c:pt>
                <c:pt idx="5146">
                  <c:v>12/10/14 13:41</c:v>
                </c:pt>
                <c:pt idx="5147">
                  <c:v>12/10/14 13:42</c:v>
                </c:pt>
                <c:pt idx="5148">
                  <c:v>12/10/14 13:42</c:v>
                </c:pt>
                <c:pt idx="5149">
                  <c:v>12/10/14 13:43</c:v>
                </c:pt>
                <c:pt idx="5150">
                  <c:v>12/10/14 13:47</c:v>
                </c:pt>
                <c:pt idx="5151">
                  <c:v>12/10/14 13:49</c:v>
                </c:pt>
                <c:pt idx="5152">
                  <c:v>12/10/14 13:52</c:v>
                </c:pt>
                <c:pt idx="5153">
                  <c:v>12/10/14 13:54</c:v>
                </c:pt>
                <c:pt idx="5154">
                  <c:v>12/10/14 13:56</c:v>
                </c:pt>
                <c:pt idx="5155">
                  <c:v>12/10/14 13:57</c:v>
                </c:pt>
                <c:pt idx="5156">
                  <c:v>12/10/14 13:59</c:v>
                </c:pt>
                <c:pt idx="5157">
                  <c:v>12/10/14 13:59</c:v>
                </c:pt>
                <c:pt idx="5158">
                  <c:v>12/10/14 14:02</c:v>
                </c:pt>
                <c:pt idx="5159">
                  <c:v>12/10/14 14:04</c:v>
                </c:pt>
                <c:pt idx="5160">
                  <c:v>12/10/14 14:07</c:v>
                </c:pt>
                <c:pt idx="5161">
                  <c:v>12/10/14 14:08</c:v>
                </c:pt>
                <c:pt idx="5162">
                  <c:v>12/10/14 14:08</c:v>
                </c:pt>
                <c:pt idx="5163">
                  <c:v>12/10/14 14:11</c:v>
                </c:pt>
                <c:pt idx="5164">
                  <c:v>12/10/14 14:12</c:v>
                </c:pt>
                <c:pt idx="5165">
                  <c:v>12/10/14 14:12</c:v>
                </c:pt>
                <c:pt idx="5166">
                  <c:v>12/10/14 14:14</c:v>
                </c:pt>
                <c:pt idx="5167">
                  <c:v>12/10/14 14:16</c:v>
                </c:pt>
                <c:pt idx="5168">
                  <c:v>12/10/14 14:19</c:v>
                </c:pt>
                <c:pt idx="5169">
                  <c:v>12/10/14 14:20</c:v>
                </c:pt>
                <c:pt idx="5170">
                  <c:v>12/10/14 14:21</c:v>
                </c:pt>
                <c:pt idx="5171">
                  <c:v>12/10/14 14:27</c:v>
                </c:pt>
                <c:pt idx="5172">
                  <c:v>12/10/14 14:27</c:v>
                </c:pt>
                <c:pt idx="5173">
                  <c:v>12/10/14 14:28</c:v>
                </c:pt>
                <c:pt idx="5174">
                  <c:v>12/10/14 14:28</c:v>
                </c:pt>
                <c:pt idx="5175">
                  <c:v>12/10/14 14:28</c:v>
                </c:pt>
                <c:pt idx="5176">
                  <c:v>12/10/14 14:28</c:v>
                </c:pt>
                <c:pt idx="5177">
                  <c:v>12/10/14 14:28</c:v>
                </c:pt>
                <c:pt idx="5178">
                  <c:v>12/10/14 14:28</c:v>
                </c:pt>
                <c:pt idx="5179">
                  <c:v>12/10/14 14:28</c:v>
                </c:pt>
                <c:pt idx="5180">
                  <c:v>12/10/14 14:28</c:v>
                </c:pt>
                <c:pt idx="5181">
                  <c:v>12/10/14 14:28</c:v>
                </c:pt>
                <c:pt idx="5182">
                  <c:v>12/10/14 14:28</c:v>
                </c:pt>
                <c:pt idx="5183">
                  <c:v>12/10/14 14:28</c:v>
                </c:pt>
                <c:pt idx="5184">
                  <c:v>12/10/14 14:28</c:v>
                </c:pt>
                <c:pt idx="5185">
                  <c:v>12/10/14 14:28</c:v>
                </c:pt>
                <c:pt idx="5186">
                  <c:v>12/10/14 14:28</c:v>
                </c:pt>
                <c:pt idx="5187">
                  <c:v>12/10/14 14:29</c:v>
                </c:pt>
                <c:pt idx="5188">
                  <c:v>12/10/14 14:29</c:v>
                </c:pt>
                <c:pt idx="5189">
                  <c:v>12/10/14 14:29</c:v>
                </c:pt>
                <c:pt idx="5190">
                  <c:v>12/10/14 14:29</c:v>
                </c:pt>
                <c:pt idx="5191">
                  <c:v>12/10/14 14:29</c:v>
                </c:pt>
                <c:pt idx="5192">
                  <c:v>12/10/14 14:29</c:v>
                </c:pt>
                <c:pt idx="5193">
                  <c:v>12/10/14 14:29</c:v>
                </c:pt>
                <c:pt idx="5194">
                  <c:v>12/10/14 14:29</c:v>
                </c:pt>
                <c:pt idx="5195">
                  <c:v>12/10/14 14:29</c:v>
                </c:pt>
                <c:pt idx="5196">
                  <c:v>12/10/14 14:29</c:v>
                </c:pt>
                <c:pt idx="5197">
                  <c:v>12/10/14 14:29</c:v>
                </c:pt>
                <c:pt idx="5198">
                  <c:v>12/10/14 14:29</c:v>
                </c:pt>
                <c:pt idx="5199">
                  <c:v>12/10/14 14:29</c:v>
                </c:pt>
                <c:pt idx="5200">
                  <c:v>12/10/14 14:29</c:v>
                </c:pt>
                <c:pt idx="5201">
                  <c:v>12/10/14 14:29</c:v>
                </c:pt>
                <c:pt idx="5202">
                  <c:v>12/10/14 14:29</c:v>
                </c:pt>
                <c:pt idx="5203">
                  <c:v>12/10/14 14:29</c:v>
                </c:pt>
                <c:pt idx="5204">
                  <c:v>12/10/14 14:29</c:v>
                </c:pt>
                <c:pt idx="5205">
                  <c:v>12/10/14 14:29</c:v>
                </c:pt>
                <c:pt idx="5206">
                  <c:v>12/10/14 14:29</c:v>
                </c:pt>
                <c:pt idx="5207">
                  <c:v>12/10/14 14:30</c:v>
                </c:pt>
                <c:pt idx="5208">
                  <c:v>12/10/14 14:30</c:v>
                </c:pt>
                <c:pt idx="5209">
                  <c:v>12/10/14 14:30</c:v>
                </c:pt>
                <c:pt idx="5210">
                  <c:v>12/10/14 14:30</c:v>
                </c:pt>
                <c:pt idx="5211">
                  <c:v>12/10/14 14:30</c:v>
                </c:pt>
                <c:pt idx="5212">
                  <c:v>12/10/14 14:30</c:v>
                </c:pt>
                <c:pt idx="5213">
                  <c:v>12/10/14 14:30</c:v>
                </c:pt>
                <c:pt idx="5214">
                  <c:v>12/10/14 14:30</c:v>
                </c:pt>
                <c:pt idx="5215">
                  <c:v>12/10/14 14:30</c:v>
                </c:pt>
                <c:pt idx="5216">
                  <c:v>12/10/14 14:30</c:v>
                </c:pt>
                <c:pt idx="5217">
                  <c:v>12/10/14 14:30</c:v>
                </c:pt>
                <c:pt idx="5218">
                  <c:v>12/10/14 14:31</c:v>
                </c:pt>
                <c:pt idx="5219">
                  <c:v>12/10/14 14:31</c:v>
                </c:pt>
                <c:pt idx="5220">
                  <c:v>12/10/14 14:31</c:v>
                </c:pt>
                <c:pt idx="5221">
                  <c:v>12/10/14 14:31</c:v>
                </c:pt>
                <c:pt idx="5222">
                  <c:v>12/10/14 14:31</c:v>
                </c:pt>
                <c:pt idx="5223">
                  <c:v>12/10/14 14:31</c:v>
                </c:pt>
                <c:pt idx="5224">
                  <c:v>12/10/14 14:31</c:v>
                </c:pt>
                <c:pt idx="5225">
                  <c:v>12/10/14 14:31</c:v>
                </c:pt>
                <c:pt idx="5226">
                  <c:v>12/10/14 14:31</c:v>
                </c:pt>
                <c:pt idx="5227">
                  <c:v>12/10/14 14:31</c:v>
                </c:pt>
                <c:pt idx="5228">
                  <c:v>12/10/14 14:32</c:v>
                </c:pt>
                <c:pt idx="5229">
                  <c:v>12/10/14 14:32</c:v>
                </c:pt>
                <c:pt idx="5230">
                  <c:v>12/10/14 14:32</c:v>
                </c:pt>
                <c:pt idx="5231">
                  <c:v>12/10/14 14:32</c:v>
                </c:pt>
                <c:pt idx="5232">
                  <c:v>12/10/14 14:32</c:v>
                </c:pt>
                <c:pt idx="5233">
                  <c:v>12/10/14 14:32</c:v>
                </c:pt>
                <c:pt idx="5234">
                  <c:v>12/10/14 14:32</c:v>
                </c:pt>
                <c:pt idx="5235">
                  <c:v>12/10/14 14:32</c:v>
                </c:pt>
                <c:pt idx="5236">
                  <c:v>12/10/14 14:32</c:v>
                </c:pt>
                <c:pt idx="5237">
                  <c:v>12/10/14 14:32</c:v>
                </c:pt>
                <c:pt idx="5238">
                  <c:v>12/10/14 14:32</c:v>
                </c:pt>
                <c:pt idx="5239">
                  <c:v>12/10/14 14:32</c:v>
                </c:pt>
                <c:pt idx="5240">
                  <c:v>12/10/14 14:32</c:v>
                </c:pt>
                <c:pt idx="5241">
                  <c:v>12/10/14 14:32</c:v>
                </c:pt>
                <c:pt idx="5242">
                  <c:v>12/10/14 14:33</c:v>
                </c:pt>
                <c:pt idx="5243">
                  <c:v>12/10/14 14:33</c:v>
                </c:pt>
                <c:pt idx="5244">
                  <c:v>12/10/14 14:33</c:v>
                </c:pt>
                <c:pt idx="5245">
                  <c:v>12/10/14 14:33</c:v>
                </c:pt>
                <c:pt idx="5246">
                  <c:v>12/10/14 14:33</c:v>
                </c:pt>
                <c:pt idx="5247">
                  <c:v>12/10/14 14:33</c:v>
                </c:pt>
                <c:pt idx="5248">
                  <c:v>12/10/14 14:33</c:v>
                </c:pt>
                <c:pt idx="5249">
                  <c:v>12/10/14 14:33</c:v>
                </c:pt>
                <c:pt idx="5250">
                  <c:v>12/10/14 14:33</c:v>
                </c:pt>
                <c:pt idx="5251">
                  <c:v>12/10/14 14:33</c:v>
                </c:pt>
                <c:pt idx="5252">
                  <c:v>12/10/14 14:33</c:v>
                </c:pt>
                <c:pt idx="5253">
                  <c:v>12/10/14 14:33</c:v>
                </c:pt>
                <c:pt idx="5254">
                  <c:v>12/10/14 14:33</c:v>
                </c:pt>
                <c:pt idx="5255">
                  <c:v>12/10/14 14:33</c:v>
                </c:pt>
                <c:pt idx="5256">
                  <c:v>12/10/14 14:33</c:v>
                </c:pt>
                <c:pt idx="5257">
                  <c:v>12/10/14 14:33</c:v>
                </c:pt>
                <c:pt idx="5258">
                  <c:v>12/10/14 14:33</c:v>
                </c:pt>
                <c:pt idx="5259">
                  <c:v>12/10/14 14:34</c:v>
                </c:pt>
                <c:pt idx="5260">
                  <c:v>12/10/14 14:34</c:v>
                </c:pt>
                <c:pt idx="5261">
                  <c:v>12/10/14 14:34</c:v>
                </c:pt>
                <c:pt idx="5262">
                  <c:v>12/10/14 14:34</c:v>
                </c:pt>
                <c:pt idx="5263">
                  <c:v>12/10/14 14:34</c:v>
                </c:pt>
                <c:pt idx="5264">
                  <c:v>12/10/14 14:34</c:v>
                </c:pt>
                <c:pt idx="5265">
                  <c:v>12/10/14 14:34</c:v>
                </c:pt>
                <c:pt idx="5266">
                  <c:v>12/10/14 14:34</c:v>
                </c:pt>
                <c:pt idx="5267">
                  <c:v>12/10/14 14:34</c:v>
                </c:pt>
                <c:pt idx="5268">
                  <c:v>12/10/14 14:34</c:v>
                </c:pt>
                <c:pt idx="5269">
                  <c:v>12/10/14 14:34</c:v>
                </c:pt>
                <c:pt idx="5270">
                  <c:v>12/10/14 14:34</c:v>
                </c:pt>
                <c:pt idx="5271">
                  <c:v>12/10/14 14:34</c:v>
                </c:pt>
                <c:pt idx="5272">
                  <c:v>12/10/14 14:34</c:v>
                </c:pt>
                <c:pt idx="5273">
                  <c:v>12/10/14 14:35</c:v>
                </c:pt>
                <c:pt idx="5274">
                  <c:v>12/10/14 14:35</c:v>
                </c:pt>
                <c:pt idx="5275">
                  <c:v>12/10/14 14:35</c:v>
                </c:pt>
                <c:pt idx="5276">
                  <c:v>12/10/14 14:35</c:v>
                </c:pt>
                <c:pt idx="5277">
                  <c:v>12/10/14 14:35</c:v>
                </c:pt>
                <c:pt idx="5278">
                  <c:v>12/10/14 14:35</c:v>
                </c:pt>
                <c:pt idx="5279">
                  <c:v>12/10/14 14:35</c:v>
                </c:pt>
                <c:pt idx="5280">
                  <c:v>12/10/14 14:35</c:v>
                </c:pt>
                <c:pt idx="5281">
                  <c:v>12/10/14 14:35</c:v>
                </c:pt>
                <c:pt idx="5282">
                  <c:v>12/10/14 14:35</c:v>
                </c:pt>
                <c:pt idx="5283">
                  <c:v>12/10/14 14:35</c:v>
                </c:pt>
                <c:pt idx="5284">
                  <c:v>12/10/14 14:35</c:v>
                </c:pt>
                <c:pt idx="5285">
                  <c:v>12/10/14 14:35</c:v>
                </c:pt>
                <c:pt idx="5286">
                  <c:v>12/10/14 14:35</c:v>
                </c:pt>
                <c:pt idx="5287">
                  <c:v>12/10/14 14:35</c:v>
                </c:pt>
                <c:pt idx="5288">
                  <c:v>12/10/14 14:35</c:v>
                </c:pt>
                <c:pt idx="5289">
                  <c:v>12/10/14 14:36</c:v>
                </c:pt>
                <c:pt idx="5290">
                  <c:v>12/10/14 14:36</c:v>
                </c:pt>
                <c:pt idx="5291">
                  <c:v>12/10/14 14:36</c:v>
                </c:pt>
                <c:pt idx="5292">
                  <c:v>12/10/14 14:36</c:v>
                </c:pt>
                <c:pt idx="5293">
                  <c:v>12/10/14 14:36</c:v>
                </c:pt>
                <c:pt idx="5294">
                  <c:v>12/10/14 14:36</c:v>
                </c:pt>
                <c:pt idx="5295">
                  <c:v>12/10/14 14:36</c:v>
                </c:pt>
                <c:pt idx="5296">
                  <c:v>12/10/14 14:36</c:v>
                </c:pt>
                <c:pt idx="5297">
                  <c:v>12/10/14 14:36</c:v>
                </c:pt>
                <c:pt idx="5298">
                  <c:v>12/10/14 14:36</c:v>
                </c:pt>
                <c:pt idx="5299">
                  <c:v>12/10/14 14:36</c:v>
                </c:pt>
                <c:pt idx="5300">
                  <c:v>12/10/14 14:36</c:v>
                </c:pt>
                <c:pt idx="5301">
                  <c:v>12/10/14 14:36</c:v>
                </c:pt>
                <c:pt idx="5302">
                  <c:v>12/10/14 14:36</c:v>
                </c:pt>
                <c:pt idx="5303">
                  <c:v>12/10/14 14:37</c:v>
                </c:pt>
                <c:pt idx="5304">
                  <c:v>12/10/14 14:37</c:v>
                </c:pt>
                <c:pt idx="5305">
                  <c:v>12/10/14 14:37</c:v>
                </c:pt>
                <c:pt idx="5306">
                  <c:v>12/10/14 14:37</c:v>
                </c:pt>
                <c:pt idx="5307">
                  <c:v>12/10/14 14:37</c:v>
                </c:pt>
                <c:pt idx="5308">
                  <c:v>12/10/14 14:37</c:v>
                </c:pt>
                <c:pt idx="5309">
                  <c:v>12/10/14 14:37</c:v>
                </c:pt>
                <c:pt idx="5310">
                  <c:v>12/10/14 14:37</c:v>
                </c:pt>
                <c:pt idx="5311">
                  <c:v>12/10/14 14:37</c:v>
                </c:pt>
                <c:pt idx="5312">
                  <c:v>12/10/14 14:37</c:v>
                </c:pt>
                <c:pt idx="5313">
                  <c:v>12/10/14 14:37</c:v>
                </c:pt>
                <c:pt idx="5314">
                  <c:v>12/10/14 14:37</c:v>
                </c:pt>
                <c:pt idx="5315">
                  <c:v>12/10/14 14:37</c:v>
                </c:pt>
                <c:pt idx="5316">
                  <c:v>12/10/14 14:37</c:v>
                </c:pt>
                <c:pt idx="5317">
                  <c:v>12/10/14 14:37</c:v>
                </c:pt>
                <c:pt idx="5318">
                  <c:v>12/10/14 14:37</c:v>
                </c:pt>
                <c:pt idx="5319">
                  <c:v>12/10/14 14:37</c:v>
                </c:pt>
                <c:pt idx="5320">
                  <c:v>12/10/14 14:38</c:v>
                </c:pt>
                <c:pt idx="5321">
                  <c:v>12/10/14 14:38</c:v>
                </c:pt>
                <c:pt idx="5322">
                  <c:v>12/10/14 14:38</c:v>
                </c:pt>
                <c:pt idx="5323">
                  <c:v>12/10/14 14:38</c:v>
                </c:pt>
                <c:pt idx="5324">
                  <c:v>12/10/14 14:38</c:v>
                </c:pt>
                <c:pt idx="5325">
                  <c:v>12/10/14 14:38</c:v>
                </c:pt>
                <c:pt idx="5326">
                  <c:v>12/10/14 14:38</c:v>
                </c:pt>
                <c:pt idx="5327">
                  <c:v>12/10/14 14:38</c:v>
                </c:pt>
                <c:pt idx="5328">
                  <c:v>12/10/14 14:38</c:v>
                </c:pt>
                <c:pt idx="5329">
                  <c:v>12/10/14 14:38</c:v>
                </c:pt>
                <c:pt idx="5330">
                  <c:v>12/10/14 14:38</c:v>
                </c:pt>
                <c:pt idx="5331">
                  <c:v>12/10/14 14:38</c:v>
                </c:pt>
                <c:pt idx="5332">
                  <c:v>12/10/14 14:38</c:v>
                </c:pt>
                <c:pt idx="5333">
                  <c:v>12/10/14 14:38</c:v>
                </c:pt>
                <c:pt idx="5334">
                  <c:v>12/10/14 14:38</c:v>
                </c:pt>
                <c:pt idx="5335">
                  <c:v>12/10/14 14:38</c:v>
                </c:pt>
                <c:pt idx="5336">
                  <c:v>12/10/14 14:38</c:v>
                </c:pt>
                <c:pt idx="5337">
                  <c:v>12/10/14 14:38</c:v>
                </c:pt>
                <c:pt idx="5338">
                  <c:v>12/10/14 14:38</c:v>
                </c:pt>
                <c:pt idx="5339">
                  <c:v>12/10/14 14:38</c:v>
                </c:pt>
                <c:pt idx="5340">
                  <c:v>12/10/14 14:38</c:v>
                </c:pt>
                <c:pt idx="5341">
                  <c:v>12/10/14 14:38</c:v>
                </c:pt>
                <c:pt idx="5342">
                  <c:v>12/10/14 14:38</c:v>
                </c:pt>
                <c:pt idx="5343">
                  <c:v>12/10/14 14:38</c:v>
                </c:pt>
                <c:pt idx="5344">
                  <c:v>12/10/14 14:38</c:v>
                </c:pt>
                <c:pt idx="5345">
                  <c:v>12/10/14 14:38</c:v>
                </c:pt>
                <c:pt idx="5346">
                  <c:v>12/10/14 14:38</c:v>
                </c:pt>
                <c:pt idx="5347">
                  <c:v>12/10/14 14:38</c:v>
                </c:pt>
                <c:pt idx="5348">
                  <c:v>12/10/14 14:38</c:v>
                </c:pt>
                <c:pt idx="5349">
                  <c:v>12/10/14 14:38</c:v>
                </c:pt>
                <c:pt idx="5350">
                  <c:v>12/10/14 14:39</c:v>
                </c:pt>
                <c:pt idx="5351">
                  <c:v>12/10/14 14:39</c:v>
                </c:pt>
                <c:pt idx="5352">
                  <c:v>12/10/14 14:39</c:v>
                </c:pt>
                <c:pt idx="5353">
                  <c:v>12/10/14 14:39</c:v>
                </c:pt>
                <c:pt idx="5354">
                  <c:v>12/10/14 14:39</c:v>
                </c:pt>
                <c:pt idx="5355">
                  <c:v>12/10/14 14:39</c:v>
                </c:pt>
                <c:pt idx="5356">
                  <c:v>12/10/14 14:39</c:v>
                </c:pt>
                <c:pt idx="5357">
                  <c:v>12/10/14 14:39</c:v>
                </c:pt>
                <c:pt idx="5358">
                  <c:v>12/10/14 14:39</c:v>
                </c:pt>
                <c:pt idx="5359">
                  <c:v>12/10/14 14:39</c:v>
                </c:pt>
                <c:pt idx="5360">
                  <c:v>12/10/14 14:39</c:v>
                </c:pt>
                <c:pt idx="5361">
                  <c:v>12/10/14 14:39</c:v>
                </c:pt>
                <c:pt idx="5362">
                  <c:v>12/10/14 14:39</c:v>
                </c:pt>
                <c:pt idx="5363">
                  <c:v>12/10/14 14:39</c:v>
                </c:pt>
                <c:pt idx="5364">
                  <c:v>12/10/14 14:39</c:v>
                </c:pt>
                <c:pt idx="5365">
                  <c:v>12/10/14 14:39</c:v>
                </c:pt>
                <c:pt idx="5366">
                  <c:v>12/10/14 14:39</c:v>
                </c:pt>
                <c:pt idx="5367">
                  <c:v>12/10/14 14:39</c:v>
                </c:pt>
                <c:pt idx="5368">
                  <c:v>12/10/14 14:39</c:v>
                </c:pt>
                <c:pt idx="5369">
                  <c:v>12/10/14 14:39</c:v>
                </c:pt>
                <c:pt idx="5370">
                  <c:v>12/10/14 14:39</c:v>
                </c:pt>
                <c:pt idx="5371">
                  <c:v>12/10/14 14:39</c:v>
                </c:pt>
                <c:pt idx="5372">
                  <c:v>12/10/14 14:39</c:v>
                </c:pt>
                <c:pt idx="5373">
                  <c:v>12/10/14 14:39</c:v>
                </c:pt>
                <c:pt idx="5374">
                  <c:v>12/10/14 14:39</c:v>
                </c:pt>
                <c:pt idx="5375">
                  <c:v>12/10/14 14:39</c:v>
                </c:pt>
                <c:pt idx="5376">
                  <c:v>12/10/14 14:39</c:v>
                </c:pt>
                <c:pt idx="5377">
                  <c:v>12/10/14 14:39</c:v>
                </c:pt>
                <c:pt idx="5378">
                  <c:v>12/10/14 14:39</c:v>
                </c:pt>
                <c:pt idx="5379">
                  <c:v>12/10/14 14:39</c:v>
                </c:pt>
                <c:pt idx="5380">
                  <c:v>12/10/14 14:39</c:v>
                </c:pt>
                <c:pt idx="5381">
                  <c:v>12/10/14 14:40</c:v>
                </c:pt>
                <c:pt idx="5382">
                  <c:v>12/10/14 14:40</c:v>
                </c:pt>
                <c:pt idx="5383">
                  <c:v>12/10/14 14:40</c:v>
                </c:pt>
                <c:pt idx="5384">
                  <c:v>12/10/14 14:40</c:v>
                </c:pt>
                <c:pt idx="5385">
                  <c:v>12/10/14 14:40</c:v>
                </c:pt>
                <c:pt idx="5386">
                  <c:v>12/10/14 14:40</c:v>
                </c:pt>
                <c:pt idx="5387">
                  <c:v>12/10/14 14:40</c:v>
                </c:pt>
                <c:pt idx="5388">
                  <c:v>12/10/14 14:40</c:v>
                </c:pt>
                <c:pt idx="5389">
                  <c:v>12/10/14 14:40</c:v>
                </c:pt>
                <c:pt idx="5390">
                  <c:v>12/10/14 14:40</c:v>
                </c:pt>
                <c:pt idx="5391">
                  <c:v>12/10/14 14:40</c:v>
                </c:pt>
                <c:pt idx="5392">
                  <c:v>12/10/14 14:40</c:v>
                </c:pt>
                <c:pt idx="5393">
                  <c:v>12/10/14 14:40</c:v>
                </c:pt>
                <c:pt idx="5394">
                  <c:v>12/10/14 14:40</c:v>
                </c:pt>
                <c:pt idx="5395">
                  <c:v>12/10/14 14:40</c:v>
                </c:pt>
                <c:pt idx="5396">
                  <c:v>12/10/14 14:40</c:v>
                </c:pt>
                <c:pt idx="5397">
                  <c:v>12/10/14 14:40</c:v>
                </c:pt>
                <c:pt idx="5398">
                  <c:v>12/10/14 14:40</c:v>
                </c:pt>
                <c:pt idx="5399">
                  <c:v>12/10/14 14:40</c:v>
                </c:pt>
                <c:pt idx="5400">
                  <c:v>12/10/14 14:40</c:v>
                </c:pt>
                <c:pt idx="5401">
                  <c:v>12/10/14 14:40</c:v>
                </c:pt>
                <c:pt idx="5402">
                  <c:v>12/10/14 14:40</c:v>
                </c:pt>
                <c:pt idx="5403">
                  <c:v>12/10/14 14:40</c:v>
                </c:pt>
                <c:pt idx="5404">
                  <c:v>12/10/14 14:40</c:v>
                </c:pt>
                <c:pt idx="5405">
                  <c:v>12/10/14 14:40</c:v>
                </c:pt>
                <c:pt idx="5406">
                  <c:v>12/10/14 14:40</c:v>
                </c:pt>
                <c:pt idx="5407">
                  <c:v>12/10/14 14:40</c:v>
                </c:pt>
                <c:pt idx="5408">
                  <c:v>12/10/14 14:40</c:v>
                </c:pt>
                <c:pt idx="5409">
                  <c:v>12/10/14 14:40</c:v>
                </c:pt>
                <c:pt idx="5410">
                  <c:v>12/10/14 14:40</c:v>
                </c:pt>
                <c:pt idx="5411">
                  <c:v>12/10/14 14:40</c:v>
                </c:pt>
                <c:pt idx="5412">
                  <c:v>12/10/14 14:40</c:v>
                </c:pt>
                <c:pt idx="5413">
                  <c:v>12/10/14 14:40</c:v>
                </c:pt>
                <c:pt idx="5414">
                  <c:v>12/10/14 14:40</c:v>
                </c:pt>
                <c:pt idx="5415">
                  <c:v>12/10/14 14:40</c:v>
                </c:pt>
                <c:pt idx="5416">
                  <c:v>12/10/14 14:41</c:v>
                </c:pt>
                <c:pt idx="5417">
                  <c:v>12/10/14 14:41</c:v>
                </c:pt>
                <c:pt idx="5418">
                  <c:v>12/10/14 14:41</c:v>
                </c:pt>
                <c:pt idx="5419">
                  <c:v>12/10/14 14:41</c:v>
                </c:pt>
                <c:pt idx="5420">
                  <c:v>12/10/14 14:41</c:v>
                </c:pt>
                <c:pt idx="5421">
                  <c:v>12/10/14 14:41</c:v>
                </c:pt>
                <c:pt idx="5422">
                  <c:v>12/10/14 14:41</c:v>
                </c:pt>
                <c:pt idx="5423">
                  <c:v>12/10/14 14:41</c:v>
                </c:pt>
                <c:pt idx="5424">
                  <c:v>12/10/14 14:41</c:v>
                </c:pt>
                <c:pt idx="5425">
                  <c:v>12/10/14 14:41</c:v>
                </c:pt>
                <c:pt idx="5426">
                  <c:v>12/10/14 14:41</c:v>
                </c:pt>
                <c:pt idx="5427">
                  <c:v>12/10/14 14:41</c:v>
                </c:pt>
                <c:pt idx="5428">
                  <c:v>12/10/14 14:41</c:v>
                </c:pt>
                <c:pt idx="5429">
                  <c:v>12/10/14 14:41</c:v>
                </c:pt>
                <c:pt idx="5430">
                  <c:v>12/10/14 14:41</c:v>
                </c:pt>
                <c:pt idx="5431">
                  <c:v>12/10/14 14:41</c:v>
                </c:pt>
                <c:pt idx="5432">
                  <c:v>12/10/14 14:41</c:v>
                </c:pt>
                <c:pt idx="5433">
                  <c:v>12/10/14 14:41</c:v>
                </c:pt>
                <c:pt idx="5434">
                  <c:v>12/10/14 14:41</c:v>
                </c:pt>
                <c:pt idx="5435">
                  <c:v>12/10/14 14:41</c:v>
                </c:pt>
                <c:pt idx="5436">
                  <c:v>12/10/14 14:41</c:v>
                </c:pt>
                <c:pt idx="5437">
                  <c:v>12/10/14 14:41</c:v>
                </c:pt>
                <c:pt idx="5438">
                  <c:v>12/10/14 14:41</c:v>
                </c:pt>
                <c:pt idx="5439">
                  <c:v>12/10/14 14:41</c:v>
                </c:pt>
                <c:pt idx="5440">
                  <c:v>12/10/14 14:41</c:v>
                </c:pt>
                <c:pt idx="5441">
                  <c:v>12/10/14 14:41</c:v>
                </c:pt>
                <c:pt idx="5442">
                  <c:v>12/10/14 14:41</c:v>
                </c:pt>
                <c:pt idx="5443">
                  <c:v>12/10/14 14:41</c:v>
                </c:pt>
                <c:pt idx="5444">
                  <c:v>12/10/14 14:41</c:v>
                </c:pt>
                <c:pt idx="5445">
                  <c:v>12/10/14 14:41</c:v>
                </c:pt>
                <c:pt idx="5446">
                  <c:v>12/10/14 14:41</c:v>
                </c:pt>
                <c:pt idx="5447">
                  <c:v>12/10/14 14:41</c:v>
                </c:pt>
                <c:pt idx="5448">
                  <c:v>12/10/14 14:41</c:v>
                </c:pt>
                <c:pt idx="5449">
                  <c:v>12/10/14 14:41</c:v>
                </c:pt>
                <c:pt idx="5450">
                  <c:v>12/10/14 14:41</c:v>
                </c:pt>
                <c:pt idx="5451">
                  <c:v>12/10/14 14:41</c:v>
                </c:pt>
                <c:pt idx="5452">
                  <c:v>12/10/14 14:42</c:v>
                </c:pt>
                <c:pt idx="5453">
                  <c:v>12/10/14 14:42</c:v>
                </c:pt>
                <c:pt idx="5454">
                  <c:v>12/10/14 14:42</c:v>
                </c:pt>
                <c:pt idx="5455">
                  <c:v>12/10/14 14:42</c:v>
                </c:pt>
                <c:pt idx="5456">
                  <c:v>12/10/14 14:42</c:v>
                </c:pt>
                <c:pt idx="5457">
                  <c:v>12/10/14 14:42</c:v>
                </c:pt>
                <c:pt idx="5458">
                  <c:v>12/10/14 14:42</c:v>
                </c:pt>
                <c:pt idx="5459">
                  <c:v>12/10/14 14:42</c:v>
                </c:pt>
                <c:pt idx="5460">
                  <c:v>12/10/14 14:42</c:v>
                </c:pt>
                <c:pt idx="5461">
                  <c:v>12/10/14 14:42</c:v>
                </c:pt>
                <c:pt idx="5462">
                  <c:v>12/10/14 14:42</c:v>
                </c:pt>
                <c:pt idx="5463">
                  <c:v>12/10/14 14:42</c:v>
                </c:pt>
                <c:pt idx="5464">
                  <c:v>12/10/14 14:42</c:v>
                </c:pt>
                <c:pt idx="5465">
                  <c:v>12/10/14 14:42</c:v>
                </c:pt>
                <c:pt idx="5466">
                  <c:v>12/10/14 14:42</c:v>
                </c:pt>
                <c:pt idx="5467">
                  <c:v>12/10/14 14:42</c:v>
                </c:pt>
                <c:pt idx="5468">
                  <c:v>12/10/14 14:42</c:v>
                </c:pt>
                <c:pt idx="5469">
                  <c:v>12/10/14 14:42</c:v>
                </c:pt>
                <c:pt idx="5470">
                  <c:v>12/10/14 14:42</c:v>
                </c:pt>
                <c:pt idx="5471">
                  <c:v>12/10/14 14:42</c:v>
                </c:pt>
                <c:pt idx="5472">
                  <c:v>12/10/14 14:42</c:v>
                </c:pt>
                <c:pt idx="5473">
                  <c:v>12/10/14 14:43</c:v>
                </c:pt>
                <c:pt idx="5474">
                  <c:v>12/10/14 14:43</c:v>
                </c:pt>
                <c:pt idx="5475">
                  <c:v>12/10/14 14:43</c:v>
                </c:pt>
                <c:pt idx="5476">
                  <c:v>12/10/14 14:43</c:v>
                </c:pt>
                <c:pt idx="5477">
                  <c:v>12/10/14 14:43</c:v>
                </c:pt>
                <c:pt idx="5478">
                  <c:v>12/10/14 14:43</c:v>
                </c:pt>
                <c:pt idx="5479">
                  <c:v>12/10/14 14:43</c:v>
                </c:pt>
                <c:pt idx="5480">
                  <c:v>12/10/14 14:43</c:v>
                </c:pt>
                <c:pt idx="5481">
                  <c:v>12/10/14 14:43</c:v>
                </c:pt>
                <c:pt idx="5482">
                  <c:v>12/10/14 14:43</c:v>
                </c:pt>
                <c:pt idx="5483">
                  <c:v>12/10/14 14:44</c:v>
                </c:pt>
                <c:pt idx="5484">
                  <c:v>12/10/14 14:45</c:v>
                </c:pt>
                <c:pt idx="5485">
                  <c:v>12/10/14 14:46</c:v>
                </c:pt>
                <c:pt idx="5486">
                  <c:v>12/10/14 14:46</c:v>
                </c:pt>
                <c:pt idx="5487">
                  <c:v>12/10/14 14:46</c:v>
                </c:pt>
                <c:pt idx="5488">
                  <c:v>12/10/14 14:46</c:v>
                </c:pt>
                <c:pt idx="5489">
                  <c:v>12/10/14 14:46</c:v>
                </c:pt>
                <c:pt idx="5490">
                  <c:v>12/10/14 14:46</c:v>
                </c:pt>
                <c:pt idx="5491">
                  <c:v>12/10/14 14:46</c:v>
                </c:pt>
                <c:pt idx="5492">
                  <c:v>12/10/14 14:46</c:v>
                </c:pt>
                <c:pt idx="5493">
                  <c:v>12/10/14 14:46</c:v>
                </c:pt>
                <c:pt idx="5494">
                  <c:v>12/10/14 14:46</c:v>
                </c:pt>
                <c:pt idx="5495">
                  <c:v>12/10/14 14:46</c:v>
                </c:pt>
                <c:pt idx="5496">
                  <c:v>12/10/14 14:47</c:v>
                </c:pt>
                <c:pt idx="5497">
                  <c:v>12/10/14 14:47</c:v>
                </c:pt>
                <c:pt idx="5498">
                  <c:v>12/10/14 14:47</c:v>
                </c:pt>
                <c:pt idx="5499">
                  <c:v>12/10/14 14:47</c:v>
                </c:pt>
                <c:pt idx="5500">
                  <c:v>12/10/14 14:47</c:v>
                </c:pt>
                <c:pt idx="5501">
                  <c:v>12/10/14 14:47</c:v>
                </c:pt>
                <c:pt idx="5502">
                  <c:v>12/10/14 14:48</c:v>
                </c:pt>
                <c:pt idx="5503">
                  <c:v>12/10/14 14:48</c:v>
                </c:pt>
                <c:pt idx="5504">
                  <c:v>12/10/14 14:48</c:v>
                </c:pt>
                <c:pt idx="5505">
                  <c:v>12/10/14 14:48</c:v>
                </c:pt>
                <c:pt idx="5506">
                  <c:v>12/10/14 14:48</c:v>
                </c:pt>
                <c:pt idx="5507">
                  <c:v>12/10/14 14:48</c:v>
                </c:pt>
                <c:pt idx="5508">
                  <c:v>12/10/14 14:48</c:v>
                </c:pt>
                <c:pt idx="5509">
                  <c:v>12/10/14 14:48</c:v>
                </c:pt>
                <c:pt idx="5510">
                  <c:v>12/10/14 14:48</c:v>
                </c:pt>
                <c:pt idx="5511">
                  <c:v>12/10/14 14:48</c:v>
                </c:pt>
                <c:pt idx="5512">
                  <c:v>12/10/14 14:48</c:v>
                </c:pt>
                <c:pt idx="5513">
                  <c:v>12/10/14 14:48</c:v>
                </c:pt>
                <c:pt idx="5514">
                  <c:v>12/10/14 14:48</c:v>
                </c:pt>
                <c:pt idx="5515">
                  <c:v>12/10/14 14:48</c:v>
                </c:pt>
                <c:pt idx="5516">
                  <c:v>12/10/14 14:48</c:v>
                </c:pt>
                <c:pt idx="5517">
                  <c:v>12/10/14 14:48</c:v>
                </c:pt>
                <c:pt idx="5518">
                  <c:v>12/10/14 14:49</c:v>
                </c:pt>
                <c:pt idx="5519">
                  <c:v>12/10/14 14:49</c:v>
                </c:pt>
                <c:pt idx="5520">
                  <c:v>12/10/14 14:49</c:v>
                </c:pt>
                <c:pt idx="5521">
                  <c:v>12/10/14 14:49</c:v>
                </c:pt>
                <c:pt idx="5522">
                  <c:v>12/10/14 14:49</c:v>
                </c:pt>
                <c:pt idx="5523">
                  <c:v>12/10/14 14:49</c:v>
                </c:pt>
                <c:pt idx="5524">
                  <c:v>12/10/14 14:49</c:v>
                </c:pt>
                <c:pt idx="5525">
                  <c:v>12/10/14 14:49</c:v>
                </c:pt>
                <c:pt idx="5526">
                  <c:v>12/10/14 14:49</c:v>
                </c:pt>
                <c:pt idx="5527">
                  <c:v>12/10/14 14:49</c:v>
                </c:pt>
                <c:pt idx="5528">
                  <c:v>12/10/14 14:49</c:v>
                </c:pt>
                <c:pt idx="5529">
                  <c:v>12/10/14 14:49</c:v>
                </c:pt>
                <c:pt idx="5530">
                  <c:v>12/10/14 14:49</c:v>
                </c:pt>
                <c:pt idx="5531">
                  <c:v>12/10/14 14:49</c:v>
                </c:pt>
                <c:pt idx="5532">
                  <c:v>12/10/14 14:49</c:v>
                </c:pt>
                <c:pt idx="5533">
                  <c:v>12/10/14 14:49</c:v>
                </c:pt>
                <c:pt idx="5534">
                  <c:v>12/10/14 14:49</c:v>
                </c:pt>
                <c:pt idx="5535">
                  <c:v>12/10/14 14:49</c:v>
                </c:pt>
                <c:pt idx="5536">
                  <c:v>12/10/14 14:49</c:v>
                </c:pt>
                <c:pt idx="5537">
                  <c:v>12/10/14 14:49</c:v>
                </c:pt>
                <c:pt idx="5538">
                  <c:v>12/10/14 14:49</c:v>
                </c:pt>
                <c:pt idx="5539">
                  <c:v>12/10/14 14:49</c:v>
                </c:pt>
                <c:pt idx="5540">
                  <c:v>12/10/14 14:50</c:v>
                </c:pt>
                <c:pt idx="5541">
                  <c:v>12/10/14 14:50</c:v>
                </c:pt>
                <c:pt idx="5542">
                  <c:v>12/10/14 14:50</c:v>
                </c:pt>
                <c:pt idx="5543">
                  <c:v>12/10/14 14:50</c:v>
                </c:pt>
                <c:pt idx="5544">
                  <c:v>12/10/14 14:50</c:v>
                </c:pt>
                <c:pt idx="5545">
                  <c:v>12/10/14 14:50</c:v>
                </c:pt>
                <c:pt idx="5546">
                  <c:v>12/10/14 14:50</c:v>
                </c:pt>
                <c:pt idx="5547">
                  <c:v>12/10/14 14:50</c:v>
                </c:pt>
                <c:pt idx="5548">
                  <c:v>12/10/14 14:50</c:v>
                </c:pt>
                <c:pt idx="5549">
                  <c:v>12/10/14 14:50</c:v>
                </c:pt>
                <c:pt idx="5550">
                  <c:v>12/10/14 14:50</c:v>
                </c:pt>
                <c:pt idx="5551">
                  <c:v>12/10/14 14:50</c:v>
                </c:pt>
                <c:pt idx="5552">
                  <c:v>12/10/14 14:50</c:v>
                </c:pt>
                <c:pt idx="5553">
                  <c:v>12/10/14 14:50</c:v>
                </c:pt>
                <c:pt idx="5554">
                  <c:v>12/10/14 14:50</c:v>
                </c:pt>
                <c:pt idx="5555">
                  <c:v>12/10/14 14:50</c:v>
                </c:pt>
                <c:pt idx="5556">
                  <c:v>12/10/14 14:50</c:v>
                </c:pt>
                <c:pt idx="5557">
                  <c:v>12/10/14 14:51</c:v>
                </c:pt>
                <c:pt idx="5558">
                  <c:v>12/10/14 14:51</c:v>
                </c:pt>
                <c:pt idx="5559">
                  <c:v>12/10/14 14:51</c:v>
                </c:pt>
                <c:pt idx="5560">
                  <c:v>12/10/14 14:51</c:v>
                </c:pt>
                <c:pt idx="5561">
                  <c:v>12/10/14 14:51</c:v>
                </c:pt>
                <c:pt idx="5562">
                  <c:v>12/10/14 14:51</c:v>
                </c:pt>
                <c:pt idx="5563">
                  <c:v>12/10/14 14:52</c:v>
                </c:pt>
                <c:pt idx="5564">
                  <c:v>12/10/14 14:52</c:v>
                </c:pt>
                <c:pt idx="5565">
                  <c:v>12/10/14 14:52</c:v>
                </c:pt>
                <c:pt idx="5566">
                  <c:v>12/10/14 14:52</c:v>
                </c:pt>
                <c:pt idx="5567">
                  <c:v>12/10/14 14:52</c:v>
                </c:pt>
                <c:pt idx="5568">
                  <c:v>12/10/14 14:52</c:v>
                </c:pt>
                <c:pt idx="5569">
                  <c:v>12/10/14 14:52</c:v>
                </c:pt>
                <c:pt idx="5570">
                  <c:v>12/10/14 14:52</c:v>
                </c:pt>
                <c:pt idx="5571">
                  <c:v>12/10/14 14:52</c:v>
                </c:pt>
                <c:pt idx="5572">
                  <c:v>12/10/14 14:52</c:v>
                </c:pt>
                <c:pt idx="5573">
                  <c:v>12/10/14 14:53</c:v>
                </c:pt>
                <c:pt idx="5574">
                  <c:v>12/10/14 14:53</c:v>
                </c:pt>
                <c:pt idx="5575">
                  <c:v>12/10/14 14:53</c:v>
                </c:pt>
                <c:pt idx="5576">
                  <c:v>12/10/14 14:53</c:v>
                </c:pt>
                <c:pt idx="5577">
                  <c:v>12/10/14 14:53</c:v>
                </c:pt>
                <c:pt idx="5578">
                  <c:v>12/10/14 14:54</c:v>
                </c:pt>
                <c:pt idx="5579">
                  <c:v>12/10/14 14:54</c:v>
                </c:pt>
                <c:pt idx="5580">
                  <c:v>12/10/14 14:54</c:v>
                </c:pt>
                <c:pt idx="5581">
                  <c:v>12/10/14 14:54</c:v>
                </c:pt>
                <c:pt idx="5582">
                  <c:v>12/10/14 14:54</c:v>
                </c:pt>
                <c:pt idx="5583">
                  <c:v>12/10/14 14:54</c:v>
                </c:pt>
                <c:pt idx="5584">
                  <c:v>12/10/14 14:54</c:v>
                </c:pt>
                <c:pt idx="5585">
                  <c:v>12/10/14 14:54</c:v>
                </c:pt>
                <c:pt idx="5586">
                  <c:v>12/10/14 14:54</c:v>
                </c:pt>
                <c:pt idx="5587">
                  <c:v>12/10/14 14:54</c:v>
                </c:pt>
                <c:pt idx="5588">
                  <c:v>12/10/14 14:54</c:v>
                </c:pt>
                <c:pt idx="5589">
                  <c:v>12/10/14 14:54</c:v>
                </c:pt>
                <c:pt idx="5590">
                  <c:v>12/10/14 14:54</c:v>
                </c:pt>
                <c:pt idx="5591">
                  <c:v>12/10/14 14:55</c:v>
                </c:pt>
                <c:pt idx="5592">
                  <c:v>12/10/14 14:55</c:v>
                </c:pt>
                <c:pt idx="5593">
                  <c:v>12/10/14 14:55</c:v>
                </c:pt>
                <c:pt idx="5594">
                  <c:v>12/10/14 14:55</c:v>
                </c:pt>
                <c:pt idx="5595">
                  <c:v>12/10/14 14:55</c:v>
                </c:pt>
                <c:pt idx="5596">
                  <c:v>12/10/14 14:55</c:v>
                </c:pt>
                <c:pt idx="5597">
                  <c:v>12/10/14 14:55</c:v>
                </c:pt>
                <c:pt idx="5598">
                  <c:v>12/10/14 14:55</c:v>
                </c:pt>
                <c:pt idx="5599">
                  <c:v>12/10/14 14:55</c:v>
                </c:pt>
                <c:pt idx="5600">
                  <c:v>12/10/14 14:55</c:v>
                </c:pt>
                <c:pt idx="5601">
                  <c:v>12/10/14 14:55</c:v>
                </c:pt>
                <c:pt idx="5602">
                  <c:v>12/10/14 14:55</c:v>
                </c:pt>
                <c:pt idx="5603">
                  <c:v>12/10/14 14:55</c:v>
                </c:pt>
                <c:pt idx="5604">
                  <c:v>12/10/14 14:55</c:v>
                </c:pt>
                <c:pt idx="5605">
                  <c:v>12/10/14 14:55</c:v>
                </c:pt>
                <c:pt idx="5606">
                  <c:v>12/10/14 14:56</c:v>
                </c:pt>
                <c:pt idx="5607">
                  <c:v>12/10/14 14:56</c:v>
                </c:pt>
                <c:pt idx="5608">
                  <c:v>12/10/14 14:56</c:v>
                </c:pt>
                <c:pt idx="5609">
                  <c:v>12/10/14 14:56</c:v>
                </c:pt>
                <c:pt idx="5610">
                  <c:v>12/10/14 14:56</c:v>
                </c:pt>
                <c:pt idx="5611">
                  <c:v>12/10/14 14:56</c:v>
                </c:pt>
                <c:pt idx="5612">
                  <c:v>12/10/14 14:56</c:v>
                </c:pt>
                <c:pt idx="5613">
                  <c:v>12/10/14 14:56</c:v>
                </c:pt>
                <c:pt idx="5614">
                  <c:v>12/10/14 14:56</c:v>
                </c:pt>
                <c:pt idx="5615">
                  <c:v>12/10/14 14:56</c:v>
                </c:pt>
                <c:pt idx="5616">
                  <c:v>12/10/14 14:57</c:v>
                </c:pt>
                <c:pt idx="5617">
                  <c:v>12/10/14 14:57</c:v>
                </c:pt>
                <c:pt idx="5618">
                  <c:v>12/10/14 14:57</c:v>
                </c:pt>
                <c:pt idx="5619">
                  <c:v>12/10/14 14:57</c:v>
                </c:pt>
                <c:pt idx="5620">
                  <c:v>12/10/14 14:57</c:v>
                </c:pt>
                <c:pt idx="5621">
                  <c:v>12/10/14 14:57</c:v>
                </c:pt>
                <c:pt idx="5622">
                  <c:v>12/10/14 14:58</c:v>
                </c:pt>
                <c:pt idx="5623">
                  <c:v>12/10/14 14:58</c:v>
                </c:pt>
                <c:pt idx="5624">
                  <c:v>12/10/14 14:58</c:v>
                </c:pt>
                <c:pt idx="5625">
                  <c:v>12/10/14 14:58</c:v>
                </c:pt>
                <c:pt idx="5626">
                  <c:v>12/10/14 14:58</c:v>
                </c:pt>
                <c:pt idx="5627">
                  <c:v>12/10/14 14:58</c:v>
                </c:pt>
                <c:pt idx="5628">
                  <c:v>12/10/14 14:58</c:v>
                </c:pt>
                <c:pt idx="5629">
                  <c:v>12/10/14 14:58</c:v>
                </c:pt>
                <c:pt idx="5630">
                  <c:v>12/10/14 14:58</c:v>
                </c:pt>
                <c:pt idx="5631">
                  <c:v>12/10/14 14:59</c:v>
                </c:pt>
                <c:pt idx="5632">
                  <c:v>12/10/14 14:59</c:v>
                </c:pt>
                <c:pt idx="5633">
                  <c:v>12/10/14 14:59</c:v>
                </c:pt>
                <c:pt idx="5634">
                  <c:v>12/10/14 14:59</c:v>
                </c:pt>
                <c:pt idx="5635">
                  <c:v>12/10/14 14:59</c:v>
                </c:pt>
                <c:pt idx="5636">
                  <c:v>12/10/14 14:59</c:v>
                </c:pt>
                <c:pt idx="5637">
                  <c:v>12/10/14 14:59</c:v>
                </c:pt>
                <c:pt idx="5638">
                  <c:v>12/10/14 14:59</c:v>
                </c:pt>
                <c:pt idx="5639">
                  <c:v>12/10/14 14:59</c:v>
                </c:pt>
                <c:pt idx="5640">
                  <c:v>12/10/14 14:59</c:v>
                </c:pt>
                <c:pt idx="5641">
                  <c:v>12/10/14 14:59</c:v>
                </c:pt>
                <c:pt idx="5642">
                  <c:v>12/10/14 14:59</c:v>
                </c:pt>
                <c:pt idx="5643">
                  <c:v>12/10/14 14:59</c:v>
                </c:pt>
                <c:pt idx="5644">
                  <c:v>12/10/14 14:59</c:v>
                </c:pt>
                <c:pt idx="5645">
                  <c:v>12/10/14 14:59</c:v>
                </c:pt>
                <c:pt idx="5646">
                  <c:v>12/10/14 14:59</c:v>
                </c:pt>
                <c:pt idx="5647">
                  <c:v>12/10/14 14:59</c:v>
                </c:pt>
                <c:pt idx="5648">
                  <c:v>12/10/14 14:59</c:v>
                </c:pt>
                <c:pt idx="5649">
                  <c:v>12/10/14 14:59</c:v>
                </c:pt>
                <c:pt idx="5650">
                  <c:v>12/10/14 14:59</c:v>
                </c:pt>
                <c:pt idx="5651">
                  <c:v>12/10/14 15:00</c:v>
                </c:pt>
                <c:pt idx="5652">
                  <c:v>12/10/14 15:00</c:v>
                </c:pt>
                <c:pt idx="5653">
                  <c:v>12/10/14 15:00</c:v>
                </c:pt>
                <c:pt idx="5654">
                  <c:v>12/10/14 15:00</c:v>
                </c:pt>
                <c:pt idx="5655">
                  <c:v>12/10/14 15:00</c:v>
                </c:pt>
                <c:pt idx="5656">
                  <c:v>12/10/14 15:00</c:v>
                </c:pt>
                <c:pt idx="5657">
                  <c:v>12/10/14 15:00</c:v>
                </c:pt>
                <c:pt idx="5658">
                  <c:v>12/10/14 15:00</c:v>
                </c:pt>
                <c:pt idx="5659">
                  <c:v>12/10/14 15:00</c:v>
                </c:pt>
                <c:pt idx="5660">
                  <c:v>12/10/14 15:00</c:v>
                </c:pt>
                <c:pt idx="5661">
                  <c:v>12/10/14 15:00</c:v>
                </c:pt>
                <c:pt idx="5662">
                  <c:v>12/10/14 15:00</c:v>
                </c:pt>
                <c:pt idx="5663">
                  <c:v>12/10/14 15:01</c:v>
                </c:pt>
                <c:pt idx="5664">
                  <c:v>12/10/14 15:01</c:v>
                </c:pt>
                <c:pt idx="5665">
                  <c:v>12/10/14 15:01</c:v>
                </c:pt>
                <c:pt idx="5666">
                  <c:v>12/10/14 15:02</c:v>
                </c:pt>
                <c:pt idx="5667">
                  <c:v>12/10/14 15:02</c:v>
                </c:pt>
                <c:pt idx="5668">
                  <c:v>12/10/14 15:02</c:v>
                </c:pt>
                <c:pt idx="5669">
                  <c:v>12/10/14 15:02</c:v>
                </c:pt>
                <c:pt idx="5670">
                  <c:v>12/10/14 15:02</c:v>
                </c:pt>
                <c:pt idx="5671">
                  <c:v>12/10/14 15:02</c:v>
                </c:pt>
                <c:pt idx="5672">
                  <c:v>12/10/14 15:02</c:v>
                </c:pt>
                <c:pt idx="5673">
                  <c:v>12/10/14 15:03</c:v>
                </c:pt>
                <c:pt idx="5674">
                  <c:v>12/10/14 15:03</c:v>
                </c:pt>
                <c:pt idx="5675">
                  <c:v>12/10/14 15:03</c:v>
                </c:pt>
                <c:pt idx="5676">
                  <c:v>12/10/14 15:03</c:v>
                </c:pt>
                <c:pt idx="5677">
                  <c:v>12/10/14 15:03</c:v>
                </c:pt>
                <c:pt idx="5678">
                  <c:v>12/10/14 15:03</c:v>
                </c:pt>
                <c:pt idx="5679">
                  <c:v>12/10/14 15:03</c:v>
                </c:pt>
                <c:pt idx="5680">
                  <c:v>12/10/14 15:03</c:v>
                </c:pt>
                <c:pt idx="5681">
                  <c:v>12/10/14 15:03</c:v>
                </c:pt>
                <c:pt idx="5682">
                  <c:v>12/10/14 15:03</c:v>
                </c:pt>
                <c:pt idx="5683">
                  <c:v>12/10/14 15:03</c:v>
                </c:pt>
                <c:pt idx="5684">
                  <c:v>12/10/14 15:03</c:v>
                </c:pt>
                <c:pt idx="5685">
                  <c:v>12/10/14 15:04</c:v>
                </c:pt>
                <c:pt idx="5686">
                  <c:v>12/10/14 15:04</c:v>
                </c:pt>
                <c:pt idx="5687">
                  <c:v>12/10/14 15:04</c:v>
                </c:pt>
                <c:pt idx="5688">
                  <c:v>12/10/14 15:04</c:v>
                </c:pt>
                <c:pt idx="5689">
                  <c:v>12/10/14 15:04</c:v>
                </c:pt>
                <c:pt idx="5690">
                  <c:v>12/10/14 15:04</c:v>
                </c:pt>
                <c:pt idx="5691">
                  <c:v>12/10/14 15:04</c:v>
                </c:pt>
                <c:pt idx="5692">
                  <c:v>12/10/14 15:04</c:v>
                </c:pt>
                <c:pt idx="5693">
                  <c:v>12/10/14 15:04</c:v>
                </c:pt>
                <c:pt idx="5694">
                  <c:v>12/10/14 15:05</c:v>
                </c:pt>
                <c:pt idx="5695">
                  <c:v>12/10/14 15:05</c:v>
                </c:pt>
                <c:pt idx="5696">
                  <c:v>12/10/14 15:05</c:v>
                </c:pt>
                <c:pt idx="5697">
                  <c:v>12/10/14 15:05</c:v>
                </c:pt>
                <c:pt idx="5698">
                  <c:v>12/10/14 15:05</c:v>
                </c:pt>
                <c:pt idx="5699">
                  <c:v>12/10/14 15:05</c:v>
                </c:pt>
                <c:pt idx="5700">
                  <c:v>12/10/14 15:05</c:v>
                </c:pt>
                <c:pt idx="5701">
                  <c:v>12/10/14 15:05</c:v>
                </c:pt>
                <c:pt idx="5702">
                  <c:v>12/10/14 15:05</c:v>
                </c:pt>
                <c:pt idx="5703">
                  <c:v>12/10/14 15:05</c:v>
                </c:pt>
                <c:pt idx="5704">
                  <c:v>12/10/14 15:05</c:v>
                </c:pt>
                <c:pt idx="5705">
                  <c:v>12/10/14 15:05</c:v>
                </c:pt>
                <c:pt idx="5706">
                  <c:v>12/10/14 15:05</c:v>
                </c:pt>
                <c:pt idx="5707">
                  <c:v>12/10/14 15:05</c:v>
                </c:pt>
                <c:pt idx="5708">
                  <c:v>12/10/14 15:05</c:v>
                </c:pt>
                <c:pt idx="5709">
                  <c:v>12/10/14 15:05</c:v>
                </c:pt>
                <c:pt idx="5710">
                  <c:v>12/10/14 15:05</c:v>
                </c:pt>
                <c:pt idx="5711">
                  <c:v>12/10/14 15:05</c:v>
                </c:pt>
                <c:pt idx="5712">
                  <c:v>12/10/14 15:06</c:v>
                </c:pt>
                <c:pt idx="5713">
                  <c:v>12/10/14 15:06</c:v>
                </c:pt>
                <c:pt idx="5714">
                  <c:v>12/10/14 15:06</c:v>
                </c:pt>
                <c:pt idx="5715">
                  <c:v>12/10/14 15:07</c:v>
                </c:pt>
                <c:pt idx="5716">
                  <c:v>12/10/14 15:07</c:v>
                </c:pt>
                <c:pt idx="5717">
                  <c:v>12/10/14 15:07</c:v>
                </c:pt>
                <c:pt idx="5718">
                  <c:v>12/10/14 15:07</c:v>
                </c:pt>
                <c:pt idx="5719">
                  <c:v>12/10/14 15:07</c:v>
                </c:pt>
                <c:pt idx="5720">
                  <c:v>12/10/14 15:07</c:v>
                </c:pt>
                <c:pt idx="5721">
                  <c:v>12/10/14 15:07</c:v>
                </c:pt>
                <c:pt idx="5722">
                  <c:v>12/10/14 15:07</c:v>
                </c:pt>
                <c:pt idx="5723">
                  <c:v>12/10/14 15:07</c:v>
                </c:pt>
                <c:pt idx="5724">
                  <c:v>12/10/14 15:08</c:v>
                </c:pt>
                <c:pt idx="5725">
                  <c:v>12/10/14 15:08</c:v>
                </c:pt>
                <c:pt idx="5726">
                  <c:v>12/10/14 15:08</c:v>
                </c:pt>
                <c:pt idx="5727">
                  <c:v>12/10/14 15:08</c:v>
                </c:pt>
                <c:pt idx="5728">
                  <c:v>12/10/14 15:08</c:v>
                </c:pt>
                <c:pt idx="5729">
                  <c:v>12/10/14 15:08</c:v>
                </c:pt>
                <c:pt idx="5730">
                  <c:v>12/10/14 15:08</c:v>
                </c:pt>
                <c:pt idx="5731">
                  <c:v>12/10/14 15:08</c:v>
                </c:pt>
                <c:pt idx="5732">
                  <c:v>12/10/14 15:08</c:v>
                </c:pt>
                <c:pt idx="5733">
                  <c:v>12/10/14 15:08</c:v>
                </c:pt>
                <c:pt idx="5734">
                  <c:v>12/10/14 15:08</c:v>
                </c:pt>
                <c:pt idx="5735">
                  <c:v>12/10/14 15:08</c:v>
                </c:pt>
                <c:pt idx="5736">
                  <c:v>12/10/14 15:08</c:v>
                </c:pt>
                <c:pt idx="5737">
                  <c:v>12/10/14 15:08</c:v>
                </c:pt>
                <c:pt idx="5738">
                  <c:v>12/10/14 15:08</c:v>
                </c:pt>
                <c:pt idx="5739">
                  <c:v>12/10/14 15:08</c:v>
                </c:pt>
                <c:pt idx="5740">
                  <c:v>12/10/14 15:08</c:v>
                </c:pt>
                <c:pt idx="5741">
                  <c:v>12/10/14 15:08</c:v>
                </c:pt>
                <c:pt idx="5742">
                  <c:v>12/10/14 15:08</c:v>
                </c:pt>
                <c:pt idx="5743">
                  <c:v>12/10/14 15:08</c:v>
                </c:pt>
                <c:pt idx="5744">
                  <c:v>12/10/14 15:08</c:v>
                </c:pt>
                <c:pt idx="5745">
                  <c:v>12/10/14 15:09</c:v>
                </c:pt>
                <c:pt idx="5746">
                  <c:v>12/10/14 15:09</c:v>
                </c:pt>
                <c:pt idx="5747">
                  <c:v>12/10/14 15:09</c:v>
                </c:pt>
                <c:pt idx="5748">
                  <c:v>12/10/14 15:09</c:v>
                </c:pt>
                <c:pt idx="5749">
                  <c:v>12/10/14 15:09</c:v>
                </c:pt>
                <c:pt idx="5750">
                  <c:v>12/10/14 15:09</c:v>
                </c:pt>
                <c:pt idx="5751">
                  <c:v>12/10/14 15:09</c:v>
                </c:pt>
                <c:pt idx="5752">
                  <c:v>12/10/14 15:09</c:v>
                </c:pt>
                <c:pt idx="5753">
                  <c:v>12/10/14 15:09</c:v>
                </c:pt>
                <c:pt idx="5754">
                  <c:v>12/10/14 15:09</c:v>
                </c:pt>
                <c:pt idx="5755">
                  <c:v>12/10/14 15:09</c:v>
                </c:pt>
                <c:pt idx="5756">
                  <c:v>12/10/14 15:09</c:v>
                </c:pt>
                <c:pt idx="5757">
                  <c:v>12/10/14 15:09</c:v>
                </c:pt>
                <c:pt idx="5758">
                  <c:v>12/10/14 15:09</c:v>
                </c:pt>
                <c:pt idx="5759">
                  <c:v>12/10/14 15:09</c:v>
                </c:pt>
                <c:pt idx="5760">
                  <c:v>12/10/14 15:09</c:v>
                </c:pt>
                <c:pt idx="5761">
                  <c:v>12/10/14 15:09</c:v>
                </c:pt>
                <c:pt idx="5762">
                  <c:v>12/10/14 15:10</c:v>
                </c:pt>
                <c:pt idx="5763">
                  <c:v>12/10/14 15:10</c:v>
                </c:pt>
                <c:pt idx="5764">
                  <c:v>12/10/14 15:10</c:v>
                </c:pt>
                <c:pt idx="5765">
                  <c:v>12/10/14 15:10</c:v>
                </c:pt>
                <c:pt idx="5766">
                  <c:v>12/10/14 15:10</c:v>
                </c:pt>
                <c:pt idx="5767">
                  <c:v>12/10/14 15:10</c:v>
                </c:pt>
                <c:pt idx="5768">
                  <c:v>12/10/14 15:11</c:v>
                </c:pt>
                <c:pt idx="5769">
                  <c:v>12/10/14 15:11</c:v>
                </c:pt>
                <c:pt idx="5770">
                  <c:v>12/10/14 15:11</c:v>
                </c:pt>
                <c:pt idx="5771">
                  <c:v>12/10/14 15:11</c:v>
                </c:pt>
                <c:pt idx="5772">
                  <c:v>12/10/14 15:11</c:v>
                </c:pt>
                <c:pt idx="5773">
                  <c:v>12/10/14 15:11</c:v>
                </c:pt>
                <c:pt idx="5774">
                  <c:v>12/10/14 15:11</c:v>
                </c:pt>
                <c:pt idx="5775">
                  <c:v>12/10/14 15:11</c:v>
                </c:pt>
                <c:pt idx="5776">
                  <c:v>12/10/14 15:11</c:v>
                </c:pt>
                <c:pt idx="5777">
                  <c:v>12/10/14 15:11</c:v>
                </c:pt>
                <c:pt idx="5778">
                  <c:v>12/10/14 15:11</c:v>
                </c:pt>
                <c:pt idx="5779">
                  <c:v>12/10/14 15:12</c:v>
                </c:pt>
                <c:pt idx="5780">
                  <c:v>12/10/14 15:12</c:v>
                </c:pt>
                <c:pt idx="5781">
                  <c:v>12/10/14 15:12</c:v>
                </c:pt>
                <c:pt idx="5782">
                  <c:v>12/10/14 15:12</c:v>
                </c:pt>
                <c:pt idx="5783">
                  <c:v>12/10/14 15:12</c:v>
                </c:pt>
                <c:pt idx="5784">
                  <c:v>12/10/14 15:12</c:v>
                </c:pt>
                <c:pt idx="5785">
                  <c:v>12/10/14 15:12</c:v>
                </c:pt>
                <c:pt idx="5786">
                  <c:v>12/10/14 15:12</c:v>
                </c:pt>
                <c:pt idx="5787">
                  <c:v>12/10/14 15:12</c:v>
                </c:pt>
                <c:pt idx="5788">
                  <c:v>12/10/14 15:13</c:v>
                </c:pt>
                <c:pt idx="5789">
                  <c:v>12/10/14 15:13</c:v>
                </c:pt>
                <c:pt idx="5790">
                  <c:v>12/10/14 15:13</c:v>
                </c:pt>
                <c:pt idx="5791">
                  <c:v>12/10/14 15:13</c:v>
                </c:pt>
                <c:pt idx="5792">
                  <c:v>12/10/14 15:13</c:v>
                </c:pt>
                <c:pt idx="5793">
                  <c:v>12/10/14 15:13</c:v>
                </c:pt>
                <c:pt idx="5794">
                  <c:v>12/10/14 15:13</c:v>
                </c:pt>
                <c:pt idx="5795">
                  <c:v>12/10/14 15:13</c:v>
                </c:pt>
                <c:pt idx="5796">
                  <c:v>12/10/14 15:13</c:v>
                </c:pt>
                <c:pt idx="5797">
                  <c:v>12/10/14 15:13</c:v>
                </c:pt>
                <c:pt idx="5798">
                  <c:v>12/10/14 15:13</c:v>
                </c:pt>
                <c:pt idx="5799">
                  <c:v>12/10/14 15:13</c:v>
                </c:pt>
                <c:pt idx="5800">
                  <c:v>12/10/14 15:13</c:v>
                </c:pt>
                <c:pt idx="5801">
                  <c:v>12/10/14 15:13</c:v>
                </c:pt>
                <c:pt idx="5802">
                  <c:v>12/10/14 15:13</c:v>
                </c:pt>
                <c:pt idx="5803">
                  <c:v>12/10/14 15:14</c:v>
                </c:pt>
                <c:pt idx="5804">
                  <c:v>12/10/14 15:14</c:v>
                </c:pt>
                <c:pt idx="5805">
                  <c:v>12/10/14 15:14</c:v>
                </c:pt>
                <c:pt idx="5806">
                  <c:v>12/10/14 15:14</c:v>
                </c:pt>
                <c:pt idx="5807">
                  <c:v>12/10/14 15:14</c:v>
                </c:pt>
                <c:pt idx="5808">
                  <c:v>12/10/14 15:14</c:v>
                </c:pt>
                <c:pt idx="5809">
                  <c:v>12/10/14 15:14</c:v>
                </c:pt>
                <c:pt idx="5810">
                  <c:v>12/10/14 15:14</c:v>
                </c:pt>
                <c:pt idx="5811">
                  <c:v>12/10/14 15:14</c:v>
                </c:pt>
                <c:pt idx="5812">
                  <c:v>12/10/14 15:15</c:v>
                </c:pt>
                <c:pt idx="5813">
                  <c:v>12/10/14 15:15</c:v>
                </c:pt>
                <c:pt idx="5814">
                  <c:v>12/10/14 15:15</c:v>
                </c:pt>
                <c:pt idx="5815">
                  <c:v>12/10/14 15:15</c:v>
                </c:pt>
                <c:pt idx="5816">
                  <c:v>12/10/14 15:15</c:v>
                </c:pt>
                <c:pt idx="5817">
                  <c:v>12/10/14 15:15</c:v>
                </c:pt>
                <c:pt idx="5818">
                  <c:v>12/10/14 15:15</c:v>
                </c:pt>
                <c:pt idx="5819">
                  <c:v>12/10/14 15:15</c:v>
                </c:pt>
                <c:pt idx="5820">
                  <c:v>12/10/14 15:15</c:v>
                </c:pt>
                <c:pt idx="5821">
                  <c:v>12/10/14 15:15</c:v>
                </c:pt>
                <c:pt idx="5822">
                  <c:v>12/10/14 15:15</c:v>
                </c:pt>
                <c:pt idx="5823">
                  <c:v>12/10/14 15:15</c:v>
                </c:pt>
                <c:pt idx="5824">
                  <c:v>12/10/14 15:15</c:v>
                </c:pt>
                <c:pt idx="5825">
                  <c:v>12/10/14 15:15</c:v>
                </c:pt>
                <c:pt idx="5826">
                  <c:v>12/10/14 15:16</c:v>
                </c:pt>
                <c:pt idx="5827">
                  <c:v>12/10/14 15:17</c:v>
                </c:pt>
                <c:pt idx="5828">
                  <c:v>12/10/14 15:17</c:v>
                </c:pt>
                <c:pt idx="5829">
                  <c:v>12/10/14 15:17</c:v>
                </c:pt>
                <c:pt idx="5830">
                  <c:v>12/10/14 15:17</c:v>
                </c:pt>
                <c:pt idx="5831">
                  <c:v>12/10/14 15:17</c:v>
                </c:pt>
                <c:pt idx="5832">
                  <c:v>12/10/14 15:17</c:v>
                </c:pt>
                <c:pt idx="5833">
                  <c:v>12/10/14 15:17</c:v>
                </c:pt>
                <c:pt idx="5834">
                  <c:v>12/10/14 15:17</c:v>
                </c:pt>
                <c:pt idx="5835">
                  <c:v>12/10/14 15:17</c:v>
                </c:pt>
                <c:pt idx="5836">
                  <c:v>12/10/14 15:17</c:v>
                </c:pt>
                <c:pt idx="5837">
                  <c:v>12/10/14 15:17</c:v>
                </c:pt>
                <c:pt idx="5838">
                  <c:v>12/10/14 15:17</c:v>
                </c:pt>
                <c:pt idx="5839">
                  <c:v>12/10/14 15:17</c:v>
                </c:pt>
                <c:pt idx="5840">
                  <c:v>12/10/14 15:17</c:v>
                </c:pt>
                <c:pt idx="5841">
                  <c:v>12/10/14 15:17</c:v>
                </c:pt>
                <c:pt idx="5842">
                  <c:v>12/10/14 15:17</c:v>
                </c:pt>
                <c:pt idx="5843">
                  <c:v>12/10/14 15:17</c:v>
                </c:pt>
                <c:pt idx="5844">
                  <c:v>12/10/14 15:17</c:v>
                </c:pt>
                <c:pt idx="5845">
                  <c:v>12/10/14 15:17</c:v>
                </c:pt>
                <c:pt idx="5846">
                  <c:v>12/10/14 15:17</c:v>
                </c:pt>
                <c:pt idx="5847">
                  <c:v>12/10/14 15:17</c:v>
                </c:pt>
                <c:pt idx="5848">
                  <c:v>12/10/14 15:17</c:v>
                </c:pt>
                <c:pt idx="5849">
                  <c:v>12/10/14 15:17</c:v>
                </c:pt>
                <c:pt idx="5850">
                  <c:v>12/10/14 15:17</c:v>
                </c:pt>
                <c:pt idx="5851">
                  <c:v>12/10/14 15:17</c:v>
                </c:pt>
                <c:pt idx="5852">
                  <c:v>12/10/14 15:17</c:v>
                </c:pt>
                <c:pt idx="5853">
                  <c:v>12/10/14 15:18</c:v>
                </c:pt>
                <c:pt idx="5854">
                  <c:v>12/10/14 15:18</c:v>
                </c:pt>
                <c:pt idx="5855">
                  <c:v>12/10/14 15:18</c:v>
                </c:pt>
                <c:pt idx="5856">
                  <c:v>12/10/14 15:18</c:v>
                </c:pt>
                <c:pt idx="5857">
                  <c:v>12/10/14 15:18</c:v>
                </c:pt>
                <c:pt idx="5858">
                  <c:v>12/10/14 15:18</c:v>
                </c:pt>
                <c:pt idx="5859">
                  <c:v>12/10/14 15:18</c:v>
                </c:pt>
                <c:pt idx="5860">
                  <c:v>12/10/14 15:18</c:v>
                </c:pt>
                <c:pt idx="5861">
                  <c:v>12/10/14 15:18</c:v>
                </c:pt>
                <c:pt idx="5862">
                  <c:v>12/10/14 15:18</c:v>
                </c:pt>
                <c:pt idx="5863">
                  <c:v>12/10/14 15:18</c:v>
                </c:pt>
                <c:pt idx="5864">
                  <c:v>12/10/14 15:18</c:v>
                </c:pt>
                <c:pt idx="5865">
                  <c:v>12/10/14 15:18</c:v>
                </c:pt>
                <c:pt idx="5866">
                  <c:v>12/10/14 15:18</c:v>
                </c:pt>
                <c:pt idx="5867">
                  <c:v>12/10/14 15:19</c:v>
                </c:pt>
                <c:pt idx="5868">
                  <c:v>12/10/14 15:19</c:v>
                </c:pt>
                <c:pt idx="5869">
                  <c:v>12/10/14 15:19</c:v>
                </c:pt>
                <c:pt idx="5870">
                  <c:v>12/10/14 15:20</c:v>
                </c:pt>
                <c:pt idx="5871">
                  <c:v>12/10/14 15:20</c:v>
                </c:pt>
                <c:pt idx="5872">
                  <c:v>12/10/14 15:20</c:v>
                </c:pt>
                <c:pt idx="5873">
                  <c:v>12/10/14 15:20</c:v>
                </c:pt>
                <c:pt idx="5874">
                  <c:v>12/10/14 15:20</c:v>
                </c:pt>
                <c:pt idx="5875">
                  <c:v>12/10/14 15:20</c:v>
                </c:pt>
                <c:pt idx="5876">
                  <c:v>12/10/14 15:20</c:v>
                </c:pt>
                <c:pt idx="5877">
                  <c:v>12/10/14 15:20</c:v>
                </c:pt>
                <c:pt idx="5878">
                  <c:v>12/10/14 15:20</c:v>
                </c:pt>
                <c:pt idx="5879">
                  <c:v>12/10/14 15:20</c:v>
                </c:pt>
                <c:pt idx="5880">
                  <c:v>12/10/14 15:20</c:v>
                </c:pt>
                <c:pt idx="5881">
                  <c:v>12/10/14 15:20</c:v>
                </c:pt>
                <c:pt idx="5882">
                  <c:v>12/10/14 15:21</c:v>
                </c:pt>
                <c:pt idx="5883">
                  <c:v>12/10/14 15:21</c:v>
                </c:pt>
                <c:pt idx="5884">
                  <c:v>12/10/14 15:21</c:v>
                </c:pt>
                <c:pt idx="5885">
                  <c:v>12/10/14 15:21</c:v>
                </c:pt>
                <c:pt idx="5886">
                  <c:v>12/10/14 15:22</c:v>
                </c:pt>
                <c:pt idx="5887">
                  <c:v>12/10/14 15:22</c:v>
                </c:pt>
                <c:pt idx="5888">
                  <c:v>12/10/14 15:22</c:v>
                </c:pt>
                <c:pt idx="5889">
                  <c:v>12/10/14 15:22</c:v>
                </c:pt>
                <c:pt idx="5890">
                  <c:v>12/10/14 15:22</c:v>
                </c:pt>
                <c:pt idx="5891">
                  <c:v>12/10/14 15:22</c:v>
                </c:pt>
                <c:pt idx="5892">
                  <c:v>12/10/14 15:22</c:v>
                </c:pt>
                <c:pt idx="5893">
                  <c:v>12/10/14 15:22</c:v>
                </c:pt>
                <c:pt idx="5894">
                  <c:v>12/10/14 15:22</c:v>
                </c:pt>
                <c:pt idx="5895">
                  <c:v>12/10/14 15:22</c:v>
                </c:pt>
                <c:pt idx="5896">
                  <c:v>12/10/14 15:22</c:v>
                </c:pt>
                <c:pt idx="5897">
                  <c:v>12/10/14 15:22</c:v>
                </c:pt>
                <c:pt idx="5898">
                  <c:v>12/10/14 15:22</c:v>
                </c:pt>
                <c:pt idx="5899">
                  <c:v>12/10/14 15:22</c:v>
                </c:pt>
                <c:pt idx="5900">
                  <c:v>12/10/14 15:22</c:v>
                </c:pt>
                <c:pt idx="5901">
                  <c:v>12/10/14 15:22</c:v>
                </c:pt>
                <c:pt idx="5902">
                  <c:v>12/10/14 15:23</c:v>
                </c:pt>
                <c:pt idx="5903">
                  <c:v>12/10/14 15:23</c:v>
                </c:pt>
                <c:pt idx="5904">
                  <c:v>12/10/14 15:23</c:v>
                </c:pt>
                <c:pt idx="5905">
                  <c:v>12/10/14 15:23</c:v>
                </c:pt>
                <c:pt idx="5906">
                  <c:v>12/10/14 15:23</c:v>
                </c:pt>
                <c:pt idx="5907">
                  <c:v>12/10/14 15:23</c:v>
                </c:pt>
                <c:pt idx="5908">
                  <c:v>12/10/14 15:23</c:v>
                </c:pt>
                <c:pt idx="5909">
                  <c:v>12/10/14 15:23</c:v>
                </c:pt>
                <c:pt idx="5910">
                  <c:v>12/10/14 15:24</c:v>
                </c:pt>
                <c:pt idx="5911">
                  <c:v>12/10/14 15:24</c:v>
                </c:pt>
                <c:pt idx="5912">
                  <c:v>12/10/14 15:24</c:v>
                </c:pt>
                <c:pt idx="5913">
                  <c:v>12/10/14 15:24</c:v>
                </c:pt>
                <c:pt idx="5914">
                  <c:v>12/10/14 15:25</c:v>
                </c:pt>
                <c:pt idx="5915">
                  <c:v>12/10/14 15:25</c:v>
                </c:pt>
                <c:pt idx="5916">
                  <c:v>12/10/14 15:26</c:v>
                </c:pt>
                <c:pt idx="5917">
                  <c:v>12/10/14 15:26</c:v>
                </c:pt>
                <c:pt idx="5918">
                  <c:v>12/10/14 15:26</c:v>
                </c:pt>
                <c:pt idx="5919">
                  <c:v>12/10/14 15:26</c:v>
                </c:pt>
                <c:pt idx="5920">
                  <c:v>12/10/14 15:26</c:v>
                </c:pt>
                <c:pt idx="5921">
                  <c:v>12/10/14 15:26</c:v>
                </c:pt>
                <c:pt idx="5922">
                  <c:v>12/10/14 15:27</c:v>
                </c:pt>
                <c:pt idx="5923">
                  <c:v>12/10/14 15:27</c:v>
                </c:pt>
                <c:pt idx="5924">
                  <c:v>12/10/14 15:27</c:v>
                </c:pt>
                <c:pt idx="5925">
                  <c:v>12/10/14 15:27</c:v>
                </c:pt>
                <c:pt idx="5926">
                  <c:v>12/10/14 15:27</c:v>
                </c:pt>
                <c:pt idx="5927">
                  <c:v>12/10/14 15:27</c:v>
                </c:pt>
                <c:pt idx="5928">
                  <c:v>12/10/14 15:27</c:v>
                </c:pt>
                <c:pt idx="5929">
                  <c:v>12/10/14 15:27</c:v>
                </c:pt>
                <c:pt idx="5930">
                  <c:v>12/10/14 15:27</c:v>
                </c:pt>
                <c:pt idx="5931">
                  <c:v>12/10/14 15:27</c:v>
                </c:pt>
                <c:pt idx="5932">
                  <c:v>12/10/14 15:27</c:v>
                </c:pt>
                <c:pt idx="5933">
                  <c:v>12/10/14 15:27</c:v>
                </c:pt>
                <c:pt idx="5934">
                  <c:v>12/10/14 15:27</c:v>
                </c:pt>
                <c:pt idx="5935">
                  <c:v>12/10/14 15:27</c:v>
                </c:pt>
                <c:pt idx="5936">
                  <c:v>12/10/14 15:27</c:v>
                </c:pt>
                <c:pt idx="5937">
                  <c:v>12/10/14 15:28</c:v>
                </c:pt>
                <c:pt idx="5938">
                  <c:v>12/10/14 15:28</c:v>
                </c:pt>
                <c:pt idx="5939">
                  <c:v>12/10/14 15:28</c:v>
                </c:pt>
                <c:pt idx="5940">
                  <c:v>12/10/14 15:28</c:v>
                </c:pt>
                <c:pt idx="5941">
                  <c:v>12/10/14 15:28</c:v>
                </c:pt>
                <c:pt idx="5942">
                  <c:v>12/10/14 15:28</c:v>
                </c:pt>
                <c:pt idx="5943">
                  <c:v>12/10/14 15:29</c:v>
                </c:pt>
                <c:pt idx="5944">
                  <c:v>12/10/14 15:29</c:v>
                </c:pt>
                <c:pt idx="5945">
                  <c:v>12/10/14 15:29</c:v>
                </c:pt>
                <c:pt idx="5946">
                  <c:v>12/10/14 15:29</c:v>
                </c:pt>
                <c:pt idx="5947">
                  <c:v>12/10/14 15:29</c:v>
                </c:pt>
                <c:pt idx="5948">
                  <c:v>12/10/14 15:29</c:v>
                </c:pt>
                <c:pt idx="5949">
                  <c:v>12/10/14 15:29</c:v>
                </c:pt>
                <c:pt idx="5950">
                  <c:v>12/10/14 15:29</c:v>
                </c:pt>
                <c:pt idx="5951">
                  <c:v>12/10/14 15:29</c:v>
                </c:pt>
                <c:pt idx="5952">
                  <c:v>12/10/14 15:29</c:v>
                </c:pt>
                <c:pt idx="5953">
                  <c:v>12/10/14 15:29</c:v>
                </c:pt>
                <c:pt idx="5954">
                  <c:v>12/10/14 15:29</c:v>
                </c:pt>
                <c:pt idx="5955">
                  <c:v>12/10/14 15:30</c:v>
                </c:pt>
                <c:pt idx="5956">
                  <c:v>12/10/14 15:30</c:v>
                </c:pt>
                <c:pt idx="5957">
                  <c:v>12/10/14 15:30</c:v>
                </c:pt>
                <c:pt idx="5958">
                  <c:v>12/10/14 15:30</c:v>
                </c:pt>
                <c:pt idx="5959">
                  <c:v>12/10/14 15:30</c:v>
                </c:pt>
                <c:pt idx="5960">
                  <c:v>12/10/14 15:30</c:v>
                </c:pt>
                <c:pt idx="5961">
                  <c:v>12/10/14 15:30</c:v>
                </c:pt>
                <c:pt idx="5962">
                  <c:v>12/10/14 15:30</c:v>
                </c:pt>
                <c:pt idx="5963">
                  <c:v>12/10/14 15:30</c:v>
                </c:pt>
                <c:pt idx="5964">
                  <c:v>12/10/14 15:30</c:v>
                </c:pt>
                <c:pt idx="5965">
                  <c:v>12/10/14 15:30</c:v>
                </c:pt>
                <c:pt idx="5966">
                  <c:v>12/10/14 15:30</c:v>
                </c:pt>
                <c:pt idx="5967">
                  <c:v>12/10/14 15:30</c:v>
                </c:pt>
                <c:pt idx="5968">
                  <c:v>12/10/14 15:30</c:v>
                </c:pt>
                <c:pt idx="5969">
                  <c:v>12/10/14 15:30</c:v>
                </c:pt>
                <c:pt idx="5970">
                  <c:v>12/10/14 15:30</c:v>
                </c:pt>
                <c:pt idx="5971">
                  <c:v>12/10/14 15:30</c:v>
                </c:pt>
                <c:pt idx="5972">
                  <c:v>12/10/14 15:30</c:v>
                </c:pt>
                <c:pt idx="5973">
                  <c:v>12/10/14 15:30</c:v>
                </c:pt>
                <c:pt idx="5974">
                  <c:v>12/10/14 15:30</c:v>
                </c:pt>
                <c:pt idx="5975">
                  <c:v>12/10/14 15:30</c:v>
                </c:pt>
                <c:pt idx="5976">
                  <c:v>12/10/14 15:31</c:v>
                </c:pt>
                <c:pt idx="5977">
                  <c:v>12/10/14 15:31</c:v>
                </c:pt>
                <c:pt idx="5978">
                  <c:v>12/10/14 15:31</c:v>
                </c:pt>
                <c:pt idx="5979">
                  <c:v>12/10/14 15:31</c:v>
                </c:pt>
                <c:pt idx="5980">
                  <c:v>12/10/14 15:31</c:v>
                </c:pt>
                <c:pt idx="5981">
                  <c:v>12/10/14 15:31</c:v>
                </c:pt>
                <c:pt idx="5982">
                  <c:v>12/10/14 15:32</c:v>
                </c:pt>
                <c:pt idx="5983">
                  <c:v>12/10/14 15:32</c:v>
                </c:pt>
                <c:pt idx="5984">
                  <c:v>12/10/14 15:32</c:v>
                </c:pt>
                <c:pt idx="5985">
                  <c:v>12/10/14 15:32</c:v>
                </c:pt>
                <c:pt idx="5986">
                  <c:v>12/10/14 15:32</c:v>
                </c:pt>
                <c:pt idx="5987">
                  <c:v>12/10/14 15:32</c:v>
                </c:pt>
                <c:pt idx="5988">
                  <c:v>12/10/14 15:32</c:v>
                </c:pt>
                <c:pt idx="5989">
                  <c:v>12/10/14 15:32</c:v>
                </c:pt>
                <c:pt idx="5990">
                  <c:v>12/10/14 15:32</c:v>
                </c:pt>
                <c:pt idx="5991">
                  <c:v>12/10/14 15:33</c:v>
                </c:pt>
                <c:pt idx="5992">
                  <c:v>12/10/14 15:33</c:v>
                </c:pt>
                <c:pt idx="5993">
                  <c:v>12/10/14 15:33</c:v>
                </c:pt>
                <c:pt idx="5994">
                  <c:v>12/10/14 15:33</c:v>
                </c:pt>
                <c:pt idx="5995">
                  <c:v>12/10/14 15:33</c:v>
                </c:pt>
                <c:pt idx="5996">
                  <c:v>12/10/14 15:33</c:v>
                </c:pt>
                <c:pt idx="5997">
                  <c:v>12/10/14 15:33</c:v>
                </c:pt>
                <c:pt idx="5998">
                  <c:v>12/10/14 15:33</c:v>
                </c:pt>
                <c:pt idx="5999">
                  <c:v>12/10/14 15:33</c:v>
                </c:pt>
                <c:pt idx="6000">
                  <c:v>12/10/14 15:33</c:v>
                </c:pt>
                <c:pt idx="6001">
                  <c:v>12/10/14 15:33</c:v>
                </c:pt>
                <c:pt idx="6002">
                  <c:v>12/10/14 15:33</c:v>
                </c:pt>
                <c:pt idx="6003">
                  <c:v>12/10/14 15:33</c:v>
                </c:pt>
                <c:pt idx="6004">
                  <c:v>12/10/14 15:33</c:v>
                </c:pt>
                <c:pt idx="6005">
                  <c:v>12/10/14 15:33</c:v>
                </c:pt>
                <c:pt idx="6006">
                  <c:v>12/10/14 15:33</c:v>
                </c:pt>
                <c:pt idx="6007">
                  <c:v>12/10/14 15:34</c:v>
                </c:pt>
                <c:pt idx="6008">
                  <c:v>12/10/14 15:34</c:v>
                </c:pt>
                <c:pt idx="6009">
                  <c:v>12/10/14 15:34</c:v>
                </c:pt>
                <c:pt idx="6010">
                  <c:v>12/10/14 15:35</c:v>
                </c:pt>
                <c:pt idx="6011">
                  <c:v>12/10/14 15:35</c:v>
                </c:pt>
                <c:pt idx="6012">
                  <c:v>12/10/14 15:35</c:v>
                </c:pt>
                <c:pt idx="6013">
                  <c:v>12/10/14 15:36</c:v>
                </c:pt>
                <c:pt idx="6014">
                  <c:v>12/10/14 15:36</c:v>
                </c:pt>
                <c:pt idx="6015">
                  <c:v>12/10/14 15:36</c:v>
                </c:pt>
                <c:pt idx="6016">
                  <c:v>12/10/14 15:36</c:v>
                </c:pt>
                <c:pt idx="6017">
                  <c:v>12/10/14 15:36</c:v>
                </c:pt>
                <c:pt idx="6018">
                  <c:v>12/10/14 15:36</c:v>
                </c:pt>
                <c:pt idx="6019">
                  <c:v>12/10/14 15:37</c:v>
                </c:pt>
                <c:pt idx="6020">
                  <c:v>12/10/14 15:37</c:v>
                </c:pt>
                <c:pt idx="6021">
                  <c:v>12/10/14 15:37</c:v>
                </c:pt>
                <c:pt idx="6022">
                  <c:v>12/10/14 15:37</c:v>
                </c:pt>
                <c:pt idx="6023">
                  <c:v>12/10/14 15:37</c:v>
                </c:pt>
                <c:pt idx="6024">
                  <c:v>12/10/14 15:37</c:v>
                </c:pt>
                <c:pt idx="6025">
                  <c:v>12/10/14 15:37</c:v>
                </c:pt>
                <c:pt idx="6026">
                  <c:v>12/10/14 15:37</c:v>
                </c:pt>
                <c:pt idx="6027">
                  <c:v>12/10/14 15:37</c:v>
                </c:pt>
                <c:pt idx="6028">
                  <c:v>12/10/14 15:37</c:v>
                </c:pt>
                <c:pt idx="6029">
                  <c:v>12/10/14 15:37</c:v>
                </c:pt>
                <c:pt idx="6030">
                  <c:v>12/10/14 15:37</c:v>
                </c:pt>
                <c:pt idx="6031">
                  <c:v>12/10/14 15:37</c:v>
                </c:pt>
                <c:pt idx="6032">
                  <c:v>12/10/14 15:38</c:v>
                </c:pt>
                <c:pt idx="6033">
                  <c:v>12/10/14 15:38</c:v>
                </c:pt>
                <c:pt idx="6034">
                  <c:v>12/10/14 15:38</c:v>
                </c:pt>
                <c:pt idx="6035">
                  <c:v>12/10/14 15:38</c:v>
                </c:pt>
                <c:pt idx="6036">
                  <c:v>12/10/14 15:38</c:v>
                </c:pt>
                <c:pt idx="6037">
                  <c:v>12/10/14 15:38</c:v>
                </c:pt>
                <c:pt idx="6038">
                  <c:v>12/10/14 15:38</c:v>
                </c:pt>
                <c:pt idx="6039">
                  <c:v>12/10/14 15:38</c:v>
                </c:pt>
                <c:pt idx="6040">
                  <c:v>12/10/14 15:38</c:v>
                </c:pt>
                <c:pt idx="6041">
                  <c:v>12/10/14 15:38</c:v>
                </c:pt>
                <c:pt idx="6042">
                  <c:v>12/10/14 15:38</c:v>
                </c:pt>
                <c:pt idx="6043">
                  <c:v>12/10/14 15:38</c:v>
                </c:pt>
                <c:pt idx="6044">
                  <c:v>12/10/14 15:38</c:v>
                </c:pt>
                <c:pt idx="6045">
                  <c:v>12/10/14 15:38</c:v>
                </c:pt>
                <c:pt idx="6046">
                  <c:v>12/10/14 15:38</c:v>
                </c:pt>
                <c:pt idx="6047">
                  <c:v>12/10/14 15:38</c:v>
                </c:pt>
                <c:pt idx="6048">
                  <c:v>12/10/14 15:39</c:v>
                </c:pt>
                <c:pt idx="6049">
                  <c:v>12/10/14 15:39</c:v>
                </c:pt>
                <c:pt idx="6050">
                  <c:v>12/10/14 15:39</c:v>
                </c:pt>
                <c:pt idx="6051">
                  <c:v>12/10/14 15:39</c:v>
                </c:pt>
                <c:pt idx="6052">
                  <c:v>12/10/14 15:39</c:v>
                </c:pt>
                <c:pt idx="6053">
                  <c:v>12/10/14 15:39</c:v>
                </c:pt>
                <c:pt idx="6054">
                  <c:v>12/10/14 15:39</c:v>
                </c:pt>
                <c:pt idx="6055">
                  <c:v>12/10/14 15:39</c:v>
                </c:pt>
                <c:pt idx="6056">
                  <c:v>12/10/14 15:39</c:v>
                </c:pt>
                <c:pt idx="6057">
                  <c:v>12/10/14 15:39</c:v>
                </c:pt>
                <c:pt idx="6058">
                  <c:v>12/10/14 15:39</c:v>
                </c:pt>
                <c:pt idx="6059">
                  <c:v>12/10/14 15:40</c:v>
                </c:pt>
                <c:pt idx="6060">
                  <c:v>12/10/14 15:40</c:v>
                </c:pt>
                <c:pt idx="6061">
                  <c:v>12/10/14 15:40</c:v>
                </c:pt>
                <c:pt idx="6062">
                  <c:v>12/10/14 15:40</c:v>
                </c:pt>
                <c:pt idx="6063">
                  <c:v>12/10/14 15:40</c:v>
                </c:pt>
                <c:pt idx="6064">
                  <c:v>12/10/14 15:40</c:v>
                </c:pt>
                <c:pt idx="6065">
                  <c:v>12/10/14 15:40</c:v>
                </c:pt>
                <c:pt idx="6066">
                  <c:v>12/10/14 15:40</c:v>
                </c:pt>
                <c:pt idx="6067">
                  <c:v>12/10/14 15:41</c:v>
                </c:pt>
                <c:pt idx="6068">
                  <c:v>12/10/14 15:41</c:v>
                </c:pt>
                <c:pt idx="6069">
                  <c:v>12/10/14 15:41</c:v>
                </c:pt>
                <c:pt idx="6070">
                  <c:v>12/10/14 15:41</c:v>
                </c:pt>
                <c:pt idx="6071">
                  <c:v>12/10/14 15:41</c:v>
                </c:pt>
                <c:pt idx="6072">
                  <c:v>12/10/14 15:41</c:v>
                </c:pt>
                <c:pt idx="6073">
                  <c:v>12/10/14 15:41</c:v>
                </c:pt>
                <c:pt idx="6074">
                  <c:v>12/10/14 15:41</c:v>
                </c:pt>
                <c:pt idx="6075">
                  <c:v>12/10/14 15:41</c:v>
                </c:pt>
                <c:pt idx="6076">
                  <c:v>12/10/14 15:41</c:v>
                </c:pt>
                <c:pt idx="6077">
                  <c:v>12/10/14 15:41</c:v>
                </c:pt>
                <c:pt idx="6078">
                  <c:v>12/10/14 15:41</c:v>
                </c:pt>
                <c:pt idx="6079">
                  <c:v>12/10/14 15:41</c:v>
                </c:pt>
                <c:pt idx="6080">
                  <c:v>12/10/14 15:41</c:v>
                </c:pt>
                <c:pt idx="6081">
                  <c:v>12/10/14 15:41</c:v>
                </c:pt>
                <c:pt idx="6082">
                  <c:v>12/10/14 15:41</c:v>
                </c:pt>
                <c:pt idx="6083">
                  <c:v>12/10/14 15:41</c:v>
                </c:pt>
                <c:pt idx="6084">
                  <c:v>12/10/14 15:41</c:v>
                </c:pt>
                <c:pt idx="6085">
                  <c:v>12/10/14 15:41</c:v>
                </c:pt>
                <c:pt idx="6086">
                  <c:v>12/10/14 15:41</c:v>
                </c:pt>
                <c:pt idx="6087">
                  <c:v>12/10/14 15:41</c:v>
                </c:pt>
                <c:pt idx="6088">
                  <c:v>12/10/14 15:41</c:v>
                </c:pt>
                <c:pt idx="6089">
                  <c:v>12/10/14 15:42</c:v>
                </c:pt>
                <c:pt idx="6090">
                  <c:v>12/10/14 15:42</c:v>
                </c:pt>
                <c:pt idx="6091">
                  <c:v>12/10/14 15:42</c:v>
                </c:pt>
                <c:pt idx="6092">
                  <c:v>12/10/14 15:42</c:v>
                </c:pt>
                <c:pt idx="6093">
                  <c:v>12/10/14 15:42</c:v>
                </c:pt>
                <c:pt idx="6094">
                  <c:v>12/10/14 15:42</c:v>
                </c:pt>
                <c:pt idx="6095">
                  <c:v>12/10/14 15:43</c:v>
                </c:pt>
                <c:pt idx="6096">
                  <c:v>12/10/14 15:43</c:v>
                </c:pt>
                <c:pt idx="6097">
                  <c:v>12/10/14 15:43</c:v>
                </c:pt>
                <c:pt idx="6098">
                  <c:v>12/10/14 15:43</c:v>
                </c:pt>
                <c:pt idx="6099">
                  <c:v>12/10/14 15:43</c:v>
                </c:pt>
                <c:pt idx="6100">
                  <c:v>12/10/14 15:43</c:v>
                </c:pt>
                <c:pt idx="6101">
                  <c:v>12/10/14 15:43</c:v>
                </c:pt>
                <c:pt idx="6102">
                  <c:v>12/10/14 15:43</c:v>
                </c:pt>
                <c:pt idx="6103">
                  <c:v>12/10/14 15:43</c:v>
                </c:pt>
                <c:pt idx="6104">
                  <c:v>12/10/14 15:44</c:v>
                </c:pt>
                <c:pt idx="6105">
                  <c:v>12/10/14 15:44</c:v>
                </c:pt>
                <c:pt idx="6106">
                  <c:v>12/10/14 15:44</c:v>
                </c:pt>
                <c:pt idx="6107">
                  <c:v>12/10/14 15:44</c:v>
                </c:pt>
                <c:pt idx="6108">
                  <c:v>12/10/14 15:44</c:v>
                </c:pt>
                <c:pt idx="6109">
                  <c:v>12/10/14 15:44</c:v>
                </c:pt>
                <c:pt idx="6110">
                  <c:v>12/10/14 15:45</c:v>
                </c:pt>
                <c:pt idx="6111">
                  <c:v>12/10/14 15:45</c:v>
                </c:pt>
                <c:pt idx="6112">
                  <c:v>12/10/14 15:45</c:v>
                </c:pt>
                <c:pt idx="6113">
                  <c:v>12/10/14 15:45</c:v>
                </c:pt>
                <c:pt idx="6114">
                  <c:v>12/10/14 15:45</c:v>
                </c:pt>
                <c:pt idx="6115">
                  <c:v>12/10/14 15:45</c:v>
                </c:pt>
                <c:pt idx="6116">
                  <c:v>12/10/14 15:45</c:v>
                </c:pt>
                <c:pt idx="6117">
                  <c:v>12/10/14 15:45</c:v>
                </c:pt>
                <c:pt idx="6118">
                  <c:v>12/10/14 15:45</c:v>
                </c:pt>
                <c:pt idx="6119">
                  <c:v>12/10/14 15:45</c:v>
                </c:pt>
                <c:pt idx="6120">
                  <c:v>12/10/14 15:45</c:v>
                </c:pt>
                <c:pt idx="6121">
                  <c:v>12/10/14 15:45</c:v>
                </c:pt>
                <c:pt idx="6122">
                  <c:v>12/10/14 15:45</c:v>
                </c:pt>
                <c:pt idx="6123">
                  <c:v>12/10/14 15:45</c:v>
                </c:pt>
                <c:pt idx="6124">
                  <c:v>12/10/14 15:45</c:v>
                </c:pt>
                <c:pt idx="6125">
                  <c:v>12/10/14 15:45</c:v>
                </c:pt>
                <c:pt idx="6126">
                  <c:v>12/10/14 15:45</c:v>
                </c:pt>
                <c:pt idx="6127">
                  <c:v>12/10/14 15:45</c:v>
                </c:pt>
                <c:pt idx="6128">
                  <c:v>12/10/14 15:45</c:v>
                </c:pt>
                <c:pt idx="6129">
                  <c:v>12/10/14 15:45</c:v>
                </c:pt>
                <c:pt idx="6130">
                  <c:v>12/10/14 15:45</c:v>
                </c:pt>
                <c:pt idx="6131">
                  <c:v>12/10/14 15:45</c:v>
                </c:pt>
                <c:pt idx="6132">
                  <c:v>12/10/14 15:45</c:v>
                </c:pt>
                <c:pt idx="6133">
                  <c:v>12/10/14 15:45</c:v>
                </c:pt>
                <c:pt idx="6134">
                  <c:v>12/10/14 15:46</c:v>
                </c:pt>
                <c:pt idx="6135">
                  <c:v>12/10/14 15:46</c:v>
                </c:pt>
                <c:pt idx="6136">
                  <c:v>12/10/14 15:46</c:v>
                </c:pt>
                <c:pt idx="6137">
                  <c:v>12/10/14 15:46</c:v>
                </c:pt>
                <c:pt idx="6138">
                  <c:v>12/10/14 15:46</c:v>
                </c:pt>
                <c:pt idx="6139">
                  <c:v>12/10/14 15:46</c:v>
                </c:pt>
                <c:pt idx="6140">
                  <c:v>12/10/14 15:46</c:v>
                </c:pt>
                <c:pt idx="6141">
                  <c:v>12/10/14 15:46</c:v>
                </c:pt>
                <c:pt idx="6142">
                  <c:v>12/10/14 15:46</c:v>
                </c:pt>
                <c:pt idx="6143">
                  <c:v>12/10/14 15:46</c:v>
                </c:pt>
                <c:pt idx="6144">
                  <c:v>12/10/14 15:46</c:v>
                </c:pt>
                <c:pt idx="6145">
                  <c:v>12/10/14 15:46</c:v>
                </c:pt>
                <c:pt idx="6146">
                  <c:v>12/10/14 15:46</c:v>
                </c:pt>
                <c:pt idx="6147">
                  <c:v>12/10/14 15:46</c:v>
                </c:pt>
                <c:pt idx="6148">
                  <c:v>12/10/14 15:46</c:v>
                </c:pt>
                <c:pt idx="6149">
                  <c:v>12/10/14 15:46</c:v>
                </c:pt>
                <c:pt idx="6150">
                  <c:v>12/10/14 15:46</c:v>
                </c:pt>
                <c:pt idx="6151">
                  <c:v>12/10/14 15:46</c:v>
                </c:pt>
                <c:pt idx="6152">
                  <c:v>12/10/14 15:46</c:v>
                </c:pt>
                <c:pt idx="6153">
                  <c:v>12/10/14 15:46</c:v>
                </c:pt>
                <c:pt idx="6154">
                  <c:v>12/10/14 15:46</c:v>
                </c:pt>
                <c:pt idx="6155">
                  <c:v>12/10/14 15:46</c:v>
                </c:pt>
                <c:pt idx="6156">
                  <c:v>12/10/14 15:46</c:v>
                </c:pt>
                <c:pt idx="6157">
                  <c:v>12/10/14 15:46</c:v>
                </c:pt>
                <c:pt idx="6158">
                  <c:v>12/10/14 15:47</c:v>
                </c:pt>
                <c:pt idx="6159">
                  <c:v>12/10/14 15:47</c:v>
                </c:pt>
                <c:pt idx="6160">
                  <c:v>12/10/14 15:47</c:v>
                </c:pt>
                <c:pt idx="6161">
                  <c:v>12/10/14 15:47</c:v>
                </c:pt>
                <c:pt idx="6162">
                  <c:v>12/10/14 15:47</c:v>
                </c:pt>
                <c:pt idx="6163">
                  <c:v>12/10/14 15:47</c:v>
                </c:pt>
                <c:pt idx="6164">
                  <c:v>12/10/14 15:47</c:v>
                </c:pt>
                <c:pt idx="6165">
                  <c:v>12/10/14 15:47</c:v>
                </c:pt>
                <c:pt idx="6166">
                  <c:v>12/10/14 15:47</c:v>
                </c:pt>
                <c:pt idx="6167">
                  <c:v>12/10/14 15:47</c:v>
                </c:pt>
                <c:pt idx="6168">
                  <c:v>12/10/14 15:47</c:v>
                </c:pt>
                <c:pt idx="6169">
                  <c:v>12/10/14 15:47</c:v>
                </c:pt>
                <c:pt idx="6170">
                  <c:v>12/10/14 15:47</c:v>
                </c:pt>
                <c:pt idx="6171">
                  <c:v>12/10/14 15:47</c:v>
                </c:pt>
                <c:pt idx="6172">
                  <c:v>12/10/14 15:47</c:v>
                </c:pt>
                <c:pt idx="6173">
                  <c:v>12/10/14 15:47</c:v>
                </c:pt>
                <c:pt idx="6174">
                  <c:v>12/10/14 15:47</c:v>
                </c:pt>
                <c:pt idx="6175">
                  <c:v>12/10/14 15:47</c:v>
                </c:pt>
                <c:pt idx="6176">
                  <c:v>12/10/14 15:48</c:v>
                </c:pt>
                <c:pt idx="6177">
                  <c:v>12/10/14 15:48</c:v>
                </c:pt>
                <c:pt idx="6178">
                  <c:v>12/10/14 15:48</c:v>
                </c:pt>
                <c:pt idx="6179">
                  <c:v>12/10/14 15:48</c:v>
                </c:pt>
                <c:pt idx="6180">
                  <c:v>12/10/14 15:48</c:v>
                </c:pt>
                <c:pt idx="6181">
                  <c:v>12/10/14 15:48</c:v>
                </c:pt>
                <c:pt idx="6182">
                  <c:v>12/10/14 15:48</c:v>
                </c:pt>
                <c:pt idx="6183">
                  <c:v>12/10/14 15:48</c:v>
                </c:pt>
                <c:pt idx="6184">
                  <c:v>12/10/14 15:48</c:v>
                </c:pt>
                <c:pt idx="6185">
                  <c:v>12/10/14 15:48</c:v>
                </c:pt>
                <c:pt idx="6186">
                  <c:v>12/10/14 15:48</c:v>
                </c:pt>
                <c:pt idx="6187">
                  <c:v>12/10/14 15:48</c:v>
                </c:pt>
                <c:pt idx="6188">
                  <c:v>12/10/14 15:48</c:v>
                </c:pt>
                <c:pt idx="6189">
                  <c:v>12/10/14 15:48</c:v>
                </c:pt>
                <c:pt idx="6190">
                  <c:v>12/10/14 15:48</c:v>
                </c:pt>
                <c:pt idx="6191">
                  <c:v>12/10/14 15:48</c:v>
                </c:pt>
                <c:pt idx="6192">
                  <c:v>12/10/14 15:48</c:v>
                </c:pt>
                <c:pt idx="6193">
                  <c:v>12/10/14 15:48</c:v>
                </c:pt>
                <c:pt idx="6194">
                  <c:v>12/10/14 15:48</c:v>
                </c:pt>
                <c:pt idx="6195">
                  <c:v>12/10/14 15:48</c:v>
                </c:pt>
                <c:pt idx="6196">
                  <c:v>12/10/14 15:48</c:v>
                </c:pt>
                <c:pt idx="6197">
                  <c:v>12/10/14 15:49</c:v>
                </c:pt>
                <c:pt idx="6198">
                  <c:v>12/10/14 15:49</c:v>
                </c:pt>
                <c:pt idx="6199">
                  <c:v>12/10/14 15:49</c:v>
                </c:pt>
                <c:pt idx="6200">
                  <c:v>12/10/14 15:50</c:v>
                </c:pt>
                <c:pt idx="6201">
                  <c:v>12/10/14 15:50</c:v>
                </c:pt>
                <c:pt idx="6202">
                  <c:v>12/10/14 15:50</c:v>
                </c:pt>
                <c:pt idx="6203">
                  <c:v>12/10/14 15:50</c:v>
                </c:pt>
                <c:pt idx="6204">
                  <c:v>12/10/14 15:50</c:v>
                </c:pt>
                <c:pt idx="6205">
                  <c:v>12/10/14 15:50</c:v>
                </c:pt>
                <c:pt idx="6206">
                  <c:v>12/10/14 15:50</c:v>
                </c:pt>
                <c:pt idx="6207">
                  <c:v>12/10/14 15:50</c:v>
                </c:pt>
                <c:pt idx="6208">
                  <c:v>12/10/14 15:50</c:v>
                </c:pt>
                <c:pt idx="6209">
                  <c:v>12/10/14 15:50</c:v>
                </c:pt>
                <c:pt idx="6210">
                  <c:v>12/10/14 15:50</c:v>
                </c:pt>
                <c:pt idx="6211">
                  <c:v>12/10/14 15:50</c:v>
                </c:pt>
                <c:pt idx="6212">
                  <c:v>12/10/14 15:50</c:v>
                </c:pt>
                <c:pt idx="6213">
                  <c:v>12/10/14 15:50</c:v>
                </c:pt>
                <c:pt idx="6214">
                  <c:v>12/10/14 15:50</c:v>
                </c:pt>
                <c:pt idx="6215">
                  <c:v>12/10/14 15:50</c:v>
                </c:pt>
                <c:pt idx="6216">
                  <c:v>12/10/14 15:50</c:v>
                </c:pt>
                <c:pt idx="6217">
                  <c:v>12/10/14 15:50</c:v>
                </c:pt>
                <c:pt idx="6218">
                  <c:v>12/10/14 15:50</c:v>
                </c:pt>
                <c:pt idx="6219">
                  <c:v>12/10/14 15:50</c:v>
                </c:pt>
                <c:pt idx="6220">
                  <c:v>12/10/14 15:51</c:v>
                </c:pt>
                <c:pt idx="6221">
                  <c:v>12/10/14 15:51</c:v>
                </c:pt>
                <c:pt idx="6222">
                  <c:v>12/10/14 15:51</c:v>
                </c:pt>
                <c:pt idx="6223">
                  <c:v>12/10/14 15:51</c:v>
                </c:pt>
                <c:pt idx="6224">
                  <c:v>12/10/14 15:51</c:v>
                </c:pt>
                <c:pt idx="6225">
                  <c:v>12/10/14 15:51</c:v>
                </c:pt>
                <c:pt idx="6226">
                  <c:v>12/10/14 15:51</c:v>
                </c:pt>
                <c:pt idx="6227">
                  <c:v>12/10/14 15:51</c:v>
                </c:pt>
                <c:pt idx="6228">
                  <c:v>12/10/14 15:51</c:v>
                </c:pt>
                <c:pt idx="6229">
                  <c:v>12/10/14 15:51</c:v>
                </c:pt>
                <c:pt idx="6230">
                  <c:v>12/10/14 15:51</c:v>
                </c:pt>
                <c:pt idx="6231">
                  <c:v>12/10/14 15:51</c:v>
                </c:pt>
                <c:pt idx="6232">
                  <c:v>12/10/14 15:51</c:v>
                </c:pt>
                <c:pt idx="6233">
                  <c:v>12/10/14 15:51</c:v>
                </c:pt>
                <c:pt idx="6234">
                  <c:v>12/10/14 15:51</c:v>
                </c:pt>
                <c:pt idx="6235">
                  <c:v>12/10/14 15:51</c:v>
                </c:pt>
                <c:pt idx="6236">
                  <c:v>12/10/14 15:51</c:v>
                </c:pt>
                <c:pt idx="6237">
                  <c:v>12/10/14 15:52</c:v>
                </c:pt>
                <c:pt idx="6238">
                  <c:v>12/10/14 15:52</c:v>
                </c:pt>
                <c:pt idx="6239">
                  <c:v>12/10/14 15:52</c:v>
                </c:pt>
                <c:pt idx="6240">
                  <c:v>12/10/14 15:52</c:v>
                </c:pt>
                <c:pt idx="6241">
                  <c:v>12/10/14 15:52</c:v>
                </c:pt>
                <c:pt idx="6242">
                  <c:v>12/10/14 15:52</c:v>
                </c:pt>
                <c:pt idx="6243">
                  <c:v>12/10/14 15:52</c:v>
                </c:pt>
                <c:pt idx="6244">
                  <c:v>12/10/14 15:52</c:v>
                </c:pt>
                <c:pt idx="6245">
                  <c:v>12/10/14 15:52</c:v>
                </c:pt>
                <c:pt idx="6246">
                  <c:v>12/10/14 15:52</c:v>
                </c:pt>
                <c:pt idx="6247">
                  <c:v>12/10/14 15:52</c:v>
                </c:pt>
                <c:pt idx="6248">
                  <c:v>12/10/14 15:52</c:v>
                </c:pt>
                <c:pt idx="6249">
                  <c:v>12/10/14 15:52</c:v>
                </c:pt>
                <c:pt idx="6250">
                  <c:v>12/10/14 15:52</c:v>
                </c:pt>
                <c:pt idx="6251">
                  <c:v>12/10/14 15:52</c:v>
                </c:pt>
                <c:pt idx="6252">
                  <c:v>12/10/14 15:52</c:v>
                </c:pt>
                <c:pt idx="6253">
                  <c:v>12/10/14 15:52</c:v>
                </c:pt>
                <c:pt idx="6254">
                  <c:v>12/10/14 15:52</c:v>
                </c:pt>
                <c:pt idx="6255">
                  <c:v>12/10/14 15:52</c:v>
                </c:pt>
                <c:pt idx="6256">
                  <c:v>12/10/14 15:52</c:v>
                </c:pt>
                <c:pt idx="6257">
                  <c:v>12/10/14 15:52</c:v>
                </c:pt>
                <c:pt idx="6258">
                  <c:v>12/10/14 15:52</c:v>
                </c:pt>
                <c:pt idx="6259">
                  <c:v>12/10/14 15:52</c:v>
                </c:pt>
                <c:pt idx="6260">
                  <c:v>12/10/14 15:53</c:v>
                </c:pt>
                <c:pt idx="6261">
                  <c:v>12/10/14 15:53</c:v>
                </c:pt>
                <c:pt idx="6262">
                  <c:v>12/10/14 15:53</c:v>
                </c:pt>
                <c:pt idx="6263">
                  <c:v>12/10/14 15:53</c:v>
                </c:pt>
                <c:pt idx="6264">
                  <c:v>12/10/14 15:53</c:v>
                </c:pt>
                <c:pt idx="6265">
                  <c:v>12/10/14 15:53</c:v>
                </c:pt>
                <c:pt idx="6266">
                  <c:v>12/10/14 15:53</c:v>
                </c:pt>
                <c:pt idx="6267">
                  <c:v>12/10/14 15:53</c:v>
                </c:pt>
                <c:pt idx="6268">
                  <c:v>12/10/14 15:53</c:v>
                </c:pt>
                <c:pt idx="6269">
                  <c:v>12/10/14 15:53</c:v>
                </c:pt>
                <c:pt idx="6270">
                  <c:v>12/10/14 15:53</c:v>
                </c:pt>
                <c:pt idx="6271">
                  <c:v>12/10/14 15:53</c:v>
                </c:pt>
                <c:pt idx="6272">
                  <c:v>12/10/14 15:53</c:v>
                </c:pt>
                <c:pt idx="6273">
                  <c:v>12/10/14 15:53</c:v>
                </c:pt>
                <c:pt idx="6274">
                  <c:v>12/10/14 15:53</c:v>
                </c:pt>
                <c:pt idx="6275">
                  <c:v>12/10/14 15:53</c:v>
                </c:pt>
                <c:pt idx="6276">
                  <c:v>12/10/14 15:53</c:v>
                </c:pt>
                <c:pt idx="6277">
                  <c:v>12/10/14 15:53</c:v>
                </c:pt>
                <c:pt idx="6278">
                  <c:v>12/10/14 15:53</c:v>
                </c:pt>
                <c:pt idx="6279">
                  <c:v>12/10/14 15:53</c:v>
                </c:pt>
                <c:pt idx="6280">
                  <c:v>12/10/14 15:53</c:v>
                </c:pt>
                <c:pt idx="6281">
                  <c:v>12/10/14 15:53</c:v>
                </c:pt>
                <c:pt idx="6282">
                  <c:v>12/10/14 15:53</c:v>
                </c:pt>
                <c:pt idx="6283">
                  <c:v>12/10/14 15:53</c:v>
                </c:pt>
                <c:pt idx="6284">
                  <c:v>12/10/14 15:53</c:v>
                </c:pt>
                <c:pt idx="6285">
                  <c:v>12/10/14 15:53</c:v>
                </c:pt>
                <c:pt idx="6286">
                  <c:v>12/10/14 15:53</c:v>
                </c:pt>
                <c:pt idx="6287">
                  <c:v>12/10/14 15:53</c:v>
                </c:pt>
                <c:pt idx="6288">
                  <c:v>12/10/14 15:54</c:v>
                </c:pt>
                <c:pt idx="6289">
                  <c:v>12/10/14 15:54</c:v>
                </c:pt>
                <c:pt idx="6290">
                  <c:v>12/10/14 15:54</c:v>
                </c:pt>
                <c:pt idx="6291">
                  <c:v>12/10/14 15:54</c:v>
                </c:pt>
                <c:pt idx="6292">
                  <c:v>12/10/14 15:54</c:v>
                </c:pt>
                <c:pt idx="6293">
                  <c:v>12/10/14 15:54</c:v>
                </c:pt>
                <c:pt idx="6294">
                  <c:v>12/10/14 15:54</c:v>
                </c:pt>
                <c:pt idx="6295">
                  <c:v>12/10/14 15:54</c:v>
                </c:pt>
                <c:pt idx="6296">
                  <c:v>12/10/14 15:54</c:v>
                </c:pt>
                <c:pt idx="6297">
                  <c:v>12/10/14 15:54</c:v>
                </c:pt>
                <c:pt idx="6298">
                  <c:v>12/10/14 15:54</c:v>
                </c:pt>
                <c:pt idx="6299">
                  <c:v>12/10/14 15:54</c:v>
                </c:pt>
                <c:pt idx="6300">
                  <c:v>12/10/14 15:54</c:v>
                </c:pt>
                <c:pt idx="6301">
                  <c:v>12/10/14 15:54</c:v>
                </c:pt>
                <c:pt idx="6302">
                  <c:v>12/10/14 15:54</c:v>
                </c:pt>
                <c:pt idx="6303">
                  <c:v>12/10/14 15:54</c:v>
                </c:pt>
                <c:pt idx="6304">
                  <c:v>12/10/14 15:54</c:v>
                </c:pt>
                <c:pt idx="6305">
                  <c:v>12/10/14 15:54</c:v>
                </c:pt>
                <c:pt idx="6306">
                  <c:v>12/10/14 15:54</c:v>
                </c:pt>
                <c:pt idx="6307">
                  <c:v>12/10/14 15:54</c:v>
                </c:pt>
                <c:pt idx="6308">
                  <c:v>12/10/14 15:54</c:v>
                </c:pt>
                <c:pt idx="6309">
                  <c:v>12/10/14 15:54</c:v>
                </c:pt>
                <c:pt idx="6310">
                  <c:v>12/10/14 15:54</c:v>
                </c:pt>
                <c:pt idx="6311">
                  <c:v>12/10/14 15:54</c:v>
                </c:pt>
                <c:pt idx="6312">
                  <c:v>12/10/14 15:54</c:v>
                </c:pt>
                <c:pt idx="6313">
                  <c:v>12/10/14 15:54</c:v>
                </c:pt>
                <c:pt idx="6314">
                  <c:v>12/10/14 15:55</c:v>
                </c:pt>
                <c:pt idx="6315">
                  <c:v>12/10/14 15:55</c:v>
                </c:pt>
                <c:pt idx="6316">
                  <c:v>12/10/14 15:55</c:v>
                </c:pt>
                <c:pt idx="6317">
                  <c:v>12/10/14 15:55</c:v>
                </c:pt>
                <c:pt idx="6318">
                  <c:v>12/10/14 15:55</c:v>
                </c:pt>
                <c:pt idx="6319">
                  <c:v>12/10/14 15:55</c:v>
                </c:pt>
                <c:pt idx="6320">
                  <c:v>12/10/14 15:55</c:v>
                </c:pt>
                <c:pt idx="6321">
                  <c:v>12/10/14 15:55</c:v>
                </c:pt>
                <c:pt idx="6322">
                  <c:v>12/10/14 15:55</c:v>
                </c:pt>
                <c:pt idx="6323">
                  <c:v>12/10/14 15:55</c:v>
                </c:pt>
                <c:pt idx="6324">
                  <c:v>12/10/14 15:55</c:v>
                </c:pt>
                <c:pt idx="6325">
                  <c:v>12/10/14 15:55</c:v>
                </c:pt>
                <c:pt idx="6326">
                  <c:v>12/10/14 15:55</c:v>
                </c:pt>
                <c:pt idx="6327">
                  <c:v>12/10/14 15:55</c:v>
                </c:pt>
                <c:pt idx="6328">
                  <c:v>12/10/14 15:55</c:v>
                </c:pt>
                <c:pt idx="6329">
                  <c:v>12/10/14 15:55</c:v>
                </c:pt>
                <c:pt idx="6330">
                  <c:v>12/10/14 15:56</c:v>
                </c:pt>
                <c:pt idx="6331">
                  <c:v>12/10/14 15:56</c:v>
                </c:pt>
                <c:pt idx="6332">
                  <c:v>12/10/14 15:56</c:v>
                </c:pt>
                <c:pt idx="6333">
                  <c:v>12/10/14 15:56</c:v>
                </c:pt>
                <c:pt idx="6334">
                  <c:v>12/10/14 15:56</c:v>
                </c:pt>
                <c:pt idx="6335">
                  <c:v>12/10/14 15:56</c:v>
                </c:pt>
                <c:pt idx="6336">
                  <c:v>12/10/14 15:56</c:v>
                </c:pt>
                <c:pt idx="6337">
                  <c:v>12/10/14 15:56</c:v>
                </c:pt>
                <c:pt idx="6338">
                  <c:v>12/10/14 15:56</c:v>
                </c:pt>
                <c:pt idx="6339">
                  <c:v>12/10/14 15:56</c:v>
                </c:pt>
                <c:pt idx="6340">
                  <c:v>12/10/14 15:56</c:v>
                </c:pt>
                <c:pt idx="6341">
                  <c:v>12/10/14 15:56</c:v>
                </c:pt>
                <c:pt idx="6342">
                  <c:v>12/10/14 15:56</c:v>
                </c:pt>
                <c:pt idx="6343">
                  <c:v>12/10/14 15:56</c:v>
                </c:pt>
                <c:pt idx="6344">
                  <c:v>12/10/14 15:56</c:v>
                </c:pt>
                <c:pt idx="6345">
                  <c:v>12/10/14 15:56</c:v>
                </c:pt>
                <c:pt idx="6346">
                  <c:v>12/10/14 15:56</c:v>
                </c:pt>
                <c:pt idx="6347">
                  <c:v>12/10/14 15:57</c:v>
                </c:pt>
                <c:pt idx="6348">
                  <c:v>12/10/14 15:57</c:v>
                </c:pt>
                <c:pt idx="6349">
                  <c:v>12/10/14 15:57</c:v>
                </c:pt>
                <c:pt idx="6350">
                  <c:v>12/10/14 15:57</c:v>
                </c:pt>
                <c:pt idx="6351">
                  <c:v>12/10/14 15:57</c:v>
                </c:pt>
                <c:pt idx="6352">
                  <c:v>12/10/14 15:57</c:v>
                </c:pt>
                <c:pt idx="6353">
                  <c:v>12/10/14 15:57</c:v>
                </c:pt>
                <c:pt idx="6354">
                  <c:v>12/10/14 15:57</c:v>
                </c:pt>
                <c:pt idx="6355">
                  <c:v>12/10/14 15:57</c:v>
                </c:pt>
                <c:pt idx="6356">
                  <c:v>12/10/14 15:57</c:v>
                </c:pt>
                <c:pt idx="6357">
                  <c:v>12/10/14 15:57</c:v>
                </c:pt>
                <c:pt idx="6358">
                  <c:v>12/10/14 15:57</c:v>
                </c:pt>
                <c:pt idx="6359">
                  <c:v>12/10/14 15:57</c:v>
                </c:pt>
                <c:pt idx="6360">
                  <c:v>12/10/14 15:57</c:v>
                </c:pt>
                <c:pt idx="6361">
                  <c:v>12/10/14 15:57</c:v>
                </c:pt>
                <c:pt idx="6362">
                  <c:v>12/10/14 15:58</c:v>
                </c:pt>
                <c:pt idx="6363">
                  <c:v>12/10/14 15:58</c:v>
                </c:pt>
                <c:pt idx="6364">
                  <c:v>12/10/14 15:58</c:v>
                </c:pt>
                <c:pt idx="6365">
                  <c:v>12/10/14 15:58</c:v>
                </c:pt>
                <c:pt idx="6366">
                  <c:v>12/10/14 15:58</c:v>
                </c:pt>
                <c:pt idx="6367">
                  <c:v>12/10/14 15:58</c:v>
                </c:pt>
                <c:pt idx="6368">
                  <c:v>12/10/14 15:58</c:v>
                </c:pt>
                <c:pt idx="6369">
                  <c:v>12/10/14 15:58</c:v>
                </c:pt>
                <c:pt idx="6370">
                  <c:v>12/10/14 15:58</c:v>
                </c:pt>
                <c:pt idx="6371">
                  <c:v>12/10/14 15:58</c:v>
                </c:pt>
                <c:pt idx="6372">
                  <c:v>12/10/14 15:59</c:v>
                </c:pt>
                <c:pt idx="6373">
                  <c:v>12/10/14 15:59</c:v>
                </c:pt>
                <c:pt idx="6374">
                  <c:v>12/10/14 15:59</c:v>
                </c:pt>
                <c:pt idx="6375">
                  <c:v>12/10/14 15:59</c:v>
                </c:pt>
                <c:pt idx="6376">
                  <c:v>12/10/14 15:59</c:v>
                </c:pt>
                <c:pt idx="6377">
                  <c:v>12/10/14 15:59</c:v>
                </c:pt>
                <c:pt idx="6378">
                  <c:v>12/10/14 15:59</c:v>
                </c:pt>
                <c:pt idx="6379">
                  <c:v>12/10/14 15:59</c:v>
                </c:pt>
                <c:pt idx="6380">
                  <c:v>12/10/14 15:59</c:v>
                </c:pt>
                <c:pt idx="6381">
                  <c:v>12/10/14 15:59</c:v>
                </c:pt>
                <c:pt idx="6382">
                  <c:v>12/10/14 15:59</c:v>
                </c:pt>
                <c:pt idx="6383">
                  <c:v>12/10/14 15:59</c:v>
                </c:pt>
                <c:pt idx="6384">
                  <c:v>12/10/14 15:59</c:v>
                </c:pt>
                <c:pt idx="6385">
                  <c:v>12/10/14 16:00</c:v>
                </c:pt>
                <c:pt idx="6386">
                  <c:v>12/10/14 16:00</c:v>
                </c:pt>
                <c:pt idx="6387">
                  <c:v>12/10/14 16:00</c:v>
                </c:pt>
                <c:pt idx="6388">
                  <c:v>12/10/14 16:00</c:v>
                </c:pt>
                <c:pt idx="6389">
                  <c:v>12/10/14 16:00</c:v>
                </c:pt>
                <c:pt idx="6390">
                  <c:v>12/10/14 16:00</c:v>
                </c:pt>
                <c:pt idx="6391">
                  <c:v>12/10/14 16:00</c:v>
                </c:pt>
                <c:pt idx="6392">
                  <c:v>12/10/14 16:00</c:v>
                </c:pt>
                <c:pt idx="6393">
                  <c:v>12/10/14 16:00</c:v>
                </c:pt>
                <c:pt idx="6394">
                  <c:v>12/10/14 16:00</c:v>
                </c:pt>
                <c:pt idx="6395">
                  <c:v>12/10/14 16:01</c:v>
                </c:pt>
                <c:pt idx="6396">
                  <c:v>12/10/14 16:01</c:v>
                </c:pt>
                <c:pt idx="6397">
                  <c:v>12/10/14 16:01</c:v>
                </c:pt>
                <c:pt idx="6398">
                  <c:v>12/10/14 16:01</c:v>
                </c:pt>
                <c:pt idx="6399">
                  <c:v>12/10/14 16:01</c:v>
                </c:pt>
                <c:pt idx="6400">
                  <c:v>12/10/14 16:01</c:v>
                </c:pt>
                <c:pt idx="6401">
                  <c:v>12/10/14 16:01</c:v>
                </c:pt>
                <c:pt idx="6402">
                  <c:v>12/10/14 16:01</c:v>
                </c:pt>
                <c:pt idx="6403">
                  <c:v>12/10/14 16:01</c:v>
                </c:pt>
                <c:pt idx="6404">
                  <c:v>12/10/14 16:01</c:v>
                </c:pt>
                <c:pt idx="6405">
                  <c:v>12/10/14 16:01</c:v>
                </c:pt>
                <c:pt idx="6406">
                  <c:v>12/10/14 16:01</c:v>
                </c:pt>
                <c:pt idx="6407">
                  <c:v>12/10/14 16:01</c:v>
                </c:pt>
                <c:pt idx="6408">
                  <c:v>12/10/14 16:01</c:v>
                </c:pt>
                <c:pt idx="6409">
                  <c:v>12/10/14 16:01</c:v>
                </c:pt>
                <c:pt idx="6410">
                  <c:v>12/10/14 16:01</c:v>
                </c:pt>
                <c:pt idx="6411">
                  <c:v>12/10/14 16:01</c:v>
                </c:pt>
                <c:pt idx="6412">
                  <c:v>12/10/14 16:01</c:v>
                </c:pt>
                <c:pt idx="6413">
                  <c:v>12/10/14 16:01</c:v>
                </c:pt>
                <c:pt idx="6414">
                  <c:v>12/10/14 16:01</c:v>
                </c:pt>
                <c:pt idx="6415">
                  <c:v>12/10/14 16:01</c:v>
                </c:pt>
                <c:pt idx="6416">
                  <c:v>12/10/14 16:01</c:v>
                </c:pt>
                <c:pt idx="6417">
                  <c:v>12/10/14 16:01</c:v>
                </c:pt>
                <c:pt idx="6418">
                  <c:v>12/10/14 16:01</c:v>
                </c:pt>
                <c:pt idx="6419">
                  <c:v>12/10/14 16:02</c:v>
                </c:pt>
                <c:pt idx="6420">
                  <c:v>12/10/14 16:02</c:v>
                </c:pt>
                <c:pt idx="6421">
                  <c:v>12/10/14 16:02</c:v>
                </c:pt>
                <c:pt idx="6422">
                  <c:v>12/10/14 16:02</c:v>
                </c:pt>
                <c:pt idx="6423">
                  <c:v>12/10/14 16:02</c:v>
                </c:pt>
                <c:pt idx="6424">
                  <c:v>12/10/14 16:02</c:v>
                </c:pt>
                <c:pt idx="6425">
                  <c:v>12/10/14 16:02</c:v>
                </c:pt>
                <c:pt idx="6426">
                  <c:v>12/10/14 16:02</c:v>
                </c:pt>
                <c:pt idx="6427">
                  <c:v>12/10/14 16:02</c:v>
                </c:pt>
                <c:pt idx="6428">
                  <c:v>12/10/14 16:02</c:v>
                </c:pt>
                <c:pt idx="6429">
                  <c:v>12/10/14 16:02</c:v>
                </c:pt>
                <c:pt idx="6430">
                  <c:v>12/10/14 16:02</c:v>
                </c:pt>
                <c:pt idx="6431">
                  <c:v>12/10/14 16:02</c:v>
                </c:pt>
                <c:pt idx="6432">
                  <c:v>12/10/14 16:02</c:v>
                </c:pt>
                <c:pt idx="6433">
                  <c:v>12/10/14 16:02</c:v>
                </c:pt>
                <c:pt idx="6434">
                  <c:v>12/10/14 16:02</c:v>
                </c:pt>
                <c:pt idx="6435">
                  <c:v>12/10/14 16:02</c:v>
                </c:pt>
                <c:pt idx="6436">
                  <c:v>12/10/14 16:02</c:v>
                </c:pt>
                <c:pt idx="6437">
                  <c:v>12/10/14 16:03</c:v>
                </c:pt>
                <c:pt idx="6438">
                  <c:v>12/10/14 16:03</c:v>
                </c:pt>
                <c:pt idx="6439">
                  <c:v>12/10/14 16:03</c:v>
                </c:pt>
                <c:pt idx="6440">
                  <c:v>12/10/14 16:03</c:v>
                </c:pt>
                <c:pt idx="6441">
                  <c:v>12/10/14 16:03</c:v>
                </c:pt>
                <c:pt idx="6442">
                  <c:v>12/10/14 16:03</c:v>
                </c:pt>
                <c:pt idx="6443">
                  <c:v>12/10/14 16:03</c:v>
                </c:pt>
                <c:pt idx="6444">
                  <c:v>12/10/14 16:03</c:v>
                </c:pt>
                <c:pt idx="6445">
                  <c:v>12/10/14 16:03</c:v>
                </c:pt>
                <c:pt idx="6446">
                  <c:v>12/10/14 16:03</c:v>
                </c:pt>
                <c:pt idx="6447">
                  <c:v>12/10/14 16:03</c:v>
                </c:pt>
                <c:pt idx="6448">
                  <c:v>12/10/14 16:03</c:v>
                </c:pt>
                <c:pt idx="6449">
                  <c:v>12/10/14 16:03</c:v>
                </c:pt>
                <c:pt idx="6450">
                  <c:v>12/10/14 16:03</c:v>
                </c:pt>
                <c:pt idx="6451">
                  <c:v>12/10/14 16:03</c:v>
                </c:pt>
                <c:pt idx="6452">
                  <c:v>12/10/14 16:04</c:v>
                </c:pt>
                <c:pt idx="6453">
                  <c:v>12/10/14 16:04</c:v>
                </c:pt>
                <c:pt idx="6454">
                  <c:v>12/10/14 16:04</c:v>
                </c:pt>
                <c:pt idx="6455">
                  <c:v>12/10/14 16:04</c:v>
                </c:pt>
                <c:pt idx="6456">
                  <c:v>12/10/14 16:04</c:v>
                </c:pt>
                <c:pt idx="6457">
                  <c:v>12/10/14 16:04</c:v>
                </c:pt>
                <c:pt idx="6458">
                  <c:v>12/10/14 16:04</c:v>
                </c:pt>
                <c:pt idx="6459">
                  <c:v>12/10/14 16:04</c:v>
                </c:pt>
                <c:pt idx="6460">
                  <c:v>12/10/14 16:04</c:v>
                </c:pt>
                <c:pt idx="6461">
                  <c:v>12/10/14 16:04</c:v>
                </c:pt>
                <c:pt idx="6462">
                  <c:v>12/10/14 16:04</c:v>
                </c:pt>
                <c:pt idx="6463">
                  <c:v>12/10/14 16:04</c:v>
                </c:pt>
                <c:pt idx="6464">
                  <c:v>12/10/14 16:04</c:v>
                </c:pt>
                <c:pt idx="6465">
                  <c:v>12/10/14 16:04</c:v>
                </c:pt>
                <c:pt idx="6466">
                  <c:v>12/10/14 16:04</c:v>
                </c:pt>
                <c:pt idx="6467">
                  <c:v>12/10/14 16:04</c:v>
                </c:pt>
                <c:pt idx="6468">
                  <c:v>12/10/14 16:05</c:v>
                </c:pt>
                <c:pt idx="6469">
                  <c:v>12/10/14 16:05</c:v>
                </c:pt>
                <c:pt idx="6470">
                  <c:v>12/10/14 16:05</c:v>
                </c:pt>
                <c:pt idx="6471">
                  <c:v>12/10/14 16:05</c:v>
                </c:pt>
                <c:pt idx="6472">
                  <c:v>12/10/14 16:05</c:v>
                </c:pt>
                <c:pt idx="6473">
                  <c:v>12/10/14 16:05</c:v>
                </c:pt>
                <c:pt idx="6474">
                  <c:v>12/10/14 16:05</c:v>
                </c:pt>
                <c:pt idx="6475">
                  <c:v>12/10/14 16:05</c:v>
                </c:pt>
                <c:pt idx="6476">
                  <c:v>12/10/14 16:05</c:v>
                </c:pt>
                <c:pt idx="6477">
                  <c:v>12/10/14 16:05</c:v>
                </c:pt>
                <c:pt idx="6478">
                  <c:v>12/10/14 16:05</c:v>
                </c:pt>
                <c:pt idx="6479">
                  <c:v>12/10/14 16:05</c:v>
                </c:pt>
                <c:pt idx="6480">
                  <c:v>12/10/14 16:05</c:v>
                </c:pt>
                <c:pt idx="6481">
                  <c:v>12/10/14 16:05</c:v>
                </c:pt>
                <c:pt idx="6482">
                  <c:v>12/10/14 16:05</c:v>
                </c:pt>
                <c:pt idx="6483">
                  <c:v>12/10/14 16:05</c:v>
                </c:pt>
                <c:pt idx="6484">
                  <c:v>12/10/14 16:06</c:v>
                </c:pt>
                <c:pt idx="6485">
                  <c:v>12/10/14 16:06</c:v>
                </c:pt>
                <c:pt idx="6486">
                  <c:v>12/10/14 16:06</c:v>
                </c:pt>
                <c:pt idx="6487">
                  <c:v>12/10/14 16:06</c:v>
                </c:pt>
                <c:pt idx="6488">
                  <c:v>12/10/14 16:06</c:v>
                </c:pt>
                <c:pt idx="6489">
                  <c:v>12/10/14 16:06</c:v>
                </c:pt>
                <c:pt idx="6490">
                  <c:v>12/10/14 16:06</c:v>
                </c:pt>
                <c:pt idx="6491">
                  <c:v>12/10/14 16:06</c:v>
                </c:pt>
                <c:pt idx="6492">
                  <c:v>12/10/14 16:06</c:v>
                </c:pt>
                <c:pt idx="6493">
                  <c:v>12/10/14 16:06</c:v>
                </c:pt>
                <c:pt idx="6494">
                  <c:v>12/10/14 16:06</c:v>
                </c:pt>
                <c:pt idx="6495">
                  <c:v>12/10/14 16:06</c:v>
                </c:pt>
                <c:pt idx="6496">
                  <c:v>12/10/14 16:06</c:v>
                </c:pt>
                <c:pt idx="6497">
                  <c:v>12/10/14 16:06</c:v>
                </c:pt>
                <c:pt idx="6498">
                  <c:v>12/10/14 16:06</c:v>
                </c:pt>
                <c:pt idx="6499">
                  <c:v>12/10/14 16:06</c:v>
                </c:pt>
                <c:pt idx="6500">
                  <c:v>12/10/14 16:06</c:v>
                </c:pt>
                <c:pt idx="6501">
                  <c:v>12/10/14 16:06</c:v>
                </c:pt>
                <c:pt idx="6502">
                  <c:v>12/10/14 16:06</c:v>
                </c:pt>
                <c:pt idx="6503">
                  <c:v>12/10/14 16:06</c:v>
                </c:pt>
                <c:pt idx="6504">
                  <c:v>12/10/14 16:06</c:v>
                </c:pt>
                <c:pt idx="6505">
                  <c:v>12/10/14 16:06</c:v>
                </c:pt>
                <c:pt idx="6506">
                  <c:v>12/10/14 16:06</c:v>
                </c:pt>
                <c:pt idx="6507">
                  <c:v>12/10/14 16:06</c:v>
                </c:pt>
                <c:pt idx="6508">
                  <c:v>12/10/14 16:06</c:v>
                </c:pt>
                <c:pt idx="6509">
                  <c:v>12/10/14 16:07</c:v>
                </c:pt>
                <c:pt idx="6510">
                  <c:v>12/10/14 16:07</c:v>
                </c:pt>
                <c:pt idx="6511">
                  <c:v>12/10/14 16:07</c:v>
                </c:pt>
                <c:pt idx="6512">
                  <c:v>12/10/14 16:07</c:v>
                </c:pt>
                <c:pt idx="6513">
                  <c:v>12/10/14 16:07</c:v>
                </c:pt>
                <c:pt idx="6514">
                  <c:v>12/10/14 16:08</c:v>
                </c:pt>
                <c:pt idx="6515">
                  <c:v>12/10/14 16:08</c:v>
                </c:pt>
                <c:pt idx="6516">
                  <c:v>12/10/14 16:08</c:v>
                </c:pt>
                <c:pt idx="6517">
                  <c:v>12/10/14 16:08</c:v>
                </c:pt>
                <c:pt idx="6518">
                  <c:v>12/10/14 16:08</c:v>
                </c:pt>
                <c:pt idx="6519">
                  <c:v>12/10/14 16:08</c:v>
                </c:pt>
                <c:pt idx="6520">
                  <c:v>12/10/14 16:08</c:v>
                </c:pt>
                <c:pt idx="6521">
                  <c:v>12/10/14 16:08</c:v>
                </c:pt>
                <c:pt idx="6522">
                  <c:v>12/10/14 16:08</c:v>
                </c:pt>
                <c:pt idx="6523">
                  <c:v>12/10/14 16:08</c:v>
                </c:pt>
                <c:pt idx="6524">
                  <c:v>12/10/14 16:08</c:v>
                </c:pt>
                <c:pt idx="6525">
                  <c:v>12/10/14 16:08</c:v>
                </c:pt>
                <c:pt idx="6526">
                  <c:v>12/10/14 16:08</c:v>
                </c:pt>
                <c:pt idx="6527">
                  <c:v>12/10/14 16:08</c:v>
                </c:pt>
                <c:pt idx="6528">
                  <c:v>12/10/14 16:09</c:v>
                </c:pt>
                <c:pt idx="6529">
                  <c:v>12/10/14 16:09</c:v>
                </c:pt>
                <c:pt idx="6530">
                  <c:v>12/10/14 16:09</c:v>
                </c:pt>
                <c:pt idx="6531">
                  <c:v>12/10/14 16:09</c:v>
                </c:pt>
                <c:pt idx="6532">
                  <c:v>12/10/14 16:09</c:v>
                </c:pt>
                <c:pt idx="6533">
                  <c:v>12/10/14 16:10</c:v>
                </c:pt>
                <c:pt idx="6534">
                  <c:v>12/10/14 16:10</c:v>
                </c:pt>
                <c:pt idx="6535">
                  <c:v>12/10/14 16:10</c:v>
                </c:pt>
                <c:pt idx="6536">
                  <c:v>12/10/14 16:10</c:v>
                </c:pt>
                <c:pt idx="6537">
                  <c:v>12/10/14 16:10</c:v>
                </c:pt>
                <c:pt idx="6538">
                  <c:v>12/10/14 16:10</c:v>
                </c:pt>
                <c:pt idx="6539">
                  <c:v>12/10/14 16:11</c:v>
                </c:pt>
                <c:pt idx="6540">
                  <c:v>12/10/14 16:11</c:v>
                </c:pt>
                <c:pt idx="6541">
                  <c:v>12/10/14 16:11</c:v>
                </c:pt>
                <c:pt idx="6542">
                  <c:v>12/10/14 16:11</c:v>
                </c:pt>
                <c:pt idx="6543">
                  <c:v>12/10/14 16:11</c:v>
                </c:pt>
                <c:pt idx="6544">
                  <c:v>12/10/14 16:11</c:v>
                </c:pt>
                <c:pt idx="6545">
                  <c:v>12/10/14 16:11</c:v>
                </c:pt>
                <c:pt idx="6546">
                  <c:v>12/10/14 16:11</c:v>
                </c:pt>
                <c:pt idx="6547">
                  <c:v>12/10/14 16:12</c:v>
                </c:pt>
                <c:pt idx="6548">
                  <c:v>12/10/14 16:12</c:v>
                </c:pt>
                <c:pt idx="6549">
                  <c:v>12/10/14 16:12</c:v>
                </c:pt>
                <c:pt idx="6550">
                  <c:v>12/10/14 16:12</c:v>
                </c:pt>
                <c:pt idx="6551">
                  <c:v>12/10/14 16:12</c:v>
                </c:pt>
                <c:pt idx="6552">
                  <c:v>12/10/14 16:12</c:v>
                </c:pt>
                <c:pt idx="6553">
                  <c:v>12/10/14 16:12</c:v>
                </c:pt>
                <c:pt idx="6554">
                  <c:v>12/10/14 16:12</c:v>
                </c:pt>
                <c:pt idx="6555">
                  <c:v>12/10/14 16:12</c:v>
                </c:pt>
                <c:pt idx="6556">
                  <c:v>12/10/14 16:13</c:v>
                </c:pt>
                <c:pt idx="6557">
                  <c:v>12/10/14 16:13</c:v>
                </c:pt>
                <c:pt idx="6558">
                  <c:v>12/10/14 16:13</c:v>
                </c:pt>
                <c:pt idx="6559">
                  <c:v>12/10/14 16:13</c:v>
                </c:pt>
                <c:pt idx="6560">
                  <c:v>12/10/14 16:13</c:v>
                </c:pt>
                <c:pt idx="6561">
                  <c:v>12/10/14 16:13</c:v>
                </c:pt>
                <c:pt idx="6562">
                  <c:v>12/10/14 16:13</c:v>
                </c:pt>
                <c:pt idx="6563">
                  <c:v>12/10/14 16:14</c:v>
                </c:pt>
                <c:pt idx="6564">
                  <c:v>12/10/14 16:14</c:v>
                </c:pt>
                <c:pt idx="6565">
                  <c:v>12/10/14 16:14</c:v>
                </c:pt>
                <c:pt idx="6566">
                  <c:v>12/10/14 16:15</c:v>
                </c:pt>
                <c:pt idx="6567">
                  <c:v>12/10/14 16:15</c:v>
                </c:pt>
                <c:pt idx="6568">
                  <c:v>12/10/14 16:15</c:v>
                </c:pt>
                <c:pt idx="6569">
                  <c:v>12/10/14 16:15</c:v>
                </c:pt>
                <c:pt idx="6570">
                  <c:v>12/10/14 16:15</c:v>
                </c:pt>
                <c:pt idx="6571">
                  <c:v>12/10/14 16:15</c:v>
                </c:pt>
                <c:pt idx="6572">
                  <c:v>12/10/14 16:15</c:v>
                </c:pt>
                <c:pt idx="6573">
                  <c:v>12/10/14 16:15</c:v>
                </c:pt>
                <c:pt idx="6574">
                  <c:v>12/10/14 16:15</c:v>
                </c:pt>
                <c:pt idx="6575">
                  <c:v>12/10/14 16:16</c:v>
                </c:pt>
                <c:pt idx="6576">
                  <c:v>12/10/14 16:16</c:v>
                </c:pt>
                <c:pt idx="6577">
                  <c:v>12/10/14 16:16</c:v>
                </c:pt>
                <c:pt idx="6578">
                  <c:v>12/10/14 16:16</c:v>
                </c:pt>
                <c:pt idx="6579">
                  <c:v>12/10/14 16:16</c:v>
                </c:pt>
                <c:pt idx="6580">
                  <c:v>12/10/14 16:16</c:v>
                </c:pt>
                <c:pt idx="6581">
                  <c:v>12/10/14 16:16</c:v>
                </c:pt>
                <c:pt idx="6582">
                  <c:v>12/10/14 16:16</c:v>
                </c:pt>
                <c:pt idx="6583">
                  <c:v>12/10/14 16:16</c:v>
                </c:pt>
                <c:pt idx="6584">
                  <c:v>12/10/14 16:16</c:v>
                </c:pt>
                <c:pt idx="6585">
                  <c:v>12/10/14 16:16</c:v>
                </c:pt>
                <c:pt idx="6586">
                  <c:v>12/10/14 16:16</c:v>
                </c:pt>
                <c:pt idx="6587">
                  <c:v>12/10/14 16:16</c:v>
                </c:pt>
                <c:pt idx="6588">
                  <c:v>12/10/14 16:16</c:v>
                </c:pt>
                <c:pt idx="6589">
                  <c:v>12/10/14 16:17</c:v>
                </c:pt>
                <c:pt idx="6590">
                  <c:v>12/10/14 16:17</c:v>
                </c:pt>
                <c:pt idx="6591">
                  <c:v>12/10/14 16:17</c:v>
                </c:pt>
                <c:pt idx="6592">
                  <c:v>12/10/14 16:17</c:v>
                </c:pt>
                <c:pt idx="6593">
                  <c:v>12/10/14 16:17</c:v>
                </c:pt>
                <c:pt idx="6594">
                  <c:v>12/10/14 16:17</c:v>
                </c:pt>
                <c:pt idx="6595">
                  <c:v>12/10/14 16:17</c:v>
                </c:pt>
                <c:pt idx="6596">
                  <c:v>12/10/14 16:17</c:v>
                </c:pt>
                <c:pt idx="6597">
                  <c:v>12/10/14 16:17</c:v>
                </c:pt>
                <c:pt idx="6598">
                  <c:v>12/10/14 16:17</c:v>
                </c:pt>
                <c:pt idx="6599">
                  <c:v>12/10/14 16:17</c:v>
                </c:pt>
                <c:pt idx="6600">
                  <c:v>12/10/14 16:17</c:v>
                </c:pt>
                <c:pt idx="6601">
                  <c:v>12/10/14 16:18</c:v>
                </c:pt>
                <c:pt idx="6602">
                  <c:v>12/10/14 16:18</c:v>
                </c:pt>
                <c:pt idx="6603">
                  <c:v>12/10/14 16:18</c:v>
                </c:pt>
                <c:pt idx="6604">
                  <c:v>12/10/14 16:18</c:v>
                </c:pt>
                <c:pt idx="6605">
                  <c:v>12/10/14 16:18</c:v>
                </c:pt>
                <c:pt idx="6606">
                  <c:v>12/10/14 16:18</c:v>
                </c:pt>
                <c:pt idx="6607">
                  <c:v>12/10/14 16:18</c:v>
                </c:pt>
                <c:pt idx="6608">
                  <c:v>12/10/14 16:19</c:v>
                </c:pt>
                <c:pt idx="6609">
                  <c:v>12/10/14 16:19</c:v>
                </c:pt>
                <c:pt idx="6610">
                  <c:v>12/10/14 16:19</c:v>
                </c:pt>
                <c:pt idx="6611">
                  <c:v>12/10/14 16:19</c:v>
                </c:pt>
                <c:pt idx="6612">
                  <c:v>12/10/14 16:19</c:v>
                </c:pt>
                <c:pt idx="6613">
                  <c:v>12/10/14 16:20</c:v>
                </c:pt>
                <c:pt idx="6614">
                  <c:v>12/10/14 16:20</c:v>
                </c:pt>
                <c:pt idx="6615">
                  <c:v>12/10/14 16:20</c:v>
                </c:pt>
                <c:pt idx="6616">
                  <c:v>12/10/14 16:20</c:v>
                </c:pt>
                <c:pt idx="6617">
                  <c:v>12/10/14 16:20</c:v>
                </c:pt>
                <c:pt idx="6618">
                  <c:v>12/10/14 16:20</c:v>
                </c:pt>
                <c:pt idx="6619">
                  <c:v>12/10/14 16:20</c:v>
                </c:pt>
                <c:pt idx="6620">
                  <c:v>12/10/14 16:20</c:v>
                </c:pt>
                <c:pt idx="6621">
                  <c:v>12/10/14 16:20</c:v>
                </c:pt>
                <c:pt idx="6622">
                  <c:v>12/10/14 16:20</c:v>
                </c:pt>
                <c:pt idx="6623">
                  <c:v>12/10/14 16:20</c:v>
                </c:pt>
                <c:pt idx="6624">
                  <c:v>12/10/14 16:20</c:v>
                </c:pt>
                <c:pt idx="6625">
                  <c:v>12/10/14 16:20</c:v>
                </c:pt>
                <c:pt idx="6626">
                  <c:v>12/10/14 16:20</c:v>
                </c:pt>
                <c:pt idx="6627">
                  <c:v>12/10/14 16:20</c:v>
                </c:pt>
                <c:pt idx="6628">
                  <c:v>12/10/14 16:21</c:v>
                </c:pt>
                <c:pt idx="6629">
                  <c:v>12/10/14 16:21</c:v>
                </c:pt>
                <c:pt idx="6630">
                  <c:v>12/10/14 16:21</c:v>
                </c:pt>
                <c:pt idx="6631">
                  <c:v>12/10/14 16:21</c:v>
                </c:pt>
                <c:pt idx="6632">
                  <c:v>12/10/14 16:21</c:v>
                </c:pt>
                <c:pt idx="6633">
                  <c:v>12/10/14 16:21</c:v>
                </c:pt>
                <c:pt idx="6634">
                  <c:v>12/10/14 16:21</c:v>
                </c:pt>
                <c:pt idx="6635">
                  <c:v>12/10/14 16:22</c:v>
                </c:pt>
                <c:pt idx="6636">
                  <c:v>12/10/14 16:22</c:v>
                </c:pt>
                <c:pt idx="6637">
                  <c:v>12/10/14 16:22</c:v>
                </c:pt>
                <c:pt idx="6638">
                  <c:v>12/10/14 16:22</c:v>
                </c:pt>
                <c:pt idx="6639">
                  <c:v>12/10/14 16:22</c:v>
                </c:pt>
                <c:pt idx="6640">
                  <c:v>12/10/14 16:22</c:v>
                </c:pt>
                <c:pt idx="6641">
                  <c:v>12/10/14 16:22</c:v>
                </c:pt>
                <c:pt idx="6642">
                  <c:v>12/10/14 16:22</c:v>
                </c:pt>
                <c:pt idx="6643">
                  <c:v>12/10/14 16:22</c:v>
                </c:pt>
                <c:pt idx="6644">
                  <c:v>12/10/14 16:22</c:v>
                </c:pt>
                <c:pt idx="6645">
                  <c:v>12/10/14 16:22</c:v>
                </c:pt>
                <c:pt idx="6646">
                  <c:v>12/10/14 16:22</c:v>
                </c:pt>
                <c:pt idx="6647">
                  <c:v>12/10/14 16:22</c:v>
                </c:pt>
                <c:pt idx="6648">
                  <c:v>12/10/14 16:22</c:v>
                </c:pt>
                <c:pt idx="6649">
                  <c:v>12/10/14 16:22</c:v>
                </c:pt>
                <c:pt idx="6650">
                  <c:v>12/10/14 16:22</c:v>
                </c:pt>
                <c:pt idx="6651">
                  <c:v>12/10/14 16:23</c:v>
                </c:pt>
                <c:pt idx="6652">
                  <c:v>12/10/14 16:23</c:v>
                </c:pt>
                <c:pt idx="6653">
                  <c:v>12/10/14 16:23</c:v>
                </c:pt>
                <c:pt idx="6654">
                  <c:v>12/10/14 16:23</c:v>
                </c:pt>
                <c:pt idx="6655">
                  <c:v>12/10/14 16:23</c:v>
                </c:pt>
                <c:pt idx="6656">
                  <c:v>12/10/14 16:23</c:v>
                </c:pt>
                <c:pt idx="6657">
                  <c:v>12/10/14 16:23</c:v>
                </c:pt>
                <c:pt idx="6658">
                  <c:v>12/10/14 16:23</c:v>
                </c:pt>
                <c:pt idx="6659">
                  <c:v>12/10/14 16:23</c:v>
                </c:pt>
                <c:pt idx="6660">
                  <c:v>12/10/14 16:23</c:v>
                </c:pt>
                <c:pt idx="6661">
                  <c:v>12/10/14 16:23</c:v>
                </c:pt>
                <c:pt idx="6662">
                  <c:v>12/10/14 16:23</c:v>
                </c:pt>
                <c:pt idx="6663">
                  <c:v>12/10/14 16:23</c:v>
                </c:pt>
                <c:pt idx="6664">
                  <c:v>12/10/14 16:24</c:v>
                </c:pt>
                <c:pt idx="6665">
                  <c:v>12/10/14 16:24</c:v>
                </c:pt>
                <c:pt idx="6666">
                  <c:v>12/10/14 16:24</c:v>
                </c:pt>
                <c:pt idx="6667">
                  <c:v>12/10/14 16:25</c:v>
                </c:pt>
                <c:pt idx="6668">
                  <c:v>12/10/14 16:25</c:v>
                </c:pt>
                <c:pt idx="6669">
                  <c:v>12/10/14 16:25</c:v>
                </c:pt>
                <c:pt idx="6670">
                  <c:v>12/10/14 16:25</c:v>
                </c:pt>
                <c:pt idx="6671">
                  <c:v>12/10/14 16:25</c:v>
                </c:pt>
                <c:pt idx="6672">
                  <c:v>12/10/14 16:25</c:v>
                </c:pt>
                <c:pt idx="6673">
                  <c:v>12/10/14 16:25</c:v>
                </c:pt>
                <c:pt idx="6674">
                  <c:v>12/10/14 16:25</c:v>
                </c:pt>
                <c:pt idx="6675">
                  <c:v>12/10/14 16:25</c:v>
                </c:pt>
                <c:pt idx="6676">
                  <c:v>12/10/14 16:25</c:v>
                </c:pt>
                <c:pt idx="6677">
                  <c:v>12/10/14 16:25</c:v>
                </c:pt>
                <c:pt idx="6678">
                  <c:v>12/10/14 16:25</c:v>
                </c:pt>
                <c:pt idx="6679">
                  <c:v>12/10/14 16:26</c:v>
                </c:pt>
                <c:pt idx="6680">
                  <c:v>12/10/14 16:26</c:v>
                </c:pt>
                <c:pt idx="6681">
                  <c:v>12/10/14 16:26</c:v>
                </c:pt>
                <c:pt idx="6682">
                  <c:v>12/10/14 16:26</c:v>
                </c:pt>
                <c:pt idx="6683">
                  <c:v>12/10/14 16:26</c:v>
                </c:pt>
                <c:pt idx="6684">
                  <c:v>12/10/14 16:26</c:v>
                </c:pt>
                <c:pt idx="6685">
                  <c:v>12/10/14 16:26</c:v>
                </c:pt>
                <c:pt idx="6686">
                  <c:v>12/10/14 16:26</c:v>
                </c:pt>
                <c:pt idx="6687">
                  <c:v>12/10/14 16:26</c:v>
                </c:pt>
                <c:pt idx="6688">
                  <c:v>12/10/14 16:26</c:v>
                </c:pt>
                <c:pt idx="6689">
                  <c:v>12/10/14 16:26</c:v>
                </c:pt>
                <c:pt idx="6690">
                  <c:v>12/10/14 16:26</c:v>
                </c:pt>
                <c:pt idx="6691">
                  <c:v>12/10/14 16:26</c:v>
                </c:pt>
                <c:pt idx="6692">
                  <c:v>12/10/14 16:26</c:v>
                </c:pt>
                <c:pt idx="6693">
                  <c:v>12/10/14 16:27</c:v>
                </c:pt>
                <c:pt idx="6694">
                  <c:v>12/10/14 16:27</c:v>
                </c:pt>
                <c:pt idx="6695">
                  <c:v>12/10/14 16:27</c:v>
                </c:pt>
                <c:pt idx="6696">
                  <c:v>12/10/14 16:27</c:v>
                </c:pt>
                <c:pt idx="6697">
                  <c:v>12/10/14 16:27</c:v>
                </c:pt>
                <c:pt idx="6698">
                  <c:v>12/10/14 16:27</c:v>
                </c:pt>
                <c:pt idx="6699">
                  <c:v>12/10/14 16:27</c:v>
                </c:pt>
                <c:pt idx="6700">
                  <c:v>12/10/14 16:27</c:v>
                </c:pt>
                <c:pt idx="6701">
                  <c:v>12/10/14 16:27</c:v>
                </c:pt>
                <c:pt idx="6702">
                  <c:v>12/10/14 16:28</c:v>
                </c:pt>
                <c:pt idx="6703">
                  <c:v>12/10/14 16:28</c:v>
                </c:pt>
                <c:pt idx="6704">
                  <c:v>12/10/14 16:28</c:v>
                </c:pt>
                <c:pt idx="6705">
                  <c:v>12/10/14 16:28</c:v>
                </c:pt>
                <c:pt idx="6706">
                  <c:v>12/10/14 16:28</c:v>
                </c:pt>
                <c:pt idx="6707">
                  <c:v>12/10/14 16:28</c:v>
                </c:pt>
                <c:pt idx="6708">
                  <c:v>12/10/14 16:28</c:v>
                </c:pt>
                <c:pt idx="6709">
                  <c:v>12/10/14 16:28</c:v>
                </c:pt>
                <c:pt idx="6710">
                  <c:v>12/10/14 16:28</c:v>
                </c:pt>
                <c:pt idx="6711">
                  <c:v>12/10/14 16:28</c:v>
                </c:pt>
                <c:pt idx="6712">
                  <c:v>12/10/14 16:28</c:v>
                </c:pt>
                <c:pt idx="6713">
                  <c:v>12/10/14 16:28</c:v>
                </c:pt>
                <c:pt idx="6714">
                  <c:v>12/10/14 16:29</c:v>
                </c:pt>
                <c:pt idx="6715">
                  <c:v>12/10/14 16:29</c:v>
                </c:pt>
                <c:pt idx="6716">
                  <c:v>12/10/14 16:29</c:v>
                </c:pt>
                <c:pt idx="6717">
                  <c:v>12/10/14 16:29</c:v>
                </c:pt>
                <c:pt idx="6718">
                  <c:v>12/10/14 16:29</c:v>
                </c:pt>
                <c:pt idx="6719">
                  <c:v>12/10/14 16:29</c:v>
                </c:pt>
                <c:pt idx="6720">
                  <c:v>12/10/14 16:29</c:v>
                </c:pt>
                <c:pt idx="6721">
                  <c:v>12/10/14 16:29</c:v>
                </c:pt>
                <c:pt idx="6722">
                  <c:v>12/10/14 16:29</c:v>
                </c:pt>
                <c:pt idx="6723">
                  <c:v>12/10/14 16:29</c:v>
                </c:pt>
                <c:pt idx="6724">
                  <c:v>12/10/14 16:30</c:v>
                </c:pt>
                <c:pt idx="6725">
                  <c:v>12/10/14 16:30</c:v>
                </c:pt>
                <c:pt idx="6726">
                  <c:v>12/10/14 16:30</c:v>
                </c:pt>
                <c:pt idx="6727">
                  <c:v>12/10/14 16:30</c:v>
                </c:pt>
                <c:pt idx="6728">
                  <c:v>12/10/14 16:30</c:v>
                </c:pt>
                <c:pt idx="6729">
                  <c:v>12/10/14 16:30</c:v>
                </c:pt>
                <c:pt idx="6730">
                  <c:v>12/10/14 16:30</c:v>
                </c:pt>
                <c:pt idx="6731">
                  <c:v>12/10/14 16:30</c:v>
                </c:pt>
                <c:pt idx="6732">
                  <c:v>12/10/14 16:30</c:v>
                </c:pt>
                <c:pt idx="6733">
                  <c:v>12/10/14 16:30</c:v>
                </c:pt>
                <c:pt idx="6734">
                  <c:v>12/10/14 16:30</c:v>
                </c:pt>
                <c:pt idx="6735">
                  <c:v>12/10/14 16:30</c:v>
                </c:pt>
                <c:pt idx="6736">
                  <c:v>12/10/14 16:31</c:v>
                </c:pt>
                <c:pt idx="6737">
                  <c:v>12/10/14 16:31</c:v>
                </c:pt>
                <c:pt idx="6738">
                  <c:v>12/10/14 16:31</c:v>
                </c:pt>
                <c:pt idx="6739">
                  <c:v>12/10/14 16:31</c:v>
                </c:pt>
                <c:pt idx="6740">
                  <c:v>12/10/14 16:31</c:v>
                </c:pt>
                <c:pt idx="6741">
                  <c:v>12/10/14 16:31</c:v>
                </c:pt>
                <c:pt idx="6742">
                  <c:v>12/10/14 16:31</c:v>
                </c:pt>
                <c:pt idx="6743">
                  <c:v>12/10/14 16:31</c:v>
                </c:pt>
                <c:pt idx="6744">
                  <c:v>12/10/14 16:31</c:v>
                </c:pt>
                <c:pt idx="6745">
                  <c:v>12/10/14 16:31</c:v>
                </c:pt>
                <c:pt idx="6746">
                  <c:v>12/10/14 16:31</c:v>
                </c:pt>
                <c:pt idx="6747">
                  <c:v>12/10/14 16:31</c:v>
                </c:pt>
                <c:pt idx="6748">
                  <c:v>12/10/14 16:31</c:v>
                </c:pt>
                <c:pt idx="6749">
                  <c:v>12/10/14 16:32</c:v>
                </c:pt>
                <c:pt idx="6750">
                  <c:v>12/10/14 16:32</c:v>
                </c:pt>
                <c:pt idx="6751">
                  <c:v>12/10/14 16:32</c:v>
                </c:pt>
                <c:pt idx="6752">
                  <c:v>12/10/14 16:32</c:v>
                </c:pt>
                <c:pt idx="6753">
                  <c:v>12/10/14 16:32</c:v>
                </c:pt>
                <c:pt idx="6754">
                  <c:v>12/10/14 16:32</c:v>
                </c:pt>
                <c:pt idx="6755">
                  <c:v>12/10/14 16:32</c:v>
                </c:pt>
                <c:pt idx="6756">
                  <c:v>12/10/14 16:32</c:v>
                </c:pt>
                <c:pt idx="6757">
                  <c:v>12/10/14 16:33</c:v>
                </c:pt>
                <c:pt idx="6758">
                  <c:v>12/10/14 16:33</c:v>
                </c:pt>
                <c:pt idx="6759">
                  <c:v>12/10/14 16:33</c:v>
                </c:pt>
                <c:pt idx="6760">
                  <c:v>12/10/14 16:33</c:v>
                </c:pt>
                <c:pt idx="6761">
                  <c:v>12/10/14 16:33</c:v>
                </c:pt>
                <c:pt idx="6762">
                  <c:v>12/10/14 16:33</c:v>
                </c:pt>
                <c:pt idx="6763">
                  <c:v>12/10/14 16:33</c:v>
                </c:pt>
                <c:pt idx="6764">
                  <c:v>12/10/14 16:33</c:v>
                </c:pt>
                <c:pt idx="6765">
                  <c:v>12/10/14 16:33</c:v>
                </c:pt>
                <c:pt idx="6766">
                  <c:v>12/10/14 16:33</c:v>
                </c:pt>
                <c:pt idx="6767">
                  <c:v>12/10/14 16:33</c:v>
                </c:pt>
                <c:pt idx="6768">
                  <c:v>12/10/14 16:34</c:v>
                </c:pt>
                <c:pt idx="6769">
                  <c:v>12/10/14 16:34</c:v>
                </c:pt>
                <c:pt idx="6770">
                  <c:v>12/10/14 16:34</c:v>
                </c:pt>
                <c:pt idx="6771">
                  <c:v>12/10/14 16:34</c:v>
                </c:pt>
                <c:pt idx="6772">
                  <c:v>12/10/14 16:34</c:v>
                </c:pt>
                <c:pt idx="6773">
                  <c:v>12/10/14 16:34</c:v>
                </c:pt>
                <c:pt idx="6774">
                  <c:v>12/10/14 16:35</c:v>
                </c:pt>
                <c:pt idx="6775">
                  <c:v>12/10/14 16:35</c:v>
                </c:pt>
                <c:pt idx="6776">
                  <c:v>12/10/14 16:35</c:v>
                </c:pt>
                <c:pt idx="6777">
                  <c:v>12/10/14 16:35</c:v>
                </c:pt>
                <c:pt idx="6778">
                  <c:v>12/10/14 16:36</c:v>
                </c:pt>
                <c:pt idx="6779">
                  <c:v>12/10/14 16:36</c:v>
                </c:pt>
                <c:pt idx="6780">
                  <c:v>12/10/14 16:36</c:v>
                </c:pt>
                <c:pt idx="6781">
                  <c:v>12/10/14 16:36</c:v>
                </c:pt>
                <c:pt idx="6782">
                  <c:v>12/10/14 16:36</c:v>
                </c:pt>
                <c:pt idx="6783">
                  <c:v>12/10/14 16:36</c:v>
                </c:pt>
                <c:pt idx="6784">
                  <c:v>12/10/14 16:36</c:v>
                </c:pt>
                <c:pt idx="6785">
                  <c:v>12/10/14 16:36</c:v>
                </c:pt>
                <c:pt idx="6786">
                  <c:v>12/10/14 16:36</c:v>
                </c:pt>
                <c:pt idx="6787">
                  <c:v>12/10/14 16:36</c:v>
                </c:pt>
                <c:pt idx="6788">
                  <c:v>12/10/14 16:36</c:v>
                </c:pt>
                <c:pt idx="6789">
                  <c:v>12/10/14 16:36</c:v>
                </c:pt>
                <c:pt idx="6790">
                  <c:v>12/10/14 16:36</c:v>
                </c:pt>
                <c:pt idx="6791">
                  <c:v>12/10/14 16:36</c:v>
                </c:pt>
                <c:pt idx="6792">
                  <c:v>12/10/14 16:36</c:v>
                </c:pt>
                <c:pt idx="6793">
                  <c:v>12/10/14 16:36</c:v>
                </c:pt>
                <c:pt idx="6794">
                  <c:v>12/10/14 16:37</c:v>
                </c:pt>
                <c:pt idx="6795">
                  <c:v>12/10/14 16:37</c:v>
                </c:pt>
                <c:pt idx="6796">
                  <c:v>12/10/14 16:37</c:v>
                </c:pt>
                <c:pt idx="6797">
                  <c:v>12/10/14 16:37</c:v>
                </c:pt>
                <c:pt idx="6798">
                  <c:v>12/10/14 16:37</c:v>
                </c:pt>
                <c:pt idx="6799">
                  <c:v>12/10/14 16:37</c:v>
                </c:pt>
                <c:pt idx="6800">
                  <c:v>12/10/14 16:37</c:v>
                </c:pt>
                <c:pt idx="6801">
                  <c:v>12/10/14 16:37</c:v>
                </c:pt>
                <c:pt idx="6802">
                  <c:v>12/10/14 16:37</c:v>
                </c:pt>
                <c:pt idx="6803">
                  <c:v>12/10/14 16:37</c:v>
                </c:pt>
                <c:pt idx="6804">
                  <c:v>12/10/14 16:37</c:v>
                </c:pt>
                <c:pt idx="6805">
                  <c:v>12/10/14 16:37</c:v>
                </c:pt>
                <c:pt idx="6806">
                  <c:v>12/10/14 16:37</c:v>
                </c:pt>
                <c:pt idx="6807">
                  <c:v>12/10/14 16:37</c:v>
                </c:pt>
                <c:pt idx="6808">
                  <c:v>12/10/14 16:37</c:v>
                </c:pt>
                <c:pt idx="6809">
                  <c:v>12/10/14 16:37</c:v>
                </c:pt>
                <c:pt idx="6810">
                  <c:v>12/10/14 16:38</c:v>
                </c:pt>
                <c:pt idx="6811">
                  <c:v>12/10/14 16:38</c:v>
                </c:pt>
                <c:pt idx="6812">
                  <c:v>12/10/14 16:38</c:v>
                </c:pt>
                <c:pt idx="6813">
                  <c:v>12/10/14 16:38</c:v>
                </c:pt>
                <c:pt idx="6814">
                  <c:v>12/10/14 16:38</c:v>
                </c:pt>
                <c:pt idx="6815">
                  <c:v>12/10/14 16:38</c:v>
                </c:pt>
                <c:pt idx="6816">
                  <c:v>12/10/14 16:38</c:v>
                </c:pt>
                <c:pt idx="6817">
                  <c:v>12/10/14 16:38</c:v>
                </c:pt>
                <c:pt idx="6818">
                  <c:v>12/10/14 16:38</c:v>
                </c:pt>
                <c:pt idx="6819">
                  <c:v>12/10/14 16:38</c:v>
                </c:pt>
                <c:pt idx="6820">
                  <c:v>12/10/14 16:38</c:v>
                </c:pt>
                <c:pt idx="6821">
                  <c:v>12/10/14 16:38</c:v>
                </c:pt>
                <c:pt idx="6822">
                  <c:v>12/10/14 16:39</c:v>
                </c:pt>
                <c:pt idx="6823">
                  <c:v>12/10/14 16:39</c:v>
                </c:pt>
                <c:pt idx="6824">
                  <c:v>12/10/14 16:39</c:v>
                </c:pt>
                <c:pt idx="6825">
                  <c:v>12/10/14 16:39</c:v>
                </c:pt>
                <c:pt idx="6826">
                  <c:v>12/10/14 16:39</c:v>
                </c:pt>
                <c:pt idx="6827">
                  <c:v>12/10/14 16:39</c:v>
                </c:pt>
                <c:pt idx="6828">
                  <c:v>12/10/14 16:39</c:v>
                </c:pt>
                <c:pt idx="6829">
                  <c:v>12/10/14 16:39</c:v>
                </c:pt>
                <c:pt idx="6830">
                  <c:v>12/10/14 16:39</c:v>
                </c:pt>
                <c:pt idx="6831">
                  <c:v>12/10/14 16:39</c:v>
                </c:pt>
                <c:pt idx="6832">
                  <c:v>12/10/14 16:40</c:v>
                </c:pt>
                <c:pt idx="6833">
                  <c:v>12/10/14 16:40</c:v>
                </c:pt>
                <c:pt idx="6834">
                  <c:v>12/10/14 16:40</c:v>
                </c:pt>
                <c:pt idx="6835">
                  <c:v>12/10/14 16:40</c:v>
                </c:pt>
                <c:pt idx="6836">
                  <c:v>12/10/14 16:40</c:v>
                </c:pt>
                <c:pt idx="6837">
                  <c:v>12/10/14 16:40</c:v>
                </c:pt>
                <c:pt idx="6838">
                  <c:v>12/10/14 16:40</c:v>
                </c:pt>
                <c:pt idx="6839">
                  <c:v>12/10/14 16:40</c:v>
                </c:pt>
                <c:pt idx="6840">
                  <c:v>12/10/14 16:41</c:v>
                </c:pt>
                <c:pt idx="6841">
                  <c:v>12/10/14 16:41</c:v>
                </c:pt>
                <c:pt idx="6842">
                  <c:v>12/10/14 16:41</c:v>
                </c:pt>
                <c:pt idx="6843">
                  <c:v>12/10/14 16:41</c:v>
                </c:pt>
                <c:pt idx="6844">
                  <c:v>12/10/14 16:41</c:v>
                </c:pt>
                <c:pt idx="6845">
                  <c:v>12/10/14 16:41</c:v>
                </c:pt>
                <c:pt idx="6846">
                  <c:v>12/10/14 16:41</c:v>
                </c:pt>
                <c:pt idx="6847">
                  <c:v>12/10/14 16:42</c:v>
                </c:pt>
                <c:pt idx="6848">
                  <c:v>12/10/14 16:42</c:v>
                </c:pt>
                <c:pt idx="6849">
                  <c:v>12/10/14 16:42</c:v>
                </c:pt>
                <c:pt idx="6850">
                  <c:v>12/10/14 16:42</c:v>
                </c:pt>
                <c:pt idx="6851">
                  <c:v>12/10/14 16:42</c:v>
                </c:pt>
                <c:pt idx="6852">
                  <c:v>12/10/14 16:42</c:v>
                </c:pt>
                <c:pt idx="6853">
                  <c:v>12/10/14 16:42</c:v>
                </c:pt>
                <c:pt idx="6854">
                  <c:v>12/10/14 16:42</c:v>
                </c:pt>
                <c:pt idx="6855">
                  <c:v>12/10/14 16:42</c:v>
                </c:pt>
                <c:pt idx="6856">
                  <c:v>12/10/14 16:43</c:v>
                </c:pt>
                <c:pt idx="6857">
                  <c:v>12/10/14 16:43</c:v>
                </c:pt>
                <c:pt idx="6858">
                  <c:v>12/10/14 16:43</c:v>
                </c:pt>
                <c:pt idx="6859">
                  <c:v>12/10/14 16:43</c:v>
                </c:pt>
                <c:pt idx="6860">
                  <c:v>12/10/14 16:43</c:v>
                </c:pt>
                <c:pt idx="6861">
                  <c:v>12/10/14 16:43</c:v>
                </c:pt>
                <c:pt idx="6862">
                  <c:v>12/10/14 16:43</c:v>
                </c:pt>
                <c:pt idx="6863">
                  <c:v>12/10/14 16:43</c:v>
                </c:pt>
                <c:pt idx="6864">
                  <c:v>12/10/14 16:43</c:v>
                </c:pt>
                <c:pt idx="6865">
                  <c:v>12/10/14 16:44</c:v>
                </c:pt>
                <c:pt idx="6866">
                  <c:v>12/10/14 16:44</c:v>
                </c:pt>
                <c:pt idx="6867">
                  <c:v>12/10/14 16:44</c:v>
                </c:pt>
                <c:pt idx="6868">
                  <c:v>12/10/14 16:44</c:v>
                </c:pt>
                <c:pt idx="6869">
                  <c:v>12/10/14 16:44</c:v>
                </c:pt>
                <c:pt idx="6870">
                  <c:v>12/10/14 16:44</c:v>
                </c:pt>
                <c:pt idx="6871">
                  <c:v>12/10/14 16:44</c:v>
                </c:pt>
                <c:pt idx="6872">
                  <c:v>12/10/14 16:44</c:v>
                </c:pt>
                <c:pt idx="6873">
                  <c:v>12/10/14 16:44</c:v>
                </c:pt>
                <c:pt idx="6874">
                  <c:v>12/10/14 16:44</c:v>
                </c:pt>
                <c:pt idx="6875">
                  <c:v>12/10/14 16:44</c:v>
                </c:pt>
                <c:pt idx="6876">
                  <c:v>12/10/14 16:44</c:v>
                </c:pt>
                <c:pt idx="6877">
                  <c:v>12/10/14 16:44</c:v>
                </c:pt>
                <c:pt idx="6878">
                  <c:v>12/10/14 16:44</c:v>
                </c:pt>
                <c:pt idx="6879">
                  <c:v>12/10/14 16:44</c:v>
                </c:pt>
                <c:pt idx="6880">
                  <c:v>12/10/14 16:44</c:v>
                </c:pt>
                <c:pt idx="6881">
                  <c:v>12/10/14 16:44</c:v>
                </c:pt>
                <c:pt idx="6882">
                  <c:v>12/10/14 16:44</c:v>
                </c:pt>
                <c:pt idx="6883">
                  <c:v>12/10/14 16:44</c:v>
                </c:pt>
                <c:pt idx="6884">
                  <c:v>12/10/14 16:44</c:v>
                </c:pt>
                <c:pt idx="6885">
                  <c:v>12/10/14 16:45</c:v>
                </c:pt>
                <c:pt idx="6886">
                  <c:v>12/10/14 16:45</c:v>
                </c:pt>
                <c:pt idx="6887">
                  <c:v>12/10/14 16:45</c:v>
                </c:pt>
                <c:pt idx="6888">
                  <c:v>12/10/14 16:45</c:v>
                </c:pt>
                <c:pt idx="6889">
                  <c:v>12/10/14 16:45</c:v>
                </c:pt>
                <c:pt idx="6890">
                  <c:v>12/10/14 16:45</c:v>
                </c:pt>
                <c:pt idx="6891">
                  <c:v>12/10/14 16:45</c:v>
                </c:pt>
                <c:pt idx="6892">
                  <c:v>12/10/14 16:45</c:v>
                </c:pt>
                <c:pt idx="6893">
                  <c:v>12/10/14 16:45</c:v>
                </c:pt>
                <c:pt idx="6894">
                  <c:v>12/10/14 16:46</c:v>
                </c:pt>
                <c:pt idx="6895">
                  <c:v>12/10/14 16:46</c:v>
                </c:pt>
                <c:pt idx="6896">
                  <c:v>12/10/14 16:46</c:v>
                </c:pt>
                <c:pt idx="6897">
                  <c:v>12/10/14 16:46</c:v>
                </c:pt>
                <c:pt idx="6898">
                  <c:v>12/10/14 16:46</c:v>
                </c:pt>
                <c:pt idx="6899">
                  <c:v>12/10/14 16:46</c:v>
                </c:pt>
                <c:pt idx="6900">
                  <c:v>12/10/14 16:46</c:v>
                </c:pt>
                <c:pt idx="6901">
                  <c:v>12/10/14 16:46</c:v>
                </c:pt>
                <c:pt idx="6902">
                  <c:v>12/10/14 16:46</c:v>
                </c:pt>
                <c:pt idx="6903">
                  <c:v>12/10/14 16:46</c:v>
                </c:pt>
                <c:pt idx="6904">
                  <c:v>12/10/14 16:46</c:v>
                </c:pt>
                <c:pt idx="6905">
                  <c:v>12/10/14 16:46</c:v>
                </c:pt>
                <c:pt idx="6906">
                  <c:v>12/10/14 16:47</c:v>
                </c:pt>
                <c:pt idx="6907">
                  <c:v>12/10/14 16:47</c:v>
                </c:pt>
                <c:pt idx="6908">
                  <c:v>12/10/14 16:47</c:v>
                </c:pt>
                <c:pt idx="6909">
                  <c:v>12/10/14 16:47</c:v>
                </c:pt>
                <c:pt idx="6910">
                  <c:v>12/10/14 16:47</c:v>
                </c:pt>
                <c:pt idx="6911">
                  <c:v>12/10/14 16:47</c:v>
                </c:pt>
                <c:pt idx="6912">
                  <c:v>12/10/14 16:47</c:v>
                </c:pt>
                <c:pt idx="6913">
                  <c:v>12/10/14 16:47</c:v>
                </c:pt>
                <c:pt idx="6914">
                  <c:v>12/10/14 16:47</c:v>
                </c:pt>
                <c:pt idx="6915">
                  <c:v>12/10/14 16:47</c:v>
                </c:pt>
                <c:pt idx="6916">
                  <c:v>12/10/14 16:47</c:v>
                </c:pt>
                <c:pt idx="6917">
                  <c:v>12/10/14 16:47</c:v>
                </c:pt>
                <c:pt idx="6918">
                  <c:v>12/10/14 16:47</c:v>
                </c:pt>
                <c:pt idx="6919">
                  <c:v>12/10/14 16:47</c:v>
                </c:pt>
                <c:pt idx="6920">
                  <c:v>12/10/14 16:47</c:v>
                </c:pt>
                <c:pt idx="6921">
                  <c:v>12/10/14 16:48</c:v>
                </c:pt>
                <c:pt idx="6922">
                  <c:v>12/10/14 16:48</c:v>
                </c:pt>
                <c:pt idx="6923">
                  <c:v>12/10/14 16:48</c:v>
                </c:pt>
                <c:pt idx="6924">
                  <c:v>12/10/14 16:48</c:v>
                </c:pt>
                <c:pt idx="6925">
                  <c:v>12/10/14 16:48</c:v>
                </c:pt>
                <c:pt idx="6926">
                  <c:v>12/10/14 16:48</c:v>
                </c:pt>
                <c:pt idx="6927">
                  <c:v>12/10/14 16:48</c:v>
                </c:pt>
                <c:pt idx="6928">
                  <c:v>12/10/14 16:48</c:v>
                </c:pt>
                <c:pt idx="6929">
                  <c:v>12/10/14 16:48</c:v>
                </c:pt>
                <c:pt idx="6930">
                  <c:v>12/10/14 16:49</c:v>
                </c:pt>
                <c:pt idx="6931">
                  <c:v>12/10/14 16:49</c:v>
                </c:pt>
                <c:pt idx="6932">
                  <c:v>12/10/14 16:49</c:v>
                </c:pt>
                <c:pt idx="6933">
                  <c:v>12/10/14 16:49</c:v>
                </c:pt>
                <c:pt idx="6934">
                  <c:v>12/10/14 16:49</c:v>
                </c:pt>
                <c:pt idx="6935">
                  <c:v>12/10/14 16:49</c:v>
                </c:pt>
                <c:pt idx="6936">
                  <c:v>12/10/14 16:49</c:v>
                </c:pt>
                <c:pt idx="6937">
                  <c:v>12/10/14 16:49</c:v>
                </c:pt>
                <c:pt idx="6938">
                  <c:v>12/10/14 16:50</c:v>
                </c:pt>
                <c:pt idx="6939">
                  <c:v>12/10/14 16:50</c:v>
                </c:pt>
                <c:pt idx="6940">
                  <c:v>12/10/14 16:50</c:v>
                </c:pt>
                <c:pt idx="6941">
                  <c:v>12/10/14 16:50</c:v>
                </c:pt>
                <c:pt idx="6942">
                  <c:v>12/10/14 16:50</c:v>
                </c:pt>
                <c:pt idx="6943">
                  <c:v>12/10/14 16:50</c:v>
                </c:pt>
                <c:pt idx="6944">
                  <c:v>12/10/14 16:50</c:v>
                </c:pt>
                <c:pt idx="6945">
                  <c:v>12/10/14 16:50</c:v>
                </c:pt>
                <c:pt idx="6946">
                  <c:v>12/10/14 16:50</c:v>
                </c:pt>
                <c:pt idx="6947">
                  <c:v>12/10/14 16:50</c:v>
                </c:pt>
                <c:pt idx="6948">
                  <c:v>12/10/14 16:50</c:v>
                </c:pt>
                <c:pt idx="6949">
                  <c:v>12/10/14 16:50</c:v>
                </c:pt>
                <c:pt idx="6950">
                  <c:v>12/10/14 16:50</c:v>
                </c:pt>
                <c:pt idx="6951">
                  <c:v>12/10/14 16:51</c:v>
                </c:pt>
                <c:pt idx="6952">
                  <c:v>12/10/14 16:51</c:v>
                </c:pt>
                <c:pt idx="6953">
                  <c:v>12/10/14 16:51</c:v>
                </c:pt>
                <c:pt idx="6954">
                  <c:v>12/10/14 16:51</c:v>
                </c:pt>
                <c:pt idx="6955">
                  <c:v>12/10/14 16:51</c:v>
                </c:pt>
                <c:pt idx="6956">
                  <c:v>12/10/14 16:51</c:v>
                </c:pt>
                <c:pt idx="6957">
                  <c:v>12/10/14 16:51</c:v>
                </c:pt>
                <c:pt idx="6958">
                  <c:v>12/10/14 16:51</c:v>
                </c:pt>
                <c:pt idx="6959">
                  <c:v>12/10/14 16:51</c:v>
                </c:pt>
                <c:pt idx="6960">
                  <c:v>12/10/14 16:51</c:v>
                </c:pt>
                <c:pt idx="6961">
                  <c:v>12/10/14 16:52</c:v>
                </c:pt>
                <c:pt idx="6962">
                  <c:v>12/10/14 16:52</c:v>
                </c:pt>
                <c:pt idx="6963">
                  <c:v>12/10/14 16:52</c:v>
                </c:pt>
                <c:pt idx="6964">
                  <c:v>12/10/14 16:52</c:v>
                </c:pt>
                <c:pt idx="6965">
                  <c:v>12/10/14 16:52</c:v>
                </c:pt>
                <c:pt idx="6966">
                  <c:v>12/10/14 16:52</c:v>
                </c:pt>
                <c:pt idx="6967">
                  <c:v>12/10/14 16:52</c:v>
                </c:pt>
                <c:pt idx="6968">
                  <c:v>12/10/14 16:52</c:v>
                </c:pt>
                <c:pt idx="6969">
                  <c:v>12/10/14 16:52</c:v>
                </c:pt>
              </c:strCache>
            </c:strRef>
          </c:cat>
          <c:val>
            <c:numRef>
              <c:f>'Rolling Stdev Data'!$D$3:$D$6971</c:f>
              <c:numCache>
                <c:formatCode>General</c:formatCode>
                <c:ptCount val="696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0.44476623549999084</c:v>
                </c:pt>
                <c:pt idx="385">
                  <c:v>0.61804164342097612</c:v>
                </c:pt>
                <c:pt idx="386">
                  <c:v>0.7432821355818352</c:v>
                </c:pt>
                <c:pt idx="387">
                  <c:v>0.84220597271834718</c:v>
                </c:pt>
                <c:pt idx="388">
                  <c:v>0.92331615201996808</c:v>
                </c:pt>
                <c:pt idx="389">
                  <c:v>0.99096782575572595</c:v>
                </c:pt>
                <c:pt idx="390">
                  <c:v>1.0477818187586558</c:v>
                </c:pt>
                <c:pt idx="391">
                  <c:v>1.0954601584074433</c:v>
                </c:pt>
                <c:pt idx="392">
                  <c:v>1.1351483274561298</c:v>
                </c:pt>
                <c:pt idx="393">
                  <c:v>1.1676739996341408</c:v>
                </c:pt>
                <c:pt idx="394">
                  <c:v>1.1936210267694294</c:v>
                </c:pt>
                <c:pt idx="395">
                  <c:v>1.2134112949660176</c:v>
                </c:pt>
                <c:pt idx="396">
                  <c:v>1.2273392167853452</c:v>
                </c:pt>
                <c:pt idx="397">
                  <c:v>1.2356095098623237</c:v>
                </c:pt>
                <c:pt idx="398">
                  <c:v>1.2383303042147373</c:v>
                </c:pt>
                <c:pt idx="399">
                  <c:v>1.235540926466276</c:v>
                </c:pt>
                <c:pt idx="400">
                  <c:v>1.2272056720599118</c:v>
                </c:pt>
                <c:pt idx="401">
                  <c:v>1.2132134610349263</c:v>
                </c:pt>
                <c:pt idx="402">
                  <c:v>1.1933531551267735</c:v>
                </c:pt>
                <c:pt idx="403">
                  <c:v>1.167338001490922</c:v>
                </c:pt>
                <c:pt idx="404">
                  <c:v>1.1347473416758007</c:v>
                </c:pt>
                <c:pt idx="405">
                  <c:v>1.0949940600470234</c:v>
                </c:pt>
                <c:pt idx="406">
                  <c:v>1.0472645927645388</c:v>
                </c:pt>
                <c:pt idx="407">
                  <c:v>0.99040596748431875</c:v>
                </c:pt>
                <c:pt idx="408">
                  <c:v>0.92273144645153871</c:v>
                </c:pt>
                <c:pt idx="409">
                  <c:v>0.84163875596260596</c:v>
                </c:pt>
                <c:pt idx="410">
                  <c:v>0.74274552825611129</c:v>
                </c:pt>
                <c:pt idx="411">
                  <c:v>0.61756181233758334</c:v>
                </c:pt>
                <c:pt idx="412">
                  <c:v>0.44440129917922422</c:v>
                </c:pt>
                <c:pt idx="413">
                  <c:v>1.196484479102656E-3</c:v>
                </c:pt>
                <c:pt idx="414">
                  <c:v>1.1722702693739123E-3</c:v>
                </c:pt>
                <c:pt idx="415">
                  <c:v>1.1411467636743072E-3</c:v>
                </c:pt>
                <c:pt idx="416">
                  <c:v>1.1260919050318137E-3</c:v>
                </c:pt>
                <c:pt idx="417">
                  <c:v>1.100949830183134E-3</c:v>
                </c:pt>
                <c:pt idx="418">
                  <c:v>1.0609264868066876E-3</c:v>
                </c:pt>
                <c:pt idx="419">
                  <c:v>1.0386992596140225E-3</c:v>
                </c:pt>
                <c:pt idx="420">
                  <c:v>1.0259441025950438E-3</c:v>
                </c:pt>
                <c:pt idx="421">
                  <c:v>1.0078925739831644E-3</c:v>
                </c:pt>
                <c:pt idx="422">
                  <c:v>9.9331297686047044E-4</c:v>
                </c:pt>
                <c:pt idx="423">
                  <c:v>9.7602521512819287E-4</c:v>
                </c:pt>
                <c:pt idx="424">
                  <c:v>9.5227130277643682E-4</c:v>
                </c:pt>
                <c:pt idx="425">
                  <c:v>9.3374568970019088E-4</c:v>
                </c:pt>
                <c:pt idx="426">
                  <c:v>9.1711141653312859E-4</c:v>
                </c:pt>
                <c:pt idx="427">
                  <c:v>8.9743144314380081E-4</c:v>
                </c:pt>
                <c:pt idx="428">
                  <c:v>8.7738826991073146E-4</c:v>
                </c:pt>
                <c:pt idx="429">
                  <c:v>8.9104638015729783E-4</c:v>
                </c:pt>
                <c:pt idx="430">
                  <c:v>8.9670000415247692E-4</c:v>
                </c:pt>
                <c:pt idx="431">
                  <c:v>8.8917516655032331E-4</c:v>
                </c:pt>
                <c:pt idx="432">
                  <c:v>9.0686802420967129E-4</c:v>
                </c:pt>
                <c:pt idx="433">
                  <c:v>9.2102911806081988E-4</c:v>
                </c:pt>
                <c:pt idx="434">
                  <c:v>9.3527582179324224E-4</c:v>
                </c:pt>
                <c:pt idx="435">
                  <c:v>9.4316002525544397E-4</c:v>
                </c:pt>
                <c:pt idx="436">
                  <c:v>9.4609092587093094E-4</c:v>
                </c:pt>
                <c:pt idx="437">
                  <c:v>9.4708329769346692E-4</c:v>
                </c:pt>
                <c:pt idx="438">
                  <c:v>9.5030773432608611E-4</c:v>
                </c:pt>
                <c:pt idx="439">
                  <c:v>9.4944541304331379E-4</c:v>
                </c:pt>
                <c:pt idx="440">
                  <c:v>9.4887500291010115E-4</c:v>
                </c:pt>
                <c:pt idx="441">
                  <c:v>9.4439663441141914E-4</c:v>
                </c:pt>
                <c:pt idx="442">
                  <c:v>9.488544765942008E-4</c:v>
                </c:pt>
                <c:pt idx="443">
                  <c:v>9.4824863198503413E-4</c:v>
                </c:pt>
                <c:pt idx="444">
                  <c:v>9.4731196419130812E-4</c:v>
                </c:pt>
                <c:pt idx="445">
                  <c:v>9.3798225672272562E-4</c:v>
                </c:pt>
                <c:pt idx="446">
                  <c:v>9.8054435364946851E-4</c:v>
                </c:pt>
                <c:pt idx="447">
                  <c:v>1.0130018647909547E-3</c:v>
                </c:pt>
                <c:pt idx="448">
                  <c:v>1.0360580384871027E-3</c:v>
                </c:pt>
                <c:pt idx="449">
                  <c:v>1.0499364371418852E-3</c:v>
                </c:pt>
                <c:pt idx="450">
                  <c:v>1.080602725073944E-3</c:v>
                </c:pt>
                <c:pt idx="451">
                  <c:v>1.1041634406163928E-3</c:v>
                </c:pt>
                <c:pt idx="452">
                  <c:v>1.1278939337247796E-3</c:v>
                </c:pt>
                <c:pt idx="453">
                  <c:v>1.1536573429076502E-3</c:v>
                </c:pt>
                <c:pt idx="454">
                  <c:v>1.1659892024791928E-3</c:v>
                </c:pt>
                <c:pt idx="455">
                  <c:v>1.1795091179595853E-3</c:v>
                </c:pt>
                <c:pt idx="456">
                  <c:v>1.1860222192115997E-3</c:v>
                </c:pt>
                <c:pt idx="457">
                  <c:v>1.1906987156715758E-3</c:v>
                </c:pt>
                <c:pt idx="458">
                  <c:v>1.1847093457116882E-3</c:v>
                </c:pt>
                <c:pt idx="459">
                  <c:v>1.1975140923143784E-3</c:v>
                </c:pt>
                <c:pt idx="460">
                  <c:v>1.201571870747271E-3</c:v>
                </c:pt>
                <c:pt idx="461">
                  <c:v>1.1961902344638125E-3</c:v>
                </c:pt>
                <c:pt idx="462">
                  <c:v>1.1960096877191521E-3</c:v>
                </c:pt>
                <c:pt idx="463">
                  <c:v>1.1885178136973845E-3</c:v>
                </c:pt>
                <c:pt idx="464">
                  <c:v>1.1805303136665369E-3</c:v>
                </c:pt>
                <c:pt idx="465">
                  <c:v>1.2265530914736238E-3</c:v>
                </c:pt>
                <c:pt idx="466">
                  <c:v>1.2958635249023592E-3</c:v>
                </c:pt>
                <c:pt idx="467">
                  <c:v>1.3483032680466781E-3</c:v>
                </c:pt>
                <c:pt idx="468">
                  <c:v>1.3847402470611515E-3</c:v>
                </c:pt>
                <c:pt idx="469">
                  <c:v>1.4054250717199475E-3</c:v>
                </c:pt>
                <c:pt idx="470">
                  <c:v>1.4192332869135888E-3</c:v>
                </c:pt>
                <c:pt idx="471">
                  <c:v>1.4167516324033063E-3</c:v>
                </c:pt>
                <c:pt idx="472">
                  <c:v>1.4184971115626455E-3</c:v>
                </c:pt>
                <c:pt idx="473">
                  <c:v>1.4177272199783616E-3</c:v>
                </c:pt>
                <c:pt idx="474">
                  <c:v>1.4148749455581398E-3</c:v>
                </c:pt>
                <c:pt idx="475">
                  <c:v>1.4028287527378979E-3</c:v>
                </c:pt>
                <c:pt idx="476">
                  <c:v>1.4209092198101919E-3</c:v>
                </c:pt>
                <c:pt idx="477">
                  <c:v>1.4305703238001934E-3</c:v>
                </c:pt>
                <c:pt idx="478">
                  <c:v>1.4280147453837192E-3</c:v>
                </c:pt>
                <c:pt idx="479">
                  <c:v>1.413120671627396E-3</c:v>
                </c:pt>
                <c:pt idx="480">
                  <c:v>1.4091254708019671E-3</c:v>
                </c:pt>
                <c:pt idx="481">
                  <c:v>1.4094752944164093E-3</c:v>
                </c:pt>
                <c:pt idx="482">
                  <c:v>1.4106623810785082E-3</c:v>
                </c:pt>
                <c:pt idx="483">
                  <c:v>1.4117257266509163E-3</c:v>
                </c:pt>
                <c:pt idx="484">
                  <c:v>1.4048467657848233E-3</c:v>
                </c:pt>
                <c:pt idx="485">
                  <c:v>1.4028503779653057E-3</c:v>
                </c:pt>
                <c:pt idx="486">
                  <c:v>1.4367268057115729E-3</c:v>
                </c:pt>
                <c:pt idx="487">
                  <c:v>1.455863588679999E-3</c:v>
                </c:pt>
                <c:pt idx="488">
                  <c:v>1.4595343819424867E-3</c:v>
                </c:pt>
                <c:pt idx="489">
                  <c:v>1.4488120625913842E-3</c:v>
                </c:pt>
                <c:pt idx="490">
                  <c:v>1.4229032845169802E-3</c:v>
                </c:pt>
                <c:pt idx="491">
                  <c:v>1.3788276929031927E-3</c:v>
                </c:pt>
                <c:pt idx="492">
                  <c:v>1.3438506797218139E-3</c:v>
                </c:pt>
                <c:pt idx="493">
                  <c:v>1.2925507174652009E-3</c:v>
                </c:pt>
                <c:pt idx="494">
                  <c:v>1.2233213577245699E-3</c:v>
                </c:pt>
                <c:pt idx="495">
                  <c:v>1.2167412682044171E-3</c:v>
                </c:pt>
                <c:pt idx="496">
                  <c:v>1.2266805995499739E-3</c:v>
                </c:pt>
                <c:pt idx="497">
                  <c:v>1.227073927348724E-3</c:v>
                </c:pt>
                <c:pt idx="498">
                  <c:v>1.2220101514734247E-3</c:v>
                </c:pt>
                <c:pt idx="499">
                  <c:v>1.2066351152478002E-3</c:v>
                </c:pt>
                <c:pt idx="500">
                  <c:v>1.198787943967332E-3</c:v>
                </c:pt>
                <c:pt idx="501">
                  <c:v>1.1829334998918078E-3</c:v>
                </c:pt>
                <c:pt idx="502">
                  <c:v>1.1691302676117234E-3</c:v>
                </c:pt>
                <c:pt idx="503">
                  <c:v>1.1641579444452771E-3</c:v>
                </c:pt>
                <c:pt idx="504">
                  <c:v>1.1873982613873715E-3</c:v>
                </c:pt>
                <c:pt idx="505">
                  <c:v>1.2068471084445956E-3</c:v>
                </c:pt>
                <c:pt idx="506">
                  <c:v>1.2669107453246837E-3</c:v>
                </c:pt>
                <c:pt idx="507">
                  <c:v>1.3163193221693362E-3</c:v>
                </c:pt>
                <c:pt idx="508">
                  <c:v>1.3482026769763764E-3</c:v>
                </c:pt>
                <c:pt idx="509">
                  <c:v>1.3725069697450582E-3</c:v>
                </c:pt>
                <c:pt idx="510">
                  <c:v>1.3845039700883734E-3</c:v>
                </c:pt>
                <c:pt idx="511">
                  <c:v>1.3914536611003834E-3</c:v>
                </c:pt>
                <c:pt idx="512">
                  <c:v>1.4341332685887582E-3</c:v>
                </c:pt>
                <c:pt idx="513">
                  <c:v>1.5103093042774468E-3</c:v>
                </c:pt>
                <c:pt idx="514">
                  <c:v>1.5674055066625897E-3</c:v>
                </c:pt>
                <c:pt idx="515">
                  <c:v>1.6257021688688073E-3</c:v>
                </c:pt>
                <c:pt idx="516">
                  <c:v>1.7157472508597844E-3</c:v>
                </c:pt>
                <c:pt idx="517">
                  <c:v>1.7885390745577298E-3</c:v>
                </c:pt>
                <c:pt idx="518">
                  <c:v>1.8416190887542358E-3</c:v>
                </c:pt>
                <c:pt idx="519">
                  <c:v>1.8792930481782567E-3</c:v>
                </c:pt>
                <c:pt idx="520">
                  <c:v>1.9023015865040943E-3</c:v>
                </c:pt>
                <c:pt idx="521">
                  <c:v>1.9129258052900317E-3</c:v>
                </c:pt>
                <c:pt idx="522">
                  <c:v>1.9257771160060557E-3</c:v>
                </c:pt>
                <c:pt idx="523">
                  <c:v>1.9348041636110631E-3</c:v>
                </c:pt>
                <c:pt idx="524">
                  <c:v>1.9298571460699175E-3</c:v>
                </c:pt>
                <c:pt idx="525">
                  <c:v>1.9155892607717385E-3</c:v>
                </c:pt>
                <c:pt idx="526">
                  <c:v>1.8936810568519946E-3</c:v>
                </c:pt>
                <c:pt idx="527">
                  <c:v>1.8544555649302229E-3</c:v>
                </c:pt>
                <c:pt idx="528">
                  <c:v>1.8038315489254898E-3</c:v>
                </c:pt>
                <c:pt idx="529">
                  <c:v>1.7409023266692955E-3</c:v>
                </c:pt>
                <c:pt idx="530">
                  <c:v>1.6715895763806247E-3</c:v>
                </c:pt>
                <c:pt idx="531">
                  <c:v>1.5853817171766938E-3</c:v>
                </c:pt>
                <c:pt idx="532">
                  <c:v>1.4939542689128397E-3</c:v>
                </c:pt>
                <c:pt idx="533">
                  <c:v>1.3916324419174521E-3</c:v>
                </c:pt>
                <c:pt idx="534">
                  <c:v>1.3145401022090363E-3</c:v>
                </c:pt>
                <c:pt idx="535">
                  <c:v>1.2296764389725652E-3</c:v>
                </c:pt>
                <c:pt idx="536">
                  <c:v>1.1773876307045311E-3</c:v>
                </c:pt>
                <c:pt idx="537">
                  <c:v>1.1265574871172463E-3</c:v>
                </c:pt>
                <c:pt idx="538">
                  <c:v>1.0621731113495943E-3</c:v>
                </c:pt>
                <c:pt idx="539">
                  <c:v>9.8874504747904182E-4</c:v>
                </c:pt>
                <c:pt idx="540">
                  <c:v>9.734732695623093E-4</c:v>
                </c:pt>
                <c:pt idx="541">
                  <c:v>9.412147296101941E-4</c:v>
                </c:pt>
                <c:pt idx="542">
                  <c:v>9.5412281514728914E-4</c:v>
                </c:pt>
                <c:pt idx="543">
                  <c:v>1.0127619806474973E-3</c:v>
                </c:pt>
                <c:pt idx="544">
                  <c:v>1.0585744633465407E-3</c:v>
                </c:pt>
                <c:pt idx="545">
                  <c:v>1.0988961320300436E-3</c:v>
                </c:pt>
                <c:pt idx="546">
                  <c:v>1.1436350833134976E-3</c:v>
                </c:pt>
                <c:pt idx="547">
                  <c:v>1.1794586635359898E-3</c:v>
                </c:pt>
                <c:pt idx="548">
                  <c:v>1.2089811444680393E-3</c:v>
                </c:pt>
                <c:pt idx="549">
                  <c:v>1.2530512906367855E-3</c:v>
                </c:pt>
                <c:pt idx="550">
                  <c:v>1.2917597043481418E-3</c:v>
                </c:pt>
                <c:pt idx="551">
                  <c:v>1.3180419169154225E-3</c:v>
                </c:pt>
                <c:pt idx="552">
                  <c:v>1.3544796251967221E-3</c:v>
                </c:pt>
                <c:pt idx="553">
                  <c:v>1.3876664519588333E-3</c:v>
                </c:pt>
                <c:pt idx="554">
                  <c:v>1.4096602160552649E-3</c:v>
                </c:pt>
                <c:pt idx="555">
                  <c:v>1.4227241029466727E-3</c:v>
                </c:pt>
                <c:pt idx="556">
                  <c:v>1.4392079994352391E-3</c:v>
                </c:pt>
                <c:pt idx="557">
                  <c:v>1.4434904631558932E-3</c:v>
                </c:pt>
                <c:pt idx="558">
                  <c:v>1.4391447854295377E-3</c:v>
                </c:pt>
                <c:pt idx="559">
                  <c:v>1.4301716660878106E-3</c:v>
                </c:pt>
                <c:pt idx="560">
                  <c:v>1.4109395780514899E-3</c:v>
                </c:pt>
                <c:pt idx="561">
                  <c:v>1.3815550420001295E-3</c:v>
                </c:pt>
                <c:pt idx="562">
                  <c:v>1.343656778820593E-3</c:v>
                </c:pt>
                <c:pt idx="563">
                  <c:v>1.3087266353009343E-3</c:v>
                </c:pt>
                <c:pt idx="564">
                  <c:v>1.2739111818517524E-3</c:v>
                </c:pt>
                <c:pt idx="565">
                  <c:v>1.2337939862119853E-3</c:v>
                </c:pt>
                <c:pt idx="566">
                  <c:v>1.2146189111554467E-3</c:v>
                </c:pt>
                <c:pt idx="567">
                  <c:v>1.2117492721033945E-3</c:v>
                </c:pt>
                <c:pt idx="568">
                  <c:v>1.1916599966181034E-3</c:v>
                </c:pt>
                <c:pt idx="569">
                  <c:v>1.1764128405296788E-3</c:v>
                </c:pt>
                <c:pt idx="570">
                  <c:v>1.248915830337859E-3</c:v>
                </c:pt>
                <c:pt idx="571">
                  <c:v>1.3072609555026678E-3</c:v>
                </c:pt>
                <c:pt idx="572">
                  <c:v>1.3473534140159753E-3</c:v>
                </c:pt>
                <c:pt idx="573">
                  <c:v>1.3919175216914428E-3</c:v>
                </c:pt>
                <c:pt idx="574">
                  <c:v>1.4199218395148866E-3</c:v>
                </c:pt>
                <c:pt idx="575">
                  <c:v>1.4371145327564752E-3</c:v>
                </c:pt>
                <c:pt idx="576">
                  <c:v>1.4517927023954063E-3</c:v>
                </c:pt>
                <c:pt idx="577">
                  <c:v>1.4520612862061455E-3</c:v>
                </c:pt>
                <c:pt idx="578">
                  <c:v>1.4553395955695875E-3</c:v>
                </c:pt>
                <c:pt idx="579">
                  <c:v>1.4704273606500038E-3</c:v>
                </c:pt>
                <c:pt idx="580">
                  <c:v>1.4793549047850383E-3</c:v>
                </c:pt>
                <c:pt idx="581">
                  <c:v>1.4872617331196684E-3</c:v>
                </c:pt>
                <c:pt idx="582">
                  <c:v>1.591250567524569E-3</c:v>
                </c:pt>
                <c:pt idx="583">
                  <c:v>1.7028128814797507E-3</c:v>
                </c:pt>
                <c:pt idx="584">
                  <c:v>1.7880199682591509E-3</c:v>
                </c:pt>
                <c:pt idx="585">
                  <c:v>1.9049191977455898E-3</c:v>
                </c:pt>
                <c:pt idx="586">
                  <c:v>1.997191691708468E-3</c:v>
                </c:pt>
                <c:pt idx="587">
                  <c:v>2.0936167919497609E-3</c:v>
                </c:pt>
                <c:pt idx="588">
                  <c:v>2.1655089899827564E-3</c:v>
                </c:pt>
                <c:pt idx="589">
                  <c:v>2.2107542976160083E-3</c:v>
                </c:pt>
                <c:pt idx="590">
                  <c:v>2.2326300672152418E-3</c:v>
                </c:pt>
                <c:pt idx="591">
                  <c:v>2.2334297410438742E-3</c:v>
                </c:pt>
                <c:pt idx="592">
                  <c:v>2.2147866127835035E-3</c:v>
                </c:pt>
                <c:pt idx="593">
                  <c:v>2.2285116177486785E-3</c:v>
                </c:pt>
                <c:pt idx="594">
                  <c:v>2.2333746739308553E-3</c:v>
                </c:pt>
                <c:pt idx="595">
                  <c:v>2.213357094298945E-3</c:v>
                </c:pt>
                <c:pt idx="596">
                  <c:v>2.2123133711359879E-3</c:v>
                </c:pt>
                <c:pt idx="597">
                  <c:v>2.2118779531354097E-3</c:v>
                </c:pt>
                <c:pt idx="598">
                  <c:v>2.1923479774261846E-3</c:v>
                </c:pt>
                <c:pt idx="599">
                  <c:v>2.1753783414685765E-3</c:v>
                </c:pt>
                <c:pt idx="600">
                  <c:v>2.1634404821931387E-3</c:v>
                </c:pt>
                <c:pt idx="601">
                  <c:v>2.1362402998136346E-3</c:v>
                </c:pt>
                <c:pt idx="602">
                  <c:v>2.0938484981777835E-3</c:v>
                </c:pt>
                <c:pt idx="603">
                  <c:v>2.0430483662039218E-3</c:v>
                </c:pt>
                <c:pt idx="604">
                  <c:v>1.9829973425650018E-3</c:v>
                </c:pt>
                <c:pt idx="605">
                  <c:v>1.9061571668447096E-3</c:v>
                </c:pt>
                <c:pt idx="606">
                  <c:v>1.8178891309695647E-3</c:v>
                </c:pt>
                <c:pt idx="607">
                  <c:v>1.7074180704468476E-3</c:v>
                </c:pt>
                <c:pt idx="608">
                  <c:v>1.5895002189281167E-3</c:v>
                </c:pt>
                <c:pt idx="609">
                  <c:v>1.4476788620383827E-3</c:v>
                </c:pt>
                <c:pt idx="610">
                  <c:v>1.2693855927071623E-3</c:v>
                </c:pt>
                <c:pt idx="611">
                  <c:v>1.0658434206191876E-3</c:v>
                </c:pt>
                <c:pt idx="612">
                  <c:v>9.8013979766531064E-4</c:v>
                </c:pt>
                <c:pt idx="613">
                  <c:v>9.1546629726912184E-4</c:v>
                </c:pt>
                <c:pt idx="614">
                  <c:v>8.3105965001252166E-4</c:v>
                </c:pt>
                <c:pt idx="615">
                  <c:v>7.9717006634809904E-4</c:v>
                </c:pt>
                <c:pt idx="616">
                  <c:v>7.5169672165245952E-4</c:v>
                </c:pt>
                <c:pt idx="617">
                  <c:v>7.6622714737338527E-4</c:v>
                </c:pt>
                <c:pt idx="618">
                  <c:v>7.8223466915021737E-4</c:v>
                </c:pt>
                <c:pt idx="619">
                  <c:v>7.8675234375921743E-4</c:v>
                </c:pt>
                <c:pt idx="620">
                  <c:v>7.8575935946749952E-4</c:v>
                </c:pt>
                <c:pt idx="621">
                  <c:v>7.8267366208811806E-4</c:v>
                </c:pt>
                <c:pt idx="622">
                  <c:v>8.8139978085194218E-4</c:v>
                </c:pt>
                <c:pt idx="623">
                  <c:v>1.0082052443017033E-3</c:v>
                </c:pt>
                <c:pt idx="624">
                  <c:v>1.1070241675779459E-3</c:v>
                </c:pt>
                <c:pt idx="625">
                  <c:v>1.195399277862632E-3</c:v>
                </c:pt>
                <c:pt idx="626">
                  <c:v>1.2707101368665871E-3</c:v>
                </c:pt>
                <c:pt idx="627">
                  <c:v>1.3351940494427629E-3</c:v>
                </c:pt>
                <c:pt idx="628">
                  <c:v>1.4557839498719604E-3</c:v>
                </c:pt>
                <c:pt idx="629">
                  <c:v>1.5684963629667779E-3</c:v>
                </c:pt>
                <c:pt idx="630">
                  <c:v>1.6675737285542977E-3</c:v>
                </c:pt>
                <c:pt idx="631">
                  <c:v>1.7442644280503887E-3</c:v>
                </c:pt>
                <c:pt idx="632">
                  <c:v>1.8136328914536313E-3</c:v>
                </c:pt>
                <c:pt idx="633">
                  <c:v>1.8651192164359533E-3</c:v>
                </c:pt>
                <c:pt idx="634">
                  <c:v>1.9208517634219215E-3</c:v>
                </c:pt>
                <c:pt idx="635">
                  <c:v>1.9644527005919141E-3</c:v>
                </c:pt>
                <c:pt idx="636">
                  <c:v>1.9950925447805856E-3</c:v>
                </c:pt>
                <c:pt idx="637">
                  <c:v>2.0176780543452971E-3</c:v>
                </c:pt>
                <c:pt idx="638">
                  <c:v>2.0279922296654734E-3</c:v>
                </c:pt>
                <c:pt idx="639">
                  <c:v>2.0244290313593707E-3</c:v>
                </c:pt>
                <c:pt idx="640">
                  <c:v>2.009249307895573E-3</c:v>
                </c:pt>
                <c:pt idx="641">
                  <c:v>1.995309291008942E-3</c:v>
                </c:pt>
                <c:pt idx="642">
                  <c:v>1.9712363370374768E-3</c:v>
                </c:pt>
                <c:pt idx="643">
                  <c:v>1.9354005054383352E-3</c:v>
                </c:pt>
                <c:pt idx="644">
                  <c:v>1.9171467675677025E-3</c:v>
                </c:pt>
                <c:pt idx="645">
                  <c:v>1.8745504544981631E-3</c:v>
                </c:pt>
                <c:pt idx="646">
                  <c:v>1.8059328171629886E-3</c:v>
                </c:pt>
                <c:pt idx="647">
                  <c:v>1.7628833871352529E-3</c:v>
                </c:pt>
                <c:pt idx="648">
                  <c:v>1.7085500363530908E-3</c:v>
                </c:pt>
                <c:pt idx="649">
                  <c:v>1.6326595129032956E-3</c:v>
                </c:pt>
                <c:pt idx="650">
                  <c:v>1.5386743757255987E-3</c:v>
                </c:pt>
                <c:pt idx="651">
                  <c:v>1.4382789797898761E-3</c:v>
                </c:pt>
                <c:pt idx="652">
                  <c:v>1.4136084409237023E-3</c:v>
                </c:pt>
                <c:pt idx="653">
                  <c:v>1.3849435339336228E-3</c:v>
                </c:pt>
                <c:pt idx="654">
                  <c:v>1.3402596157462705E-3</c:v>
                </c:pt>
                <c:pt idx="655">
                  <c:v>1.2885356333460431E-3</c:v>
                </c:pt>
                <c:pt idx="656">
                  <c:v>1.2266566736074797E-3</c:v>
                </c:pt>
                <c:pt idx="657">
                  <c:v>1.152877604583826E-3</c:v>
                </c:pt>
                <c:pt idx="658">
                  <c:v>1.1427061838787194E-3</c:v>
                </c:pt>
                <c:pt idx="659">
                  <c:v>1.1359967937013902E-3</c:v>
                </c:pt>
                <c:pt idx="660">
                  <c:v>1.1267961361528208E-3</c:v>
                </c:pt>
                <c:pt idx="661">
                  <c:v>1.1163964299127406E-3</c:v>
                </c:pt>
                <c:pt idx="662">
                  <c:v>1.1057463705300035E-3</c:v>
                </c:pt>
                <c:pt idx="663">
                  <c:v>1.0863189510720917E-3</c:v>
                </c:pt>
                <c:pt idx="664">
                  <c:v>1.068669844455092E-3</c:v>
                </c:pt>
                <c:pt idx="665">
                  <c:v>1.0474522088154295E-3</c:v>
                </c:pt>
                <c:pt idx="666">
                  <c:v>1.0178149018278922E-3</c:v>
                </c:pt>
                <c:pt idx="667">
                  <c:v>9.8448060181806482E-4</c:v>
                </c:pt>
                <c:pt idx="668">
                  <c:v>9.4542032496639048E-4</c:v>
                </c:pt>
                <c:pt idx="669">
                  <c:v>8.9924915102527374E-4</c:v>
                </c:pt>
                <c:pt idx="670">
                  <c:v>8.4105406983137347E-4</c:v>
                </c:pt>
                <c:pt idx="671">
                  <c:v>7.944261012131765E-4</c:v>
                </c:pt>
                <c:pt idx="672">
                  <c:v>7.4103967764518853E-4</c:v>
                </c:pt>
                <c:pt idx="673">
                  <c:v>6.7789991389780415E-4</c:v>
                </c:pt>
                <c:pt idx="674">
                  <c:v>6.6365510291929643E-4</c:v>
                </c:pt>
                <c:pt idx="675">
                  <c:v>6.4539780308493484E-4</c:v>
                </c:pt>
                <c:pt idx="676">
                  <c:v>6.2249293987386243E-4</c:v>
                </c:pt>
                <c:pt idx="677">
                  <c:v>6.0167520499908506E-4</c:v>
                </c:pt>
                <c:pt idx="678">
                  <c:v>5.7856078593895009E-4</c:v>
                </c:pt>
                <c:pt idx="679">
                  <c:v>5.5165853992526586E-4</c:v>
                </c:pt>
                <c:pt idx="680">
                  <c:v>5.1998835407253462E-4</c:v>
                </c:pt>
                <c:pt idx="681">
                  <c:v>5.0980619595841206E-4</c:v>
                </c:pt>
                <c:pt idx="682">
                  <c:v>5.0427093367197201E-4</c:v>
                </c:pt>
                <c:pt idx="683">
                  <c:v>4.9412180243018993E-4</c:v>
                </c:pt>
                <c:pt idx="684">
                  <c:v>4.8262861343956588E-4</c:v>
                </c:pt>
                <c:pt idx="685">
                  <c:v>4.6733597963263612E-4</c:v>
                </c:pt>
                <c:pt idx="686">
                  <c:v>4.6030589915144779E-4</c:v>
                </c:pt>
                <c:pt idx="687">
                  <c:v>4.8539663369978294E-4</c:v>
                </c:pt>
                <c:pt idx="688">
                  <c:v>5.166843813112314E-4</c:v>
                </c:pt>
                <c:pt idx="689">
                  <c:v>5.4477512704279604E-4</c:v>
                </c:pt>
                <c:pt idx="690">
                  <c:v>6.0477543485988378E-4</c:v>
                </c:pt>
                <c:pt idx="691">
                  <c:v>6.5942134426495692E-4</c:v>
                </c:pt>
                <c:pt idx="692">
                  <c:v>7.0334649353727863E-4</c:v>
                </c:pt>
                <c:pt idx="693">
                  <c:v>7.5295438890769372E-4</c:v>
                </c:pt>
                <c:pt idx="694">
                  <c:v>7.9233091397840137E-4</c:v>
                </c:pt>
                <c:pt idx="695">
                  <c:v>8.2471874193109198E-4</c:v>
                </c:pt>
                <c:pt idx="696">
                  <c:v>8.5725210147000067E-4</c:v>
                </c:pt>
                <c:pt idx="697">
                  <c:v>8.8238000872341955E-4</c:v>
                </c:pt>
                <c:pt idx="698">
                  <c:v>9.0466216775147545E-4</c:v>
                </c:pt>
                <c:pt idx="699">
                  <c:v>9.3975214625754814E-4</c:v>
                </c:pt>
                <c:pt idx="700">
                  <c:v>9.7017405608977993E-4</c:v>
                </c:pt>
                <c:pt idx="701">
                  <c:v>9.9359995894455306E-4</c:v>
                </c:pt>
                <c:pt idx="702">
                  <c:v>1.0093444182279346E-3</c:v>
                </c:pt>
                <c:pt idx="703">
                  <c:v>1.0167174346490883E-3</c:v>
                </c:pt>
                <c:pt idx="704">
                  <c:v>1.0198100004723811E-3</c:v>
                </c:pt>
                <c:pt idx="705">
                  <c:v>1.0186787237678773E-3</c:v>
                </c:pt>
                <c:pt idx="706">
                  <c:v>1.0120039378456306E-3</c:v>
                </c:pt>
                <c:pt idx="707">
                  <c:v>9.9742719513448925E-4</c:v>
                </c:pt>
                <c:pt idx="708">
                  <c:v>9.7883072244350647E-4</c:v>
                </c:pt>
                <c:pt idx="709">
                  <c:v>9.7349885250325489E-4</c:v>
                </c:pt>
                <c:pt idx="710">
                  <c:v>9.6718836384437738E-4</c:v>
                </c:pt>
                <c:pt idx="711">
                  <c:v>9.5977722205458445E-4</c:v>
                </c:pt>
                <c:pt idx="712">
                  <c:v>9.4751113990800386E-4</c:v>
                </c:pt>
                <c:pt idx="713">
                  <c:v>9.2800196106546638E-4</c:v>
                </c:pt>
                <c:pt idx="714">
                  <c:v>9.0471429334566312E-4</c:v>
                </c:pt>
                <c:pt idx="715">
                  <c:v>8.8320456530129033E-4</c:v>
                </c:pt>
                <c:pt idx="716">
                  <c:v>8.5657223017345169E-4</c:v>
                </c:pt>
                <c:pt idx="717">
                  <c:v>8.4390494582149331E-4</c:v>
                </c:pt>
                <c:pt idx="718">
                  <c:v>8.2708856631940632E-4</c:v>
                </c:pt>
                <c:pt idx="719">
                  <c:v>8.0323346500916354E-4</c:v>
                </c:pt>
                <c:pt idx="720">
                  <c:v>8.055946984649665E-4</c:v>
                </c:pt>
                <c:pt idx="721">
                  <c:v>8.0026417566133158E-4</c:v>
                </c:pt>
                <c:pt idx="722">
                  <c:v>7.8720041557080623E-4</c:v>
                </c:pt>
                <c:pt idx="723">
                  <c:v>8.0549330170880747E-4</c:v>
                </c:pt>
                <c:pt idx="724">
                  <c:v>8.1634539775500027E-4</c:v>
                </c:pt>
                <c:pt idx="725">
                  <c:v>8.1807686898614567E-4</c:v>
                </c:pt>
                <c:pt idx="726">
                  <c:v>8.2390573448656293E-4</c:v>
                </c:pt>
                <c:pt idx="727">
                  <c:v>8.2417459900179792E-4</c:v>
                </c:pt>
                <c:pt idx="728">
                  <c:v>8.1906391659065903E-4</c:v>
                </c:pt>
                <c:pt idx="729">
                  <c:v>8.2428292922583698E-4</c:v>
                </c:pt>
                <c:pt idx="730">
                  <c:v>8.2663873848864576E-4</c:v>
                </c:pt>
                <c:pt idx="731">
                  <c:v>8.2506754699419947E-4</c:v>
                </c:pt>
                <c:pt idx="732">
                  <c:v>8.1812778982033336E-4</c:v>
                </c:pt>
                <c:pt idx="733">
                  <c:v>8.0417953768864017E-4</c:v>
                </c:pt>
                <c:pt idx="734">
                  <c:v>8.1528950938828781E-4</c:v>
                </c:pt>
                <c:pt idx="735">
                  <c:v>8.1945371092191827E-4</c:v>
                </c:pt>
                <c:pt idx="736">
                  <c:v>8.1853967921133742E-4</c:v>
                </c:pt>
                <c:pt idx="737">
                  <c:v>8.0778723640556279E-4</c:v>
                </c:pt>
                <c:pt idx="738">
                  <c:v>7.91925489083075E-4</c:v>
                </c:pt>
                <c:pt idx="739">
                  <c:v>8.0805416229256144E-4</c:v>
                </c:pt>
                <c:pt idx="740">
                  <c:v>8.2469335446446574E-4</c:v>
                </c:pt>
                <c:pt idx="741">
                  <c:v>8.5160855734988511E-4</c:v>
                </c:pt>
                <c:pt idx="742">
                  <c:v>8.9606037923620457E-4</c:v>
                </c:pt>
                <c:pt idx="743">
                  <c:v>9.3015035478353038E-4</c:v>
                </c:pt>
                <c:pt idx="744">
                  <c:v>9.682985672649977E-4</c:v>
                </c:pt>
                <c:pt idx="745">
                  <c:v>1.0110508323566329E-3</c:v>
                </c:pt>
                <c:pt idx="746">
                  <c:v>1.043393911402636E-3</c:v>
                </c:pt>
                <c:pt idx="747">
                  <c:v>1.0652280885412838E-3</c:v>
                </c:pt>
                <c:pt idx="748">
                  <c:v>1.0782640329403167E-3</c:v>
                </c:pt>
                <c:pt idx="749">
                  <c:v>1.1089312668111616E-3</c:v>
                </c:pt>
                <c:pt idx="750">
                  <c:v>1.1479289317650227E-3</c:v>
                </c:pt>
                <c:pt idx="751">
                  <c:v>1.1744437818153799E-3</c:v>
                </c:pt>
                <c:pt idx="752">
                  <c:v>1.1881069246237744E-3</c:v>
                </c:pt>
                <c:pt idx="753">
                  <c:v>1.2187861581074936E-3</c:v>
                </c:pt>
                <c:pt idx="754">
                  <c:v>1.2405290221635485E-3</c:v>
                </c:pt>
                <c:pt idx="755">
                  <c:v>1.2542482792540274E-3</c:v>
                </c:pt>
                <c:pt idx="756">
                  <c:v>1.2741799411012246E-3</c:v>
                </c:pt>
                <c:pt idx="757">
                  <c:v>1.2899824645810352E-3</c:v>
                </c:pt>
                <c:pt idx="758">
                  <c:v>1.3064814957260752E-3</c:v>
                </c:pt>
                <c:pt idx="759">
                  <c:v>1.3161837835580137E-3</c:v>
                </c:pt>
                <c:pt idx="760">
                  <c:v>1.3131435635001542E-3</c:v>
                </c:pt>
                <c:pt idx="761">
                  <c:v>1.3041889339589251E-3</c:v>
                </c:pt>
                <c:pt idx="762">
                  <c:v>1.2807045893357004E-3</c:v>
                </c:pt>
                <c:pt idx="763">
                  <c:v>1.2418514494576007E-3</c:v>
                </c:pt>
                <c:pt idx="764">
                  <c:v>1.229237970273016E-3</c:v>
                </c:pt>
                <c:pt idx="765">
                  <c:v>1.2102801705991223E-3</c:v>
                </c:pt>
                <c:pt idx="766">
                  <c:v>1.1958993497145482E-3</c:v>
                </c:pt>
                <c:pt idx="767">
                  <c:v>1.1818788659753892E-3</c:v>
                </c:pt>
                <c:pt idx="768">
                  <c:v>1.1614337525962257E-3</c:v>
                </c:pt>
                <c:pt idx="769">
                  <c:v>1.1448093473428848E-3</c:v>
                </c:pt>
                <c:pt idx="770">
                  <c:v>1.1130801331128899E-3</c:v>
                </c:pt>
                <c:pt idx="771">
                  <c:v>1.0885418486928525E-3</c:v>
                </c:pt>
                <c:pt idx="772">
                  <c:v>1.0828598442052027E-3</c:v>
                </c:pt>
                <c:pt idx="773">
                  <c:v>1.0706217219822907E-3</c:v>
                </c:pt>
                <c:pt idx="774">
                  <c:v>1.0632075202490481E-3</c:v>
                </c:pt>
                <c:pt idx="775">
                  <c:v>1.0526985495411304E-3</c:v>
                </c:pt>
                <c:pt idx="776">
                  <c:v>1.034597999603622E-3</c:v>
                </c:pt>
                <c:pt idx="777">
                  <c:v>1.0042024804687584E-3</c:v>
                </c:pt>
                <c:pt idx="778">
                  <c:v>9.7109830728821201E-4</c:v>
                </c:pt>
                <c:pt idx="779">
                  <c:v>9.7103191378930726E-4</c:v>
                </c:pt>
                <c:pt idx="780">
                  <c:v>9.7581348920908542E-4</c:v>
                </c:pt>
                <c:pt idx="781">
                  <c:v>9.7915541725174119E-4</c:v>
                </c:pt>
                <c:pt idx="782">
                  <c:v>9.7343820394741004E-4</c:v>
                </c:pt>
                <c:pt idx="783">
                  <c:v>9.6471820615097947E-4</c:v>
                </c:pt>
                <c:pt idx="784">
                  <c:v>9.4996545849589369E-4</c:v>
                </c:pt>
                <c:pt idx="785">
                  <c:v>9.2971836739324262E-4</c:v>
                </c:pt>
                <c:pt idx="786">
                  <c:v>9.2435776551334325E-4</c:v>
                </c:pt>
                <c:pt idx="787">
                  <c:v>9.134919362475375E-4</c:v>
                </c:pt>
                <c:pt idx="788">
                  <c:v>9.274427771029239E-4</c:v>
                </c:pt>
                <c:pt idx="789">
                  <c:v>9.7222714436269344E-4</c:v>
                </c:pt>
                <c:pt idx="790">
                  <c:v>1.0114840866966336E-3</c:v>
                </c:pt>
                <c:pt idx="791">
                  <c:v>1.0463702420111013E-3</c:v>
                </c:pt>
                <c:pt idx="792">
                  <c:v>1.0684887717036726E-3</c:v>
                </c:pt>
                <c:pt idx="793">
                  <c:v>1.0866374803438473E-3</c:v>
                </c:pt>
                <c:pt idx="794">
                  <c:v>1.0960076235270323E-3</c:v>
                </c:pt>
                <c:pt idx="795">
                  <c:v>1.1029655919940827E-3</c:v>
                </c:pt>
                <c:pt idx="796">
                  <c:v>1.1142763550796935E-3</c:v>
                </c:pt>
                <c:pt idx="797">
                  <c:v>1.129127294050863E-3</c:v>
                </c:pt>
                <c:pt idx="798">
                  <c:v>1.1374445846754179E-3</c:v>
                </c:pt>
                <c:pt idx="799">
                  <c:v>1.139132639204618E-3</c:v>
                </c:pt>
                <c:pt idx="800">
                  <c:v>1.1330362713201936E-3</c:v>
                </c:pt>
                <c:pt idx="801">
                  <c:v>1.1205264953531133E-3</c:v>
                </c:pt>
                <c:pt idx="802">
                  <c:v>1.1107920593560472E-3</c:v>
                </c:pt>
                <c:pt idx="803">
                  <c:v>1.1102600078617729E-3</c:v>
                </c:pt>
                <c:pt idx="804">
                  <c:v>1.1144971489501709E-3</c:v>
                </c:pt>
                <c:pt idx="805">
                  <c:v>1.1174632041619935E-3</c:v>
                </c:pt>
                <c:pt idx="806">
                  <c:v>1.116123939992014E-3</c:v>
                </c:pt>
                <c:pt idx="807">
                  <c:v>1.1016525957579148E-3</c:v>
                </c:pt>
                <c:pt idx="808">
                  <c:v>1.1005296985500497E-3</c:v>
                </c:pt>
                <c:pt idx="809">
                  <c:v>1.1018408714794392E-3</c:v>
                </c:pt>
                <c:pt idx="810">
                  <c:v>1.0930980696641172E-3</c:v>
                </c:pt>
                <c:pt idx="811">
                  <c:v>1.1180372520888269E-3</c:v>
                </c:pt>
                <c:pt idx="812">
                  <c:v>1.1404588638507988E-3</c:v>
                </c:pt>
                <c:pt idx="813">
                  <c:v>1.1484753413330113E-3</c:v>
                </c:pt>
                <c:pt idx="814">
                  <c:v>1.1449509103869278E-3</c:v>
                </c:pt>
                <c:pt idx="815">
                  <c:v>1.1327894158263067E-3</c:v>
                </c:pt>
                <c:pt idx="816">
                  <c:v>1.1210694541272613E-3</c:v>
                </c:pt>
                <c:pt idx="817">
                  <c:v>1.0939900369336926E-3</c:v>
                </c:pt>
                <c:pt idx="818">
                  <c:v>1.0879894890535944E-3</c:v>
                </c:pt>
                <c:pt idx="819">
                  <c:v>1.1152461421077822E-3</c:v>
                </c:pt>
                <c:pt idx="820">
                  <c:v>1.1409188113814901E-3</c:v>
                </c:pt>
                <c:pt idx="821">
                  <c:v>1.1664288412900159E-3</c:v>
                </c:pt>
                <c:pt idx="822">
                  <c:v>1.1996599828720928E-3</c:v>
                </c:pt>
                <c:pt idx="823">
                  <c:v>1.2324177329210251E-3</c:v>
                </c:pt>
                <c:pt idx="824">
                  <c:v>1.2533888902727874E-3</c:v>
                </c:pt>
                <c:pt idx="825">
                  <c:v>1.2838847356833119E-3</c:v>
                </c:pt>
                <c:pt idx="826">
                  <c:v>1.3046823348745625E-3</c:v>
                </c:pt>
                <c:pt idx="827">
                  <c:v>1.3140558916597796E-3</c:v>
                </c:pt>
                <c:pt idx="828">
                  <c:v>1.3263844564241187E-3</c:v>
                </c:pt>
                <c:pt idx="829">
                  <c:v>1.3487946058738801E-3</c:v>
                </c:pt>
                <c:pt idx="830">
                  <c:v>1.354583825881976E-3</c:v>
                </c:pt>
                <c:pt idx="831">
                  <c:v>1.3457494727243122E-3</c:v>
                </c:pt>
                <c:pt idx="832">
                  <c:v>1.3290432470033167E-3</c:v>
                </c:pt>
                <c:pt idx="833">
                  <c:v>1.3174809452670324E-3</c:v>
                </c:pt>
                <c:pt idx="834">
                  <c:v>1.3043116740731439E-3</c:v>
                </c:pt>
                <c:pt idx="835">
                  <c:v>1.2870162000883057E-3</c:v>
                </c:pt>
                <c:pt idx="836">
                  <c:v>1.2809661170263657E-3</c:v>
                </c:pt>
                <c:pt idx="837">
                  <c:v>1.2692725610230688E-3</c:v>
                </c:pt>
                <c:pt idx="838">
                  <c:v>1.2584191182389791E-3</c:v>
                </c:pt>
                <c:pt idx="839">
                  <c:v>1.2328452402846895E-3</c:v>
                </c:pt>
                <c:pt idx="840">
                  <c:v>1.2216895749773647E-3</c:v>
                </c:pt>
                <c:pt idx="841">
                  <c:v>1.2377840703077726E-3</c:v>
                </c:pt>
                <c:pt idx="842">
                  <c:v>1.2510624698353441E-3</c:v>
                </c:pt>
                <c:pt idx="843">
                  <c:v>1.259662848148575E-3</c:v>
                </c:pt>
                <c:pt idx="844">
                  <c:v>1.2549478924103238E-3</c:v>
                </c:pt>
                <c:pt idx="845">
                  <c:v>1.2567045053990195E-3</c:v>
                </c:pt>
                <c:pt idx="846">
                  <c:v>1.2500553008010103E-3</c:v>
                </c:pt>
                <c:pt idx="847">
                  <c:v>1.2277592381338635E-3</c:v>
                </c:pt>
                <c:pt idx="848">
                  <c:v>1.2062855038098258E-3</c:v>
                </c:pt>
                <c:pt idx="849">
                  <c:v>1.1969286494782373E-3</c:v>
                </c:pt>
                <c:pt idx="850">
                  <c:v>1.178291477865395E-3</c:v>
                </c:pt>
                <c:pt idx="851">
                  <c:v>1.1546056107593007E-3</c:v>
                </c:pt>
                <c:pt idx="852">
                  <c:v>1.1412438834025448E-3</c:v>
                </c:pt>
                <c:pt idx="853">
                  <c:v>1.124463007649799E-3</c:v>
                </c:pt>
                <c:pt idx="854">
                  <c:v>1.1039472437625113E-3</c:v>
                </c:pt>
                <c:pt idx="855">
                  <c:v>1.0911657415116538E-3</c:v>
                </c:pt>
                <c:pt idx="856">
                  <c:v>1.0689092963945979E-3</c:v>
                </c:pt>
                <c:pt idx="857">
                  <c:v>1.0377378499245523E-3</c:v>
                </c:pt>
                <c:pt idx="858">
                  <c:v>1.0153975475261842E-3</c:v>
                </c:pt>
                <c:pt idx="859">
                  <c:v>1.0168543210736548E-3</c:v>
                </c:pt>
                <c:pt idx="860">
                  <c:v>1.0096041796227152E-3</c:v>
                </c:pt>
                <c:pt idx="861">
                  <c:v>9.9344276213500938E-4</c:v>
                </c:pt>
                <c:pt idx="862">
                  <c:v>9.7083875445719346E-4</c:v>
                </c:pt>
                <c:pt idx="863">
                  <c:v>9.4126540128471005E-4</c:v>
                </c:pt>
                <c:pt idx="864">
                  <c:v>9.0667269381263286E-4</c:v>
                </c:pt>
                <c:pt idx="865">
                  <c:v>8.5893836979485745E-4</c:v>
                </c:pt>
                <c:pt idx="866">
                  <c:v>8.5261434093856202E-4</c:v>
                </c:pt>
                <c:pt idx="867">
                  <c:v>8.785230839986523E-4</c:v>
                </c:pt>
                <c:pt idx="868">
                  <c:v>8.929790450410203E-4</c:v>
                </c:pt>
                <c:pt idx="869">
                  <c:v>8.9587070610166661E-4</c:v>
                </c:pt>
                <c:pt idx="870">
                  <c:v>9.1798252105732361E-4</c:v>
                </c:pt>
                <c:pt idx="871">
                  <c:v>9.3451326743734689E-4</c:v>
                </c:pt>
                <c:pt idx="872">
                  <c:v>9.5155323605789139E-4</c:v>
                </c:pt>
                <c:pt idx="873">
                  <c:v>9.7968791739408119E-4</c:v>
                </c:pt>
                <c:pt idx="874">
                  <c:v>9.994307334042548E-4</c:v>
                </c:pt>
                <c:pt idx="875">
                  <c:v>1.0293415094071521E-3</c:v>
                </c:pt>
                <c:pt idx="876">
                  <c:v>1.0513417946731189E-3</c:v>
                </c:pt>
                <c:pt idx="877">
                  <c:v>1.0627969214882214E-3</c:v>
                </c:pt>
                <c:pt idx="878">
                  <c:v>1.0971346323234204E-3</c:v>
                </c:pt>
                <c:pt idx="879">
                  <c:v>1.1274717327597863E-3</c:v>
                </c:pt>
                <c:pt idx="880">
                  <c:v>1.1482455696435012E-3</c:v>
                </c:pt>
                <c:pt idx="881">
                  <c:v>1.1650217372692563E-3</c:v>
                </c:pt>
                <c:pt idx="882">
                  <c:v>1.1810518785536428E-3</c:v>
                </c:pt>
                <c:pt idx="883">
                  <c:v>1.190669178074092E-3</c:v>
                </c:pt>
                <c:pt idx="884">
                  <c:v>1.2122674700585287E-3</c:v>
                </c:pt>
                <c:pt idx="885">
                  <c:v>1.2232415594177867E-3</c:v>
                </c:pt>
                <c:pt idx="886">
                  <c:v>1.2233114782275059E-3</c:v>
                </c:pt>
                <c:pt idx="887">
                  <c:v>1.2158659443123171E-3</c:v>
                </c:pt>
                <c:pt idx="888">
                  <c:v>1.2369462162719366E-3</c:v>
                </c:pt>
                <c:pt idx="889">
                  <c:v>1.2684519918833412E-3</c:v>
                </c:pt>
                <c:pt idx="890">
                  <c:v>1.2890968050390192E-3</c:v>
                </c:pt>
                <c:pt idx="891">
                  <c:v>1.2954355881780965E-3</c:v>
                </c:pt>
                <c:pt idx="892">
                  <c:v>1.2969203775153701E-3</c:v>
                </c:pt>
                <c:pt idx="893">
                  <c:v>1.2918705556615457E-3</c:v>
                </c:pt>
                <c:pt idx="894">
                  <c:v>1.2767320161073069E-3</c:v>
                </c:pt>
                <c:pt idx="895">
                  <c:v>1.2462397183110429E-3</c:v>
                </c:pt>
                <c:pt idx="896">
                  <c:v>1.2317770851844759E-3</c:v>
                </c:pt>
                <c:pt idx="897">
                  <c:v>1.2415238968870891E-3</c:v>
                </c:pt>
                <c:pt idx="898">
                  <c:v>1.2437735161618928E-3</c:v>
                </c:pt>
                <c:pt idx="899">
                  <c:v>1.238016514483767E-3</c:v>
                </c:pt>
                <c:pt idx="900">
                  <c:v>1.2224377710095863E-3</c:v>
                </c:pt>
                <c:pt idx="901">
                  <c:v>1.1990497820004041E-3</c:v>
                </c:pt>
                <c:pt idx="902">
                  <c:v>1.1760713185279075E-3</c:v>
                </c:pt>
                <c:pt idx="903">
                  <c:v>1.1573528828462466E-3</c:v>
                </c:pt>
                <c:pt idx="904">
                  <c:v>1.1359616890946177E-3</c:v>
                </c:pt>
                <c:pt idx="905">
                  <c:v>1.1096275239344208E-3</c:v>
                </c:pt>
                <c:pt idx="906">
                  <c:v>1.0756905761197678E-3</c:v>
                </c:pt>
                <c:pt idx="907">
                  <c:v>1.0347335700284599E-3</c:v>
                </c:pt>
                <c:pt idx="908">
                  <c:v>1.0168584312613797E-3</c:v>
                </c:pt>
                <c:pt idx="909">
                  <c:v>9.8886728890211495E-4</c:v>
                </c:pt>
                <c:pt idx="910">
                  <c:v>9.5737914853196056E-4</c:v>
                </c:pt>
                <c:pt idx="911">
                  <c:v>9.2433217255684483E-4</c:v>
                </c:pt>
                <c:pt idx="912">
                  <c:v>8.8766781289611628E-4</c:v>
                </c:pt>
                <c:pt idx="913">
                  <c:v>8.4486392028410235E-4</c:v>
                </c:pt>
                <c:pt idx="914">
                  <c:v>8.2210223185241792E-4</c:v>
                </c:pt>
                <c:pt idx="915">
                  <c:v>7.8696452930294254E-4</c:v>
                </c:pt>
                <c:pt idx="916">
                  <c:v>7.3762847110548269E-4</c:v>
                </c:pt>
                <c:pt idx="917">
                  <c:v>6.7497246232074205E-4</c:v>
                </c:pt>
                <c:pt idx="918">
                  <c:v>6.5785400986580699E-4</c:v>
                </c:pt>
                <c:pt idx="919">
                  <c:v>6.5821529016478703E-4</c:v>
                </c:pt>
                <c:pt idx="920">
                  <c:v>6.562302710863702E-4</c:v>
                </c:pt>
                <c:pt idx="921">
                  <c:v>6.5273381992853909E-4</c:v>
                </c:pt>
                <c:pt idx="922">
                  <c:v>6.5071557833419039E-4</c:v>
                </c:pt>
                <c:pt idx="923">
                  <c:v>6.7450374585210904E-4</c:v>
                </c:pt>
                <c:pt idx="924">
                  <c:v>6.9241390598980847E-4</c:v>
                </c:pt>
                <c:pt idx="925">
                  <c:v>7.0518575726402166E-4</c:v>
                </c:pt>
                <c:pt idx="926">
                  <c:v>7.125442751635977E-4</c:v>
                </c:pt>
                <c:pt idx="927">
                  <c:v>7.2333112049454416E-4</c:v>
                </c:pt>
                <c:pt idx="928">
                  <c:v>7.3893957428502273E-4</c:v>
                </c:pt>
                <c:pt idx="929">
                  <c:v>7.5448753717123282E-4</c:v>
                </c:pt>
                <c:pt idx="930">
                  <c:v>7.640841835874232E-4</c:v>
                </c:pt>
                <c:pt idx="931">
                  <c:v>7.8888647289766507E-4</c:v>
                </c:pt>
                <c:pt idx="932">
                  <c:v>8.0892484270526812E-4</c:v>
                </c:pt>
                <c:pt idx="933">
                  <c:v>8.2244477314714296E-4</c:v>
                </c:pt>
                <c:pt idx="934">
                  <c:v>8.3413954420874601E-4</c:v>
                </c:pt>
                <c:pt idx="935">
                  <c:v>8.6991251129253557E-4</c:v>
                </c:pt>
                <c:pt idx="936">
                  <c:v>9.1616214209353593E-4</c:v>
                </c:pt>
                <c:pt idx="937">
                  <c:v>9.6400728510743345E-4</c:v>
                </c:pt>
                <c:pt idx="938">
                  <c:v>1.0649064710454509E-3</c:v>
                </c:pt>
                <c:pt idx="939">
                  <c:v>1.1882903428938724E-3</c:v>
                </c:pt>
                <c:pt idx="940">
                  <c:v>1.3001353835841599E-3</c:v>
                </c:pt>
                <c:pt idx="941">
                  <c:v>1.3983920767868491E-3</c:v>
                </c:pt>
                <c:pt idx="942">
                  <c:v>1.4733042502152569E-3</c:v>
                </c:pt>
                <c:pt idx="943">
                  <c:v>1.5417742237017933E-3</c:v>
                </c:pt>
                <c:pt idx="944">
                  <c:v>1.6122515435634667E-3</c:v>
                </c:pt>
                <c:pt idx="945">
                  <c:v>1.675477496629104E-3</c:v>
                </c:pt>
                <c:pt idx="946">
                  <c:v>1.7216645190710109E-3</c:v>
                </c:pt>
                <c:pt idx="947">
                  <c:v>1.7540034555079051E-3</c:v>
                </c:pt>
                <c:pt idx="948">
                  <c:v>1.7720800684562544E-3</c:v>
                </c:pt>
                <c:pt idx="949">
                  <c:v>1.7863382690747696E-3</c:v>
                </c:pt>
                <c:pt idx="950">
                  <c:v>1.8064015189918979E-3</c:v>
                </c:pt>
                <c:pt idx="951">
                  <c:v>1.8135657433696441E-3</c:v>
                </c:pt>
                <c:pt idx="952">
                  <c:v>1.8068841969949504E-3</c:v>
                </c:pt>
                <c:pt idx="953">
                  <c:v>1.8154459561071749E-3</c:v>
                </c:pt>
                <c:pt idx="954">
                  <c:v>1.8227784321846832E-3</c:v>
                </c:pt>
                <c:pt idx="955">
                  <c:v>1.8242770881437755E-3</c:v>
                </c:pt>
                <c:pt idx="956">
                  <c:v>1.8124708410827421E-3</c:v>
                </c:pt>
                <c:pt idx="957">
                  <c:v>1.8421284688993637E-3</c:v>
                </c:pt>
                <c:pt idx="958">
                  <c:v>1.8657839165970305E-3</c:v>
                </c:pt>
                <c:pt idx="959">
                  <c:v>1.8716978700748887E-3</c:v>
                </c:pt>
                <c:pt idx="960">
                  <c:v>1.857776994722416E-3</c:v>
                </c:pt>
                <c:pt idx="961">
                  <c:v>1.8597706882683442E-3</c:v>
                </c:pt>
                <c:pt idx="962">
                  <c:v>1.903752498914362E-3</c:v>
                </c:pt>
                <c:pt idx="963">
                  <c:v>1.9185488815486708E-3</c:v>
                </c:pt>
                <c:pt idx="964">
                  <c:v>1.9152106655814466E-3</c:v>
                </c:pt>
                <c:pt idx="965">
                  <c:v>1.9253269245854121E-3</c:v>
                </c:pt>
                <c:pt idx="966">
                  <c:v>1.9254179146148361E-3</c:v>
                </c:pt>
                <c:pt idx="967">
                  <c:v>1.9616922136386022E-3</c:v>
                </c:pt>
                <c:pt idx="968">
                  <c:v>2.0864263826210513E-3</c:v>
                </c:pt>
                <c:pt idx="969">
                  <c:v>2.2086913707556992E-3</c:v>
                </c:pt>
                <c:pt idx="970">
                  <c:v>2.3370562816151506E-3</c:v>
                </c:pt>
                <c:pt idx="971">
                  <c:v>2.4577367553606389E-3</c:v>
                </c:pt>
                <c:pt idx="972">
                  <c:v>2.5480027137164234E-3</c:v>
                </c:pt>
                <c:pt idx="973">
                  <c:v>2.6358121229006961E-3</c:v>
                </c:pt>
                <c:pt idx="974">
                  <c:v>2.8141368622689768E-3</c:v>
                </c:pt>
                <c:pt idx="975">
                  <c:v>2.9660465578453883E-3</c:v>
                </c:pt>
                <c:pt idx="976">
                  <c:v>3.0800760889343934E-3</c:v>
                </c:pt>
                <c:pt idx="977">
                  <c:v>3.3041244437215763E-3</c:v>
                </c:pt>
                <c:pt idx="978">
                  <c:v>3.497215912775018E-3</c:v>
                </c:pt>
                <c:pt idx="979">
                  <c:v>3.6439502072717271E-3</c:v>
                </c:pt>
                <c:pt idx="980">
                  <c:v>3.7929227304235465E-3</c:v>
                </c:pt>
                <c:pt idx="981">
                  <c:v>3.9456072787455478E-3</c:v>
                </c:pt>
                <c:pt idx="982">
                  <c:v>4.0655916189586087E-3</c:v>
                </c:pt>
                <c:pt idx="983">
                  <c:v>4.1549510736389296E-3</c:v>
                </c:pt>
                <c:pt idx="984">
                  <c:v>4.2233562159707085E-3</c:v>
                </c:pt>
                <c:pt idx="985">
                  <c:v>4.2719330691200008E-3</c:v>
                </c:pt>
                <c:pt idx="986">
                  <c:v>4.2852437762385216E-3</c:v>
                </c:pt>
                <c:pt idx="987">
                  <c:v>4.3305973160031284E-3</c:v>
                </c:pt>
                <c:pt idx="988">
                  <c:v>4.3429471233912796E-3</c:v>
                </c:pt>
                <c:pt idx="989">
                  <c:v>4.315788832345512E-3</c:v>
                </c:pt>
                <c:pt idx="990">
                  <c:v>4.2960859470313282E-3</c:v>
                </c:pt>
                <c:pt idx="991">
                  <c:v>4.2521527169103387E-3</c:v>
                </c:pt>
                <c:pt idx="992">
                  <c:v>4.2228426867941997E-3</c:v>
                </c:pt>
                <c:pt idx="993">
                  <c:v>4.1596194495261462E-3</c:v>
                </c:pt>
                <c:pt idx="994">
                  <c:v>4.0779537644348952E-3</c:v>
                </c:pt>
                <c:pt idx="995">
                  <c:v>3.9696854661031697E-3</c:v>
                </c:pt>
                <c:pt idx="996">
                  <c:v>3.8248781019391441E-3</c:v>
                </c:pt>
                <c:pt idx="997">
                  <c:v>3.6890917076721165E-3</c:v>
                </c:pt>
                <c:pt idx="998">
                  <c:v>3.6334061467362322E-3</c:v>
                </c:pt>
                <c:pt idx="999">
                  <c:v>3.541182710726164E-3</c:v>
                </c:pt>
                <c:pt idx="1000">
                  <c:v>3.4415914160074623E-3</c:v>
                </c:pt>
                <c:pt idx="1001">
                  <c:v>3.3475813562244528E-3</c:v>
                </c:pt>
                <c:pt idx="1002">
                  <c:v>3.2872486497271501E-3</c:v>
                </c:pt>
                <c:pt idx="1003">
                  <c:v>3.2357378145015511E-3</c:v>
                </c:pt>
                <c:pt idx="1004">
                  <c:v>3.2469364384342548E-3</c:v>
                </c:pt>
                <c:pt idx="1005">
                  <c:v>3.2279221341994149E-3</c:v>
                </c:pt>
                <c:pt idx="1006">
                  <c:v>3.2229127416154098E-3</c:v>
                </c:pt>
                <c:pt idx="1007">
                  <c:v>3.3483790807147455E-3</c:v>
                </c:pt>
                <c:pt idx="1008">
                  <c:v>3.4917754057418281E-3</c:v>
                </c:pt>
                <c:pt idx="1009">
                  <c:v>3.5893391539396583E-3</c:v>
                </c:pt>
                <c:pt idx="1010">
                  <c:v>3.7022307595063865E-3</c:v>
                </c:pt>
                <c:pt idx="1011">
                  <c:v>3.8380638960222794E-3</c:v>
                </c:pt>
                <c:pt idx="1012">
                  <c:v>3.9576393341407435E-3</c:v>
                </c:pt>
                <c:pt idx="1013">
                  <c:v>4.0465441633487122E-3</c:v>
                </c:pt>
                <c:pt idx="1014">
                  <c:v>4.1103554671800486E-3</c:v>
                </c:pt>
                <c:pt idx="1015">
                  <c:v>4.1578342575559462E-3</c:v>
                </c:pt>
                <c:pt idx="1016">
                  <c:v>4.1790674139370034E-3</c:v>
                </c:pt>
                <c:pt idx="1017">
                  <c:v>4.1945856094664797E-3</c:v>
                </c:pt>
                <c:pt idx="1018">
                  <c:v>4.1979234792268094E-3</c:v>
                </c:pt>
                <c:pt idx="1019">
                  <c:v>4.1910049522609081E-3</c:v>
                </c:pt>
                <c:pt idx="1020">
                  <c:v>4.2305603015048692E-3</c:v>
                </c:pt>
                <c:pt idx="1021">
                  <c:v>4.2340847362138398E-3</c:v>
                </c:pt>
                <c:pt idx="1022">
                  <c:v>4.1994894426122089E-3</c:v>
                </c:pt>
                <c:pt idx="1023">
                  <c:v>4.1329642851874781E-3</c:v>
                </c:pt>
                <c:pt idx="1024">
                  <c:v>4.052779056395007E-3</c:v>
                </c:pt>
                <c:pt idx="1025">
                  <c:v>3.9500587509091424E-3</c:v>
                </c:pt>
                <c:pt idx="1026">
                  <c:v>3.8277029264113236E-3</c:v>
                </c:pt>
                <c:pt idx="1027">
                  <c:v>3.6571751813114441E-3</c:v>
                </c:pt>
                <c:pt idx="1028">
                  <c:v>3.5266856658254025E-3</c:v>
                </c:pt>
                <c:pt idx="1029">
                  <c:v>3.359524407743333E-3</c:v>
                </c:pt>
                <c:pt idx="1030">
                  <c:v>3.1541235507260637E-3</c:v>
                </c:pt>
                <c:pt idx="1031">
                  <c:v>2.9486180986473243E-3</c:v>
                </c:pt>
                <c:pt idx="1032">
                  <c:v>2.822858036806845E-3</c:v>
                </c:pt>
                <c:pt idx="1033">
                  <c:v>2.7297588495803003E-3</c:v>
                </c:pt>
                <c:pt idx="1034">
                  <c:v>2.5987258511084642E-3</c:v>
                </c:pt>
                <c:pt idx="1035">
                  <c:v>2.4516794007783424E-3</c:v>
                </c:pt>
                <c:pt idx="1036">
                  <c:v>2.3427507451952824E-3</c:v>
                </c:pt>
                <c:pt idx="1037">
                  <c:v>2.3830155572936822E-3</c:v>
                </c:pt>
                <c:pt idx="1038">
                  <c:v>2.4445372669966818E-3</c:v>
                </c:pt>
                <c:pt idx="1039">
                  <c:v>2.4824437590846263E-3</c:v>
                </c:pt>
                <c:pt idx="1040">
                  <c:v>2.5577317653290538E-3</c:v>
                </c:pt>
                <c:pt idx="1041">
                  <c:v>2.7118406293352793E-3</c:v>
                </c:pt>
                <c:pt idx="1042">
                  <c:v>2.8553821169753643E-3</c:v>
                </c:pt>
                <c:pt idx="1043">
                  <c:v>2.964757613489312E-3</c:v>
                </c:pt>
                <c:pt idx="1044">
                  <c:v>3.1239693068620769E-3</c:v>
                </c:pt>
                <c:pt idx="1045">
                  <c:v>3.2457744140655365E-3</c:v>
                </c:pt>
                <c:pt idx="1046">
                  <c:v>3.3688007738291248E-3</c:v>
                </c:pt>
                <c:pt idx="1047">
                  <c:v>3.4798788296703763E-3</c:v>
                </c:pt>
                <c:pt idx="1048">
                  <c:v>3.571083119490651E-3</c:v>
                </c:pt>
                <c:pt idx="1049">
                  <c:v>3.6504392075796263E-3</c:v>
                </c:pt>
                <c:pt idx="1050">
                  <c:v>3.7331431392912942E-3</c:v>
                </c:pt>
                <c:pt idx="1051">
                  <c:v>3.7941528245406535E-3</c:v>
                </c:pt>
                <c:pt idx="1052">
                  <c:v>3.8275641812154588E-3</c:v>
                </c:pt>
                <c:pt idx="1053">
                  <c:v>3.9665633815157472E-3</c:v>
                </c:pt>
                <c:pt idx="1054">
                  <c:v>4.0805378949228784E-3</c:v>
                </c:pt>
                <c:pt idx="1055">
                  <c:v>4.1793699190092962E-3</c:v>
                </c:pt>
                <c:pt idx="1056">
                  <c:v>4.2607901249822125E-3</c:v>
                </c:pt>
                <c:pt idx="1057">
                  <c:v>4.3131332737594294E-3</c:v>
                </c:pt>
                <c:pt idx="1058">
                  <c:v>4.3251448940892145E-3</c:v>
                </c:pt>
                <c:pt idx="1059">
                  <c:v>4.3064326445025683E-3</c:v>
                </c:pt>
                <c:pt idx="1060">
                  <c:v>4.2479971660479583E-3</c:v>
                </c:pt>
                <c:pt idx="1061">
                  <c:v>4.1622037439183997E-3</c:v>
                </c:pt>
                <c:pt idx="1062">
                  <c:v>4.0783438774148507E-3</c:v>
                </c:pt>
                <c:pt idx="1063">
                  <c:v>3.9805116774723091E-3</c:v>
                </c:pt>
                <c:pt idx="1064">
                  <c:v>3.8456050224703088E-3</c:v>
                </c:pt>
                <c:pt idx="1065">
                  <c:v>3.6839247346301673E-3</c:v>
                </c:pt>
                <c:pt idx="1066">
                  <c:v>3.4667516869721867E-3</c:v>
                </c:pt>
                <c:pt idx="1067">
                  <c:v>3.3629752146391218E-3</c:v>
                </c:pt>
                <c:pt idx="1068">
                  <c:v>3.2414047880823999E-3</c:v>
                </c:pt>
                <c:pt idx="1069">
                  <c:v>3.0929109280768237E-3</c:v>
                </c:pt>
                <c:pt idx="1070">
                  <c:v>2.9641956322417526E-3</c:v>
                </c:pt>
                <c:pt idx="1071">
                  <c:v>2.9075078603485001E-3</c:v>
                </c:pt>
                <c:pt idx="1072">
                  <c:v>2.8353042415031164E-3</c:v>
                </c:pt>
                <c:pt idx="1073">
                  <c:v>2.7405655098390945E-3</c:v>
                </c:pt>
                <c:pt idx="1074">
                  <c:v>2.7178516809083721E-3</c:v>
                </c:pt>
                <c:pt idx="1075">
                  <c:v>2.6708414868201642E-3</c:v>
                </c:pt>
                <c:pt idx="1076">
                  <c:v>2.6341841260204492E-3</c:v>
                </c:pt>
                <c:pt idx="1077">
                  <c:v>2.5953960666545805E-3</c:v>
                </c:pt>
                <c:pt idx="1078">
                  <c:v>2.5393502872842521E-3</c:v>
                </c:pt>
                <c:pt idx="1079">
                  <c:v>2.5126790107251728E-3</c:v>
                </c:pt>
                <c:pt idx="1080">
                  <c:v>2.4672595636770563E-3</c:v>
                </c:pt>
                <c:pt idx="1081">
                  <c:v>2.4042654612982115E-3</c:v>
                </c:pt>
                <c:pt idx="1082">
                  <c:v>2.3031216419402323E-3</c:v>
                </c:pt>
                <c:pt idx="1083">
                  <c:v>2.3430986292834353E-3</c:v>
                </c:pt>
                <c:pt idx="1084">
                  <c:v>2.3775509585247817E-3</c:v>
                </c:pt>
                <c:pt idx="1085">
                  <c:v>2.4036139627022415E-3</c:v>
                </c:pt>
                <c:pt idx="1086">
                  <c:v>2.4209703309846231E-3</c:v>
                </c:pt>
                <c:pt idx="1087">
                  <c:v>2.4263706796565686E-3</c:v>
                </c:pt>
                <c:pt idx="1088">
                  <c:v>2.4116702781747548E-3</c:v>
                </c:pt>
                <c:pt idx="1089">
                  <c:v>2.3872511998175145E-3</c:v>
                </c:pt>
                <c:pt idx="1090">
                  <c:v>2.3408778680368493E-3</c:v>
                </c:pt>
                <c:pt idx="1091">
                  <c:v>2.2882448681393812E-3</c:v>
                </c:pt>
                <c:pt idx="1092">
                  <c:v>2.2598788972756681E-3</c:v>
                </c:pt>
                <c:pt idx="1093">
                  <c:v>2.2270696453435728E-3</c:v>
                </c:pt>
                <c:pt idx="1094">
                  <c:v>2.2011241671521177E-3</c:v>
                </c:pt>
                <c:pt idx="1095">
                  <c:v>2.1791187916194456E-3</c:v>
                </c:pt>
                <c:pt idx="1096">
                  <c:v>2.1778513706298425E-3</c:v>
                </c:pt>
                <c:pt idx="1097">
                  <c:v>2.2042103312020682E-3</c:v>
                </c:pt>
                <c:pt idx="1098">
                  <c:v>2.2103667088120079E-3</c:v>
                </c:pt>
                <c:pt idx="1099">
                  <c:v>2.2168250613753136E-3</c:v>
                </c:pt>
                <c:pt idx="1100">
                  <c:v>2.2231954040884709E-3</c:v>
                </c:pt>
                <c:pt idx="1101">
                  <c:v>2.2418398963475151E-3</c:v>
                </c:pt>
                <c:pt idx="1102">
                  <c:v>2.3077912051400829E-3</c:v>
                </c:pt>
                <c:pt idx="1103">
                  <c:v>2.3525633031210923E-3</c:v>
                </c:pt>
                <c:pt idx="1104">
                  <c:v>2.3997787464509913E-3</c:v>
                </c:pt>
                <c:pt idx="1105">
                  <c:v>2.4565024321465422E-3</c:v>
                </c:pt>
                <c:pt idx="1106">
                  <c:v>2.4875306917642474E-3</c:v>
                </c:pt>
                <c:pt idx="1107">
                  <c:v>2.4991252667678938E-3</c:v>
                </c:pt>
                <c:pt idx="1108">
                  <c:v>2.5146938963398749E-3</c:v>
                </c:pt>
                <c:pt idx="1109">
                  <c:v>2.5613709795943877E-3</c:v>
                </c:pt>
                <c:pt idx="1110">
                  <c:v>2.6122753762041267E-3</c:v>
                </c:pt>
                <c:pt idx="1111">
                  <c:v>2.6796474447765661E-3</c:v>
                </c:pt>
                <c:pt idx="1112">
                  <c:v>2.7624099079260624E-3</c:v>
                </c:pt>
                <c:pt idx="1113">
                  <c:v>2.9399725879279931E-3</c:v>
                </c:pt>
                <c:pt idx="1114">
                  <c:v>3.0965282929881744E-3</c:v>
                </c:pt>
                <c:pt idx="1115">
                  <c:v>3.2473297335762086E-3</c:v>
                </c:pt>
                <c:pt idx="1116">
                  <c:v>3.3611901533696113E-3</c:v>
                </c:pt>
                <c:pt idx="1117">
                  <c:v>3.4370567363072816E-3</c:v>
                </c:pt>
                <c:pt idx="1118">
                  <c:v>3.529156645570504E-3</c:v>
                </c:pt>
                <c:pt idx="1119">
                  <c:v>3.5999272516151486E-3</c:v>
                </c:pt>
                <c:pt idx="1120">
                  <c:v>3.6486933645269708E-3</c:v>
                </c:pt>
                <c:pt idx="1121">
                  <c:v>3.7133670200919892E-3</c:v>
                </c:pt>
                <c:pt idx="1122">
                  <c:v>3.7807423457771653E-3</c:v>
                </c:pt>
                <c:pt idx="1123">
                  <c:v>3.8475880759409674E-3</c:v>
                </c:pt>
                <c:pt idx="1124">
                  <c:v>3.9551830193831818E-3</c:v>
                </c:pt>
                <c:pt idx="1125">
                  <c:v>4.0267301517721088E-3</c:v>
                </c:pt>
                <c:pt idx="1126">
                  <c:v>4.1401015918439855E-3</c:v>
                </c:pt>
                <c:pt idx="1127">
                  <c:v>4.2406694853091486E-3</c:v>
                </c:pt>
                <c:pt idx="1128">
                  <c:v>4.3005360373605458E-3</c:v>
                </c:pt>
                <c:pt idx="1129">
                  <c:v>4.3410661218700715E-3</c:v>
                </c:pt>
                <c:pt idx="1130">
                  <c:v>4.3599943677850028E-3</c:v>
                </c:pt>
                <c:pt idx="1131">
                  <c:v>4.3421420870719315E-3</c:v>
                </c:pt>
                <c:pt idx="1132">
                  <c:v>4.3476023062608881E-3</c:v>
                </c:pt>
                <c:pt idx="1133">
                  <c:v>4.3870100246636637E-3</c:v>
                </c:pt>
                <c:pt idx="1134">
                  <c:v>4.4090551585888446E-3</c:v>
                </c:pt>
                <c:pt idx="1135">
                  <c:v>4.4741427384033684E-3</c:v>
                </c:pt>
                <c:pt idx="1136">
                  <c:v>4.5661400106998817E-3</c:v>
                </c:pt>
                <c:pt idx="1137">
                  <c:v>5.0468128398447254E-3</c:v>
                </c:pt>
                <c:pt idx="1138">
                  <c:v>5.4151893313504288E-3</c:v>
                </c:pt>
                <c:pt idx="1139">
                  <c:v>5.677699681389964E-3</c:v>
                </c:pt>
                <c:pt idx="1140">
                  <c:v>5.9854754125098749E-3</c:v>
                </c:pt>
                <c:pt idx="1141">
                  <c:v>6.3288788586154656E-3</c:v>
                </c:pt>
                <c:pt idx="1142">
                  <c:v>6.5962255204517952E-3</c:v>
                </c:pt>
                <c:pt idx="1143">
                  <c:v>6.8980404243241143E-3</c:v>
                </c:pt>
                <c:pt idx="1144">
                  <c:v>7.121614525757246E-3</c:v>
                </c:pt>
                <c:pt idx="1145">
                  <c:v>7.2911473569478406E-3</c:v>
                </c:pt>
                <c:pt idx="1146">
                  <c:v>7.3970166139762815E-3</c:v>
                </c:pt>
                <c:pt idx="1147">
                  <c:v>7.433933299178499E-3</c:v>
                </c:pt>
                <c:pt idx="1148">
                  <c:v>7.454438110735491E-3</c:v>
                </c:pt>
                <c:pt idx="1149">
                  <c:v>7.445989879471311E-3</c:v>
                </c:pt>
                <c:pt idx="1150">
                  <c:v>7.3915738122586651E-3</c:v>
                </c:pt>
                <c:pt idx="1151">
                  <c:v>7.324053494028873E-3</c:v>
                </c:pt>
                <c:pt idx="1152">
                  <c:v>7.2295797587920005E-3</c:v>
                </c:pt>
                <c:pt idx="1153">
                  <c:v>7.1119455091072379E-3</c:v>
                </c:pt>
                <c:pt idx="1154">
                  <c:v>6.9998975729743144E-3</c:v>
                </c:pt>
                <c:pt idx="1155">
                  <c:v>6.8702923781446493E-3</c:v>
                </c:pt>
                <c:pt idx="1156">
                  <c:v>6.7426007080559139E-3</c:v>
                </c:pt>
                <c:pt idx="1157">
                  <c:v>6.6194220610670393E-3</c:v>
                </c:pt>
                <c:pt idx="1158">
                  <c:v>6.4600385006615083E-3</c:v>
                </c:pt>
                <c:pt idx="1159">
                  <c:v>6.2353063924531736E-3</c:v>
                </c:pt>
                <c:pt idx="1160">
                  <c:v>5.9620985877104175E-3</c:v>
                </c:pt>
                <c:pt idx="1161">
                  <c:v>5.6670974972478517E-3</c:v>
                </c:pt>
                <c:pt idx="1162">
                  <c:v>5.2730168793972089E-3</c:v>
                </c:pt>
                <c:pt idx="1163">
                  <c:v>4.8854750440883226E-3</c:v>
                </c:pt>
                <c:pt idx="1164">
                  <c:v>4.4224455261603754E-3</c:v>
                </c:pt>
                <c:pt idx="1165">
                  <c:v>3.9311701264520826E-3</c:v>
                </c:pt>
                <c:pt idx="1166">
                  <c:v>3.4249084014963509E-3</c:v>
                </c:pt>
                <c:pt idx="1167">
                  <c:v>3.3474329805390337E-3</c:v>
                </c:pt>
                <c:pt idx="1168">
                  <c:v>3.2351732908544773E-3</c:v>
                </c:pt>
                <c:pt idx="1169">
                  <c:v>3.0851449194083361E-3</c:v>
                </c:pt>
                <c:pt idx="1170">
                  <c:v>3.0533239039953787E-3</c:v>
                </c:pt>
                <c:pt idx="1171">
                  <c:v>3.0806234921355179E-3</c:v>
                </c:pt>
                <c:pt idx="1172">
                  <c:v>3.0886859867722996E-3</c:v>
                </c:pt>
                <c:pt idx="1173">
                  <c:v>3.130476897400365E-3</c:v>
                </c:pt>
                <c:pt idx="1174">
                  <c:v>3.1483133175023432E-3</c:v>
                </c:pt>
                <c:pt idx="1175">
                  <c:v>3.1388775972201353E-3</c:v>
                </c:pt>
                <c:pt idx="1176">
                  <c:v>3.1285888330588305E-3</c:v>
                </c:pt>
                <c:pt idx="1177">
                  <c:v>3.0884312605573864E-3</c:v>
                </c:pt>
                <c:pt idx="1178">
                  <c:v>3.0284019929307476E-3</c:v>
                </c:pt>
                <c:pt idx="1179">
                  <c:v>3.0148715326907389E-3</c:v>
                </c:pt>
                <c:pt idx="1180">
                  <c:v>3.0209421054750419E-3</c:v>
                </c:pt>
                <c:pt idx="1181">
                  <c:v>2.9887388955270907E-3</c:v>
                </c:pt>
                <c:pt idx="1182">
                  <c:v>2.9340711936583657E-3</c:v>
                </c:pt>
                <c:pt idx="1183">
                  <c:v>2.8546143547365267E-3</c:v>
                </c:pt>
                <c:pt idx="1184">
                  <c:v>2.7463688951525926E-3</c:v>
                </c:pt>
                <c:pt idx="1185">
                  <c:v>2.6774678675455178E-3</c:v>
                </c:pt>
                <c:pt idx="1186">
                  <c:v>2.590033492367565E-3</c:v>
                </c:pt>
                <c:pt idx="1187">
                  <c:v>2.5792913135275629E-3</c:v>
                </c:pt>
                <c:pt idx="1188">
                  <c:v>2.5734644471591237E-3</c:v>
                </c:pt>
                <c:pt idx="1189">
                  <c:v>2.5432401623068403E-3</c:v>
                </c:pt>
                <c:pt idx="1190">
                  <c:v>2.5031893598037105E-3</c:v>
                </c:pt>
                <c:pt idx="1191">
                  <c:v>2.5198738414484796E-3</c:v>
                </c:pt>
                <c:pt idx="1192">
                  <c:v>2.521961451165974E-3</c:v>
                </c:pt>
                <c:pt idx="1193">
                  <c:v>2.5226068622441009E-3</c:v>
                </c:pt>
                <c:pt idx="1194">
                  <c:v>2.5080428735996972E-3</c:v>
                </c:pt>
                <c:pt idx="1195">
                  <c:v>2.4799097908606666E-3</c:v>
                </c:pt>
                <c:pt idx="1196">
                  <c:v>2.4490071935267762E-3</c:v>
                </c:pt>
                <c:pt idx="1197">
                  <c:v>2.4093616949279824E-3</c:v>
                </c:pt>
                <c:pt idx="1198">
                  <c:v>2.3476361531964409E-3</c:v>
                </c:pt>
                <c:pt idx="1199">
                  <c:v>2.2676662205029356E-3</c:v>
                </c:pt>
                <c:pt idx="1200">
                  <c:v>2.2225760312115537E-3</c:v>
                </c:pt>
                <c:pt idx="1201">
                  <c:v>2.1624594675261708E-3</c:v>
                </c:pt>
                <c:pt idx="1202">
                  <c:v>2.0957908624169288E-3</c:v>
                </c:pt>
                <c:pt idx="1203">
                  <c:v>2.075719894608842E-3</c:v>
                </c:pt>
                <c:pt idx="1204">
                  <c:v>2.0470025268778716E-3</c:v>
                </c:pt>
                <c:pt idx="1205">
                  <c:v>1.9930920557399046E-3</c:v>
                </c:pt>
                <c:pt idx="1206">
                  <c:v>1.9589367092872449E-3</c:v>
                </c:pt>
                <c:pt idx="1207">
                  <c:v>1.8989778737501779E-3</c:v>
                </c:pt>
                <c:pt idx="1208">
                  <c:v>1.8177378135756947E-3</c:v>
                </c:pt>
                <c:pt idx="1209">
                  <c:v>1.8506707681552449E-3</c:v>
                </c:pt>
                <c:pt idx="1210">
                  <c:v>1.9414789600154696E-3</c:v>
                </c:pt>
                <c:pt idx="1211">
                  <c:v>2.1123292742921485E-3</c:v>
                </c:pt>
                <c:pt idx="1212">
                  <c:v>2.2518833180079352E-3</c:v>
                </c:pt>
                <c:pt idx="1213">
                  <c:v>2.3667284143698663E-3</c:v>
                </c:pt>
                <c:pt idx="1214">
                  <c:v>2.4621948818505379E-3</c:v>
                </c:pt>
                <c:pt idx="1215">
                  <c:v>2.5444160815616683E-3</c:v>
                </c:pt>
                <c:pt idx="1216">
                  <c:v>2.6005227735281049E-3</c:v>
                </c:pt>
                <c:pt idx="1217">
                  <c:v>2.6436796805882679E-3</c:v>
                </c:pt>
                <c:pt idx="1218">
                  <c:v>2.6735708140712341E-3</c:v>
                </c:pt>
                <c:pt idx="1219">
                  <c:v>2.6997555845961734E-3</c:v>
                </c:pt>
                <c:pt idx="1220">
                  <c:v>2.779976215916045E-3</c:v>
                </c:pt>
                <c:pt idx="1221">
                  <c:v>2.8448405562755273E-3</c:v>
                </c:pt>
                <c:pt idx="1222">
                  <c:v>2.8913095210891387E-3</c:v>
                </c:pt>
                <c:pt idx="1223">
                  <c:v>2.9372037726548006E-3</c:v>
                </c:pt>
                <c:pt idx="1224">
                  <c:v>2.9539728390083155E-3</c:v>
                </c:pt>
                <c:pt idx="1225">
                  <c:v>2.9502657368998793E-3</c:v>
                </c:pt>
                <c:pt idx="1226">
                  <c:v>2.9448067632196415E-3</c:v>
                </c:pt>
                <c:pt idx="1227">
                  <c:v>2.9337683638478414E-3</c:v>
                </c:pt>
                <c:pt idx="1228">
                  <c:v>2.8971676582217076E-3</c:v>
                </c:pt>
                <c:pt idx="1229">
                  <c:v>2.8367060880919318E-3</c:v>
                </c:pt>
                <c:pt idx="1230">
                  <c:v>2.765848524713409E-3</c:v>
                </c:pt>
                <c:pt idx="1231">
                  <c:v>2.6721112233625585E-3</c:v>
                </c:pt>
                <c:pt idx="1232">
                  <c:v>2.5628165635024928E-3</c:v>
                </c:pt>
                <c:pt idx="1233">
                  <c:v>2.4788570017650617E-3</c:v>
                </c:pt>
                <c:pt idx="1234">
                  <c:v>2.3818297173363551E-3</c:v>
                </c:pt>
                <c:pt idx="1235">
                  <c:v>2.261258447518366E-3</c:v>
                </c:pt>
                <c:pt idx="1236">
                  <c:v>2.1331253341677491E-3</c:v>
                </c:pt>
                <c:pt idx="1237">
                  <c:v>1.9758271806602774E-3</c:v>
                </c:pt>
                <c:pt idx="1238">
                  <c:v>1.7912558518316584E-3</c:v>
                </c:pt>
                <c:pt idx="1239">
                  <c:v>1.6923373742141774E-3</c:v>
                </c:pt>
                <c:pt idx="1240">
                  <c:v>1.6026317268551195E-3</c:v>
                </c:pt>
                <c:pt idx="1241">
                  <c:v>1.5926078197559578E-3</c:v>
                </c:pt>
                <c:pt idx="1242">
                  <c:v>1.5705434831841546E-3</c:v>
                </c:pt>
                <c:pt idx="1243">
                  <c:v>1.5503041315403083E-3</c:v>
                </c:pt>
                <c:pt idx="1244">
                  <c:v>1.5515905632264358E-3</c:v>
                </c:pt>
                <c:pt idx="1245">
                  <c:v>1.5425155335039708E-3</c:v>
                </c:pt>
                <c:pt idx="1246">
                  <c:v>1.5095922983041335E-3</c:v>
                </c:pt>
                <c:pt idx="1247">
                  <c:v>1.4633249769159251E-3</c:v>
                </c:pt>
                <c:pt idx="1248">
                  <c:v>1.408881337035131E-3</c:v>
                </c:pt>
                <c:pt idx="1249">
                  <c:v>1.3590249220592787E-3</c:v>
                </c:pt>
                <c:pt idx="1250">
                  <c:v>1.3756445309614912E-3</c:v>
                </c:pt>
                <c:pt idx="1251">
                  <c:v>1.3975073092885239E-3</c:v>
                </c:pt>
                <c:pt idx="1252">
                  <c:v>1.4133188269336832E-3</c:v>
                </c:pt>
                <c:pt idx="1253">
                  <c:v>1.4343130750309931E-3</c:v>
                </c:pt>
                <c:pt idx="1254">
                  <c:v>1.447269958383056E-3</c:v>
                </c:pt>
                <c:pt idx="1255">
                  <c:v>1.4543514303053862E-3</c:v>
                </c:pt>
                <c:pt idx="1256">
                  <c:v>1.4668307253018821E-3</c:v>
                </c:pt>
                <c:pt idx="1257">
                  <c:v>1.4778210783495237E-3</c:v>
                </c:pt>
                <c:pt idx="1258">
                  <c:v>1.4820692186187463E-3</c:v>
                </c:pt>
                <c:pt idx="1259">
                  <c:v>1.4779301535362305E-3</c:v>
                </c:pt>
                <c:pt idx="1260">
                  <c:v>1.4758821854278801E-3</c:v>
                </c:pt>
                <c:pt idx="1261">
                  <c:v>1.4678706555220429E-3</c:v>
                </c:pt>
                <c:pt idx="1262">
                  <c:v>1.4689623421527539E-3</c:v>
                </c:pt>
                <c:pt idx="1263">
                  <c:v>1.4635677743041725E-3</c:v>
                </c:pt>
                <c:pt idx="1264">
                  <c:v>1.4478911027159911E-3</c:v>
                </c:pt>
                <c:pt idx="1265">
                  <c:v>1.420029077695771E-3</c:v>
                </c:pt>
                <c:pt idx="1266">
                  <c:v>1.3830467519595087E-3</c:v>
                </c:pt>
                <c:pt idx="1267">
                  <c:v>1.3336943083344533E-3</c:v>
                </c:pt>
                <c:pt idx="1268">
                  <c:v>1.2979858724073143E-3</c:v>
                </c:pt>
                <c:pt idx="1269">
                  <c:v>1.2972347055102162E-3</c:v>
                </c:pt>
                <c:pt idx="1270">
                  <c:v>1.2847005036491863E-3</c:v>
                </c:pt>
                <c:pt idx="1271">
                  <c:v>1.3837883063000027E-3</c:v>
                </c:pt>
                <c:pt idx="1272">
                  <c:v>1.459625647704293E-3</c:v>
                </c:pt>
                <c:pt idx="1273">
                  <c:v>1.5823527171232321E-3</c:v>
                </c:pt>
                <c:pt idx="1274">
                  <c:v>1.7060001256167174E-3</c:v>
                </c:pt>
                <c:pt idx="1275">
                  <c:v>1.8103610652937543E-3</c:v>
                </c:pt>
                <c:pt idx="1276">
                  <c:v>1.8889926585988019E-3</c:v>
                </c:pt>
                <c:pt idx="1277">
                  <c:v>1.954216023606676E-3</c:v>
                </c:pt>
                <c:pt idx="1278">
                  <c:v>2.0322790346158494E-3</c:v>
                </c:pt>
                <c:pt idx="1279">
                  <c:v>2.0887934707851941E-3</c:v>
                </c:pt>
                <c:pt idx="1280">
                  <c:v>2.1355045693123727E-3</c:v>
                </c:pt>
                <c:pt idx="1281">
                  <c:v>2.1884000736284081E-3</c:v>
                </c:pt>
                <c:pt idx="1282">
                  <c:v>2.2272285150447932E-3</c:v>
                </c:pt>
                <c:pt idx="1283">
                  <c:v>2.253405789502744E-3</c:v>
                </c:pt>
                <c:pt idx="1284">
                  <c:v>2.2716627755409906E-3</c:v>
                </c:pt>
                <c:pt idx="1285">
                  <c:v>2.275140260634888E-3</c:v>
                </c:pt>
                <c:pt idx="1286">
                  <c:v>2.3340557949942707E-3</c:v>
                </c:pt>
                <c:pt idx="1287">
                  <c:v>2.3710569393147469E-3</c:v>
                </c:pt>
                <c:pt idx="1288">
                  <c:v>2.3965478194718586E-3</c:v>
                </c:pt>
                <c:pt idx="1289">
                  <c:v>2.4051606294714532E-3</c:v>
                </c:pt>
                <c:pt idx="1290">
                  <c:v>2.4043283379882232E-3</c:v>
                </c:pt>
                <c:pt idx="1291">
                  <c:v>2.3838022167679252E-3</c:v>
                </c:pt>
                <c:pt idx="1292">
                  <c:v>2.3595981938374401E-3</c:v>
                </c:pt>
                <c:pt idx="1293">
                  <c:v>2.3359415468212513E-3</c:v>
                </c:pt>
                <c:pt idx="1294">
                  <c:v>2.2923618233045289E-3</c:v>
                </c:pt>
                <c:pt idx="1295">
                  <c:v>2.228569765625789E-3</c:v>
                </c:pt>
                <c:pt idx="1296">
                  <c:v>2.1421007257253107E-3</c:v>
                </c:pt>
                <c:pt idx="1297">
                  <c:v>2.063482798538054E-3</c:v>
                </c:pt>
                <c:pt idx="1298">
                  <c:v>1.9854118624726331E-3</c:v>
                </c:pt>
                <c:pt idx="1299">
                  <c:v>1.904338216425702E-3</c:v>
                </c:pt>
                <c:pt idx="1300">
                  <c:v>1.7922069106368875E-3</c:v>
                </c:pt>
                <c:pt idx="1301">
                  <c:v>1.7787331867512341E-3</c:v>
                </c:pt>
                <c:pt idx="1302">
                  <c:v>1.7677714299909148E-3</c:v>
                </c:pt>
                <c:pt idx="1303">
                  <c:v>1.7977444934993156E-3</c:v>
                </c:pt>
                <c:pt idx="1304">
                  <c:v>1.8179099357595806E-3</c:v>
                </c:pt>
                <c:pt idx="1305">
                  <c:v>1.8216250015153526E-3</c:v>
                </c:pt>
                <c:pt idx="1306">
                  <c:v>1.8660188867256941E-3</c:v>
                </c:pt>
                <c:pt idx="1307">
                  <c:v>1.8972858581104474E-3</c:v>
                </c:pt>
                <c:pt idx="1308">
                  <c:v>1.9312960270304188E-3</c:v>
                </c:pt>
                <c:pt idx="1309">
                  <c:v>1.9426330959106009E-3</c:v>
                </c:pt>
                <c:pt idx="1310">
                  <c:v>1.9431105522382409E-3</c:v>
                </c:pt>
                <c:pt idx="1311">
                  <c:v>1.9460985903127241E-3</c:v>
                </c:pt>
                <c:pt idx="1312">
                  <c:v>1.9366576581464775E-3</c:v>
                </c:pt>
                <c:pt idx="1313">
                  <c:v>1.90980870292471E-3</c:v>
                </c:pt>
                <c:pt idx="1314">
                  <c:v>1.8735700563357537E-3</c:v>
                </c:pt>
                <c:pt idx="1315">
                  <c:v>1.8208013376097832E-3</c:v>
                </c:pt>
                <c:pt idx="1316">
                  <c:v>1.8249113973084498E-3</c:v>
                </c:pt>
                <c:pt idx="1317">
                  <c:v>1.8376992567111854E-3</c:v>
                </c:pt>
                <c:pt idx="1318">
                  <c:v>1.8438513042228477E-3</c:v>
                </c:pt>
                <c:pt idx="1319">
                  <c:v>1.8387146464033826E-3</c:v>
                </c:pt>
                <c:pt idx="1320">
                  <c:v>1.8394925847665766E-3</c:v>
                </c:pt>
                <c:pt idx="1321">
                  <c:v>1.822591353359157E-3</c:v>
                </c:pt>
                <c:pt idx="1322">
                  <c:v>1.7900301579139211E-3</c:v>
                </c:pt>
                <c:pt idx="1323">
                  <c:v>1.7689571095929023E-3</c:v>
                </c:pt>
                <c:pt idx="1324">
                  <c:v>1.7355425884489713E-3</c:v>
                </c:pt>
                <c:pt idx="1325">
                  <c:v>1.6882746637510405E-3</c:v>
                </c:pt>
                <c:pt idx="1326">
                  <c:v>1.622896788313068E-3</c:v>
                </c:pt>
                <c:pt idx="1327">
                  <c:v>1.5867541196477651E-3</c:v>
                </c:pt>
                <c:pt idx="1328">
                  <c:v>1.5332683951397037E-3</c:v>
                </c:pt>
                <c:pt idx="1329">
                  <c:v>1.5100407443593301E-3</c:v>
                </c:pt>
                <c:pt idx="1330">
                  <c:v>1.4729406716686589E-3</c:v>
                </c:pt>
                <c:pt idx="1331">
                  <c:v>1.4321872236780519E-3</c:v>
                </c:pt>
                <c:pt idx="1332">
                  <c:v>1.3916845471308439E-3</c:v>
                </c:pt>
                <c:pt idx="1333">
                  <c:v>1.3733943917304467E-3</c:v>
                </c:pt>
                <c:pt idx="1334">
                  <c:v>1.3645164586296435E-3</c:v>
                </c:pt>
                <c:pt idx="1335">
                  <c:v>1.373879004071837E-3</c:v>
                </c:pt>
                <c:pt idx="1336">
                  <c:v>1.4579048260513891E-3</c:v>
                </c:pt>
                <c:pt idx="1337">
                  <c:v>1.5278329777426217E-3</c:v>
                </c:pt>
                <c:pt idx="1338">
                  <c:v>1.6741451609131671E-3</c:v>
                </c:pt>
                <c:pt idx="1339">
                  <c:v>1.8134807077519249E-3</c:v>
                </c:pt>
                <c:pt idx="1340">
                  <c:v>1.9257962245128016E-3</c:v>
                </c:pt>
                <c:pt idx="1341">
                  <c:v>2.0230700333312215E-3</c:v>
                </c:pt>
                <c:pt idx="1342">
                  <c:v>2.0954402489772529E-3</c:v>
                </c:pt>
                <c:pt idx="1343">
                  <c:v>2.155820121863591E-3</c:v>
                </c:pt>
                <c:pt idx="1344">
                  <c:v>2.1967232134320132E-3</c:v>
                </c:pt>
                <c:pt idx="1345">
                  <c:v>2.2222252855962194E-3</c:v>
                </c:pt>
                <c:pt idx="1346">
                  <c:v>2.2367420825609007E-3</c:v>
                </c:pt>
                <c:pt idx="1347">
                  <c:v>2.2535499762806753E-3</c:v>
                </c:pt>
                <c:pt idx="1348">
                  <c:v>2.3046229474977622E-3</c:v>
                </c:pt>
                <c:pt idx="1349">
                  <c:v>2.3871816836065563E-3</c:v>
                </c:pt>
                <c:pt idx="1350">
                  <c:v>2.4630787266629031E-3</c:v>
                </c:pt>
                <c:pt idx="1351">
                  <c:v>2.5151047815117353E-3</c:v>
                </c:pt>
                <c:pt idx="1352">
                  <c:v>2.5553453346266078E-3</c:v>
                </c:pt>
                <c:pt idx="1353">
                  <c:v>2.579725986432082E-3</c:v>
                </c:pt>
                <c:pt idx="1354">
                  <c:v>2.6589685676608409E-3</c:v>
                </c:pt>
                <c:pt idx="1355">
                  <c:v>2.7246503660940092E-3</c:v>
                </c:pt>
                <c:pt idx="1356">
                  <c:v>2.7912513608273188E-3</c:v>
                </c:pt>
                <c:pt idx="1357">
                  <c:v>2.8359302154955203E-3</c:v>
                </c:pt>
                <c:pt idx="1358">
                  <c:v>2.8437423532906838E-3</c:v>
                </c:pt>
                <c:pt idx="1359">
                  <c:v>2.8570513737715608E-3</c:v>
                </c:pt>
                <c:pt idx="1360">
                  <c:v>2.8554028119699907E-3</c:v>
                </c:pt>
                <c:pt idx="1361">
                  <c:v>2.8311466361692064E-3</c:v>
                </c:pt>
                <c:pt idx="1362">
                  <c:v>2.77857472921322E-3</c:v>
                </c:pt>
                <c:pt idx="1363">
                  <c:v>2.7150675205055192E-3</c:v>
                </c:pt>
                <c:pt idx="1364">
                  <c:v>2.6376222271321495E-3</c:v>
                </c:pt>
                <c:pt idx="1365">
                  <c:v>2.5872148915901168E-3</c:v>
                </c:pt>
                <c:pt idx="1366">
                  <c:v>2.5400443705675146E-3</c:v>
                </c:pt>
                <c:pt idx="1367">
                  <c:v>2.4679114705485751E-3</c:v>
                </c:pt>
                <c:pt idx="1368">
                  <c:v>2.4446708346528077E-3</c:v>
                </c:pt>
                <c:pt idx="1369">
                  <c:v>2.4241516973151447E-3</c:v>
                </c:pt>
                <c:pt idx="1370">
                  <c:v>2.3858604941932372E-3</c:v>
                </c:pt>
                <c:pt idx="1371">
                  <c:v>2.3478361947322098E-3</c:v>
                </c:pt>
                <c:pt idx="1372">
                  <c:v>2.311705889303667E-3</c:v>
                </c:pt>
                <c:pt idx="1373">
                  <c:v>2.2615604601191664E-3</c:v>
                </c:pt>
                <c:pt idx="1374">
                  <c:v>2.2120447753889777E-3</c:v>
                </c:pt>
                <c:pt idx="1375">
                  <c:v>2.1677588399551966E-3</c:v>
                </c:pt>
                <c:pt idx="1376">
                  <c:v>2.1046196795823677E-3</c:v>
                </c:pt>
                <c:pt idx="1377">
                  <c:v>2.0055927551918158E-3</c:v>
                </c:pt>
                <c:pt idx="1378">
                  <c:v>1.9419499667098486E-3</c:v>
                </c:pt>
                <c:pt idx="1379">
                  <c:v>1.9198034895776222E-3</c:v>
                </c:pt>
                <c:pt idx="1380">
                  <c:v>1.8828067107136059E-3</c:v>
                </c:pt>
                <c:pt idx="1381">
                  <c:v>1.8503481476260066E-3</c:v>
                </c:pt>
                <c:pt idx="1382">
                  <c:v>1.8031925768002763E-3</c:v>
                </c:pt>
                <c:pt idx="1383">
                  <c:v>1.7396962352674294E-3</c:v>
                </c:pt>
                <c:pt idx="1384">
                  <c:v>1.7386998713037497E-3</c:v>
                </c:pt>
                <c:pt idx="1385">
                  <c:v>1.7405368146207929E-3</c:v>
                </c:pt>
                <c:pt idx="1386">
                  <c:v>1.7619656422443303E-3</c:v>
                </c:pt>
                <c:pt idx="1387">
                  <c:v>1.7980775153396006E-3</c:v>
                </c:pt>
                <c:pt idx="1388">
                  <c:v>1.9510898025877749E-3</c:v>
                </c:pt>
                <c:pt idx="1389">
                  <c:v>2.0659061036939815E-3</c:v>
                </c:pt>
                <c:pt idx="1390">
                  <c:v>2.1620380742513436E-3</c:v>
                </c:pt>
                <c:pt idx="1391">
                  <c:v>2.2350871685419588E-3</c:v>
                </c:pt>
                <c:pt idx="1392">
                  <c:v>2.2864396960068675E-3</c:v>
                </c:pt>
                <c:pt idx="1393">
                  <c:v>2.3818976838276438E-3</c:v>
                </c:pt>
                <c:pt idx="1394">
                  <c:v>2.4468603281670065E-3</c:v>
                </c:pt>
                <c:pt idx="1395">
                  <c:v>2.5035539814920443E-3</c:v>
                </c:pt>
                <c:pt idx="1396">
                  <c:v>2.5544742445590134E-3</c:v>
                </c:pt>
                <c:pt idx="1397">
                  <c:v>2.6158882284762265E-3</c:v>
                </c:pt>
                <c:pt idx="1398">
                  <c:v>2.8296115592940986E-3</c:v>
                </c:pt>
                <c:pt idx="1399">
                  <c:v>3.0904054003053206E-3</c:v>
                </c:pt>
                <c:pt idx="1400">
                  <c:v>3.313639919492883E-3</c:v>
                </c:pt>
                <c:pt idx="1401">
                  <c:v>3.494494972066236E-3</c:v>
                </c:pt>
                <c:pt idx="1402">
                  <c:v>3.671437403100602E-3</c:v>
                </c:pt>
                <c:pt idx="1403">
                  <c:v>3.8358754743092931E-3</c:v>
                </c:pt>
                <c:pt idx="1404">
                  <c:v>4.0241056581856493E-3</c:v>
                </c:pt>
                <c:pt idx="1405">
                  <c:v>4.2280461185143052E-3</c:v>
                </c:pt>
                <c:pt idx="1406">
                  <c:v>4.3903979951050399E-3</c:v>
                </c:pt>
                <c:pt idx="1407">
                  <c:v>4.5235639788273781E-3</c:v>
                </c:pt>
                <c:pt idx="1408">
                  <c:v>4.620222216621883E-3</c:v>
                </c:pt>
                <c:pt idx="1409">
                  <c:v>4.6833366084950466E-3</c:v>
                </c:pt>
                <c:pt idx="1410">
                  <c:v>4.7622482231879908E-3</c:v>
                </c:pt>
                <c:pt idx="1411">
                  <c:v>4.8197721150876928E-3</c:v>
                </c:pt>
                <c:pt idx="1412">
                  <c:v>4.8365141756480795E-3</c:v>
                </c:pt>
                <c:pt idx="1413">
                  <c:v>4.817313555875247E-3</c:v>
                </c:pt>
                <c:pt idx="1414">
                  <c:v>4.7573897998415852E-3</c:v>
                </c:pt>
                <c:pt idx="1415">
                  <c:v>4.6715082836237005E-3</c:v>
                </c:pt>
                <c:pt idx="1416">
                  <c:v>4.5534316155557593E-3</c:v>
                </c:pt>
                <c:pt idx="1417">
                  <c:v>4.4085938246608844E-3</c:v>
                </c:pt>
                <c:pt idx="1418">
                  <c:v>4.3451583597957071E-3</c:v>
                </c:pt>
                <c:pt idx="1419">
                  <c:v>4.2494035055588653E-3</c:v>
                </c:pt>
                <c:pt idx="1420">
                  <c:v>4.1176695014738269E-3</c:v>
                </c:pt>
                <c:pt idx="1421">
                  <c:v>3.9528833941379132E-3</c:v>
                </c:pt>
                <c:pt idx="1422">
                  <c:v>3.7530871937068323E-3</c:v>
                </c:pt>
                <c:pt idx="1423">
                  <c:v>3.5862611706399617E-3</c:v>
                </c:pt>
                <c:pt idx="1424">
                  <c:v>3.3715502656224872E-3</c:v>
                </c:pt>
                <c:pt idx="1425">
                  <c:v>3.0941461282985479E-3</c:v>
                </c:pt>
                <c:pt idx="1426">
                  <c:v>2.8270264211794631E-3</c:v>
                </c:pt>
                <c:pt idx="1427">
                  <c:v>2.5505588639917866E-3</c:v>
                </c:pt>
                <c:pt idx="1428">
                  <c:v>2.5138554183177326E-3</c:v>
                </c:pt>
                <c:pt idx="1429">
                  <c:v>2.5207513435763153E-3</c:v>
                </c:pt>
                <c:pt idx="1430">
                  <c:v>2.5160181029103604E-3</c:v>
                </c:pt>
                <c:pt idx="1431">
                  <c:v>2.5153981448713778E-3</c:v>
                </c:pt>
                <c:pt idx="1432">
                  <c:v>2.5013502698353739E-3</c:v>
                </c:pt>
                <c:pt idx="1433">
                  <c:v>2.5511249451399104E-3</c:v>
                </c:pt>
                <c:pt idx="1434">
                  <c:v>2.6171838535615235E-3</c:v>
                </c:pt>
                <c:pt idx="1435">
                  <c:v>2.6836424909945289E-3</c:v>
                </c:pt>
                <c:pt idx="1436">
                  <c:v>2.7278892506946155E-3</c:v>
                </c:pt>
                <c:pt idx="1437">
                  <c:v>2.7567975768850801E-3</c:v>
                </c:pt>
                <c:pt idx="1438">
                  <c:v>0.12857143854984465</c:v>
                </c:pt>
                <c:pt idx="1439">
                  <c:v>0.27833022040309391</c:v>
                </c:pt>
                <c:pt idx="1440">
                  <c:v>0.36944482848369914</c:v>
                </c:pt>
                <c:pt idx="1441">
                  <c:v>0.45122158869056983</c:v>
                </c:pt>
                <c:pt idx="1442">
                  <c:v>0.57807570330824942</c:v>
                </c:pt>
                <c:pt idx="1443">
                  <c:v>0.67914950654916262</c:v>
                </c:pt>
                <c:pt idx="1444">
                  <c:v>0.80841250561813138</c:v>
                </c:pt>
                <c:pt idx="1445">
                  <c:v>0.9125924133089931</c:v>
                </c:pt>
                <c:pt idx="1446">
                  <c:v>1.0035825509342675</c:v>
                </c:pt>
                <c:pt idx="1447">
                  <c:v>1.2312721240729529</c:v>
                </c:pt>
                <c:pt idx="1448">
                  <c:v>1.698998093094819</c:v>
                </c:pt>
                <c:pt idx="1449">
                  <c:v>2.1514430141097187</c:v>
                </c:pt>
                <c:pt idx="1450">
                  <c:v>2.690692819196252</c:v>
                </c:pt>
                <c:pt idx="1451">
                  <c:v>3.2196445517999672</c:v>
                </c:pt>
                <c:pt idx="1452">
                  <c:v>3.6364759881751518</c:v>
                </c:pt>
                <c:pt idx="1453">
                  <c:v>3.9869277127353264</c:v>
                </c:pt>
                <c:pt idx="1454">
                  <c:v>4.2897825957994451</c:v>
                </c:pt>
                <c:pt idx="1455">
                  <c:v>4.5398828935657995</c:v>
                </c:pt>
                <c:pt idx="1456">
                  <c:v>4.775777249237608</c:v>
                </c:pt>
                <c:pt idx="1457">
                  <c:v>5.0368504283656712</c:v>
                </c:pt>
                <c:pt idx="1458">
                  <c:v>5.2516527234201105</c:v>
                </c:pt>
                <c:pt idx="1459">
                  <c:v>5.4245657832544119</c:v>
                </c:pt>
                <c:pt idx="1460">
                  <c:v>5.5554899109089328</c:v>
                </c:pt>
                <c:pt idx="1461">
                  <c:v>5.7389405757888179</c:v>
                </c:pt>
                <c:pt idx="1462">
                  <c:v>5.8713254311436742</c:v>
                </c:pt>
                <c:pt idx="1463">
                  <c:v>5.9595704058345627</c:v>
                </c:pt>
                <c:pt idx="1464">
                  <c:v>5.9987973001999642</c:v>
                </c:pt>
                <c:pt idx="1465">
                  <c:v>6.0088151145173008</c:v>
                </c:pt>
                <c:pt idx="1466">
                  <c:v>5.9660815174687682</c:v>
                </c:pt>
                <c:pt idx="1467">
                  <c:v>5.9376425200240037</c:v>
                </c:pt>
                <c:pt idx="1468">
                  <c:v>5.8908014892854483</c:v>
                </c:pt>
                <c:pt idx="1469">
                  <c:v>5.8219510250553057</c:v>
                </c:pt>
                <c:pt idx="1470">
                  <c:v>5.7072982908193639</c:v>
                </c:pt>
                <c:pt idx="1471">
                  <c:v>5.5407117145845382</c:v>
                </c:pt>
                <c:pt idx="1472">
                  <c:v>5.3519200159597755</c:v>
                </c:pt>
                <c:pt idx="1473">
                  <c:v>5.1448149463849635</c:v>
                </c:pt>
                <c:pt idx="1474">
                  <c:v>4.9041205504944001</c:v>
                </c:pt>
                <c:pt idx="1475">
                  <c:v>4.5820680860471166</c:v>
                </c:pt>
                <c:pt idx="1476">
                  <c:v>4.1694229791848239</c:v>
                </c:pt>
                <c:pt idx="1477">
                  <c:v>3.8018069636719209</c:v>
                </c:pt>
                <c:pt idx="1478">
                  <c:v>3.5979588769233586</c:v>
                </c:pt>
                <c:pt idx="1479">
                  <c:v>3.4179372816400297</c:v>
                </c:pt>
                <c:pt idx="1480">
                  <c:v>3.3454393126779367</c:v>
                </c:pt>
                <c:pt idx="1481">
                  <c:v>3.439897939626122</c:v>
                </c:pt>
                <c:pt idx="1482">
                  <c:v>3.5301933115362325</c:v>
                </c:pt>
                <c:pt idx="1483">
                  <c:v>3.587861821714371</c:v>
                </c:pt>
                <c:pt idx="1484">
                  <c:v>3.6093703926201126</c:v>
                </c:pt>
                <c:pt idx="1485">
                  <c:v>3.599148359215274</c:v>
                </c:pt>
                <c:pt idx="1486">
                  <c:v>3.7418795231163116</c:v>
                </c:pt>
                <c:pt idx="1487">
                  <c:v>3.8930487964972822</c:v>
                </c:pt>
                <c:pt idx="1488">
                  <c:v>3.9911015234703937</c:v>
                </c:pt>
                <c:pt idx="1489">
                  <c:v>4.0836510425750383</c:v>
                </c:pt>
                <c:pt idx="1490">
                  <c:v>4.1484570112407306</c:v>
                </c:pt>
                <c:pt idx="1491">
                  <c:v>4.2756716755711208</c:v>
                </c:pt>
                <c:pt idx="1492">
                  <c:v>4.3619372513390076</c:v>
                </c:pt>
                <c:pt idx="1493">
                  <c:v>4.4553092012754645</c:v>
                </c:pt>
                <c:pt idx="1494">
                  <c:v>4.5000581778985431</c:v>
                </c:pt>
                <c:pt idx="1495">
                  <c:v>4.5207052966818457</c:v>
                </c:pt>
                <c:pt idx="1496">
                  <c:v>4.5204373590918481</c:v>
                </c:pt>
                <c:pt idx="1497">
                  <c:v>4.5557506058097976</c:v>
                </c:pt>
                <c:pt idx="1498">
                  <c:v>4.5975957040022291</c:v>
                </c:pt>
                <c:pt idx="1499">
                  <c:v>4.6234816951629547</c:v>
                </c:pt>
                <c:pt idx="1500">
                  <c:v>4.6170228826268698</c:v>
                </c:pt>
                <c:pt idx="1501">
                  <c:v>4.5704457627168864</c:v>
                </c:pt>
                <c:pt idx="1502">
                  <c:v>4.4843462906986593</c:v>
                </c:pt>
                <c:pt idx="1503">
                  <c:v>4.4801072264665294</c:v>
                </c:pt>
                <c:pt idx="1504">
                  <c:v>4.4383217987281913</c:v>
                </c:pt>
                <c:pt idx="1505">
                  <c:v>4.3884188163425133</c:v>
                </c:pt>
                <c:pt idx="1506">
                  <c:v>4.3345294237187115</c:v>
                </c:pt>
                <c:pt idx="1507">
                  <c:v>4.2331568684868657</c:v>
                </c:pt>
                <c:pt idx="1508">
                  <c:v>4.1378989257146044</c:v>
                </c:pt>
                <c:pt idx="1509">
                  <c:v>3.9951609303533497</c:v>
                </c:pt>
                <c:pt idx="1510">
                  <c:v>3.8303074432093274</c:v>
                </c:pt>
                <c:pt idx="1511">
                  <c:v>3.7687986096698491</c:v>
                </c:pt>
                <c:pt idx="1512">
                  <c:v>3.7053546627897078</c:v>
                </c:pt>
                <c:pt idx="1513">
                  <c:v>3.6120550486429419</c:v>
                </c:pt>
                <c:pt idx="1514">
                  <c:v>3.4738642798292276</c:v>
                </c:pt>
                <c:pt idx="1515">
                  <c:v>3.4288670943717432</c:v>
                </c:pt>
                <c:pt idx="1516">
                  <c:v>3.5010079373374574</c:v>
                </c:pt>
                <c:pt idx="1517">
                  <c:v>3.5517559132540977</c:v>
                </c:pt>
                <c:pt idx="1518">
                  <c:v>3.5576686902430867</c:v>
                </c:pt>
                <c:pt idx="1519">
                  <c:v>3.5659236298141401</c:v>
                </c:pt>
                <c:pt idx="1520">
                  <c:v>3.6818512905651404</c:v>
                </c:pt>
                <c:pt idx="1521">
                  <c:v>3.7736322139224585</c:v>
                </c:pt>
                <c:pt idx="1522">
                  <c:v>3.859130014138791</c:v>
                </c:pt>
                <c:pt idx="1523">
                  <c:v>3.9374868869868358</c:v>
                </c:pt>
                <c:pt idx="1524">
                  <c:v>3.9724020570092042</c:v>
                </c:pt>
                <c:pt idx="1525">
                  <c:v>3.979928066585678</c:v>
                </c:pt>
                <c:pt idx="1526">
                  <c:v>4.0127195016869157</c:v>
                </c:pt>
                <c:pt idx="1527">
                  <c:v>4.0164781974298371</c:v>
                </c:pt>
                <c:pt idx="1528">
                  <c:v>4.0240965038071641</c:v>
                </c:pt>
                <c:pt idx="1529">
                  <c:v>4.0212394578447954</c:v>
                </c:pt>
                <c:pt idx="1530">
                  <c:v>3.980375871806324</c:v>
                </c:pt>
                <c:pt idx="1531">
                  <c:v>3.9303566073939651</c:v>
                </c:pt>
                <c:pt idx="1532">
                  <c:v>3.8399384122541496</c:v>
                </c:pt>
                <c:pt idx="1533">
                  <c:v>3.7877665479803482</c:v>
                </c:pt>
                <c:pt idx="1534">
                  <c:v>3.7152984028057459</c:v>
                </c:pt>
                <c:pt idx="1535">
                  <c:v>3.6482038742907568</c:v>
                </c:pt>
                <c:pt idx="1536">
                  <c:v>3.5848590831839786</c:v>
                </c:pt>
                <c:pt idx="1537">
                  <c:v>3.4987176214987441</c:v>
                </c:pt>
                <c:pt idx="1538">
                  <c:v>3.4820925855775848</c:v>
                </c:pt>
                <c:pt idx="1539">
                  <c:v>3.4399091973723688</c:v>
                </c:pt>
                <c:pt idx="1540">
                  <c:v>3.3898542187998855</c:v>
                </c:pt>
                <c:pt idx="1541">
                  <c:v>3.3325085389972675</c:v>
                </c:pt>
                <c:pt idx="1542">
                  <c:v>3.2419134342438216</c:v>
                </c:pt>
                <c:pt idx="1543">
                  <c:v>3.1200241821010546</c:v>
                </c:pt>
                <c:pt idx="1544">
                  <c:v>2.9466113504762821</c:v>
                </c:pt>
                <c:pt idx="1545">
                  <c:v>2.8886390813681855</c:v>
                </c:pt>
                <c:pt idx="1546">
                  <c:v>2.8057080826719343</c:v>
                </c:pt>
                <c:pt idx="1547">
                  <c:v>2.7069107276232405</c:v>
                </c:pt>
                <c:pt idx="1548">
                  <c:v>2.6638409835880732</c:v>
                </c:pt>
                <c:pt idx="1549">
                  <c:v>2.6826020102277006</c:v>
                </c:pt>
                <c:pt idx="1550">
                  <c:v>2.8271084183646011</c:v>
                </c:pt>
                <c:pt idx="1551">
                  <c:v>2.9357662294096327</c:v>
                </c:pt>
                <c:pt idx="1552">
                  <c:v>3.0460934683345893</c:v>
                </c:pt>
                <c:pt idx="1553">
                  <c:v>3.1601234608229882</c:v>
                </c:pt>
                <c:pt idx="1554">
                  <c:v>3.3102674218378922</c:v>
                </c:pt>
                <c:pt idx="1555">
                  <c:v>3.426280930900703</c:v>
                </c:pt>
                <c:pt idx="1556">
                  <c:v>3.5420832060299188</c:v>
                </c:pt>
                <c:pt idx="1557">
                  <c:v>3.6720031913504783</c:v>
                </c:pt>
                <c:pt idx="1558">
                  <c:v>3.7629580576152111</c:v>
                </c:pt>
                <c:pt idx="1559">
                  <c:v>3.881974338884556</c:v>
                </c:pt>
                <c:pt idx="1560">
                  <c:v>3.9774550840536946</c:v>
                </c:pt>
                <c:pt idx="1561">
                  <c:v>4.0817061703973119</c:v>
                </c:pt>
                <c:pt idx="1562">
                  <c:v>4.1554037243956774</c:v>
                </c:pt>
                <c:pt idx="1563">
                  <c:v>4.2144526811785097</c:v>
                </c:pt>
                <c:pt idx="1564">
                  <c:v>4.2582184382380701</c:v>
                </c:pt>
                <c:pt idx="1565">
                  <c:v>4.263851671783919</c:v>
                </c:pt>
                <c:pt idx="1566">
                  <c:v>4.3067171759435396</c:v>
                </c:pt>
                <c:pt idx="1567">
                  <c:v>4.3393177299006762</c:v>
                </c:pt>
                <c:pt idx="1568">
                  <c:v>4.3972504637441512</c:v>
                </c:pt>
                <c:pt idx="1569">
                  <c:v>4.4100752721019951</c:v>
                </c:pt>
                <c:pt idx="1570">
                  <c:v>4.4398830776711957</c:v>
                </c:pt>
                <c:pt idx="1571">
                  <c:v>4.5326511478007898</c:v>
                </c:pt>
                <c:pt idx="1572">
                  <c:v>4.5872869160908891</c:v>
                </c:pt>
                <c:pt idx="1573">
                  <c:v>4.6360883197859843</c:v>
                </c:pt>
                <c:pt idx="1574">
                  <c:v>4.6359764626892552</c:v>
                </c:pt>
                <c:pt idx="1575">
                  <c:v>4.6031460510292979</c:v>
                </c:pt>
                <c:pt idx="1576">
                  <c:v>4.542090202408871</c:v>
                </c:pt>
                <c:pt idx="1577">
                  <c:v>4.4906546077512681</c:v>
                </c:pt>
                <c:pt idx="1578">
                  <c:v>4.4930861173065333</c:v>
                </c:pt>
                <c:pt idx="1579">
                  <c:v>4.5269104226812997</c:v>
                </c:pt>
                <c:pt idx="1580">
                  <c:v>4.5515538165207428</c:v>
                </c:pt>
                <c:pt idx="1581">
                  <c:v>4.5858399187935586</c:v>
                </c:pt>
                <c:pt idx="1582">
                  <c:v>4.6164936311906057</c:v>
                </c:pt>
                <c:pt idx="1583">
                  <c:v>4.6272333705389652</c:v>
                </c:pt>
                <c:pt idx="1584">
                  <c:v>4.7031732817541441</c:v>
                </c:pt>
                <c:pt idx="1585">
                  <c:v>4.7436654689294464</c:v>
                </c:pt>
                <c:pt idx="1586">
                  <c:v>4.7710729770085436</c:v>
                </c:pt>
                <c:pt idx="1587">
                  <c:v>4.8058641229044303</c:v>
                </c:pt>
                <c:pt idx="1588">
                  <c:v>4.7838450122594871</c:v>
                </c:pt>
                <c:pt idx="1589">
                  <c:v>4.7730343283705778</c:v>
                </c:pt>
                <c:pt idx="1590">
                  <c:v>4.7805511529135423</c:v>
                </c:pt>
                <c:pt idx="1591">
                  <c:v>4.7897222894209985</c:v>
                </c:pt>
                <c:pt idx="1592">
                  <c:v>4.7665409661184137</c:v>
                </c:pt>
                <c:pt idx="1593">
                  <c:v>4.7234430432811418</c:v>
                </c:pt>
                <c:pt idx="1594">
                  <c:v>4.6383524110703354</c:v>
                </c:pt>
                <c:pt idx="1595">
                  <c:v>4.5132832828223348</c:v>
                </c:pt>
                <c:pt idx="1596">
                  <c:v>4.43797125851777</c:v>
                </c:pt>
                <c:pt idx="1597">
                  <c:v>4.358072618590092</c:v>
                </c:pt>
                <c:pt idx="1598">
                  <c:v>4.2340091426391355</c:v>
                </c:pt>
                <c:pt idx="1599">
                  <c:v>4.0610539429659314</c:v>
                </c:pt>
                <c:pt idx="1600">
                  <c:v>3.8965810363641404</c:v>
                </c:pt>
                <c:pt idx="1601">
                  <c:v>3.7760784101252609</c:v>
                </c:pt>
                <c:pt idx="1602">
                  <c:v>3.6657245671984473</c:v>
                </c:pt>
                <c:pt idx="1603">
                  <c:v>3.5533059901004411</c:v>
                </c:pt>
                <c:pt idx="1604">
                  <c:v>3.4274444185265005</c:v>
                </c:pt>
                <c:pt idx="1605">
                  <c:v>3.2897171286476059</c:v>
                </c:pt>
                <c:pt idx="1606">
                  <c:v>3.1770176477734404</c:v>
                </c:pt>
                <c:pt idx="1607">
                  <c:v>3.1138071439034469</c:v>
                </c:pt>
                <c:pt idx="1608">
                  <c:v>3.0215022307325858</c:v>
                </c:pt>
                <c:pt idx="1609">
                  <c:v>2.8964483137979218</c:v>
                </c:pt>
                <c:pt idx="1610">
                  <c:v>2.7498625694945154</c:v>
                </c:pt>
                <c:pt idx="1611">
                  <c:v>2.6475152875341457</c:v>
                </c:pt>
                <c:pt idx="1612">
                  <c:v>2.7200256554403732</c:v>
                </c:pt>
                <c:pt idx="1613">
                  <c:v>2.7494948236748953</c:v>
                </c:pt>
                <c:pt idx="1614">
                  <c:v>2.795422042776214</c:v>
                </c:pt>
                <c:pt idx="1615">
                  <c:v>2.8231850150663171</c:v>
                </c:pt>
                <c:pt idx="1616">
                  <c:v>2.9922318110371133</c:v>
                </c:pt>
                <c:pt idx="1617">
                  <c:v>3.2463542726061867</c:v>
                </c:pt>
                <c:pt idx="1618">
                  <c:v>3.4369175675326167</c:v>
                </c:pt>
                <c:pt idx="1619">
                  <c:v>3.6214388333521894</c:v>
                </c:pt>
                <c:pt idx="1620">
                  <c:v>3.7946592421602809</c:v>
                </c:pt>
                <c:pt idx="1621">
                  <c:v>4.1890581923562147</c:v>
                </c:pt>
                <c:pt idx="1622">
                  <c:v>4.628177973550283</c:v>
                </c:pt>
                <c:pt idx="1623">
                  <c:v>5.0454525836836766</c:v>
                </c:pt>
                <c:pt idx="1624">
                  <c:v>5.3797075767345417</c:v>
                </c:pt>
                <c:pt idx="1625">
                  <c:v>5.6535517550803585</c:v>
                </c:pt>
                <c:pt idx="1626">
                  <c:v>5.868713638448706</c:v>
                </c:pt>
                <c:pt idx="1627">
                  <c:v>6.0297864920019704</c:v>
                </c:pt>
                <c:pt idx="1628">
                  <c:v>11.097939056641467</c:v>
                </c:pt>
                <c:pt idx="1629">
                  <c:v>12.263245422606573</c:v>
                </c:pt>
                <c:pt idx="1630">
                  <c:v>12.114065310305737</c:v>
                </c:pt>
                <c:pt idx="1631">
                  <c:v>12.319749211126487</c:v>
                </c:pt>
                <c:pt idx="1632">
                  <c:v>13.685697845389727</c:v>
                </c:pt>
                <c:pt idx="1633">
                  <c:v>13.975844635594477</c:v>
                </c:pt>
                <c:pt idx="1634">
                  <c:v>14.491131121191813</c:v>
                </c:pt>
                <c:pt idx="1635">
                  <c:v>15.228368229494693</c:v>
                </c:pt>
                <c:pt idx="1636">
                  <c:v>15.178445950898466</c:v>
                </c:pt>
                <c:pt idx="1637">
                  <c:v>15.878884133276156</c:v>
                </c:pt>
                <c:pt idx="1638">
                  <c:v>15.599304902320538</c:v>
                </c:pt>
                <c:pt idx="1639">
                  <c:v>16.469088259805492</c:v>
                </c:pt>
                <c:pt idx="1640">
                  <c:v>16.247853225621004</c:v>
                </c:pt>
                <c:pt idx="1641">
                  <c:v>15.846151623859383</c:v>
                </c:pt>
                <c:pt idx="1642">
                  <c:v>15.865282817966493</c:v>
                </c:pt>
                <c:pt idx="1643">
                  <c:v>15.51760484041751</c:v>
                </c:pt>
                <c:pt idx="1644">
                  <c:v>15.12279922765423</c:v>
                </c:pt>
                <c:pt idx="1645">
                  <c:v>15.09152010143219</c:v>
                </c:pt>
                <c:pt idx="1646">
                  <c:v>14.838685417073487</c:v>
                </c:pt>
                <c:pt idx="1647">
                  <c:v>14.927277829019612</c:v>
                </c:pt>
                <c:pt idx="1648">
                  <c:v>14.577840203548348</c:v>
                </c:pt>
                <c:pt idx="1649">
                  <c:v>14.2867401501414</c:v>
                </c:pt>
                <c:pt idx="1650">
                  <c:v>13.923030144572291</c:v>
                </c:pt>
                <c:pt idx="1651">
                  <c:v>14.061005524307562</c:v>
                </c:pt>
                <c:pt idx="1652">
                  <c:v>13.972886586786313</c:v>
                </c:pt>
                <c:pt idx="1653">
                  <c:v>13.635389799917551</c:v>
                </c:pt>
                <c:pt idx="1654">
                  <c:v>13.523591657174835</c:v>
                </c:pt>
                <c:pt idx="1655">
                  <c:v>13.060724209349548</c:v>
                </c:pt>
                <c:pt idx="1656">
                  <c:v>12.916794442649939</c:v>
                </c:pt>
                <c:pt idx="1657">
                  <c:v>13.386080513926853</c:v>
                </c:pt>
                <c:pt idx="1658">
                  <c:v>12.889235183190463</c:v>
                </c:pt>
                <c:pt idx="1659">
                  <c:v>13.391728699645629</c:v>
                </c:pt>
                <c:pt idx="1660">
                  <c:v>13.427455071668714</c:v>
                </c:pt>
                <c:pt idx="1661">
                  <c:v>13.18593838392858</c:v>
                </c:pt>
                <c:pt idx="1662">
                  <c:v>14.485958830580842</c:v>
                </c:pt>
                <c:pt idx="1663">
                  <c:v>14.466720630372453</c:v>
                </c:pt>
                <c:pt idx="1664">
                  <c:v>15.227003969157735</c:v>
                </c:pt>
                <c:pt idx="1665">
                  <c:v>15.283995284698554</c:v>
                </c:pt>
                <c:pt idx="1666">
                  <c:v>17.357925112422144</c:v>
                </c:pt>
                <c:pt idx="1667">
                  <c:v>17.656357692685486</c:v>
                </c:pt>
                <c:pt idx="1668">
                  <c:v>18.626634984849737</c:v>
                </c:pt>
                <c:pt idx="1669">
                  <c:v>20.071275595635274</c:v>
                </c:pt>
                <c:pt idx="1670">
                  <c:v>19.990799920256855</c:v>
                </c:pt>
                <c:pt idx="1671">
                  <c:v>19.573623911768841</c:v>
                </c:pt>
                <c:pt idx="1672">
                  <c:v>19.594224046665602</c:v>
                </c:pt>
                <c:pt idx="1673">
                  <c:v>19.567179826652961</c:v>
                </c:pt>
                <c:pt idx="1674">
                  <c:v>18.428983757674416</c:v>
                </c:pt>
                <c:pt idx="1675">
                  <c:v>18.845391444043255</c:v>
                </c:pt>
                <c:pt idx="1676">
                  <c:v>18.125491477561688</c:v>
                </c:pt>
                <c:pt idx="1677">
                  <c:v>18.100769068020266</c:v>
                </c:pt>
                <c:pt idx="1678">
                  <c:v>17.159847055802608</c:v>
                </c:pt>
                <c:pt idx="1679">
                  <c:v>16.659147844656513</c:v>
                </c:pt>
                <c:pt idx="1680">
                  <c:v>16.376814149511556</c:v>
                </c:pt>
                <c:pt idx="1681">
                  <c:v>17.391999908505543</c:v>
                </c:pt>
                <c:pt idx="1682">
                  <c:v>17.122087136363042</c:v>
                </c:pt>
                <c:pt idx="1683">
                  <c:v>17.505224418993908</c:v>
                </c:pt>
                <c:pt idx="1684">
                  <c:v>17.179784361436539</c:v>
                </c:pt>
                <c:pt idx="1685">
                  <c:v>16.669969203881372</c:v>
                </c:pt>
                <c:pt idx="1686">
                  <c:v>16.258266873246757</c:v>
                </c:pt>
                <c:pt idx="1687">
                  <c:v>16.932806059405834</c:v>
                </c:pt>
                <c:pt idx="1688">
                  <c:v>15.997520860918335</c:v>
                </c:pt>
                <c:pt idx="1689">
                  <c:v>16.041160740771595</c:v>
                </c:pt>
                <c:pt idx="1690">
                  <c:v>16.234663543489972</c:v>
                </c:pt>
                <c:pt idx="1691">
                  <c:v>14.997349465118431</c:v>
                </c:pt>
                <c:pt idx="1692">
                  <c:v>15.634013438974991</c:v>
                </c:pt>
                <c:pt idx="1693">
                  <c:v>31.017381409036748</c:v>
                </c:pt>
                <c:pt idx="1694">
                  <c:v>40.32730036765458</c:v>
                </c:pt>
                <c:pt idx="1695">
                  <c:v>46.529357183135602</c:v>
                </c:pt>
                <c:pt idx="1696">
                  <c:v>46.910235770851251</c:v>
                </c:pt>
                <c:pt idx="1697">
                  <c:v>47.237655761121047</c:v>
                </c:pt>
                <c:pt idx="1698">
                  <c:v>47.199557189671076</c:v>
                </c:pt>
                <c:pt idx="1699">
                  <c:v>46.841636070035158</c:v>
                </c:pt>
                <c:pt idx="1700">
                  <c:v>48.040254504065146</c:v>
                </c:pt>
                <c:pt idx="1701">
                  <c:v>48.29410520717596</c:v>
                </c:pt>
                <c:pt idx="1702">
                  <c:v>48.29608092876979</c:v>
                </c:pt>
                <c:pt idx="1703">
                  <c:v>48.516704681379402</c:v>
                </c:pt>
                <c:pt idx="1704">
                  <c:v>48.710985299284843</c:v>
                </c:pt>
                <c:pt idx="1705">
                  <c:v>48.609822012641942</c:v>
                </c:pt>
                <c:pt idx="1706">
                  <c:v>48.45557711710142</c:v>
                </c:pt>
                <c:pt idx="1707">
                  <c:v>48.861254818459159</c:v>
                </c:pt>
                <c:pt idx="1708">
                  <c:v>48.601736385903735</c:v>
                </c:pt>
                <c:pt idx="1709">
                  <c:v>48.728467572698264</c:v>
                </c:pt>
                <c:pt idx="1710">
                  <c:v>49.163475031896738</c:v>
                </c:pt>
                <c:pt idx="1711">
                  <c:v>48.608011803772818</c:v>
                </c:pt>
                <c:pt idx="1712">
                  <c:v>48.702577063951772</c:v>
                </c:pt>
                <c:pt idx="1713">
                  <c:v>48.64238045826685</c:v>
                </c:pt>
                <c:pt idx="1714">
                  <c:v>48.551481696986087</c:v>
                </c:pt>
                <c:pt idx="1715">
                  <c:v>48.375319928136207</c:v>
                </c:pt>
                <c:pt idx="1716">
                  <c:v>49.01246322808796</c:v>
                </c:pt>
                <c:pt idx="1717">
                  <c:v>48.458870851879631</c:v>
                </c:pt>
                <c:pt idx="1718">
                  <c:v>48.780673648017938</c:v>
                </c:pt>
                <c:pt idx="1719">
                  <c:v>49.06350517656545</c:v>
                </c:pt>
                <c:pt idx="1720">
                  <c:v>49.127690092566795</c:v>
                </c:pt>
                <c:pt idx="1721">
                  <c:v>49.580060690349043</c:v>
                </c:pt>
                <c:pt idx="1722">
                  <c:v>49.73206471745555</c:v>
                </c:pt>
                <c:pt idx="1723">
                  <c:v>42.612320868312892</c:v>
                </c:pt>
                <c:pt idx="1724">
                  <c:v>34.162697140711792</c:v>
                </c:pt>
                <c:pt idx="1725">
                  <c:v>22.941463938686002</c:v>
                </c:pt>
                <c:pt idx="1726">
                  <c:v>19.980790279410506</c:v>
                </c:pt>
                <c:pt idx="1727">
                  <c:v>18.292215308997342</c:v>
                </c:pt>
                <c:pt idx="1728">
                  <c:v>15.65164482515655</c:v>
                </c:pt>
                <c:pt idx="1729">
                  <c:v>14.516233057418416</c:v>
                </c:pt>
                <c:pt idx="1730">
                  <c:v>13.563142582605924</c:v>
                </c:pt>
                <c:pt idx="1731">
                  <c:v>13.797128528190838</c:v>
                </c:pt>
                <c:pt idx="1732">
                  <c:v>13.213445549126989</c:v>
                </c:pt>
                <c:pt idx="1733">
                  <c:v>13.543246348714204</c:v>
                </c:pt>
                <c:pt idx="1734">
                  <c:v>13.526246254303427</c:v>
                </c:pt>
                <c:pt idx="1735">
                  <c:v>13.367581738280458</c:v>
                </c:pt>
                <c:pt idx="1736">
                  <c:v>13.337320861245562</c:v>
                </c:pt>
                <c:pt idx="1737">
                  <c:v>13.534409822826774</c:v>
                </c:pt>
                <c:pt idx="1738">
                  <c:v>12.801115449461747</c:v>
                </c:pt>
                <c:pt idx="1739">
                  <c:v>12.912696900270845</c:v>
                </c:pt>
                <c:pt idx="1740">
                  <c:v>12.738082844885739</c:v>
                </c:pt>
                <c:pt idx="1741">
                  <c:v>11.938447664518062</c:v>
                </c:pt>
                <c:pt idx="1742">
                  <c:v>11.889008626182282</c:v>
                </c:pt>
                <c:pt idx="1743">
                  <c:v>12.140645878914158</c:v>
                </c:pt>
                <c:pt idx="1744">
                  <c:v>11.500078609108639</c:v>
                </c:pt>
                <c:pt idx="1745">
                  <c:v>11.818725965570119</c:v>
                </c:pt>
                <c:pt idx="1746">
                  <c:v>11.628562832819346</c:v>
                </c:pt>
                <c:pt idx="1747">
                  <c:v>11.388730655638414</c:v>
                </c:pt>
                <c:pt idx="1748">
                  <c:v>11.367140572317036</c:v>
                </c:pt>
                <c:pt idx="1749">
                  <c:v>11.491091423657309</c:v>
                </c:pt>
                <c:pt idx="1750">
                  <c:v>11.50214346225115</c:v>
                </c:pt>
                <c:pt idx="1751">
                  <c:v>11.60914187323443</c:v>
                </c:pt>
                <c:pt idx="1752">
                  <c:v>11.765558760757077</c:v>
                </c:pt>
                <c:pt idx="1753">
                  <c:v>10.78018821185419</c:v>
                </c:pt>
                <c:pt idx="1754">
                  <c:v>11.447439297720692</c:v>
                </c:pt>
                <c:pt idx="1755">
                  <c:v>11.373620382371605</c:v>
                </c:pt>
                <c:pt idx="1756">
                  <c:v>11.23812652070681</c:v>
                </c:pt>
                <c:pt idx="1757">
                  <c:v>11.062799729057803</c:v>
                </c:pt>
                <c:pt idx="1758">
                  <c:v>11.29929126955043</c:v>
                </c:pt>
                <c:pt idx="1759">
                  <c:v>12.118288448671482</c:v>
                </c:pt>
                <c:pt idx="1760">
                  <c:v>11.453615473368311</c:v>
                </c:pt>
                <c:pt idx="1761">
                  <c:v>12.429318553120359</c:v>
                </c:pt>
                <c:pt idx="1762">
                  <c:v>11.974073760960971</c:v>
                </c:pt>
                <c:pt idx="1763">
                  <c:v>12.733160211029958</c:v>
                </c:pt>
                <c:pt idx="1764">
                  <c:v>12.534588610441157</c:v>
                </c:pt>
                <c:pt idx="1765">
                  <c:v>12.550771547757048</c:v>
                </c:pt>
                <c:pt idx="1766">
                  <c:v>12.768699968919265</c:v>
                </c:pt>
                <c:pt idx="1767">
                  <c:v>12.84960785275344</c:v>
                </c:pt>
                <c:pt idx="1768">
                  <c:v>13.039851272220703</c:v>
                </c:pt>
                <c:pt idx="1769">
                  <c:v>13.046608837042713</c:v>
                </c:pt>
                <c:pt idx="1770">
                  <c:v>13.65888180631724</c:v>
                </c:pt>
                <c:pt idx="1771">
                  <c:v>13.956908785308123</c:v>
                </c:pt>
                <c:pt idx="1772">
                  <c:v>13.449022203025729</c:v>
                </c:pt>
                <c:pt idx="1773">
                  <c:v>13.467352837634554</c:v>
                </c:pt>
                <c:pt idx="1774">
                  <c:v>14.052816555906551</c:v>
                </c:pt>
                <c:pt idx="1775">
                  <c:v>14.170776014190404</c:v>
                </c:pt>
                <c:pt idx="1776">
                  <c:v>13.70742797244138</c:v>
                </c:pt>
                <c:pt idx="1777">
                  <c:v>14.221601054090945</c:v>
                </c:pt>
                <c:pt idx="1778">
                  <c:v>13.887823768995659</c:v>
                </c:pt>
                <c:pt idx="1779">
                  <c:v>13.925958553313928</c:v>
                </c:pt>
                <c:pt idx="1780">
                  <c:v>14.064437397621422</c:v>
                </c:pt>
                <c:pt idx="1781">
                  <c:v>13.919154644083738</c:v>
                </c:pt>
                <c:pt idx="1782">
                  <c:v>13.93289092427748</c:v>
                </c:pt>
                <c:pt idx="1783">
                  <c:v>13.421354809507392</c:v>
                </c:pt>
                <c:pt idx="1784">
                  <c:v>14.251166323868986</c:v>
                </c:pt>
                <c:pt idx="1785">
                  <c:v>13.816643304634729</c:v>
                </c:pt>
                <c:pt idx="1786">
                  <c:v>13.730942338094035</c:v>
                </c:pt>
                <c:pt idx="1787">
                  <c:v>14.583196206544681</c:v>
                </c:pt>
                <c:pt idx="1788">
                  <c:v>14.769343916279297</c:v>
                </c:pt>
                <c:pt idx="1789">
                  <c:v>14.704706506801884</c:v>
                </c:pt>
                <c:pt idx="1790">
                  <c:v>14.878408695208556</c:v>
                </c:pt>
                <c:pt idx="1791">
                  <c:v>14.944326498598263</c:v>
                </c:pt>
                <c:pt idx="1792">
                  <c:v>15.50381790222897</c:v>
                </c:pt>
                <c:pt idx="1793">
                  <c:v>20.807133617724034</c:v>
                </c:pt>
                <c:pt idx="1794">
                  <c:v>20.494763677956012</c:v>
                </c:pt>
                <c:pt idx="1795">
                  <c:v>24.224890190943565</c:v>
                </c:pt>
                <c:pt idx="1796">
                  <c:v>25.020581376855503</c:v>
                </c:pt>
                <c:pt idx="1797">
                  <c:v>26.926946960123974</c:v>
                </c:pt>
                <c:pt idx="1798">
                  <c:v>27.407901670088119</c:v>
                </c:pt>
                <c:pt idx="1799">
                  <c:v>28.129260342041608</c:v>
                </c:pt>
                <c:pt idx="1800">
                  <c:v>29.063526659660997</c:v>
                </c:pt>
                <c:pt idx="1801">
                  <c:v>29.61530234872772</c:v>
                </c:pt>
                <c:pt idx="1802">
                  <c:v>29.102257249706739</c:v>
                </c:pt>
                <c:pt idx="1803">
                  <c:v>30.104182591560196</c:v>
                </c:pt>
                <c:pt idx="1804">
                  <c:v>30.371266120696848</c:v>
                </c:pt>
                <c:pt idx="1805">
                  <c:v>29.903381882973807</c:v>
                </c:pt>
                <c:pt idx="1806">
                  <c:v>30.136231527779316</c:v>
                </c:pt>
                <c:pt idx="1807">
                  <c:v>30.043207324718189</c:v>
                </c:pt>
                <c:pt idx="1808">
                  <c:v>29.309764594311606</c:v>
                </c:pt>
                <c:pt idx="1809">
                  <c:v>28.999979453115735</c:v>
                </c:pt>
                <c:pt idx="1810">
                  <c:v>28.023849790506908</c:v>
                </c:pt>
                <c:pt idx="1811">
                  <c:v>28.299450412824445</c:v>
                </c:pt>
                <c:pt idx="1812">
                  <c:v>27.655625219423971</c:v>
                </c:pt>
                <c:pt idx="1813">
                  <c:v>26.434194481182484</c:v>
                </c:pt>
                <c:pt idx="1814">
                  <c:v>26.349921752641322</c:v>
                </c:pt>
                <c:pt idx="1815">
                  <c:v>25.035644031669609</c:v>
                </c:pt>
                <c:pt idx="1816">
                  <c:v>23.559165042486782</c:v>
                </c:pt>
                <c:pt idx="1817">
                  <c:v>23.461241525371943</c:v>
                </c:pt>
                <c:pt idx="1818">
                  <c:v>20.636328692778278</c:v>
                </c:pt>
                <c:pt idx="1819">
                  <c:v>19.067016865127304</c:v>
                </c:pt>
                <c:pt idx="1820">
                  <c:v>18.364520465431323</c:v>
                </c:pt>
                <c:pt idx="1821">
                  <c:v>14.019324973385032</c:v>
                </c:pt>
                <c:pt idx="1822">
                  <c:v>13.112304177588536</c:v>
                </c:pt>
                <c:pt idx="1823">
                  <c:v>12.544148078792572</c:v>
                </c:pt>
                <c:pt idx="1824">
                  <c:v>11.553271114525943</c:v>
                </c:pt>
                <c:pt idx="1825">
                  <c:v>10.750763204585072</c:v>
                </c:pt>
                <c:pt idx="1826">
                  <c:v>11.286983696778043</c:v>
                </c:pt>
                <c:pt idx="1827">
                  <c:v>11.378128176043516</c:v>
                </c:pt>
                <c:pt idx="1828">
                  <c:v>11.180083211996642</c:v>
                </c:pt>
                <c:pt idx="1829">
                  <c:v>11.197486154338362</c:v>
                </c:pt>
                <c:pt idx="1830">
                  <c:v>11.726736776800553</c:v>
                </c:pt>
                <c:pt idx="1831">
                  <c:v>12.181321239544138</c:v>
                </c:pt>
                <c:pt idx="1832">
                  <c:v>11.960590507656219</c:v>
                </c:pt>
                <c:pt idx="1833">
                  <c:v>11.734331088360145</c:v>
                </c:pt>
                <c:pt idx="1834">
                  <c:v>11.805896726785848</c:v>
                </c:pt>
                <c:pt idx="1835">
                  <c:v>12.188621290909254</c:v>
                </c:pt>
                <c:pt idx="1836">
                  <c:v>12.09085869819795</c:v>
                </c:pt>
                <c:pt idx="1837">
                  <c:v>11.487726630268845</c:v>
                </c:pt>
                <c:pt idx="1838">
                  <c:v>11.613531737646648</c:v>
                </c:pt>
                <c:pt idx="1839">
                  <c:v>11.575691512290975</c:v>
                </c:pt>
                <c:pt idx="1840">
                  <c:v>11.506898185601269</c:v>
                </c:pt>
                <c:pt idx="1841">
                  <c:v>11.534031529816769</c:v>
                </c:pt>
                <c:pt idx="1842">
                  <c:v>11.750707356553896</c:v>
                </c:pt>
                <c:pt idx="1843">
                  <c:v>11.740330162787201</c:v>
                </c:pt>
                <c:pt idx="1844">
                  <c:v>11.944076068129526</c:v>
                </c:pt>
                <c:pt idx="1845">
                  <c:v>11.868866211105837</c:v>
                </c:pt>
                <c:pt idx="1846">
                  <c:v>11.890295017212706</c:v>
                </c:pt>
                <c:pt idx="1847">
                  <c:v>11.885227838258171</c:v>
                </c:pt>
                <c:pt idx="1848">
                  <c:v>12.046096538787243</c:v>
                </c:pt>
                <c:pt idx="1849">
                  <c:v>11.890223399973188</c:v>
                </c:pt>
                <c:pt idx="1850">
                  <c:v>11.665258072024109</c:v>
                </c:pt>
                <c:pt idx="1851">
                  <c:v>11.888747516228904</c:v>
                </c:pt>
                <c:pt idx="1852">
                  <c:v>11.90047382438822</c:v>
                </c:pt>
                <c:pt idx="1853">
                  <c:v>11.826969476498588</c:v>
                </c:pt>
                <c:pt idx="1854">
                  <c:v>11.797967347409172</c:v>
                </c:pt>
                <c:pt idx="1855">
                  <c:v>12.346226323003526</c:v>
                </c:pt>
                <c:pt idx="1856">
                  <c:v>11.614120422107691</c:v>
                </c:pt>
                <c:pt idx="1857">
                  <c:v>11.912690214571786</c:v>
                </c:pt>
                <c:pt idx="1858">
                  <c:v>12.324302872562324</c:v>
                </c:pt>
                <c:pt idx="1859">
                  <c:v>12.395514189311879</c:v>
                </c:pt>
                <c:pt idx="1860">
                  <c:v>12.484004061712184</c:v>
                </c:pt>
                <c:pt idx="1861">
                  <c:v>12.61658115556291</c:v>
                </c:pt>
                <c:pt idx="1862">
                  <c:v>12.655135882497939</c:v>
                </c:pt>
                <c:pt idx="1863">
                  <c:v>12.883187204817506</c:v>
                </c:pt>
                <c:pt idx="1864">
                  <c:v>13.501109536558221</c:v>
                </c:pt>
                <c:pt idx="1865">
                  <c:v>13.171106699408192</c:v>
                </c:pt>
                <c:pt idx="1866">
                  <c:v>13.205731499777588</c:v>
                </c:pt>
                <c:pt idx="1867">
                  <c:v>13.139227033765522</c:v>
                </c:pt>
                <c:pt idx="1868">
                  <c:v>13.157260091960282</c:v>
                </c:pt>
                <c:pt idx="1869">
                  <c:v>13.081967128722916</c:v>
                </c:pt>
                <c:pt idx="1870">
                  <c:v>13.197335740940392</c:v>
                </c:pt>
                <c:pt idx="1871">
                  <c:v>13.213788114785725</c:v>
                </c:pt>
                <c:pt idx="1872">
                  <c:v>13.230830512561518</c:v>
                </c:pt>
                <c:pt idx="1873">
                  <c:v>13.169120184653453</c:v>
                </c:pt>
                <c:pt idx="1874">
                  <c:v>13.165465573018528</c:v>
                </c:pt>
                <c:pt idx="1875">
                  <c:v>13.121966367257825</c:v>
                </c:pt>
                <c:pt idx="1876">
                  <c:v>13.458740841498024</c:v>
                </c:pt>
                <c:pt idx="1877">
                  <c:v>13.669828727421219</c:v>
                </c:pt>
                <c:pt idx="1878">
                  <c:v>13.596431897480736</c:v>
                </c:pt>
                <c:pt idx="1879">
                  <c:v>13.58447945729506</c:v>
                </c:pt>
                <c:pt idx="1880">
                  <c:v>13.686813165195653</c:v>
                </c:pt>
                <c:pt idx="1881">
                  <c:v>13.827989968155476</c:v>
                </c:pt>
                <c:pt idx="1882">
                  <c:v>13.822239989745622</c:v>
                </c:pt>
                <c:pt idx="1883">
                  <c:v>14.023813265557106</c:v>
                </c:pt>
                <c:pt idx="1884">
                  <c:v>14.178542132094719</c:v>
                </c:pt>
                <c:pt idx="1885">
                  <c:v>14.307397313270823</c:v>
                </c:pt>
                <c:pt idx="1886">
                  <c:v>14.254461358380034</c:v>
                </c:pt>
                <c:pt idx="1887">
                  <c:v>13.928585776381883</c:v>
                </c:pt>
                <c:pt idx="1888">
                  <c:v>13.804535675937226</c:v>
                </c:pt>
                <c:pt idx="1889">
                  <c:v>13.930844876477428</c:v>
                </c:pt>
                <c:pt idx="1890">
                  <c:v>13.54585652166163</c:v>
                </c:pt>
                <c:pt idx="1891">
                  <c:v>13.2127846743121</c:v>
                </c:pt>
                <c:pt idx="1892">
                  <c:v>13.504048490565522</c:v>
                </c:pt>
                <c:pt idx="1893">
                  <c:v>13.144268357823504</c:v>
                </c:pt>
                <c:pt idx="1894">
                  <c:v>12.464781926619111</c:v>
                </c:pt>
                <c:pt idx="1895">
                  <c:v>12.658343102958145</c:v>
                </c:pt>
                <c:pt idx="1896">
                  <c:v>12.837931504730136</c:v>
                </c:pt>
                <c:pt idx="1897">
                  <c:v>12.544511463482694</c:v>
                </c:pt>
                <c:pt idx="1898">
                  <c:v>12.442382896135863</c:v>
                </c:pt>
                <c:pt idx="1899">
                  <c:v>12.536404028510521</c:v>
                </c:pt>
                <c:pt idx="1900">
                  <c:v>12.615710707862979</c:v>
                </c:pt>
                <c:pt idx="1901">
                  <c:v>12.499277216260957</c:v>
                </c:pt>
                <c:pt idx="1902">
                  <c:v>12.545385486247598</c:v>
                </c:pt>
                <c:pt idx="1903">
                  <c:v>12.488970155760979</c:v>
                </c:pt>
                <c:pt idx="1904">
                  <c:v>12.441847448193995</c:v>
                </c:pt>
                <c:pt idx="1905">
                  <c:v>12.350959703842467</c:v>
                </c:pt>
                <c:pt idx="1906">
                  <c:v>12.300254850790585</c:v>
                </c:pt>
                <c:pt idx="1907">
                  <c:v>12.571508743549675</c:v>
                </c:pt>
                <c:pt idx="1908">
                  <c:v>12.555920783227817</c:v>
                </c:pt>
                <c:pt idx="1909">
                  <c:v>13.144127688107513</c:v>
                </c:pt>
                <c:pt idx="1910">
                  <c:v>13.224733366123035</c:v>
                </c:pt>
                <c:pt idx="1911">
                  <c:v>12.826384740347914</c:v>
                </c:pt>
                <c:pt idx="1912">
                  <c:v>13.036125778201523</c:v>
                </c:pt>
                <c:pt idx="1913">
                  <c:v>13.286208144563767</c:v>
                </c:pt>
                <c:pt idx="1914">
                  <c:v>12.762062063368283</c:v>
                </c:pt>
                <c:pt idx="1915">
                  <c:v>12.613818389023093</c:v>
                </c:pt>
                <c:pt idx="1916">
                  <c:v>12.978050384040747</c:v>
                </c:pt>
                <c:pt idx="1917">
                  <c:v>12.728366652710136</c:v>
                </c:pt>
                <c:pt idx="1918">
                  <c:v>12.74640200364678</c:v>
                </c:pt>
                <c:pt idx="1919">
                  <c:v>12.845122151909548</c:v>
                </c:pt>
                <c:pt idx="1920">
                  <c:v>12.726729553217615</c:v>
                </c:pt>
                <c:pt idx="1921">
                  <c:v>12.537768621716596</c:v>
                </c:pt>
                <c:pt idx="1922">
                  <c:v>12.673675746869456</c:v>
                </c:pt>
                <c:pt idx="1923">
                  <c:v>12.786649863712299</c:v>
                </c:pt>
                <c:pt idx="1924">
                  <c:v>12.711913152339291</c:v>
                </c:pt>
                <c:pt idx="1925">
                  <c:v>12.414349404922316</c:v>
                </c:pt>
                <c:pt idx="1926">
                  <c:v>12.302635385787298</c:v>
                </c:pt>
                <c:pt idx="1927">
                  <c:v>12.330062320997754</c:v>
                </c:pt>
                <c:pt idx="1928">
                  <c:v>12.564171960871105</c:v>
                </c:pt>
                <c:pt idx="1929">
                  <c:v>12.591151043895247</c:v>
                </c:pt>
                <c:pt idx="1930">
                  <c:v>12.427577415121029</c:v>
                </c:pt>
                <c:pt idx="1931">
                  <c:v>12.336378905649475</c:v>
                </c:pt>
                <c:pt idx="1932">
                  <c:v>12.377468951644438</c:v>
                </c:pt>
                <c:pt idx="1933">
                  <c:v>12.821756329974402</c:v>
                </c:pt>
                <c:pt idx="1934">
                  <c:v>12.794791659790203</c:v>
                </c:pt>
                <c:pt idx="1935">
                  <c:v>13.426490330701649</c:v>
                </c:pt>
                <c:pt idx="1936">
                  <c:v>13.39836666127062</c:v>
                </c:pt>
                <c:pt idx="1937">
                  <c:v>12.911781151506593</c:v>
                </c:pt>
                <c:pt idx="1938">
                  <c:v>13.094211994304128</c:v>
                </c:pt>
                <c:pt idx="1939">
                  <c:v>13.228207599385003</c:v>
                </c:pt>
                <c:pt idx="1940">
                  <c:v>12.93218331193126</c:v>
                </c:pt>
                <c:pt idx="1941">
                  <c:v>13.244635072572663</c:v>
                </c:pt>
                <c:pt idx="1942">
                  <c:v>13.578581496449816</c:v>
                </c:pt>
                <c:pt idx="1943">
                  <c:v>13.232006135460173</c:v>
                </c:pt>
                <c:pt idx="1944">
                  <c:v>13.270537263322069</c:v>
                </c:pt>
                <c:pt idx="1945">
                  <c:v>13.184785962718664</c:v>
                </c:pt>
                <c:pt idx="1946">
                  <c:v>12.817479155116844</c:v>
                </c:pt>
                <c:pt idx="1947">
                  <c:v>12.857680020570873</c:v>
                </c:pt>
                <c:pt idx="1948">
                  <c:v>12.66749463174555</c:v>
                </c:pt>
                <c:pt idx="1949">
                  <c:v>12.43946147716909</c:v>
                </c:pt>
                <c:pt idx="1950">
                  <c:v>12.417974325027018</c:v>
                </c:pt>
                <c:pt idx="1951">
                  <c:v>12.539411403524717</c:v>
                </c:pt>
                <c:pt idx="1952">
                  <c:v>11.944993678765476</c:v>
                </c:pt>
                <c:pt idx="1953">
                  <c:v>11.924706156766508</c:v>
                </c:pt>
                <c:pt idx="1954">
                  <c:v>11.869167711557795</c:v>
                </c:pt>
                <c:pt idx="1955">
                  <c:v>11.976571035317463</c:v>
                </c:pt>
                <c:pt idx="1956">
                  <c:v>11.993106430338274</c:v>
                </c:pt>
                <c:pt idx="1957">
                  <c:v>11.985091732998985</c:v>
                </c:pt>
                <c:pt idx="1958">
                  <c:v>11.866654591931439</c:v>
                </c:pt>
                <c:pt idx="1959">
                  <c:v>12.200218857340136</c:v>
                </c:pt>
                <c:pt idx="1960">
                  <c:v>12.318308728425704</c:v>
                </c:pt>
                <c:pt idx="1961">
                  <c:v>12.695021997885341</c:v>
                </c:pt>
                <c:pt idx="1962">
                  <c:v>12.857969357129846</c:v>
                </c:pt>
                <c:pt idx="1963">
                  <c:v>12.441406462155991</c:v>
                </c:pt>
                <c:pt idx="1964">
                  <c:v>12.853959756101638</c:v>
                </c:pt>
                <c:pt idx="1965">
                  <c:v>12.707934546796377</c:v>
                </c:pt>
                <c:pt idx="1966">
                  <c:v>12.481091026066867</c:v>
                </c:pt>
                <c:pt idx="1967">
                  <c:v>12.712298411692458</c:v>
                </c:pt>
                <c:pt idx="1968">
                  <c:v>12.968997445994317</c:v>
                </c:pt>
                <c:pt idx="1969">
                  <c:v>12.498720183540627</c:v>
                </c:pt>
                <c:pt idx="1970">
                  <c:v>12.759664804642179</c:v>
                </c:pt>
                <c:pt idx="1971">
                  <c:v>12.838542212209276</c:v>
                </c:pt>
                <c:pt idx="1972">
                  <c:v>12.250913215553471</c:v>
                </c:pt>
                <c:pt idx="1973">
                  <c:v>12.479816562236753</c:v>
                </c:pt>
                <c:pt idx="1974">
                  <c:v>12.502145202392182</c:v>
                </c:pt>
                <c:pt idx="1975">
                  <c:v>12.39885220828328</c:v>
                </c:pt>
                <c:pt idx="1976">
                  <c:v>12.378629179156828</c:v>
                </c:pt>
                <c:pt idx="1977">
                  <c:v>12.582957348108192</c:v>
                </c:pt>
                <c:pt idx="1978">
                  <c:v>12.544467642356848</c:v>
                </c:pt>
                <c:pt idx="1979">
                  <c:v>12.500002779454951</c:v>
                </c:pt>
                <c:pt idx="1980">
                  <c:v>12.602467865840246</c:v>
                </c:pt>
                <c:pt idx="1981">
                  <c:v>12.564442781784027</c:v>
                </c:pt>
                <c:pt idx="1982">
                  <c:v>12.654509337977373</c:v>
                </c:pt>
                <c:pt idx="1983">
                  <c:v>12.911776472261748</c:v>
                </c:pt>
                <c:pt idx="1984">
                  <c:v>13.514812923590309</c:v>
                </c:pt>
                <c:pt idx="1985">
                  <c:v>13.478596999569097</c:v>
                </c:pt>
                <c:pt idx="1986">
                  <c:v>13.453317216638949</c:v>
                </c:pt>
                <c:pt idx="1987">
                  <c:v>13.772621422094682</c:v>
                </c:pt>
                <c:pt idx="1988">
                  <c:v>13.761991103107135</c:v>
                </c:pt>
                <c:pt idx="1989">
                  <c:v>13.313633425202203</c:v>
                </c:pt>
                <c:pt idx="1990">
                  <c:v>13.23695250964137</c:v>
                </c:pt>
                <c:pt idx="1991">
                  <c:v>13.188308879793256</c:v>
                </c:pt>
                <c:pt idx="1992">
                  <c:v>13.04314681005247</c:v>
                </c:pt>
                <c:pt idx="1993">
                  <c:v>13.075359887330206</c:v>
                </c:pt>
                <c:pt idx="1994">
                  <c:v>13.012569918278182</c:v>
                </c:pt>
                <c:pt idx="1995">
                  <c:v>13.016581918417632</c:v>
                </c:pt>
                <c:pt idx="1996">
                  <c:v>12.953538889530538</c:v>
                </c:pt>
                <c:pt idx="1997">
                  <c:v>12.827071667739725</c:v>
                </c:pt>
                <c:pt idx="1998">
                  <c:v>12.756544954511398</c:v>
                </c:pt>
                <c:pt idx="1999">
                  <c:v>12.687832482045607</c:v>
                </c:pt>
                <c:pt idx="2000">
                  <c:v>12.636416206708258</c:v>
                </c:pt>
                <c:pt idx="2001">
                  <c:v>12.711764393948529</c:v>
                </c:pt>
                <c:pt idx="2002">
                  <c:v>12.761575596149083</c:v>
                </c:pt>
                <c:pt idx="2003">
                  <c:v>12.42939604213716</c:v>
                </c:pt>
                <c:pt idx="2004">
                  <c:v>12.51258062481388</c:v>
                </c:pt>
                <c:pt idx="2005">
                  <c:v>12.586862586199945</c:v>
                </c:pt>
                <c:pt idx="2006">
                  <c:v>12.598800932586569</c:v>
                </c:pt>
                <c:pt idx="2007">
                  <c:v>12.262279327604512</c:v>
                </c:pt>
                <c:pt idx="2008">
                  <c:v>12.184339963624977</c:v>
                </c:pt>
                <c:pt idx="2009">
                  <c:v>12.257198148767516</c:v>
                </c:pt>
                <c:pt idx="2010">
                  <c:v>12.190563066784959</c:v>
                </c:pt>
                <c:pt idx="2011">
                  <c:v>12.185009144359782</c:v>
                </c:pt>
                <c:pt idx="2012">
                  <c:v>12.386793590566912</c:v>
                </c:pt>
                <c:pt idx="2013">
                  <c:v>12.190543733900951</c:v>
                </c:pt>
                <c:pt idx="2014">
                  <c:v>11.622492244022782</c:v>
                </c:pt>
                <c:pt idx="2015">
                  <c:v>11.634403619675465</c:v>
                </c:pt>
                <c:pt idx="2016">
                  <c:v>12.142175913001036</c:v>
                </c:pt>
                <c:pt idx="2017">
                  <c:v>12.607363131812715</c:v>
                </c:pt>
                <c:pt idx="2018">
                  <c:v>12.564661945937214</c:v>
                </c:pt>
                <c:pt idx="2019">
                  <c:v>12.721654391517433</c:v>
                </c:pt>
                <c:pt idx="2020">
                  <c:v>13.107287433257671</c:v>
                </c:pt>
                <c:pt idx="2021">
                  <c:v>12.804146196095564</c:v>
                </c:pt>
                <c:pt idx="2022">
                  <c:v>12.934456276475538</c:v>
                </c:pt>
                <c:pt idx="2023">
                  <c:v>13.342059917696456</c:v>
                </c:pt>
                <c:pt idx="2024">
                  <c:v>13.19769037672706</c:v>
                </c:pt>
                <c:pt idx="2025">
                  <c:v>12.678552368536113</c:v>
                </c:pt>
                <c:pt idx="2026">
                  <c:v>12.900198680168309</c:v>
                </c:pt>
                <c:pt idx="2027">
                  <c:v>13.15106318252827</c:v>
                </c:pt>
                <c:pt idx="2028">
                  <c:v>12.870420034003484</c:v>
                </c:pt>
                <c:pt idx="2029">
                  <c:v>12.807964210495935</c:v>
                </c:pt>
                <c:pt idx="2030">
                  <c:v>12.892853487704045</c:v>
                </c:pt>
                <c:pt idx="2031">
                  <c:v>12.534046390981022</c:v>
                </c:pt>
                <c:pt idx="2032">
                  <c:v>12.490926167082479</c:v>
                </c:pt>
                <c:pt idx="2033">
                  <c:v>12.498541867022436</c:v>
                </c:pt>
                <c:pt idx="2034">
                  <c:v>12.258529742889943</c:v>
                </c:pt>
                <c:pt idx="2035">
                  <c:v>12.112797637264661</c:v>
                </c:pt>
                <c:pt idx="2036">
                  <c:v>12.090440046624916</c:v>
                </c:pt>
                <c:pt idx="2037">
                  <c:v>12.072811832663712</c:v>
                </c:pt>
                <c:pt idx="2038">
                  <c:v>12.229247980391463</c:v>
                </c:pt>
                <c:pt idx="2039">
                  <c:v>12.46017537876436</c:v>
                </c:pt>
                <c:pt idx="2040">
                  <c:v>12.593854679073505</c:v>
                </c:pt>
                <c:pt idx="2041">
                  <c:v>12.500496778907811</c:v>
                </c:pt>
                <c:pt idx="2042">
                  <c:v>12.752293072669033</c:v>
                </c:pt>
                <c:pt idx="2043">
                  <c:v>13.062952448721219</c:v>
                </c:pt>
                <c:pt idx="2044">
                  <c:v>13.109280421715413</c:v>
                </c:pt>
                <c:pt idx="2045">
                  <c:v>13.506868596828845</c:v>
                </c:pt>
                <c:pt idx="2046">
                  <c:v>13.335865090308985</c:v>
                </c:pt>
                <c:pt idx="2047">
                  <c:v>12.642893172094979</c:v>
                </c:pt>
                <c:pt idx="2048">
                  <c:v>12.758330626847229</c:v>
                </c:pt>
                <c:pt idx="2049">
                  <c:v>12.887277107796054</c:v>
                </c:pt>
                <c:pt idx="2050">
                  <c:v>12.875208430487444</c:v>
                </c:pt>
                <c:pt idx="2051">
                  <c:v>12.867344894942342</c:v>
                </c:pt>
                <c:pt idx="2052">
                  <c:v>12.686379599800684</c:v>
                </c:pt>
                <c:pt idx="2053">
                  <c:v>12.781897777332595</c:v>
                </c:pt>
                <c:pt idx="2054">
                  <c:v>12.763381422810042</c:v>
                </c:pt>
                <c:pt idx="2055">
                  <c:v>12.89926266726939</c:v>
                </c:pt>
                <c:pt idx="2056">
                  <c:v>12.83101811947439</c:v>
                </c:pt>
                <c:pt idx="2057">
                  <c:v>12.433961850779356</c:v>
                </c:pt>
                <c:pt idx="2058">
                  <c:v>12.458531120778146</c:v>
                </c:pt>
                <c:pt idx="2059">
                  <c:v>12.387066331121028</c:v>
                </c:pt>
                <c:pt idx="2060">
                  <c:v>12.280725951758784</c:v>
                </c:pt>
                <c:pt idx="2061">
                  <c:v>12.065037198341875</c:v>
                </c:pt>
                <c:pt idx="2062">
                  <c:v>12.05507353017377</c:v>
                </c:pt>
                <c:pt idx="2063">
                  <c:v>12.072949411714184</c:v>
                </c:pt>
                <c:pt idx="2064">
                  <c:v>12.075327400600367</c:v>
                </c:pt>
                <c:pt idx="2065">
                  <c:v>12.026031398730526</c:v>
                </c:pt>
                <c:pt idx="2066">
                  <c:v>12.241688142395075</c:v>
                </c:pt>
                <c:pt idx="2067">
                  <c:v>12.242901991076577</c:v>
                </c:pt>
                <c:pt idx="2068">
                  <c:v>12.415465999938045</c:v>
                </c:pt>
                <c:pt idx="2069">
                  <c:v>12.578435981245963</c:v>
                </c:pt>
                <c:pt idx="2070">
                  <c:v>12.317733070743923</c:v>
                </c:pt>
                <c:pt idx="2071">
                  <c:v>12.557808362869494</c:v>
                </c:pt>
                <c:pt idx="2072">
                  <c:v>12.440237420245113</c:v>
                </c:pt>
                <c:pt idx="2073">
                  <c:v>11.900715812769352</c:v>
                </c:pt>
                <c:pt idx="2074">
                  <c:v>11.965653228847424</c:v>
                </c:pt>
                <c:pt idx="2075">
                  <c:v>11.55381956923817</c:v>
                </c:pt>
                <c:pt idx="2076">
                  <c:v>11.447626856407174</c:v>
                </c:pt>
                <c:pt idx="2077">
                  <c:v>11.453098471934128</c:v>
                </c:pt>
                <c:pt idx="2078">
                  <c:v>11.810757566367659</c:v>
                </c:pt>
                <c:pt idx="2079">
                  <c:v>11.81365945517889</c:v>
                </c:pt>
                <c:pt idx="2080">
                  <c:v>11.341570985348964</c:v>
                </c:pt>
                <c:pt idx="2081">
                  <c:v>11.514863142352581</c:v>
                </c:pt>
                <c:pt idx="2082">
                  <c:v>11.557685274497533</c:v>
                </c:pt>
                <c:pt idx="2083">
                  <c:v>11.109499754263338</c:v>
                </c:pt>
                <c:pt idx="2084">
                  <c:v>10.87263531259156</c:v>
                </c:pt>
                <c:pt idx="2085">
                  <c:v>10.797081377540518</c:v>
                </c:pt>
                <c:pt idx="2086">
                  <c:v>10.858640447193949</c:v>
                </c:pt>
                <c:pt idx="2087">
                  <c:v>10.893189662185387</c:v>
                </c:pt>
                <c:pt idx="2088">
                  <c:v>10.890177287540546</c:v>
                </c:pt>
                <c:pt idx="2089">
                  <c:v>11.000890443658609</c:v>
                </c:pt>
                <c:pt idx="2090">
                  <c:v>10.88630160121045</c:v>
                </c:pt>
                <c:pt idx="2091">
                  <c:v>11.146522646493011</c:v>
                </c:pt>
                <c:pt idx="2092">
                  <c:v>11.173404138823193</c:v>
                </c:pt>
                <c:pt idx="2093">
                  <c:v>11.150986359290954</c:v>
                </c:pt>
                <c:pt idx="2094">
                  <c:v>11.128441606180832</c:v>
                </c:pt>
                <c:pt idx="2095">
                  <c:v>11.378535263341258</c:v>
                </c:pt>
                <c:pt idx="2096">
                  <c:v>11.292772156146883</c:v>
                </c:pt>
                <c:pt idx="2097">
                  <c:v>11.604696487502363</c:v>
                </c:pt>
                <c:pt idx="2098">
                  <c:v>11.786213232023288</c:v>
                </c:pt>
                <c:pt idx="2099">
                  <c:v>11.466349103545962</c:v>
                </c:pt>
                <c:pt idx="2100">
                  <c:v>11.84535912442866</c:v>
                </c:pt>
                <c:pt idx="2101">
                  <c:v>12.177795818427676</c:v>
                </c:pt>
                <c:pt idx="2102">
                  <c:v>12.234044669693803</c:v>
                </c:pt>
                <c:pt idx="2103">
                  <c:v>12.194130684578617</c:v>
                </c:pt>
                <c:pt idx="2104">
                  <c:v>12.19108551477018</c:v>
                </c:pt>
                <c:pt idx="2105">
                  <c:v>12.566196319444439</c:v>
                </c:pt>
                <c:pt idx="2106">
                  <c:v>13.404742309178564</c:v>
                </c:pt>
                <c:pt idx="2107">
                  <c:v>13.764977672170829</c:v>
                </c:pt>
                <c:pt idx="2108">
                  <c:v>13.330743856496257</c:v>
                </c:pt>
                <c:pt idx="2109">
                  <c:v>13.501874739772386</c:v>
                </c:pt>
                <c:pt idx="2110">
                  <c:v>13.989732916815678</c:v>
                </c:pt>
                <c:pt idx="2111">
                  <c:v>14.074453792644178</c:v>
                </c:pt>
                <c:pt idx="2112">
                  <c:v>13.773497790558165</c:v>
                </c:pt>
                <c:pt idx="2113">
                  <c:v>13.889239253963186</c:v>
                </c:pt>
                <c:pt idx="2114">
                  <c:v>14.215959950372154</c:v>
                </c:pt>
                <c:pt idx="2115">
                  <c:v>14.279722622078339</c:v>
                </c:pt>
                <c:pt idx="2116">
                  <c:v>14.292208530753539</c:v>
                </c:pt>
                <c:pt idx="2117">
                  <c:v>14.420827256086476</c:v>
                </c:pt>
                <c:pt idx="2118">
                  <c:v>14.291815819436634</c:v>
                </c:pt>
                <c:pt idx="2119">
                  <c:v>14.24546675850458</c:v>
                </c:pt>
                <c:pt idx="2120">
                  <c:v>14.309726933717211</c:v>
                </c:pt>
                <c:pt idx="2121">
                  <c:v>14.13810606923894</c:v>
                </c:pt>
                <c:pt idx="2122">
                  <c:v>14.098682785375649</c:v>
                </c:pt>
                <c:pt idx="2123">
                  <c:v>14.138998816820477</c:v>
                </c:pt>
                <c:pt idx="2124">
                  <c:v>14.200483071187232</c:v>
                </c:pt>
                <c:pt idx="2125">
                  <c:v>13.916903236497761</c:v>
                </c:pt>
                <c:pt idx="2126">
                  <c:v>13.99852339801077</c:v>
                </c:pt>
                <c:pt idx="2127">
                  <c:v>13.973198876948853</c:v>
                </c:pt>
                <c:pt idx="2128">
                  <c:v>13.535495401266557</c:v>
                </c:pt>
                <c:pt idx="2129">
                  <c:v>13.506545272923368</c:v>
                </c:pt>
                <c:pt idx="2130">
                  <c:v>13.420488373318943</c:v>
                </c:pt>
                <c:pt idx="2131">
                  <c:v>12.975186018207408</c:v>
                </c:pt>
                <c:pt idx="2132">
                  <c:v>12.726661909612732</c:v>
                </c:pt>
                <c:pt idx="2133">
                  <c:v>13.199748317669806</c:v>
                </c:pt>
                <c:pt idx="2134">
                  <c:v>13.597668457585973</c:v>
                </c:pt>
                <c:pt idx="2135">
                  <c:v>13.072838077908928</c:v>
                </c:pt>
                <c:pt idx="2136">
                  <c:v>12.522820411697268</c:v>
                </c:pt>
                <c:pt idx="2137">
                  <c:v>12.407746753640438</c:v>
                </c:pt>
                <c:pt idx="2138">
                  <c:v>12.623394205631262</c:v>
                </c:pt>
                <c:pt idx="2139">
                  <c:v>12.195117904712427</c:v>
                </c:pt>
                <c:pt idx="2140">
                  <c:v>11.749922048899005</c:v>
                </c:pt>
                <c:pt idx="2141">
                  <c:v>12.011171305593642</c:v>
                </c:pt>
                <c:pt idx="2142">
                  <c:v>11.958340202565928</c:v>
                </c:pt>
                <c:pt idx="2143">
                  <c:v>12.132917095543768</c:v>
                </c:pt>
                <c:pt idx="2144">
                  <c:v>11.803917137103888</c:v>
                </c:pt>
                <c:pt idx="2145">
                  <c:v>11.727732287872968</c:v>
                </c:pt>
                <c:pt idx="2146">
                  <c:v>11.462404954212344</c:v>
                </c:pt>
                <c:pt idx="2147">
                  <c:v>11.313639042028022</c:v>
                </c:pt>
                <c:pt idx="2148">
                  <c:v>11.352139482830479</c:v>
                </c:pt>
                <c:pt idx="2149">
                  <c:v>11.353611408016457</c:v>
                </c:pt>
                <c:pt idx="2150">
                  <c:v>11.337671256865193</c:v>
                </c:pt>
                <c:pt idx="2151">
                  <c:v>11.345492417465126</c:v>
                </c:pt>
                <c:pt idx="2152">
                  <c:v>11.55803337798921</c:v>
                </c:pt>
                <c:pt idx="2153">
                  <c:v>11.829841090706495</c:v>
                </c:pt>
                <c:pt idx="2154">
                  <c:v>11.746929952251012</c:v>
                </c:pt>
                <c:pt idx="2155">
                  <c:v>12.317167850037141</c:v>
                </c:pt>
                <c:pt idx="2156">
                  <c:v>12.328006281675194</c:v>
                </c:pt>
                <c:pt idx="2157">
                  <c:v>11.990119579247061</c:v>
                </c:pt>
                <c:pt idx="2158">
                  <c:v>12.43959462802029</c:v>
                </c:pt>
                <c:pt idx="2159">
                  <c:v>12.716030875945076</c:v>
                </c:pt>
                <c:pt idx="2160">
                  <c:v>12.502430886162275</c:v>
                </c:pt>
                <c:pt idx="2161">
                  <c:v>12.780705888544313</c:v>
                </c:pt>
                <c:pt idx="2162">
                  <c:v>13.038183368058851</c:v>
                </c:pt>
                <c:pt idx="2163">
                  <c:v>12.779853457626279</c:v>
                </c:pt>
                <c:pt idx="2164">
                  <c:v>12.543273427574498</c:v>
                </c:pt>
                <c:pt idx="2165">
                  <c:v>12.763679237266485</c:v>
                </c:pt>
                <c:pt idx="2166">
                  <c:v>12.354508714179902</c:v>
                </c:pt>
                <c:pt idx="2167">
                  <c:v>12.109731487255889</c:v>
                </c:pt>
                <c:pt idx="2168">
                  <c:v>12.036453163994075</c:v>
                </c:pt>
                <c:pt idx="2169">
                  <c:v>12.063914746959069</c:v>
                </c:pt>
                <c:pt idx="2170">
                  <c:v>11.850450497227094</c:v>
                </c:pt>
                <c:pt idx="2171">
                  <c:v>11.688585307494925</c:v>
                </c:pt>
                <c:pt idx="2172">
                  <c:v>11.784203345505791</c:v>
                </c:pt>
                <c:pt idx="2173">
                  <c:v>11.44943537875252</c:v>
                </c:pt>
                <c:pt idx="2174">
                  <c:v>11.7673521609779</c:v>
                </c:pt>
                <c:pt idx="2175">
                  <c:v>11.781814919077718</c:v>
                </c:pt>
                <c:pt idx="2176">
                  <c:v>11.795296119555454</c:v>
                </c:pt>
                <c:pt idx="2177">
                  <c:v>11.79162027259871</c:v>
                </c:pt>
                <c:pt idx="2178">
                  <c:v>11.790092982800939</c:v>
                </c:pt>
                <c:pt idx="2179">
                  <c:v>11.973125855350283</c:v>
                </c:pt>
                <c:pt idx="2180">
                  <c:v>11.973125855350284</c:v>
                </c:pt>
                <c:pt idx="2181">
                  <c:v>12.205287517294137</c:v>
                </c:pt>
                <c:pt idx="2182">
                  <c:v>12.078005541898316</c:v>
                </c:pt>
                <c:pt idx="2183">
                  <c:v>11.946609993523051</c:v>
                </c:pt>
                <c:pt idx="2184">
                  <c:v>12.550922611408879</c:v>
                </c:pt>
                <c:pt idx="2185">
                  <c:v>11.959302984542701</c:v>
                </c:pt>
                <c:pt idx="2186">
                  <c:v>12.332241471107864</c:v>
                </c:pt>
                <c:pt idx="2187">
                  <c:v>12.754975757623953</c:v>
                </c:pt>
                <c:pt idx="2188">
                  <c:v>12.32377114466278</c:v>
                </c:pt>
                <c:pt idx="2189">
                  <c:v>12.044822803929703</c:v>
                </c:pt>
                <c:pt idx="2190">
                  <c:v>12.419488054228003</c:v>
                </c:pt>
                <c:pt idx="2191">
                  <c:v>12.111178206521647</c:v>
                </c:pt>
                <c:pt idx="2192">
                  <c:v>11.773270847390611</c:v>
                </c:pt>
                <c:pt idx="2193">
                  <c:v>11.499414533967149</c:v>
                </c:pt>
                <c:pt idx="2194">
                  <c:v>11.316707877429401</c:v>
                </c:pt>
                <c:pt idx="2195">
                  <c:v>11.010371695443343</c:v>
                </c:pt>
                <c:pt idx="2196">
                  <c:v>11.035520088224077</c:v>
                </c:pt>
                <c:pt idx="2197">
                  <c:v>10.901707466755807</c:v>
                </c:pt>
                <c:pt idx="2198">
                  <c:v>10.871515156874761</c:v>
                </c:pt>
                <c:pt idx="2199">
                  <c:v>11.071477124652132</c:v>
                </c:pt>
                <c:pt idx="2200">
                  <c:v>11.020351202666243</c:v>
                </c:pt>
                <c:pt idx="2201">
                  <c:v>10.918313589337343</c:v>
                </c:pt>
                <c:pt idx="2202">
                  <c:v>11.054756643196386</c:v>
                </c:pt>
                <c:pt idx="2203">
                  <c:v>11.003500487603652</c:v>
                </c:pt>
                <c:pt idx="2204">
                  <c:v>10.787491911844857</c:v>
                </c:pt>
                <c:pt idx="2205">
                  <c:v>11.001113816040338</c:v>
                </c:pt>
                <c:pt idx="2206">
                  <c:v>11.006442451721623</c:v>
                </c:pt>
                <c:pt idx="2207">
                  <c:v>11.357508745430568</c:v>
                </c:pt>
                <c:pt idx="2208">
                  <c:v>11.865478754310395</c:v>
                </c:pt>
                <c:pt idx="2209">
                  <c:v>11.716581348190202</c:v>
                </c:pt>
                <c:pt idx="2210">
                  <c:v>12.160556398851924</c:v>
                </c:pt>
                <c:pt idx="2211">
                  <c:v>12.674486825739779</c:v>
                </c:pt>
                <c:pt idx="2212">
                  <c:v>12.709304608130626</c:v>
                </c:pt>
                <c:pt idx="2213">
                  <c:v>12.699079216050167</c:v>
                </c:pt>
                <c:pt idx="2214">
                  <c:v>12.516257119339004</c:v>
                </c:pt>
                <c:pt idx="2215">
                  <c:v>12.646832947658654</c:v>
                </c:pt>
                <c:pt idx="2216">
                  <c:v>12.058940064307542</c:v>
                </c:pt>
                <c:pt idx="2217">
                  <c:v>11.845597595214626</c:v>
                </c:pt>
                <c:pt idx="2218">
                  <c:v>12.012930507284372</c:v>
                </c:pt>
                <c:pt idx="2219">
                  <c:v>12.446345526402391</c:v>
                </c:pt>
                <c:pt idx="2220">
                  <c:v>12.050234712548063</c:v>
                </c:pt>
                <c:pt idx="2221">
                  <c:v>12.038855821705651</c:v>
                </c:pt>
                <c:pt idx="2222">
                  <c:v>12.339703875223394</c:v>
                </c:pt>
                <c:pt idx="2223">
                  <c:v>12.475338720312983</c:v>
                </c:pt>
                <c:pt idx="2224">
                  <c:v>12.383754862855469</c:v>
                </c:pt>
                <c:pt idx="2225">
                  <c:v>12.311658200874518</c:v>
                </c:pt>
                <c:pt idx="2226">
                  <c:v>12.406779983224011</c:v>
                </c:pt>
                <c:pt idx="2227">
                  <c:v>12.423708431406464</c:v>
                </c:pt>
                <c:pt idx="2228">
                  <c:v>14.140355242649782</c:v>
                </c:pt>
                <c:pt idx="2229">
                  <c:v>13.90572082708707</c:v>
                </c:pt>
                <c:pt idx="2230">
                  <c:v>47.721088734912144</c:v>
                </c:pt>
                <c:pt idx="2231">
                  <c:v>64.975490438621165</c:v>
                </c:pt>
                <c:pt idx="2232">
                  <c:v>77.190218083281422</c:v>
                </c:pt>
                <c:pt idx="2233">
                  <c:v>87.003266924801352</c:v>
                </c:pt>
                <c:pt idx="2234">
                  <c:v>95.151715055011991</c:v>
                </c:pt>
                <c:pt idx="2235">
                  <c:v>101.4050851083299</c:v>
                </c:pt>
                <c:pt idx="2236">
                  <c:v>106.96625894706672</c:v>
                </c:pt>
                <c:pt idx="2237">
                  <c:v>111.08618878971826</c:v>
                </c:pt>
                <c:pt idx="2238">
                  <c:v>115.05331460688804</c:v>
                </c:pt>
                <c:pt idx="2239">
                  <c:v>117.79765649142135</c:v>
                </c:pt>
                <c:pt idx="2240">
                  <c:v>120.52065018041509</c:v>
                </c:pt>
                <c:pt idx="2241">
                  <c:v>121.46235286433439</c:v>
                </c:pt>
                <c:pt idx="2242">
                  <c:v>122.84682610610756</c:v>
                </c:pt>
                <c:pt idx="2243">
                  <c:v>122.94179303548239</c:v>
                </c:pt>
                <c:pt idx="2244">
                  <c:v>123.38820418249969</c:v>
                </c:pt>
                <c:pt idx="2245">
                  <c:v>122.42171124242711</c:v>
                </c:pt>
                <c:pt idx="2246">
                  <c:v>121.26909709746329</c:v>
                </c:pt>
                <c:pt idx="2247">
                  <c:v>119.99923989338305</c:v>
                </c:pt>
                <c:pt idx="2248">
                  <c:v>116.95294287824504</c:v>
                </c:pt>
                <c:pt idx="2249">
                  <c:v>114.79180411620391</c:v>
                </c:pt>
                <c:pt idx="2250">
                  <c:v>111.21365803823358</c:v>
                </c:pt>
                <c:pt idx="2251">
                  <c:v>106.252478466364</c:v>
                </c:pt>
                <c:pt idx="2252">
                  <c:v>102.06786734992356</c:v>
                </c:pt>
                <c:pt idx="2253">
                  <c:v>95.429593054242574</c:v>
                </c:pt>
                <c:pt idx="2254">
                  <c:v>88.090356672084042</c:v>
                </c:pt>
                <c:pt idx="2255">
                  <c:v>79.885207550073005</c:v>
                </c:pt>
                <c:pt idx="2256">
                  <c:v>68.481522856358254</c:v>
                </c:pt>
                <c:pt idx="2257">
                  <c:v>55.813030763522207</c:v>
                </c:pt>
                <c:pt idx="2258">
                  <c:v>43.566867105349452</c:v>
                </c:pt>
                <c:pt idx="2259">
                  <c:v>9.6172866486620876</c:v>
                </c:pt>
                <c:pt idx="2260">
                  <c:v>9.664618592776467</c:v>
                </c:pt>
                <c:pt idx="2261">
                  <c:v>9.6743966059316033</c:v>
                </c:pt>
                <c:pt idx="2262">
                  <c:v>9.805305870301483</c:v>
                </c:pt>
                <c:pt idx="2263">
                  <c:v>9.8430473728606831</c:v>
                </c:pt>
                <c:pt idx="2264">
                  <c:v>10.757723010702044</c:v>
                </c:pt>
                <c:pt idx="2265">
                  <c:v>11.672522861734123</c:v>
                </c:pt>
                <c:pt idx="2266">
                  <c:v>12.511030742625618</c:v>
                </c:pt>
                <c:pt idx="2267">
                  <c:v>13.210738149199658</c:v>
                </c:pt>
                <c:pt idx="2268">
                  <c:v>13.914949043182407</c:v>
                </c:pt>
                <c:pt idx="2269">
                  <c:v>14.504397396462466</c:v>
                </c:pt>
                <c:pt idx="2270">
                  <c:v>15.002428931785349</c:v>
                </c:pt>
                <c:pt idx="2271">
                  <c:v>15.380411372413054</c:v>
                </c:pt>
                <c:pt idx="2272">
                  <c:v>15.641719886005623</c:v>
                </c:pt>
                <c:pt idx="2273">
                  <c:v>16.20999251533344</c:v>
                </c:pt>
                <c:pt idx="2274">
                  <c:v>16.690360034230284</c:v>
                </c:pt>
                <c:pt idx="2275">
                  <c:v>17.043739473365374</c:v>
                </c:pt>
                <c:pt idx="2276">
                  <c:v>17.332669296195821</c:v>
                </c:pt>
                <c:pt idx="2277">
                  <c:v>17.580958414771452</c:v>
                </c:pt>
                <c:pt idx="2278">
                  <c:v>17.758157695071688</c:v>
                </c:pt>
                <c:pt idx="2279">
                  <c:v>17.818888575622569</c:v>
                </c:pt>
                <c:pt idx="2280">
                  <c:v>17.922432703911866</c:v>
                </c:pt>
                <c:pt idx="2281">
                  <c:v>17.933445996492015</c:v>
                </c:pt>
                <c:pt idx="2282">
                  <c:v>17.939108314879672</c:v>
                </c:pt>
                <c:pt idx="2283">
                  <c:v>17.870074102854517</c:v>
                </c:pt>
                <c:pt idx="2284">
                  <c:v>18.075573012427089</c:v>
                </c:pt>
                <c:pt idx="2285">
                  <c:v>18.306128756492146</c:v>
                </c:pt>
                <c:pt idx="2286">
                  <c:v>18.553346604354719</c:v>
                </c:pt>
                <c:pt idx="2287">
                  <c:v>18.686474628841452</c:v>
                </c:pt>
                <c:pt idx="2288">
                  <c:v>20.144671229016652</c:v>
                </c:pt>
                <c:pt idx="2289">
                  <c:v>21.598249048525954</c:v>
                </c:pt>
                <c:pt idx="2290">
                  <c:v>23.468256105508026</c:v>
                </c:pt>
                <c:pt idx="2291">
                  <c:v>23.818757551757145</c:v>
                </c:pt>
                <c:pt idx="2292">
                  <c:v>24.327284775700161</c:v>
                </c:pt>
                <c:pt idx="2293">
                  <c:v>24.699335705045588</c:v>
                </c:pt>
                <c:pt idx="2294">
                  <c:v>25.572757181055831</c:v>
                </c:pt>
                <c:pt idx="2295">
                  <c:v>26.728740022567347</c:v>
                </c:pt>
                <c:pt idx="2296">
                  <c:v>28.165242001310499</c:v>
                </c:pt>
                <c:pt idx="2297">
                  <c:v>28.426405343727925</c:v>
                </c:pt>
                <c:pt idx="2298">
                  <c:v>28.460728029432239</c:v>
                </c:pt>
                <c:pt idx="2299">
                  <c:v>28.27009542212426</c:v>
                </c:pt>
                <c:pt idx="2300">
                  <c:v>27.885087286763564</c:v>
                </c:pt>
                <c:pt idx="2301">
                  <c:v>27.251572703615278</c:v>
                </c:pt>
                <c:pt idx="2302">
                  <c:v>26.327273029933494</c:v>
                </c:pt>
                <c:pt idx="2303">
                  <c:v>25.593472709472184</c:v>
                </c:pt>
                <c:pt idx="2304">
                  <c:v>24.769401634508604</c:v>
                </c:pt>
                <c:pt idx="2305">
                  <c:v>23.812441985126785</c:v>
                </c:pt>
                <c:pt idx="2306">
                  <c:v>22.776966943919984</c:v>
                </c:pt>
                <c:pt idx="2307">
                  <c:v>21.727588380802409</c:v>
                </c:pt>
                <c:pt idx="2308">
                  <c:v>28.738481351408286</c:v>
                </c:pt>
                <c:pt idx="2309">
                  <c:v>34.261825531391331</c:v>
                </c:pt>
                <c:pt idx="2310">
                  <c:v>38.864665621478657</c:v>
                </c:pt>
                <c:pt idx="2311">
                  <c:v>42.856665700008691</c:v>
                </c:pt>
                <c:pt idx="2312">
                  <c:v>46.402342602739566</c:v>
                </c:pt>
                <c:pt idx="2313">
                  <c:v>49.564610770243398</c:v>
                </c:pt>
                <c:pt idx="2314">
                  <c:v>52.448734005165065</c:v>
                </c:pt>
                <c:pt idx="2315">
                  <c:v>55.025871711765276</c:v>
                </c:pt>
                <c:pt idx="2316">
                  <c:v>57.315656676244537</c:v>
                </c:pt>
                <c:pt idx="2317">
                  <c:v>59.340880985996783</c:v>
                </c:pt>
                <c:pt idx="2318">
                  <c:v>60.810418177065308</c:v>
                </c:pt>
                <c:pt idx="2319">
                  <c:v>61.874202328029071</c:v>
                </c:pt>
                <c:pt idx="2320">
                  <c:v>62.340406277509445</c:v>
                </c:pt>
                <c:pt idx="2321">
                  <c:v>62.94853007267163</c:v>
                </c:pt>
                <c:pt idx="2322">
                  <c:v>63.118890182648812</c:v>
                </c:pt>
                <c:pt idx="2323">
                  <c:v>62.90614632546869</c:v>
                </c:pt>
                <c:pt idx="2324">
                  <c:v>62.285018142964802</c:v>
                </c:pt>
                <c:pt idx="2325">
                  <c:v>60.960686586304575</c:v>
                </c:pt>
                <c:pt idx="2326">
                  <c:v>58.779980118085795</c:v>
                </c:pt>
                <c:pt idx="2327">
                  <c:v>56.945713210481351</c:v>
                </c:pt>
                <c:pt idx="2328">
                  <c:v>54.775288187299509</c:v>
                </c:pt>
                <c:pt idx="2329">
                  <c:v>52.237266290089302</c:v>
                </c:pt>
                <c:pt idx="2330">
                  <c:v>49.285827119677286</c:v>
                </c:pt>
                <c:pt idx="2331">
                  <c:v>45.958463394869213</c:v>
                </c:pt>
                <c:pt idx="2332">
                  <c:v>42.413596794931323</c:v>
                </c:pt>
                <c:pt idx="2333">
                  <c:v>38.250730354207661</c:v>
                </c:pt>
                <c:pt idx="2334">
                  <c:v>33.258672208364409</c:v>
                </c:pt>
                <c:pt idx="2335">
                  <c:v>27.360647077419323</c:v>
                </c:pt>
                <c:pt idx="2336">
                  <c:v>19.565141246176935</c:v>
                </c:pt>
                <c:pt idx="2337">
                  <c:v>0.14463436817963551</c:v>
                </c:pt>
                <c:pt idx="2338">
                  <c:v>4.3463530105455894E-4</c:v>
                </c:pt>
                <c:pt idx="2339">
                  <c:v>4.3212193207381152E-4</c:v>
                </c:pt>
                <c:pt idx="2340">
                  <c:v>4.280378092329146E-4</c:v>
                </c:pt>
                <c:pt idx="2341">
                  <c:v>4.222014422167093E-4</c:v>
                </c:pt>
                <c:pt idx="2342">
                  <c:v>4.1504609155776703E-4</c:v>
                </c:pt>
                <c:pt idx="2343">
                  <c:v>4.0604588025424369E-4</c:v>
                </c:pt>
                <c:pt idx="2344">
                  <c:v>3.9651881267291318E-4</c:v>
                </c:pt>
                <c:pt idx="2345">
                  <c:v>3.8521908741002893E-4</c:v>
                </c:pt>
                <c:pt idx="2346">
                  <c:v>3.7529435469549436E-4</c:v>
                </c:pt>
                <c:pt idx="2347">
                  <c:v>3.6332806200996818E-4</c:v>
                </c:pt>
                <c:pt idx="2348">
                  <c:v>3.6997674591429945E-4</c:v>
                </c:pt>
                <c:pt idx="2349">
                  <c:v>3.7725873058499224E-4</c:v>
                </c:pt>
                <c:pt idx="2350">
                  <c:v>3.8393773576729805E-4</c:v>
                </c:pt>
                <c:pt idx="2351">
                  <c:v>3.8808712465246892E-4</c:v>
                </c:pt>
                <c:pt idx="2352">
                  <c:v>3.8882466519263087E-4</c:v>
                </c:pt>
                <c:pt idx="2353">
                  <c:v>3.9291984150975119E-4</c:v>
                </c:pt>
                <c:pt idx="2354">
                  <c:v>3.9447399034914455E-4</c:v>
                </c:pt>
                <c:pt idx="2355">
                  <c:v>4.0628129508366332E-4</c:v>
                </c:pt>
                <c:pt idx="2356">
                  <c:v>4.1581336055891791E-4</c:v>
                </c:pt>
                <c:pt idx="2357">
                  <c:v>4.2649882903929943E-4</c:v>
                </c:pt>
                <c:pt idx="2358">
                  <c:v>4.3431826315758237E-4</c:v>
                </c:pt>
                <c:pt idx="2359">
                  <c:v>4.3931541028361114E-4</c:v>
                </c:pt>
                <c:pt idx="2360">
                  <c:v>4.4481367673064555E-4</c:v>
                </c:pt>
                <c:pt idx="2361">
                  <c:v>4.4880313355854249E-4</c:v>
                </c:pt>
                <c:pt idx="2362">
                  <c:v>4.5436570431698009E-4</c:v>
                </c:pt>
                <c:pt idx="2363">
                  <c:v>4.6089096505274273E-4</c:v>
                </c:pt>
                <c:pt idx="2364">
                  <c:v>4.7005258257299927E-4</c:v>
                </c:pt>
                <c:pt idx="2365">
                  <c:v>4.8097053792409052E-4</c:v>
                </c:pt>
                <c:pt idx="2366">
                  <c:v>4.9911308688618101E-4</c:v>
                </c:pt>
                <c:pt idx="2367">
                  <c:v>5.279246926033483E-4</c:v>
                </c:pt>
                <c:pt idx="2368">
                  <c:v>5.6383278192028449E-4</c:v>
                </c:pt>
                <c:pt idx="2369">
                  <c:v>5.9033449086280296E-4</c:v>
                </c:pt>
                <c:pt idx="2370">
                  <c:v>6.2055125447061927E-4</c:v>
                </c:pt>
                <c:pt idx="2371">
                  <c:v>6.4540144825010509E-4</c:v>
                </c:pt>
                <c:pt idx="2372">
                  <c:v>6.681806828407723E-4</c:v>
                </c:pt>
                <c:pt idx="2373">
                  <c:v>6.8977481243212623E-4</c:v>
                </c:pt>
                <c:pt idx="2374">
                  <c:v>7.6682129736427458E-4</c:v>
                </c:pt>
                <c:pt idx="2375">
                  <c:v>8.2983382190617906E-4</c:v>
                </c:pt>
                <c:pt idx="2376">
                  <c:v>9.0104788775602579E-4</c:v>
                </c:pt>
                <c:pt idx="2377">
                  <c:v>9.6930826527453584E-4</c:v>
                </c:pt>
                <c:pt idx="2378">
                  <c:v>1.022679131715846E-3</c:v>
                </c:pt>
                <c:pt idx="2379">
                  <c:v>1.0658516345066853E-3</c:v>
                </c:pt>
                <c:pt idx="2380">
                  <c:v>1.101206250017861E-3</c:v>
                </c:pt>
                <c:pt idx="2381">
                  <c:v>1.129953796052207E-3</c:v>
                </c:pt>
                <c:pt idx="2382">
                  <c:v>1.1484679804353594E-3</c:v>
                </c:pt>
                <c:pt idx="2383">
                  <c:v>1.1622095815753616E-3</c:v>
                </c:pt>
                <c:pt idx="2384">
                  <c:v>1.1715537516580844E-3</c:v>
                </c:pt>
                <c:pt idx="2385">
                  <c:v>1.1796647420931504E-3</c:v>
                </c:pt>
                <c:pt idx="2386">
                  <c:v>1.1801682986519498E-3</c:v>
                </c:pt>
                <c:pt idx="2387">
                  <c:v>1.1745736154965593E-3</c:v>
                </c:pt>
                <c:pt idx="2388">
                  <c:v>1.1614296292778684E-3</c:v>
                </c:pt>
                <c:pt idx="2389">
                  <c:v>1.1422849574818622E-3</c:v>
                </c:pt>
                <c:pt idx="2390">
                  <c:v>1.1188098494303237E-3</c:v>
                </c:pt>
                <c:pt idx="2391">
                  <c:v>1.0921933829696698E-3</c:v>
                </c:pt>
                <c:pt idx="2392">
                  <c:v>1.0578597984809443E-3</c:v>
                </c:pt>
                <c:pt idx="2393">
                  <c:v>1.0201067589035362E-3</c:v>
                </c:pt>
                <c:pt idx="2394">
                  <c:v>9.779475035707997E-4</c:v>
                </c:pt>
                <c:pt idx="2395">
                  <c:v>9.4160798306092738E-4</c:v>
                </c:pt>
                <c:pt idx="2396">
                  <c:v>9.04559969509845E-4</c:v>
                </c:pt>
                <c:pt idx="2397">
                  <c:v>8.7045259658541613E-4</c:v>
                </c:pt>
                <c:pt idx="2398">
                  <c:v>8.627553656820042E-4</c:v>
                </c:pt>
                <c:pt idx="2399">
                  <c:v>9.6208643589845157E-4</c:v>
                </c:pt>
                <c:pt idx="2400">
                  <c:v>1.0387434898464106E-3</c:v>
                </c:pt>
                <c:pt idx="2401">
                  <c:v>1.1789471009499475E-3</c:v>
                </c:pt>
                <c:pt idx="2402">
                  <c:v>1.4948460458205199E-3</c:v>
                </c:pt>
                <c:pt idx="2403">
                  <c:v>1.7314391436713749E-3</c:v>
                </c:pt>
                <c:pt idx="2404">
                  <c:v>2.0003320773875053E-3</c:v>
                </c:pt>
                <c:pt idx="2405">
                  <c:v>2.2182265652378528E-3</c:v>
                </c:pt>
                <c:pt idx="2406">
                  <c:v>2.4216818013919794E-3</c:v>
                </c:pt>
                <c:pt idx="2407">
                  <c:v>2.6204350288257668E-3</c:v>
                </c:pt>
                <c:pt idx="2408">
                  <c:v>2.7994371921800836E-3</c:v>
                </c:pt>
                <c:pt idx="2409">
                  <c:v>2.9484214650087625E-3</c:v>
                </c:pt>
                <c:pt idx="2410">
                  <c:v>3.0689848651979995E-3</c:v>
                </c:pt>
                <c:pt idx="2411">
                  <c:v>3.1933783867635502E-3</c:v>
                </c:pt>
                <c:pt idx="2412">
                  <c:v>3.2891786052245725E-3</c:v>
                </c:pt>
                <c:pt idx="2413">
                  <c:v>3.3633677614807256E-3</c:v>
                </c:pt>
                <c:pt idx="2414">
                  <c:v>3.4189134440938103E-3</c:v>
                </c:pt>
                <c:pt idx="2415">
                  <c:v>3.4626486548750696E-3</c:v>
                </c:pt>
                <c:pt idx="2416">
                  <c:v>3.4966315688509352E-3</c:v>
                </c:pt>
                <c:pt idx="2417">
                  <c:v>3.5650190844364413E-3</c:v>
                </c:pt>
                <c:pt idx="2418">
                  <c:v>3.6139985226102725E-3</c:v>
                </c:pt>
                <c:pt idx="2419">
                  <c:v>3.6360238347186448E-3</c:v>
                </c:pt>
                <c:pt idx="2420">
                  <c:v>3.6299437951688644E-3</c:v>
                </c:pt>
                <c:pt idx="2421">
                  <c:v>3.5985924692171251E-3</c:v>
                </c:pt>
                <c:pt idx="2422">
                  <c:v>3.5392966052692557E-3</c:v>
                </c:pt>
                <c:pt idx="2423">
                  <c:v>3.4508820856161268E-3</c:v>
                </c:pt>
                <c:pt idx="2424">
                  <c:v>3.3273466946772455E-3</c:v>
                </c:pt>
                <c:pt idx="2425">
                  <c:v>3.179883300826478E-3</c:v>
                </c:pt>
                <c:pt idx="2426">
                  <c:v>2.9876944898747809E-3</c:v>
                </c:pt>
                <c:pt idx="2427">
                  <c:v>2.74433809182333E-3</c:v>
                </c:pt>
                <c:pt idx="2428">
                  <c:v>2.4768750404104011E-3</c:v>
                </c:pt>
                <c:pt idx="2429">
                  <c:v>2.2803561110379795E-3</c:v>
                </c:pt>
                <c:pt idx="2430">
                  <c:v>2.0296379573362779E-3</c:v>
                </c:pt>
                <c:pt idx="2431">
                  <c:v>1.8099282404343427E-3</c:v>
                </c:pt>
                <c:pt idx="2432">
                  <c:v>1.719751608061373E-3</c:v>
                </c:pt>
                <c:pt idx="2433">
                  <c:v>1.6131142820601232E-3</c:v>
                </c:pt>
                <c:pt idx="2434">
                  <c:v>1.5332208896193988E-3</c:v>
                </c:pt>
                <c:pt idx="2435">
                  <c:v>1.4407900753192688E-3</c:v>
                </c:pt>
                <c:pt idx="2436">
                  <c:v>1.3512155641930803E-3</c:v>
                </c:pt>
                <c:pt idx="2437">
                  <c:v>1.274714862069094E-3</c:v>
                </c:pt>
                <c:pt idx="2438">
                  <c:v>1.2019436713606405E-3</c:v>
                </c:pt>
                <c:pt idx="2439">
                  <c:v>1.1179673616661145E-3</c:v>
                </c:pt>
                <c:pt idx="2440">
                  <c:v>1.0185416399581969E-3</c:v>
                </c:pt>
                <c:pt idx="2441">
                  <c:v>9.4537678734737062E-4</c:v>
                </c:pt>
                <c:pt idx="2442">
                  <c:v>8.5770542724452519E-4</c:v>
                </c:pt>
                <c:pt idx="2443">
                  <c:v>7.5349152834068719E-4</c:v>
                </c:pt>
                <c:pt idx="2444">
                  <c:v>6.2501270854517412E-4</c:v>
                </c:pt>
                <c:pt idx="2445">
                  <c:v>4.8262062466213908E-4</c:v>
                </c:pt>
                <c:pt idx="2446">
                  <c:v>3.2566732509145942E-4</c:v>
                </c:pt>
                <c:pt idx="2447">
                  <c:v>3.025294892096371E-4</c:v>
                </c:pt>
                <c:pt idx="2448">
                  <c:v>2.960912646759596E-4</c:v>
                </c:pt>
                <c:pt idx="2449">
                  <c:v>2.9250820202616199E-4</c:v>
                </c:pt>
                <c:pt idx="2450">
                  <c:v>2.9100129097378032E-4</c:v>
                </c:pt>
                <c:pt idx="2451">
                  <c:v>2.9075140473200508E-4</c:v>
                </c:pt>
                <c:pt idx="2452">
                  <c:v>2.9409509802270288E-4</c:v>
                </c:pt>
                <c:pt idx="2453">
                  <c:v>2.959202691377689E-4</c:v>
                </c:pt>
                <c:pt idx="2454">
                  <c:v>2.9638985121615196E-4</c:v>
                </c:pt>
                <c:pt idx="2455">
                  <c:v>2.9766308530359019E-4</c:v>
                </c:pt>
                <c:pt idx="2456">
                  <c:v>2.9964358238248901E-4</c:v>
                </c:pt>
                <c:pt idx="2457">
                  <c:v>3.0140897480326792E-4</c:v>
                </c:pt>
                <c:pt idx="2458">
                  <c:v>3.0094990513684428E-4</c:v>
                </c:pt>
                <c:pt idx="2459">
                  <c:v>2.9895358329312834E-4</c:v>
                </c:pt>
                <c:pt idx="2460">
                  <c:v>2.9619847322439843E-4</c:v>
                </c:pt>
                <c:pt idx="2461">
                  <c:v>2.9173002130951906E-4</c:v>
                </c:pt>
                <c:pt idx="2462">
                  <c:v>2.8779009536413836E-4</c:v>
                </c:pt>
                <c:pt idx="2463">
                  <c:v>2.8270284665308961E-4</c:v>
                </c:pt>
                <c:pt idx="2464">
                  <c:v>2.7561923391944285E-4</c:v>
                </c:pt>
                <c:pt idx="2465">
                  <c:v>2.6636523070216458E-4</c:v>
                </c:pt>
                <c:pt idx="2466">
                  <c:v>2.5689299291359872E-4</c:v>
                </c:pt>
                <c:pt idx="2467">
                  <c:v>2.444141089160572E-4</c:v>
                </c:pt>
                <c:pt idx="2468">
                  <c:v>2.3121212634345217E-4</c:v>
                </c:pt>
                <c:pt idx="2469">
                  <c:v>2.1508942316356727E-4</c:v>
                </c:pt>
                <c:pt idx="2470">
                  <c:v>2.0229736501936705E-4</c:v>
                </c:pt>
                <c:pt idx="2471">
                  <c:v>1.9438632211775766E-4</c:v>
                </c:pt>
                <c:pt idx="2472">
                  <c:v>1.9127556706525901E-4</c:v>
                </c:pt>
                <c:pt idx="2473">
                  <c:v>1.8826686505279624E-4</c:v>
                </c:pt>
                <c:pt idx="2474">
                  <c:v>1.861671061955411E-4</c:v>
                </c:pt>
                <c:pt idx="2475">
                  <c:v>1.8330683487687569E-4</c:v>
                </c:pt>
                <c:pt idx="2476">
                  <c:v>1.8059329325523192E-4</c:v>
                </c:pt>
                <c:pt idx="2477">
                  <c:v>1.796822274923731E-4</c:v>
                </c:pt>
                <c:pt idx="2478">
                  <c:v>1.7895443078004092E-4</c:v>
                </c:pt>
                <c:pt idx="2479">
                  <c:v>1.8009819296473331E-4</c:v>
                </c:pt>
                <c:pt idx="2480">
                  <c:v>1.813442773195174E-4</c:v>
                </c:pt>
                <c:pt idx="2481">
                  <c:v>1.826286256665837E-4</c:v>
                </c:pt>
                <c:pt idx="2482">
                  <c:v>1.8391188230488945E-4</c:v>
                </c:pt>
                <c:pt idx="2483">
                  <c:v>1.8416332698229266E-4</c:v>
                </c:pt>
                <c:pt idx="2484">
                  <c:v>1.8418930525596308E-4</c:v>
                </c:pt>
                <c:pt idx="2485">
                  <c:v>1.8587731049327943E-4</c:v>
                </c:pt>
                <c:pt idx="2486">
                  <c:v>1.9098298001559919E-4</c:v>
                </c:pt>
                <c:pt idx="2487">
                  <c:v>1.9523404388398401E-4</c:v>
                </c:pt>
                <c:pt idx="2488">
                  <c:v>1.9839465244908926E-4</c:v>
                </c:pt>
                <c:pt idx="2489">
                  <c:v>2.0053590916385973E-4</c:v>
                </c:pt>
                <c:pt idx="2490">
                  <c:v>2.0170350406074197E-4</c:v>
                </c:pt>
                <c:pt idx="2491">
                  <c:v>2.0358383425350503E-4</c:v>
                </c:pt>
                <c:pt idx="2492">
                  <c:v>2.0783132275455852E-4</c:v>
                </c:pt>
                <c:pt idx="2493">
                  <c:v>2.1183070113920294E-4</c:v>
                </c:pt>
                <c:pt idx="2494">
                  <c:v>2.1662897634633951E-4</c:v>
                </c:pt>
                <c:pt idx="2495">
                  <c:v>2.2124075812749548E-4</c:v>
                </c:pt>
                <c:pt idx="2496">
                  <c:v>2.2473519839437593E-4</c:v>
                </c:pt>
                <c:pt idx="2497">
                  <c:v>2.2723559822549266E-4</c:v>
                </c:pt>
                <c:pt idx="2498">
                  <c:v>2.2937154185547758E-4</c:v>
                </c:pt>
                <c:pt idx="2499">
                  <c:v>2.3565238024583448E-4</c:v>
                </c:pt>
                <c:pt idx="2500">
                  <c:v>2.4029738061621307E-4</c:v>
                </c:pt>
                <c:pt idx="2501">
                  <c:v>2.5114457674136953E-4</c:v>
                </c:pt>
                <c:pt idx="2502">
                  <c:v>2.6707037356855614E-4</c:v>
                </c:pt>
                <c:pt idx="2503">
                  <c:v>2.8284242031200357E-4</c:v>
                </c:pt>
                <c:pt idx="2504">
                  <c:v>2.9588427106411208E-4</c:v>
                </c:pt>
                <c:pt idx="2505">
                  <c:v>3.1103231697094156E-4</c:v>
                </c:pt>
                <c:pt idx="2506">
                  <c:v>3.2897425784485853E-4</c:v>
                </c:pt>
                <c:pt idx="2507">
                  <c:v>3.4427726592656737E-4</c:v>
                </c:pt>
                <c:pt idx="2508">
                  <c:v>3.5796590256616478E-4</c:v>
                </c:pt>
                <c:pt idx="2509">
                  <c:v>3.7053004069743353E-4</c:v>
                </c:pt>
                <c:pt idx="2510">
                  <c:v>3.8237557299686009E-4</c:v>
                </c:pt>
                <c:pt idx="2511">
                  <c:v>3.9173395990713643E-4</c:v>
                </c:pt>
                <c:pt idx="2512">
                  <c:v>3.9890000893564247E-4</c:v>
                </c:pt>
                <c:pt idx="2513">
                  <c:v>4.0408756216603065E-4</c:v>
                </c:pt>
                <c:pt idx="2514">
                  <c:v>4.0745992843911589E-4</c:v>
                </c:pt>
                <c:pt idx="2515">
                  <c:v>4.0841258858002926E-4</c:v>
                </c:pt>
                <c:pt idx="2516">
                  <c:v>4.091561637029372E-4</c:v>
                </c:pt>
                <c:pt idx="2517">
                  <c:v>4.1038029206832434E-4</c:v>
                </c:pt>
                <c:pt idx="2518">
                  <c:v>4.0914273327089087E-4</c:v>
                </c:pt>
                <c:pt idx="2519">
                  <c:v>4.0542681167107667E-4</c:v>
                </c:pt>
                <c:pt idx="2520">
                  <c:v>4.0187955277226547E-4</c:v>
                </c:pt>
                <c:pt idx="2521">
                  <c:v>3.9629380573835498E-4</c:v>
                </c:pt>
                <c:pt idx="2522">
                  <c:v>3.9024415186602056E-4</c:v>
                </c:pt>
                <c:pt idx="2523">
                  <c:v>3.8131637322179183E-4</c:v>
                </c:pt>
                <c:pt idx="2524">
                  <c:v>3.712220645914833E-4</c:v>
                </c:pt>
                <c:pt idx="2525">
                  <c:v>3.5845580617281669E-4</c:v>
                </c:pt>
                <c:pt idx="2526">
                  <c:v>3.5738887616143181E-4</c:v>
                </c:pt>
                <c:pt idx="2527">
                  <c:v>3.566850619122868E-4</c:v>
                </c:pt>
                <c:pt idx="2528">
                  <c:v>3.5498957576454742E-4</c:v>
                </c:pt>
                <c:pt idx="2529">
                  <c:v>3.5973088146405252E-4</c:v>
                </c:pt>
                <c:pt idx="2530">
                  <c:v>3.5923031022034576E-4</c:v>
                </c:pt>
                <c:pt idx="2531">
                  <c:v>3.6200962185786869E-4</c:v>
                </c:pt>
                <c:pt idx="2532">
                  <c:v>3.671068070464966E-4</c:v>
                </c:pt>
                <c:pt idx="2533">
                  <c:v>3.8280617082340395E-4</c:v>
                </c:pt>
                <c:pt idx="2534">
                  <c:v>3.9478086489436946E-4</c:v>
                </c:pt>
                <c:pt idx="2535">
                  <c:v>4.082288463906576E-4</c:v>
                </c:pt>
                <c:pt idx="2536">
                  <c:v>4.2952525396683957E-4</c:v>
                </c:pt>
                <c:pt idx="2537">
                  <c:v>4.520897856948348E-4</c:v>
                </c:pt>
                <c:pt idx="2538">
                  <c:v>4.7283219954358875E-4</c:v>
                </c:pt>
                <c:pt idx="2539">
                  <c:v>4.886331302779664E-4</c:v>
                </c:pt>
                <c:pt idx="2540">
                  <c:v>5.0250627364340601E-4</c:v>
                </c:pt>
                <c:pt idx="2541">
                  <c:v>5.1420993026049609E-4</c:v>
                </c:pt>
                <c:pt idx="2542">
                  <c:v>5.2215700278078199E-4</c:v>
                </c:pt>
                <c:pt idx="2543">
                  <c:v>5.272835643754778E-4</c:v>
                </c:pt>
                <c:pt idx="2544">
                  <c:v>5.2954819974972589E-4</c:v>
                </c:pt>
                <c:pt idx="2545">
                  <c:v>5.2816834029118529E-4</c:v>
                </c:pt>
                <c:pt idx="2546">
                  <c:v>5.2393431797622238E-4</c:v>
                </c:pt>
                <c:pt idx="2547">
                  <c:v>5.1848595224832431E-4</c:v>
                </c:pt>
                <c:pt idx="2548">
                  <c:v>5.0955714364881951E-4</c:v>
                </c:pt>
                <c:pt idx="2549">
                  <c:v>4.9638760198471993E-4</c:v>
                </c:pt>
                <c:pt idx="2550">
                  <c:v>4.830354100192553E-4</c:v>
                </c:pt>
                <c:pt idx="2551">
                  <c:v>4.6600137198697547E-4</c:v>
                </c:pt>
                <c:pt idx="2552">
                  <c:v>4.4642772152810544E-4</c:v>
                </c:pt>
                <c:pt idx="2553">
                  <c:v>4.2288484952119921E-4</c:v>
                </c:pt>
                <c:pt idx="2554">
                  <c:v>3.996580970917313E-4</c:v>
                </c:pt>
                <c:pt idx="2555">
                  <c:v>3.6836648333780518E-4</c:v>
                </c:pt>
                <c:pt idx="2556">
                  <c:v>3.5610880233648094E-4</c:v>
                </c:pt>
                <c:pt idx="2557">
                  <c:v>3.4489735040397313E-4</c:v>
                </c:pt>
                <c:pt idx="2558">
                  <c:v>3.3635864812505729E-4</c:v>
                </c:pt>
                <c:pt idx="2559">
                  <c:v>3.3096228093362713E-4</c:v>
                </c:pt>
                <c:pt idx="2560">
                  <c:v>3.2636621964417841E-4</c:v>
                </c:pt>
                <c:pt idx="2561">
                  <c:v>3.2442014318107893E-4</c:v>
                </c:pt>
                <c:pt idx="2562">
                  <c:v>3.176494332474095E-4</c:v>
                </c:pt>
                <c:pt idx="2563">
                  <c:v>3.1936752115668181E-4</c:v>
                </c:pt>
                <c:pt idx="2564">
                  <c:v>3.1863391440559001E-4</c:v>
                </c:pt>
                <c:pt idx="2565">
                  <c:v>3.1659157179312572E-4</c:v>
                </c:pt>
                <c:pt idx="2566">
                  <c:v>3.1879452280996596E-4</c:v>
                </c:pt>
                <c:pt idx="2567">
                  <c:v>3.2332602676573804E-4</c:v>
                </c:pt>
                <c:pt idx="2568">
                  <c:v>3.2814429982176111E-4</c:v>
                </c:pt>
                <c:pt idx="2569">
                  <c:v>3.3278885423618601E-4</c:v>
                </c:pt>
                <c:pt idx="2570">
                  <c:v>3.3607214804843747E-4</c:v>
                </c:pt>
                <c:pt idx="2571">
                  <c:v>3.3958900036547344E-4</c:v>
                </c:pt>
                <c:pt idx="2572">
                  <c:v>3.4122886754803846E-4</c:v>
                </c:pt>
                <c:pt idx="2573">
                  <c:v>3.4249250769380666E-4</c:v>
                </c:pt>
                <c:pt idx="2574">
                  <c:v>3.4407606861352813E-4</c:v>
                </c:pt>
                <c:pt idx="2575">
                  <c:v>3.4519871093980216E-4</c:v>
                </c:pt>
                <c:pt idx="2576">
                  <c:v>3.4499148551278823E-4</c:v>
                </c:pt>
                <c:pt idx="2577">
                  <c:v>3.419582149857723E-4</c:v>
                </c:pt>
                <c:pt idx="2578">
                  <c:v>3.3746438357812108E-4</c:v>
                </c:pt>
                <c:pt idx="2579">
                  <c:v>3.3187214353009589E-4</c:v>
                </c:pt>
                <c:pt idx="2580">
                  <c:v>3.2356624652336646E-4</c:v>
                </c:pt>
                <c:pt idx="2581">
                  <c:v>3.1540189083273861E-4</c:v>
                </c:pt>
                <c:pt idx="2582">
                  <c:v>3.0487890122175056E-4</c:v>
                </c:pt>
                <c:pt idx="2583">
                  <c:v>2.9193823258385343E-4</c:v>
                </c:pt>
                <c:pt idx="2584">
                  <c:v>2.8621303246377413E-4</c:v>
                </c:pt>
                <c:pt idx="2585">
                  <c:v>2.7792639054918908E-4</c:v>
                </c:pt>
                <c:pt idx="2586">
                  <c:v>2.7013545389464893E-4</c:v>
                </c:pt>
                <c:pt idx="2587">
                  <c:v>2.6102603995700204E-4</c:v>
                </c:pt>
                <c:pt idx="2588">
                  <c:v>2.5256897349122264E-4</c:v>
                </c:pt>
                <c:pt idx="2589">
                  <c:v>2.4397462752373035E-4</c:v>
                </c:pt>
                <c:pt idx="2590">
                  <c:v>2.3848312240768617E-4</c:v>
                </c:pt>
                <c:pt idx="2591">
                  <c:v>2.3774970737606201E-4</c:v>
                </c:pt>
                <c:pt idx="2592">
                  <c:v>2.3676367393252092E-4</c:v>
                </c:pt>
                <c:pt idx="2593">
                  <c:v>2.3473073216506279E-4</c:v>
                </c:pt>
                <c:pt idx="2594">
                  <c:v>2.3239458917774018E-4</c:v>
                </c:pt>
                <c:pt idx="2595">
                  <c:v>2.3459913152132952E-4</c:v>
                </c:pt>
                <c:pt idx="2596">
                  <c:v>2.3595663242892285E-4</c:v>
                </c:pt>
                <c:pt idx="2597">
                  <c:v>2.3735337777485761E-4</c:v>
                </c:pt>
                <c:pt idx="2598">
                  <c:v>2.3780635421928554E-4</c:v>
                </c:pt>
                <c:pt idx="2599">
                  <c:v>2.3839377099858013E-4</c:v>
                </c:pt>
                <c:pt idx="2600">
                  <c:v>2.4684689031677235E-4</c:v>
                </c:pt>
                <c:pt idx="2601">
                  <c:v>2.5464930051752826E-4</c:v>
                </c:pt>
                <c:pt idx="2602">
                  <c:v>2.6102627538195295E-4</c:v>
                </c:pt>
                <c:pt idx="2603">
                  <c:v>2.6497547695658575E-4</c:v>
                </c:pt>
                <c:pt idx="2604">
                  <c:v>2.7024378512360841E-4</c:v>
                </c:pt>
                <c:pt idx="2605">
                  <c:v>2.7683961422125607E-4</c:v>
                </c:pt>
                <c:pt idx="2606">
                  <c:v>2.8301826929734658E-4</c:v>
                </c:pt>
                <c:pt idx="2607">
                  <c:v>2.8636921693072552E-4</c:v>
                </c:pt>
                <c:pt idx="2608">
                  <c:v>2.8847208360235042E-4</c:v>
                </c:pt>
                <c:pt idx="2609">
                  <c:v>2.9104882457982594E-4</c:v>
                </c:pt>
                <c:pt idx="2610">
                  <c:v>2.919621285004439E-4</c:v>
                </c:pt>
                <c:pt idx="2611">
                  <c:v>2.9431045354015264E-4</c:v>
                </c:pt>
                <c:pt idx="2612">
                  <c:v>2.9527492419664553E-4</c:v>
                </c:pt>
                <c:pt idx="2613">
                  <c:v>2.9487823013987362E-4</c:v>
                </c:pt>
                <c:pt idx="2614">
                  <c:v>2.9390597064155114E-4</c:v>
                </c:pt>
                <c:pt idx="2615">
                  <c:v>2.9231198646980305E-4</c:v>
                </c:pt>
                <c:pt idx="2616">
                  <c:v>2.8999304573458973E-4</c:v>
                </c:pt>
                <c:pt idx="2617">
                  <c:v>2.8620800963094652E-4</c:v>
                </c:pt>
                <c:pt idx="2618">
                  <c:v>2.8154569735893586E-4</c:v>
                </c:pt>
                <c:pt idx="2619">
                  <c:v>2.7522014930962294E-4</c:v>
                </c:pt>
                <c:pt idx="2620">
                  <c:v>2.6712794998466117E-4</c:v>
                </c:pt>
                <c:pt idx="2621">
                  <c:v>2.5773280324291098E-4</c:v>
                </c:pt>
                <c:pt idx="2622">
                  <c:v>2.472350548836335E-4</c:v>
                </c:pt>
                <c:pt idx="2623">
                  <c:v>2.3443604976777693E-4</c:v>
                </c:pt>
                <c:pt idx="2624">
                  <c:v>2.2021136550519907E-4</c:v>
                </c:pt>
                <c:pt idx="2625">
                  <c:v>2.1234301049442159E-4</c:v>
                </c:pt>
                <c:pt idx="2626">
                  <c:v>2.0386497814413074E-4</c:v>
                </c:pt>
                <c:pt idx="2627">
                  <c:v>1.9593343431446435E-4</c:v>
                </c:pt>
                <c:pt idx="2628">
                  <c:v>1.8640633373278009E-4</c:v>
                </c:pt>
                <c:pt idx="2629">
                  <c:v>1.7370636350641738E-4</c:v>
                </c:pt>
                <c:pt idx="2630">
                  <c:v>1.6995589600221934E-4</c:v>
                </c:pt>
                <c:pt idx="2631">
                  <c:v>1.6731502706667444E-4</c:v>
                </c:pt>
                <c:pt idx="2632">
                  <c:v>1.7137188297717071E-4</c:v>
                </c:pt>
                <c:pt idx="2633">
                  <c:v>1.8372663983241385E-4</c:v>
                </c:pt>
                <c:pt idx="2634">
                  <c:v>2.0835507071130107E-4</c:v>
                </c:pt>
                <c:pt idx="2635">
                  <c:v>2.29551707622913E-4</c:v>
                </c:pt>
                <c:pt idx="2636">
                  <c:v>2.4761958474755092E-4</c:v>
                </c:pt>
                <c:pt idx="2637">
                  <c:v>2.6272769382348888E-4</c:v>
                </c:pt>
                <c:pt idx="2638">
                  <c:v>2.7533554488345301E-4</c:v>
                </c:pt>
                <c:pt idx="2639">
                  <c:v>2.8674275727760151E-4</c:v>
                </c:pt>
                <c:pt idx="2640">
                  <c:v>2.9606776145309574E-4</c:v>
                </c:pt>
                <c:pt idx="2641">
                  <c:v>3.0612169092404234E-4</c:v>
                </c:pt>
                <c:pt idx="2642">
                  <c:v>3.1497339311628347E-4</c:v>
                </c:pt>
                <c:pt idx="2643">
                  <c:v>3.2097174914238184E-4</c:v>
                </c:pt>
                <c:pt idx="2644">
                  <c:v>3.2514821505235958E-4</c:v>
                </c:pt>
                <c:pt idx="2645">
                  <c:v>3.3060039760749647E-4</c:v>
                </c:pt>
                <c:pt idx="2646">
                  <c:v>3.3484183623138714E-4</c:v>
                </c:pt>
                <c:pt idx="2647">
                  <c:v>3.3734521432847062E-4</c:v>
                </c:pt>
                <c:pt idx="2648">
                  <c:v>3.3951754744499858E-4</c:v>
                </c:pt>
                <c:pt idx="2649">
                  <c:v>3.4785096927978244E-4</c:v>
                </c:pt>
                <c:pt idx="2650">
                  <c:v>3.5707165527312356E-4</c:v>
                </c:pt>
                <c:pt idx="2651">
                  <c:v>3.676786611013453E-4</c:v>
                </c:pt>
                <c:pt idx="2652">
                  <c:v>3.7514139111525683E-4</c:v>
                </c:pt>
                <c:pt idx="2653">
                  <c:v>3.7971947647872869E-4</c:v>
                </c:pt>
                <c:pt idx="2654">
                  <c:v>3.8138186105404759E-4</c:v>
                </c:pt>
                <c:pt idx="2655">
                  <c:v>3.8105366040117798E-4</c:v>
                </c:pt>
                <c:pt idx="2656">
                  <c:v>3.7799993525123991E-4</c:v>
                </c:pt>
                <c:pt idx="2657">
                  <c:v>3.7214742274022214E-4</c:v>
                </c:pt>
                <c:pt idx="2658">
                  <c:v>3.6333949003139189E-4</c:v>
                </c:pt>
                <c:pt idx="2659">
                  <c:v>3.5137316355435581E-4</c:v>
                </c:pt>
                <c:pt idx="2660">
                  <c:v>3.3763334526865785E-4</c:v>
                </c:pt>
                <c:pt idx="2661">
                  <c:v>3.2395597049136903E-4</c:v>
                </c:pt>
                <c:pt idx="2662">
                  <c:v>3.1820305214108456E-4</c:v>
                </c:pt>
                <c:pt idx="2663">
                  <c:v>3.1792237672835624E-4</c:v>
                </c:pt>
                <c:pt idx="2664">
                  <c:v>3.2407525930484637E-4</c:v>
                </c:pt>
                <c:pt idx="2665">
                  <c:v>3.2889282698237191E-4</c:v>
                </c:pt>
                <c:pt idx="2666">
                  <c:v>3.3230570770786299E-4</c:v>
                </c:pt>
                <c:pt idx="2667">
                  <c:v>3.3346592321500642E-4</c:v>
                </c:pt>
                <c:pt idx="2668">
                  <c:v>3.3316352024664886E-4</c:v>
                </c:pt>
                <c:pt idx="2669">
                  <c:v>3.3143636452001758E-4</c:v>
                </c:pt>
                <c:pt idx="2670">
                  <c:v>3.2747386046579985E-4</c:v>
                </c:pt>
                <c:pt idx="2671">
                  <c:v>3.2385127138968265E-4</c:v>
                </c:pt>
                <c:pt idx="2672">
                  <c:v>3.2860783302383147E-4</c:v>
                </c:pt>
                <c:pt idx="2673">
                  <c:v>3.3126142375592424E-4</c:v>
                </c:pt>
                <c:pt idx="2674">
                  <c:v>3.4589358890892494E-4</c:v>
                </c:pt>
                <c:pt idx="2675">
                  <c:v>3.6597229578926369E-4</c:v>
                </c:pt>
                <c:pt idx="2676">
                  <c:v>3.9446739032168059E-4</c:v>
                </c:pt>
                <c:pt idx="2677">
                  <c:v>4.1549946763394746E-4</c:v>
                </c:pt>
                <c:pt idx="2678">
                  <c:v>4.3198792471954713E-4</c:v>
                </c:pt>
                <c:pt idx="2679">
                  <c:v>4.5050397044541781E-4</c:v>
                </c:pt>
                <c:pt idx="2680">
                  <c:v>4.6885656736367955E-4</c:v>
                </c:pt>
                <c:pt idx="2681">
                  <c:v>4.862202899332805E-4</c:v>
                </c:pt>
                <c:pt idx="2682">
                  <c:v>4.9969920904314709E-4</c:v>
                </c:pt>
                <c:pt idx="2683">
                  <c:v>5.1117047860757949E-4</c:v>
                </c:pt>
                <c:pt idx="2684">
                  <c:v>5.1902284844680593E-4</c:v>
                </c:pt>
                <c:pt idx="2685">
                  <c:v>5.2417243481438214E-4</c:v>
                </c:pt>
                <c:pt idx="2686">
                  <c:v>5.2588900949641373E-4</c:v>
                </c:pt>
                <c:pt idx="2687">
                  <c:v>5.248765277459707E-4</c:v>
                </c:pt>
                <c:pt idx="2688">
                  <c:v>5.2033961178785386E-4</c:v>
                </c:pt>
                <c:pt idx="2689">
                  <c:v>5.1219395294699755E-4</c:v>
                </c:pt>
                <c:pt idx="2690">
                  <c:v>5.0694225893482315E-4</c:v>
                </c:pt>
                <c:pt idx="2691">
                  <c:v>5.0123528976437617E-4</c:v>
                </c:pt>
                <c:pt idx="2692">
                  <c:v>4.9673520858222278E-4</c:v>
                </c:pt>
                <c:pt idx="2693">
                  <c:v>4.896496312050665E-4</c:v>
                </c:pt>
                <c:pt idx="2694">
                  <c:v>4.8003737746509856E-4</c:v>
                </c:pt>
                <c:pt idx="2695">
                  <c:v>4.6786403274506118E-4</c:v>
                </c:pt>
                <c:pt idx="2696">
                  <c:v>4.530204278935852E-4</c:v>
                </c:pt>
                <c:pt idx="2697">
                  <c:v>4.3429018934339241E-4</c:v>
                </c:pt>
                <c:pt idx="2698">
                  <c:v>4.1227964566389961E-4</c:v>
                </c:pt>
                <c:pt idx="2699">
                  <c:v>3.8531418959712559E-4</c:v>
                </c:pt>
                <c:pt idx="2700">
                  <c:v>3.5236484019718096E-4</c:v>
                </c:pt>
                <c:pt idx="2701">
                  <c:v>3.1142623092649891E-4</c:v>
                </c:pt>
                <c:pt idx="2702">
                  <c:v>2.7953262337874888E-4</c:v>
                </c:pt>
                <c:pt idx="2703">
                  <c:v>2.4287021164255337E-4</c:v>
                </c:pt>
                <c:pt idx="2704">
                  <c:v>2.2248748302697898E-4</c:v>
                </c:pt>
                <c:pt idx="2705">
                  <c:v>2.0918809449946022E-4</c:v>
                </c:pt>
                <c:pt idx="2706">
                  <c:v>2.1028636659369492E-4</c:v>
                </c:pt>
                <c:pt idx="2707">
                  <c:v>2.2365886009652829E-4</c:v>
                </c:pt>
                <c:pt idx="2708">
                  <c:v>2.6341724779825685E-4</c:v>
                </c:pt>
                <c:pt idx="2709">
                  <c:v>3.1794666226365483E-4</c:v>
                </c:pt>
                <c:pt idx="2710">
                  <c:v>3.9773407681958646E-4</c:v>
                </c:pt>
                <c:pt idx="2711">
                  <c:v>4.6128744257763069E-4</c:v>
                </c:pt>
                <c:pt idx="2712">
                  <c:v>5.1163623679243537E-4</c:v>
                </c:pt>
                <c:pt idx="2713">
                  <c:v>5.7365551963867352E-4</c:v>
                </c:pt>
                <c:pt idx="2714">
                  <c:v>6.2369044395134616E-4</c:v>
                </c:pt>
                <c:pt idx="2715">
                  <c:v>6.6496255521605505E-4</c:v>
                </c:pt>
                <c:pt idx="2716">
                  <c:v>6.9963204742787787E-4</c:v>
                </c:pt>
                <c:pt idx="2717">
                  <c:v>7.2811650956426687E-4</c:v>
                </c:pt>
                <c:pt idx="2718">
                  <c:v>7.514891039911122E-4</c:v>
                </c:pt>
                <c:pt idx="2719">
                  <c:v>7.6939913592672174E-4</c:v>
                </c:pt>
                <c:pt idx="2720">
                  <c:v>7.8641703783485989E-4</c:v>
                </c:pt>
                <c:pt idx="2721">
                  <c:v>8.0079778185816264E-4</c:v>
                </c:pt>
                <c:pt idx="2722">
                  <c:v>8.1166686563505903E-4</c:v>
                </c:pt>
                <c:pt idx="2723">
                  <c:v>8.1844050265396893E-4</c:v>
                </c:pt>
                <c:pt idx="2724">
                  <c:v>8.2077212193396639E-4</c:v>
                </c:pt>
                <c:pt idx="2725">
                  <c:v>8.1925775887633438E-4</c:v>
                </c:pt>
                <c:pt idx="2726">
                  <c:v>8.1379240169176506E-4</c:v>
                </c:pt>
                <c:pt idx="2727">
                  <c:v>8.0415168244871128E-4</c:v>
                </c:pt>
                <c:pt idx="2728">
                  <c:v>7.8961708539300999E-4</c:v>
                </c:pt>
                <c:pt idx="2729">
                  <c:v>7.7035753192958181E-4</c:v>
                </c:pt>
                <c:pt idx="2730">
                  <c:v>7.454866398652495E-4</c:v>
                </c:pt>
                <c:pt idx="2731">
                  <c:v>7.1388676622100499E-4</c:v>
                </c:pt>
                <c:pt idx="2732">
                  <c:v>6.7560499056449491E-4</c:v>
                </c:pt>
                <c:pt idx="2733">
                  <c:v>6.2887503795028797E-4</c:v>
                </c:pt>
                <c:pt idx="2734">
                  <c:v>5.730425083433358E-4</c:v>
                </c:pt>
                <c:pt idx="2735">
                  <c:v>5.0687324766395068E-4</c:v>
                </c:pt>
                <c:pt idx="2736">
                  <c:v>4.2993427296029812E-4</c:v>
                </c:pt>
                <c:pt idx="2737">
                  <c:v>3.544715858108912E-4</c:v>
                </c:pt>
                <c:pt idx="2738">
                  <c:v>2.9683029390090561E-4</c:v>
                </c:pt>
                <c:pt idx="2739">
                  <c:v>2.5196419335722533E-4</c:v>
                </c:pt>
                <c:pt idx="2740">
                  <c:v>2.3511800789872216E-4</c:v>
                </c:pt>
                <c:pt idx="2741">
                  <c:v>2.1817058556298708E-4</c:v>
                </c:pt>
                <c:pt idx="2742">
                  <c:v>1.968364069121756E-4</c:v>
                </c:pt>
                <c:pt idx="2743">
                  <c:v>1.9968170618671159E-4</c:v>
                </c:pt>
                <c:pt idx="2744">
                  <c:v>2.0116621402529552E-4</c:v>
                </c:pt>
                <c:pt idx="2745">
                  <c:v>2.0137527878375346E-4</c:v>
                </c:pt>
                <c:pt idx="2746">
                  <c:v>2.01271759986633E-4</c:v>
                </c:pt>
                <c:pt idx="2747">
                  <c:v>1.9992467529689669E-4</c:v>
                </c:pt>
                <c:pt idx="2748">
                  <c:v>1.9916675778012925E-4</c:v>
                </c:pt>
                <c:pt idx="2749">
                  <c:v>1.9809874284037993E-4</c:v>
                </c:pt>
                <c:pt idx="2750">
                  <c:v>1.9762973114374809E-4</c:v>
                </c:pt>
                <c:pt idx="2751">
                  <c:v>1.9874301705549092E-4</c:v>
                </c:pt>
                <c:pt idx="2752">
                  <c:v>1.9980193295040616E-4</c:v>
                </c:pt>
                <c:pt idx="2753">
                  <c:v>2.0166817462948582E-4</c:v>
                </c:pt>
                <c:pt idx="2754">
                  <c:v>2.250874295144203E-4</c:v>
                </c:pt>
                <c:pt idx="2755">
                  <c:v>2.4455308125875098E-4</c:v>
                </c:pt>
                <c:pt idx="2756">
                  <c:v>2.6576521445630271E-4</c:v>
                </c:pt>
                <c:pt idx="2757">
                  <c:v>3.0119475773960778E-4</c:v>
                </c:pt>
                <c:pt idx="2758">
                  <c:v>3.2966488630081331E-4</c:v>
                </c:pt>
                <c:pt idx="2759">
                  <c:v>3.6651055360667332E-4</c:v>
                </c:pt>
                <c:pt idx="2760">
                  <c:v>3.9767257172987949E-4</c:v>
                </c:pt>
                <c:pt idx="2761">
                  <c:v>4.3140027404428848E-4</c:v>
                </c:pt>
                <c:pt idx="2762">
                  <c:v>4.7163431299401072E-4</c:v>
                </c:pt>
                <c:pt idx="2763">
                  <c:v>5.053050059158963E-4</c:v>
                </c:pt>
                <c:pt idx="2764">
                  <c:v>5.3361047393500562E-4</c:v>
                </c:pt>
                <c:pt idx="2765">
                  <c:v>5.5631747034400514E-4</c:v>
                </c:pt>
                <c:pt idx="2766">
                  <c:v>5.7464296876832521E-4</c:v>
                </c:pt>
                <c:pt idx="2767">
                  <c:v>5.8916032456750094E-4</c:v>
                </c:pt>
                <c:pt idx="2768">
                  <c:v>5.9962487846656868E-4</c:v>
                </c:pt>
                <c:pt idx="2769">
                  <c:v>6.056021978161207E-4</c:v>
                </c:pt>
                <c:pt idx="2770">
                  <c:v>6.084339227018364E-4</c:v>
                </c:pt>
                <c:pt idx="2771">
                  <c:v>6.0814049010966375E-4</c:v>
                </c:pt>
                <c:pt idx="2772">
                  <c:v>6.0338697665040912E-4</c:v>
                </c:pt>
                <c:pt idx="2773">
                  <c:v>6.0061132940024918E-4</c:v>
                </c:pt>
                <c:pt idx="2774">
                  <c:v>5.9397419638945259E-4</c:v>
                </c:pt>
                <c:pt idx="2775">
                  <c:v>5.839863675421974E-4</c:v>
                </c:pt>
                <c:pt idx="2776">
                  <c:v>5.704522907626564E-4</c:v>
                </c:pt>
                <c:pt idx="2777">
                  <c:v>5.5311104136059747E-4</c:v>
                </c:pt>
                <c:pt idx="2778">
                  <c:v>5.3258383724282151E-4</c:v>
                </c:pt>
                <c:pt idx="2779">
                  <c:v>5.0907000548500191E-4</c:v>
                </c:pt>
                <c:pt idx="2780">
                  <c:v>4.8053675421299479E-4</c:v>
                </c:pt>
                <c:pt idx="2781">
                  <c:v>4.474924379124349E-4</c:v>
                </c:pt>
                <c:pt idx="2782">
                  <c:v>4.0687209750947127E-4</c:v>
                </c:pt>
                <c:pt idx="2783">
                  <c:v>3.5993056398940125E-4</c:v>
                </c:pt>
                <c:pt idx="2784">
                  <c:v>3.3249450010408859E-4</c:v>
                </c:pt>
                <c:pt idx="2785">
                  <c:v>2.985474598588181E-4</c:v>
                </c:pt>
                <c:pt idx="2786">
                  <c:v>2.6452896598077718E-4</c:v>
                </c:pt>
                <c:pt idx="2787">
                  <c:v>2.6918848160899705E-4</c:v>
                </c:pt>
                <c:pt idx="2788">
                  <c:v>2.6798460004866953E-4</c:v>
                </c:pt>
                <c:pt idx="2789">
                  <c:v>2.7486306090214512E-4</c:v>
                </c:pt>
                <c:pt idx="2790">
                  <c:v>2.7977576324170363E-4</c:v>
                </c:pt>
                <c:pt idx="2791">
                  <c:v>2.896632408789971E-4</c:v>
                </c:pt>
                <c:pt idx="2792">
                  <c:v>3.0872400590498502E-4</c:v>
                </c:pt>
                <c:pt idx="2793">
                  <c:v>3.2506618246468648E-4</c:v>
                </c:pt>
                <c:pt idx="2794">
                  <c:v>3.4935056265149002E-4</c:v>
                </c:pt>
                <c:pt idx="2795">
                  <c:v>3.8261469306486432E-4</c:v>
                </c:pt>
                <c:pt idx="2796">
                  <c:v>4.1657319433422612E-4</c:v>
                </c:pt>
                <c:pt idx="2797">
                  <c:v>4.4658298365400851E-4</c:v>
                </c:pt>
                <c:pt idx="2798">
                  <c:v>4.7215129693335028E-4</c:v>
                </c:pt>
                <c:pt idx="2799">
                  <c:v>4.9296784614332378E-4</c:v>
                </c:pt>
                <c:pt idx="2800">
                  <c:v>5.1844454970756068E-4</c:v>
                </c:pt>
                <c:pt idx="2801">
                  <c:v>5.3975290939568387E-4</c:v>
                </c:pt>
                <c:pt idx="2802">
                  <c:v>5.6000078187860641E-4</c:v>
                </c:pt>
                <c:pt idx="2803">
                  <c:v>5.8163205865898989E-4</c:v>
                </c:pt>
                <c:pt idx="2804">
                  <c:v>6.0186535114039848E-4</c:v>
                </c:pt>
                <c:pt idx="2805">
                  <c:v>6.2193474390071857E-4</c:v>
                </c:pt>
                <c:pt idx="2806">
                  <c:v>6.4048096190966717E-4</c:v>
                </c:pt>
                <c:pt idx="2807">
                  <c:v>6.5391201991810361E-4</c:v>
                </c:pt>
                <c:pt idx="2808">
                  <c:v>6.6159958200794641E-4</c:v>
                </c:pt>
                <c:pt idx="2809">
                  <c:v>6.6528374442176449E-4</c:v>
                </c:pt>
                <c:pt idx="2810">
                  <c:v>6.6422961166138627E-4</c:v>
                </c:pt>
                <c:pt idx="2811">
                  <c:v>6.6008660530513842E-4</c:v>
                </c:pt>
                <c:pt idx="2812">
                  <c:v>6.5117826184673752E-4</c:v>
                </c:pt>
                <c:pt idx="2813">
                  <c:v>6.3749049956642295E-4</c:v>
                </c:pt>
                <c:pt idx="2814">
                  <c:v>6.1948836266056907E-4</c:v>
                </c:pt>
                <c:pt idx="2815">
                  <c:v>5.9445141571699009E-4</c:v>
                </c:pt>
                <c:pt idx="2816">
                  <c:v>5.6557096525477189E-4</c:v>
                </c:pt>
                <c:pt idx="2817">
                  <c:v>5.5378738124669548E-4</c:v>
                </c:pt>
                <c:pt idx="2818">
                  <c:v>5.3794481724008479E-4</c:v>
                </c:pt>
                <c:pt idx="2819">
                  <c:v>5.1765005074293701E-4</c:v>
                </c:pt>
                <c:pt idx="2820">
                  <c:v>4.9347974826735987E-4</c:v>
                </c:pt>
                <c:pt idx="2821">
                  <c:v>4.6437004077139573E-4</c:v>
                </c:pt>
                <c:pt idx="2822">
                  <c:v>4.3836941736465816E-4</c:v>
                </c:pt>
                <c:pt idx="2823">
                  <c:v>4.1524576530904407E-4</c:v>
                </c:pt>
                <c:pt idx="2824">
                  <c:v>4.015201641763175E-4</c:v>
                </c:pt>
                <c:pt idx="2825">
                  <c:v>3.9526456921634196E-4</c:v>
                </c:pt>
                <c:pt idx="2826">
                  <c:v>3.9113393161177622E-4</c:v>
                </c:pt>
                <c:pt idx="2827">
                  <c:v>3.8550818173087428E-4</c:v>
                </c:pt>
                <c:pt idx="2828">
                  <c:v>3.7814988723135657E-4</c:v>
                </c:pt>
                <c:pt idx="2829">
                  <c:v>3.752750765781047E-4</c:v>
                </c:pt>
                <c:pt idx="2830">
                  <c:v>3.826473597344265E-4</c:v>
                </c:pt>
                <c:pt idx="2831">
                  <c:v>3.8666426884675426E-4</c:v>
                </c:pt>
                <c:pt idx="2832">
                  <c:v>3.9249595255628984E-4</c:v>
                </c:pt>
                <c:pt idx="2833">
                  <c:v>3.9978234410793865E-4</c:v>
                </c:pt>
                <c:pt idx="2834">
                  <c:v>4.137028197297595E-4</c:v>
                </c:pt>
                <c:pt idx="2835">
                  <c:v>4.3654771350666501E-4</c:v>
                </c:pt>
                <c:pt idx="2836">
                  <c:v>4.573568975501649E-4</c:v>
                </c:pt>
                <c:pt idx="2837">
                  <c:v>4.7443083705180235E-4</c:v>
                </c:pt>
                <c:pt idx="2838">
                  <c:v>4.875894395354751E-4</c:v>
                </c:pt>
                <c:pt idx="2839">
                  <c:v>4.9703838608311133E-4</c:v>
                </c:pt>
                <c:pt idx="2840">
                  <c:v>5.0384259307065889E-4</c:v>
                </c:pt>
                <c:pt idx="2841">
                  <c:v>5.0761406159766955E-4</c:v>
                </c:pt>
                <c:pt idx="2842">
                  <c:v>5.0906547019406972E-4</c:v>
                </c:pt>
                <c:pt idx="2843">
                  <c:v>5.0763389693165759E-4</c:v>
                </c:pt>
                <c:pt idx="2844">
                  <c:v>5.0467147686516578E-4</c:v>
                </c:pt>
                <c:pt idx="2845">
                  <c:v>4.9922264736030903E-4</c:v>
                </c:pt>
                <c:pt idx="2846">
                  <c:v>4.9110614619001219E-4</c:v>
                </c:pt>
                <c:pt idx="2847">
                  <c:v>4.7947513196723742E-4</c:v>
                </c:pt>
                <c:pt idx="2848">
                  <c:v>4.6410774557519474E-4</c:v>
                </c:pt>
                <c:pt idx="2849">
                  <c:v>4.4512202602113062E-4</c:v>
                </c:pt>
                <c:pt idx="2850">
                  <c:v>4.2142531497134177E-4</c:v>
                </c:pt>
                <c:pt idx="2851">
                  <c:v>3.9032904634518173E-4</c:v>
                </c:pt>
                <c:pt idx="2852">
                  <c:v>3.6321434656260755E-4</c:v>
                </c:pt>
                <c:pt idx="2853">
                  <c:v>3.4730877519428534E-4</c:v>
                </c:pt>
                <c:pt idx="2854">
                  <c:v>3.3372352470511824E-4</c:v>
                </c:pt>
                <c:pt idx="2855">
                  <c:v>3.2259471230803173E-4</c:v>
                </c:pt>
                <c:pt idx="2856">
                  <c:v>3.0849581261629673E-4</c:v>
                </c:pt>
                <c:pt idx="2857">
                  <c:v>2.920875233574236E-4</c:v>
                </c:pt>
                <c:pt idx="2858">
                  <c:v>2.7515454141107244E-4</c:v>
                </c:pt>
                <c:pt idx="2859">
                  <c:v>2.6620183125464751E-4</c:v>
                </c:pt>
                <c:pt idx="2860">
                  <c:v>2.6088150891408988E-4</c:v>
                </c:pt>
                <c:pt idx="2861">
                  <c:v>2.5580298026348661E-4</c:v>
                </c:pt>
                <c:pt idx="2862">
                  <c:v>2.5130618515179534E-4</c:v>
                </c:pt>
                <c:pt idx="2863">
                  <c:v>2.4433723966612426E-4</c:v>
                </c:pt>
                <c:pt idx="2864">
                  <c:v>2.5188483392837098E-4</c:v>
                </c:pt>
                <c:pt idx="2865">
                  <c:v>2.6909193037716664E-4</c:v>
                </c:pt>
                <c:pt idx="2866">
                  <c:v>2.8328670900374243E-4</c:v>
                </c:pt>
                <c:pt idx="2867">
                  <c:v>2.949545060941708E-4</c:v>
                </c:pt>
                <c:pt idx="2868">
                  <c:v>3.0439093241375762E-4</c:v>
                </c:pt>
                <c:pt idx="2869">
                  <c:v>3.1109493693503242E-4</c:v>
                </c:pt>
                <c:pt idx="2870">
                  <c:v>3.2009927361572433E-4</c:v>
                </c:pt>
                <c:pt idx="2871">
                  <c:v>3.2844316477659172E-4</c:v>
                </c:pt>
                <c:pt idx="2872">
                  <c:v>3.3427473763057795E-4</c:v>
                </c:pt>
                <c:pt idx="2873">
                  <c:v>3.3778645356449008E-4</c:v>
                </c:pt>
                <c:pt idx="2874">
                  <c:v>3.4219611459156558E-4</c:v>
                </c:pt>
                <c:pt idx="2875">
                  <c:v>3.4570252006390858E-4</c:v>
                </c:pt>
                <c:pt idx="2876">
                  <c:v>3.4854246469612861E-4</c:v>
                </c:pt>
                <c:pt idx="2877">
                  <c:v>3.491515539616653E-4</c:v>
                </c:pt>
                <c:pt idx="2878">
                  <c:v>3.4762555150471939E-4</c:v>
                </c:pt>
                <c:pt idx="2879">
                  <c:v>3.4467801337245528E-4</c:v>
                </c:pt>
                <c:pt idx="2880">
                  <c:v>3.3956334650186862E-4</c:v>
                </c:pt>
                <c:pt idx="2881">
                  <c:v>3.3193192602730333E-4</c:v>
                </c:pt>
                <c:pt idx="2882">
                  <c:v>3.2328970596039473E-4</c:v>
                </c:pt>
                <c:pt idx="2883">
                  <c:v>3.3824297501248426E-4</c:v>
                </c:pt>
                <c:pt idx="2884">
                  <c:v>3.478528920969195E-4</c:v>
                </c:pt>
                <c:pt idx="2885">
                  <c:v>3.6185962246890549E-4</c:v>
                </c:pt>
                <c:pt idx="2886">
                  <c:v>3.7179567583327781E-4</c:v>
                </c:pt>
                <c:pt idx="2887">
                  <c:v>3.7884506802458797E-4</c:v>
                </c:pt>
                <c:pt idx="2888">
                  <c:v>3.8409371418809274E-4</c:v>
                </c:pt>
                <c:pt idx="2889">
                  <c:v>3.8702105375877215E-4</c:v>
                </c:pt>
                <c:pt idx="2890">
                  <c:v>4.267904916008036E-4</c:v>
                </c:pt>
                <c:pt idx="2891">
                  <c:v>4.5954907612501017E-4</c:v>
                </c:pt>
                <c:pt idx="2892">
                  <c:v>4.8772074153948929E-4</c:v>
                </c:pt>
                <c:pt idx="2893">
                  <c:v>5.0841919040926428E-4</c:v>
                </c:pt>
                <c:pt idx="2894">
                  <c:v>5.3901667589315797E-4</c:v>
                </c:pt>
                <c:pt idx="2895">
                  <c:v>5.6583406236669046E-4</c:v>
                </c:pt>
                <c:pt idx="2896">
                  <c:v>5.8780138747203112E-4</c:v>
                </c:pt>
                <c:pt idx="2897">
                  <c:v>6.1158905435568331E-4</c:v>
                </c:pt>
                <c:pt idx="2898">
                  <c:v>6.3037726519539201E-4</c:v>
                </c:pt>
                <c:pt idx="2899">
                  <c:v>6.4283501300303855E-4</c:v>
                </c:pt>
                <c:pt idx="2900">
                  <c:v>6.5350654130305499E-4</c:v>
                </c:pt>
                <c:pt idx="2901">
                  <c:v>6.6093543408051239E-4</c:v>
                </c:pt>
                <c:pt idx="2902">
                  <c:v>6.6408382776701042E-4</c:v>
                </c:pt>
                <c:pt idx="2903">
                  <c:v>6.6307597015230685E-4</c:v>
                </c:pt>
                <c:pt idx="2904">
                  <c:v>6.6062638616233094E-4</c:v>
                </c:pt>
                <c:pt idx="2905">
                  <c:v>6.5468724325679832E-4</c:v>
                </c:pt>
                <c:pt idx="2906">
                  <c:v>6.4767765546421701E-4</c:v>
                </c:pt>
                <c:pt idx="2907">
                  <c:v>6.3667721563571424E-4</c:v>
                </c:pt>
                <c:pt idx="2908">
                  <c:v>6.213626854402706E-4</c:v>
                </c:pt>
                <c:pt idx="2909">
                  <c:v>6.0069906263686326E-4</c:v>
                </c:pt>
                <c:pt idx="2910">
                  <c:v>5.7354529188098267E-4</c:v>
                </c:pt>
                <c:pt idx="2911">
                  <c:v>5.4183465402875936E-4</c:v>
                </c:pt>
                <c:pt idx="2912">
                  <c:v>5.0466795879123075E-4</c:v>
                </c:pt>
                <c:pt idx="2913">
                  <c:v>4.887302154672977E-4</c:v>
                </c:pt>
                <c:pt idx="2914">
                  <c:v>4.6804006523948604E-4</c:v>
                </c:pt>
                <c:pt idx="2915">
                  <c:v>4.4434970548152923E-4</c:v>
                </c:pt>
                <c:pt idx="2916">
                  <c:v>4.1500639597819158E-4</c:v>
                </c:pt>
                <c:pt idx="2917">
                  <c:v>3.7875049417357583E-4</c:v>
                </c:pt>
                <c:pt idx="2918">
                  <c:v>3.3393731861280885E-4</c:v>
                </c:pt>
                <c:pt idx="2919">
                  <c:v>2.7699265208213318E-4</c:v>
                </c:pt>
                <c:pt idx="2920">
                  <c:v>2.8436519864481589E-4</c:v>
                </c:pt>
                <c:pt idx="2921">
                  <c:v>2.9656055976693248E-4</c:v>
                </c:pt>
                <c:pt idx="2922">
                  <c:v>3.1040231205653251E-4</c:v>
                </c:pt>
                <c:pt idx="2923">
                  <c:v>3.2165809783043359E-4</c:v>
                </c:pt>
                <c:pt idx="2924">
                  <c:v>3.3725093407785894E-4</c:v>
                </c:pt>
                <c:pt idx="2925">
                  <c:v>3.4887583867013563E-4</c:v>
                </c:pt>
                <c:pt idx="2926">
                  <c:v>3.5969432253240175E-4</c:v>
                </c:pt>
                <c:pt idx="2927">
                  <c:v>3.7359789996048123E-4</c:v>
                </c:pt>
                <c:pt idx="2928">
                  <c:v>3.8608842240809725E-4</c:v>
                </c:pt>
                <c:pt idx="2929">
                  <c:v>3.9518094268681378E-4</c:v>
                </c:pt>
                <c:pt idx="2930">
                  <c:v>4.0322520801951454E-4</c:v>
                </c:pt>
                <c:pt idx="2931">
                  <c:v>4.0859847201301085E-4</c:v>
                </c:pt>
                <c:pt idx="2932">
                  <c:v>4.1136460034368563E-4</c:v>
                </c:pt>
                <c:pt idx="2933">
                  <c:v>4.1234688198622636E-4</c:v>
                </c:pt>
                <c:pt idx="2934">
                  <c:v>4.1146077815550341E-4</c:v>
                </c:pt>
                <c:pt idx="2935">
                  <c:v>4.0949216772644901E-4</c:v>
                </c:pt>
                <c:pt idx="2936">
                  <c:v>4.080844402006302E-4</c:v>
                </c:pt>
                <c:pt idx="2937">
                  <c:v>4.0584793031473798E-4</c:v>
                </c:pt>
                <c:pt idx="2938">
                  <c:v>4.0336356552750732E-4</c:v>
                </c:pt>
                <c:pt idx="2939">
                  <c:v>3.9919531985992758E-4</c:v>
                </c:pt>
                <c:pt idx="2940">
                  <c:v>3.9299580774752467E-4</c:v>
                </c:pt>
                <c:pt idx="2941">
                  <c:v>3.8636416636567014E-4</c:v>
                </c:pt>
                <c:pt idx="2942">
                  <c:v>3.7867489802173126E-4</c:v>
                </c:pt>
                <c:pt idx="2943">
                  <c:v>3.6820224025149029E-4</c:v>
                </c:pt>
                <c:pt idx="2944">
                  <c:v>3.6619516009201613E-4</c:v>
                </c:pt>
                <c:pt idx="2945">
                  <c:v>3.6109910324168769E-4</c:v>
                </c:pt>
                <c:pt idx="2946">
                  <c:v>3.5264318570900393E-4</c:v>
                </c:pt>
                <c:pt idx="2947">
                  <c:v>3.3960769529153232E-4</c:v>
                </c:pt>
                <c:pt idx="2948">
                  <c:v>3.2265101492254321E-4</c:v>
                </c:pt>
                <c:pt idx="2949">
                  <c:v>2.9935751021936842E-4</c:v>
                </c:pt>
                <c:pt idx="2950">
                  <c:v>2.9806913878026005E-4</c:v>
                </c:pt>
                <c:pt idx="2951">
                  <c:v>3.0207289875921746E-4</c:v>
                </c:pt>
                <c:pt idx="2952">
                  <c:v>3.0616219624305605E-4</c:v>
                </c:pt>
                <c:pt idx="2953">
                  <c:v>3.0961206800447951E-4</c:v>
                </c:pt>
                <c:pt idx="2954">
                  <c:v>3.1265874811841395E-4</c:v>
                </c:pt>
                <c:pt idx="2955">
                  <c:v>3.1377541417230851E-4</c:v>
                </c:pt>
                <c:pt idx="2956">
                  <c:v>3.1530360771104822E-4</c:v>
                </c:pt>
                <c:pt idx="2957">
                  <c:v>3.2140631866359122E-4</c:v>
                </c:pt>
                <c:pt idx="2958">
                  <c:v>3.312525190449718E-4</c:v>
                </c:pt>
                <c:pt idx="2959">
                  <c:v>3.3912761122167478E-4</c:v>
                </c:pt>
                <c:pt idx="2960">
                  <c:v>3.4570588870794092E-4</c:v>
                </c:pt>
                <c:pt idx="2961">
                  <c:v>3.4975025048706074E-4</c:v>
                </c:pt>
                <c:pt idx="2962">
                  <c:v>3.5135395406512361E-4</c:v>
                </c:pt>
                <c:pt idx="2963">
                  <c:v>3.5135026335662563E-4</c:v>
                </c:pt>
                <c:pt idx="2964">
                  <c:v>3.5716356450702768E-4</c:v>
                </c:pt>
                <c:pt idx="2965">
                  <c:v>3.6416045048103928E-4</c:v>
                </c:pt>
                <c:pt idx="2966">
                  <c:v>3.6860199260059002E-4</c:v>
                </c:pt>
                <c:pt idx="2967">
                  <c:v>3.7126145926842338E-4</c:v>
                </c:pt>
                <c:pt idx="2968">
                  <c:v>3.7223497929699868E-4</c:v>
                </c:pt>
                <c:pt idx="2969">
                  <c:v>3.7008896176791935E-4</c:v>
                </c:pt>
                <c:pt idx="2970">
                  <c:v>3.6667481009457567E-4</c:v>
                </c:pt>
                <c:pt idx="2971">
                  <c:v>3.6272859417559527E-4</c:v>
                </c:pt>
                <c:pt idx="2972">
                  <c:v>3.5489040134218335E-4</c:v>
                </c:pt>
                <c:pt idx="2973">
                  <c:v>3.4447825555979664E-4</c:v>
                </c:pt>
                <c:pt idx="2974">
                  <c:v>3.4443198863145103E-4</c:v>
                </c:pt>
                <c:pt idx="2975">
                  <c:v>3.4312965163696565E-4</c:v>
                </c:pt>
                <c:pt idx="2976">
                  <c:v>3.4132709098494044E-4</c:v>
                </c:pt>
                <c:pt idx="2977">
                  <c:v>3.3751548315580826E-4</c:v>
                </c:pt>
                <c:pt idx="2978">
                  <c:v>3.3158365435951898E-4</c:v>
                </c:pt>
                <c:pt idx="2979">
                  <c:v>3.2437089543217349E-4</c:v>
                </c:pt>
                <c:pt idx="2980">
                  <c:v>3.1680200224845666E-4</c:v>
                </c:pt>
                <c:pt idx="2981">
                  <c:v>3.0896436997734754E-4</c:v>
                </c:pt>
                <c:pt idx="2982">
                  <c:v>2.9913908466159969E-4</c:v>
                </c:pt>
                <c:pt idx="2983">
                  <c:v>2.8702712754460609E-4</c:v>
                </c:pt>
                <c:pt idx="2984">
                  <c:v>2.7343869304052355E-4</c:v>
                </c:pt>
                <c:pt idx="2985">
                  <c:v>2.5711913365540862E-4</c:v>
                </c:pt>
                <c:pt idx="2986">
                  <c:v>2.4006066114022723E-4</c:v>
                </c:pt>
                <c:pt idx="2987">
                  <c:v>2.2908330800382946E-4</c:v>
                </c:pt>
                <c:pt idx="2988">
                  <c:v>2.2247185809049646E-4</c:v>
                </c:pt>
                <c:pt idx="2989">
                  <c:v>2.1764471325163052E-4</c:v>
                </c:pt>
                <c:pt idx="2990">
                  <c:v>2.1370086635305201E-4</c:v>
                </c:pt>
                <c:pt idx="2991">
                  <c:v>2.0859458139348627E-4</c:v>
                </c:pt>
                <c:pt idx="2992">
                  <c:v>2.0529696567397516E-4</c:v>
                </c:pt>
                <c:pt idx="2993">
                  <c:v>2.014185358885866E-4</c:v>
                </c:pt>
                <c:pt idx="2994">
                  <c:v>2.1391262276701091E-4</c:v>
                </c:pt>
                <c:pt idx="2995">
                  <c:v>2.3528330156658269E-4</c:v>
                </c:pt>
                <c:pt idx="2996">
                  <c:v>2.6085166850208478E-4</c:v>
                </c:pt>
                <c:pt idx="2997">
                  <c:v>2.9348987654867676E-4</c:v>
                </c:pt>
                <c:pt idx="2998">
                  <c:v>3.2005490407819394E-4</c:v>
                </c:pt>
                <c:pt idx="2999">
                  <c:v>3.4130544100602545E-4</c:v>
                </c:pt>
                <c:pt idx="3000">
                  <c:v>3.5972076535141967E-4</c:v>
                </c:pt>
                <c:pt idx="3001">
                  <c:v>3.7583666170011343E-4</c:v>
                </c:pt>
                <c:pt idx="3002">
                  <c:v>3.8836215290004718E-4</c:v>
                </c:pt>
                <c:pt idx="3003">
                  <c:v>4.0131125914573754E-4</c:v>
                </c:pt>
                <c:pt idx="3004">
                  <c:v>4.1537570333329747E-4</c:v>
                </c:pt>
                <c:pt idx="3005">
                  <c:v>4.2727469166498581E-4</c:v>
                </c:pt>
                <c:pt idx="3006">
                  <c:v>4.4184705051985304E-4</c:v>
                </c:pt>
                <c:pt idx="3007">
                  <c:v>4.5388373287442264E-4</c:v>
                </c:pt>
                <c:pt idx="3008">
                  <c:v>4.6350195878629933E-4</c:v>
                </c:pt>
                <c:pt idx="3009">
                  <c:v>4.6995339556439472E-4</c:v>
                </c:pt>
                <c:pt idx="3010">
                  <c:v>4.7337875508794019E-4</c:v>
                </c:pt>
                <c:pt idx="3011">
                  <c:v>4.7389976874015536E-4</c:v>
                </c:pt>
                <c:pt idx="3012">
                  <c:v>4.7212171120201041E-4</c:v>
                </c:pt>
                <c:pt idx="3013">
                  <c:v>4.6864978290277296E-4</c:v>
                </c:pt>
                <c:pt idx="3014">
                  <c:v>4.6192175000327266E-4</c:v>
                </c:pt>
                <c:pt idx="3015">
                  <c:v>4.5306238051583114E-4</c:v>
                </c:pt>
                <c:pt idx="3016">
                  <c:v>4.4500998944523165E-4</c:v>
                </c:pt>
                <c:pt idx="3017">
                  <c:v>4.3396935857145327E-4</c:v>
                </c:pt>
                <c:pt idx="3018">
                  <c:v>4.1879456473773775E-4</c:v>
                </c:pt>
                <c:pt idx="3019">
                  <c:v>4.0294742295211996E-4</c:v>
                </c:pt>
                <c:pt idx="3020">
                  <c:v>3.865904733927282E-4</c:v>
                </c:pt>
                <c:pt idx="3021">
                  <c:v>3.6662157558996764E-4</c:v>
                </c:pt>
                <c:pt idx="3022">
                  <c:v>3.4650313839779877E-4</c:v>
                </c:pt>
                <c:pt idx="3023">
                  <c:v>3.2893333817201226E-4</c:v>
                </c:pt>
                <c:pt idx="3024">
                  <c:v>3.148145016688368E-4</c:v>
                </c:pt>
                <c:pt idx="3025">
                  <c:v>3.0453155605215731E-4</c:v>
                </c:pt>
                <c:pt idx="3026">
                  <c:v>2.9818500422157526E-4</c:v>
                </c:pt>
                <c:pt idx="3027">
                  <c:v>2.9837219003831699E-4</c:v>
                </c:pt>
                <c:pt idx="3028">
                  <c:v>2.9731440685057181E-4</c:v>
                </c:pt>
                <c:pt idx="3029">
                  <c:v>2.9490324002756787E-4</c:v>
                </c:pt>
                <c:pt idx="3030">
                  <c:v>2.9117961132174553E-4</c:v>
                </c:pt>
                <c:pt idx="3031">
                  <c:v>2.8674843775190262E-4</c:v>
                </c:pt>
                <c:pt idx="3032">
                  <c:v>2.7979117031642171E-4</c:v>
                </c:pt>
                <c:pt idx="3033">
                  <c:v>2.7422300428488097E-4</c:v>
                </c:pt>
                <c:pt idx="3034">
                  <c:v>2.7019924153619111E-4</c:v>
                </c:pt>
                <c:pt idx="3035">
                  <c:v>2.6519147212406713E-4</c:v>
                </c:pt>
                <c:pt idx="3036">
                  <c:v>2.6525634735056732E-4</c:v>
                </c:pt>
                <c:pt idx="3037">
                  <c:v>2.6453489933604099E-4</c:v>
                </c:pt>
                <c:pt idx="3038">
                  <c:v>2.6321169787208159E-4</c:v>
                </c:pt>
                <c:pt idx="3039">
                  <c:v>2.6114232714345909E-4</c:v>
                </c:pt>
                <c:pt idx="3040">
                  <c:v>2.5902866035226209E-4</c:v>
                </c:pt>
                <c:pt idx="3041">
                  <c:v>2.5524978184596127E-4</c:v>
                </c:pt>
                <c:pt idx="3042">
                  <c:v>2.4990663925918475E-4</c:v>
                </c:pt>
                <c:pt idx="3043">
                  <c:v>2.4547685886002727E-4</c:v>
                </c:pt>
                <c:pt idx="3044">
                  <c:v>2.4020464255453323E-4</c:v>
                </c:pt>
                <c:pt idx="3045">
                  <c:v>2.3516700524824224E-4</c:v>
                </c:pt>
                <c:pt idx="3046">
                  <c:v>2.3235980103304674E-4</c:v>
                </c:pt>
                <c:pt idx="3047">
                  <c:v>2.2899746034947796E-4</c:v>
                </c:pt>
                <c:pt idx="3048">
                  <c:v>2.2507528841142184E-4</c:v>
                </c:pt>
                <c:pt idx="3049">
                  <c:v>2.1990716749182776E-4</c:v>
                </c:pt>
                <c:pt idx="3050">
                  <c:v>2.1505834812816335E-4</c:v>
                </c:pt>
                <c:pt idx="3051">
                  <c:v>2.103144736581208E-4</c:v>
                </c:pt>
                <c:pt idx="3052">
                  <c:v>2.0402706407172792E-4</c:v>
                </c:pt>
                <c:pt idx="3053">
                  <c:v>2.0316725757037792E-4</c:v>
                </c:pt>
                <c:pt idx="3054">
                  <c:v>2.0131227727369989E-4</c:v>
                </c:pt>
                <c:pt idx="3055">
                  <c:v>1.9847685905443656E-4</c:v>
                </c:pt>
                <c:pt idx="3056">
                  <c:v>1.9634918560784031E-4</c:v>
                </c:pt>
                <c:pt idx="3057">
                  <c:v>1.9584202889964927E-4</c:v>
                </c:pt>
                <c:pt idx="3058">
                  <c:v>1.9598948682116453E-4</c:v>
                </c:pt>
                <c:pt idx="3059">
                  <c:v>1.9600552312340529E-4</c:v>
                </c:pt>
                <c:pt idx="3060">
                  <c:v>1.9586362264744443E-4</c:v>
                </c:pt>
                <c:pt idx="3061">
                  <c:v>1.9650414376270878E-4</c:v>
                </c:pt>
                <c:pt idx="3062">
                  <c:v>1.9620064955244858E-4</c:v>
                </c:pt>
                <c:pt idx="3063">
                  <c:v>1.9587838750277477E-4</c:v>
                </c:pt>
                <c:pt idx="3064">
                  <c:v>1.955287351051503E-4</c:v>
                </c:pt>
                <c:pt idx="3065">
                  <c:v>1.9512603587895584E-4</c:v>
                </c:pt>
                <c:pt idx="3066">
                  <c:v>1.9474171587912989E-4</c:v>
                </c:pt>
                <c:pt idx="3067">
                  <c:v>1.9428546753663645E-4</c:v>
                </c:pt>
                <c:pt idx="3068">
                  <c:v>1.9304092112754458E-4</c:v>
                </c:pt>
                <c:pt idx="3069">
                  <c:v>1.9179920744788551E-4</c:v>
                </c:pt>
                <c:pt idx="3070">
                  <c:v>1.9228744855777992E-4</c:v>
                </c:pt>
                <c:pt idx="3071">
                  <c:v>1.9290402569388323E-4</c:v>
                </c:pt>
                <c:pt idx="3072">
                  <c:v>1.9356327569426346E-4</c:v>
                </c:pt>
                <c:pt idx="3073">
                  <c:v>1.9405025495299963E-4</c:v>
                </c:pt>
                <c:pt idx="3074">
                  <c:v>1.9537516062471206E-4</c:v>
                </c:pt>
                <c:pt idx="3075">
                  <c:v>1.9574879576107987E-4</c:v>
                </c:pt>
                <c:pt idx="3076">
                  <c:v>1.9696756754174763E-4</c:v>
                </c:pt>
                <c:pt idx="3077">
                  <c:v>1.988253101636791E-4</c:v>
                </c:pt>
                <c:pt idx="3078">
                  <c:v>2.0139926519317528E-4</c:v>
                </c:pt>
                <c:pt idx="3079">
                  <c:v>2.0296369408793303E-4</c:v>
                </c:pt>
                <c:pt idx="3080">
                  <c:v>2.04158754762172E-4</c:v>
                </c:pt>
                <c:pt idx="3081">
                  <c:v>2.077071115002154E-4</c:v>
                </c:pt>
                <c:pt idx="3082">
                  <c:v>2.1105468082960956E-4</c:v>
                </c:pt>
                <c:pt idx="3083">
                  <c:v>2.1405143655541794E-4</c:v>
                </c:pt>
                <c:pt idx="3084">
                  <c:v>2.1582012862384636E-4</c:v>
                </c:pt>
                <c:pt idx="3085">
                  <c:v>2.1642086777971315E-4</c:v>
                </c:pt>
                <c:pt idx="3086">
                  <c:v>2.1662195092867083E-4</c:v>
                </c:pt>
                <c:pt idx="3087">
                  <c:v>2.1742658298366785E-4</c:v>
                </c:pt>
                <c:pt idx="3088">
                  <c:v>2.1807118795854117E-4</c:v>
                </c:pt>
                <c:pt idx="3089">
                  <c:v>2.1780619694345947E-4</c:v>
                </c:pt>
                <c:pt idx="3090">
                  <c:v>2.1745939272608348E-4</c:v>
                </c:pt>
                <c:pt idx="3091">
                  <c:v>2.1634330831944072E-4</c:v>
                </c:pt>
                <c:pt idx="3092">
                  <c:v>2.1664176379268402E-4</c:v>
                </c:pt>
                <c:pt idx="3093">
                  <c:v>2.1837589129577366E-4</c:v>
                </c:pt>
                <c:pt idx="3094">
                  <c:v>2.1969737138630968E-4</c:v>
                </c:pt>
                <c:pt idx="3095">
                  <c:v>2.3373500062437647E-4</c:v>
                </c:pt>
                <c:pt idx="3096">
                  <c:v>2.4975037662165652E-4</c:v>
                </c:pt>
                <c:pt idx="3097">
                  <c:v>2.6311476331825024E-4</c:v>
                </c:pt>
                <c:pt idx="3098">
                  <c:v>2.7355194990822957E-4</c:v>
                </c:pt>
                <c:pt idx="3099">
                  <c:v>2.8334653232972812E-4</c:v>
                </c:pt>
                <c:pt idx="3100">
                  <c:v>2.9124053765191248E-4</c:v>
                </c:pt>
                <c:pt idx="3101">
                  <c:v>2.9663567009255778E-4</c:v>
                </c:pt>
                <c:pt idx="3102">
                  <c:v>3.0148997997886157E-4</c:v>
                </c:pt>
                <c:pt idx="3103">
                  <c:v>3.0367477252383384E-4</c:v>
                </c:pt>
                <c:pt idx="3104">
                  <c:v>3.0487338505199945E-4</c:v>
                </c:pt>
                <c:pt idx="3105">
                  <c:v>3.0438094354408589E-4</c:v>
                </c:pt>
                <c:pt idx="3106">
                  <c:v>3.0381290040924232E-4</c:v>
                </c:pt>
                <c:pt idx="3107">
                  <c:v>3.0859751194757155E-4</c:v>
                </c:pt>
                <c:pt idx="3108">
                  <c:v>3.145884089899203E-4</c:v>
                </c:pt>
                <c:pt idx="3109">
                  <c:v>3.1914349898324413E-4</c:v>
                </c:pt>
                <c:pt idx="3110">
                  <c:v>3.223655389941094E-4</c:v>
                </c:pt>
                <c:pt idx="3111">
                  <c:v>3.2581263442580885E-4</c:v>
                </c:pt>
                <c:pt idx="3112">
                  <c:v>3.2799224723020125E-4</c:v>
                </c:pt>
                <c:pt idx="3113">
                  <c:v>3.2897573646268534E-4</c:v>
                </c:pt>
                <c:pt idx="3114">
                  <c:v>3.2888504524381147E-4</c:v>
                </c:pt>
                <c:pt idx="3115">
                  <c:v>3.2762474742745483E-4</c:v>
                </c:pt>
                <c:pt idx="3116">
                  <c:v>3.2428918700038155E-4</c:v>
                </c:pt>
                <c:pt idx="3117">
                  <c:v>3.1885694015430517E-4</c:v>
                </c:pt>
                <c:pt idx="3118">
                  <c:v>3.1127968075668797E-4</c:v>
                </c:pt>
                <c:pt idx="3119">
                  <c:v>3.0267749701788518E-4</c:v>
                </c:pt>
                <c:pt idx="3120">
                  <c:v>2.9210712967333484E-4</c:v>
                </c:pt>
                <c:pt idx="3121">
                  <c:v>2.7853722412886112E-4</c:v>
                </c:pt>
                <c:pt idx="3122">
                  <c:v>2.6513872330491915E-4</c:v>
                </c:pt>
                <c:pt idx="3123">
                  <c:v>2.587367561710003E-4</c:v>
                </c:pt>
                <c:pt idx="3124">
                  <c:v>2.4902471226432362E-4</c:v>
                </c:pt>
                <c:pt idx="3125">
                  <c:v>2.520883760469737E-4</c:v>
                </c:pt>
                <c:pt idx="3126">
                  <c:v>2.6009093774906019E-4</c:v>
                </c:pt>
                <c:pt idx="3127">
                  <c:v>2.740765496825492E-4</c:v>
                </c:pt>
                <c:pt idx="3128">
                  <c:v>3.0380313942028332E-4</c:v>
                </c:pt>
                <c:pt idx="3129">
                  <c:v>3.2881553572045513E-4</c:v>
                </c:pt>
                <c:pt idx="3130">
                  <c:v>3.4796229708936163E-4</c:v>
                </c:pt>
                <c:pt idx="3131">
                  <c:v>3.6252673251612253E-4</c:v>
                </c:pt>
                <c:pt idx="3132">
                  <c:v>3.7367821982792074E-4</c:v>
                </c:pt>
                <c:pt idx="3133">
                  <c:v>3.8103659176116396E-4</c:v>
                </c:pt>
                <c:pt idx="3134">
                  <c:v>3.8706234945723423E-4</c:v>
                </c:pt>
                <c:pt idx="3135">
                  <c:v>3.9164813742266746E-4</c:v>
                </c:pt>
                <c:pt idx="3136">
                  <c:v>3.9224455712575458E-4</c:v>
                </c:pt>
                <c:pt idx="3137">
                  <c:v>3.9600384601526503E-4</c:v>
                </c:pt>
                <c:pt idx="3138">
                  <c:v>3.9875999615267055E-4</c:v>
                </c:pt>
                <c:pt idx="3139">
                  <c:v>4.0016015019769981E-4</c:v>
                </c:pt>
                <c:pt idx="3140">
                  <c:v>4.0080896141155367E-4</c:v>
                </c:pt>
                <c:pt idx="3141">
                  <c:v>4.0143837435038684E-4</c:v>
                </c:pt>
                <c:pt idx="3142">
                  <c:v>3.9917550847828805E-4</c:v>
                </c:pt>
                <c:pt idx="3143">
                  <c:v>3.9534162612712054E-4</c:v>
                </c:pt>
                <c:pt idx="3144">
                  <c:v>3.9131632820911077E-4</c:v>
                </c:pt>
                <c:pt idx="3145">
                  <c:v>3.8639590394721156E-4</c:v>
                </c:pt>
                <c:pt idx="3146">
                  <c:v>3.789994408643359E-4</c:v>
                </c:pt>
                <c:pt idx="3147">
                  <c:v>3.6896670867747085E-4</c:v>
                </c:pt>
                <c:pt idx="3148">
                  <c:v>3.5738978520744204E-4</c:v>
                </c:pt>
                <c:pt idx="3149">
                  <c:v>3.4806398247210895E-4</c:v>
                </c:pt>
                <c:pt idx="3150">
                  <c:v>3.3714097601691989E-4</c:v>
                </c:pt>
                <c:pt idx="3151">
                  <c:v>3.2324195722975194E-4</c:v>
                </c:pt>
                <c:pt idx="3152">
                  <c:v>3.0509201446322876E-4</c:v>
                </c:pt>
                <c:pt idx="3153">
                  <c:v>2.9369838274471619E-4</c:v>
                </c:pt>
                <c:pt idx="3154">
                  <c:v>2.7945630790332824E-4</c:v>
                </c:pt>
                <c:pt idx="3155">
                  <c:v>2.6351326152193746E-4</c:v>
                </c:pt>
                <c:pt idx="3156">
                  <c:v>2.4729617579973207E-4</c:v>
                </c:pt>
                <c:pt idx="3157">
                  <c:v>2.3726795712118685E-4</c:v>
                </c:pt>
                <c:pt idx="3158">
                  <c:v>2.4035007434460766E-4</c:v>
                </c:pt>
                <c:pt idx="3159">
                  <c:v>2.43205252861651E-4</c:v>
                </c:pt>
                <c:pt idx="3160">
                  <c:v>2.4421539371861098E-4</c:v>
                </c:pt>
                <c:pt idx="3161">
                  <c:v>2.4407039995721238E-4</c:v>
                </c:pt>
                <c:pt idx="3162">
                  <c:v>2.4275143428031652E-4</c:v>
                </c:pt>
                <c:pt idx="3163">
                  <c:v>2.5079183993058352E-4</c:v>
                </c:pt>
                <c:pt idx="3164">
                  <c:v>2.5911231613007696E-4</c:v>
                </c:pt>
                <c:pt idx="3165">
                  <c:v>2.6778346527963671E-4</c:v>
                </c:pt>
                <c:pt idx="3166">
                  <c:v>2.7457607047711726E-4</c:v>
                </c:pt>
                <c:pt idx="3167">
                  <c:v>2.8017459181831105E-4</c:v>
                </c:pt>
                <c:pt idx="3168">
                  <c:v>2.8467442834971492E-4</c:v>
                </c:pt>
                <c:pt idx="3169">
                  <c:v>2.8867305762159286E-4</c:v>
                </c:pt>
                <c:pt idx="3170">
                  <c:v>2.9214942712832176E-4</c:v>
                </c:pt>
                <c:pt idx="3171">
                  <c:v>2.9600189863656566E-4</c:v>
                </c:pt>
                <c:pt idx="3172">
                  <c:v>2.9692505629510234E-4</c:v>
                </c:pt>
                <c:pt idx="3173">
                  <c:v>2.9734323356252331E-4</c:v>
                </c:pt>
                <c:pt idx="3174">
                  <c:v>2.9818451545437894E-4</c:v>
                </c:pt>
                <c:pt idx="3175">
                  <c:v>2.9785641003866984E-4</c:v>
                </c:pt>
                <c:pt idx="3176">
                  <c:v>2.9635818758553693E-4</c:v>
                </c:pt>
                <c:pt idx="3177">
                  <c:v>2.9513312132170317E-4</c:v>
                </c:pt>
                <c:pt idx="3178">
                  <c:v>2.950654586774335E-4</c:v>
                </c:pt>
                <c:pt idx="3179">
                  <c:v>2.9866189050633369E-4</c:v>
                </c:pt>
                <c:pt idx="3180">
                  <c:v>3.177040529989179E-4</c:v>
                </c:pt>
                <c:pt idx="3181">
                  <c:v>3.3534126459791255E-4</c:v>
                </c:pt>
                <c:pt idx="3182">
                  <c:v>3.4897684030307818E-4</c:v>
                </c:pt>
                <c:pt idx="3183">
                  <c:v>3.5960893140460446E-4</c:v>
                </c:pt>
                <c:pt idx="3184">
                  <c:v>3.6790988753533622E-4</c:v>
                </c:pt>
                <c:pt idx="3185">
                  <c:v>3.7340176856455725E-4</c:v>
                </c:pt>
                <c:pt idx="3186">
                  <c:v>3.7629272018031249E-4</c:v>
                </c:pt>
                <c:pt idx="3187">
                  <c:v>3.7655765629712051E-4</c:v>
                </c:pt>
                <c:pt idx="3188">
                  <c:v>3.7723638977060211E-4</c:v>
                </c:pt>
                <c:pt idx="3189">
                  <c:v>3.9552339295028304E-4</c:v>
                </c:pt>
                <c:pt idx="3190">
                  <c:v>4.0840829361683513E-4</c:v>
                </c:pt>
                <c:pt idx="3191">
                  <c:v>4.1651531795536582E-4</c:v>
                </c:pt>
                <c:pt idx="3192">
                  <c:v>4.1997653987757094E-4</c:v>
                </c:pt>
                <c:pt idx="3193">
                  <c:v>4.2978816959020891E-4</c:v>
                </c:pt>
                <c:pt idx="3194">
                  <c:v>4.3762347384354437E-4</c:v>
                </c:pt>
                <c:pt idx="3195">
                  <c:v>4.4284962283618013E-4</c:v>
                </c:pt>
                <c:pt idx="3196">
                  <c:v>4.4568237722290345E-4</c:v>
                </c:pt>
                <c:pt idx="3197">
                  <c:v>4.4621359573077519E-4</c:v>
                </c:pt>
                <c:pt idx="3198">
                  <c:v>4.4533039070619078E-4</c:v>
                </c:pt>
                <c:pt idx="3199">
                  <c:v>4.4312470484498059E-4</c:v>
                </c:pt>
                <c:pt idx="3200">
                  <c:v>4.408711549086649E-4</c:v>
                </c:pt>
                <c:pt idx="3201">
                  <c:v>4.3648525959471938E-4</c:v>
                </c:pt>
                <c:pt idx="3202">
                  <c:v>4.2906210676011699E-4</c:v>
                </c:pt>
                <c:pt idx="3203">
                  <c:v>4.2061911379629639E-4</c:v>
                </c:pt>
                <c:pt idx="3204">
                  <c:v>4.0981735312418819E-4</c:v>
                </c:pt>
                <c:pt idx="3205">
                  <c:v>3.9545220709545848E-4</c:v>
                </c:pt>
                <c:pt idx="3206">
                  <c:v>3.7892437103199305E-4</c:v>
                </c:pt>
                <c:pt idx="3207">
                  <c:v>3.6280154768365315E-4</c:v>
                </c:pt>
                <c:pt idx="3208">
                  <c:v>3.4467422678700535E-4</c:v>
                </c:pt>
                <c:pt idx="3209">
                  <c:v>3.2511701061144947E-4</c:v>
                </c:pt>
                <c:pt idx="3210">
                  <c:v>3.1891532424393397E-4</c:v>
                </c:pt>
                <c:pt idx="3211">
                  <c:v>3.1245084898550655E-4</c:v>
                </c:pt>
                <c:pt idx="3212">
                  <c:v>3.0471454279195535E-4</c:v>
                </c:pt>
                <c:pt idx="3213">
                  <c:v>2.9382259741343893E-4</c:v>
                </c:pt>
                <c:pt idx="3214">
                  <c:v>2.8233320748718993E-4</c:v>
                </c:pt>
                <c:pt idx="3215">
                  <c:v>2.6779111137210151E-4</c:v>
                </c:pt>
                <c:pt idx="3216">
                  <c:v>2.4904581398075572E-4</c:v>
                </c:pt>
                <c:pt idx="3217">
                  <c:v>2.2588852592369028E-4</c:v>
                </c:pt>
                <c:pt idx="3218">
                  <c:v>2.0268984950716869E-4</c:v>
                </c:pt>
                <c:pt idx="3219">
                  <c:v>2.0125180215715193E-4</c:v>
                </c:pt>
                <c:pt idx="3220">
                  <c:v>1.9910007830755254E-4</c:v>
                </c:pt>
                <c:pt idx="3221">
                  <c:v>2.0395651774043728E-4</c:v>
                </c:pt>
                <c:pt idx="3222">
                  <c:v>2.0927529455979377E-4</c:v>
                </c:pt>
                <c:pt idx="3223">
                  <c:v>2.2126758869957659E-4</c:v>
                </c:pt>
                <c:pt idx="3224">
                  <c:v>2.3372920287738396E-4</c:v>
                </c:pt>
                <c:pt idx="3225">
                  <c:v>2.437042891243017E-4</c:v>
                </c:pt>
                <c:pt idx="3226">
                  <c:v>2.5247277954822003E-4</c:v>
                </c:pt>
                <c:pt idx="3227">
                  <c:v>2.5909115686014827E-4</c:v>
                </c:pt>
                <c:pt idx="3228">
                  <c:v>2.636882222439228E-4</c:v>
                </c:pt>
                <c:pt idx="3229">
                  <c:v>2.6721849856470916E-4</c:v>
                </c:pt>
                <c:pt idx="3230">
                  <c:v>2.8286873353475396E-4</c:v>
                </c:pt>
                <c:pt idx="3231">
                  <c:v>2.9650831178288468E-4</c:v>
                </c:pt>
                <c:pt idx="3232">
                  <c:v>3.178355610471575E-4</c:v>
                </c:pt>
                <c:pt idx="3233">
                  <c:v>3.361089878752381E-4</c:v>
                </c:pt>
                <c:pt idx="3234">
                  <c:v>3.5279908419250317E-4</c:v>
                </c:pt>
                <c:pt idx="3235">
                  <c:v>3.6890741444216675E-4</c:v>
                </c:pt>
                <c:pt idx="3236">
                  <c:v>3.8212625518225607E-4</c:v>
                </c:pt>
                <c:pt idx="3237">
                  <c:v>3.9707326020340424E-4</c:v>
                </c:pt>
                <c:pt idx="3238">
                  <c:v>4.0958840741544037E-4</c:v>
                </c:pt>
                <c:pt idx="3239">
                  <c:v>4.1959837902377317E-4</c:v>
                </c:pt>
                <c:pt idx="3240">
                  <c:v>4.2604375714000382E-4</c:v>
                </c:pt>
                <c:pt idx="3241">
                  <c:v>4.2967786351173819E-4</c:v>
                </c:pt>
                <c:pt idx="3242">
                  <c:v>4.3130274241317553E-4</c:v>
                </c:pt>
                <c:pt idx="3243">
                  <c:v>4.3098073780138658E-4</c:v>
                </c:pt>
                <c:pt idx="3244">
                  <c:v>4.3300507868697559E-4</c:v>
                </c:pt>
                <c:pt idx="3245">
                  <c:v>4.3516778847401083E-4</c:v>
                </c:pt>
                <c:pt idx="3246">
                  <c:v>4.3339850709642565E-4</c:v>
                </c:pt>
                <c:pt idx="3247">
                  <c:v>4.2914248693585099E-4</c:v>
                </c:pt>
                <c:pt idx="3248">
                  <c:v>4.2056409829072821E-4</c:v>
                </c:pt>
                <c:pt idx="3249">
                  <c:v>4.0754534356226635E-4</c:v>
                </c:pt>
                <c:pt idx="3250">
                  <c:v>3.904100882701323E-4</c:v>
                </c:pt>
                <c:pt idx="3251">
                  <c:v>3.811544201992681E-4</c:v>
                </c:pt>
                <c:pt idx="3252">
                  <c:v>3.8081779438310035E-4</c:v>
                </c:pt>
                <c:pt idx="3253">
                  <c:v>3.8277377866567809E-4</c:v>
                </c:pt>
                <c:pt idx="3254">
                  <c:v>3.8376588944469834E-4</c:v>
                </c:pt>
                <c:pt idx="3255">
                  <c:v>3.8124491163963573E-4</c:v>
                </c:pt>
                <c:pt idx="3256">
                  <c:v>3.7604926563744178E-4</c:v>
                </c:pt>
                <c:pt idx="3257">
                  <c:v>3.6968498683042603E-4</c:v>
                </c:pt>
                <c:pt idx="3258">
                  <c:v>3.6000220594403315E-4</c:v>
                </c:pt>
                <c:pt idx="3259">
                  <c:v>3.4585455844436729E-4</c:v>
                </c:pt>
                <c:pt idx="3260">
                  <c:v>3.4025368865454213E-4</c:v>
                </c:pt>
                <c:pt idx="3261">
                  <c:v>3.3251369520543754E-4</c:v>
                </c:pt>
                <c:pt idx="3262">
                  <c:v>3.3104390234389139E-4</c:v>
                </c:pt>
                <c:pt idx="3263">
                  <c:v>3.2738638172844837E-4</c:v>
                </c:pt>
                <c:pt idx="3264">
                  <c:v>3.2395294866636895E-4</c:v>
                </c:pt>
                <c:pt idx="3265">
                  <c:v>3.2173464366533404E-4</c:v>
                </c:pt>
                <c:pt idx="3266">
                  <c:v>3.174763557510956E-4</c:v>
                </c:pt>
                <c:pt idx="3267">
                  <c:v>3.1458249063155127E-4</c:v>
                </c:pt>
                <c:pt idx="3268">
                  <c:v>3.1083860615322491E-4</c:v>
                </c:pt>
                <c:pt idx="3269">
                  <c:v>3.0477031079565321E-4</c:v>
                </c:pt>
                <c:pt idx="3270">
                  <c:v>2.9690820428062629E-4</c:v>
                </c:pt>
                <c:pt idx="3271">
                  <c:v>2.8781671635734891E-4</c:v>
                </c:pt>
                <c:pt idx="3272">
                  <c:v>2.7657654969887372E-4</c:v>
                </c:pt>
                <c:pt idx="3273">
                  <c:v>2.6348725626821039E-4</c:v>
                </c:pt>
                <c:pt idx="3274">
                  <c:v>2.5229022739406393E-4</c:v>
                </c:pt>
                <c:pt idx="3275">
                  <c:v>2.4592204234026322E-4</c:v>
                </c:pt>
                <c:pt idx="3276">
                  <c:v>2.3778509599410851E-4</c:v>
                </c:pt>
                <c:pt idx="3277">
                  <c:v>2.2883592519722581E-4</c:v>
                </c:pt>
                <c:pt idx="3278">
                  <c:v>2.1791226095194873E-4</c:v>
                </c:pt>
                <c:pt idx="3279">
                  <c:v>2.0495538840228656E-4</c:v>
                </c:pt>
                <c:pt idx="3280">
                  <c:v>1.8883727819709806E-4</c:v>
                </c:pt>
                <c:pt idx="3281">
                  <c:v>1.8644358746532492E-4</c:v>
                </c:pt>
                <c:pt idx="3282">
                  <c:v>1.9576464158598672E-4</c:v>
                </c:pt>
                <c:pt idx="3283">
                  <c:v>2.0420348937062074E-4</c:v>
                </c:pt>
                <c:pt idx="3284">
                  <c:v>2.1169790656537556E-4</c:v>
                </c:pt>
                <c:pt idx="3285">
                  <c:v>2.1754604294296371E-4</c:v>
                </c:pt>
                <c:pt idx="3286">
                  <c:v>2.2101779889467586E-4</c:v>
                </c:pt>
                <c:pt idx="3287">
                  <c:v>2.2644787703869024E-4</c:v>
                </c:pt>
                <c:pt idx="3288">
                  <c:v>2.3138666344852787E-4</c:v>
                </c:pt>
                <c:pt idx="3289">
                  <c:v>2.3605544750005509E-4</c:v>
                </c:pt>
                <c:pt idx="3290">
                  <c:v>2.4044839779635202E-4</c:v>
                </c:pt>
                <c:pt idx="3291">
                  <c:v>2.445261670434417E-4</c:v>
                </c:pt>
                <c:pt idx="3292">
                  <c:v>2.4904893280440742E-4</c:v>
                </c:pt>
                <c:pt idx="3293">
                  <c:v>2.5306798201917604E-4</c:v>
                </c:pt>
                <c:pt idx="3294">
                  <c:v>2.5647330320040739E-4</c:v>
                </c:pt>
                <c:pt idx="3295">
                  <c:v>2.593716059155418E-4</c:v>
                </c:pt>
                <c:pt idx="3296">
                  <c:v>2.6036307398095596E-4</c:v>
                </c:pt>
                <c:pt idx="3297">
                  <c:v>2.609413080697591E-4</c:v>
                </c:pt>
                <c:pt idx="3298">
                  <c:v>2.6043626228493505E-4</c:v>
                </c:pt>
                <c:pt idx="3299">
                  <c:v>2.5797961149437145E-4</c:v>
                </c:pt>
                <c:pt idx="3300">
                  <c:v>2.5421081822566782E-4</c:v>
                </c:pt>
                <c:pt idx="3301">
                  <c:v>2.5006164728476229E-4</c:v>
                </c:pt>
                <c:pt idx="3302">
                  <c:v>2.4460487077371544E-4</c:v>
                </c:pt>
                <c:pt idx="3303">
                  <c:v>2.3747596385866214E-4</c:v>
                </c:pt>
                <c:pt idx="3304">
                  <c:v>2.2794715731992097E-4</c:v>
                </c:pt>
                <c:pt idx="3305">
                  <c:v>2.2090881115528435E-4</c:v>
                </c:pt>
                <c:pt idx="3306">
                  <c:v>2.1185456618716194E-4</c:v>
                </c:pt>
                <c:pt idx="3307">
                  <c:v>2.0186019481941065E-4</c:v>
                </c:pt>
                <c:pt idx="3308">
                  <c:v>1.9014032377539139E-4</c:v>
                </c:pt>
                <c:pt idx="3309">
                  <c:v>1.7890999288570854E-4</c:v>
                </c:pt>
                <c:pt idx="3310">
                  <c:v>1.6558809097857934E-4</c:v>
                </c:pt>
                <c:pt idx="3311">
                  <c:v>1.6318968208163577E-4</c:v>
                </c:pt>
                <c:pt idx="3312">
                  <c:v>1.619096097297595E-4</c:v>
                </c:pt>
                <c:pt idx="3313">
                  <c:v>1.6102707488181096E-4</c:v>
                </c:pt>
                <c:pt idx="3314">
                  <c:v>1.5969588566390518E-4</c:v>
                </c:pt>
                <c:pt idx="3315">
                  <c:v>1.578568161210786E-4</c:v>
                </c:pt>
                <c:pt idx="3316">
                  <c:v>1.5539364057593722E-4</c:v>
                </c:pt>
                <c:pt idx="3317">
                  <c:v>1.5327116795399556E-4</c:v>
                </c:pt>
                <c:pt idx="3318">
                  <c:v>1.5332484789433852E-4</c:v>
                </c:pt>
                <c:pt idx="3319">
                  <c:v>1.5449033454288398E-4</c:v>
                </c:pt>
                <c:pt idx="3320">
                  <c:v>1.5790737624516688E-4</c:v>
                </c:pt>
                <c:pt idx="3321">
                  <c:v>1.6129233932099348E-4</c:v>
                </c:pt>
                <c:pt idx="3322">
                  <c:v>1.6562651915546058E-4</c:v>
                </c:pt>
                <c:pt idx="3323">
                  <c:v>1.6999648775819579E-4</c:v>
                </c:pt>
                <c:pt idx="3324">
                  <c:v>1.7870311558832927E-4</c:v>
                </c:pt>
                <c:pt idx="3325">
                  <c:v>1.9774544678064285E-4</c:v>
                </c:pt>
                <c:pt idx="3326">
                  <c:v>2.2885050890800019E-4</c:v>
                </c:pt>
                <c:pt idx="3327">
                  <c:v>2.5441102811680073E-4</c:v>
                </c:pt>
                <c:pt idx="3328">
                  <c:v>2.7674658798248721E-4</c:v>
                </c:pt>
                <c:pt idx="3329">
                  <c:v>2.9534588661263468E-4</c:v>
                </c:pt>
                <c:pt idx="3330">
                  <c:v>3.1088049211634288E-4</c:v>
                </c:pt>
                <c:pt idx="3331">
                  <c:v>3.2387440096064797E-4</c:v>
                </c:pt>
                <c:pt idx="3332">
                  <c:v>3.3454360003229411E-4</c:v>
                </c:pt>
                <c:pt idx="3333">
                  <c:v>3.4369413843402148E-4</c:v>
                </c:pt>
                <c:pt idx="3334">
                  <c:v>3.5035478189158722E-4</c:v>
                </c:pt>
                <c:pt idx="3335">
                  <c:v>3.5913482957159235E-4</c:v>
                </c:pt>
                <c:pt idx="3336">
                  <c:v>3.65899938466792E-4</c:v>
                </c:pt>
                <c:pt idx="3337">
                  <c:v>3.7180626748529522E-4</c:v>
                </c:pt>
                <c:pt idx="3338">
                  <c:v>3.7626608226672164E-4</c:v>
                </c:pt>
                <c:pt idx="3339">
                  <c:v>3.8160999779604694E-4</c:v>
                </c:pt>
                <c:pt idx="3340">
                  <c:v>3.8437844495957103E-4</c:v>
                </c:pt>
                <c:pt idx="3341">
                  <c:v>3.8621249189209312E-4</c:v>
                </c:pt>
                <c:pt idx="3342">
                  <c:v>3.8999862153474789E-4</c:v>
                </c:pt>
                <c:pt idx="3343">
                  <c:v>3.9107635226881608E-4</c:v>
                </c:pt>
                <c:pt idx="3344">
                  <c:v>3.9011138458505267E-4</c:v>
                </c:pt>
                <c:pt idx="3345">
                  <c:v>3.8627498382059653E-4</c:v>
                </c:pt>
                <c:pt idx="3346">
                  <c:v>3.8046820295808053E-4</c:v>
                </c:pt>
                <c:pt idx="3347">
                  <c:v>3.7165356914224473E-4</c:v>
                </c:pt>
                <c:pt idx="3348">
                  <c:v>3.6330420152999972E-4</c:v>
                </c:pt>
                <c:pt idx="3349">
                  <c:v>3.5291120466335839E-4</c:v>
                </c:pt>
                <c:pt idx="3350">
                  <c:v>3.428159350138334E-4</c:v>
                </c:pt>
                <c:pt idx="3351">
                  <c:v>3.2940304991415167E-4</c:v>
                </c:pt>
                <c:pt idx="3352">
                  <c:v>3.1379454013797021E-4</c:v>
                </c:pt>
                <c:pt idx="3353">
                  <c:v>2.9384754044502431E-4</c:v>
                </c:pt>
                <c:pt idx="3354">
                  <c:v>2.7556147208142854E-4</c:v>
                </c:pt>
                <c:pt idx="3355">
                  <c:v>2.6532910173221973E-4</c:v>
                </c:pt>
                <c:pt idx="3356">
                  <c:v>2.6499520602949535E-4</c:v>
                </c:pt>
                <c:pt idx="3357">
                  <c:v>2.6328962504722626E-4</c:v>
                </c:pt>
                <c:pt idx="3358">
                  <c:v>2.6106966376914219E-4</c:v>
                </c:pt>
                <c:pt idx="3359">
                  <c:v>2.5750864416391117E-4</c:v>
                </c:pt>
                <c:pt idx="3360">
                  <c:v>2.7220944158514338E-4</c:v>
                </c:pt>
                <c:pt idx="3361">
                  <c:v>2.9010044026429139E-4</c:v>
                </c:pt>
                <c:pt idx="3362">
                  <c:v>3.0694738926229738E-4</c:v>
                </c:pt>
                <c:pt idx="3363">
                  <c:v>3.194258867163821E-4</c:v>
                </c:pt>
                <c:pt idx="3364">
                  <c:v>3.2793472823587503E-4</c:v>
                </c:pt>
                <c:pt idx="3365">
                  <c:v>3.370365021897919E-4</c:v>
                </c:pt>
                <c:pt idx="3366">
                  <c:v>3.4667587702186665E-4</c:v>
                </c:pt>
                <c:pt idx="3367">
                  <c:v>3.5393853696417808E-4</c:v>
                </c:pt>
                <c:pt idx="3368">
                  <c:v>3.6943748981422685E-4</c:v>
                </c:pt>
                <c:pt idx="3369">
                  <c:v>3.9189019320554194E-4</c:v>
                </c:pt>
                <c:pt idx="3370">
                  <c:v>4.0851439743889192E-4</c:v>
                </c:pt>
                <c:pt idx="3371">
                  <c:v>4.242306964658745E-4</c:v>
                </c:pt>
                <c:pt idx="3372">
                  <c:v>4.39543842149908E-4</c:v>
                </c:pt>
                <c:pt idx="3373">
                  <c:v>4.5056446697845951E-4</c:v>
                </c:pt>
                <c:pt idx="3374">
                  <c:v>4.5982641384277763E-4</c:v>
                </c:pt>
                <c:pt idx="3375">
                  <c:v>4.6608062046452211E-4</c:v>
                </c:pt>
                <c:pt idx="3376">
                  <c:v>4.7023788788303281E-4</c:v>
                </c:pt>
                <c:pt idx="3377">
                  <c:v>4.7146390273366303E-4</c:v>
                </c:pt>
                <c:pt idx="3378">
                  <c:v>4.7123305299959077E-4</c:v>
                </c:pt>
                <c:pt idx="3379">
                  <c:v>4.6812840921048559E-4</c:v>
                </c:pt>
                <c:pt idx="3380">
                  <c:v>4.6369946711506444E-4</c:v>
                </c:pt>
                <c:pt idx="3381">
                  <c:v>4.5766419504277781E-4</c:v>
                </c:pt>
                <c:pt idx="3382">
                  <c:v>4.5023185822741865E-4</c:v>
                </c:pt>
                <c:pt idx="3383">
                  <c:v>4.40425417148501E-4</c:v>
                </c:pt>
                <c:pt idx="3384">
                  <c:v>4.2730390131105289E-4</c:v>
                </c:pt>
                <c:pt idx="3385">
                  <c:v>4.1059359408806065E-4</c:v>
                </c:pt>
                <c:pt idx="3386">
                  <c:v>3.9090484824880423E-4</c:v>
                </c:pt>
                <c:pt idx="3387">
                  <c:v>3.6670568221710274E-4</c:v>
                </c:pt>
                <c:pt idx="3388">
                  <c:v>3.37004630730261E-4</c:v>
                </c:pt>
                <c:pt idx="3389">
                  <c:v>3.0012976155725058E-4</c:v>
                </c:pt>
                <c:pt idx="3390">
                  <c:v>2.8455366139956435E-4</c:v>
                </c:pt>
                <c:pt idx="3391">
                  <c:v>2.7323146336408595E-4</c:v>
                </c:pt>
                <c:pt idx="3392">
                  <c:v>2.6272008210085284E-4</c:v>
                </c:pt>
                <c:pt idx="3393">
                  <c:v>2.5074818539452316E-4</c:v>
                </c:pt>
                <c:pt idx="3394">
                  <c:v>2.3688267438575929E-4</c:v>
                </c:pt>
                <c:pt idx="3395">
                  <c:v>2.1926305251894926E-4</c:v>
                </c:pt>
                <c:pt idx="3396">
                  <c:v>2.0212692382547994E-4</c:v>
                </c:pt>
                <c:pt idx="3397">
                  <c:v>1.8127225487006115E-4</c:v>
                </c:pt>
                <c:pt idx="3398">
                  <c:v>1.7223207231208457E-4</c:v>
                </c:pt>
                <c:pt idx="3399">
                  <c:v>1.7113219427378109E-4</c:v>
                </c:pt>
                <c:pt idx="3400">
                  <c:v>1.693374372254925E-4</c:v>
                </c:pt>
                <c:pt idx="3401">
                  <c:v>1.6869025608144529E-4</c:v>
                </c:pt>
                <c:pt idx="3402">
                  <c:v>1.6837119302846228E-4</c:v>
                </c:pt>
                <c:pt idx="3403">
                  <c:v>1.6748197108087224E-4</c:v>
                </c:pt>
                <c:pt idx="3404">
                  <c:v>1.6768885759358568E-4</c:v>
                </c:pt>
                <c:pt idx="3405">
                  <c:v>1.6721378476947259E-4</c:v>
                </c:pt>
                <c:pt idx="3406">
                  <c:v>1.6701395968373312E-4</c:v>
                </c:pt>
                <c:pt idx="3407">
                  <c:v>1.6708000484372748E-4</c:v>
                </c:pt>
                <c:pt idx="3408">
                  <c:v>1.674215004363278E-4</c:v>
                </c:pt>
                <c:pt idx="3409">
                  <c:v>1.6715074476748585E-4</c:v>
                </c:pt>
                <c:pt idx="3410">
                  <c:v>1.6806313154693982E-4</c:v>
                </c:pt>
                <c:pt idx="3411">
                  <c:v>1.7093759453812429E-4</c:v>
                </c:pt>
                <c:pt idx="3412">
                  <c:v>1.7399312210356188E-4</c:v>
                </c:pt>
                <c:pt idx="3413">
                  <c:v>1.7806834041436266E-4</c:v>
                </c:pt>
                <c:pt idx="3414">
                  <c:v>1.8322653735230467E-4</c:v>
                </c:pt>
                <c:pt idx="3415">
                  <c:v>1.9250376030433353E-4</c:v>
                </c:pt>
                <c:pt idx="3416">
                  <c:v>2.0336173028482609E-4</c:v>
                </c:pt>
                <c:pt idx="3417">
                  <c:v>2.1345819204341007E-4</c:v>
                </c:pt>
                <c:pt idx="3418">
                  <c:v>2.227506534898609E-4</c:v>
                </c:pt>
                <c:pt idx="3419">
                  <c:v>2.303094773265281E-4</c:v>
                </c:pt>
                <c:pt idx="3420">
                  <c:v>2.3919005884864719E-4</c:v>
                </c:pt>
                <c:pt idx="3421">
                  <c:v>2.4693003198322322E-4</c:v>
                </c:pt>
                <c:pt idx="3422">
                  <c:v>2.5578847214302288E-4</c:v>
                </c:pt>
                <c:pt idx="3423">
                  <c:v>2.6348268613467782E-4</c:v>
                </c:pt>
                <c:pt idx="3424">
                  <c:v>2.7385397372603476E-4</c:v>
                </c:pt>
                <c:pt idx="3425">
                  <c:v>2.8248011453900365E-4</c:v>
                </c:pt>
                <c:pt idx="3426">
                  <c:v>2.9178052644535069E-4</c:v>
                </c:pt>
                <c:pt idx="3427">
                  <c:v>3.0066694861636352E-4</c:v>
                </c:pt>
                <c:pt idx="3428">
                  <c:v>3.0727297934952529E-4</c:v>
                </c:pt>
                <c:pt idx="3429">
                  <c:v>3.1331164109208842E-4</c:v>
                </c:pt>
                <c:pt idx="3430">
                  <c:v>3.1796857883416383E-4</c:v>
                </c:pt>
                <c:pt idx="3431">
                  <c:v>3.2150053620403133E-4</c:v>
                </c:pt>
                <c:pt idx="3432">
                  <c:v>3.2458065249277171E-4</c:v>
                </c:pt>
                <c:pt idx="3433">
                  <c:v>3.2714221684025213E-4</c:v>
                </c:pt>
                <c:pt idx="3434">
                  <c:v>3.2839961000583068E-4</c:v>
                </c:pt>
                <c:pt idx="3435">
                  <c:v>3.2767507464159855E-4</c:v>
                </c:pt>
                <c:pt idx="3436">
                  <c:v>3.2789791955169104E-4</c:v>
                </c:pt>
                <c:pt idx="3437">
                  <c:v>3.2902080012790649E-4</c:v>
                </c:pt>
                <c:pt idx="3438">
                  <c:v>3.2764126900176145E-4</c:v>
                </c:pt>
                <c:pt idx="3439">
                  <c:v>3.2450565538440403E-4</c:v>
                </c:pt>
                <c:pt idx="3440">
                  <c:v>3.1986095651392681E-4</c:v>
                </c:pt>
                <c:pt idx="3441">
                  <c:v>3.1365456472383661E-4</c:v>
                </c:pt>
                <c:pt idx="3442">
                  <c:v>3.0662111245170282E-4</c:v>
                </c:pt>
                <c:pt idx="3443">
                  <c:v>2.9732922966991247E-4</c:v>
                </c:pt>
                <c:pt idx="3444">
                  <c:v>2.9042085908764689E-4</c:v>
                </c:pt>
                <c:pt idx="3445">
                  <c:v>2.8587332236926807E-4</c:v>
                </c:pt>
                <c:pt idx="3446">
                  <c:v>2.8126706598068134E-4</c:v>
                </c:pt>
                <c:pt idx="3447">
                  <c:v>2.756853724952598E-4</c:v>
                </c:pt>
                <c:pt idx="3448">
                  <c:v>2.6916686640314122E-4</c:v>
                </c:pt>
                <c:pt idx="3449">
                  <c:v>2.6144125439158051E-4</c:v>
                </c:pt>
                <c:pt idx="3450">
                  <c:v>2.5468078146522724E-4</c:v>
                </c:pt>
                <c:pt idx="3451">
                  <c:v>2.467586473726908E-4</c:v>
                </c:pt>
                <c:pt idx="3452">
                  <c:v>2.4068900207577617E-4</c:v>
                </c:pt>
                <c:pt idx="3453">
                  <c:v>2.3427602419841181E-4</c:v>
                </c:pt>
                <c:pt idx="3454">
                  <c:v>2.3003960756159316E-4</c:v>
                </c:pt>
                <c:pt idx="3455">
                  <c:v>2.2447049202239044E-4</c:v>
                </c:pt>
                <c:pt idx="3456">
                  <c:v>2.2030841672524357E-4</c:v>
                </c:pt>
                <c:pt idx="3457">
                  <c:v>2.1677560675914436E-4</c:v>
                </c:pt>
                <c:pt idx="3458">
                  <c:v>2.1213103019556895E-4</c:v>
                </c:pt>
                <c:pt idx="3459">
                  <c:v>2.0661267889104595E-4</c:v>
                </c:pt>
                <c:pt idx="3460">
                  <c:v>1.9993077933149934E-4</c:v>
                </c:pt>
                <c:pt idx="3461">
                  <c:v>1.9244979542616013E-4</c:v>
                </c:pt>
                <c:pt idx="3462">
                  <c:v>1.8585219561369012E-4</c:v>
                </c:pt>
                <c:pt idx="3463">
                  <c:v>1.800433646370519E-4</c:v>
                </c:pt>
                <c:pt idx="3464">
                  <c:v>1.7322555768319966E-4</c:v>
                </c:pt>
                <c:pt idx="3465">
                  <c:v>1.6533742678484696E-4</c:v>
                </c:pt>
                <c:pt idx="3466">
                  <c:v>1.6228549789992639E-4</c:v>
                </c:pt>
                <c:pt idx="3467">
                  <c:v>1.6407787522597085E-4</c:v>
                </c:pt>
                <c:pt idx="3468">
                  <c:v>1.8126468973899472E-4</c:v>
                </c:pt>
                <c:pt idx="3469">
                  <c:v>2.052892790763658E-4</c:v>
                </c:pt>
                <c:pt idx="3470">
                  <c:v>2.3355549272014142E-4</c:v>
                </c:pt>
                <c:pt idx="3471">
                  <c:v>2.7736879859755549E-4</c:v>
                </c:pt>
                <c:pt idx="3472">
                  <c:v>3.1223852610747969E-4</c:v>
                </c:pt>
                <c:pt idx="3473">
                  <c:v>3.4468539124526965E-4</c:v>
                </c:pt>
                <c:pt idx="3474">
                  <c:v>3.9726882273872631E-4</c:v>
                </c:pt>
                <c:pt idx="3475">
                  <c:v>4.4322077242934984E-4</c:v>
                </c:pt>
                <c:pt idx="3476">
                  <c:v>4.8029537636011901E-4</c:v>
                </c:pt>
                <c:pt idx="3477">
                  <c:v>5.1071329103872989E-4</c:v>
                </c:pt>
                <c:pt idx="3478">
                  <c:v>5.3760719688276948E-4</c:v>
                </c:pt>
                <c:pt idx="3479">
                  <c:v>5.5998866264325015E-4</c:v>
                </c:pt>
                <c:pt idx="3480">
                  <c:v>5.7963627239541668E-4</c:v>
                </c:pt>
                <c:pt idx="3481">
                  <c:v>5.9721891502708302E-4</c:v>
                </c:pt>
                <c:pt idx="3482">
                  <c:v>6.1133417170728137E-4</c:v>
                </c:pt>
                <c:pt idx="3483">
                  <c:v>6.2350951387100289E-4</c:v>
                </c:pt>
                <c:pt idx="3484">
                  <c:v>6.3284403399136108E-4</c:v>
                </c:pt>
                <c:pt idx="3485">
                  <c:v>6.3876267116819738E-4</c:v>
                </c:pt>
                <c:pt idx="3486">
                  <c:v>6.4178393628074948E-4</c:v>
                </c:pt>
                <c:pt idx="3487">
                  <c:v>6.4186407368373838E-4</c:v>
                </c:pt>
                <c:pt idx="3488">
                  <c:v>6.3831584091072547E-4</c:v>
                </c:pt>
                <c:pt idx="3489">
                  <c:v>6.3333685325535078E-4</c:v>
                </c:pt>
                <c:pt idx="3490">
                  <c:v>6.2468114369485287E-4</c:v>
                </c:pt>
                <c:pt idx="3491">
                  <c:v>6.1072898896638356E-4</c:v>
                </c:pt>
                <c:pt idx="3492">
                  <c:v>5.9236337539157172E-4</c:v>
                </c:pt>
                <c:pt idx="3493">
                  <c:v>5.7072290524711703E-4</c:v>
                </c:pt>
                <c:pt idx="3494">
                  <c:v>5.4300186232631841E-4</c:v>
                </c:pt>
                <c:pt idx="3495">
                  <c:v>5.0938598971388041E-4</c:v>
                </c:pt>
                <c:pt idx="3496">
                  <c:v>4.7044678248320162E-4</c:v>
                </c:pt>
                <c:pt idx="3497">
                  <c:v>4.2638084970160548E-4</c:v>
                </c:pt>
                <c:pt idx="3498">
                  <c:v>3.9164128964199092E-4</c:v>
                </c:pt>
                <c:pt idx="3499">
                  <c:v>3.580160615647578E-4</c:v>
                </c:pt>
                <c:pt idx="3500">
                  <c:v>3.3233362214969827E-4</c:v>
                </c:pt>
                <c:pt idx="3501">
                  <c:v>3.1958517908972146E-4</c:v>
                </c:pt>
                <c:pt idx="3502">
                  <c:v>3.2143583966266054E-4</c:v>
                </c:pt>
                <c:pt idx="3503">
                  <c:v>3.3416653267867227E-4</c:v>
                </c:pt>
                <c:pt idx="3504">
                  <c:v>3.6560795626871373E-4</c:v>
                </c:pt>
                <c:pt idx="3505">
                  <c:v>4.0564346775798525E-4</c:v>
                </c:pt>
                <c:pt idx="3506">
                  <c:v>4.3859647958281039E-4</c:v>
                </c:pt>
                <c:pt idx="3507">
                  <c:v>4.6574801091439839E-4</c:v>
                </c:pt>
                <c:pt idx="3508">
                  <c:v>4.8933433623926485E-4</c:v>
                </c:pt>
                <c:pt idx="3509">
                  <c:v>5.0769444497470199E-4</c:v>
                </c:pt>
                <c:pt idx="3510">
                  <c:v>5.2449129566879964E-4</c:v>
                </c:pt>
                <c:pt idx="3511">
                  <c:v>5.3897737487400288E-4</c:v>
                </c:pt>
                <c:pt idx="3512">
                  <c:v>5.4937172422405897E-4</c:v>
                </c:pt>
                <c:pt idx="3513">
                  <c:v>5.5652792298228209E-4</c:v>
                </c:pt>
                <c:pt idx="3514">
                  <c:v>5.6072820837939439E-4</c:v>
                </c:pt>
                <c:pt idx="3515">
                  <c:v>5.6348797776388157E-4</c:v>
                </c:pt>
                <c:pt idx="3516">
                  <c:v>6.0560321377869627E-4</c:v>
                </c:pt>
                <c:pt idx="3517">
                  <c:v>6.3963284590116769E-4</c:v>
                </c:pt>
                <c:pt idx="3518">
                  <c:v>6.9589871401709417E-4</c:v>
                </c:pt>
                <c:pt idx="3519">
                  <c:v>7.5132798077428599E-4</c:v>
                </c:pt>
                <c:pt idx="3520">
                  <c:v>7.9823073682499547E-4</c:v>
                </c:pt>
                <c:pt idx="3521">
                  <c:v>8.3419929128221004E-4</c:v>
                </c:pt>
                <c:pt idx="3522">
                  <c:v>8.6123532749859814E-4</c:v>
                </c:pt>
                <c:pt idx="3523">
                  <c:v>8.8099005706514515E-4</c:v>
                </c:pt>
                <c:pt idx="3524">
                  <c:v>8.9359275947200841E-4</c:v>
                </c:pt>
                <c:pt idx="3525">
                  <c:v>9.0066038368354269E-4</c:v>
                </c:pt>
                <c:pt idx="3526">
                  <c:v>9.0103737082074123E-4</c:v>
                </c:pt>
                <c:pt idx="3527">
                  <c:v>8.9545956275860646E-4</c:v>
                </c:pt>
                <c:pt idx="3528">
                  <c:v>8.8302169726181426E-4</c:v>
                </c:pt>
                <c:pt idx="3529">
                  <c:v>8.638808525306918E-4</c:v>
                </c:pt>
                <c:pt idx="3530">
                  <c:v>8.4429747986181775E-4</c:v>
                </c:pt>
                <c:pt idx="3531">
                  <c:v>8.1652037135072312E-4</c:v>
                </c:pt>
                <c:pt idx="3532">
                  <c:v>7.9860506119894747E-4</c:v>
                </c:pt>
                <c:pt idx="3533">
                  <c:v>7.8319252976362494E-4</c:v>
                </c:pt>
                <c:pt idx="3534">
                  <c:v>7.6694111852598171E-4</c:v>
                </c:pt>
                <c:pt idx="3535">
                  <c:v>7.5453418750271687E-4</c:v>
                </c:pt>
                <c:pt idx="3536">
                  <c:v>7.4560785441616273E-4</c:v>
                </c:pt>
                <c:pt idx="3537">
                  <c:v>7.403716859339291E-4</c:v>
                </c:pt>
                <c:pt idx="3538">
                  <c:v>7.2994475570936222E-4</c:v>
                </c:pt>
                <c:pt idx="3539">
                  <c:v>7.1452566450515081E-4</c:v>
                </c:pt>
                <c:pt idx="3540">
                  <c:v>6.9414102241635838E-4</c:v>
                </c:pt>
                <c:pt idx="3541">
                  <c:v>6.6733373838162948E-4</c:v>
                </c:pt>
                <c:pt idx="3542">
                  <c:v>6.3206126592557979E-4</c:v>
                </c:pt>
                <c:pt idx="3543">
                  <c:v>5.8600907151870314E-4</c:v>
                </c:pt>
                <c:pt idx="3544">
                  <c:v>5.2569511023036538E-4</c:v>
                </c:pt>
                <c:pt idx="3545">
                  <c:v>4.5006410725767374E-4</c:v>
                </c:pt>
                <c:pt idx="3546">
                  <c:v>4.2609102830166637E-4</c:v>
                </c:pt>
                <c:pt idx="3547">
                  <c:v>3.9715775939699107E-4</c:v>
                </c:pt>
                <c:pt idx="3548">
                  <c:v>3.9339987345104164E-4</c:v>
                </c:pt>
                <c:pt idx="3549">
                  <c:v>3.9260252909952285E-4</c:v>
                </c:pt>
                <c:pt idx="3550">
                  <c:v>4.0423176575613934E-4</c:v>
                </c:pt>
                <c:pt idx="3551">
                  <c:v>4.1250741851361352E-4</c:v>
                </c:pt>
                <c:pt idx="3552">
                  <c:v>4.1928358922017748E-4</c:v>
                </c:pt>
                <c:pt idx="3553">
                  <c:v>4.2365799140309425E-4</c:v>
                </c:pt>
                <c:pt idx="3554">
                  <c:v>4.2560665557745569E-4</c:v>
                </c:pt>
                <c:pt idx="3555">
                  <c:v>4.2527244084178471E-4</c:v>
                </c:pt>
                <c:pt idx="3556">
                  <c:v>4.2194785364798161E-4</c:v>
                </c:pt>
                <c:pt idx="3557">
                  <c:v>4.1570907138584597E-4</c:v>
                </c:pt>
                <c:pt idx="3558">
                  <c:v>4.0730398592988653E-4</c:v>
                </c:pt>
                <c:pt idx="3559">
                  <c:v>4.0032561224905797E-4</c:v>
                </c:pt>
                <c:pt idx="3560">
                  <c:v>3.969047424375503E-4</c:v>
                </c:pt>
                <c:pt idx="3561">
                  <c:v>3.896414511748415E-4</c:v>
                </c:pt>
                <c:pt idx="3562">
                  <c:v>3.8783534267367514E-4</c:v>
                </c:pt>
                <c:pt idx="3563">
                  <c:v>3.8494612698326011E-4</c:v>
                </c:pt>
                <c:pt idx="3564">
                  <c:v>3.857690029169128E-4</c:v>
                </c:pt>
                <c:pt idx="3565">
                  <c:v>3.8364432886616747E-4</c:v>
                </c:pt>
                <c:pt idx="3566">
                  <c:v>3.9656034881280661E-4</c:v>
                </c:pt>
                <c:pt idx="3567">
                  <c:v>4.146151590666905E-4</c:v>
                </c:pt>
                <c:pt idx="3568">
                  <c:v>4.2799712733410924E-4</c:v>
                </c:pt>
                <c:pt idx="3569">
                  <c:v>4.3959861480380176E-4</c:v>
                </c:pt>
                <c:pt idx="3570">
                  <c:v>4.4848608666779312E-4</c:v>
                </c:pt>
                <c:pt idx="3571">
                  <c:v>4.5419483697723735E-4</c:v>
                </c:pt>
                <c:pt idx="3572">
                  <c:v>4.5843182900810292E-4</c:v>
                </c:pt>
                <c:pt idx="3573">
                  <c:v>4.6589853381418016E-4</c:v>
                </c:pt>
                <c:pt idx="3574">
                  <c:v>4.7492849674467361E-4</c:v>
                </c:pt>
                <c:pt idx="3575">
                  <c:v>4.8059537449564787E-4</c:v>
                </c:pt>
                <c:pt idx="3576">
                  <c:v>4.8133417402995937E-4</c:v>
                </c:pt>
                <c:pt idx="3577">
                  <c:v>4.7874270304163206E-4</c:v>
                </c:pt>
                <c:pt idx="3578">
                  <c:v>4.9738541683942174E-4</c:v>
                </c:pt>
                <c:pt idx="3579">
                  <c:v>5.0904501168339065E-4</c:v>
                </c:pt>
                <c:pt idx="3580">
                  <c:v>5.2702269401468929E-4</c:v>
                </c:pt>
                <c:pt idx="3581">
                  <c:v>5.4908310992446809E-4</c:v>
                </c:pt>
                <c:pt idx="3582">
                  <c:v>5.7603993047066534E-4</c:v>
                </c:pt>
                <c:pt idx="3583">
                  <c:v>6.0670463479578626E-4</c:v>
                </c:pt>
                <c:pt idx="3584">
                  <c:v>6.29459124945392E-4</c:v>
                </c:pt>
                <c:pt idx="3585">
                  <c:v>6.5565891830923306E-4</c:v>
                </c:pt>
                <c:pt idx="3586">
                  <c:v>6.8252741838412882E-4</c:v>
                </c:pt>
                <c:pt idx="3587">
                  <c:v>6.9991570650442057E-4</c:v>
                </c:pt>
                <c:pt idx="3588">
                  <c:v>7.0910702300603788E-4</c:v>
                </c:pt>
                <c:pt idx="3589">
                  <c:v>7.1476377880255661E-4</c:v>
                </c:pt>
                <c:pt idx="3590">
                  <c:v>7.1957687832918302E-4</c:v>
                </c:pt>
                <c:pt idx="3591">
                  <c:v>7.1863145208932698E-4</c:v>
                </c:pt>
                <c:pt idx="3592">
                  <c:v>7.1921248920450622E-4</c:v>
                </c:pt>
                <c:pt idx="3593">
                  <c:v>7.1638262824037118E-4</c:v>
                </c:pt>
                <c:pt idx="3594">
                  <c:v>7.1489649073362737E-4</c:v>
                </c:pt>
                <c:pt idx="3595">
                  <c:v>7.0956861315062917E-4</c:v>
                </c:pt>
                <c:pt idx="3596">
                  <c:v>7.0536997072163021E-4</c:v>
                </c:pt>
                <c:pt idx="3597">
                  <c:v>6.9758752037215319E-4</c:v>
                </c:pt>
                <c:pt idx="3598">
                  <c:v>6.8521596730118672E-4</c:v>
                </c:pt>
                <c:pt idx="3599">
                  <c:v>6.6970149903603285E-4</c:v>
                </c:pt>
                <c:pt idx="3600">
                  <c:v>6.4942777976234503E-4</c:v>
                </c:pt>
                <c:pt idx="3601">
                  <c:v>6.228350481217997E-4</c:v>
                </c:pt>
                <c:pt idx="3602">
                  <c:v>5.9041460129747724E-4</c:v>
                </c:pt>
                <c:pt idx="3603">
                  <c:v>5.5988461187465334E-4</c:v>
                </c:pt>
                <c:pt idx="3604">
                  <c:v>5.3360212967721861E-4</c:v>
                </c:pt>
                <c:pt idx="3605">
                  <c:v>5.0139075028969918E-4</c:v>
                </c:pt>
                <c:pt idx="3606">
                  <c:v>4.6084974518902696E-4</c:v>
                </c:pt>
                <c:pt idx="3607">
                  <c:v>4.0948854480806342E-4</c:v>
                </c:pt>
                <c:pt idx="3608">
                  <c:v>3.8482548711402559E-4</c:v>
                </c:pt>
                <c:pt idx="3609">
                  <c:v>3.5592782698499976E-4</c:v>
                </c:pt>
                <c:pt idx="3610">
                  <c:v>3.2033290473218267E-4</c:v>
                </c:pt>
                <c:pt idx="3611">
                  <c:v>2.9106090288854138E-4</c:v>
                </c:pt>
                <c:pt idx="3612">
                  <c:v>2.6998373914004849E-4</c:v>
                </c:pt>
                <c:pt idx="3613">
                  <c:v>2.5723727725860448E-4</c:v>
                </c:pt>
                <c:pt idx="3614">
                  <c:v>2.4271573312372691E-4</c:v>
                </c:pt>
                <c:pt idx="3615">
                  <c:v>2.3948792917430613E-4</c:v>
                </c:pt>
                <c:pt idx="3616">
                  <c:v>2.4331350905379244E-4</c:v>
                </c:pt>
                <c:pt idx="3617">
                  <c:v>2.4660415215928174E-4</c:v>
                </c:pt>
                <c:pt idx="3618">
                  <c:v>2.4851665968424013E-4</c:v>
                </c:pt>
                <c:pt idx="3619">
                  <c:v>2.5066876510006057E-4</c:v>
                </c:pt>
                <c:pt idx="3620">
                  <c:v>2.514481184560923E-4</c:v>
                </c:pt>
                <c:pt idx="3621">
                  <c:v>2.5176011646687295E-4</c:v>
                </c:pt>
                <c:pt idx="3622">
                  <c:v>2.5013522825720379E-4</c:v>
                </c:pt>
                <c:pt idx="3623">
                  <c:v>2.4799581896439048E-4</c:v>
                </c:pt>
                <c:pt idx="3624">
                  <c:v>2.4451126020927019E-4</c:v>
                </c:pt>
                <c:pt idx="3625">
                  <c:v>2.3871684738724502E-4</c:v>
                </c:pt>
                <c:pt idx="3626">
                  <c:v>2.3797273661199317E-4</c:v>
                </c:pt>
                <c:pt idx="3627">
                  <c:v>2.3624671159078165E-4</c:v>
                </c:pt>
                <c:pt idx="3628">
                  <c:v>2.4023942413638948E-4</c:v>
                </c:pt>
                <c:pt idx="3629">
                  <c:v>2.4367669830539367E-4</c:v>
                </c:pt>
                <c:pt idx="3630">
                  <c:v>2.4694236319862265E-4</c:v>
                </c:pt>
                <c:pt idx="3631">
                  <c:v>2.4911467246836901E-4</c:v>
                </c:pt>
                <c:pt idx="3632">
                  <c:v>2.5031421347972746E-4</c:v>
                </c:pt>
                <c:pt idx="3633">
                  <c:v>2.5138827555457852E-4</c:v>
                </c:pt>
                <c:pt idx="3634">
                  <c:v>2.5559950965573462E-4</c:v>
                </c:pt>
                <c:pt idx="3635">
                  <c:v>2.5839327304347172E-4</c:v>
                </c:pt>
                <c:pt idx="3636">
                  <c:v>2.5906098612633421E-4</c:v>
                </c:pt>
                <c:pt idx="3637">
                  <c:v>2.5916010666987419E-4</c:v>
                </c:pt>
                <c:pt idx="3638">
                  <c:v>2.5865748121226239E-4</c:v>
                </c:pt>
                <c:pt idx="3639">
                  <c:v>2.5911926338250242E-4</c:v>
                </c:pt>
                <c:pt idx="3640">
                  <c:v>2.6050463867611015E-4</c:v>
                </c:pt>
                <c:pt idx="3641">
                  <c:v>2.6026456155175536E-4</c:v>
                </c:pt>
                <c:pt idx="3642">
                  <c:v>2.5925694031329958E-4</c:v>
                </c:pt>
                <c:pt idx="3643">
                  <c:v>2.5748723609362423E-4</c:v>
                </c:pt>
                <c:pt idx="3644">
                  <c:v>2.5590751161141761E-4</c:v>
                </c:pt>
                <c:pt idx="3645">
                  <c:v>2.5457418567479908E-4</c:v>
                </c:pt>
                <c:pt idx="3646">
                  <c:v>2.6636775569453727E-4</c:v>
                </c:pt>
                <c:pt idx="3647">
                  <c:v>2.7603337135899007E-4</c:v>
                </c:pt>
                <c:pt idx="3648">
                  <c:v>2.8317149809340498E-4</c:v>
                </c:pt>
                <c:pt idx="3649">
                  <c:v>2.8968315689743466E-4</c:v>
                </c:pt>
                <c:pt idx="3650">
                  <c:v>2.9394498464198218E-4</c:v>
                </c:pt>
                <c:pt idx="3651">
                  <c:v>2.9603348986278149E-4</c:v>
                </c:pt>
                <c:pt idx="3652">
                  <c:v>2.9595523680103671E-4</c:v>
                </c:pt>
                <c:pt idx="3653">
                  <c:v>2.9529540923929734E-4</c:v>
                </c:pt>
                <c:pt idx="3654">
                  <c:v>2.9656147496039066E-4</c:v>
                </c:pt>
                <c:pt idx="3655">
                  <c:v>2.9500938333259564E-4</c:v>
                </c:pt>
                <c:pt idx="3656">
                  <c:v>2.9718036405185357E-4</c:v>
                </c:pt>
                <c:pt idx="3657">
                  <c:v>2.9646962201895191E-4</c:v>
                </c:pt>
                <c:pt idx="3658">
                  <c:v>2.9933015652069917E-4</c:v>
                </c:pt>
                <c:pt idx="3659">
                  <c:v>2.9995979549919606E-4</c:v>
                </c:pt>
                <c:pt idx="3660">
                  <c:v>3.0051809473393245E-4</c:v>
                </c:pt>
                <c:pt idx="3661">
                  <c:v>3.0098207906952256E-4</c:v>
                </c:pt>
                <c:pt idx="3662">
                  <c:v>3.0129420178594968E-4</c:v>
                </c:pt>
                <c:pt idx="3663">
                  <c:v>3.0073850758431854E-4</c:v>
                </c:pt>
                <c:pt idx="3664">
                  <c:v>2.9923743838382256E-4</c:v>
                </c:pt>
                <c:pt idx="3665">
                  <c:v>2.9606583394118898E-4</c:v>
                </c:pt>
                <c:pt idx="3666">
                  <c:v>2.9022160222018806E-4</c:v>
                </c:pt>
                <c:pt idx="3667">
                  <c:v>2.8333326590079859E-4</c:v>
                </c:pt>
                <c:pt idx="3668">
                  <c:v>2.7478088085542443E-4</c:v>
                </c:pt>
                <c:pt idx="3669">
                  <c:v>2.6628758054890304E-4</c:v>
                </c:pt>
                <c:pt idx="3670">
                  <c:v>2.5731608131242804E-4</c:v>
                </c:pt>
                <c:pt idx="3671">
                  <c:v>2.4658635627804339E-4</c:v>
                </c:pt>
                <c:pt idx="3672">
                  <c:v>2.3382047468502144E-4</c:v>
                </c:pt>
                <c:pt idx="3673">
                  <c:v>2.1988285647940695E-4</c:v>
                </c:pt>
                <c:pt idx="3674">
                  <c:v>2.0339755552905775E-4</c:v>
                </c:pt>
                <c:pt idx="3675">
                  <c:v>1.8364143609111812E-4</c:v>
                </c:pt>
                <c:pt idx="3676">
                  <c:v>1.8018819659233867E-4</c:v>
                </c:pt>
                <c:pt idx="3677">
                  <c:v>1.7597784693763701E-4</c:v>
                </c:pt>
                <c:pt idx="3678">
                  <c:v>1.7176495813166781E-4</c:v>
                </c:pt>
                <c:pt idx="3679">
                  <c:v>1.6705612327899615E-4</c:v>
                </c:pt>
                <c:pt idx="3680">
                  <c:v>1.6318331756138847E-4</c:v>
                </c:pt>
                <c:pt idx="3681">
                  <c:v>1.5840572172799001E-4</c:v>
                </c:pt>
                <c:pt idx="3682">
                  <c:v>1.5560108633508489E-4</c:v>
                </c:pt>
                <c:pt idx="3683">
                  <c:v>1.5487193023757968E-4</c:v>
                </c:pt>
                <c:pt idx="3684">
                  <c:v>1.5903360257755415E-4</c:v>
                </c:pt>
                <c:pt idx="3685">
                  <c:v>1.6346535613727148E-4</c:v>
                </c:pt>
                <c:pt idx="3686">
                  <c:v>1.6804788534203059E-4</c:v>
                </c:pt>
                <c:pt idx="3687">
                  <c:v>1.7200284685373353E-4</c:v>
                </c:pt>
                <c:pt idx="3688">
                  <c:v>1.7498910294059085E-4</c:v>
                </c:pt>
                <c:pt idx="3689">
                  <c:v>1.7707845719705986E-4</c:v>
                </c:pt>
                <c:pt idx="3690">
                  <c:v>1.7918627378844094E-4</c:v>
                </c:pt>
                <c:pt idx="3691">
                  <c:v>1.8796007971394631E-4</c:v>
                </c:pt>
                <c:pt idx="3692">
                  <c:v>2.0622232584608988E-4</c:v>
                </c:pt>
                <c:pt idx="3693">
                  <c:v>2.226932348482417E-4</c:v>
                </c:pt>
                <c:pt idx="3694">
                  <c:v>2.3610377828514346E-4</c:v>
                </c:pt>
                <c:pt idx="3695">
                  <c:v>2.4752483793023946E-4</c:v>
                </c:pt>
                <c:pt idx="3696">
                  <c:v>2.5717505623639895E-4</c:v>
                </c:pt>
                <c:pt idx="3697">
                  <c:v>2.6896519012274E-4</c:v>
                </c:pt>
                <c:pt idx="3698">
                  <c:v>2.791584565603839E-4</c:v>
                </c:pt>
                <c:pt idx="3699">
                  <c:v>2.9015605828001771E-4</c:v>
                </c:pt>
                <c:pt idx="3700">
                  <c:v>2.9932903526925093E-4</c:v>
                </c:pt>
                <c:pt idx="3701">
                  <c:v>3.238463990551467E-4</c:v>
                </c:pt>
                <c:pt idx="3702">
                  <c:v>3.5033286814051414E-4</c:v>
                </c:pt>
                <c:pt idx="3703">
                  <c:v>3.7059409613192178E-4</c:v>
                </c:pt>
                <c:pt idx="3704">
                  <c:v>3.866858977011093E-4</c:v>
                </c:pt>
                <c:pt idx="3705">
                  <c:v>3.9911908061724132E-4</c:v>
                </c:pt>
                <c:pt idx="3706">
                  <c:v>4.0893640089684311E-4</c:v>
                </c:pt>
                <c:pt idx="3707">
                  <c:v>4.1648560994214027E-4</c:v>
                </c:pt>
                <c:pt idx="3708">
                  <c:v>4.2253974709111872E-4</c:v>
                </c:pt>
                <c:pt idx="3709">
                  <c:v>4.2499007085079787E-4</c:v>
                </c:pt>
                <c:pt idx="3710">
                  <c:v>4.2601281171535842E-4</c:v>
                </c:pt>
                <c:pt idx="3711">
                  <c:v>4.2494320374123244E-4</c:v>
                </c:pt>
                <c:pt idx="3712">
                  <c:v>4.2267140358960949E-4</c:v>
                </c:pt>
                <c:pt idx="3713">
                  <c:v>4.2064271140371744E-4</c:v>
                </c:pt>
                <c:pt idx="3714">
                  <c:v>4.1667718691799888E-4</c:v>
                </c:pt>
                <c:pt idx="3715">
                  <c:v>4.2495301778558133E-4</c:v>
                </c:pt>
                <c:pt idx="3716">
                  <c:v>4.3071147399004477E-4</c:v>
                </c:pt>
                <c:pt idx="3717">
                  <c:v>4.367330801079394E-4</c:v>
                </c:pt>
                <c:pt idx="3718">
                  <c:v>4.375735596220815E-4</c:v>
                </c:pt>
                <c:pt idx="3719">
                  <c:v>4.3420239917145323E-4</c:v>
                </c:pt>
                <c:pt idx="3720">
                  <c:v>4.2580681729708535E-4</c:v>
                </c:pt>
                <c:pt idx="3721">
                  <c:v>4.1887874318479297E-4</c:v>
                </c:pt>
                <c:pt idx="3722">
                  <c:v>4.1625099982106574E-4</c:v>
                </c:pt>
                <c:pt idx="3723">
                  <c:v>4.136389579937918E-4</c:v>
                </c:pt>
                <c:pt idx="3724">
                  <c:v>4.0923280383804012E-4</c:v>
                </c:pt>
                <c:pt idx="3725">
                  <c:v>4.0122590420259269E-4</c:v>
                </c:pt>
                <c:pt idx="3726">
                  <c:v>3.9082390655489533E-4</c:v>
                </c:pt>
                <c:pt idx="3727">
                  <c:v>3.811707894636409E-4</c:v>
                </c:pt>
                <c:pt idx="3728">
                  <c:v>3.6790099519541761E-4</c:v>
                </c:pt>
                <c:pt idx="3729">
                  <c:v>3.5375524040868979E-4</c:v>
                </c:pt>
                <c:pt idx="3730">
                  <c:v>3.3667699827526014E-4</c:v>
                </c:pt>
                <c:pt idx="3731">
                  <c:v>3.3295144783439392E-4</c:v>
                </c:pt>
                <c:pt idx="3732">
                  <c:v>3.3200085473901149E-4</c:v>
                </c:pt>
                <c:pt idx="3733">
                  <c:v>3.2941438499039258E-4</c:v>
                </c:pt>
                <c:pt idx="3734">
                  <c:v>3.2574047900942325E-4</c:v>
                </c:pt>
                <c:pt idx="3735">
                  <c:v>3.2087251338746659E-4</c:v>
                </c:pt>
                <c:pt idx="3736">
                  <c:v>3.1401547701724201E-4</c:v>
                </c:pt>
                <c:pt idx="3737">
                  <c:v>3.066386202848476E-4</c:v>
                </c:pt>
                <c:pt idx="3738">
                  <c:v>2.9800067891438704E-4</c:v>
                </c:pt>
                <c:pt idx="3739">
                  <c:v>2.8991428660739342E-4</c:v>
                </c:pt>
                <c:pt idx="3740">
                  <c:v>2.8481081623120804E-4</c:v>
                </c:pt>
                <c:pt idx="3741">
                  <c:v>2.7754892039762202E-4</c:v>
                </c:pt>
                <c:pt idx="3742">
                  <c:v>2.6873082324069372E-4</c:v>
                </c:pt>
                <c:pt idx="3743">
                  <c:v>2.7110300617332056E-4</c:v>
                </c:pt>
                <c:pt idx="3744">
                  <c:v>2.711799985294563E-4</c:v>
                </c:pt>
                <c:pt idx="3745">
                  <c:v>2.8505384119186276E-4</c:v>
                </c:pt>
                <c:pt idx="3746">
                  <c:v>2.9655032710421803E-4</c:v>
                </c:pt>
                <c:pt idx="3747">
                  <c:v>3.0809312651607025E-4</c:v>
                </c:pt>
                <c:pt idx="3748">
                  <c:v>3.1847611127208914E-4</c:v>
                </c:pt>
                <c:pt idx="3749">
                  <c:v>3.2646286836704279E-4</c:v>
                </c:pt>
                <c:pt idx="3750">
                  <c:v>3.3496641851895394E-4</c:v>
                </c:pt>
                <c:pt idx="3751">
                  <c:v>3.6633896832124254E-4</c:v>
                </c:pt>
                <c:pt idx="3752">
                  <c:v>3.9567846401821952E-4</c:v>
                </c:pt>
                <c:pt idx="3753">
                  <c:v>4.2509892346438743E-4</c:v>
                </c:pt>
                <c:pt idx="3754">
                  <c:v>4.5037496754494246E-4</c:v>
                </c:pt>
                <c:pt idx="3755">
                  <c:v>4.7058386944204657E-4</c:v>
                </c:pt>
                <c:pt idx="3756">
                  <c:v>4.8758336676213947E-4</c:v>
                </c:pt>
                <c:pt idx="3757">
                  <c:v>5.0131078537734067E-4</c:v>
                </c:pt>
                <c:pt idx="3758">
                  <c:v>5.1092450152091025E-4</c:v>
                </c:pt>
                <c:pt idx="3759">
                  <c:v>5.1713255332532296E-4</c:v>
                </c:pt>
                <c:pt idx="3760">
                  <c:v>5.2081937057464622E-4</c:v>
                </c:pt>
                <c:pt idx="3761">
                  <c:v>5.2186770554082343E-4</c:v>
                </c:pt>
                <c:pt idx="3762">
                  <c:v>5.2607952590797531E-4</c:v>
                </c:pt>
                <c:pt idx="3763">
                  <c:v>5.4314672924132465E-4</c:v>
                </c:pt>
                <c:pt idx="3764">
                  <c:v>5.5589019808619281E-4</c:v>
                </c:pt>
                <c:pt idx="3765">
                  <c:v>5.6292173742770535E-4</c:v>
                </c:pt>
                <c:pt idx="3766">
                  <c:v>5.6625602061797402E-4</c:v>
                </c:pt>
                <c:pt idx="3767">
                  <c:v>5.6746399437230545E-4</c:v>
                </c:pt>
                <c:pt idx="3768">
                  <c:v>5.6465109400125058E-4</c:v>
                </c:pt>
                <c:pt idx="3769">
                  <c:v>5.7935911347799858E-4</c:v>
                </c:pt>
                <c:pt idx="3770">
                  <c:v>6.0547760820144872E-4</c:v>
                </c:pt>
                <c:pt idx="3771">
                  <c:v>6.2693313209498034E-4</c:v>
                </c:pt>
                <c:pt idx="3772">
                  <c:v>6.5158560046237697E-4</c:v>
                </c:pt>
                <c:pt idx="3773">
                  <c:v>6.7635617587907815E-4</c:v>
                </c:pt>
                <c:pt idx="3774">
                  <c:v>6.9758701038693052E-4</c:v>
                </c:pt>
                <c:pt idx="3775">
                  <c:v>7.1140600265911331E-4</c:v>
                </c:pt>
                <c:pt idx="3776">
                  <c:v>7.1819423154911009E-4</c:v>
                </c:pt>
                <c:pt idx="3777">
                  <c:v>7.2136138359475102E-4</c:v>
                </c:pt>
                <c:pt idx="3778">
                  <c:v>7.4000522201144586E-4</c:v>
                </c:pt>
                <c:pt idx="3779">
                  <c:v>7.4921382903409841E-4</c:v>
                </c:pt>
                <c:pt idx="3780">
                  <c:v>7.5201511397050521E-4</c:v>
                </c:pt>
                <c:pt idx="3781">
                  <c:v>7.6627160568551271E-4</c:v>
                </c:pt>
                <c:pt idx="3782">
                  <c:v>7.7766861100023209E-4</c:v>
                </c:pt>
                <c:pt idx="3783">
                  <c:v>7.8517015229477647E-4</c:v>
                </c:pt>
                <c:pt idx="3784">
                  <c:v>7.8864939760392037E-4</c:v>
                </c:pt>
                <c:pt idx="3785">
                  <c:v>7.8662462574015358E-4</c:v>
                </c:pt>
                <c:pt idx="3786">
                  <c:v>7.790873390781303E-4</c:v>
                </c:pt>
                <c:pt idx="3787">
                  <c:v>7.6643734874946249E-4</c:v>
                </c:pt>
                <c:pt idx="3788">
                  <c:v>7.4836896220472032E-4</c:v>
                </c:pt>
                <c:pt idx="3789">
                  <c:v>7.2374187659053841E-4</c:v>
                </c:pt>
                <c:pt idx="3790">
                  <c:v>6.9288927082335281E-4</c:v>
                </c:pt>
                <c:pt idx="3791">
                  <c:v>6.5500863511934113E-4</c:v>
                </c:pt>
                <c:pt idx="3792">
                  <c:v>6.1845675910204877E-4</c:v>
                </c:pt>
                <c:pt idx="3793">
                  <c:v>5.9474885842107097E-4</c:v>
                </c:pt>
                <c:pt idx="3794">
                  <c:v>5.6630341903725605E-4</c:v>
                </c:pt>
                <c:pt idx="3795">
                  <c:v>5.3069056072218581E-4</c:v>
                </c:pt>
                <c:pt idx="3796">
                  <c:v>4.9015376981724566E-4</c:v>
                </c:pt>
                <c:pt idx="3797">
                  <c:v>4.4439999660878996E-4</c:v>
                </c:pt>
                <c:pt idx="3798">
                  <c:v>3.8993354192815352E-4</c:v>
                </c:pt>
                <c:pt idx="3799">
                  <c:v>3.5626933603846831E-4</c:v>
                </c:pt>
                <c:pt idx="3800">
                  <c:v>3.3271661105125543E-4</c:v>
                </c:pt>
                <c:pt idx="3801">
                  <c:v>3.0918411112625192E-4</c:v>
                </c:pt>
                <c:pt idx="3802">
                  <c:v>2.9318054734952468E-4</c:v>
                </c:pt>
                <c:pt idx="3803">
                  <c:v>2.7331243712369548E-4</c:v>
                </c:pt>
                <c:pt idx="3804">
                  <c:v>2.5399277507572238E-4</c:v>
                </c:pt>
                <c:pt idx="3805">
                  <c:v>2.3057045903675604E-4</c:v>
                </c:pt>
                <c:pt idx="3806">
                  <c:v>2.016144499873561E-4</c:v>
                </c:pt>
                <c:pt idx="3807">
                  <c:v>1.7306795165319245E-4</c:v>
                </c:pt>
                <c:pt idx="3808">
                  <c:v>1.7248540686867883E-4</c:v>
                </c:pt>
                <c:pt idx="3809">
                  <c:v>1.7146642037912675E-4</c:v>
                </c:pt>
                <c:pt idx="3810">
                  <c:v>1.6978858064880043E-4</c:v>
                </c:pt>
                <c:pt idx="3811">
                  <c:v>1.7007131505775594E-4</c:v>
                </c:pt>
                <c:pt idx="3812">
                  <c:v>1.7139106190672393E-4</c:v>
                </c:pt>
                <c:pt idx="3813">
                  <c:v>1.7295954433874545E-4</c:v>
                </c:pt>
                <c:pt idx="3814">
                  <c:v>1.7629906578228591E-4</c:v>
                </c:pt>
                <c:pt idx="3815">
                  <c:v>1.787083033002766E-4</c:v>
                </c:pt>
                <c:pt idx="3816">
                  <c:v>1.8032177367727201E-4</c:v>
                </c:pt>
                <c:pt idx="3817">
                  <c:v>1.8193268704403743E-4</c:v>
                </c:pt>
                <c:pt idx="3818">
                  <c:v>1.8363286995126126E-4</c:v>
                </c:pt>
                <c:pt idx="3819">
                  <c:v>1.8554226163524151E-4</c:v>
                </c:pt>
                <c:pt idx="3820">
                  <c:v>1.8669543483699067E-4</c:v>
                </c:pt>
                <c:pt idx="3821">
                  <c:v>1.8795742143489275E-4</c:v>
                </c:pt>
                <c:pt idx="3822">
                  <c:v>1.8924956253046487E-4</c:v>
                </c:pt>
                <c:pt idx="3823">
                  <c:v>1.9054024159139286E-4</c:v>
                </c:pt>
                <c:pt idx="3824">
                  <c:v>1.9188331146809481E-4</c:v>
                </c:pt>
                <c:pt idx="3825">
                  <c:v>1.9318326927111946E-4</c:v>
                </c:pt>
                <c:pt idx="3826">
                  <c:v>1.9486123580489102E-4</c:v>
                </c:pt>
                <c:pt idx="3827">
                  <c:v>1.9635439602667826E-4</c:v>
                </c:pt>
                <c:pt idx="3828">
                  <c:v>1.9645110771886301E-4</c:v>
                </c:pt>
                <c:pt idx="3829">
                  <c:v>1.966840973538687E-4</c:v>
                </c:pt>
                <c:pt idx="3830">
                  <c:v>1.9710736654018541E-4</c:v>
                </c:pt>
                <c:pt idx="3831">
                  <c:v>1.9681205187149889E-4</c:v>
                </c:pt>
                <c:pt idx="3832">
                  <c:v>1.9579478407754736E-4</c:v>
                </c:pt>
                <c:pt idx="3833">
                  <c:v>1.9249833053106737E-4</c:v>
                </c:pt>
                <c:pt idx="3834">
                  <c:v>1.8935265155335746E-4</c:v>
                </c:pt>
                <c:pt idx="3835">
                  <c:v>1.8479167605388178E-4</c:v>
                </c:pt>
                <c:pt idx="3836">
                  <c:v>1.7952982546160052E-4</c:v>
                </c:pt>
                <c:pt idx="3837">
                  <c:v>1.8107923087131174E-4</c:v>
                </c:pt>
                <c:pt idx="3838">
                  <c:v>1.8240503142215019E-4</c:v>
                </c:pt>
                <c:pt idx="3839">
                  <c:v>1.8767578146503376E-4</c:v>
                </c:pt>
                <c:pt idx="3840">
                  <c:v>1.9429162398854801E-4</c:v>
                </c:pt>
                <c:pt idx="3841">
                  <c:v>2.0192875898005901E-4</c:v>
                </c:pt>
                <c:pt idx="3842">
                  <c:v>2.0960754886760092E-4</c:v>
                </c:pt>
                <c:pt idx="3843">
                  <c:v>2.1717571705844195E-4</c:v>
                </c:pt>
                <c:pt idx="3844">
                  <c:v>2.2309332536775805E-4</c:v>
                </c:pt>
                <c:pt idx="3845">
                  <c:v>2.2953553391805832E-4</c:v>
                </c:pt>
                <c:pt idx="3846">
                  <c:v>2.3467828083269008E-4</c:v>
                </c:pt>
                <c:pt idx="3847">
                  <c:v>2.3851809363258317E-4</c:v>
                </c:pt>
                <c:pt idx="3848">
                  <c:v>2.4648034241752189E-4</c:v>
                </c:pt>
                <c:pt idx="3849">
                  <c:v>2.59322263956331E-4</c:v>
                </c:pt>
                <c:pt idx="3850">
                  <c:v>2.7066847058864282E-4</c:v>
                </c:pt>
                <c:pt idx="3851">
                  <c:v>2.8131644292195046E-4</c:v>
                </c:pt>
                <c:pt idx="3852">
                  <c:v>2.9048472222028898E-4</c:v>
                </c:pt>
                <c:pt idx="3853">
                  <c:v>2.9764323580132491E-4</c:v>
                </c:pt>
                <c:pt idx="3854">
                  <c:v>3.0451806400304726E-4</c:v>
                </c:pt>
                <c:pt idx="3855">
                  <c:v>3.1037459400051136E-4</c:v>
                </c:pt>
                <c:pt idx="3856">
                  <c:v>3.1442445639443553E-4</c:v>
                </c:pt>
                <c:pt idx="3857">
                  <c:v>3.1681055537332588E-4</c:v>
                </c:pt>
                <c:pt idx="3858">
                  <c:v>3.1674724587860023E-4</c:v>
                </c:pt>
                <c:pt idx="3859">
                  <c:v>3.2192123108247539E-4</c:v>
                </c:pt>
                <c:pt idx="3860">
                  <c:v>3.2559300093337745E-4</c:v>
                </c:pt>
                <c:pt idx="3861">
                  <c:v>3.2703699202152022E-4</c:v>
                </c:pt>
                <c:pt idx="3862">
                  <c:v>3.2704969768384363E-4</c:v>
                </c:pt>
                <c:pt idx="3863">
                  <c:v>3.2397949553583519E-4</c:v>
                </c:pt>
                <c:pt idx="3864">
                  <c:v>3.2075710379275962E-4</c:v>
                </c:pt>
                <c:pt idx="3865">
                  <c:v>3.1384813058916322E-4</c:v>
                </c:pt>
                <c:pt idx="3866">
                  <c:v>3.0385959507239492E-4</c:v>
                </c:pt>
                <c:pt idx="3867">
                  <c:v>2.9897433993008243E-4</c:v>
                </c:pt>
                <c:pt idx="3868">
                  <c:v>2.9426284016102506E-4</c:v>
                </c:pt>
                <c:pt idx="3869">
                  <c:v>2.9114405919681381E-4</c:v>
                </c:pt>
                <c:pt idx="3870">
                  <c:v>2.879402473470416E-4</c:v>
                </c:pt>
                <c:pt idx="3871">
                  <c:v>2.8389024723355163E-4</c:v>
                </c:pt>
                <c:pt idx="3872">
                  <c:v>2.7899137624696341E-4</c:v>
                </c:pt>
                <c:pt idx="3873">
                  <c:v>2.723868040196859E-4</c:v>
                </c:pt>
                <c:pt idx="3874">
                  <c:v>2.6236349409971058E-4</c:v>
                </c:pt>
                <c:pt idx="3875">
                  <c:v>2.5231331809036768E-4</c:v>
                </c:pt>
                <c:pt idx="3876">
                  <c:v>2.4023420754787375E-4</c:v>
                </c:pt>
                <c:pt idx="3877">
                  <c:v>2.2512643931601239E-4</c:v>
                </c:pt>
                <c:pt idx="3878">
                  <c:v>2.1453969339055667E-4</c:v>
                </c:pt>
                <c:pt idx="3879">
                  <c:v>2.0858847853687547E-4</c:v>
                </c:pt>
                <c:pt idx="3880">
                  <c:v>2.03949018025137E-4</c:v>
                </c:pt>
                <c:pt idx="3881">
                  <c:v>2.0143874943946298E-4</c:v>
                </c:pt>
                <c:pt idx="3882">
                  <c:v>1.9950984849737122E-4</c:v>
                </c:pt>
                <c:pt idx="3883">
                  <c:v>1.9629658318415103E-4</c:v>
                </c:pt>
                <c:pt idx="3884">
                  <c:v>2.1399266280970481E-4</c:v>
                </c:pt>
                <c:pt idx="3885">
                  <c:v>2.2725856650135869E-4</c:v>
                </c:pt>
                <c:pt idx="3886">
                  <c:v>2.3731970025475123E-4</c:v>
                </c:pt>
                <c:pt idx="3887">
                  <c:v>2.4469128302087367E-4</c:v>
                </c:pt>
                <c:pt idx="3888">
                  <c:v>2.4853710533744884E-4</c:v>
                </c:pt>
                <c:pt idx="3889">
                  <c:v>2.6374351723273211E-4</c:v>
                </c:pt>
                <c:pt idx="3890">
                  <c:v>2.793548760219743E-4</c:v>
                </c:pt>
                <c:pt idx="3891">
                  <c:v>2.951406554659633E-4</c:v>
                </c:pt>
                <c:pt idx="3892">
                  <c:v>3.1702828880039231E-4</c:v>
                </c:pt>
                <c:pt idx="3893">
                  <c:v>3.3809337043630265E-4</c:v>
                </c:pt>
                <c:pt idx="3894">
                  <c:v>3.569985098699339E-4</c:v>
                </c:pt>
                <c:pt idx="3895">
                  <c:v>3.7351685744570288E-4</c:v>
                </c:pt>
                <c:pt idx="3896">
                  <c:v>3.8699175843293228E-4</c:v>
                </c:pt>
                <c:pt idx="3897">
                  <c:v>3.9770301143559998E-4</c:v>
                </c:pt>
                <c:pt idx="3898">
                  <c:v>4.0790445978558423E-4</c:v>
                </c:pt>
                <c:pt idx="3899">
                  <c:v>4.225794667704197E-4</c:v>
                </c:pt>
                <c:pt idx="3900">
                  <c:v>4.5243001835269564E-4</c:v>
                </c:pt>
                <c:pt idx="3901">
                  <c:v>4.7533808103063978E-4</c:v>
                </c:pt>
                <c:pt idx="3902">
                  <c:v>5.0630127461134605E-4</c:v>
                </c:pt>
                <c:pt idx="3903">
                  <c:v>5.3373325383129994E-4</c:v>
                </c:pt>
                <c:pt idx="3904">
                  <c:v>5.5436339641229794E-4</c:v>
                </c:pt>
                <c:pt idx="3905">
                  <c:v>5.6861667329758097E-4</c:v>
                </c:pt>
                <c:pt idx="3906">
                  <c:v>5.7789535840404953E-4</c:v>
                </c:pt>
                <c:pt idx="3907">
                  <c:v>5.8246235393192539E-4</c:v>
                </c:pt>
                <c:pt idx="3908">
                  <c:v>5.829706624239276E-4</c:v>
                </c:pt>
                <c:pt idx="3909">
                  <c:v>5.7932566504729295E-4</c:v>
                </c:pt>
                <c:pt idx="3910">
                  <c:v>5.7239358395427874E-4</c:v>
                </c:pt>
                <c:pt idx="3911">
                  <c:v>5.6380393479861664E-4</c:v>
                </c:pt>
                <c:pt idx="3912">
                  <c:v>5.5207630163880072E-4</c:v>
                </c:pt>
                <c:pt idx="3913">
                  <c:v>5.352780654387958E-4</c:v>
                </c:pt>
                <c:pt idx="3914">
                  <c:v>5.3154734680902795E-4</c:v>
                </c:pt>
                <c:pt idx="3915">
                  <c:v>5.2422267696767806E-4</c:v>
                </c:pt>
                <c:pt idx="3916">
                  <c:v>5.1312732255525946E-4</c:v>
                </c:pt>
                <c:pt idx="3917">
                  <c:v>5.0118813474476847E-4</c:v>
                </c:pt>
                <c:pt idx="3918">
                  <c:v>4.8773903908422121E-4</c:v>
                </c:pt>
                <c:pt idx="3919">
                  <c:v>4.7670232512629212E-4</c:v>
                </c:pt>
                <c:pt idx="3920">
                  <c:v>4.6454789283743723E-4</c:v>
                </c:pt>
                <c:pt idx="3921">
                  <c:v>4.5819294497009393E-4</c:v>
                </c:pt>
                <c:pt idx="3922">
                  <c:v>4.5367877097142299E-4</c:v>
                </c:pt>
                <c:pt idx="3923">
                  <c:v>4.4759922583318806E-4</c:v>
                </c:pt>
                <c:pt idx="3924">
                  <c:v>4.3724697836676957E-4</c:v>
                </c:pt>
                <c:pt idx="3925">
                  <c:v>4.2338409219950634E-4</c:v>
                </c:pt>
                <c:pt idx="3926">
                  <c:v>4.046644282948899E-4</c:v>
                </c:pt>
                <c:pt idx="3927">
                  <c:v>3.8734933529638034E-4</c:v>
                </c:pt>
                <c:pt idx="3928">
                  <c:v>3.7398525166698431E-4</c:v>
                </c:pt>
                <c:pt idx="3929">
                  <c:v>3.6489104786543785E-4</c:v>
                </c:pt>
                <c:pt idx="3930">
                  <c:v>3.7028441785557942E-4</c:v>
                </c:pt>
                <c:pt idx="3931">
                  <c:v>3.7279514024550194E-4</c:v>
                </c:pt>
                <c:pt idx="3932">
                  <c:v>3.8302104069083703E-4</c:v>
                </c:pt>
                <c:pt idx="3933">
                  <c:v>3.9233174529836382E-4</c:v>
                </c:pt>
                <c:pt idx="3934">
                  <c:v>3.9896786999127598E-4</c:v>
                </c:pt>
                <c:pt idx="3935">
                  <c:v>4.0237731555407645E-4</c:v>
                </c:pt>
                <c:pt idx="3936">
                  <c:v>4.0331168877855795E-4</c:v>
                </c:pt>
                <c:pt idx="3937">
                  <c:v>4.0248604521815086E-4</c:v>
                </c:pt>
                <c:pt idx="3938">
                  <c:v>4.0001780747010154E-4</c:v>
                </c:pt>
                <c:pt idx="3939">
                  <c:v>3.9531817627149379E-4</c:v>
                </c:pt>
                <c:pt idx="3940">
                  <c:v>3.8954714968072568E-4</c:v>
                </c:pt>
                <c:pt idx="3941">
                  <c:v>3.8211502571806519E-4</c:v>
                </c:pt>
                <c:pt idx="3942">
                  <c:v>3.7210453964040447E-4</c:v>
                </c:pt>
                <c:pt idx="3943">
                  <c:v>3.5926065764622369E-4</c:v>
                </c:pt>
                <c:pt idx="3944">
                  <c:v>3.4482505652622678E-4</c:v>
                </c:pt>
                <c:pt idx="3945">
                  <c:v>3.2893654706449765E-4</c:v>
                </c:pt>
                <c:pt idx="3946">
                  <c:v>3.1210946156984515E-4</c:v>
                </c:pt>
                <c:pt idx="3947">
                  <c:v>2.9788692509424391E-4</c:v>
                </c:pt>
                <c:pt idx="3948">
                  <c:v>2.8771649340327492E-4</c:v>
                </c:pt>
                <c:pt idx="3949">
                  <c:v>2.7584626250458816E-4</c:v>
                </c:pt>
                <c:pt idx="3950">
                  <c:v>2.6213742949593633E-4</c:v>
                </c:pt>
                <c:pt idx="3951">
                  <c:v>2.5636299901183105E-4</c:v>
                </c:pt>
                <c:pt idx="3952">
                  <c:v>2.4857894856420527E-4</c:v>
                </c:pt>
                <c:pt idx="3953">
                  <c:v>2.4624951755830614E-4</c:v>
                </c:pt>
                <c:pt idx="3954">
                  <c:v>2.4116520384553214E-4</c:v>
                </c:pt>
                <c:pt idx="3955">
                  <c:v>2.3319023720555821E-4</c:v>
                </c:pt>
                <c:pt idx="3956">
                  <c:v>2.2202739780342108E-4</c:v>
                </c:pt>
                <c:pt idx="3957">
                  <c:v>2.1957331713842276E-4</c:v>
                </c:pt>
                <c:pt idx="3958">
                  <c:v>2.2537980477354454E-4</c:v>
                </c:pt>
                <c:pt idx="3959">
                  <c:v>2.2982699345751477E-4</c:v>
                </c:pt>
                <c:pt idx="3960">
                  <c:v>2.3564791502006798E-4</c:v>
                </c:pt>
                <c:pt idx="3961">
                  <c:v>2.4143115657493768E-4</c:v>
                </c:pt>
                <c:pt idx="3962">
                  <c:v>2.4923054678954336E-4</c:v>
                </c:pt>
                <c:pt idx="3963">
                  <c:v>2.5641560845981022E-4</c:v>
                </c:pt>
                <c:pt idx="3964">
                  <c:v>2.6378176827689006E-4</c:v>
                </c:pt>
                <c:pt idx="3965">
                  <c:v>2.6950650478409666E-4</c:v>
                </c:pt>
                <c:pt idx="3966">
                  <c:v>2.7368740569931604E-4</c:v>
                </c:pt>
                <c:pt idx="3967">
                  <c:v>2.7718318002491031E-4</c:v>
                </c:pt>
                <c:pt idx="3968">
                  <c:v>2.7911315109187772E-4</c:v>
                </c:pt>
                <c:pt idx="3969">
                  <c:v>2.7802192384890117E-4</c:v>
                </c:pt>
                <c:pt idx="3970">
                  <c:v>2.7702975183469507E-4</c:v>
                </c:pt>
                <c:pt idx="3971">
                  <c:v>2.7469195809431323E-4</c:v>
                </c:pt>
                <c:pt idx="3972">
                  <c:v>2.9139675899255378E-4</c:v>
                </c:pt>
                <c:pt idx="3973">
                  <c:v>3.1090214027773452E-4</c:v>
                </c:pt>
                <c:pt idx="3974">
                  <c:v>3.2831917538911381E-4</c:v>
                </c:pt>
                <c:pt idx="3975">
                  <c:v>3.4194132503221773E-4</c:v>
                </c:pt>
                <c:pt idx="3976">
                  <c:v>3.5568358750518114E-4</c:v>
                </c:pt>
                <c:pt idx="3977">
                  <c:v>3.6749646144609984E-4</c:v>
                </c:pt>
                <c:pt idx="3978">
                  <c:v>3.7668078330804967E-4</c:v>
                </c:pt>
                <c:pt idx="3979">
                  <c:v>3.9105894351819587E-4</c:v>
                </c:pt>
                <c:pt idx="3980">
                  <c:v>4.0133346068391932E-4</c:v>
                </c:pt>
                <c:pt idx="3981">
                  <c:v>4.0793194084430551E-4</c:v>
                </c:pt>
                <c:pt idx="3982">
                  <c:v>4.1174482688081547E-4</c:v>
                </c:pt>
                <c:pt idx="3983">
                  <c:v>4.197070355708765E-4</c:v>
                </c:pt>
                <c:pt idx="3984">
                  <c:v>4.2492722302063887E-4</c:v>
                </c:pt>
                <c:pt idx="3985">
                  <c:v>4.2679380830355475E-4</c:v>
                </c:pt>
                <c:pt idx="3986">
                  <c:v>4.2685217422899356E-4</c:v>
                </c:pt>
                <c:pt idx="3987">
                  <c:v>4.25047522638656E-4</c:v>
                </c:pt>
                <c:pt idx="3988">
                  <c:v>4.2216487740461223E-4</c:v>
                </c:pt>
                <c:pt idx="3989">
                  <c:v>4.1731371698516557E-4</c:v>
                </c:pt>
                <c:pt idx="3990">
                  <c:v>4.1288284849427034E-4</c:v>
                </c:pt>
                <c:pt idx="3991">
                  <c:v>4.0648725956504234E-4</c:v>
                </c:pt>
                <c:pt idx="3992">
                  <c:v>3.9989816714142894E-4</c:v>
                </c:pt>
                <c:pt idx="3993">
                  <c:v>3.9223582965513691E-4</c:v>
                </c:pt>
                <c:pt idx="3994">
                  <c:v>3.8425368561678327E-4</c:v>
                </c:pt>
                <c:pt idx="3995">
                  <c:v>3.7362685488080986E-4</c:v>
                </c:pt>
                <c:pt idx="3996">
                  <c:v>3.6005544887183111E-4</c:v>
                </c:pt>
                <c:pt idx="3997">
                  <c:v>3.4494765216497254E-4</c:v>
                </c:pt>
                <c:pt idx="3998">
                  <c:v>3.2623864586362448E-4</c:v>
                </c:pt>
                <c:pt idx="3999">
                  <c:v>3.019990549010659E-4</c:v>
                </c:pt>
                <c:pt idx="4000">
                  <c:v>2.7143439334021828E-4</c:v>
                </c:pt>
                <c:pt idx="4001">
                  <c:v>2.3301686224186483E-4</c:v>
                </c:pt>
                <c:pt idx="4002">
                  <c:v>2.2001064281269487E-4</c:v>
                </c:pt>
                <c:pt idx="4003">
                  <c:v>2.1094477088335709E-4</c:v>
                </c:pt>
                <c:pt idx="4004">
                  <c:v>2.0352454344693821E-4</c:v>
                </c:pt>
                <c:pt idx="4005">
                  <c:v>1.9548219300237994E-4</c:v>
                </c:pt>
                <c:pt idx="4006">
                  <c:v>1.8717075906273886E-4</c:v>
                </c:pt>
                <c:pt idx="4007">
                  <c:v>1.7855242586727372E-4</c:v>
                </c:pt>
                <c:pt idx="4008">
                  <c:v>1.7171455369030625E-4</c:v>
                </c:pt>
                <c:pt idx="4009">
                  <c:v>1.7380652152435591E-4</c:v>
                </c:pt>
                <c:pt idx="4010">
                  <c:v>1.7604687512707236E-4</c:v>
                </c:pt>
                <c:pt idx="4011">
                  <c:v>1.7842846061096265E-4</c:v>
                </c:pt>
                <c:pt idx="4012">
                  <c:v>1.713368530051264E-4</c:v>
                </c:pt>
                <c:pt idx="4013">
                  <c:v>1.6456252033597937E-4</c:v>
                </c:pt>
                <c:pt idx="4014">
                  <c:v>1.5966524366369509E-4</c:v>
                </c:pt>
                <c:pt idx="4015">
                  <c:v>1.565108399046228E-4</c:v>
                </c:pt>
                <c:pt idx="4016">
                  <c:v>1.7836253131528959E-4</c:v>
                </c:pt>
                <c:pt idx="4017">
                  <c:v>2.0178041944233537E-4</c:v>
                </c:pt>
                <c:pt idx="4018">
                  <c:v>2.2694546375879541E-4</c:v>
                </c:pt>
                <c:pt idx="4019">
                  <c:v>2.5279404386981011E-4</c:v>
                </c:pt>
                <c:pt idx="4020">
                  <c:v>2.8252811554409983E-4</c:v>
                </c:pt>
                <c:pt idx="4021">
                  <c:v>3.1148655429653741E-4</c:v>
                </c:pt>
                <c:pt idx="4022">
                  <c:v>3.3948210442069366E-4</c:v>
                </c:pt>
                <c:pt idx="4023">
                  <c:v>3.7280514206928335E-4</c:v>
                </c:pt>
                <c:pt idx="4024">
                  <c:v>4.0382132796954237E-4</c:v>
                </c:pt>
                <c:pt idx="4025">
                  <c:v>4.3292848466990139E-4</c:v>
                </c:pt>
                <c:pt idx="4026">
                  <c:v>4.6002386900059576E-4</c:v>
                </c:pt>
                <c:pt idx="4027">
                  <c:v>4.8230657442996697E-4</c:v>
                </c:pt>
                <c:pt idx="4028">
                  <c:v>5.0535494220171537E-4</c:v>
                </c:pt>
                <c:pt idx="4029">
                  <c:v>5.2619083800066187E-4</c:v>
                </c:pt>
                <c:pt idx="4030">
                  <c:v>5.4511444100063279E-4</c:v>
                </c:pt>
                <c:pt idx="4031">
                  <c:v>5.6171668343305697E-4</c:v>
                </c:pt>
                <c:pt idx="4032">
                  <c:v>5.7576299308637014E-4</c:v>
                </c:pt>
                <c:pt idx="4033">
                  <c:v>5.8556267366824161E-4</c:v>
                </c:pt>
                <c:pt idx="4034">
                  <c:v>5.9269289382857509E-4</c:v>
                </c:pt>
                <c:pt idx="4035">
                  <c:v>5.9615620082267644E-4</c:v>
                </c:pt>
                <c:pt idx="4036">
                  <c:v>5.9810213755307157E-4</c:v>
                </c:pt>
                <c:pt idx="4037">
                  <c:v>5.9607777749970338E-4</c:v>
                </c:pt>
                <c:pt idx="4038">
                  <c:v>5.8596016280180476E-4</c:v>
                </c:pt>
                <c:pt idx="4039">
                  <c:v>5.6891021555551891E-4</c:v>
                </c:pt>
                <c:pt idx="4040">
                  <c:v>5.5021191627355919E-4</c:v>
                </c:pt>
                <c:pt idx="4041">
                  <c:v>5.1862443506149494E-4</c:v>
                </c:pt>
                <c:pt idx="4042">
                  <c:v>4.9780728782870137E-4</c:v>
                </c:pt>
                <c:pt idx="4043">
                  <c:v>4.8986655285816001E-4</c:v>
                </c:pt>
                <c:pt idx="4044">
                  <c:v>4.7934643412097388E-4</c:v>
                </c:pt>
                <c:pt idx="4045">
                  <c:v>4.6594172755810029E-4</c:v>
                </c:pt>
                <c:pt idx="4046">
                  <c:v>4.6809920913019681E-4</c:v>
                </c:pt>
                <c:pt idx="4047">
                  <c:v>4.6893398164958062E-4</c:v>
                </c:pt>
                <c:pt idx="4048">
                  <c:v>4.7129054016594168E-4</c:v>
                </c:pt>
                <c:pt idx="4049">
                  <c:v>4.7210147738222349E-4</c:v>
                </c:pt>
                <c:pt idx="4050">
                  <c:v>4.7182910532915143E-4</c:v>
                </c:pt>
                <c:pt idx="4051">
                  <c:v>4.7295698178783367E-4</c:v>
                </c:pt>
                <c:pt idx="4052">
                  <c:v>4.7279591766367826E-4</c:v>
                </c:pt>
                <c:pt idx="4053">
                  <c:v>4.7663812162215656E-4</c:v>
                </c:pt>
                <c:pt idx="4054">
                  <c:v>4.8210292996907846E-4</c:v>
                </c:pt>
                <c:pt idx="4055">
                  <c:v>4.8901966828680495E-4</c:v>
                </c:pt>
                <c:pt idx="4056">
                  <c:v>4.9475534838522555E-4</c:v>
                </c:pt>
                <c:pt idx="4057">
                  <c:v>4.9936963784135986E-4</c:v>
                </c:pt>
                <c:pt idx="4058">
                  <c:v>5.3563873094939309E-4</c:v>
                </c:pt>
                <c:pt idx="4059">
                  <c:v>5.6961010921614081E-4</c:v>
                </c:pt>
                <c:pt idx="4060">
                  <c:v>5.9816871369392356E-4</c:v>
                </c:pt>
                <c:pt idx="4061">
                  <c:v>6.2529393164857379E-4</c:v>
                </c:pt>
                <c:pt idx="4062">
                  <c:v>6.4782452919588543E-4</c:v>
                </c:pt>
                <c:pt idx="4063">
                  <c:v>6.6411551477345461E-4</c:v>
                </c:pt>
                <c:pt idx="4064">
                  <c:v>6.7926442265508688E-4</c:v>
                </c:pt>
                <c:pt idx="4065">
                  <c:v>6.9308304910510089E-4</c:v>
                </c:pt>
                <c:pt idx="4066">
                  <c:v>7.0510179883646136E-4</c:v>
                </c:pt>
                <c:pt idx="4067">
                  <c:v>7.1341327350245038E-4</c:v>
                </c:pt>
                <c:pt idx="4068">
                  <c:v>7.206703598574794E-4</c:v>
                </c:pt>
                <c:pt idx="4069">
                  <c:v>7.2409081879319778E-4</c:v>
                </c:pt>
                <c:pt idx="4070">
                  <c:v>7.2860069458292279E-4</c:v>
                </c:pt>
                <c:pt idx="4071">
                  <c:v>7.3027222776281449E-4</c:v>
                </c:pt>
                <c:pt idx="4072">
                  <c:v>7.3327379268173112E-4</c:v>
                </c:pt>
                <c:pt idx="4073">
                  <c:v>7.3565861360348663E-4</c:v>
                </c:pt>
                <c:pt idx="4074">
                  <c:v>7.3953479044466016E-4</c:v>
                </c:pt>
                <c:pt idx="4075">
                  <c:v>7.4228242027766134E-4</c:v>
                </c:pt>
                <c:pt idx="4076">
                  <c:v>7.4139760045383572E-4</c:v>
                </c:pt>
                <c:pt idx="4077">
                  <c:v>7.4137709671747961E-4</c:v>
                </c:pt>
                <c:pt idx="4078">
                  <c:v>7.3984653174599929E-4</c:v>
                </c:pt>
                <c:pt idx="4079">
                  <c:v>7.3450024476414723E-4</c:v>
                </c:pt>
                <c:pt idx="4080">
                  <c:v>7.2249372462742647E-4</c:v>
                </c:pt>
                <c:pt idx="4081">
                  <c:v>7.0891064206643505E-4</c:v>
                </c:pt>
                <c:pt idx="4082">
                  <c:v>6.8882259913340702E-4</c:v>
                </c:pt>
                <c:pt idx="4083">
                  <c:v>6.6633275133071211E-4</c:v>
                </c:pt>
                <c:pt idx="4084">
                  <c:v>6.4201551814971965E-4</c:v>
                </c:pt>
                <c:pt idx="4085">
                  <c:v>6.1786542935799034E-4</c:v>
                </c:pt>
                <c:pt idx="4086">
                  <c:v>5.8838886231453219E-4</c:v>
                </c:pt>
                <c:pt idx="4087">
                  <c:v>5.5633867703154636E-4</c:v>
                </c:pt>
                <c:pt idx="4088">
                  <c:v>5.5171506373679594E-4</c:v>
                </c:pt>
                <c:pt idx="4089">
                  <c:v>5.4771201416382843E-4</c:v>
                </c:pt>
                <c:pt idx="4090">
                  <c:v>5.4188221847577126E-4</c:v>
                </c:pt>
                <c:pt idx="4091">
                  <c:v>5.3686471610956267E-4</c:v>
                </c:pt>
                <c:pt idx="4092">
                  <c:v>5.3007186722954774E-4</c:v>
                </c:pt>
                <c:pt idx="4093">
                  <c:v>5.2621862105475608E-4</c:v>
                </c:pt>
                <c:pt idx="4094">
                  <c:v>5.207031306594755E-4</c:v>
                </c:pt>
                <c:pt idx="4095">
                  <c:v>5.1611686992365888E-4</c:v>
                </c:pt>
                <c:pt idx="4096">
                  <c:v>5.1235993661645821E-4</c:v>
                </c:pt>
                <c:pt idx="4097">
                  <c:v>5.0671923212013397E-4</c:v>
                </c:pt>
                <c:pt idx="4098">
                  <c:v>5.2468206978113319E-4</c:v>
                </c:pt>
                <c:pt idx="4099">
                  <c:v>5.4510927005713258E-4</c:v>
                </c:pt>
                <c:pt idx="4100">
                  <c:v>5.8630546842345125E-4</c:v>
                </c:pt>
                <c:pt idx="4101">
                  <c:v>8.0251933355087498E-4</c:v>
                </c:pt>
                <c:pt idx="4102">
                  <c:v>9.7191047583376701E-4</c:v>
                </c:pt>
                <c:pt idx="4103">
                  <c:v>1.1428471322197445E-3</c:v>
                </c:pt>
                <c:pt idx="4104">
                  <c:v>1.2844984036608064E-3</c:v>
                </c:pt>
                <c:pt idx="4105">
                  <c:v>1.4081487782118161E-3</c:v>
                </c:pt>
                <c:pt idx="4106">
                  <c:v>1.5070371072127043E-3</c:v>
                </c:pt>
                <c:pt idx="4107">
                  <c:v>1.6004957499550678E-3</c:v>
                </c:pt>
                <c:pt idx="4108">
                  <c:v>1.6756641387411155E-3</c:v>
                </c:pt>
                <c:pt idx="4109">
                  <c:v>1.7377670161237329E-3</c:v>
                </c:pt>
                <c:pt idx="4110">
                  <c:v>1.7904052487664102E-3</c:v>
                </c:pt>
                <c:pt idx="4111">
                  <c:v>1.8318841990910412E-3</c:v>
                </c:pt>
                <c:pt idx="4112">
                  <c:v>1.8593350532944068E-3</c:v>
                </c:pt>
                <c:pt idx="4113">
                  <c:v>1.8954550744312206E-3</c:v>
                </c:pt>
                <c:pt idx="4114">
                  <c:v>1.9287955315845469E-3</c:v>
                </c:pt>
                <c:pt idx="4115">
                  <c:v>1.9541143750517018E-3</c:v>
                </c:pt>
                <c:pt idx="4116">
                  <c:v>1.9678280051158878E-3</c:v>
                </c:pt>
                <c:pt idx="4117">
                  <c:v>1.9779955833525505E-3</c:v>
                </c:pt>
                <c:pt idx="4118">
                  <c:v>1.9901111689807779E-3</c:v>
                </c:pt>
                <c:pt idx="4119">
                  <c:v>1.9925448435505655E-3</c:v>
                </c:pt>
                <c:pt idx="4120">
                  <c:v>1.9910842196806341E-3</c:v>
                </c:pt>
                <c:pt idx="4121">
                  <c:v>1.9738048572840211E-3</c:v>
                </c:pt>
                <c:pt idx="4122">
                  <c:v>1.9403573370575028E-3</c:v>
                </c:pt>
                <c:pt idx="4123">
                  <c:v>1.8956330910236267E-3</c:v>
                </c:pt>
                <c:pt idx="4124">
                  <c:v>1.8462736995685941E-3</c:v>
                </c:pt>
                <c:pt idx="4125">
                  <c:v>1.7759728813811801E-3</c:v>
                </c:pt>
                <c:pt idx="4126">
                  <c:v>1.6857302518828361E-3</c:v>
                </c:pt>
                <c:pt idx="4127">
                  <c:v>1.5705903700416696E-3</c:v>
                </c:pt>
                <c:pt idx="4128">
                  <c:v>1.4562537743164912E-3</c:v>
                </c:pt>
                <c:pt idx="4129">
                  <c:v>1.3202315172647424E-3</c:v>
                </c:pt>
                <c:pt idx="4130">
                  <c:v>1.1851875265863469E-3</c:v>
                </c:pt>
                <c:pt idx="4131">
                  <c:v>1.1655041821881573E-3</c:v>
                </c:pt>
                <c:pt idx="4132">
                  <c:v>1.1442871401521931E-3</c:v>
                </c:pt>
                <c:pt idx="4133">
                  <c:v>1.1373990988795544E-3</c:v>
                </c:pt>
                <c:pt idx="4134">
                  <c:v>1.1343740092913924E-3</c:v>
                </c:pt>
                <c:pt idx="4135">
                  <c:v>1.1288197722123144E-3</c:v>
                </c:pt>
                <c:pt idx="4136">
                  <c:v>1.1135609015046199E-3</c:v>
                </c:pt>
                <c:pt idx="4137">
                  <c:v>1.0984664194637667E-3</c:v>
                </c:pt>
                <c:pt idx="4138">
                  <c:v>1.0736507349346923E-3</c:v>
                </c:pt>
                <c:pt idx="4139">
                  <c:v>1.040901389419078E-3</c:v>
                </c:pt>
                <c:pt idx="4140">
                  <c:v>1.0025504904923835E-3</c:v>
                </c:pt>
                <c:pt idx="4141">
                  <c:v>9.5481695481654781E-4</c:v>
                </c:pt>
                <c:pt idx="4142">
                  <c:v>8.9663754112607541E-4</c:v>
                </c:pt>
                <c:pt idx="4143">
                  <c:v>8.5291907573538037E-4</c:v>
                </c:pt>
                <c:pt idx="4144">
                  <c:v>8.1551194506508239E-4</c:v>
                </c:pt>
                <c:pt idx="4145">
                  <c:v>7.9161121354486171E-4</c:v>
                </c:pt>
                <c:pt idx="4146">
                  <c:v>7.604703092619359E-4</c:v>
                </c:pt>
                <c:pt idx="4147">
                  <c:v>7.3366828745215467E-4</c:v>
                </c:pt>
                <c:pt idx="4148">
                  <c:v>7.2713896757817644E-4</c:v>
                </c:pt>
                <c:pt idx="4149">
                  <c:v>7.2542738237285794E-4</c:v>
                </c:pt>
                <c:pt idx="4150">
                  <c:v>7.3168377641843216E-4</c:v>
                </c:pt>
                <c:pt idx="4151">
                  <c:v>7.3503595657992973E-4</c:v>
                </c:pt>
                <c:pt idx="4152">
                  <c:v>7.3264422006052868E-4</c:v>
                </c:pt>
                <c:pt idx="4153">
                  <c:v>7.2221127035982042E-4</c:v>
                </c:pt>
                <c:pt idx="4154">
                  <c:v>7.3030512465588652E-4</c:v>
                </c:pt>
                <c:pt idx="4155">
                  <c:v>7.3718053789550585E-4</c:v>
                </c:pt>
                <c:pt idx="4156">
                  <c:v>7.4495300200377412E-4</c:v>
                </c:pt>
                <c:pt idx="4157">
                  <c:v>7.8863409164221571E-4</c:v>
                </c:pt>
                <c:pt idx="4158">
                  <c:v>8.2649814570648209E-4</c:v>
                </c:pt>
                <c:pt idx="4159">
                  <c:v>8.5802510413835267E-4</c:v>
                </c:pt>
                <c:pt idx="4160">
                  <c:v>8.8420929252130476E-4</c:v>
                </c:pt>
                <c:pt idx="4161">
                  <c:v>9.0367700751815263E-4</c:v>
                </c:pt>
                <c:pt idx="4162">
                  <c:v>9.1684889246238291E-4</c:v>
                </c:pt>
                <c:pt idx="4163">
                  <c:v>9.2638093744503791E-4</c:v>
                </c:pt>
                <c:pt idx="4164">
                  <c:v>9.4121429445504401E-4</c:v>
                </c:pt>
                <c:pt idx="4165">
                  <c:v>9.5294433117172075E-4</c:v>
                </c:pt>
                <c:pt idx="4166">
                  <c:v>9.5914111347422182E-4</c:v>
                </c:pt>
                <c:pt idx="4167">
                  <c:v>9.7682681947525206E-4</c:v>
                </c:pt>
                <c:pt idx="4168">
                  <c:v>1.0031592433241297E-3</c:v>
                </c:pt>
                <c:pt idx="4169">
                  <c:v>1.020496573945756E-3</c:v>
                </c:pt>
                <c:pt idx="4170">
                  <c:v>1.0575612269727744E-3</c:v>
                </c:pt>
                <c:pt idx="4171">
                  <c:v>1.0978458589933572E-3</c:v>
                </c:pt>
                <c:pt idx="4172">
                  <c:v>1.2214686139477421E-3</c:v>
                </c:pt>
                <c:pt idx="4173">
                  <c:v>1.34067406149641E-3</c:v>
                </c:pt>
                <c:pt idx="4174">
                  <c:v>1.4339420113150801E-3</c:v>
                </c:pt>
                <c:pt idx="4175">
                  <c:v>1.5241716206897619E-3</c:v>
                </c:pt>
                <c:pt idx="4176">
                  <c:v>1.5998963838088692E-3</c:v>
                </c:pt>
                <c:pt idx="4177">
                  <c:v>1.6586394995656128E-3</c:v>
                </c:pt>
                <c:pt idx="4178">
                  <c:v>1.7059516554483029E-3</c:v>
                </c:pt>
                <c:pt idx="4179">
                  <c:v>1.7432443688045474E-3</c:v>
                </c:pt>
                <c:pt idx="4180">
                  <c:v>1.7680428984557929E-3</c:v>
                </c:pt>
                <c:pt idx="4181">
                  <c:v>1.7827239987586447E-3</c:v>
                </c:pt>
                <c:pt idx="4182">
                  <c:v>1.7857919691957734E-3</c:v>
                </c:pt>
                <c:pt idx="4183">
                  <c:v>1.7831756890695548E-3</c:v>
                </c:pt>
                <c:pt idx="4184">
                  <c:v>1.7741352145576516E-3</c:v>
                </c:pt>
                <c:pt idx="4185">
                  <c:v>1.756403834784519E-3</c:v>
                </c:pt>
                <c:pt idx="4186">
                  <c:v>1.7466319118243474E-3</c:v>
                </c:pt>
                <c:pt idx="4187">
                  <c:v>1.7682289714298929E-3</c:v>
                </c:pt>
                <c:pt idx="4188">
                  <c:v>1.7925513806777596E-3</c:v>
                </c:pt>
                <c:pt idx="4189">
                  <c:v>1.8141213916603152E-3</c:v>
                </c:pt>
                <c:pt idx="4190">
                  <c:v>1.8201003725820154E-3</c:v>
                </c:pt>
                <c:pt idx="4191">
                  <c:v>1.9095685786376868E-3</c:v>
                </c:pt>
                <c:pt idx="4192">
                  <c:v>2.2239139507387535E-3</c:v>
                </c:pt>
                <c:pt idx="4193">
                  <c:v>2.660882305419715E-3</c:v>
                </c:pt>
                <c:pt idx="4194">
                  <c:v>3.0421569906850248E-3</c:v>
                </c:pt>
                <c:pt idx="4195">
                  <c:v>3.3340886481355706E-3</c:v>
                </c:pt>
                <c:pt idx="4196">
                  <c:v>4.0642630250116336E-3</c:v>
                </c:pt>
                <c:pt idx="4197">
                  <c:v>4.6244962737124022E-3</c:v>
                </c:pt>
                <c:pt idx="4198">
                  <c:v>5.1799660877344398E-3</c:v>
                </c:pt>
                <c:pt idx="4199">
                  <c:v>5.6186741998937159E-3</c:v>
                </c:pt>
                <c:pt idx="4200">
                  <c:v>5.9790498826440058E-3</c:v>
                </c:pt>
                <c:pt idx="4201">
                  <c:v>6.3883760911527688E-3</c:v>
                </c:pt>
                <c:pt idx="4202">
                  <c:v>6.7600342012167323E-3</c:v>
                </c:pt>
                <c:pt idx="4203">
                  <c:v>7.2030404780614402E-3</c:v>
                </c:pt>
                <c:pt idx="4204">
                  <c:v>7.5763318087258809E-3</c:v>
                </c:pt>
                <c:pt idx="4205">
                  <c:v>8.0689611734441544E-3</c:v>
                </c:pt>
                <c:pt idx="4206">
                  <c:v>8.6353989969904319E-3</c:v>
                </c:pt>
                <c:pt idx="4207">
                  <c:v>9.0886975510998565E-3</c:v>
                </c:pt>
                <c:pt idx="4208">
                  <c:v>9.4899151537419357E-3</c:v>
                </c:pt>
                <c:pt idx="4209">
                  <c:v>9.8142489203946505E-3</c:v>
                </c:pt>
                <c:pt idx="4210">
                  <c:v>1.0103064518653849E-2</c:v>
                </c:pt>
                <c:pt idx="4211">
                  <c:v>1.0348227107496109E-2</c:v>
                </c:pt>
                <c:pt idx="4212">
                  <c:v>1.0703210896615164E-2</c:v>
                </c:pt>
                <c:pt idx="4213">
                  <c:v>1.1092221216697782E-2</c:v>
                </c:pt>
                <c:pt idx="4214">
                  <c:v>1.1566015611002248E-2</c:v>
                </c:pt>
                <c:pt idx="4215">
                  <c:v>1.2069761874518995E-2</c:v>
                </c:pt>
                <c:pt idx="4216">
                  <c:v>1.2449218078785311E-2</c:v>
                </c:pt>
                <c:pt idx="4217">
                  <c:v>1.267989258934127E-2</c:v>
                </c:pt>
                <c:pt idx="4218">
                  <c:v>1.2775525932878241E-2</c:v>
                </c:pt>
                <c:pt idx="4219">
                  <c:v>1.2778474847621089E-2</c:v>
                </c:pt>
                <c:pt idx="4220">
                  <c:v>1.2630664906852211E-2</c:v>
                </c:pt>
                <c:pt idx="4221">
                  <c:v>1.2614859179200067E-2</c:v>
                </c:pt>
                <c:pt idx="4222">
                  <c:v>1.2638201666365166E-2</c:v>
                </c:pt>
                <c:pt idx="4223">
                  <c:v>1.2716415938088629E-2</c:v>
                </c:pt>
                <c:pt idx="4224">
                  <c:v>1.2702932247647781E-2</c:v>
                </c:pt>
                <c:pt idx="4225">
                  <c:v>1.2655448346874367E-2</c:v>
                </c:pt>
                <c:pt idx="4226">
                  <c:v>1.2816505588625756E-2</c:v>
                </c:pt>
                <c:pt idx="4227">
                  <c:v>1.2853914697680026E-2</c:v>
                </c:pt>
                <c:pt idx="4228">
                  <c:v>1.2979798511064579E-2</c:v>
                </c:pt>
                <c:pt idx="4229">
                  <c:v>1.3103067398794549E-2</c:v>
                </c:pt>
                <c:pt idx="4230">
                  <c:v>1.3071740684541672E-2</c:v>
                </c:pt>
                <c:pt idx="4231">
                  <c:v>1.3003160182759392E-2</c:v>
                </c:pt>
                <c:pt idx="4232">
                  <c:v>1.2790710001289158E-2</c:v>
                </c:pt>
                <c:pt idx="4233">
                  <c:v>1.2554186981220674E-2</c:v>
                </c:pt>
                <c:pt idx="4234">
                  <c:v>1.2209681959354514E-2</c:v>
                </c:pt>
                <c:pt idx="4235">
                  <c:v>1.1911801498387199E-2</c:v>
                </c:pt>
                <c:pt idx="4236">
                  <c:v>1.1719611189542253E-2</c:v>
                </c:pt>
                <c:pt idx="4237">
                  <c:v>1.1454934404712088E-2</c:v>
                </c:pt>
                <c:pt idx="4238">
                  <c:v>1.1150136945598384E-2</c:v>
                </c:pt>
                <c:pt idx="4239">
                  <c:v>1.0746906603105594E-2</c:v>
                </c:pt>
                <c:pt idx="4240">
                  <c:v>1.0303467028437763E-2</c:v>
                </c:pt>
                <c:pt idx="4241">
                  <c:v>9.9432935658292799E-3</c:v>
                </c:pt>
                <c:pt idx="4242">
                  <c:v>9.7149844426288393E-3</c:v>
                </c:pt>
                <c:pt idx="4243">
                  <c:v>9.6762330610004298E-3</c:v>
                </c:pt>
                <c:pt idx="4244">
                  <c:v>9.7274643097304755E-3</c:v>
                </c:pt>
                <c:pt idx="4245">
                  <c:v>9.8636203159757473E-3</c:v>
                </c:pt>
                <c:pt idx="4246">
                  <c:v>9.9979399094000457E-3</c:v>
                </c:pt>
                <c:pt idx="4247">
                  <c:v>1.0006358083274739E-2</c:v>
                </c:pt>
                <c:pt idx="4248">
                  <c:v>9.8949416672771146E-3</c:v>
                </c:pt>
                <c:pt idx="4249">
                  <c:v>9.8142731735623902E-3</c:v>
                </c:pt>
                <c:pt idx="4250">
                  <c:v>9.6017503104105281E-3</c:v>
                </c:pt>
                <c:pt idx="4251">
                  <c:v>9.5661024413347985E-3</c:v>
                </c:pt>
                <c:pt idx="4252">
                  <c:v>9.4713130661450672E-3</c:v>
                </c:pt>
                <c:pt idx="4253">
                  <c:v>9.4001917087418226E-3</c:v>
                </c:pt>
                <c:pt idx="4254">
                  <c:v>9.3067689860051525E-3</c:v>
                </c:pt>
                <c:pt idx="4255">
                  <c:v>9.239814801820425E-3</c:v>
                </c:pt>
                <c:pt idx="4256">
                  <c:v>9.4245579193016054E-3</c:v>
                </c:pt>
                <c:pt idx="4257">
                  <c:v>9.563125173460179E-3</c:v>
                </c:pt>
                <c:pt idx="4258">
                  <c:v>9.7848354117833717E-3</c:v>
                </c:pt>
                <c:pt idx="4259">
                  <c:v>1.0026459494509513E-2</c:v>
                </c:pt>
                <c:pt idx="4260">
                  <c:v>1.01686826415018E-2</c:v>
                </c:pt>
                <c:pt idx="4261">
                  <c:v>1.035565129548751E-2</c:v>
                </c:pt>
                <c:pt idx="4262">
                  <c:v>1.0434247354305129E-2</c:v>
                </c:pt>
                <c:pt idx="4263">
                  <c:v>1.0394635538433294E-2</c:v>
                </c:pt>
                <c:pt idx="4264">
                  <c:v>1.0383391876051803E-2</c:v>
                </c:pt>
                <c:pt idx="4265">
                  <c:v>1.0284967618756134E-2</c:v>
                </c:pt>
                <c:pt idx="4266">
                  <c:v>1.0259301411045319E-2</c:v>
                </c:pt>
                <c:pt idx="4267">
                  <c:v>1.0199007877197542E-2</c:v>
                </c:pt>
                <c:pt idx="4268">
                  <c:v>1.0072135115476525E-2</c:v>
                </c:pt>
                <c:pt idx="4269">
                  <c:v>9.8517804452337467E-3</c:v>
                </c:pt>
                <c:pt idx="4270">
                  <c:v>9.6437063509352168E-3</c:v>
                </c:pt>
                <c:pt idx="4271">
                  <c:v>9.5530405700071409E-3</c:v>
                </c:pt>
                <c:pt idx="4272">
                  <c:v>9.4492923020485821E-3</c:v>
                </c:pt>
                <c:pt idx="4273">
                  <c:v>9.4243405415994977E-3</c:v>
                </c:pt>
                <c:pt idx="4274">
                  <c:v>9.3637665512453297E-3</c:v>
                </c:pt>
                <c:pt idx="4275">
                  <c:v>9.2763297385359753E-3</c:v>
                </c:pt>
                <c:pt idx="4276">
                  <c:v>9.1965456534385173E-3</c:v>
                </c:pt>
                <c:pt idx="4277">
                  <c:v>9.0364726799254946E-3</c:v>
                </c:pt>
                <c:pt idx="4278">
                  <c:v>8.8672900251255543E-3</c:v>
                </c:pt>
                <c:pt idx="4279">
                  <c:v>8.928815297358509E-3</c:v>
                </c:pt>
                <c:pt idx="4280">
                  <c:v>8.870184664406762E-3</c:v>
                </c:pt>
                <c:pt idx="4281">
                  <c:v>8.8525373746070422E-3</c:v>
                </c:pt>
                <c:pt idx="4282">
                  <c:v>8.8388988320061215E-3</c:v>
                </c:pt>
                <c:pt idx="4283">
                  <c:v>8.7377101986599419E-3</c:v>
                </c:pt>
                <c:pt idx="4284">
                  <c:v>8.6725069046994004E-3</c:v>
                </c:pt>
                <c:pt idx="4285">
                  <c:v>8.4788201526487406E-3</c:v>
                </c:pt>
                <c:pt idx="4286">
                  <c:v>8.4984446458349974E-3</c:v>
                </c:pt>
                <c:pt idx="4287">
                  <c:v>8.6661339905161634E-3</c:v>
                </c:pt>
                <c:pt idx="4288">
                  <c:v>8.7825167319754757E-3</c:v>
                </c:pt>
                <c:pt idx="4289">
                  <c:v>8.8166464852100085E-3</c:v>
                </c:pt>
                <c:pt idx="4290">
                  <c:v>8.8788097563628869E-3</c:v>
                </c:pt>
                <c:pt idx="4291">
                  <c:v>8.9843534172671501E-3</c:v>
                </c:pt>
                <c:pt idx="4292">
                  <c:v>9.0847376439529472E-3</c:v>
                </c:pt>
                <c:pt idx="4293">
                  <c:v>9.1539695032033883E-3</c:v>
                </c:pt>
                <c:pt idx="4294">
                  <c:v>9.3426283056807346E-3</c:v>
                </c:pt>
                <c:pt idx="4295">
                  <c:v>9.4896392284871487E-3</c:v>
                </c:pt>
                <c:pt idx="4296">
                  <c:v>9.6680686342657703E-3</c:v>
                </c:pt>
                <c:pt idx="4297">
                  <c:v>9.814733720570434E-3</c:v>
                </c:pt>
                <c:pt idx="4298">
                  <c:v>9.8590501301079811E-3</c:v>
                </c:pt>
                <c:pt idx="4299">
                  <c:v>9.9178137611219928E-3</c:v>
                </c:pt>
                <c:pt idx="4300">
                  <c:v>1.0122248182868466E-2</c:v>
                </c:pt>
                <c:pt idx="4301">
                  <c:v>1.0231788162633718E-2</c:v>
                </c:pt>
                <c:pt idx="4302">
                  <c:v>1.0289178722645523E-2</c:v>
                </c:pt>
                <c:pt idx="4303">
                  <c:v>1.0311767514357403E-2</c:v>
                </c:pt>
                <c:pt idx="4304">
                  <c:v>1.0324166443818636E-2</c:v>
                </c:pt>
                <c:pt idx="4305">
                  <c:v>1.0112501701894068E-2</c:v>
                </c:pt>
                <c:pt idx="4306">
                  <c:v>9.6993291158666544E-3</c:v>
                </c:pt>
                <c:pt idx="4307">
                  <c:v>9.1956466964824707E-3</c:v>
                </c:pt>
                <c:pt idx="4308">
                  <c:v>8.7132681907070297E-3</c:v>
                </c:pt>
                <c:pt idx="4309">
                  <c:v>8.3303311970355527E-3</c:v>
                </c:pt>
                <c:pt idx="4310">
                  <c:v>7.8842937928578077E-3</c:v>
                </c:pt>
                <c:pt idx="4311">
                  <c:v>7.4522968341936271E-3</c:v>
                </c:pt>
                <c:pt idx="4312">
                  <c:v>7.0612404196505989E-3</c:v>
                </c:pt>
                <c:pt idx="4313">
                  <c:v>6.6437131891497079E-3</c:v>
                </c:pt>
                <c:pt idx="4314">
                  <c:v>6.2950141821476015E-3</c:v>
                </c:pt>
                <c:pt idx="4315">
                  <c:v>5.9173703738468666E-3</c:v>
                </c:pt>
                <c:pt idx="4316">
                  <c:v>5.6009199816673657E-3</c:v>
                </c:pt>
                <c:pt idx="4317">
                  <c:v>5.5215658412203954E-3</c:v>
                </c:pt>
                <c:pt idx="4318">
                  <c:v>5.4772372664785149E-3</c:v>
                </c:pt>
                <c:pt idx="4319">
                  <c:v>5.9225864242187709E-3</c:v>
                </c:pt>
                <c:pt idx="4320">
                  <c:v>6.5104121042544481E-3</c:v>
                </c:pt>
                <c:pt idx="4321">
                  <c:v>7.0530141498129448E-3</c:v>
                </c:pt>
                <c:pt idx="4322">
                  <c:v>7.9621438195860237E-3</c:v>
                </c:pt>
                <c:pt idx="4323">
                  <c:v>8.7921250475252039E-3</c:v>
                </c:pt>
                <c:pt idx="4324">
                  <c:v>9.6107011436628916E-3</c:v>
                </c:pt>
                <c:pt idx="4325">
                  <c:v>1.0349206378143421E-2</c:v>
                </c:pt>
                <c:pt idx="4326">
                  <c:v>1.0982132496505743E-2</c:v>
                </c:pt>
                <c:pt idx="4327">
                  <c:v>1.1634435100639794E-2</c:v>
                </c:pt>
                <c:pt idx="4328">
                  <c:v>1.231054541243215E-2</c:v>
                </c:pt>
                <c:pt idx="4329">
                  <c:v>1.2850411144293705E-2</c:v>
                </c:pt>
                <c:pt idx="4330">
                  <c:v>1.3366272188755499E-2</c:v>
                </c:pt>
                <c:pt idx="4331">
                  <c:v>1.3896616136901243E-2</c:v>
                </c:pt>
                <c:pt idx="4332">
                  <c:v>1.4662446336162958E-2</c:v>
                </c:pt>
                <c:pt idx="4333">
                  <c:v>1.5177629789505273E-2</c:v>
                </c:pt>
                <c:pt idx="4334">
                  <c:v>1.5438881526232042E-2</c:v>
                </c:pt>
                <c:pt idx="4335">
                  <c:v>1.5639895085523086E-2</c:v>
                </c:pt>
                <c:pt idx="4336">
                  <c:v>1.5919229884513882E-2</c:v>
                </c:pt>
                <c:pt idx="4337">
                  <c:v>1.6242157412775404E-2</c:v>
                </c:pt>
                <c:pt idx="4338">
                  <c:v>1.6401803160536365E-2</c:v>
                </c:pt>
                <c:pt idx="4339">
                  <c:v>1.6521413994091363E-2</c:v>
                </c:pt>
                <c:pt idx="4340">
                  <c:v>1.6502228706111899E-2</c:v>
                </c:pt>
                <c:pt idx="4341">
                  <c:v>1.6367937327300876E-2</c:v>
                </c:pt>
                <c:pt idx="4342">
                  <c:v>1.6119359928693809E-2</c:v>
                </c:pt>
                <c:pt idx="4343">
                  <c:v>1.5957309137174594E-2</c:v>
                </c:pt>
                <c:pt idx="4344">
                  <c:v>1.5895619030018657E-2</c:v>
                </c:pt>
                <c:pt idx="4345">
                  <c:v>1.5700972165517919E-2</c:v>
                </c:pt>
                <c:pt idx="4346">
                  <c:v>1.5652795222414976E-2</c:v>
                </c:pt>
                <c:pt idx="4347">
                  <c:v>1.5588327567295205E-2</c:v>
                </c:pt>
                <c:pt idx="4348">
                  <c:v>1.545307727374897E-2</c:v>
                </c:pt>
                <c:pt idx="4349">
                  <c:v>1.5618665691426952E-2</c:v>
                </c:pt>
                <c:pt idx="4350">
                  <c:v>1.5645273197169567E-2</c:v>
                </c:pt>
                <c:pt idx="4351">
                  <c:v>1.5369260563240202E-2</c:v>
                </c:pt>
                <c:pt idx="4352">
                  <c:v>1.508157215870007E-2</c:v>
                </c:pt>
                <c:pt idx="4353">
                  <c:v>1.4617105129531438E-2</c:v>
                </c:pt>
                <c:pt idx="4354">
                  <c:v>1.401083002209305E-2</c:v>
                </c:pt>
                <c:pt idx="4355">
                  <c:v>1.3265752927786969E-2</c:v>
                </c:pt>
                <c:pt idx="4356">
                  <c:v>1.2355194402711227E-2</c:v>
                </c:pt>
                <c:pt idx="4357">
                  <c:v>1.1453233793315951E-2</c:v>
                </c:pt>
                <c:pt idx="4358">
                  <c:v>1.058634367872489E-2</c:v>
                </c:pt>
                <c:pt idx="4359">
                  <c:v>9.7504971569049616E-3</c:v>
                </c:pt>
                <c:pt idx="4360">
                  <c:v>9.1190703673464553E-3</c:v>
                </c:pt>
                <c:pt idx="4361">
                  <c:v>8.7742510673359201E-3</c:v>
                </c:pt>
                <c:pt idx="4362">
                  <c:v>8.8072020771034036E-3</c:v>
                </c:pt>
                <c:pt idx="4363">
                  <c:v>8.9431305491682045E-3</c:v>
                </c:pt>
                <c:pt idx="4364">
                  <c:v>9.090933982432426E-3</c:v>
                </c:pt>
                <c:pt idx="4365">
                  <c:v>9.2804350303171031E-3</c:v>
                </c:pt>
                <c:pt idx="4366">
                  <c:v>9.5376002861331279E-3</c:v>
                </c:pt>
                <c:pt idx="4367">
                  <c:v>9.9190961488163643E-3</c:v>
                </c:pt>
                <c:pt idx="4368">
                  <c:v>1.0627762840329952E-2</c:v>
                </c:pt>
                <c:pt idx="4369">
                  <c:v>1.1307562040015552E-2</c:v>
                </c:pt>
                <c:pt idx="4370">
                  <c:v>1.198955373984017E-2</c:v>
                </c:pt>
                <c:pt idx="4371">
                  <c:v>1.28350099550087E-2</c:v>
                </c:pt>
                <c:pt idx="4372">
                  <c:v>1.3768428443842533E-2</c:v>
                </c:pt>
                <c:pt idx="4373">
                  <c:v>1.4832045656696862E-2</c:v>
                </c:pt>
                <c:pt idx="4374">
                  <c:v>1.5706061749206007E-2</c:v>
                </c:pt>
                <c:pt idx="4375">
                  <c:v>1.6492715140678151E-2</c:v>
                </c:pt>
                <c:pt idx="4376">
                  <c:v>1.7053111553402545E-2</c:v>
                </c:pt>
                <c:pt idx="4377">
                  <c:v>1.7528820690168655E-2</c:v>
                </c:pt>
                <c:pt idx="4378">
                  <c:v>1.7702458241418945E-2</c:v>
                </c:pt>
                <c:pt idx="4379">
                  <c:v>1.7649090598915469E-2</c:v>
                </c:pt>
                <c:pt idx="4380">
                  <c:v>1.7377607154424976E-2</c:v>
                </c:pt>
                <c:pt idx="4381">
                  <c:v>1.7112762627573448E-2</c:v>
                </c:pt>
                <c:pt idx="4382">
                  <c:v>1.692925326925114E-2</c:v>
                </c:pt>
                <c:pt idx="4383">
                  <c:v>1.6673775778046639E-2</c:v>
                </c:pt>
                <c:pt idx="4384">
                  <c:v>1.6537599337685907E-2</c:v>
                </c:pt>
                <c:pt idx="4385">
                  <c:v>1.6427142628838015E-2</c:v>
                </c:pt>
                <c:pt idx="4386">
                  <c:v>1.6416871682976293E-2</c:v>
                </c:pt>
                <c:pt idx="4387">
                  <c:v>1.6250477752720958E-2</c:v>
                </c:pt>
                <c:pt idx="4388">
                  <c:v>1.6049088605179312E-2</c:v>
                </c:pt>
                <c:pt idx="4389">
                  <c:v>1.6136399405983982E-2</c:v>
                </c:pt>
                <c:pt idx="4390">
                  <c:v>1.613777175392378E-2</c:v>
                </c:pt>
                <c:pt idx="4391">
                  <c:v>1.6126108387898498E-2</c:v>
                </c:pt>
                <c:pt idx="4392">
                  <c:v>1.6034978914515843E-2</c:v>
                </c:pt>
                <c:pt idx="4393">
                  <c:v>1.5879190952126306E-2</c:v>
                </c:pt>
                <c:pt idx="4394">
                  <c:v>1.5551518042741123E-2</c:v>
                </c:pt>
                <c:pt idx="4395">
                  <c:v>1.5178899422512979E-2</c:v>
                </c:pt>
                <c:pt idx="4396">
                  <c:v>1.4643993306025402E-2</c:v>
                </c:pt>
                <c:pt idx="4397">
                  <c:v>1.4018181787151999E-2</c:v>
                </c:pt>
                <c:pt idx="4398">
                  <c:v>1.3605224869429526E-2</c:v>
                </c:pt>
                <c:pt idx="4399">
                  <c:v>1.3136912033888816E-2</c:v>
                </c:pt>
                <c:pt idx="4400">
                  <c:v>1.2570650686258312E-2</c:v>
                </c:pt>
                <c:pt idx="4401">
                  <c:v>1.2164101365266966E-2</c:v>
                </c:pt>
                <c:pt idx="4402">
                  <c:v>1.1815401845694315E-2</c:v>
                </c:pt>
                <c:pt idx="4403">
                  <c:v>1.1628550122850594E-2</c:v>
                </c:pt>
                <c:pt idx="4404">
                  <c:v>1.1436680643532723E-2</c:v>
                </c:pt>
                <c:pt idx="4405">
                  <c:v>1.1197982171737259E-2</c:v>
                </c:pt>
                <c:pt idx="4406">
                  <c:v>1.0872966490354628E-2</c:v>
                </c:pt>
                <c:pt idx="4407">
                  <c:v>1.0750967319009479E-2</c:v>
                </c:pt>
                <c:pt idx="4408">
                  <c:v>1.0495333119647218E-2</c:v>
                </c:pt>
                <c:pt idx="4409">
                  <c:v>1.0203594635408042E-2</c:v>
                </c:pt>
                <c:pt idx="4410">
                  <c:v>9.7815559809656602E-3</c:v>
                </c:pt>
                <c:pt idx="4411">
                  <c:v>9.3939598912701899E-3</c:v>
                </c:pt>
                <c:pt idx="4412">
                  <c:v>9.0276502984678545E-3</c:v>
                </c:pt>
                <c:pt idx="4413">
                  <c:v>8.6431717416538302E-3</c:v>
                </c:pt>
                <c:pt idx="4414">
                  <c:v>8.3347360392106527E-3</c:v>
                </c:pt>
                <c:pt idx="4415">
                  <c:v>8.0778015705069532E-3</c:v>
                </c:pt>
                <c:pt idx="4416">
                  <c:v>7.8783560225105121E-3</c:v>
                </c:pt>
                <c:pt idx="4417">
                  <c:v>7.630685254232235E-3</c:v>
                </c:pt>
                <c:pt idx="4418">
                  <c:v>7.3444538586390712E-3</c:v>
                </c:pt>
                <c:pt idx="4419">
                  <c:v>7.2101058179582546E-3</c:v>
                </c:pt>
                <c:pt idx="4420">
                  <c:v>7.0801491568834854E-3</c:v>
                </c:pt>
                <c:pt idx="4421">
                  <c:v>6.8751820901250876E-3</c:v>
                </c:pt>
                <c:pt idx="4422">
                  <c:v>6.8824376672675849E-3</c:v>
                </c:pt>
                <c:pt idx="4423">
                  <c:v>6.8150655918302883E-3</c:v>
                </c:pt>
                <c:pt idx="4424">
                  <c:v>6.7029030894471377E-3</c:v>
                </c:pt>
                <c:pt idx="4425">
                  <c:v>6.713859564620739E-3</c:v>
                </c:pt>
                <c:pt idx="4426">
                  <c:v>6.6958162619689598E-3</c:v>
                </c:pt>
                <c:pt idx="4427">
                  <c:v>6.663786859697045E-3</c:v>
                </c:pt>
                <c:pt idx="4428">
                  <c:v>6.5441115007267197E-3</c:v>
                </c:pt>
                <c:pt idx="4429">
                  <c:v>6.5036724756407423E-3</c:v>
                </c:pt>
                <c:pt idx="4430">
                  <c:v>6.4311453332083855E-3</c:v>
                </c:pt>
                <c:pt idx="4431">
                  <c:v>6.3725265055108822E-3</c:v>
                </c:pt>
                <c:pt idx="4432">
                  <c:v>6.2702157153128784E-3</c:v>
                </c:pt>
                <c:pt idx="4433">
                  <c:v>6.16427801408249E-3</c:v>
                </c:pt>
                <c:pt idx="4434">
                  <c:v>6.1396340855341966E-3</c:v>
                </c:pt>
                <c:pt idx="4435">
                  <c:v>6.1488228764867833E-3</c:v>
                </c:pt>
                <c:pt idx="4436">
                  <c:v>6.1452621601851797E-3</c:v>
                </c:pt>
                <c:pt idx="4437">
                  <c:v>6.4253288343388854E-3</c:v>
                </c:pt>
                <c:pt idx="4438">
                  <c:v>6.6484875219635928E-3</c:v>
                </c:pt>
                <c:pt idx="4439">
                  <c:v>6.97688628816446E-3</c:v>
                </c:pt>
                <c:pt idx="4440">
                  <c:v>7.3234615651056835E-3</c:v>
                </c:pt>
                <c:pt idx="4441">
                  <c:v>7.7161790613709614E-3</c:v>
                </c:pt>
                <c:pt idx="4442">
                  <c:v>8.2362735194937697E-3</c:v>
                </c:pt>
                <c:pt idx="4443">
                  <c:v>8.6789626104388888E-3</c:v>
                </c:pt>
                <c:pt idx="4444">
                  <c:v>8.9987465948643749E-3</c:v>
                </c:pt>
                <c:pt idx="4445">
                  <c:v>9.253115086019623E-3</c:v>
                </c:pt>
                <c:pt idx="4446">
                  <c:v>9.4626582456601716E-3</c:v>
                </c:pt>
                <c:pt idx="4447">
                  <c:v>9.6196159565319298E-3</c:v>
                </c:pt>
                <c:pt idx="4448">
                  <c:v>9.70802353073872E-3</c:v>
                </c:pt>
                <c:pt idx="4449">
                  <c:v>9.8841957338812875E-3</c:v>
                </c:pt>
                <c:pt idx="4450">
                  <c:v>1.0041829214241849E-2</c:v>
                </c:pt>
                <c:pt idx="4451">
                  <c:v>1.012199754576521E-2</c:v>
                </c:pt>
                <c:pt idx="4452">
                  <c:v>1.0283623572545709E-2</c:v>
                </c:pt>
                <c:pt idx="4453">
                  <c:v>1.0365485814465818E-2</c:v>
                </c:pt>
                <c:pt idx="4454">
                  <c:v>1.0480374738294539E-2</c:v>
                </c:pt>
                <c:pt idx="4455">
                  <c:v>1.0630220307837999E-2</c:v>
                </c:pt>
                <c:pt idx="4456">
                  <c:v>1.0729573202340864E-2</c:v>
                </c:pt>
                <c:pt idx="4457">
                  <c:v>1.0774070984487504E-2</c:v>
                </c:pt>
                <c:pt idx="4458">
                  <c:v>1.083244107243999E-2</c:v>
                </c:pt>
                <c:pt idx="4459">
                  <c:v>1.0861786107096053E-2</c:v>
                </c:pt>
                <c:pt idx="4460">
                  <c:v>1.0829039073376687E-2</c:v>
                </c:pt>
                <c:pt idx="4461">
                  <c:v>1.0687877087935406E-2</c:v>
                </c:pt>
                <c:pt idx="4462">
                  <c:v>1.0551581653095337E-2</c:v>
                </c:pt>
                <c:pt idx="4463">
                  <c:v>1.0364803697281873E-2</c:v>
                </c:pt>
                <c:pt idx="4464">
                  <c:v>1.0225755576951798E-2</c:v>
                </c:pt>
                <c:pt idx="4465">
                  <c:v>1.0081697818360803E-2</c:v>
                </c:pt>
                <c:pt idx="4466">
                  <c:v>9.890075820893858E-3</c:v>
                </c:pt>
                <c:pt idx="4467">
                  <c:v>9.8112417280955544E-3</c:v>
                </c:pt>
                <c:pt idx="4468">
                  <c:v>9.6301692459610615E-3</c:v>
                </c:pt>
                <c:pt idx="4469">
                  <c:v>9.5252959657466402E-3</c:v>
                </c:pt>
                <c:pt idx="4470">
                  <c:v>9.421379522322056E-3</c:v>
                </c:pt>
                <c:pt idx="4471">
                  <c:v>9.3402094134832948E-3</c:v>
                </c:pt>
                <c:pt idx="4472">
                  <c:v>9.3497613575244214E-3</c:v>
                </c:pt>
                <c:pt idx="4473">
                  <c:v>9.3153104037712996E-3</c:v>
                </c:pt>
                <c:pt idx="4474">
                  <c:v>9.2423238919858361E-3</c:v>
                </c:pt>
                <c:pt idx="4475">
                  <c:v>9.1038729189020576E-3</c:v>
                </c:pt>
                <c:pt idx="4476">
                  <c:v>9.0148976103167321E-3</c:v>
                </c:pt>
                <c:pt idx="4477">
                  <c:v>8.8516168512324158E-3</c:v>
                </c:pt>
                <c:pt idx="4478">
                  <c:v>8.593068588820852E-3</c:v>
                </c:pt>
                <c:pt idx="4479">
                  <c:v>8.5227257038221985E-3</c:v>
                </c:pt>
                <c:pt idx="4480">
                  <c:v>8.4620652758696669E-3</c:v>
                </c:pt>
                <c:pt idx="4481">
                  <c:v>8.3711174862789086E-3</c:v>
                </c:pt>
                <c:pt idx="4482">
                  <c:v>8.3030781111562979E-3</c:v>
                </c:pt>
                <c:pt idx="4483">
                  <c:v>8.1394589245585187E-3</c:v>
                </c:pt>
                <c:pt idx="4484">
                  <c:v>8.1436355034484979E-3</c:v>
                </c:pt>
                <c:pt idx="4485">
                  <c:v>8.1790860175540801E-3</c:v>
                </c:pt>
                <c:pt idx="4486">
                  <c:v>8.2418433565418121E-3</c:v>
                </c:pt>
                <c:pt idx="4487">
                  <c:v>8.2283842925444124E-3</c:v>
                </c:pt>
                <c:pt idx="4488">
                  <c:v>8.4452568130662549E-3</c:v>
                </c:pt>
                <c:pt idx="4489">
                  <c:v>8.6212087586041847E-3</c:v>
                </c:pt>
                <c:pt idx="4490">
                  <c:v>8.8666747883809436E-3</c:v>
                </c:pt>
                <c:pt idx="4491">
                  <c:v>9.0256506312731584E-3</c:v>
                </c:pt>
                <c:pt idx="4492">
                  <c:v>9.201976817840362E-3</c:v>
                </c:pt>
                <c:pt idx="4493">
                  <c:v>9.352616800867207E-3</c:v>
                </c:pt>
                <c:pt idx="4494">
                  <c:v>9.5855519587389106E-3</c:v>
                </c:pt>
                <c:pt idx="4495">
                  <c:v>9.7518508261765936E-3</c:v>
                </c:pt>
                <c:pt idx="4496">
                  <c:v>9.9130626614966667E-3</c:v>
                </c:pt>
                <c:pt idx="4497">
                  <c:v>1.0431312408276489E-2</c:v>
                </c:pt>
                <c:pt idx="4498">
                  <c:v>1.0808534011057299E-2</c:v>
                </c:pt>
                <c:pt idx="4499">
                  <c:v>1.1232883937588445E-2</c:v>
                </c:pt>
                <c:pt idx="4500">
                  <c:v>1.1522313542490501E-2</c:v>
                </c:pt>
                <c:pt idx="4501">
                  <c:v>1.2026620091099052E-2</c:v>
                </c:pt>
                <c:pt idx="4502">
                  <c:v>1.2424432545741082E-2</c:v>
                </c:pt>
                <c:pt idx="4503">
                  <c:v>1.2990452101669714E-2</c:v>
                </c:pt>
                <c:pt idx="4504">
                  <c:v>1.3614411124364182E-2</c:v>
                </c:pt>
                <c:pt idx="4505">
                  <c:v>1.4175339411336151E-2</c:v>
                </c:pt>
                <c:pt idx="4506">
                  <c:v>1.4760510628112402E-2</c:v>
                </c:pt>
                <c:pt idx="4507">
                  <c:v>1.5220366613768252E-2</c:v>
                </c:pt>
                <c:pt idx="4508">
                  <c:v>1.5554673617213263E-2</c:v>
                </c:pt>
                <c:pt idx="4509">
                  <c:v>1.5963200335704118E-2</c:v>
                </c:pt>
                <c:pt idx="4510">
                  <c:v>1.620493467137123E-2</c:v>
                </c:pt>
                <c:pt idx="4511">
                  <c:v>1.6396513984544087E-2</c:v>
                </c:pt>
                <c:pt idx="4512">
                  <c:v>1.6578350240421629E-2</c:v>
                </c:pt>
                <c:pt idx="4513">
                  <c:v>1.7700202001028637E-2</c:v>
                </c:pt>
                <c:pt idx="4514">
                  <c:v>1.8894583461776814E-2</c:v>
                </c:pt>
                <c:pt idx="4515">
                  <c:v>1.9809899493157111E-2</c:v>
                </c:pt>
                <c:pt idx="4516">
                  <c:v>2.0519693300354278E-2</c:v>
                </c:pt>
                <c:pt idx="4517">
                  <c:v>2.0969483908399374E-2</c:v>
                </c:pt>
                <c:pt idx="4518">
                  <c:v>2.1386346433141048E-2</c:v>
                </c:pt>
                <c:pt idx="4519">
                  <c:v>2.1622249616373764E-2</c:v>
                </c:pt>
                <c:pt idx="4520">
                  <c:v>2.1772739047640422E-2</c:v>
                </c:pt>
                <c:pt idx="4521">
                  <c:v>2.2070930397099758E-2</c:v>
                </c:pt>
                <c:pt idx="4522">
                  <c:v>2.222882776813399E-2</c:v>
                </c:pt>
                <c:pt idx="4523">
                  <c:v>2.2163120093603828E-2</c:v>
                </c:pt>
                <c:pt idx="4524">
                  <c:v>2.2063162713637716E-2</c:v>
                </c:pt>
                <c:pt idx="4525">
                  <c:v>2.176889228586153E-2</c:v>
                </c:pt>
                <c:pt idx="4526">
                  <c:v>2.1285926530913445E-2</c:v>
                </c:pt>
                <c:pt idx="4527">
                  <c:v>2.1024057050754726E-2</c:v>
                </c:pt>
                <c:pt idx="4528">
                  <c:v>2.0641116479902868E-2</c:v>
                </c:pt>
                <c:pt idx="4529">
                  <c:v>2.0173427516059595E-2</c:v>
                </c:pt>
                <c:pt idx="4530">
                  <c:v>1.951340853281831E-2</c:v>
                </c:pt>
                <c:pt idx="4531">
                  <c:v>1.8944723439027287E-2</c:v>
                </c:pt>
                <c:pt idx="4532">
                  <c:v>1.8248095256999417E-2</c:v>
                </c:pt>
                <c:pt idx="4533">
                  <c:v>1.7743821079981553E-2</c:v>
                </c:pt>
                <c:pt idx="4534">
                  <c:v>1.7354943876709189E-2</c:v>
                </c:pt>
                <c:pt idx="4535">
                  <c:v>1.6891957801008595E-2</c:v>
                </c:pt>
                <c:pt idx="4536">
                  <c:v>1.6413503724135702E-2</c:v>
                </c:pt>
                <c:pt idx="4537">
                  <c:v>1.582568009980885E-2</c:v>
                </c:pt>
                <c:pt idx="4538">
                  <c:v>1.5127874575909922E-2</c:v>
                </c:pt>
                <c:pt idx="4539">
                  <c:v>1.4353864560299634E-2</c:v>
                </c:pt>
                <c:pt idx="4540">
                  <c:v>1.3325253775781183E-2</c:v>
                </c:pt>
                <c:pt idx="4541">
                  <c:v>1.2203566497997092E-2</c:v>
                </c:pt>
                <c:pt idx="4542">
                  <c:v>1.0831317731448955E-2</c:v>
                </c:pt>
                <c:pt idx="4543">
                  <c:v>1.0706443227416514E-2</c:v>
                </c:pt>
                <c:pt idx="4544">
                  <c:v>1.0793299253569536E-2</c:v>
                </c:pt>
                <c:pt idx="4545">
                  <c:v>1.0883450931316105E-2</c:v>
                </c:pt>
                <c:pt idx="4546">
                  <c:v>1.0886680132916611E-2</c:v>
                </c:pt>
                <c:pt idx="4547">
                  <c:v>1.1004612726641683E-2</c:v>
                </c:pt>
                <c:pt idx="4548">
                  <c:v>1.1331877090689363E-2</c:v>
                </c:pt>
                <c:pt idx="4549">
                  <c:v>1.1505801991443217E-2</c:v>
                </c:pt>
                <c:pt idx="4550">
                  <c:v>1.1479296632639425E-2</c:v>
                </c:pt>
                <c:pt idx="4551">
                  <c:v>1.1697961025103022E-2</c:v>
                </c:pt>
                <c:pt idx="4552">
                  <c:v>1.198921906735646E-2</c:v>
                </c:pt>
                <c:pt idx="4553">
                  <c:v>1.2217459349867963E-2</c:v>
                </c:pt>
                <c:pt idx="4554">
                  <c:v>1.2559960737743382E-2</c:v>
                </c:pt>
                <c:pt idx="4555">
                  <c:v>1.2982876340164307E-2</c:v>
                </c:pt>
                <c:pt idx="4556">
                  <c:v>1.3353609945636094E-2</c:v>
                </c:pt>
                <c:pt idx="4557">
                  <c:v>1.3612788589801037E-2</c:v>
                </c:pt>
                <c:pt idx="4558">
                  <c:v>1.4171167627937369E-2</c:v>
                </c:pt>
                <c:pt idx="4559">
                  <c:v>1.472348069293177E-2</c:v>
                </c:pt>
                <c:pt idx="4560">
                  <c:v>1.5280018432309809E-2</c:v>
                </c:pt>
                <c:pt idx="4561">
                  <c:v>1.5859873069926866E-2</c:v>
                </c:pt>
                <c:pt idx="4562">
                  <c:v>1.6297829011760929E-2</c:v>
                </c:pt>
                <c:pt idx="4563">
                  <c:v>1.6896186860318192E-2</c:v>
                </c:pt>
                <c:pt idx="4564">
                  <c:v>1.7436479470787556E-2</c:v>
                </c:pt>
                <c:pt idx="4565">
                  <c:v>1.7830646119314168E-2</c:v>
                </c:pt>
                <c:pt idx="4566">
                  <c:v>1.8117609019150837E-2</c:v>
                </c:pt>
                <c:pt idx="4567">
                  <c:v>1.8267041301586254E-2</c:v>
                </c:pt>
                <c:pt idx="4568">
                  <c:v>1.8365073867019577E-2</c:v>
                </c:pt>
                <c:pt idx="4569">
                  <c:v>1.8293384550781628E-2</c:v>
                </c:pt>
                <c:pt idx="4570">
                  <c:v>1.8098891161849803E-2</c:v>
                </c:pt>
                <c:pt idx="4571">
                  <c:v>1.7900237223018249E-2</c:v>
                </c:pt>
                <c:pt idx="4572">
                  <c:v>1.7559152411024726E-2</c:v>
                </c:pt>
                <c:pt idx="4573">
                  <c:v>1.716727999383396E-2</c:v>
                </c:pt>
                <c:pt idx="4574">
                  <c:v>1.6800162807380288E-2</c:v>
                </c:pt>
                <c:pt idx="4575">
                  <c:v>1.6432674165557361E-2</c:v>
                </c:pt>
                <c:pt idx="4576">
                  <c:v>1.6033882232488066E-2</c:v>
                </c:pt>
                <c:pt idx="4577">
                  <c:v>1.5698080295255507E-2</c:v>
                </c:pt>
                <c:pt idx="4578">
                  <c:v>1.5495149846731896E-2</c:v>
                </c:pt>
                <c:pt idx="4579">
                  <c:v>1.5170800043539566E-2</c:v>
                </c:pt>
                <c:pt idx="4580">
                  <c:v>1.4674248629142012E-2</c:v>
                </c:pt>
                <c:pt idx="4581">
                  <c:v>1.4104019916034724E-2</c:v>
                </c:pt>
                <c:pt idx="4582">
                  <c:v>1.3501086479167075E-2</c:v>
                </c:pt>
                <c:pt idx="4583">
                  <c:v>1.2864912153275643E-2</c:v>
                </c:pt>
                <c:pt idx="4584">
                  <c:v>1.224597055726811E-2</c:v>
                </c:pt>
                <c:pt idx="4585">
                  <c:v>1.1713984148326745E-2</c:v>
                </c:pt>
                <c:pt idx="4586">
                  <c:v>1.122194680257428E-2</c:v>
                </c:pt>
                <c:pt idx="4587">
                  <c:v>1.0781399549034214E-2</c:v>
                </c:pt>
                <c:pt idx="4588">
                  <c:v>1.0638975789731997E-2</c:v>
                </c:pt>
                <c:pt idx="4589">
                  <c:v>1.0576950895360834E-2</c:v>
                </c:pt>
                <c:pt idx="4590">
                  <c:v>1.050507634050492E-2</c:v>
                </c:pt>
                <c:pt idx="4591">
                  <c:v>1.0538198249345918E-2</c:v>
                </c:pt>
                <c:pt idx="4592">
                  <c:v>1.0601258317897402E-2</c:v>
                </c:pt>
                <c:pt idx="4593">
                  <c:v>1.0744606751335045E-2</c:v>
                </c:pt>
                <c:pt idx="4594">
                  <c:v>1.0891285337214264E-2</c:v>
                </c:pt>
                <c:pt idx="4595">
                  <c:v>1.0949010621515296E-2</c:v>
                </c:pt>
                <c:pt idx="4596">
                  <c:v>1.0917721342954188E-2</c:v>
                </c:pt>
                <c:pt idx="4597">
                  <c:v>1.0787649014384055E-2</c:v>
                </c:pt>
                <c:pt idx="4598">
                  <c:v>1.0653084008720131E-2</c:v>
                </c:pt>
                <c:pt idx="4599">
                  <c:v>1.0396648223703368E-2</c:v>
                </c:pt>
                <c:pt idx="4600">
                  <c:v>1.0091006903356852E-2</c:v>
                </c:pt>
                <c:pt idx="4601">
                  <c:v>9.9448145407689433E-3</c:v>
                </c:pt>
                <c:pt idx="4602">
                  <c:v>9.809217128740182E-3</c:v>
                </c:pt>
                <c:pt idx="4603">
                  <c:v>9.6030409907211216E-3</c:v>
                </c:pt>
                <c:pt idx="4604">
                  <c:v>9.3916417528165479E-3</c:v>
                </c:pt>
                <c:pt idx="4605">
                  <c:v>9.1962734005498394E-3</c:v>
                </c:pt>
                <c:pt idx="4606">
                  <c:v>9.0603201746263847E-3</c:v>
                </c:pt>
                <c:pt idx="4607">
                  <c:v>8.9385988519559527E-3</c:v>
                </c:pt>
                <c:pt idx="4608">
                  <c:v>8.8500739097876011E-3</c:v>
                </c:pt>
                <c:pt idx="4609">
                  <c:v>8.9723118651347765E-3</c:v>
                </c:pt>
                <c:pt idx="4610">
                  <c:v>8.9693322162196464E-3</c:v>
                </c:pt>
                <c:pt idx="4611">
                  <c:v>8.9414639354978061E-3</c:v>
                </c:pt>
                <c:pt idx="4612">
                  <c:v>8.7716323779974126E-3</c:v>
                </c:pt>
                <c:pt idx="4613">
                  <c:v>8.5842580224277289E-3</c:v>
                </c:pt>
                <c:pt idx="4614">
                  <c:v>8.3705662110662507E-3</c:v>
                </c:pt>
                <c:pt idx="4615">
                  <c:v>8.2665780070991703E-3</c:v>
                </c:pt>
                <c:pt idx="4616">
                  <c:v>8.1655846538226211E-3</c:v>
                </c:pt>
                <c:pt idx="4617">
                  <c:v>8.2675145799613933E-3</c:v>
                </c:pt>
                <c:pt idx="4618">
                  <c:v>8.3357143161854382E-3</c:v>
                </c:pt>
                <c:pt idx="4619">
                  <c:v>8.3707342893128943E-3</c:v>
                </c:pt>
                <c:pt idx="4620">
                  <c:v>8.3491577538264052E-3</c:v>
                </c:pt>
                <c:pt idx="4621">
                  <c:v>8.2809617927733087E-3</c:v>
                </c:pt>
                <c:pt idx="4622">
                  <c:v>8.2962769222570745E-3</c:v>
                </c:pt>
                <c:pt idx="4623">
                  <c:v>8.2769819242323843E-3</c:v>
                </c:pt>
                <c:pt idx="4624">
                  <c:v>8.2852909444423219E-3</c:v>
                </c:pt>
                <c:pt idx="4625">
                  <c:v>8.2242670542972442E-3</c:v>
                </c:pt>
                <c:pt idx="4626">
                  <c:v>8.1003049156828724E-3</c:v>
                </c:pt>
                <c:pt idx="4627">
                  <c:v>7.9261559593275452E-3</c:v>
                </c:pt>
                <c:pt idx="4628">
                  <c:v>7.7187126662689705E-3</c:v>
                </c:pt>
                <c:pt idx="4629">
                  <c:v>7.4662752769641752E-3</c:v>
                </c:pt>
                <c:pt idx="4630">
                  <c:v>7.1194529858823906E-3</c:v>
                </c:pt>
                <c:pt idx="4631">
                  <c:v>6.8353529377731329E-3</c:v>
                </c:pt>
                <c:pt idx="4632">
                  <c:v>6.6362033826037684E-3</c:v>
                </c:pt>
                <c:pt idx="4633">
                  <c:v>6.4759099215266503E-3</c:v>
                </c:pt>
                <c:pt idx="4634">
                  <c:v>6.2405585917786627E-3</c:v>
                </c:pt>
                <c:pt idx="4635">
                  <c:v>5.9561251307122462E-3</c:v>
                </c:pt>
                <c:pt idx="4636">
                  <c:v>5.5359269698046524E-3</c:v>
                </c:pt>
                <c:pt idx="4637">
                  <c:v>5.2278678712973673E-3</c:v>
                </c:pt>
                <c:pt idx="4638">
                  <c:v>4.9747296266491022E-3</c:v>
                </c:pt>
                <c:pt idx="4639">
                  <c:v>5.0844116072053499E-3</c:v>
                </c:pt>
                <c:pt idx="4640">
                  <c:v>5.1493133017106521E-3</c:v>
                </c:pt>
                <c:pt idx="4641">
                  <c:v>5.197663605708989E-3</c:v>
                </c:pt>
                <c:pt idx="4642">
                  <c:v>5.2120145192418831E-3</c:v>
                </c:pt>
                <c:pt idx="4643">
                  <c:v>5.3064552135178153E-3</c:v>
                </c:pt>
                <c:pt idx="4644">
                  <c:v>5.3796706686665237E-3</c:v>
                </c:pt>
                <c:pt idx="4645">
                  <c:v>5.6247253022063933E-3</c:v>
                </c:pt>
                <c:pt idx="4646">
                  <c:v>5.8197558905736021E-3</c:v>
                </c:pt>
                <c:pt idx="4647">
                  <c:v>6.2048991423893588E-3</c:v>
                </c:pt>
                <c:pt idx="4648">
                  <c:v>6.5152913892339917E-3</c:v>
                </c:pt>
                <c:pt idx="4649">
                  <c:v>6.7321286755206737E-3</c:v>
                </c:pt>
                <c:pt idx="4650">
                  <c:v>6.9215617439210122E-3</c:v>
                </c:pt>
                <c:pt idx="4651">
                  <c:v>7.0486319056715938E-3</c:v>
                </c:pt>
                <c:pt idx="4652">
                  <c:v>7.0741438305665502E-3</c:v>
                </c:pt>
                <c:pt idx="4653">
                  <c:v>7.0722420565034515E-3</c:v>
                </c:pt>
                <c:pt idx="4654">
                  <c:v>6.9368486178150238E-3</c:v>
                </c:pt>
                <c:pt idx="4655">
                  <c:v>6.7144155262977593E-3</c:v>
                </c:pt>
                <c:pt idx="4656">
                  <c:v>6.444961046992337E-3</c:v>
                </c:pt>
                <c:pt idx="4657">
                  <c:v>6.126293338308361E-3</c:v>
                </c:pt>
                <c:pt idx="4658">
                  <c:v>5.782261841486773E-3</c:v>
                </c:pt>
                <c:pt idx="4659">
                  <c:v>5.4652601593655932E-3</c:v>
                </c:pt>
                <c:pt idx="4660">
                  <c:v>5.1149598381725787E-3</c:v>
                </c:pt>
                <c:pt idx="4661">
                  <c:v>4.7577816372734918E-3</c:v>
                </c:pt>
                <c:pt idx="4662">
                  <c:v>4.6537356346360251E-3</c:v>
                </c:pt>
                <c:pt idx="4663">
                  <c:v>4.7370355543073471E-3</c:v>
                </c:pt>
                <c:pt idx="4664">
                  <c:v>4.858950584227752E-3</c:v>
                </c:pt>
                <c:pt idx="4665">
                  <c:v>5.0456549659189448E-3</c:v>
                </c:pt>
                <c:pt idx="4666">
                  <c:v>5.3452619860154529E-3</c:v>
                </c:pt>
                <c:pt idx="4667">
                  <c:v>5.7218131577588191E-3</c:v>
                </c:pt>
                <c:pt idx="4668">
                  <c:v>6.1296371571392984E-3</c:v>
                </c:pt>
                <c:pt idx="4669">
                  <c:v>6.5626783790399042E-3</c:v>
                </c:pt>
                <c:pt idx="4670">
                  <c:v>7.1576675576769588E-3</c:v>
                </c:pt>
                <c:pt idx="4671">
                  <c:v>7.7137962067962505E-3</c:v>
                </c:pt>
                <c:pt idx="4672">
                  <c:v>8.2518862815615691E-3</c:v>
                </c:pt>
                <c:pt idx="4673">
                  <c:v>8.7768867367622391E-3</c:v>
                </c:pt>
                <c:pt idx="4674">
                  <c:v>9.2265496113170201E-3</c:v>
                </c:pt>
                <c:pt idx="4675">
                  <c:v>9.5929229787803244E-3</c:v>
                </c:pt>
                <c:pt idx="4676">
                  <c:v>9.8796433981443062E-3</c:v>
                </c:pt>
                <c:pt idx="4677">
                  <c:v>1.0303803343961927E-2</c:v>
                </c:pt>
                <c:pt idx="4678">
                  <c:v>1.0777975115522405E-2</c:v>
                </c:pt>
                <c:pt idx="4679">
                  <c:v>1.1104498034271238E-2</c:v>
                </c:pt>
                <c:pt idx="4680">
                  <c:v>1.1299851383100794E-2</c:v>
                </c:pt>
                <c:pt idx="4681">
                  <c:v>1.1429759295920824E-2</c:v>
                </c:pt>
                <c:pt idx="4682">
                  <c:v>1.1693512919169549E-2</c:v>
                </c:pt>
                <c:pt idx="4683">
                  <c:v>1.1831523210718262E-2</c:v>
                </c:pt>
                <c:pt idx="4684">
                  <c:v>1.2125174133188203E-2</c:v>
                </c:pt>
                <c:pt idx="4685">
                  <c:v>1.2851920943238764E-2</c:v>
                </c:pt>
                <c:pt idx="4686">
                  <c:v>1.3448449088370765E-2</c:v>
                </c:pt>
                <c:pt idx="4687">
                  <c:v>1.3888933390653075E-2</c:v>
                </c:pt>
                <c:pt idx="4688">
                  <c:v>1.4277055993034216E-2</c:v>
                </c:pt>
                <c:pt idx="4689">
                  <c:v>1.4865904444947163E-2</c:v>
                </c:pt>
                <c:pt idx="4690">
                  <c:v>1.5280129226360932E-2</c:v>
                </c:pt>
                <c:pt idx="4691">
                  <c:v>1.5648895434041219E-2</c:v>
                </c:pt>
                <c:pt idx="4692">
                  <c:v>1.6260093699993258E-2</c:v>
                </c:pt>
                <c:pt idx="4693">
                  <c:v>1.6738208742253641E-2</c:v>
                </c:pt>
                <c:pt idx="4694">
                  <c:v>1.7369937748345034E-2</c:v>
                </c:pt>
                <c:pt idx="4695">
                  <c:v>1.7929724530102272E-2</c:v>
                </c:pt>
                <c:pt idx="4696">
                  <c:v>1.8450825846787734E-2</c:v>
                </c:pt>
                <c:pt idx="4697">
                  <c:v>1.8816266699434276E-2</c:v>
                </c:pt>
                <c:pt idx="4698">
                  <c:v>1.9024142536660914E-2</c:v>
                </c:pt>
                <c:pt idx="4699">
                  <c:v>1.8903459059254571E-2</c:v>
                </c:pt>
                <c:pt idx="4700">
                  <c:v>1.8692220268597615E-2</c:v>
                </c:pt>
                <c:pt idx="4701">
                  <c:v>1.8245272446993793E-2</c:v>
                </c:pt>
                <c:pt idx="4702">
                  <c:v>1.7678959614494075E-2</c:v>
                </c:pt>
                <c:pt idx="4703">
                  <c:v>1.7010746691973319E-2</c:v>
                </c:pt>
                <c:pt idx="4704">
                  <c:v>1.6151708120039934E-2</c:v>
                </c:pt>
                <c:pt idx="4705">
                  <c:v>1.5165158137776337E-2</c:v>
                </c:pt>
                <c:pt idx="4706">
                  <c:v>1.4032893197557258E-2</c:v>
                </c:pt>
                <c:pt idx="4707">
                  <c:v>1.3182035733305711E-2</c:v>
                </c:pt>
                <c:pt idx="4708">
                  <c:v>1.246895179253847E-2</c:v>
                </c:pt>
                <c:pt idx="4709">
                  <c:v>1.1777785222666669E-2</c:v>
                </c:pt>
                <c:pt idx="4710">
                  <c:v>1.1120684743291441E-2</c:v>
                </c:pt>
                <c:pt idx="4711">
                  <c:v>1.0555090087693949E-2</c:v>
                </c:pt>
                <c:pt idx="4712">
                  <c:v>1.0282395789335144E-2</c:v>
                </c:pt>
                <c:pt idx="4713">
                  <c:v>1.0182575335862153E-2</c:v>
                </c:pt>
                <c:pt idx="4714">
                  <c:v>1.0267678862761887E-2</c:v>
                </c:pt>
                <c:pt idx="4715">
                  <c:v>1.0821253048421476E-2</c:v>
                </c:pt>
                <c:pt idx="4716">
                  <c:v>1.1390360544570211E-2</c:v>
                </c:pt>
                <c:pt idx="4717">
                  <c:v>1.2157279546237762E-2</c:v>
                </c:pt>
                <c:pt idx="4718">
                  <c:v>1.285512816916211E-2</c:v>
                </c:pt>
                <c:pt idx="4719">
                  <c:v>1.3653241869018222E-2</c:v>
                </c:pt>
                <c:pt idx="4720">
                  <c:v>1.4511705737436931E-2</c:v>
                </c:pt>
                <c:pt idx="4721">
                  <c:v>1.5470236038529848E-2</c:v>
                </c:pt>
                <c:pt idx="4722">
                  <c:v>1.6207709903572877E-2</c:v>
                </c:pt>
                <c:pt idx="4723">
                  <c:v>1.6954236001749813E-2</c:v>
                </c:pt>
                <c:pt idx="4724">
                  <c:v>1.7382359433615185E-2</c:v>
                </c:pt>
                <c:pt idx="4725">
                  <c:v>1.7555743530806509E-2</c:v>
                </c:pt>
                <c:pt idx="4726">
                  <c:v>1.746341211979004E-2</c:v>
                </c:pt>
                <c:pt idx="4727">
                  <c:v>1.7191861414103331E-2</c:v>
                </c:pt>
                <c:pt idx="4728">
                  <c:v>1.672549525128799E-2</c:v>
                </c:pt>
                <c:pt idx="4729">
                  <c:v>1.6464526892541784E-2</c:v>
                </c:pt>
                <c:pt idx="4730">
                  <c:v>1.6124790299666392E-2</c:v>
                </c:pt>
                <c:pt idx="4731">
                  <c:v>1.5933268091064851E-2</c:v>
                </c:pt>
                <c:pt idx="4732">
                  <c:v>1.5642779916937591E-2</c:v>
                </c:pt>
                <c:pt idx="4733">
                  <c:v>1.5363635484087382E-2</c:v>
                </c:pt>
                <c:pt idx="4734">
                  <c:v>1.5143717808523201E-2</c:v>
                </c:pt>
                <c:pt idx="4735">
                  <c:v>1.5079454543446237E-2</c:v>
                </c:pt>
                <c:pt idx="4736">
                  <c:v>1.4914845809734642E-2</c:v>
                </c:pt>
                <c:pt idx="4737">
                  <c:v>1.4823358853330082E-2</c:v>
                </c:pt>
                <c:pt idx="4738">
                  <c:v>1.4707025713620918E-2</c:v>
                </c:pt>
                <c:pt idx="4739">
                  <c:v>1.4752879974667375E-2</c:v>
                </c:pt>
                <c:pt idx="4740">
                  <c:v>1.4704161279269131E-2</c:v>
                </c:pt>
                <c:pt idx="4741">
                  <c:v>1.4548512553206348E-2</c:v>
                </c:pt>
                <c:pt idx="4742">
                  <c:v>1.4357994409979516E-2</c:v>
                </c:pt>
                <c:pt idx="4743">
                  <c:v>1.4156458668439479E-2</c:v>
                </c:pt>
                <c:pt idx="4744">
                  <c:v>1.392917303852779E-2</c:v>
                </c:pt>
                <c:pt idx="4745">
                  <c:v>1.386373641832349E-2</c:v>
                </c:pt>
                <c:pt idx="4746">
                  <c:v>1.3663227475146929E-2</c:v>
                </c:pt>
                <c:pt idx="4747">
                  <c:v>1.3624992377203497E-2</c:v>
                </c:pt>
                <c:pt idx="4748">
                  <c:v>1.3439859083385373E-2</c:v>
                </c:pt>
                <c:pt idx="4749">
                  <c:v>1.3230155209524707E-2</c:v>
                </c:pt>
                <c:pt idx="4750">
                  <c:v>1.317334959776364E-2</c:v>
                </c:pt>
                <c:pt idx="4751">
                  <c:v>1.3258543335497988E-2</c:v>
                </c:pt>
                <c:pt idx="4752">
                  <c:v>1.3231032975226256E-2</c:v>
                </c:pt>
                <c:pt idx="4753">
                  <c:v>1.3218138350415489E-2</c:v>
                </c:pt>
                <c:pt idx="4754">
                  <c:v>1.3131900959324873E-2</c:v>
                </c:pt>
                <c:pt idx="4755">
                  <c:v>1.2916965506117383E-2</c:v>
                </c:pt>
                <c:pt idx="4756">
                  <c:v>1.2570283988132274E-2</c:v>
                </c:pt>
                <c:pt idx="4757">
                  <c:v>1.2229215222270809E-2</c:v>
                </c:pt>
                <c:pt idx="4758">
                  <c:v>1.1751712755489219E-2</c:v>
                </c:pt>
                <c:pt idx="4759">
                  <c:v>1.1394010861942059E-2</c:v>
                </c:pt>
                <c:pt idx="4760">
                  <c:v>1.0905205914135957E-2</c:v>
                </c:pt>
                <c:pt idx="4761">
                  <c:v>1.0470684797959862E-2</c:v>
                </c:pt>
                <c:pt idx="4762">
                  <c:v>1.0028419412605547E-2</c:v>
                </c:pt>
                <c:pt idx="4763">
                  <c:v>9.6456787826393886E-3</c:v>
                </c:pt>
                <c:pt idx="4764">
                  <c:v>9.1275699977486045E-3</c:v>
                </c:pt>
                <c:pt idx="4765">
                  <c:v>8.7568475541964282E-3</c:v>
                </c:pt>
                <c:pt idx="4766">
                  <c:v>8.371916438307125E-3</c:v>
                </c:pt>
                <c:pt idx="4767">
                  <c:v>8.0832573078619425E-3</c:v>
                </c:pt>
                <c:pt idx="4768">
                  <c:v>7.7478172095505459E-3</c:v>
                </c:pt>
                <c:pt idx="4769">
                  <c:v>7.4785605642297822E-3</c:v>
                </c:pt>
                <c:pt idx="4770">
                  <c:v>7.1452642208316517E-3</c:v>
                </c:pt>
                <c:pt idx="4771">
                  <c:v>6.8057066824628162E-3</c:v>
                </c:pt>
                <c:pt idx="4772">
                  <c:v>6.3976947377432161E-3</c:v>
                </c:pt>
                <c:pt idx="4773">
                  <c:v>5.9206940200304502E-3</c:v>
                </c:pt>
                <c:pt idx="4774">
                  <c:v>5.5769026128443307E-3</c:v>
                </c:pt>
                <c:pt idx="4775">
                  <c:v>5.4391722019956623E-3</c:v>
                </c:pt>
                <c:pt idx="4776">
                  <c:v>5.2500387494989094E-3</c:v>
                </c:pt>
                <c:pt idx="4777">
                  <c:v>5.2515853723218717E-3</c:v>
                </c:pt>
                <c:pt idx="4778">
                  <c:v>5.3132100533767402E-3</c:v>
                </c:pt>
                <c:pt idx="4779">
                  <c:v>5.2757070662430745E-3</c:v>
                </c:pt>
                <c:pt idx="4780">
                  <c:v>5.3520088122340206E-3</c:v>
                </c:pt>
                <c:pt idx="4781">
                  <c:v>5.5862942280635874E-3</c:v>
                </c:pt>
                <c:pt idx="4782">
                  <c:v>5.8843467355238271E-3</c:v>
                </c:pt>
                <c:pt idx="4783">
                  <c:v>6.1750737877779328E-3</c:v>
                </c:pt>
                <c:pt idx="4784">
                  <c:v>6.4059538692786914E-3</c:v>
                </c:pt>
                <c:pt idx="4785">
                  <c:v>6.5464744970307144E-3</c:v>
                </c:pt>
                <c:pt idx="4786">
                  <c:v>6.6265510219573262E-3</c:v>
                </c:pt>
                <c:pt idx="4787">
                  <c:v>6.9467030204914465E-3</c:v>
                </c:pt>
                <c:pt idx="4788">
                  <c:v>7.1948682653213188E-3</c:v>
                </c:pt>
                <c:pt idx="4789">
                  <c:v>7.5857423275821805E-3</c:v>
                </c:pt>
                <c:pt idx="4790">
                  <c:v>8.0894974280595073E-3</c:v>
                </c:pt>
                <c:pt idx="4791">
                  <c:v>8.7032235444535755E-3</c:v>
                </c:pt>
                <c:pt idx="4792">
                  <c:v>9.2496364457766798E-3</c:v>
                </c:pt>
                <c:pt idx="4793">
                  <c:v>9.742647038656925E-3</c:v>
                </c:pt>
                <c:pt idx="4794">
                  <c:v>1.0149495714041149E-2</c:v>
                </c:pt>
                <c:pt idx="4795">
                  <c:v>1.0525827053725468E-2</c:v>
                </c:pt>
                <c:pt idx="4796">
                  <c:v>1.0972781172051126E-2</c:v>
                </c:pt>
                <c:pt idx="4797">
                  <c:v>1.1329584898022622E-2</c:v>
                </c:pt>
                <c:pt idx="4798">
                  <c:v>1.157315546777503E-2</c:v>
                </c:pt>
                <c:pt idx="4799">
                  <c:v>1.1812997698568837E-2</c:v>
                </c:pt>
                <c:pt idx="4800">
                  <c:v>1.1952335567577341E-2</c:v>
                </c:pt>
                <c:pt idx="4801">
                  <c:v>1.2023136374631382E-2</c:v>
                </c:pt>
                <c:pt idx="4802">
                  <c:v>1.2028764468535581E-2</c:v>
                </c:pt>
                <c:pt idx="4803">
                  <c:v>1.1988032191621905E-2</c:v>
                </c:pt>
                <c:pt idx="4804">
                  <c:v>1.1859980287053675E-2</c:v>
                </c:pt>
                <c:pt idx="4805">
                  <c:v>1.1702871568542678E-2</c:v>
                </c:pt>
                <c:pt idx="4806">
                  <c:v>1.1478552872035619E-2</c:v>
                </c:pt>
                <c:pt idx="4807">
                  <c:v>1.1329302039813241E-2</c:v>
                </c:pt>
                <c:pt idx="4808">
                  <c:v>1.1240629504052843E-2</c:v>
                </c:pt>
                <c:pt idx="4809">
                  <c:v>1.1127222438196676E-2</c:v>
                </c:pt>
                <c:pt idx="4810">
                  <c:v>1.0903246432115758E-2</c:v>
                </c:pt>
                <c:pt idx="4811">
                  <c:v>1.0836694500676472E-2</c:v>
                </c:pt>
                <c:pt idx="4812">
                  <c:v>1.0756038401687269E-2</c:v>
                </c:pt>
                <c:pt idx="4813">
                  <c:v>1.066283652697776E-2</c:v>
                </c:pt>
                <c:pt idx="4814">
                  <c:v>1.0504633253874367E-2</c:v>
                </c:pt>
                <c:pt idx="4815">
                  <c:v>1.0214171570752105E-2</c:v>
                </c:pt>
                <c:pt idx="4816">
                  <c:v>9.8499312687067124E-3</c:v>
                </c:pt>
                <c:pt idx="4817">
                  <c:v>9.5651633329296142E-3</c:v>
                </c:pt>
                <c:pt idx="4818">
                  <c:v>9.251292714292968E-3</c:v>
                </c:pt>
                <c:pt idx="4819">
                  <c:v>9.0128975951804836E-3</c:v>
                </c:pt>
                <c:pt idx="4820">
                  <c:v>8.8510424172128128E-3</c:v>
                </c:pt>
                <c:pt idx="4821">
                  <c:v>8.6646813639547869E-3</c:v>
                </c:pt>
                <c:pt idx="4822">
                  <c:v>8.4045795589321477E-3</c:v>
                </c:pt>
                <c:pt idx="4823">
                  <c:v>8.0812271785285668E-3</c:v>
                </c:pt>
                <c:pt idx="4824">
                  <c:v>7.7159168958942891E-3</c:v>
                </c:pt>
                <c:pt idx="4825">
                  <c:v>7.2988976988204958E-3</c:v>
                </c:pt>
                <c:pt idx="4826">
                  <c:v>6.9928297475692486E-3</c:v>
                </c:pt>
                <c:pt idx="4827">
                  <c:v>6.6677966892953917E-3</c:v>
                </c:pt>
                <c:pt idx="4828">
                  <c:v>6.2903534970654611E-3</c:v>
                </c:pt>
                <c:pt idx="4829">
                  <c:v>5.9731279864492027E-3</c:v>
                </c:pt>
                <c:pt idx="4830">
                  <c:v>5.6296631190289482E-3</c:v>
                </c:pt>
                <c:pt idx="4831">
                  <c:v>5.2491540413075171E-3</c:v>
                </c:pt>
                <c:pt idx="4832">
                  <c:v>4.9010768822382528E-3</c:v>
                </c:pt>
                <c:pt idx="4833">
                  <c:v>4.579730434001718E-3</c:v>
                </c:pt>
                <c:pt idx="4834">
                  <c:v>4.2753470866826026E-3</c:v>
                </c:pt>
                <c:pt idx="4835">
                  <c:v>3.9658548307298343E-3</c:v>
                </c:pt>
                <c:pt idx="4836">
                  <c:v>3.7306842211181474E-3</c:v>
                </c:pt>
                <c:pt idx="4837">
                  <c:v>3.6061190916324695E-3</c:v>
                </c:pt>
                <c:pt idx="4838">
                  <c:v>3.6806271552175104E-3</c:v>
                </c:pt>
                <c:pt idx="4839">
                  <c:v>3.962267400953636E-3</c:v>
                </c:pt>
                <c:pt idx="4840">
                  <c:v>4.3582879583091332E-3</c:v>
                </c:pt>
                <c:pt idx="4841">
                  <c:v>4.7379521065951486E-3</c:v>
                </c:pt>
                <c:pt idx="4842">
                  <c:v>5.0648918285051223E-3</c:v>
                </c:pt>
                <c:pt idx="4843">
                  <c:v>5.629939427203693E-3</c:v>
                </c:pt>
                <c:pt idx="4844">
                  <c:v>6.0808771805556322E-3</c:v>
                </c:pt>
                <c:pt idx="4845">
                  <c:v>6.4404666785660312E-3</c:v>
                </c:pt>
                <c:pt idx="4846">
                  <c:v>6.8273730747754145E-3</c:v>
                </c:pt>
                <c:pt idx="4847">
                  <c:v>7.3151835880507724E-3</c:v>
                </c:pt>
                <c:pt idx="4848">
                  <c:v>7.60049092213857E-3</c:v>
                </c:pt>
                <c:pt idx="4849">
                  <c:v>7.8668197564524759E-3</c:v>
                </c:pt>
                <c:pt idx="4850">
                  <c:v>8.023225841632977E-3</c:v>
                </c:pt>
                <c:pt idx="4851">
                  <c:v>8.2483249835727471E-3</c:v>
                </c:pt>
                <c:pt idx="4852">
                  <c:v>8.4120014666580339E-3</c:v>
                </c:pt>
                <c:pt idx="4853">
                  <c:v>8.5543497602056928E-3</c:v>
                </c:pt>
                <c:pt idx="4854">
                  <c:v>8.7828386511869545E-3</c:v>
                </c:pt>
                <c:pt idx="4855">
                  <c:v>8.984030849530705E-3</c:v>
                </c:pt>
                <c:pt idx="4856">
                  <c:v>9.1094400370558964E-3</c:v>
                </c:pt>
                <c:pt idx="4857">
                  <c:v>9.1704340072846606E-3</c:v>
                </c:pt>
                <c:pt idx="4858">
                  <c:v>9.1683763926754102E-3</c:v>
                </c:pt>
                <c:pt idx="4859">
                  <c:v>9.0787853475692622E-3</c:v>
                </c:pt>
                <c:pt idx="4860">
                  <c:v>8.9094658366668331E-3</c:v>
                </c:pt>
                <c:pt idx="4861">
                  <c:v>8.7074167379200471E-3</c:v>
                </c:pt>
                <c:pt idx="4862">
                  <c:v>8.6432673457784246E-3</c:v>
                </c:pt>
                <c:pt idx="4863">
                  <c:v>8.522283639552623E-3</c:v>
                </c:pt>
                <c:pt idx="4864">
                  <c:v>8.3858301230998761E-3</c:v>
                </c:pt>
                <c:pt idx="4865">
                  <c:v>8.2167812372825645E-3</c:v>
                </c:pt>
                <c:pt idx="4866">
                  <c:v>7.9939760532992156E-3</c:v>
                </c:pt>
                <c:pt idx="4867">
                  <c:v>7.760584739721489E-3</c:v>
                </c:pt>
                <c:pt idx="4868">
                  <c:v>7.5243797711442321E-3</c:v>
                </c:pt>
                <c:pt idx="4869">
                  <c:v>7.2968953350875075E-3</c:v>
                </c:pt>
                <c:pt idx="4870">
                  <c:v>7.1000418705735504E-3</c:v>
                </c:pt>
                <c:pt idx="4871">
                  <c:v>6.8273567109163125E-3</c:v>
                </c:pt>
                <c:pt idx="4872">
                  <c:v>6.4645674928580383E-3</c:v>
                </c:pt>
                <c:pt idx="4873">
                  <c:v>6.3274868777751393E-3</c:v>
                </c:pt>
                <c:pt idx="4874">
                  <c:v>6.1819327360821226E-3</c:v>
                </c:pt>
                <c:pt idx="4875">
                  <c:v>5.9961313611708762E-3</c:v>
                </c:pt>
                <c:pt idx="4876">
                  <c:v>5.9380909377945599E-3</c:v>
                </c:pt>
                <c:pt idx="4877">
                  <c:v>6.0582428925533092E-3</c:v>
                </c:pt>
                <c:pt idx="4878">
                  <c:v>6.1027975096109742E-3</c:v>
                </c:pt>
                <c:pt idx="4879">
                  <c:v>6.179566102078417E-3</c:v>
                </c:pt>
                <c:pt idx="4880">
                  <c:v>6.2281599373871475E-3</c:v>
                </c:pt>
                <c:pt idx="4881">
                  <c:v>6.376391368982855E-3</c:v>
                </c:pt>
                <c:pt idx="4882">
                  <c:v>6.462628357347751E-3</c:v>
                </c:pt>
                <c:pt idx="4883">
                  <c:v>6.5203647783492044E-3</c:v>
                </c:pt>
                <c:pt idx="4884">
                  <c:v>6.7009198012783515E-3</c:v>
                </c:pt>
                <c:pt idx="4885">
                  <c:v>6.8455736936196745E-3</c:v>
                </c:pt>
                <c:pt idx="4886">
                  <c:v>6.9265267654743919E-3</c:v>
                </c:pt>
                <c:pt idx="4887">
                  <c:v>7.01830559641847E-3</c:v>
                </c:pt>
                <c:pt idx="4888">
                  <c:v>7.2858324418197768E-3</c:v>
                </c:pt>
                <c:pt idx="4889">
                  <c:v>7.4517564380747929E-3</c:v>
                </c:pt>
                <c:pt idx="4890">
                  <c:v>7.529326796736598E-3</c:v>
                </c:pt>
                <c:pt idx="4891">
                  <c:v>7.5898101516868018E-3</c:v>
                </c:pt>
                <c:pt idx="4892">
                  <c:v>7.7317392543090916E-3</c:v>
                </c:pt>
                <c:pt idx="4893">
                  <c:v>7.8142436952879663E-3</c:v>
                </c:pt>
                <c:pt idx="4894">
                  <c:v>7.9250335482071478E-3</c:v>
                </c:pt>
                <c:pt idx="4895">
                  <c:v>8.1062214666265172E-3</c:v>
                </c:pt>
                <c:pt idx="4896">
                  <c:v>8.31538627327774E-3</c:v>
                </c:pt>
                <c:pt idx="4897">
                  <c:v>8.5141157753731191E-3</c:v>
                </c:pt>
                <c:pt idx="4898">
                  <c:v>8.6954783856568775E-3</c:v>
                </c:pt>
                <c:pt idx="4899">
                  <c:v>8.8232139166870647E-3</c:v>
                </c:pt>
                <c:pt idx="4900">
                  <c:v>9.0026924065876538E-3</c:v>
                </c:pt>
                <c:pt idx="4901">
                  <c:v>9.103394568248064E-3</c:v>
                </c:pt>
                <c:pt idx="4902">
                  <c:v>9.1822528190028882E-3</c:v>
                </c:pt>
                <c:pt idx="4903">
                  <c:v>9.2016315939059696E-3</c:v>
                </c:pt>
                <c:pt idx="4904">
                  <c:v>9.2664839605845727E-3</c:v>
                </c:pt>
                <c:pt idx="4905">
                  <c:v>9.2997872954740622E-3</c:v>
                </c:pt>
                <c:pt idx="4906">
                  <c:v>9.3275754689000328E-3</c:v>
                </c:pt>
                <c:pt idx="4907">
                  <c:v>9.3279379258515774E-3</c:v>
                </c:pt>
                <c:pt idx="4908">
                  <c:v>9.2313278085891393E-3</c:v>
                </c:pt>
                <c:pt idx="4909">
                  <c:v>9.1323317970273578E-3</c:v>
                </c:pt>
                <c:pt idx="4910">
                  <c:v>9.0065812410200889E-3</c:v>
                </c:pt>
                <c:pt idx="4911">
                  <c:v>8.988418298428719E-3</c:v>
                </c:pt>
                <c:pt idx="4912">
                  <c:v>8.8821207510897913E-3</c:v>
                </c:pt>
                <c:pt idx="4913">
                  <c:v>8.7791394441260086E-3</c:v>
                </c:pt>
                <c:pt idx="4914">
                  <c:v>8.9647737362959778E-3</c:v>
                </c:pt>
                <c:pt idx="4915">
                  <c:v>9.3289899140566179E-3</c:v>
                </c:pt>
                <c:pt idx="4916">
                  <c:v>9.581442393041855E-3</c:v>
                </c:pt>
                <c:pt idx="4917">
                  <c:v>9.9684049911383087E-3</c:v>
                </c:pt>
                <c:pt idx="4918">
                  <c:v>1.0415017728249832E-2</c:v>
                </c:pt>
                <c:pt idx="4919">
                  <c:v>1.0988384514727289E-2</c:v>
                </c:pt>
                <c:pt idx="4920">
                  <c:v>1.1386805149392535E-2</c:v>
                </c:pt>
                <c:pt idx="4921">
                  <c:v>1.1652317361818643E-2</c:v>
                </c:pt>
                <c:pt idx="4922">
                  <c:v>1.1939544760872611E-2</c:v>
                </c:pt>
                <c:pt idx="4923">
                  <c:v>1.2356206704771803E-2</c:v>
                </c:pt>
                <c:pt idx="4924">
                  <c:v>1.269911083009727E-2</c:v>
                </c:pt>
                <c:pt idx="4925">
                  <c:v>1.3117462436884816E-2</c:v>
                </c:pt>
                <c:pt idx="4926">
                  <c:v>1.3486448769711929E-2</c:v>
                </c:pt>
                <c:pt idx="4927">
                  <c:v>1.3706454172304396E-2</c:v>
                </c:pt>
                <c:pt idx="4928">
                  <c:v>1.3969120190219422E-2</c:v>
                </c:pt>
                <c:pt idx="4929">
                  <c:v>1.412443217485131E-2</c:v>
                </c:pt>
                <c:pt idx="4930">
                  <c:v>1.4567145066647382E-2</c:v>
                </c:pt>
                <c:pt idx="4931">
                  <c:v>1.5088433827941212E-2</c:v>
                </c:pt>
                <c:pt idx="4932">
                  <c:v>1.5516961324090466E-2</c:v>
                </c:pt>
                <c:pt idx="4933">
                  <c:v>1.5837076543432315E-2</c:v>
                </c:pt>
                <c:pt idx="4934">
                  <c:v>1.6327438993230314E-2</c:v>
                </c:pt>
                <c:pt idx="4935">
                  <c:v>1.6750993996342313E-2</c:v>
                </c:pt>
                <c:pt idx="4936">
                  <c:v>1.7092544305931278E-2</c:v>
                </c:pt>
                <c:pt idx="4937">
                  <c:v>1.7645521758671283E-2</c:v>
                </c:pt>
                <c:pt idx="4938">
                  <c:v>1.7973350679546172E-2</c:v>
                </c:pt>
                <c:pt idx="4939">
                  <c:v>1.812766388107924E-2</c:v>
                </c:pt>
                <c:pt idx="4940">
                  <c:v>1.8217177935729988E-2</c:v>
                </c:pt>
                <c:pt idx="4941">
                  <c:v>1.8182713831877723E-2</c:v>
                </c:pt>
                <c:pt idx="4942">
                  <c:v>1.8007745894461299E-2</c:v>
                </c:pt>
                <c:pt idx="4943">
                  <c:v>1.7727525692533368E-2</c:v>
                </c:pt>
                <c:pt idx="4944">
                  <c:v>1.7587613078845425E-2</c:v>
                </c:pt>
                <c:pt idx="4945">
                  <c:v>1.7481399291200347E-2</c:v>
                </c:pt>
                <c:pt idx="4946">
                  <c:v>1.727809688746228E-2</c:v>
                </c:pt>
                <c:pt idx="4947">
                  <c:v>1.71397414159862E-2</c:v>
                </c:pt>
                <c:pt idx="4948">
                  <c:v>1.7098841608585724E-2</c:v>
                </c:pt>
                <c:pt idx="4949">
                  <c:v>1.712398861078715E-2</c:v>
                </c:pt>
                <c:pt idx="4950">
                  <c:v>1.7177696774519548E-2</c:v>
                </c:pt>
                <c:pt idx="4951">
                  <c:v>1.7076437123448716E-2</c:v>
                </c:pt>
                <c:pt idx="4952">
                  <c:v>1.7051031115673347E-2</c:v>
                </c:pt>
                <c:pt idx="4953">
                  <c:v>1.70550896438437E-2</c:v>
                </c:pt>
                <c:pt idx="4954">
                  <c:v>1.6891545474346747E-2</c:v>
                </c:pt>
                <c:pt idx="4955">
                  <c:v>1.6665609715668731E-2</c:v>
                </c:pt>
                <c:pt idx="4956">
                  <c:v>1.6404190699680361E-2</c:v>
                </c:pt>
                <c:pt idx="4957">
                  <c:v>1.6097953145929683E-2</c:v>
                </c:pt>
                <c:pt idx="4958">
                  <c:v>1.580540159374327E-2</c:v>
                </c:pt>
                <c:pt idx="4959">
                  <c:v>1.5408961225036127E-2</c:v>
                </c:pt>
                <c:pt idx="4960">
                  <c:v>1.529953610524599E-2</c:v>
                </c:pt>
                <c:pt idx="4961">
                  <c:v>1.5222114051397435E-2</c:v>
                </c:pt>
                <c:pt idx="4962">
                  <c:v>1.5202157146118398E-2</c:v>
                </c:pt>
                <c:pt idx="4963">
                  <c:v>1.5660360411676448E-2</c:v>
                </c:pt>
                <c:pt idx="4964">
                  <c:v>1.62097488567573E-2</c:v>
                </c:pt>
                <c:pt idx="4965">
                  <c:v>1.6907951995251969E-2</c:v>
                </c:pt>
                <c:pt idx="4966">
                  <c:v>1.7400594511393676E-2</c:v>
                </c:pt>
                <c:pt idx="4967">
                  <c:v>1.7976722452929632E-2</c:v>
                </c:pt>
                <c:pt idx="4968">
                  <c:v>1.850839605553125E-2</c:v>
                </c:pt>
                <c:pt idx="4969">
                  <c:v>1.8850769041070539E-2</c:v>
                </c:pt>
                <c:pt idx="4970">
                  <c:v>1.926425330379937E-2</c:v>
                </c:pt>
                <c:pt idx="4971">
                  <c:v>1.9626534536881072E-2</c:v>
                </c:pt>
                <c:pt idx="4972">
                  <c:v>1.9871711025974809E-2</c:v>
                </c:pt>
                <c:pt idx="4973">
                  <c:v>1.9975402876955969E-2</c:v>
                </c:pt>
                <c:pt idx="4974">
                  <c:v>1.9979377334327635E-2</c:v>
                </c:pt>
                <c:pt idx="4975">
                  <c:v>1.9853823106918106E-2</c:v>
                </c:pt>
                <c:pt idx="4976">
                  <c:v>1.9687548414852662E-2</c:v>
                </c:pt>
                <c:pt idx="4977">
                  <c:v>1.9671406761244192E-2</c:v>
                </c:pt>
                <c:pt idx="4978">
                  <c:v>1.9718897829276834E-2</c:v>
                </c:pt>
                <c:pt idx="4979">
                  <c:v>1.9592983790245697E-2</c:v>
                </c:pt>
                <c:pt idx="4980">
                  <c:v>1.9773541058196047E-2</c:v>
                </c:pt>
                <c:pt idx="4981">
                  <c:v>1.9763742719084806E-2</c:v>
                </c:pt>
                <c:pt idx="4982">
                  <c:v>1.9777918166540225E-2</c:v>
                </c:pt>
                <c:pt idx="4983">
                  <c:v>1.9666876331707883E-2</c:v>
                </c:pt>
                <c:pt idx="4984">
                  <c:v>1.9486048271206771E-2</c:v>
                </c:pt>
                <c:pt idx="4985">
                  <c:v>1.9183941617522456E-2</c:v>
                </c:pt>
                <c:pt idx="4986">
                  <c:v>1.8893682063021697E-2</c:v>
                </c:pt>
                <c:pt idx="4987">
                  <c:v>1.8556274432338062E-2</c:v>
                </c:pt>
                <c:pt idx="4988">
                  <c:v>1.8202780980750184E-2</c:v>
                </c:pt>
                <c:pt idx="4989">
                  <c:v>1.7822790635857708E-2</c:v>
                </c:pt>
                <c:pt idx="4990">
                  <c:v>1.751301078402126E-2</c:v>
                </c:pt>
                <c:pt idx="4991">
                  <c:v>1.7232143860547978E-2</c:v>
                </c:pt>
                <c:pt idx="4992">
                  <c:v>1.6929960656435011E-2</c:v>
                </c:pt>
                <c:pt idx="4993">
                  <c:v>1.8254040740805468E-2</c:v>
                </c:pt>
                <c:pt idx="4994">
                  <c:v>1.9260354403014809E-2</c:v>
                </c:pt>
                <c:pt idx="4995">
                  <c:v>2.0290858140974876E-2</c:v>
                </c:pt>
                <c:pt idx="4996">
                  <c:v>2.126257162712393E-2</c:v>
                </c:pt>
                <c:pt idx="4997">
                  <c:v>2.2130747028691583E-2</c:v>
                </c:pt>
                <c:pt idx="4998">
                  <c:v>2.2995989373970554E-2</c:v>
                </c:pt>
                <c:pt idx="4999">
                  <c:v>2.3571933434427705E-2</c:v>
                </c:pt>
                <c:pt idx="5000">
                  <c:v>2.4036204248499105E-2</c:v>
                </c:pt>
                <c:pt idx="5001">
                  <c:v>2.5051684925859172E-2</c:v>
                </c:pt>
                <c:pt idx="5002">
                  <c:v>2.5766150414846006E-2</c:v>
                </c:pt>
                <c:pt idx="5003">
                  <c:v>2.6168116122911846E-2</c:v>
                </c:pt>
                <c:pt idx="5004">
                  <c:v>2.6417571874083629E-2</c:v>
                </c:pt>
                <c:pt idx="5005">
                  <c:v>2.6975628069169443E-2</c:v>
                </c:pt>
                <c:pt idx="5006">
                  <c:v>2.7420290799382796E-2</c:v>
                </c:pt>
                <c:pt idx="5007">
                  <c:v>2.8036907007187993E-2</c:v>
                </c:pt>
                <c:pt idx="5008">
                  <c:v>2.8393566597595454E-2</c:v>
                </c:pt>
                <c:pt idx="5009">
                  <c:v>2.8499173165353039E-2</c:v>
                </c:pt>
                <c:pt idx="5010">
                  <c:v>2.8896201870989898E-2</c:v>
                </c:pt>
                <c:pt idx="5011">
                  <c:v>2.9016923425698785E-2</c:v>
                </c:pt>
                <c:pt idx="5012">
                  <c:v>2.9012370737912092E-2</c:v>
                </c:pt>
                <c:pt idx="5013">
                  <c:v>2.8795558070593544E-2</c:v>
                </c:pt>
                <c:pt idx="5014">
                  <c:v>2.8427312441824653E-2</c:v>
                </c:pt>
                <c:pt idx="5015">
                  <c:v>2.797773842718013E-2</c:v>
                </c:pt>
                <c:pt idx="5016">
                  <c:v>2.736417679354939E-2</c:v>
                </c:pt>
                <c:pt idx="5017">
                  <c:v>2.6444709107825298E-2</c:v>
                </c:pt>
                <c:pt idx="5018">
                  <c:v>2.5489318267724551E-2</c:v>
                </c:pt>
                <c:pt idx="5019">
                  <c:v>2.4311634166310794E-2</c:v>
                </c:pt>
                <c:pt idx="5020">
                  <c:v>2.2987659536724856E-2</c:v>
                </c:pt>
                <c:pt idx="5021">
                  <c:v>2.1706443368267915E-2</c:v>
                </c:pt>
                <c:pt idx="5022">
                  <c:v>2.0164089481463879E-2</c:v>
                </c:pt>
                <c:pt idx="5023">
                  <c:v>1.9962989102686901E-2</c:v>
                </c:pt>
                <c:pt idx="5024">
                  <c:v>1.9685371733299394E-2</c:v>
                </c:pt>
                <c:pt idx="5025">
                  <c:v>1.9485311928772751E-2</c:v>
                </c:pt>
                <c:pt idx="5026">
                  <c:v>1.9582074618721843E-2</c:v>
                </c:pt>
                <c:pt idx="5027">
                  <c:v>1.95866111484801E-2</c:v>
                </c:pt>
                <c:pt idx="5028">
                  <c:v>1.9556180251012748E-2</c:v>
                </c:pt>
                <c:pt idx="5029">
                  <c:v>1.9532487035852971E-2</c:v>
                </c:pt>
                <c:pt idx="5030">
                  <c:v>1.9827259136106851E-2</c:v>
                </c:pt>
                <c:pt idx="5031">
                  <c:v>2.1249132117556562E-2</c:v>
                </c:pt>
                <c:pt idx="5032">
                  <c:v>2.2425389071261122E-2</c:v>
                </c:pt>
                <c:pt idx="5033">
                  <c:v>2.3384876288255588E-2</c:v>
                </c:pt>
                <c:pt idx="5034">
                  <c:v>2.4006378190648024E-2</c:v>
                </c:pt>
                <c:pt idx="5035">
                  <c:v>2.479873618760043E-2</c:v>
                </c:pt>
                <c:pt idx="5036">
                  <c:v>2.5391240557508767E-2</c:v>
                </c:pt>
                <c:pt idx="5037">
                  <c:v>2.5951659554561558E-2</c:v>
                </c:pt>
                <c:pt idx="5038">
                  <c:v>2.6297631762521746E-2</c:v>
                </c:pt>
                <c:pt idx="5039">
                  <c:v>2.6675332401736911E-2</c:v>
                </c:pt>
                <c:pt idx="5040">
                  <c:v>2.7061762508189972E-2</c:v>
                </c:pt>
                <c:pt idx="5041">
                  <c:v>2.7244266707350265E-2</c:v>
                </c:pt>
                <c:pt idx="5042">
                  <c:v>2.7433315472973358E-2</c:v>
                </c:pt>
                <c:pt idx="5043">
                  <c:v>2.7402387335669621E-2</c:v>
                </c:pt>
                <c:pt idx="5044">
                  <c:v>2.714876602720424E-2</c:v>
                </c:pt>
                <c:pt idx="5045">
                  <c:v>2.6860378213634625E-2</c:v>
                </c:pt>
                <c:pt idx="5046">
                  <c:v>2.6404212561209995E-2</c:v>
                </c:pt>
                <c:pt idx="5047">
                  <c:v>2.5797303590328804E-2</c:v>
                </c:pt>
                <c:pt idx="5048">
                  <c:v>2.5091192272615564E-2</c:v>
                </c:pt>
                <c:pt idx="5049">
                  <c:v>2.4264481712650707E-2</c:v>
                </c:pt>
                <c:pt idx="5050">
                  <c:v>2.3168239390394939E-2</c:v>
                </c:pt>
                <c:pt idx="5051">
                  <c:v>2.1795619180956773E-2</c:v>
                </c:pt>
                <c:pt idx="5052">
                  <c:v>2.0364613530999508E-2</c:v>
                </c:pt>
                <c:pt idx="5053">
                  <c:v>1.9140697707105886E-2</c:v>
                </c:pt>
                <c:pt idx="5054">
                  <c:v>1.7864993229661289E-2</c:v>
                </c:pt>
                <c:pt idx="5055">
                  <c:v>1.6640976811328069E-2</c:v>
                </c:pt>
                <c:pt idx="5056">
                  <c:v>1.5569887076893335E-2</c:v>
                </c:pt>
                <c:pt idx="5057">
                  <c:v>1.4202034636626322E-2</c:v>
                </c:pt>
                <c:pt idx="5058">
                  <c:v>1.2581279037955157E-2</c:v>
                </c:pt>
                <c:pt idx="5059">
                  <c:v>1.1184559657890699E-2</c:v>
                </c:pt>
                <c:pt idx="5060">
                  <c:v>1.0372193419183967E-2</c:v>
                </c:pt>
                <c:pt idx="5061">
                  <c:v>1.0194237842825532E-2</c:v>
                </c:pt>
                <c:pt idx="5062">
                  <c:v>1.0198138361817629E-2</c:v>
                </c:pt>
                <c:pt idx="5063">
                  <c:v>1.0242187790768083E-2</c:v>
                </c:pt>
                <c:pt idx="5064">
                  <c:v>1.0171130307357822E-2</c:v>
                </c:pt>
                <c:pt idx="5065">
                  <c:v>1.00611835486122E-2</c:v>
                </c:pt>
                <c:pt idx="5066">
                  <c:v>9.9301193255801456E-3</c:v>
                </c:pt>
                <c:pt idx="5067">
                  <c:v>9.7509489791724312E-3</c:v>
                </c:pt>
                <c:pt idx="5068">
                  <c:v>9.5113922692390065E-3</c:v>
                </c:pt>
                <c:pt idx="5069">
                  <c:v>9.5873353263827826E-3</c:v>
                </c:pt>
                <c:pt idx="5070">
                  <c:v>9.9324081264318045E-3</c:v>
                </c:pt>
                <c:pt idx="5071">
                  <c:v>1.0201439279595621E-2</c:v>
                </c:pt>
                <c:pt idx="5072">
                  <c:v>1.048538808963278E-2</c:v>
                </c:pt>
                <c:pt idx="5073">
                  <c:v>1.0728355502473898E-2</c:v>
                </c:pt>
                <c:pt idx="5074">
                  <c:v>1.0827531566110009E-2</c:v>
                </c:pt>
                <c:pt idx="5075">
                  <c:v>1.0958551702080179E-2</c:v>
                </c:pt>
                <c:pt idx="5076">
                  <c:v>1.114659860031636E-2</c:v>
                </c:pt>
                <c:pt idx="5077">
                  <c:v>1.1458320585884899E-2</c:v>
                </c:pt>
                <c:pt idx="5078">
                  <c:v>1.1634729205554421E-2</c:v>
                </c:pt>
                <c:pt idx="5079">
                  <c:v>1.1823920781073702E-2</c:v>
                </c:pt>
                <c:pt idx="5080">
                  <c:v>1.1988960382967312E-2</c:v>
                </c:pt>
                <c:pt idx="5081">
                  <c:v>1.210432281553462E-2</c:v>
                </c:pt>
                <c:pt idx="5082">
                  <c:v>1.2207777154229387E-2</c:v>
                </c:pt>
                <c:pt idx="5083">
                  <c:v>1.2316866377179174E-2</c:v>
                </c:pt>
                <c:pt idx="5084">
                  <c:v>1.2317717433941533E-2</c:v>
                </c:pt>
                <c:pt idx="5085">
                  <c:v>1.2335383135601764E-2</c:v>
                </c:pt>
                <c:pt idx="5086">
                  <c:v>1.2328495869928069E-2</c:v>
                </c:pt>
                <c:pt idx="5087">
                  <c:v>1.2224366359033002E-2</c:v>
                </c:pt>
                <c:pt idx="5088">
                  <c:v>1.2109373109023457E-2</c:v>
                </c:pt>
                <c:pt idx="5089">
                  <c:v>1.2117862622144211E-2</c:v>
                </c:pt>
                <c:pt idx="5090">
                  <c:v>1.2042219201532438E-2</c:v>
                </c:pt>
                <c:pt idx="5091">
                  <c:v>1.1903648467885563E-2</c:v>
                </c:pt>
                <c:pt idx="5092">
                  <c:v>1.1921708356998651E-2</c:v>
                </c:pt>
                <c:pt idx="5093">
                  <c:v>1.1843421297464719E-2</c:v>
                </c:pt>
                <c:pt idx="5094">
                  <c:v>1.1638474699308862E-2</c:v>
                </c:pt>
                <c:pt idx="5095">
                  <c:v>1.1390971994120907E-2</c:v>
                </c:pt>
                <c:pt idx="5096">
                  <c:v>1.1197065848024077E-2</c:v>
                </c:pt>
                <c:pt idx="5097">
                  <c:v>1.090109703336856E-2</c:v>
                </c:pt>
                <c:pt idx="5098">
                  <c:v>1.052141493093289E-2</c:v>
                </c:pt>
                <c:pt idx="5099">
                  <c:v>1.0191180110899872E-2</c:v>
                </c:pt>
                <c:pt idx="5100">
                  <c:v>1.0109101812232249E-2</c:v>
                </c:pt>
                <c:pt idx="5101">
                  <c:v>1.0037186339440085E-2</c:v>
                </c:pt>
                <c:pt idx="5102">
                  <c:v>9.8974939870238293E-3</c:v>
                </c:pt>
                <c:pt idx="5103">
                  <c:v>9.7509542458654262E-3</c:v>
                </c:pt>
                <c:pt idx="5104">
                  <c:v>9.5359196873487997E-3</c:v>
                </c:pt>
                <c:pt idx="5105">
                  <c:v>9.2862051482876379E-3</c:v>
                </c:pt>
                <c:pt idx="5106">
                  <c:v>9.0799171592452869E-3</c:v>
                </c:pt>
                <c:pt idx="5107">
                  <c:v>8.9023922410499546E-3</c:v>
                </c:pt>
                <c:pt idx="5108">
                  <c:v>8.6637437614415676E-3</c:v>
                </c:pt>
                <c:pt idx="5109">
                  <c:v>8.4210275254404925E-3</c:v>
                </c:pt>
                <c:pt idx="5110">
                  <c:v>8.2225330464985973E-3</c:v>
                </c:pt>
                <c:pt idx="5111">
                  <c:v>8.00972374760805E-3</c:v>
                </c:pt>
                <c:pt idx="5112">
                  <c:v>7.7019822869660859E-3</c:v>
                </c:pt>
                <c:pt idx="5113">
                  <c:v>7.64522416558367E-3</c:v>
                </c:pt>
                <c:pt idx="5114">
                  <c:v>7.5069663432888326E-3</c:v>
                </c:pt>
                <c:pt idx="5115">
                  <c:v>7.3569786913400791E-3</c:v>
                </c:pt>
                <c:pt idx="5116">
                  <c:v>7.286657285682163E-3</c:v>
                </c:pt>
                <c:pt idx="5117">
                  <c:v>7.1717504236207515E-3</c:v>
                </c:pt>
                <c:pt idx="5118">
                  <c:v>7.2257771611279244E-3</c:v>
                </c:pt>
                <c:pt idx="5119">
                  <c:v>7.3182098274653506E-3</c:v>
                </c:pt>
                <c:pt idx="5120">
                  <c:v>1.1815491701206082</c:v>
                </c:pt>
                <c:pt idx="5121">
                  <c:v>2.3599093755900795</c:v>
                </c:pt>
                <c:pt idx="5122">
                  <c:v>4.4366097376279994</c:v>
                </c:pt>
                <c:pt idx="5123">
                  <c:v>5.9766518221670335</c:v>
                </c:pt>
                <c:pt idx="5124">
                  <c:v>7.5218727395334044</c:v>
                </c:pt>
                <c:pt idx="5125">
                  <c:v>9.2464254084618211</c:v>
                </c:pt>
                <c:pt idx="5126">
                  <c:v>10.863061968637213</c:v>
                </c:pt>
                <c:pt idx="5127">
                  <c:v>12.207642293862499</c:v>
                </c:pt>
                <c:pt idx="5128">
                  <c:v>14.398244036077163</c:v>
                </c:pt>
                <c:pt idx="5129">
                  <c:v>16.496456682625709</c:v>
                </c:pt>
                <c:pt idx="5130">
                  <c:v>19.056429566430513</c:v>
                </c:pt>
                <c:pt idx="5131">
                  <c:v>22.274723540859654</c:v>
                </c:pt>
                <c:pt idx="5132">
                  <c:v>25.155086503238895</c:v>
                </c:pt>
                <c:pt idx="5133">
                  <c:v>27.709437642781715</c:v>
                </c:pt>
                <c:pt idx="5134">
                  <c:v>29.994998998051287</c:v>
                </c:pt>
                <c:pt idx="5135">
                  <c:v>32.314328890589536</c:v>
                </c:pt>
                <c:pt idx="5136">
                  <c:v>34.337061306678606</c:v>
                </c:pt>
                <c:pt idx="5137">
                  <c:v>36.324062950312062</c:v>
                </c:pt>
                <c:pt idx="5138">
                  <c:v>37.961115222427509</c:v>
                </c:pt>
                <c:pt idx="5139">
                  <c:v>39.357787601745649</c:v>
                </c:pt>
                <c:pt idx="5140">
                  <c:v>41.207834516341187</c:v>
                </c:pt>
                <c:pt idx="5141">
                  <c:v>41.186457733703179</c:v>
                </c:pt>
                <c:pt idx="5142">
                  <c:v>40.293644049776873</c:v>
                </c:pt>
                <c:pt idx="5143">
                  <c:v>40.29339612083335</c:v>
                </c:pt>
                <c:pt idx="5144">
                  <c:v>40.274922027241544</c:v>
                </c:pt>
                <c:pt idx="5145">
                  <c:v>40.244916744802417</c:v>
                </c:pt>
                <c:pt idx="5146">
                  <c:v>40.12216364438337</c:v>
                </c:pt>
                <c:pt idx="5147">
                  <c:v>39.993117592941594</c:v>
                </c:pt>
                <c:pt idx="5148">
                  <c:v>39.779720686539925</c:v>
                </c:pt>
                <c:pt idx="5149">
                  <c:v>39.268554408962281</c:v>
                </c:pt>
                <c:pt idx="5150">
                  <c:v>38.886638676249817</c:v>
                </c:pt>
                <c:pt idx="5151">
                  <c:v>38.54213048891225</c:v>
                </c:pt>
                <c:pt idx="5152">
                  <c:v>38.362753391059329</c:v>
                </c:pt>
                <c:pt idx="5153">
                  <c:v>38.169396629167828</c:v>
                </c:pt>
                <c:pt idx="5154">
                  <c:v>38.039416528440157</c:v>
                </c:pt>
                <c:pt idx="5155">
                  <c:v>37.963545688340709</c:v>
                </c:pt>
                <c:pt idx="5156">
                  <c:v>37.915817026136132</c:v>
                </c:pt>
                <c:pt idx="5157">
                  <c:v>37.830724536970237</c:v>
                </c:pt>
                <c:pt idx="5158">
                  <c:v>37.829582991625102</c:v>
                </c:pt>
                <c:pt idx="5159">
                  <c:v>37.839052522533031</c:v>
                </c:pt>
                <c:pt idx="5160">
                  <c:v>37.796670674453878</c:v>
                </c:pt>
                <c:pt idx="5161">
                  <c:v>37.524475632461403</c:v>
                </c:pt>
                <c:pt idx="5162">
                  <c:v>37.211655232861773</c:v>
                </c:pt>
                <c:pt idx="5163">
                  <c:v>36.810901711653528</c:v>
                </c:pt>
                <c:pt idx="5164">
                  <c:v>36.298806142435659</c:v>
                </c:pt>
                <c:pt idx="5165">
                  <c:v>35.56811843133719</c:v>
                </c:pt>
                <c:pt idx="5166">
                  <c:v>34.830943534337301</c:v>
                </c:pt>
                <c:pt idx="5167">
                  <c:v>33.920997441218162</c:v>
                </c:pt>
                <c:pt idx="5168">
                  <c:v>32.989952522412366</c:v>
                </c:pt>
                <c:pt idx="5169">
                  <c:v>31.965725682691332</c:v>
                </c:pt>
                <c:pt idx="5170">
                  <c:v>30.556071145495391</c:v>
                </c:pt>
                <c:pt idx="5171">
                  <c:v>31.141185582624324</c:v>
                </c:pt>
                <c:pt idx="5172">
                  <c:v>32.68598937268915</c:v>
                </c:pt>
                <c:pt idx="5173">
                  <c:v>34.020703289689635</c:v>
                </c:pt>
                <c:pt idx="5174">
                  <c:v>34.082929854704268</c:v>
                </c:pt>
                <c:pt idx="5175">
                  <c:v>33.223833403803305</c:v>
                </c:pt>
                <c:pt idx="5176">
                  <c:v>31.800911169471412</c:v>
                </c:pt>
                <c:pt idx="5177">
                  <c:v>30.588941300023905</c:v>
                </c:pt>
                <c:pt idx="5178">
                  <c:v>29.758659323766267</c:v>
                </c:pt>
                <c:pt idx="5179">
                  <c:v>28.303408942628167</c:v>
                </c:pt>
                <c:pt idx="5180">
                  <c:v>27.636239863867118</c:v>
                </c:pt>
                <c:pt idx="5181">
                  <c:v>26.140251700584152</c:v>
                </c:pt>
                <c:pt idx="5182">
                  <c:v>25.094916089172969</c:v>
                </c:pt>
                <c:pt idx="5183">
                  <c:v>25.254730131522873</c:v>
                </c:pt>
                <c:pt idx="5184">
                  <c:v>23.862867505234917</c:v>
                </c:pt>
                <c:pt idx="5185">
                  <c:v>23.290048150884019</c:v>
                </c:pt>
                <c:pt idx="5186">
                  <c:v>21.696934708383235</c:v>
                </c:pt>
                <c:pt idx="5187">
                  <c:v>20.572966940512806</c:v>
                </c:pt>
                <c:pt idx="5188">
                  <c:v>20.252207408834497</c:v>
                </c:pt>
                <c:pt idx="5189">
                  <c:v>19.189878379207197</c:v>
                </c:pt>
                <c:pt idx="5190">
                  <c:v>19.03433853577781</c:v>
                </c:pt>
                <c:pt idx="5191">
                  <c:v>18.726416813330395</c:v>
                </c:pt>
                <c:pt idx="5192">
                  <c:v>19.608776129022786</c:v>
                </c:pt>
                <c:pt idx="5193">
                  <c:v>19.213779843705513</c:v>
                </c:pt>
                <c:pt idx="5194">
                  <c:v>20.037806104100728</c:v>
                </c:pt>
                <c:pt idx="5195">
                  <c:v>19.337931449960912</c:v>
                </c:pt>
                <c:pt idx="5196">
                  <c:v>18.933963337292969</c:v>
                </c:pt>
                <c:pt idx="5197">
                  <c:v>19.834686692739712</c:v>
                </c:pt>
                <c:pt idx="5198">
                  <c:v>19.237197542742162</c:v>
                </c:pt>
                <c:pt idx="5199">
                  <c:v>19.379928029154161</c:v>
                </c:pt>
                <c:pt idx="5200">
                  <c:v>19.29292289183088</c:v>
                </c:pt>
                <c:pt idx="5201">
                  <c:v>19.511236786318477</c:v>
                </c:pt>
                <c:pt idx="5202">
                  <c:v>19.366551022315107</c:v>
                </c:pt>
                <c:pt idx="5203">
                  <c:v>20.233079258186883</c:v>
                </c:pt>
                <c:pt idx="5204">
                  <c:v>20.199226323755443</c:v>
                </c:pt>
                <c:pt idx="5205">
                  <c:v>20.061814864589877</c:v>
                </c:pt>
                <c:pt idx="5206">
                  <c:v>20.783329445158163</c:v>
                </c:pt>
                <c:pt idx="5207">
                  <c:v>20.455020428055612</c:v>
                </c:pt>
                <c:pt idx="5208">
                  <c:v>21.349821594108104</c:v>
                </c:pt>
                <c:pt idx="5209">
                  <c:v>20.857284257095412</c:v>
                </c:pt>
                <c:pt idx="5210">
                  <c:v>20.868634799629273</c:v>
                </c:pt>
                <c:pt idx="5211">
                  <c:v>20.025451829977811</c:v>
                </c:pt>
                <c:pt idx="5212">
                  <c:v>20.534443028542043</c:v>
                </c:pt>
                <c:pt idx="5213">
                  <c:v>21.01260871033104</c:v>
                </c:pt>
                <c:pt idx="5214">
                  <c:v>20.659424599394796</c:v>
                </c:pt>
                <c:pt idx="5215">
                  <c:v>21.362055882077069</c:v>
                </c:pt>
                <c:pt idx="5216">
                  <c:v>20.874585366324435</c:v>
                </c:pt>
                <c:pt idx="5217">
                  <c:v>22.242775546100873</c:v>
                </c:pt>
                <c:pt idx="5218">
                  <c:v>24.331243645461122</c:v>
                </c:pt>
                <c:pt idx="5219">
                  <c:v>23.624736613462289</c:v>
                </c:pt>
                <c:pt idx="5220">
                  <c:v>25.160128211287716</c:v>
                </c:pt>
                <c:pt idx="5221">
                  <c:v>27.122596561605338</c:v>
                </c:pt>
                <c:pt idx="5222">
                  <c:v>29.213470305855999</c:v>
                </c:pt>
                <c:pt idx="5223">
                  <c:v>31.156351695174962</c:v>
                </c:pt>
                <c:pt idx="5224">
                  <c:v>32.306896125047196</c:v>
                </c:pt>
                <c:pt idx="5225">
                  <c:v>33.436377375268009</c:v>
                </c:pt>
                <c:pt idx="5226">
                  <c:v>33.501789592913582</c:v>
                </c:pt>
                <c:pt idx="5227">
                  <c:v>35.303711981668293</c:v>
                </c:pt>
                <c:pt idx="5228">
                  <c:v>34.453913825486474</c:v>
                </c:pt>
                <c:pt idx="5229">
                  <c:v>35.110826677925466</c:v>
                </c:pt>
                <c:pt idx="5230">
                  <c:v>34.867924459155979</c:v>
                </c:pt>
                <c:pt idx="5231">
                  <c:v>35.192642849647967</c:v>
                </c:pt>
                <c:pt idx="5232">
                  <c:v>34.694969911243199</c:v>
                </c:pt>
                <c:pt idx="5233">
                  <c:v>34.653420578270769</c:v>
                </c:pt>
                <c:pt idx="5234">
                  <c:v>33.757474893837653</c:v>
                </c:pt>
                <c:pt idx="5235">
                  <c:v>32.54686900551912</c:v>
                </c:pt>
                <c:pt idx="5236">
                  <c:v>32.638407594960512</c:v>
                </c:pt>
                <c:pt idx="5237">
                  <c:v>31.546676223163004</c:v>
                </c:pt>
                <c:pt idx="5238">
                  <c:v>30.760723954701739</c:v>
                </c:pt>
                <c:pt idx="5239">
                  <c:v>29.905140420961139</c:v>
                </c:pt>
                <c:pt idx="5240">
                  <c:v>28.523551598737672</c:v>
                </c:pt>
                <c:pt idx="5241">
                  <c:v>27.024321165532534</c:v>
                </c:pt>
                <c:pt idx="5242">
                  <c:v>26.241622711151052</c:v>
                </c:pt>
                <c:pt idx="5243">
                  <c:v>25.008947641661383</c:v>
                </c:pt>
                <c:pt idx="5244">
                  <c:v>23.532797948885168</c:v>
                </c:pt>
                <c:pt idx="5245">
                  <c:v>29.450766533126192</c:v>
                </c:pt>
                <c:pt idx="5246">
                  <c:v>28.952041828154869</c:v>
                </c:pt>
                <c:pt idx="5247">
                  <c:v>33.223047319693286</c:v>
                </c:pt>
                <c:pt idx="5248">
                  <c:v>33.868631324006927</c:v>
                </c:pt>
                <c:pt idx="5249">
                  <c:v>34.709618692525162</c:v>
                </c:pt>
                <c:pt idx="5250">
                  <c:v>35.671848585201062</c:v>
                </c:pt>
                <c:pt idx="5251">
                  <c:v>36.545021299594964</c:v>
                </c:pt>
                <c:pt idx="5252">
                  <c:v>37.089157126388542</c:v>
                </c:pt>
                <c:pt idx="5253">
                  <c:v>37.436052435835904</c:v>
                </c:pt>
                <c:pt idx="5254">
                  <c:v>37.414277737056842</c:v>
                </c:pt>
                <c:pt idx="5255">
                  <c:v>37.827812199340805</c:v>
                </c:pt>
                <c:pt idx="5256">
                  <c:v>37.78402851730084</c:v>
                </c:pt>
                <c:pt idx="5257">
                  <c:v>37.837949506991855</c:v>
                </c:pt>
                <c:pt idx="5258">
                  <c:v>36.937542648019445</c:v>
                </c:pt>
                <c:pt idx="5259">
                  <c:v>36.325815955483876</c:v>
                </c:pt>
                <c:pt idx="5260">
                  <c:v>36.508026902058219</c:v>
                </c:pt>
                <c:pt idx="5261">
                  <c:v>36.138238025513765</c:v>
                </c:pt>
                <c:pt idx="5262">
                  <c:v>36.201485292864156</c:v>
                </c:pt>
                <c:pt idx="5263">
                  <c:v>35.148975436168769</c:v>
                </c:pt>
                <c:pt idx="5264">
                  <c:v>34.603136434245847</c:v>
                </c:pt>
                <c:pt idx="5265">
                  <c:v>33.147190403756859</c:v>
                </c:pt>
                <c:pt idx="5266">
                  <c:v>31.131634329114295</c:v>
                </c:pt>
                <c:pt idx="5267">
                  <c:v>29.637844306032356</c:v>
                </c:pt>
                <c:pt idx="5268">
                  <c:v>27.39626523661499</c:v>
                </c:pt>
                <c:pt idx="5269">
                  <c:v>25.483959631102646</c:v>
                </c:pt>
                <c:pt idx="5270">
                  <c:v>24.272165648224949</c:v>
                </c:pt>
                <c:pt idx="5271">
                  <c:v>21.445100749563689</c:v>
                </c:pt>
                <c:pt idx="5272">
                  <c:v>18.390286371058572</c:v>
                </c:pt>
                <c:pt idx="5273">
                  <c:v>16.668755106064737</c:v>
                </c:pt>
                <c:pt idx="5274">
                  <c:v>12.683838360791892</c:v>
                </c:pt>
                <c:pt idx="5275">
                  <c:v>11.722578096019733</c:v>
                </c:pt>
                <c:pt idx="5276">
                  <c:v>9.6088871564615115</c:v>
                </c:pt>
                <c:pt idx="5277">
                  <c:v>8.9157038415844099</c:v>
                </c:pt>
                <c:pt idx="5278">
                  <c:v>8.7981463431359757</c:v>
                </c:pt>
                <c:pt idx="5279">
                  <c:v>8.814703447421282</c:v>
                </c:pt>
                <c:pt idx="5280">
                  <c:v>9.329158203248717</c:v>
                </c:pt>
                <c:pt idx="5281">
                  <c:v>9.2400435038619495</c:v>
                </c:pt>
                <c:pt idx="5282">
                  <c:v>9.1542869495339882</c:v>
                </c:pt>
                <c:pt idx="5283">
                  <c:v>8.7817160695292511</c:v>
                </c:pt>
                <c:pt idx="5284">
                  <c:v>9.1940282162198006</c:v>
                </c:pt>
                <c:pt idx="5285">
                  <c:v>9.0972295799249938</c:v>
                </c:pt>
                <c:pt idx="5286">
                  <c:v>9.6771359056408421</c:v>
                </c:pt>
                <c:pt idx="5287">
                  <c:v>9.4241035400785389</c:v>
                </c:pt>
                <c:pt idx="5288">
                  <c:v>10.205535904680186</c:v>
                </c:pt>
                <c:pt idx="5289">
                  <c:v>9.969160121155042</c:v>
                </c:pt>
                <c:pt idx="5290">
                  <c:v>10.306513723118524</c:v>
                </c:pt>
                <c:pt idx="5291">
                  <c:v>10.257794552468384</c:v>
                </c:pt>
                <c:pt idx="5292">
                  <c:v>11.813658869948302</c:v>
                </c:pt>
                <c:pt idx="5293">
                  <c:v>11.721494482189827</c:v>
                </c:pt>
                <c:pt idx="5294">
                  <c:v>11.976794644553914</c:v>
                </c:pt>
                <c:pt idx="5295">
                  <c:v>12.157636748852234</c:v>
                </c:pt>
                <c:pt idx="5296">
                  <c:v>11.930836013609818</c:v>
                </c:pt>
                <c:pt idx="5297">
                  <c:v>12.026094748004994</c:v>
                </c:pt>
                <c:pt idx="5298">
                  <c:v>12.031171597988015</c:v>
                </c:pt>
                <c:pt idx="5299">
                  <c:v>11.918110489168992</c:v>
                </c:pt>
                <c:pt idx="5300">
                  <c:v>11.860949131907924</c:v>
                </c:pt>
                <c:pt idx="5301">
                  <c:v>12.044226303884573</c:v>
                </c:pt>
                <c:pt idx="5302">
                  <c:v>11.687199502802049</c:v>
                </c:pt>
                <c:pt idx="5303">
                  <c:v>12.03775185386808</c:v>
                </c:pt>
                <c:pt idx="5304">
                  <c:v>12.542357351338985</c:v>
                </c:pt>
                <c:pt idx="5305">
                  <c:v>12.666976985269093</c:v>
                </c:pt>
                <c:pt idx="5306">
                  <c:v>13.013163591133791</c:v>
                </c:pt>
                <c:pt idx="5307">
                  <c:v>13.050650776203751</c:v>
                </c:pt>
                <c:pt idx="5308">
                  <c:v>13.731182277163001</c:v>
                </c:pt>
                <c:pt idx="5309">
                  <c:v>13.780138147156665</c:v>
                </c:pt>
                <c:pt idx="5310">
                  <c:v>14.860241749752246</c:v>
                </c:pt>
                <c:pt idx="5311">
                  <c:v>17.721579135271472</c:v>
                </c:pt>
                <c:pt idx="5312">
                  <c:v>19.559175189239376</c:v>
                </c:pt>
                <c:pt idx="5313">
                  <c:v>19.691208827830017</c:v>
                </c:pt>
                <c:pt idx="5314">
                  <c:v>20.447415281491008</c:v>
                </c:pt>
                <c:pt idx="5315">
                  <c:v>21.241004804892995</c:v>
                </c:pt>
                <c:pt idx="5316">
                  <c:v>22.450961653563727</c:v>
                </c:pt>
                <c:pt idx="5317">
                  <c:v>23.10760051684402</c:v>
                </c:pt>
                <c:pt idx="5318">
                  <c:v>23.330919127597028</c:v>
                </c:pt>
                <c:pt idx="5319">
                  <c:v>23.400337128139572</c:v>
                </c:pt>
                <c:pt idx="5320">
                  <c:v>23.978758768985667</c:v>
                </c:pt>
                <c:pt idx="5321">
                  <c:v>23.128928111283106</c:v>
                </c:pt>
                <c:pt idx="5322">
                  <c:v>23.80949416688734</c:v>
                </c:pt>
                <c:pt idx="5323">
                  <c:v>23.15810445653085</c:v>
                </c:pt>
                <c:pt idx="5324">
                  <c:v>22.944264223118225</c:v>
                </c:pt>
                <c:pt idx="5325">
                  <c:v>22.320621234654482</c:v>
                </c:pt>
                <c:pt idx="5326">
                  <c:v>22.075688688148517</c:v>
                </c:pt>
                <c:pt idx="5327">
                  <c:v>22.350511996861442</c:v>
                </c:pt>
                <c:pt idx="5328">
                  <c:v>21.405421705036108</c:v>
                </c:pt>
                <c:pt idx="5329">
                  <c:v>21.131976225524625</c:v>
                </c:pt>
                <c:pt idx="5330">
                  <c:v>20.007086276501632</c:v>
                </c:pt>
                <c:pt idx="5331">
                  <c:v>20.071146609906805</c:v>
                </c:pt>
                <c:pt idx="5332">
                  <c:v>18.935911488902349</c:v>
                </c:pt>
                <c:pt idx="5333">
                  <c:v>18.699960405847264</c:v>
                </c:pt>
                <c:pt idx="5334">
                  <c:v>18.608233479420999</c:v>
                </c:pt>
                <c:pt idx="5335">
                  <c:v>17.353861100988528</c:v>
                </c:pt>
                <c:pt idx="5336">
                  <c:v>16.985758666632357</c:v>
                </c:pt>
                <c:pt idx="5337">
                  <c:v>16.301893713544992</c:v>
                </c:pt>
                <c:pt idx="5338">
                  <c:v>15.11498323386221</c:v>
                </c:pt>
                <c:pt idx="5339">
                  <c:v>14.132235230858292</c:v>
                </c:pt>
                <c:pt idx="5340">
                  <c:v>13.398136185570319</c:v>
                </c:pt>
                <c:pt idx="5341">
                  <c:v>13.583983348025471</c:v>
                </c:pt>
                <c:pt idx="5342">
                  <c:v>13.849238657966854</c:v>
                </c:pt>
                <c:pt idx="5343">
                  <c:v>13.326447437344296</c:v>
                </c:pt>
                <c:pt idx="5344">
                  <c:v>12.805820205177751</c:v>
                </c:pt>
                <c:pt idx="5345">
                  <c:v>12.660205669583917</c:v>
                </c:pt>
                <c:pt idx="5346">
                  <c:v>13.088322070459315</c:v>
                </c:pt>
                <c:pt idx="5347">
                  <c:v>13.593887245908361</c:v>
                </c:pt>
                <c:pt idx="5348">
                  <c:v>13.279059379539818</c:v>
                </c:pt>
                <c:pt idx="5349">
                  <c:v>13.605168636836504</c:v>
                </c:pt>
                <c:pt idx="5350">
                  <c:v>14.069628081370876</c:v>
                </c:pt>
                <c:pt idx="5351">
                  <c:v>13.491899021169104</c:v>
                </c:pt>
                <c:pt idx="5352">
                  <c:v>13.90520416255141</c:v>
                </c:pt>
                <c:pt idx="5353">
                  <c:v>14.237241214699655</c:v>
                </c:pt>
                <c:pt idx="5354">
                  <c:v>14.24444780798161</c:v>
                </c:pt>
                <c:pt idx="5355">
                  <c:v>13.386226346662998</c:v>
                </c:pt>
                <c:pt idx="5356">
                  <c:v>13.333528482220411</c:v>
                </c:pt>
                <c:pt idx="5357">
                  <c:v>13.022315148375515</c:v>
                </c:pt>
                <c:pt idx="5358">
                  <c:v>12.893323507114998</c:v>
                </c:pt>
                <c:pt idx="5359">
                  <c:v>12.762620000484342</c:v>
                </c:pt>
                <c:pt idx="5360">
                  <c:v>12.657198505176314</c:v>
                </c:pt>
                <c:pt idx="5361">
                  <c:v>12.584598516400765</c:v>
                </c:pt>
                <c:pt idx="5362">
                  <c:v>12.550976515674211</c:v>
                </c:pt>
                <c:pt idx="5363">
                  <c:v>12.552852077580933</c:v>
                </c:pt>
                <c:pt idx="5364">
                  <c:v>12.754075554143746</c:v>
                </c:pt>
                <c:pt idx="5365">
                  <c:v>11.534146307756151</c:v>
                </c:pt>
                <c:pt idx="5366">
                  <c:v>11.150304567546451</c:v>
                </c:pt>
                <c:pt idx="5367">
                  <c:v>11.220254995926121</c:v>
                </c:pt>
                <c:pt idx="5368">
                  <c:v>11.270677652173786</c:v>
                </c:pt>
                <c:pt idx="5369">
                  <c:v>10.713368660860535</c:v>
                </c:pt>
                <c:pt idx="5370">
                  <c:v>10.268141203530348</c:v>
                </c:pt>
                <c:pt idx="5371">
                  <c:v>10.09671299804889</c:v>
                </c:pt>
                <c:pt idx="5372">
                  <c:v>10.308303210964803</c:v>
                </c:pt>
                <c:pt idx="5373">
                  <c:v>11.132511636864455</c:v>
                </c:pt>
                <c:pt idx="5374">
                  <c:v>9.1978305476988051</c:v>
                </c:pt>
                <c:pt idx="5375">
                  <c:v>9.2869907890896268</c:v>
                </c:pt>
                <c:pt idx="5376">
                  <c:v>9.9407745097217166</c:v>
                </c:pt>
                <c:pt idx="5377">
                  <c:v>10.777351724769362</c:v>
                </c:pt>
                <c:pt idx="5378">
                  <c:v>10.906788751619096</c:v>
                </c:pt>
                <c:pt idx="5379">
                  <c:v>10.919324277790743</c:v>
                </c:pt>
                <c:pt idx="5380">
                  <c:v>11.103557267314518</c:v>
                </c:pt>
                <c:pt idx="5381">
                  <c:v>11.571349338946836</c:v>
                </c:pt>
                <c:pt idx="5382">
                  <c:v>11.598182489083994</c:v>
                </c:pt>
                <c:pt idx="5383">
                  <c:v>12.490791224348607</c:v>
                </c:pt>
                <c:pt idx="5384">
                  <c:v>33.801077738885901</c:v>
                </c:pt>
                <c:pt idx="5385">
                  <c:v>66.493067030797164</c:v>
                </c:pt>
                <c:pt idx="5386">
                  <c:v>78.109902281229395</c:v>
                </c:pt>
                <c:pt idx="5387">
                  <c:v>81.316486285940556</c:v>
                </c:pt>
                <c:pt idx="5388">
                  <c:v>81.192744738004862</c:v>
                </c:pt>
                <c:pt idx="5389">
                  <c:v>87.043635387413417</c:v>
                </c:pt>
                <c:pt idx="5390">
                  <c:v>101.1059511879125</c:v>
                </c:pt>
                <c:pt idx="5391">
                  <c:v>103.47561821314855</c:v>
                </c:pt>
                <c:pt idx="5392">
                  <c:v>105.45217720377896</c:v>
                </c:pt>
                <c:pt idx="5393">
                  <c:v>104.87830730375876</c:v>
                </c:pt>
                <c:pt idx="5394">
                  <c:v>108.90797500172883</c:v>
                </c:pt>
                <c:pt idx="5395">
                  <c:v>112.26901851586923</c:v>
                </c:pt>
                <c:pt idx="5396">
                  <c:v>123.81397952228154</c:v>
                </c:pt>
                <c:pt idx="5397">
                  <c:v>122.63717451112811</c:v>
                </c:pt>
                <c:pt idx="5398">
                  <c:v>125.20047800436929</c:v>
                </c:pt>
                <c:pt idx="5399">
                  <c:v>124.40953602493583</c:v>
                </c:pt>
                <c:pt idx="5400">
                  <c:v>126.29427689165948</c:v>
                </c:pt>
                <c:pt idx="5401">
                  <c:v>134.8763446048076</c:v>
                </c:pt>
                <c:pt idx="5402">
                  <c:v>137.13995911137621</c:v>
                </c:pt>
                <c:pt idx="5403">
                  <c:v>139.18451109437558</c:v>
                </c:pt>
                <c:pt idx="5404">
                  <c:v>139.79833112167159</c:v>
                </c:pt>
                <c:pt idx="5405">
                  <c:v>139.29319897027844</c:v>
                </c:pt>
                <c:pt idx="5406">
                  <c:v>142.18891131239417</c:v>
                </c:pt>
                <c:pt idx="5407">
                  <c:v>151.59335765357235</c:v>
                </c:pt>
                <c:pt idx="5408">
                  <c:v>158.55613076572604</c:v>
                </c:pt>
                <c:pt idx="5409">
                  <c:v>162.35279677344371</c:v>
                </c:pt>
                <c:pt idx="5410">
                  <c:v>162.92078243635734</c:v>
                </c:pt>
                <c:pt idx="5411">
                  <c:v>161.72014484363888</c:v>
                </c:pt>
                <c:pt idx="5412">
                  <c:v>159.78404764013197</c:v>
                </c:pt>
                <c:pt idx="5413">
                  <c:v>161.16442182107946</c:v>
                </c:pt>
                <c:pt idx="5414">
                  <c:v>162.42874253538852</c:v>
                </c:pt>
                <c:pt idx="5415">
                  <c:v>163.31505420846017</c:v>
                </c:pt>
                <c:pt idx="5416">
                  <c:v>162.00033514942737</c:v>
                </c:pt>
                <c:pt idx="5417">
                  <c:v>157.63142988010355</c:v>
                </c:pt>
                <c:pt idx="5418">
                  <c:v>161.44310787739033</c:v>
                </c:pt>
                <c:pt idx="5419">
                  <c:v>165.94979665413518</c:v>
                </c:pt>
                <c:pt idx="5420">
                  <c:v>168.66676949358174</c:v>
                </c:pt>
                <c:pt idx="5421">
                  <c:v>170.5957023252555</c:v>
                </c:pt>
                <c:pt idx="5422">
                  <c:v>166.03118140858854</c:v>
                </c:pt>
                <c:pt idx="5423">
                  <c:v>167.39217425578929</c:v>
                </c:pt>
                <c:pt idx="5424">
                  <c:v>168.60599838223462</c:v>
                </c:pt>
                <c:pt idx="5425">
                  <c:v>169.75451661812789</c:v>
                </c:pt>
                <c:pt idx="5426">
                  <c:v>170.5781354966997</c:v>
                </c:pt>
                <c:pt idx="5427">
                  <c:v>171.59635015008078</c:v>
                </c:pt>
                <c:pt idx="5428">
                  <c:v>167.20004035477749</c:v>
                </c:pt>
                <c:pt idx="5429">
                  <c:v>169.84673617933146</c:v>
                </c:pt>
                <c:pt idx="5430">
                  <c:v>179.8740876273464</c:v>
                </c:pt>
                <c:pt idx="5431">
                  <c:v>185.84503541503693</c:v>
                </c:pt>
                <c:pt idx="5432">
                  <c:v>181.5551327329334</c:v>
                </c:pt>
                <c:pt idx="5433">
                  <c:v>183.81403768837197</c:v>
                </c:pt>
                <c:pt idx="5434">
                  <c:v>181.47075971217225</c:v>
                </c:pt>
                <c:pt idx="5435">
                  <c:v>181.29032618244054</c:v>
                </c:pt>
                <c:pt idx="5436">
                  <c:v>182.77303020328654</c:v>
                </c:pt>
                <c:pt idx="5437">
                  <c:v>187.1510726254445</c:v>
                </c:pt>
                <c:pt idx="5438">
                  <c:v>200.67300750098562</c:v>
                </c:pt>
                <c:pt idx="5439">
                  <c:v>210.93156211263289</c:v>
                </c:pt>
                <c:pt idx="5440">
                  <c:v>230.51841664846765</c:v>
                </c:pt>
                <c:pt idx="5441">
                  <c:v>230.00953801492241</c:v>
                </c:pt>
                <c:pt idx="5442">
                  <c:v>235.50163852073612</c:v>
                </c:pt>
                <c:pt idx="5443">
                  <c:v>241.0136202156412</c:v>
                </c:pt>
                <c:pt idx="5444">
                  <c:v>240.13765944277509</c:v>
                </c:pt>
                <c:pt idx="5445">
                  <c:v>235.49051303111992</c:v>
                </c:pt>
                <c:pt idx="5446">
                  <c:v>233.830840530779</c:v>
                </c:pt>
                <c:pt idx="5447">
                  <c:v>234.99732158982911</c:v>
                </c:pt>
                <c:pt idx="5448">
                  <c:v>239.14294854660537</c:v>
                </c:pt>
                <c:pt idx="5449">
                  <c:v>249.54516254397936</c:v>
                </c:pt>
                <c:pt idx="5450">
                  <c:v>260.27367513220867</c:v>
                </c:pt>
                <c:pt idx="5451">
                  <c:v>274.25168818015277</c:v>
                </c:pt>
                <c:pt idx="5452">
                  <c:v>273.14374342916182</c:v>
                </c:pt>
                <c:pt idx="5453">
                  <c:v>278.53401444007591</c:v>
                </c:pt>
                <c:pt idx="5454">
                  <c:v>288.07256267941796</c:v>
                </c:pt>
                <c:pt idx="5455">
                  <c:v>296.79098932386245</c:v>
                </c:pt>
                <c:pt idx="5456">
                  <c:v>295.57316874157908</c:v>
                </c:pt>
                <c:pt idx="5457">
                  <c:v>298.48246187106463</c:v>
                </c:pt>
                <c:pt idx="5458">
                  <c:v>304.670216577171</c:v>
                </c:pt>
                <c:pt idx="5459">
                  <c:v>311.18733286821578</c:v>
                </c:pt>
                <c:pt idx="5460">
                  <c:v>317.20281459492458</c:v>
                </c:pt>
                <c:pt idx="5461">
                  <c:v>323.28429099099492</c:v>
                </c:pt>
                <c:pt idx="5462">
                  <c:v>326.3477142319806</c:v>
                </c:pt>
                <c:pt idx="5463">
                  <c:v>312.54957928090624</c:v>
                </c:pt>
                <c:pt idx="5464">
                  <c:v>305.42459249430391</c:v>
                </c:pt>
                <c:pt idx="5465">
                  <c:v>303.55978429865206</c:v>
                </c:pt>
                <c:pt idx="5466">
                  <c:v>304.55586996560959</c:v>
                </c:pt>
                <c:pt idx="5467">
                  <c:v>307.13191664930031</c:v>
                </c:pt>
                <c:pt idx="5468">
                  <c:v>309.57359589286324</c:v>
                </c:pt>
                <c:pt idx="5469">
                  <c:v>311.66335651224813</c:v>
                </c:pt>
                <c:pt idx="5470">
                  <c:v>312.22537778594562</c:v>
                </c:pt>
                <c:pt idx="5471">
                  <c:v>307.72838515373019</c:v>
                </c:pt>
                <c:pt idx="5472">
                  <c:v>283.98920398527048</c:v>
                </c:pt>
                <c:pt idx="5473">
                  <c:v>254.03456255500521</c:v>
                </c:pt>
                <c:pt idx="5474">
                  <c:v>228.98548432977867</c:v>
                </c:pt>
                <c:pt idx="5475">
                  <c:v>217.43293708179147</c:v>
                </c:pt>
                <c:pt idx="5476">
                  <c:v>287.19638452408293</c:v>
                </c:pt>
                <c:pt idx="5477">
                  <c:v>346.69471887094767</c:v>
                </c:pt>
                <c:pt idx="5478">
                  <c:v>397.79379354787221</c:v>
                </c:pt>
                <c:pt idx="5479">
                  <c:v>440.71821768221827</c:v>
                </c:pt>
                <c:pt idx="5480">
                  <c:v>474.83492940640372</c:v>
                </c:pt>
                <c:pt idx="5481">
                  <c:v>502.02481582326573</c:v>
                </c:pt>
                <c:pt idx="5482">
                  <c:v>529.46994901009214</c:v>
                </c:pt>
                <c:pt idx="5483">
                  <c:v>548.56666740157243</c:v>
                </c:pt>
                <c:pt idx="5484">
                  <c:v>568.60517231683207</c:v>
                </c:pt>
                <c:pt idx="5485">
                  <c:v>585.24796425779084</c:v>
                </c:pt>
                <c:pt idx="5486">
                  <c:v>597.36601746344706</c:v>
                </c:pt>
                <c:pt idx="5487">
                  <c:v>605.46329547122798</c:v>
                </c:pt>
                <c:pt idx="5488">
                  <c:v>610.58783576939345</c:v>
                </c:pt>
                <c:pt idx="5489">
                  <c:v>613.74629432449467</c:v>
                </c:pt>
                <c:pt idx="5490">
                  <c:v>614.5548337443297</c:v>
                </c:pt>
                <c:pt idx="5491">
                  <c:v>612.11324220684628</c:v>
                </c:pt>
                <c:pt idx="5492">
                  <c:v>606.77021758787123</c:v>
                </c:pt>
                <c:pt idx="5493">
                  <c:v>598.17745663500341</c:v>
                </c:pt>
                <c:pt idx="5494">
                  <c:v>586.22087753033452</c:v>
                </c:pt>
                <c:pt idx="5495">
                  <c:v>570.84806105430903</c:v>
                </c:pt>
                <c:pt idx="5496">
                  <c:v>552.00277954481021</c:v>
                </c:pt>
                <c:pt idx="5497">
                  <c:v>529.641422805763</c:v>
                </c:pt>
                <c:pt idx="5498">
                  <c:v>503.03033770762812</c:v>
                </c:pt>
                <c:pt idx="5499">
                  <c:v>471.46476637181047</c:v>
                </c:pt>
                <c:pt idx="5500">
                  <c:v>432.5454815817875</c:v>
                </c:pt>
                <c:pt idx="5501">
                  <c:v>385.57955425900576</c:v>
                </c:pt>
                <c:pt idx="5502">
                  <c:v>328.3796612099498</c:v>
                </c:pt>
                <c:pt idx="5503">
                  <c:v>249.73195045981643</c:v>
                </c:pt>
                <c:pt idx="5504">
                  <c:v>115.72682598006303</c:v>
                </c:pt>
                <c:pt idx="5505">
                  <c:v>4.3652227602566469E-3</c:v>
                </c:pt>
                <c:pt idx="5506">
                  <c:v>4.1814784753250586E-3</c:v>
                </c:pt>
                <c:pt idx="5507">
                  <c:v>3.9576553817420581E-3</c:v>
                </c:pt>
                <c:pt idx="5508">
                  <c:v>3.6796923008214607E-3</c:v>
                </c:pt>
                <c:pt idx="5509">
                  <c:v>3.3858143101461609E-3</c:v>
                </c:pt>
                <c:pt idx="5510">
                  <c:v>3.0660849980255703E-3</c:v>
                </c:pt>
                <c:pt idx="5511">
                  <c:v>2.6660632042439119E-3</c:v>
                </c:pt>
                <c:pt idx="5512">
                  <c:v>2.3173539937087905E-3</c:v>
                </c:pt>
                <c:pt idx="5513">
                  <c:v>2.2434390917314652E-3</c:v>
                </c:pt>
                <c:pt idx="5514">
                  <c:v>2.2338949518978936E-3</c:v>
                </c:pt>
                <c:pt idx="5515">
                  <c:v>2.2164947002164303E-3</c:v>
                </c:pt>
                <c:pt idx="5516">
                  <c:v>2.1907688351059762E-3</c:v>
                </c:pt>
                <c:pt idx="5517">
                  <c:v>2.1596681261021669E-3</c:v>
                </c:pt>
                <c:pt idx="5518">
                  <c:v>2.1249117474645795E-3</c:v>
                </c:pt>
                <c:pt idx="5519">
                  <c:v>2.0764082847659253E-3</c:v>
                </c:pt>
                <c:pt idx="5520">
                  <c:v>2.013057496409008E-3</c:v>
                </c:pt>
                <c:pt idx="5521">
                  <c:v>1.9400806385721553E-3</c:v>
                </c:pt>
                <c:pt idx="5522">
                  <c:v>1.8496385962108604E-3</c:v>
                </c:pt>
                <c:pt idx="5523">
                  <c:v>1.7462356526641812E-3</c:v>
                </c:pt>
                <c:pt idx="5524">
                  <c:v>1.639693020350599E-3</c:v>
                </c:pt>
                <c:pt idx="5525">
                  <c:v>1.5094356723903885E-3</c:v>
                </c:pt>
                <c:pt idx="5526">
                  <c:v>1.4238294804674093E-3</c:v>
                </c:pt>
                <c:pt idx="5527">
                  <c:v>1.3203871415597055E-3</c:v>
                </c:pt>
                <c:pt idx="5528">
                  <c:v>1.2326258607795837E-3</c:v>
                </c:pt>
                <c:pt idx="5529">
                  <c:v>1.1474685556767583E-3</c:v>
                </c:pt>
                <c:pt idx="5530">
                  <c:v>1.0745690771770907E-3</c:v>
                </c:pt>
                <c:pt idx="5531">
                  <c:v>1.0771656022062288E-3</c:v>
                </c:pt>
                <c:pt idx="5532">
                  <c:v>1.0759620882083425E-3</c:v>
                </c:pt>
                <c:pt idx="5533">
                  <c:v>1.0705425714473949E-3</c:v>
                </c:pt>
                <c:pt idx="5534">
                  <c:v>1.0662244164928196E-3</c:v>
                </c:pt>
                <c:pt idx="5535">
                  <c:v>1.0585376727775461E-3</c:v>
                </c:pt>
                <c:pt idx="5536">
                  <c:v>1.0573950965826564E-3</c:v>
                </c:pt>
                <c:pt idx="5537">
                  <c:v>1.0532004288880963E-3</c:v>
                </c:pt>
                <c:pt idx="5538">
                  <c:v>1.0462421420220625E-3</c:v>
                </c:pt>
                <c:pt idx="5539">
                  <c:v>1.0508890181760773E-3</c:v>
                </c:pt>
                <c:pt idx="5540">
                  <c:v>1.0618945773123256E-3</c:v>
                </c:pt>
                <c:pt idx="5541">
                  <c:v>1.0788888213326491E-3</c:v>
                </c:pt>
                <c:pt idx="5542">
                  <c:v>1.0842185924165545E-3</c:v>
                </c:pt>
                <c:pt idx="5543">
                  <c:v>1.0838485471403681E-3</c:v>
                </c:pt>
                <c:pt idx="5544">
                  <c:v>1.0891418342747409E-3</c:v>
                </c:pt>
                <c:pt idx="5545">
                  <c:v>1.0996025955535788E-3</c:v>
                </c:pt>
                <c:pt idx="5546">
                  <c:v>1.1154938239651892E-3</c:v>
                </c:pt>
                <c:pt idx="5547">
                  <c:v>1.1465311721738751E-3</c:v>
                </c:pt>
                <c:pt idx="5548">
                  <c:v>1.1720918515250589E-3</c:v>
                </c:pt>
                <c:pt idx="5549">
                  <c:v>1.1919872693216785E-3</c:v>
                </c:pt>
                <c:pt idx="5550">
                  <c:v>1.2064951727377513E-3</c:v>
                </c:pt>
                <c:pt idx="5551">
                  <c:v>1.2211907461984006E-3</c:v>
                </c:pt>
                <c:pt idx="5552">
                  <c:v>1.2356219480993849E-3</c:v>
                </c:pt>
                <c:pt idx="5553">
                  <c:v>1.2490393202219483E-3</c:v>
                </c:pt>
                <c:pt idx="5554">
                  <c:v>1.2613134783683855E-3</c:v>
                </c:pt>
                <c:pt idx="5555">
                  <c:v>1.2728892776278397E-3</c:v>
                </c:pt>
                <c:pt idx="5556">
                  <c:v>1.2884628837060209E-3</c:v>
                </c:pt>
                <c:pt idx="5557">
                  <c:v>1.2974927781942429E-3</c:v>
                </c:pt>
                <c:pt idx="5558">
                  <c:v>1.3045474982742681E-3</c:v>
                </c:pt>
                <c:pt idx="5559">
                  <c:v>1.315162139912166E-3</c:v>
                </c:pt>
                <c:pt idx="5560">
                  <c:v>1.4446686303962136E-3</c:v>
                </c:pt>
                <c:pt idx="5561">
                  <c:v>1.5493941570457201E-3</c:v>
                </c:pt>
                <c:pt idx="5562">
                  <c:v>1.6684005822883811E-3</c:v>
                </c:pt>
                <c:pt idx="5563">
                  <c:v>1.7777253682361384E-3</c:v>
                </c:pt>
                <c:pt idx="5564">
                  <c:v>1.890843110664899E-3</c:v>
                </c:pt>
                <c:pt idx="5565">
                  <c:v>1.9812232628416641E-3</c:v>
                </c:pt>
                <c:pt idx="5566">
                  <c:v>2.0575664979357766E-3</c:v>
                </c:pt>
                <c:pt idx="5567">
                  <c:v>2.1209867932575565E-3</c:v>
                </c:pt>
                <c:pt idx="5568">
                  <c:v>2.1712708661083754E-3</c:v>
                </c:pt>
                <c:pt idx="5569">
                  <c:v>2.2175201081411368E-3</c:v>
                </c:pt>
                <c:pt idx="5570">
                  <c:v>2.2566174105442295E-3</c:v>
                </c:pt>
                <c:pt idx="5571">
                  <c:v>2.289717666092424E-3</c:v>
                </c:pt>
                <c:pt idx="5572">
                  <c:v>2.4061423618572972E-3</c:v>
                </c:pt>
                <c:pt idx="5573">
                  <c:v>2.5447521871562093E-3</c:v>
                </c:pt>
                <c:pt idx="5574">
                  <c:v>2.6562346560001075E-3</c:v>
                </c:pt>
                <c:pt idx="5575">
                  <c:v>2.7444342756933844E-3</c:v>
                </c:pt>
                <c:pt idx="5576">
                  <c:v>2.8122640461805239E-3</c:v>
                </c:pt>
                <c:pt idx="5577">
                  <c:v>2.9298973052551461E-3</c:v>
                </c:pt>
                <c:pt idx="5578">
                  <c:v>3.0181284868616605E-3</c:v>
                </c:pt>
                <c:pt idx="5579">
                  <c:v>3.0792930782747407E-3</c:v>
                </c:pt>
                <c:pt idx="5580">
                  <c:v>3.115246491652692E-3</c:v>
                </c:pt>
                <c:pt idx="5581">
                  <c:v>3.1313292844139247E-3</c:v>
                </c:pt>
                <c:pt idx="5582">
                  <c:v>3.1285254398131352E-3</c:v>
                </c:pt>
                <c:pt idx="5583">
                  <c:v>3.1071902605062586E-3</c:v>
                </c:pt>
                <c:pt idx="5584">
                  <c:v>3.0668331790414506E-3</c:v>
                </c:pt>
                <c:pt idx="5585">
                  <c:v>3.0115196880027063E-3</c:v>
                </c:pt>
                <c:pt idx="5586">
                  <c:v>2.9455300166972734E-3</c:v>
                </c:pt>
                <c:pt idx="5587">
                  <c:v>2.8825218797689503E-3</c:v>
                </c:pt>
                <c:pt idx="5588">
                  <c:v>2.7886577937779027E-3</c:v>
                </c:pt>
                <c:pt idx="5589">
                  <c:v>2.676369517317893E-3</c:v>
                </c:pt>
                <c:pt idx="5590">
                  <c:v>2.6503574347637691E-3</c:v>
                </c:pt>
                <c:pt idx="5591">
                  <c:v>2.6029492422694157E-3</c:v>
                </c:pt>
                <c:pt idx="5592">
                  <c:v>2.5608952129336795E-3</c:v>
                </c:pt>
                <c:pt idx="5593">
                  <c:v>2.5097356600362374E-3</c:v>
                </c:pt>
                <c:pt idx="5594">
                  <c:v>2.4606485309035726E-3</c:v>
                </c:pt>
                <c:pt idx="5595">
                  <c:v>2.3934816178275676E-3</c:v>
                </c:pt>
                <c:pt idx="5596">
                  <c:v>2.3165334821330964E-3</c:v>
                </c:pt>
                <c:pt idx="5597">
                  <c:v>2.2288775084747764E-3</c:v>
                </c:pt>
                <c:pt idx="5598">
                  <c:v>2.1245582372192277E-3</c:v>
                </c:pt>
                <c:pt idx="5599">
                  <c:v>1.9991926256573526E-3</c:v>
                </c:pt>
                <c:pt idx="5600">
                  <c:v>1.843135135663607E-3</c:v>
                </c:pt>
                <c:pt idx="5601">
                  <c:v>1.64793321988141E-3</c:v>
                </c:pt>
                <c:pt idx="5602">
                  <c:v>1.5695234404744965E-3</c:v>
                </c:pt>
                <c:pt idx="5603">
                  <c:v>1.5313544243960398E-3</c:v>
                </c:pt>
                <c:pt idx="5604">
                  <c:v>1.5259637999036815E-3</c:v>
                </c:pt>
                <c:pt idx="5605">
                  <c:v>1.510983584737129E-3</c:v>
                </c:pt>
                <c:pt idx="5606">
                  <c:v>1.4798878686022063E-3</c:v>
                </c:pt>
                <c:pt idx="5607">
                  <c:v>1.5037185747931968E-3</c:v>
                </c:pt>
                <c:pt idx="5608">
                  <c:v>1.5181488071998759E-3</c:v>
                </c:pt>
                <c:pt idx="5609">
                  <c:v>1.5284387494054171E-3</c:v>
                </c:pt>
                <c:pt idx="5610">
                  <c:v>1.5343830692293985E-3</c:v>
                </c:pt>
                <c:pt idx="5611">
                  <c:v>1.5306500000955552E-3</c:v>
                </c:pt>
                <c:pt idx="5612">
                  <c:v>1.5534815977683188E-3</c:v>
                </c:pt>
                <c:pt idx="5613">
                  <c:v>1.5858128129818444E-3</c:v>
                </c:pt>
                <c:pt idx="5614">
                  <c:v>1.6450389761121045E-3</c:v>
                </c:pt>
                <c:pt idx="5615">
                  <c:v>1.702734563181068E-3</c:v>
                </c:pt>
                <c:pt idx="5616">
                  <c:v>1.7649655391877533E-3</c:v>
                </c:pt>
                <c:pt idx="5617">
                  <c:v>1.9272286707588215E-3</c:v>
                </c:pt>
                <c:pt idx="5618">
                  <c:v>2.057620685668188E-3</c:v>
                </c:pt>
                <c:pt idx="5619">
                  <c:v>2.1758023888957031E-3</c:v>
                </c:pt>
                <c:pt idx="5620">
                  <c:v>2.2752579886117937E-3</c:v>
                </c:pt>
                <c:pt idx="5621">
                  <c:v>2.4192838533831753E-3</c:v>
                </c:pt>
                <c:pt idx="5622">
                  <c:v>2.552952577304677E-3</c:v>
                </c:pt>
                <c:pt idx="5623">
                  <c:v>2.7071051054361841E-3</c:v>
                </c:pt>
                <c:pt idx="5624">
                  <c:v>2.8410612205657664E-3</c:v>
                </c:pt>
                <c:pt idx="5625">
                  <c:v>2.9507435838422138E-3</c:v>
                </c:pt>
                <c:pt idx="5626">
                  <c:v>3.0419277898026029E-3</c:v>
                </c:pt>
                <c:pt idx="5627">
                  <c:v>3.1112066031924609E-3</c:v>
                </c:pt>
                <c:pt idx="5628">
                  <c:v>3.1614826381690174E-3</c:v>
                </c:pt>
                <c:pt idx="5629">
                  <c:v>3.1926629794897326E-3</c:v>
                </c:pt>
                <c:pt idx="5630">
                  <c:v>3.2014911356963898E-3</c:v>
                </c:pt>
                <c:pt idx="5631">
                  <c:v>3.1882485334924081E-3</c:v>
                </c:pt>
                <c:pt idx="5632">
                  <c:v>3.1528551127424087E-3</c:v>
                </c:pt>
                <c:pt idx="5633">
                  <c:v>3.0997577298739185E-3</c:v>
                </c:pt>
                <c:pt idx="5634">
                  <c:v>3.0678006728006549E-3</c:v>
                </c:pt>
                <c:pt idx="5635">
                  <c:v>3.0219324510310148E-3</c:v>
                </c:pt>
                <c:pt idx="5636">
                  <c:v>2.9604684059784058E-3</c:v>
                </c:pt>
                <c:pt idx="5637">
                  <c:v>2.8788066364588989E-3</c:v>
                </c:pt>
                <c:pt idx="5638">
                  <c:v>2.7746662124711629E-3</c:v>
                </c:pt>
                <c:pt idx="5639">
                  <c:v>2.6517313752454029E-3</c:v>
                </c:pt>
                <c:pt idx="5640">
                  <c:v>2.5078767402864971E-3</c:v>
                </c:pt>
                <c:pt idx="5641">
                  <c:v>2.3467040238783323E-3</c:v>
                </c:pt>
                <c:pt idx="5642">
                  <c:v>2.208439358356355E-3</c:v>
                </c:pt>
                <c:pt idx="5643">
                  <c:v>2.0670637730440021E-3</c:v>
                </c:pt>
                <c:pt idx="5644">
                  <c:v>1.9387160726184953E-3</c:v>
                </c:pt>
                <c:pt idx="5645">
                  <c:v>1.7998941302451946E-3</c:v>
                </c:pt>
                <c:pt idx="5646">
                  <c:v>1.6529294019630148E-3</c:v>
                </c:pt>
                <c:pt idx="5647">
                  <c:v>1.5762094812515673E-3</c:v>
                </c:pt>
                <c:pt idx="5648">
                  <c:v>1.4903926760397462E-3</c:v>
                </c:pt>
                <c:pt idx="5649">
                  <c:v>1.3909472722454172E-3</c:v>
                </c:pt>
                <c:pt idx="5650">
                  <c:v>1.2675483828556292E-3</c:v>
                </c:pt>
                <c:pt idx="5651">
                  <c:v>1.2093053209238128E-3</c:v>
                </c:pt>
                <c:pt idx="5652">
                  <c:v>1.1598551852210891E-3</c:v>
                </c:pt>
                <c:pt idx="5653">
                  <c:v>1.1559989434503433E-3</c:v>
                </c:pt>
                <c:pt idx="5654">
                  <c:v>1.1575086720223991E-3</c:v>
                </c:pt>
                <c:pt idx="5655">
                  <c:v>1.1642151499389646E-3</c:v>
                </c:pt>
                <c:pt idx="5656">
                  <c:v>1.1712389656561174E-3</c:v>
                </c:pt>
                <c:pt idx="5657">
                  <c:v>1.1836449980380777E-3</c:v>
                </c:pt>
                <c:pt idx="5658">
                  <c:v>1.1960951438606433E-3</c:v>
                </c:pt>
                <c:pt idx="5659">
                  <c:v>1.2085971525785165E-3</c:v>
                </c:pt>
                <c:pt idx="5660">
                  <c:v>1.2162928038178063E-3</c:v>
                </c:pt>
                <c:pt idx="5661">
                  <c:v>1.2507454920386444E-3</c:v>
                </c:pt>
                <c:pt idx="5662">
                  <c:v>1.3413950684220107E-3</c:v>
                </c:pt>
                <c:pt idx="5663">
                  <c:v>1.4281681696795658E-3</c:v>
                </c:pt>
                <c:pt idx="5664">
                  <c:v>1.5175253243884619E-3</c:v>
                </c:pt>
                <c:pt idx="5665">
                  <c:v>1.7403625538006506E-3</c:v>
                </c:pt>
                <c:pt idx="5666">
                  <c:v>1.9276915226958825E-3</c:v>
                </c:pt>
                <c:pt idx="5667">
                  <c:v>2.085755375236305E-3</c:v>
                </c:pt>
                <c:pt idx="5668">
                  <c:v>2.2742356136048617E-3</c:v>
                </c:pt>
                <c:pt idx="5669">
                  <c:v>2.4191760767654949E-3</c:v>
                </c:pt>
                <c:pt idx="5670">
                  <c:v>2.5977452531988918E-3</c:v>
                </c:pt>
                <c:pt idx="5671">
                  <c:v>2.7608685469088924E-3</c:v>
                </c:pt>
                <c:pt idx="5672">
                  <c:v>2.9353841788689987E-3</c:v>
                </c:pt>
                <c:pt idx="5673">
                  <c:v>3.077193292451067E-3</c:v>
                </c:pt>
                <c:pt idx="5674">
                  <c:v>3.1906030462253354E-3</c:v>
                </c:pt>
                <c:pt idx="5675">
                  <c:v>3.28244407898833E-3</c:v>
                </c:pt>
                <c:pt idx="5676">
                  <c:v>3.3511100414539072E-3</c:v>
                </c:pt>
                <c:pt idx="5677">
                  <c:v>3.3979719237632075E-3</c:v>
                </c:pt>
                <c:pt idx="5678">
                  <c:v>3.4318343654385678E-3</c:v>
                </c:pt>
                <c:pt idx="5679">
                  <c:v>3.4542658665882874E-3</c:v>
                </c:pt>
                <c:pt idx="5680">
                  <c:v>3.4567861326525407E-3</c:v>
                </c:pt>
                <c:pt idx="5681">
                  <c:v>3.4392112032932453E-3</c:v>
                </c:pt>
                <c:pt idx="5682">
                  <c:v>3.4162832339818604E-3</c:v>
                </c:pt>
                <c:pt idx="5683">
                  <c:v>3.3792998269269394E-3</c:v>
                </c:pt>
                <c:pt idx="5684">
                  <c:v>3.4108021264218956E-3</c:v>
                </c:pt>
                <c:pt idx="5685">
                  <c:v>3.4237488599417453E-3</c:v>
                </c:pt>
                <c:pt idx="5686">
                  <c:v>3.4028426949188218E-3</c:v>
                </c:pt>
                <c:pt idx="5687">
                  <c:v>3.3584077673043992E-3</c:v>
                </c:pt>
                <c:pt idx="5688">
                  <c:v>3.2796301188186112E-3</c:v>
                </c:pt>
                <c:pt idx="5689">
                  <c:v>3.1698568199901365E-3</c:v>
                </c:pt>
                <c:pt idx="5690">
                  <c:v>3.0287260834587102E-3</c:v>
                </c:pt>
                <c:pt idx="5691">
                  <c:v>2.8850573320652194E-3</c:v>
                </c:pt>
                <c:pt idx="5692">
                  <c:v>2.76845914419541E-3</c:v>
                </c:pt>
                <c:pt idx="5693">
                  <c:v>2.6375144188704406E-3</c:v>
                </c:pt>
                <c:pt idx="5694">
                  <c:v>2.5020043106508232E-3</c:v>
                </c:pt>
                <c:pt idx="5695">
                  <c:v>2.461371393444755E-3</c:v>
                </c:pt>
                <c:pt idx="5696">
                  <c:v>2.4084815217339881E-3</c:v>
                </c:pt>
                <c:pt idx="5697">
                  <c:v>2.3387238363188679E-3</c:v>
                </c:pt>
                <c:pt idx="5698">
                  <c:v>2.2981862599037017E-3</c:v>
                </c:pt>
                <c:pt idx="5699">
                  <c:v>2.2335516015112816E-3</c:v>
                </c:pt>
                <c:pt idx="5700">
                  <c:v>2.2086305857170301E-3</c:v>
                </c:pt>
                <c:pt idx="5701">
                  <c:v>2.1745832160942466E-3</c:v>
                </c:pt>
                <c:pt idx="5702">
                  <c:v>2.1601470415949361E-3</c:v>
                </c:pt>
                <c:pt idx="5703">
                  <c:v>2.134166730419339E-3</c:v>
                </c:pt>
                <c:pt idx="5704">
                  <c:v>2.0960427843590263E-3</c:v>
                </c:pt>
                <c:pt idx="5705">
                  <c:v>2.0455887074389469E-3</c:v>
                </c:pt>
                <c:pt idx="5706">
                  <c:v>1.9780509354767007E-3</c:v>
                </c:pt>
                <c:pt idx="5707">
                  <c:v>1.8953530752973962E-3</c:v>
                </c:pt>
                <c:pt idx="5708">
                  <c:v>1.7957650972720122E-3</c:v>
                </c:pt>
                <c:pt idx="5709">
                  <c:v>1.6906987438315563E-3</c:v>
                </c:pt>
                <c:pt idx="5710">
                  <c:v>1.5762134481127781E-3</c:v>
                </c:pt>
                <c:pt idx="5711">
                  <c:v>1.5350487047849667E-3</c:v>
                </c:pt>
                <c:pt idx="5712">
                  <c:v>1.4960479221308915E-3</c:v>
                </c:pt>
                <c:pt idx="5713">
                  <c:v>1.4876857070164405E-3</c:v>
                </c:pt>
                <c:pt idx="5714">
                  <c:v>1.6525473609565317E-3</c:v>
                </c:pt>
                <c:pt idx="5715">
                  <c:v>1.8373394144698503E-3</c:v>
                </c:pt>
                <c:pt idx="5716">
                  <c:v>2.0535254440731663E-3</c:v>
                </c:pt>
                <c:pt idx="5717">
                  <c:v>2.2342274226706026E-3</c:v>
                </c:pt>
                <c:pt idx="5718">
                  <c:v>2.3807117435101529E-3</c:v>
                </c:pt>
                <c:pt idx="5719">
                  <c:v>2.4985890196324544E-3</c:v>
                </c:pt>
                <c:pt idx="5720">
                  <c:v>2.599247832365609E-3</c:v>
                </c:pt>
                <c:pt idx="5721">
                  <c:v>2.678727544255861E-3</c:v>
                </c:pt>
                <c:pt idx="5722">
                  <c:v>2.7484992937051355E-3</c:v>
                </c:pt>
                <c:pt idx="5723">
                  <c:v>2.8109946185968459E-3</c:v>
                </c:pt>
                <c:pt idx="5724">
                  <c:v>2.8664378118037474E-3</c:v>
                </c:pt>
                <c:pt idx="5725">
                  <c:v>2.9054394361273522E-3</c:v>
                </c:pt>
                <c:pt idx="5726">
                  <c:v>2.9323205858338901E-3</c:v>
                </c:pt>
                <c:pt idx="5727">
                  <c:v>2.9483922129796111E-3</c:v>
                </c:pt>
                <c:pt idx="5728">
                  <c:v>2.9491189181964318E-3</c:v>
                </c:pt>
                <c:pt idx="5729">
                  <c:v>2.9348231586342451E-3</c:v>
                </c:pt>
                <c:pt idx="5730">
                  <c:v>2.9094321401407388E-3</c:v>
                </c:pt>
                <c:pt idx="5731">
                  <c:v>2.8685485746334132E-3</c:v>
                </c:pt>
                <c:pt idx="5732">
                  <c:v>2.8166070407603474E-3</c:v>
                </c:pt>
                <c:pt idx="5733">
                  <c:v>2.7515013074879378E-3</c:v>
                </c:pt>
                <c:pt idx="5734">
                  <c:v>2.6716743387445187E-3</c:v>
                </c:pt>
                <c:pt idx="5735">
                  <c:v>2.5723178140956955E-3</c:v>
                </c:pt>
                <c:pt idx="5736">
                  <c:v>2.4446348617077969E-3</c:v>
                </c:pt>
                <c:pt idx="5737">
                  <c:v>2.2896631497644512E-3</c:v>
                </c:pt>
                <c:pt idx="5738">
                  <c:v>2.0986308810983581E-3</c:v>
                </c:pt>
                <c:pt idx="5739">
                  <c:v>1.8675007251617711E-3</c:v>
                </c:pt>
                <c:pt idx="5740">
                  <c:v>1.6105355445074018E-3</c:v>
                </c:pt>
                <c:pt idx="5741">
                  <c:v>1.4683539135767999E-3</c:v>
                </c:pt>
                <c:pt idx="5742">
                  <c:v>1.3048644070463081E-3</c:v>
                </c:pt>
                <c:pt idx="5743">
                  <c:v>1.1707873087344048E-3</c:v>
                </c:pt>
                <c:pt idx="5744">
                  <c:v>1.0995007852883957E-3</c:v>
                </c:pt>
                <c:pt idx="5745">
                  <c:v>1.0598014747750753E-3</c:v>
                </c:pt>
                <c:pt idx="5746">
                  <c:v>1.073426529357394E-3</c:v>
                </c:pt>
                <c:pt idx="5747">
                  <c:v>1.0872088765629883E-3</c:v>
                </c:pt>
                <c:pt idx="5748">
                  <c:v>1.1129681982538912E-3</c:v>
                </c:pt>
                <c:pt idx="5749">
                  <c:v>1.1322401037335761E-3</c:v>
                </c:pt>
                <c:pt idx="5750">
                  <c:v>1.1457365608833218E-3</c:v>
                </c:pt>
                <c:pt idx="5751">
                  <c:v>1.1533803920015372E-3</c:v>
                </c:pt>
                <c:pt idx="5752">
                  <c:v>1.1655398030668653E-3</c:v>
                </c:pt>
                <c:pt idx="5753">
                  <c:v>1.1779450352049391E-3</c:v>
                </c:pt>
                <c:pt idx="5754">
                  <c:v>1.1959748866478069E-3</c:v>
                </c:pt>
                <c:pt idx="5755">
                  <c:v>1.208978103659637E-3</c:v>
                </c:pt>
                <c:pt idx="5756">
                  <c:v>1.2217766772143861E-3</c:v>
                </c:pt>
                <c:pt idx="5757">
                  <c:v>1.2340935261214139E-3</c:v>
                </c:pt>
                <c:pt idx="5758">
                  <c:v>1.2413729072264575E-3</c:v>
                </c:pt>
                <c:pt idx="5759">
                  <c:v>1.2490785473023116E-3</c:v>
                </c:pt>
                <c:pt idx="5760">
                  <c:v>1.2512659702924615E-3</c:v>
                </c:pt>
                <c:pt idx="5761">
                  <c:v>1.2850431414566051E-3</c:v>
                </c:pt>
                <c:pt idx="5762">
                  <c:v>1.3216080386430503E-3</c:v>
                </c:pt>
                <c:pt idx="5763">
                  <c:v>1.3647163885046742E-3</c:v>
                </c:pt>
                <c:pt idx="5764">
                  <c:v>1.4019667345287106E-3</c:v>
                </c:pt>
                <c:pt idx="5765">
                  <c:v>1.5280030323832907E-3</c:v>
                </c:pt>
                <c:pt idx="5766">
                  <c:v>1.6289712678762152E-3</c:v>
                </c:pt>
                <c:pt idx="5767">
                  <c:v>1.7500010916027735E-3</c:v>
                </c:pt>
                <c:pt idx="5768">
                  <c:v>1.8489753850128971E-3</c:v>
                </c:pt>
                <c:pt idx="5769">
                  <c:v>1.9621370778706332E-3</c:v>
                </c:pt>
                <c:pt idx="5770">
                  <c:v>2.0615066400013469E-3</c:v>
                </c:pt>
                <c:pt idx="5771">
                  <c:v>2.1387579679136856E-3</c:v>
                </c:pt>
                <c:pt idx="5772">
                  <c:v>2.2089693057983149E-3</c:v>
                </c:pt>
                <c:pt idx="5773">
                  <c:v>2.2621972583228775E-3</c:v>
                </c:pt>
                <c:pt idx="5774">
                  <c:v>2.3074953910938176E-3</c:v>
                </c:pt>
                <c:pt idx="5775">
                  <c:v>2.3384570575394159E-3</c:v>
                </c:pt>
                <c:pt idx="5776">
                  <c:v>2.3596040647655544E-3</c:v>
                </c:pt>
                <c:pt idx="5777">
                  <c:v>2.372335172611558E-3</c:v>
                </c:pt>
                <c:pt idx="5778">
                  <c:v>2.4852391383667076E-3</c:v>
                </c:pt>
                <c:pt idx="5779">
                  <c:v>2.601625660308375E-3</c:v>
                </c:pt>
                <c:pt idx="5780">
                  <c:v>2.6909887842909925E-3</c:v>
                </c:pt>
                <c:pt idx="5781">
                  <c:v>2.7557788634225487E-3</c:v>
                </c:pt>
                <c:pt idx="5782">
                  <c:v>2.8027597774699328E-3</c:v>
                </c:pt>
                <c:pt idx="5783">
                  <c:v>2.8321246218700104E-3</c:v>
                </c:pt>
                <c:pt idx="5784">
                  <c:v>2.8484881976782927E-3</c:v>
                </c:pt>
                <c:pt idx="5785">
                  <c:v>2.8397012260838028E-3</c:v>
                </c:pt>
                <c:pt idx="5786">
                  <c:v>2.818980928302098E-3</c:v>
                </c:pt>
                <c:pt idx="5787">
                  <c:v>2.7811681198340993E-3</c:v>
                </c:pt>
                <c:pt idx="5788">
                  <c:v>2.7250676593069119E-3</c:v>
                </c:pt>
                <c:pt idx="5789">
                  <c:v>2.6468936823655143E-3</c:v>
                </c:pt>
                <c:pt idx="5790">
                  <c:v>2.5431229219621521E-3</c:v>
                </c:pt>
                <c:pt idx="5791">
                  <c:v>2.4637275813102289E-3</c:v>
                </c:pt>
                <c:pt idx="5792">
                  <c:v>2.3729173275415364E-3</c:v>
                </c:pt>
                <c:pt idx="5793">
                  <c:v>2.2702671967839557E-3</c:v>
                </c:pt>
                <c:pt idx="5794">
                  <c:v>2.1411190984873931E-3</c:v>
                </c:pt>
                <c:pt idx="5795">
                  <c:v>2.0826052562086237E-3</c:v>
                </c:pt>
                <c:pt idx="5796">
                  <c:v>2.011836465954792E-3</c:v>
                </c:pt>
                <c:pt idx="5797">
                  <c:v>1.955789387897909E-3</c:v>
                </c:pt>
                <c:pt idx="5798">
                  <c:v>1.8917063586811594E-3</c:v>
                </c:pt>
                <c:pt idx="5799">
                  <c:v>1.8576389042749737E-3</c:v>
                </c:pt>
                <c:pt idx="5800">
                  <c:v>1.8336436203104914E-3</c:v>
                </c:pt>
                <c:pt idx="5801">
                  <c:v>1.8051347361416334E-3</c:v>
                </c:pt>
                <c:pt idx="5802">
                  <c:v>1.8496873057138436E-3</c:v>
                </c:pt>
                <c:pt idx="5803">
                  <c:v>1.9093148885663044E-3</c:v>
                </c:pt>
                <c:pt idx="5804">
                  <c:v>1.9407664367619639E-3</c:v>
                </c:pt>
                <c:pt idx="5805">
                  <c:v>1.9452956285425183E-3</c:v>
                </c:pt>
                <c:pt idx="5806">
                  <c:v>1.9235202228404036E-3</c:v>
                </c:pt>
                <c:pt idx="5807">
                  <c:v>1.8875567660763619E-3</c:v>
                </c:pt>
                <c:pt idx="5808">
                  <c:v>1.9473298903786907E-3</c:v>
                </c:pt>
                <c:pt idx="5809">
                  <c:v>2.0114815467344137E-3</c:v>
                </c:pt>
                <c:pt idx="5810">
                  <c:v>2.0624038567708587E-3</c:v>
                </c:pt>
                <c:pt idx="5811">
                  <c:v>2.1054637760965543E-3</c:v>
                </c:pt>
                <c:pt idx="5812">
                  <c:v>2.1449791007576006E-3</c:v>
                </c:pt>
                <c:pt idx="5813">
                  <c:v>2.1762286341007334E-3</c:v>
                </c:pt>
                <c:pt idx="5814">
                  <c:v>2.2053238147755646E-3</c:v>
                </c:pt>
                <c:pt idx="5815">
                  <c:v>2.2187127703056325E-3</c:v>
                </c:pt>
                <c:pt idx="5816">
                  <c:v>2.224128841047121E-3</c:v>
                </c:pt>
                <c:pt idx="5817">
                  <c:v>2.2264582103235192E-3</c:v>
                </c:pt>
                <c:pt idx="5818">
                  <c:v>2.2257473498262185E-3</c:v>
                </c:pt>
                <c:pt idx="5819">
                  <c:v>2.2300372135966554E-3</c:v>
                </c:pt>
                <c:pt idx="5820">
                  <c:v>2.2197946109589785E-3</c:v>
                </c:pt>
                <c:pt idx="5821">
                  <c:v>2.2049468877711215E-3</c:v>
                </c:pt>
                <c:pt idx="5822">
                  <c:v>2.1767922856744792E-3</c:v>
                </c:pt>
                <c:pt idx="5823">
                  <c:v>2.1343009345645351E-3</c:v>
                </c:pt>
                <c:pt idx="5824">
                  <c:v>2.080417457016617E-3</c:v>
                </c:pt>
                <c:pt idx="5825">
                  <c:v>2.1976000648578973E-3</c:v>
                </c:pt>
                <c:pt idx="5826">
                  <c:v>2.2816595619540121E-3</c:v>
                </c:pt>
                <c:pt idx="5827">
                  <c:v>2.3255571097588121E-3</c:v>
                </c:pt>
                <c:pt idx="5828">
                  <c:v>2.3364487836552124E-3</c:v>
                </c:pt>
                <c:pt idx="5829">
                  <c:v>2.3351169290756623E-3</c:v>
                </c:pt>
                <c:pt idx="5830">
                  <c:v>2.3397042526553716E-3</c:v>
                </c:pt>
                <c:pt idx="5831">
                  <c:v>2.3291489623348811E-3</c:v>
                </c:pt>
                <c:pt idx="5832">
                  <c:v>2.3756275851875529E-3</c:v>
                </c:pt>
                <c:pt idx="5833">
                  <c:v>2.4292110389104635E-3</c:v>
                </c:pt>
                <c:pt idx="5834">
                  <c:v>2.4682857928075667E-3</c:v>
                </c:pt>
                <c:pt idx="5835">
                  <c:v>2.4934831245903523E-3</c:v>
                </c:pt>
                <c:pt idx="5836">
                  <c:v>2.5056696897338819E-3</c:v>
                </c:pt>
                <c:pt idx="5837">
                  <c:v>2.5049951272815398E-3</c:v>
                </c:pt>
                <c:pt idx="5838">
                  <c:v>2.4961908428180585E-3</c:v>
                </c:pt>
                <c:pt idx="5839">
                  <c:v>2.4790533167433739E-3</c:v>
                </c:pt>
                <c:pt idx="5840">
                  <c:v>2.4494118732128292E-3</c:v>
                </c:pt>
                <c:pt idx="5841">
                  <c:v>2.4112533197337086E-3</c:v>
                </c:pt>
                <c:pt idx="5842">
                  <c:v>2.3649624851441661E-3</c:v>
                </c:pt>
                <c:pt idx="5843">
                  <c:v>2.3054470917197238E-3</c:v>
                </c:pt>
                <c:pt idx="5844">
                  <c:v>2.2455639833939222E-3</c:v>
                </c:pt>
                <c:pt idx="5845">
                  <c:v>2.1748453570792454E-3</c:v>
                </c:pt>
                <c:pt idx="5846">
                  <c:v>2.091478809072264E-3</c:v>
                </c:pt>
                <c:pt idx="5847">
                  <c:v>1.9963460952826303E-3</c:v>
                </c:pt>
                <c:pt idx="5848">
                  <c:v>1.888117646543432E-3</c:v>
                </c:pt>
                <c:pt idx="5849">
                  <c:v>1.7928758905853106E-3</c:v>
                </c:pt>
                <c:pt idx="5850">
                  <c:v>1.6787189343090876E-3</c:v>
                </c:pt>
                <c:pt idx="5851">
                  <c:v>1.5417138500638122E-3</c:v>
                </c:pt>
                <c:pt idx="5852">
                  <c:v>1.3751453840783229E-3</c:v>
                </c:pt>
                <c:pt idx="5853">
                  <c:v>1.1660279438434481E-3</c:v>
                </c:pt>
                <c:pt idx="5854">
                  <c:v>9.0452182831870641E-4</c:v>
                </c:pt>
                <c:pt idx="5855">
                  <c:v>9.1631949904335912E-4</c:v>
                </c:pt>
                <c:pt idx="5856">
                  <c:v>9.2580232161694237E-4</c:v>
                </c:pt>
                <c:pt idx="5857">
                  <c:v>9.3298871186229659E-4</c:v>
                </c:pt>
                <c:pt idx="5858">
                  <c:v>9.8600791255594716E-4</c:v>
                </c:pt>
                <c:pt idx="5859">
                  <c:v>1.0267651725833849E-3</c:v>
                </c:pt>
                <c:pt idx="5860">
                  <c:v>1.081834473119745E-3</c:v>
                </c:pt>
                <c:pt idx="5861">
                  <c:v>1.1290237508957525E-3</c:v>
                </c:pt>
                <c:pt idx="5862">
                  <c:v>1.1694138954394535E-3</c:v>
                </c:pt>
                <c:pt idx="5863">
                  <c:v>1.2090941414536873E-3</c:v>
                </c:pt>
                <c:pt idx="5864">
                  <c:v>1.2421733073337527E-3</c:v>
                </c:pt>
                <c:pt idx="5865">
                  <c:v>1.2694551792378802E-3</c:v>
                </c:pt>
                <c:pt idx="5866">
                  <c:v>1.4076011969200932E-3</c:v>
                </c:pt>
                <c:pt idx="5867">
                  <c:v>1.5942635678303297E-3</c:v>
                </c:pt>
                <c:pt idx="5868">
                  <c:v>1.7595155149596922E-3</c:v>
                </c:pt>
                <c:pt idx="5869">
                  <c:v>1.9041125918471222E-3</c:v>
                </c:pt>
                <c:pt idx="5870">
                  <c:v>2.023202684725564E-3</c:v>
                </c:pt>
                <c:pt idx="5871">
                  <c:v>2.1261880326019361E-3</c:v>
                </c:pt>
                <c:pt idx="5872">
                  <c:v>2.2095872489626481E-3</c:v>
                </c:pt>
                <c:pt idx="5873">
                  <c:v>2.2757040172967781E-3</c:v>
                </c:pt>
                <c:pt idx="5874">
                  <c:v>2.3298664357262076E-3</c:v>
                </c:pt>
                <c:pt idx="5875">
                  <c:v>2.3687289484510443E-3</c:v>
                </c:pt>
                <c:pt idx="5876">
                  <c:v>2.4026634931792429E-3</c:v>
                </c:pt>
                <c:pt idx="5877">
                  <c:v>2.4238128986302913E-3</c:v>
                </c:pt>
                <c:pt idx="5878">
                  <c:v>2.4329564911251822E-3</c:v>
                </c:pt>
                <c:pt idx="5879">
                  <c:v>2.4639099332404474E-3</c:v>
                </c:pt>
                <c:pt idx="5880">
                  <c:v>2.4788974212555633E-3</c:v>
                </c:pt>
                <c:pt idx="5881">
                  <c:v>2.5586054446797343E-3</c:v>
                </c:pt>
                <c:pt idx="5882">
                  <c:v>2.6237004412239064E-3</c:v>
                </c:pt>
                <c:pt idx="5883">
                  <c:v>2.6587716811173724E-3</c:v>
                </c:pt>
                <c:pt idx="5884">
                  <c:v>2.6852785203214536E-3</c:v>
                </c:pt>
                <c:pt idx="5885">
                  <c:v>2.8663380777504432E-3</c:v>
                </c:pt>
                <c:pt idx="5886">
                  <c:v>3.0126239989593847E-3</c:v>
                </c:pt>
                <c:pt idx="5887">
                  <c:v>3.1149118010952172E-3</c:v>
                </c:pt>
                <c:pt idx="5888">
                  <c:v>3.215675187947051E-3</c:v>
                </c:pt>
                <c:pt idx="5889">
                  <c:v>3.2832516115556963E-3</c:v>
                </c:pt>
                <c:pt idx="5890">
                  <c:v>3.3284577294370832E-3</c:v>
                </c:pt>
                <c:pt idx="5891">
                  <c:v>3.3444993286672873E-3</c:v>
                </c:pt>
                <c:pt idx="5892">
                  <c:v>3.3274243436762813E-3</c:v>
                </c:pt>
                <c:pt idx="5893">
                  <c:v>3.2864904387598448E-3</c:v>
                </c:pt>
                <c:pt idx="5894">
                  <c:v>3.2161359912465815E-3</c:v>
                </c:pt>
                <c:pt idx="5895">
                  <c:v>3.1147303917383813E-3</c:v>
                </c:pt>
                <c:pt idx="5896">
                  <c:v>3.0771243252327584E-3</c:v>
                </c:pt>
                <c:pt idx="5897">
                  <c:v>3.0650939788178415E-3</c:v>
                </c:pt>
                <c:pt idx="5898">
                  <c:v>3.046063462709673E-3</c:v>
                </c:pt>
                <c:pt idx="5899">
                  <c:v>3.0160936555242647E-3</c:v>
                </c:pt>
                <c:pt idx="5900">
                  <c:v>2.971629438656101E-3</c:v>
                </c:pt>
                <c:pt idx="5901">
                  <c:v>2.9159341715979227E-3</c:v>
                </c:pt>
                <c:pt idx="5902">
                  <c:v>2.8474863621628758E-3</c:v>
                </c:pt>
                <c:pt idx="5903">
                  <c:v>2.7959566401179708E-3</c:v>
                </c:pt>
                <c:pt idx="5904">
                  <c:v>2.7268590372499513E-3</c:v>
                </c:pt>
                <c:pt idx="5905">
                  <c:v>2.6277257580000872E-3</c:v>
                </c:pt>
                <c:pt idx="5906">
                  <c:v>2.5070953889843243E-3</c:v>
                </c:pt>
                <c:pt idx="5907">
                  <c:v>2.3632091286652089E-3</c:v>
                </c:pt>
                <c:pt idx="5908">
                  <c:v>2.1823300347592021E-3</c:v>
                </c:pt>
                <c:pt idx="5909">
                  <c:v>2.1016088210684242E-3</c:v>
                </c:pt>
                <c:pt idx="5910">
                  <c:v>2.0109278631086154E-3</c:v>
                </c:pt>
                <c:pt idx="5911">
                  <c:v>2.0201336459604691E-3</c:v>
                </c:pt>
                <c:pt idx="5912">
                  <c:v>2.018107691976558E-3</c:v>
                </c:pt>
                <c:pt idx="5913">
                  <c:v>2.0524062734213924E-3</c:v>
                </c:pt>
                <c:pt idx="5914">
                  <c:v>2.2340500678110801E-3</c:v>
                </c:pt>
                <c:pt idx="5915">
                  <c:v>2.5574096103416852E-3</c:v>
                </c:pt>
                <c:pt idx="5916">
                  <c:v>2.8597574191442476E-3</c:v>
                </c:pt>
                <c:pt idx="5917">
                  <c:v>3.1203398869069604E-3</c:v>
                </c:pt>
                <c:pt idx="5918">
                  <c:v>3.3542211865971562E-3</c:v>
                </c:pt>
                <c:pt idx="5919">
                  <c:v>3.547415517897415E-3</c:v>
                </c:pt>
                <c:pt idx="5920">
                  <c:v>3.7564401462168565E-3</c:v>
                </c:pt>
                <c:pt idx="5921">
                  <c:v>3.93808642693428E-3</c:v>
                </c:pt>
                <c:pt idx="5922">
                  <c:v>4.0814860977344417E-3</c:v>
                </c:pt>
                <c:pt idx="5923">
                  <c:v>4.1927258364353017E-3</c:v>
                </c:pt>
                <c:pt idx="5924">
                  <c:v>4.2788935855264977E-3</c:v>
                </c:pt>
                <c:pt idx="5925">
                  <c:v>4.3366670125139636E-3</c:v>
                </c:pt>
                <c:pt idx="5926">
                  <c:v>4.363514345441518E-3</c:v>
                </c:pt>
                <c:pt idx="5927">
                  <c:v>4.3632820846795633E-3</c:v>
                </c:pt>
                <c:pt idx="5928">
                  <c:v>4.3357914767342947E-3</c:v>
                </c:pt>
                <c:pt idx="5929">
                  <c:v>4.2805455791207004E-3</c:v>
                </c:pt>
                <c:pt idx="5930">
                  <c:v>4.196868589004114E-3</c:v>
                </c:pt>
                <c:pt idx="5931">
                  <c:v>4.0825058281697517E-3</c:v>
                </c:pt>
                <c:pt idx="5932">
                  <c:v>3.9439609198848261E-3</c:v>
                </c:pt>
                <c:pt idx="5933">
                  <c:v>3.8260875548007836E-3</c:v>
                </c:pt>
                <c:pt idx="5934">
                  <c:v>3.6962503731573009E-3</c:v>
                </c:pt>
                <c:pt idx="5935">
                  <c:v>3.5488688702927039E-3</c:v>
                </c:pt>
                <c:pt idx="5936">
                  <c:v>3.3716518549308711E-3</c:v>
                </c:pt>
                <c:pt idx="5937">
                  <c:v>3.1690688962766581E-3</c:v>
                </c:pt>
                <c:pt idx="5938">
                  <c:v>2.9113785934928439E-3</c:v>
                </c:pt>
                <c:pt idx="5939">
                  <c:v>2.7237222689486702E-3</c:v>
                </c:pt>
                <c:pt idx="5940">
                  <c:v>2.5704002420934386E-3</c:v>
                </c:pt>
                <c:pt idx="5941">
                  <c:v>2.4385437269580164E-3</c:v>
                </c:pt>
                <c:pt idx="5942">
                  <c:v>2.2758677021299579E-3</c:v>
                </c:pt>
                <c:pt idx="5943">
                  <c:v>2.1755463349909881E-3</c:v>
                </c:pt>
                <c:pt idx="5944">
                  <c:v>2.186063976231202E-3</c:v>
                </c:pt>
                <c:pt idx="5945">
                  <c:v>2.2155026337711548E-3</c:v>
                </c:pt>
                <c:pt idx="5946">
                  <c:v>2.247836385710108E-3</c:v>
                </c:pt>
                <c:pt idx="5947">
                  <c:v>2.2700008341163163E-3</c:v>
                </c:pt>
                <c:pt idx="5948">
                  <c:v>2.2882817780358632E-3</c:v>
                </c:pt>
                <c:pt idx="5949">
                  <c:v>2.2899846063760857E-3</c:v>
                </c:pt>
                <c:pt idx="5950">
                  <c:v>2.3871638512181158E-3</c:v>
                </c:pt>
                <c:pt idx="5951">
                  <c:v>2.4698875190065769E-3</c:v>
                </c:pt>
                <c:pt idx="5952">
                  <c:v>2.5333780468941042E-3</c:v>
                </c:pt>
                <c:pt idx="5953">
                  <c:v>2.5791323357417348E-3</c:v>
                </c:pt>
                <c:pt idx="5954">
                  <c:v>2.6118879053890266E-3</c:v>
                </c:pt>
                <c:pt idx="5955">
                  <c:v>2.6286131421676137E-3</c:v>
                </c:pt>
                <c:pt idx="5956">
                  <c:v>2.6300170644145936E-3</c:v>
                </c:pt>
                <c:pt idx="5957">
                  <c:v>2.6237145575206586E-3</c:v>
                </c:pt>
                <c:pt idx="5958">
                  <c:v>2.6006595136325674E-3</c:v>
                </c:pt>
                <c:pt idx="5959">
                  <c:v>2.564412466739714E-3</c:v>
                </c:pt>
                <c:pt idx="5960">
                  <c:v>2.510006660222228E-3</c:v>
                </c:pt>
                <c:pt idx="5961">
                  <c:v>2.4361548841407132E-3</c:v>
                </c:pt>
                <c:pt idx="5962">
                  <c:v>2.3471541688830219E-3</c:v>
                </c:pt>
                <c:pt idx="5963">
                  <c:v>2.2351094083699337E-3</c:v>
                </c:pt>
                <c:pt idx="5964">
                  <c:v>2.124311168576028E-3</c:v>
                </c:pt>
                <c:pt idx="5965">
                  <c:v>2.023475629880137E-3</c:v>
                </c:pt>
                <c:pt idx="5966">
                  <c:v>1.9206160326541387E-3</c:v>
                </c:pt>
                <c:pt idx="5967">
                  <c:v>1.8215488857093137E-3</c:v>
                </c:pt>
                <c:pt idx="5968">
                  <c:v>1.6984370557922355E-3</c:v>
                </c:pt>
                <c:pt idx="5969">
                  <c:v>1.5547091754819704E-3</c:v>
                </c:pt>
                <c:pt idx="5970">
                  <c:v>1.4620708913111609E-3</c:v>
                </c:pt>
                <c:pt idx="5971">
                  <c:v>1.4143605925098159E-3</c:v>
                </c:pt>
                <c:pt idx="5972">
                  <c:v>1.3741864218348992E-3</c:v>
                </c:pt>
                <c:pt idx="5973">
                  <c:v>1.3483344589742356E-3</c:v>
                </c:pt>
                <c:pt idx="5974">
                  <c:v>1.314397902093751E-3</c:v>
                </c:pt>
                <c:pt idx="5975">
                  <c:v>1.2810099133314821E-3</c:v>
                </c:pt>
                <c:pt idx="5976">
                  <c:v>1.2379851325695051E-3</c:v>
                </c:pt>
                <c:pt idx="5977">
                  <c:v>1.2609072257137189E-3</c:v>
                </c:pt>
                <c:pt idx="5978">
                  <c:v>1.2946858093510476E-3</c:v>
                </c:pt>
                <c:pt idx="5979">
                  <c:v>1.3309475791466864E-3</c:v>
                </c:pt>
                <c:pt idx="5980">
                  <c:v>1.4316000803585303E-3</c:v>
                </c:pt>
                <c:pt idx="5981">
                  <c:v>1.6009469157848117E-3</c:v>
                </c:pt>
                <c:pt idx="5982">
                  <c:v>1.7386542389001953E-3</c:v>
                </c:pt>
                <c:pt idx="5983">
                  <c:v>1.852351221467149E-3</c:v>
                </c:pt>
                <c:pt idx="5984">
                  <c:v>1.9457152287325518E-3</c:v>
                </c:pt>
                <c:pt idx="5985">
                  <c:v>2.021570120767278E-3</c:v>
                </c:pt>
                <c:pt idx="5986">
                  <c:v>2.0982040717368315E-3</c:v>
                </c:pt>
                <c:pt idx="5987">
                  <c:v>2.1713297489873822E-3</c:v>
                </c:pt>
                <c:pt idx="5988">
                  <c:v>2.2292526270711452E-3</c:v>
                </c:pt>
                <c:pt idx="5989">
                  <c:v>2.2770306047741259E-3</c:v>
                </c:pt>
                <c:pt idx="5990">
                  <c:v>2.378555555083834E-3</c:v>
                </c:pt>
                <c:pt idx="5991">
                  <c:v>2.4590368130724188E-3</c:v>
                </c:pt>
                <c:pt idx="5992">
                  <c:v>2.520136845513673E-3</c:v>
                </c:pt>
                <c:pt idx="5993">
                  <c:v>2.5634995200831661E-3</c:v>
                </c:pt>
                <c:pt idx="5994">
                  <c:v>2.5854326757621497E-3</c:v>
                </c:pt>
                <c:pt idx="5995">
                  <c:v>2.5913809135607929E-3</c:v>
                </c:pt>
                <c:pt idx="5996">
                  <c:v>2.5939710843671882E-3</c:v>
                </c:pt>
                <c:pt idx="5997">
                  <c:v>2.5932650833045655E-3</c:v>
                </c:pt>
                <c:pt idx="5998">
                  <c:v>2.5766825133963552E-3</c:v>
                </c:pt>
                <c:pt idx="5999">
                  <c:v>2.5438966078471649E-3</c:v>
                </c:pt>
                <c:pt idx="6000">
                  <c:v>2.4941642728623869E-3</c:v>
                </c:pt>
                <c:pt idx="6001">
                  <c:v>2.4232408493559511E-3</c:v>
                </c:pt>
                <c:pt idx="6002">
                  <c:v>2.33322180240738E-3</c:v>
                </c:pt>
                <c:pt idx="6003">
                  <c:v>2.2215948240349058E-3</c:v>
                </c:pt>
                <c:pt idx="6004">
                  <c:v>2.0925259723184766E-3</c:v>
                </c:pt>
                <c:pt idx="6005">
                  <c:v>1.95376843985547E-3</c:v>
                </c:pt>
                <c:pt idx="6006">
                  <c:v>1.8704871806660252E-3</c:v>
                </c:pt>
                <c:pt idx="6007">
                  <c:v>1.9275267757306535E-3</c:v>
                </c:pt>
                <c:pt idx="6008">
                  <c:v>1.9908291162270553E-3</c:v>
                </c:pt>
                <c:pt idx="6009">
                  <c:v>2.0752655737039435E-3</c:v>
                </c:pt>
                <c:pt idx="6010">
                  <c:v>2.1405766768662145E-3</c:v>
                </c:pt>
                <c:pt idx="6011">
                  <c:v>2.2948718605662346E-3</c:v>
                </c:pt>
                <c:pt idx="6012">
                  <c:v>2.5128368501051708E-3</c:v>
                </c:pt>
                <c:pt idx="6013">
                  <c:v>2.6844623844427835E-3</c:v>
                </c:pt>
                <c:pt idx="6014">
                  <c:v>2.8250832589908439E-3</c:v>
                </c:pt>
                <c:pt idx="6015">
                  <c:v>2.9434589165330659E-3</c:v>
                </c:pt>
                <c:pt idx="6016">
                  <c:v>3.0832373139549059E-3</c:v>
                </c:pt>
                <c:pt idx="6017">
                  <c:v>3.2583574365407713E-3</c:v>
                </c:pt>
                <c:pt idx="6018">
                  <c:v>3.4225727842569194E-3</c:v>
                </c:pt>
                <c:pt idx="6019">
                  <c:v>3.5514569146863342E-3</c:v>
                </c:pt>
                <c:pt idx="6020">
                  <c:v>3.7030150618630152E-3</c:v>
                </c:pt>
                <c:pt idx="6021">
                  <c:v>3.8277457995041946E-3</c:v>
                </c:pt>
                <c:pt idx="6022">
                  <c:v>3.9632125456107075E-3</c:v>
                </c:pt>
                <c:pt idx="6023">
                  <c:v>4.0754005111961816E-3</c:v>
                </c:pt>
                <c:pt idx="6024">
                  <c:v>4.1569097294339823E-3</c:v>
                </c:pt>
                <c:pt idx="6025">
                  <c:v>4.2030763163741413E-3</c:v>
                </c:pt>
                <c:pt idx="6026">
                  <c:v>4.2361865553938024E-3</c:v>
                </c:pt>
                <c:pt idx="6027">
                  <c:v>4.2375462141465191E-3</c:v>
                </c:pt>
                <c:pt idx="6028">
                  <c:v>4.211253451365464E-3</c:v>
                </c:pt>
                <c:pt idx="6029">
                  <c:v>4.1604060314006331E-3</c:v>
                </c:pt>
                <c:pt idx="6030">
                  <c:v>4.0801665813987031E-3</c:v>
                </c:pt>
                <c:pt idx="6031">
                  <c:v>3.9665907606620948E-3</c:v>
                </c:pt>
                <c:pt idx="6032">
                  <c:v>3.8247785840448069E-3</c:v>
                </c:pt>
                <c:pt idx="6033">
                  <c:v>3.6428895488308096E-3</c:v>
                </c:pt>
                <c:pt idx="6034">
                  <c:v>3.4145648033059605E-3</c:v>
                </c:pt>
                <c:pt idx="6035">
                  <c:v>3.1383696422015561E-3</c:v>
                </c:pt>
                <c:pt idx="6036">
                  <c:v>2.9389334203546473E-3</c:v>
                </c:pt>
                <c:pt idx="6037">
                  <c:v>2.7805823325545084E-3</c:v>
                </c:pt>
                <c:pt idx="6038">
                  <c:v>2.6008438564674627E-3</c:v>
                </c:pt>
                <c:pt idx="6039">
                  <c:v>2.4257074304107093E-3</c:v>
                </c:pt>
                <c:pt idx="6040">
                  <c:v>2.2172547833652937E-3</c:v>
                </c:pt>
                <c:pt idx="6041">
                  <c:v>2.0368459779734676E-3</c:v>
                </c:pt>
                <c:pt idx="6042">
                  <c:v>1.9262056789665085E-3</c:v>
                </c:pt>
                <c:pt idx="6043">
                  <c:v>1.7912575584855619E-3</c:v>
                </c:pt>
                <c:pt idx="6044">
                  <c:v>1.6392060566785681E-3</c:v>
                </c:pt>
                <c:pt idx="6045">
                  <c:v>1.46902523011434E-3</c:v>
                </c:pt>
                <c:pt idx="6046">
                  <c:v>1.3433341295848271E-3</c:v>
                </c:pt>
                <c:pt idx="6047">
                  <c:v>1.3024087560544893E-3</c:v>
                </c:pt>
                <c:pt idx="6048">
                  <c:v>1.2810854093734698E-3</c:v>
                </c:pt>
                <c:pt idx="6049">
                  <c:v>1.27736143715962E-3</c:v>
                </c:pt>
                <c:pt idx="6050">
                  <c:v>1.2918778587410239E-3</c:v>
                </c:pt>
                <c:pt idx="6051">
                  <c:v>1.3247324827408825E-3</c:v>
                </c:pt>
                <c:pt idx="6052">
                  <c:v>1.3984806349972981E-3</c:v>
                </c:pt>
                <c:pt idx="6053">
                  <c:v>1.4664699782574626E-3</c:v>
                </c:pt>
                <c:pt idx="6054">
                  <c:v>1.5262348319662168E-3</c:v>
                </c:pt>
                <c:pt idx="6055">
                  <c:v>1.5712493379693249E-3</c:v>
                </c:pt>
                <c:pt idx="6056">
                  <c:v>1.6106940176531224E-3</c:v>
                </c:pt>
                <c:pt idx="6057">
                  <c:v>1.6414632934512465E-3</c:v>
                </c:pt>
                <c:pt idx="6058">
                  <c:v>1.7440467842347453E-3</c:v>
                </c:pt>
                <c:pt idx="6059">
                  <c:v>1.9042607382112743E-3</c:v>
                </c:pt>
                <c:pt idx="6060">
                  <c:v>2.0266951248571583E-3</c:v>
                </c:pt>
                <c:pt idx="6061">
                  <c:v>2.1473642415137306E-3</c:v>
                </c:pt>
                <c:pt idx="6062">
                  <c:v>2.2515168917634962E-3</c:v>
                </c:pt>
                <c:pt idx="6063">
                  <c:v>2.3350048952638382E-3</c:v>
                </c:pt>
                <c:pt idx="6064">
                  <c:v>2.4002757015452311E-3</c:v>
                </c:pt>
                <c:pt idx="6065">
                  <c:v>2.4486490063962323E-3</c:v>
                </c:pt>
                <c:pt idx="6066">
                  <c:v>2.4809632362725372E-3</c:v>
                </c:pt>
                <c:pt idx="6067">
                  <c:v>2.5025302891386399E-3</c:v>
                </c:pt>
                <c:pt idx="6068">
                  <c:v>2.5127691693737904E-3</c:v>
                </c:pt>
                <c:pt idx="6069">
                  <c:v>2.5162191537738627E-3</c:v>
                </c:pt>
                <c:pt idx="6070">
                  <c:v>2.5049624309333206E-3</c:v>
                </c:pt>
                <c:pt idx="6071">
                  <c:v>2.4783081513637647E-3</c:v>
                </c:pt>
                <c:pt idx="6072">
                  <c:v>2.4364077050253946E-3</c:v>
                </c:pt>
                <c:pt idx="6073">
                  <c:v>2.3816060930066138E-3</c:v>
                </c:pt>
                <c:pt idx="6074">
                  <c:v>2.3145378145119863E-3</c:v>
                </c:pt>
                <c:pt idx="6075">
                  <c:v>2.2287133765174381E-3</c:v>
                </c:pt>
                <c:pt idx="6076">
                  <c:v>2.1470049116317854E-3</c:v>
                </c:pt>
                <c:pt idx="6077">
                  <c:v>2.0747179734500474E-3</c:v>
                </c:pt>
                <c:pt idx="6078">
                  <c:v>1.9846669869866495E-3</c:v>
                </c:pt>
                <c:pt idx="6079">
                  <c:v>1.9013806888666064E-3</c:v>
                </c:pt>
                <c:pt idx="6080">
                  <c:v>1.8196602469858531E-3</c:v>
                </c:pt>
                <c:pt idx="6081">
                  <c:v>1.7472330662208142E-3</c:v>
                </c:pt>
                <c:pt idx="6082">
                  <c:v>1.6726473259079614E-3</c:v>
                </c:pt>
                <c:pt idx="6083">
                  <c:v>1.5803881577592901E-3</c:v>
                </c:pt>
                <c:pt idx="6084">
                  <c:v>1.4710196142988527E-3</c:v>
                </c:pt>
                <c:pt idx="6085">
                  <c:v>1.3479693850674921E-3</c:v>
                </c:pt>
                <c:pt idx="6086">
                  <c:v>1.1980305214105706E-3</c:v>
                </c:pt>
                <c:pt idx="6087">
                  <c:v>1.034522471200335E-3</c:v>
                </c:pt>
                <c:pt idx="6088">
                  <c:v>9.7321704407225839E-4</c:v>
                </c:pt>
                <c:pt idx="6089">
                  <c:v>9.8259695996223153E-4</c:v>
                </c:pt>
                <c:pt idx="6090">
                  <c:v>9.7705758152024508E-4</c:v>
                </c:pt>
                <c:pt idx="6091">
                  <c:v>9.8905169451084696E-4</c:v>
                </c:pt>
                <c:pt idx="6092">
                  <c:v>1.1602947083472438E-3</c:v>
                </c:pt>
                <c:pt idx="6093">
                  <c:v>1.2969749391434338E-3</c:v>
                </c:pt>
                <c:pt idx="6094">
                  <c:v>1.431232968805022E-3</c:v>
                </c:pt>
                <c:pt idx="6095">
                  <c:v>1.5416937555730896E-3</c:v>
                </c:pt>
                <c:pt idx="6096">
                  <c:v>1.639123722204692E-3</c:v>
                </c:pt>
                <c:pt idx="6097">
                  <c:v>1.7205722260737793E-3</c:v>
                </c:pt>
                <c:pt idx="6098">
                  <c:v>1.7888376351043863E-3</c:v>
                </c:pt>
                <c:pt idx="6099">
                  <c:v>1.8425307344169153E-3</c:v>
                </c:pt>
                <c:pt idx="6100">
                  <c:v>1.8833257854863775E-3</c:v>
                </c:pt>
                <c:pt idx="6101">
                  <c:v>1.9123795675536476E-3</c:v>
                </c:pt>
                <c:pt idx="6102">
                  <c:v>1.9659625442207088E-3</c:v>
                </c:pt>
                <c:pt idx="6103">
                  <c:v>2.0310897336060433E-3</c:v>
                </c:pt>
                <c:pt idx="6104">
                  <c:v>2.0875336579909555E-3</c:v>
                </c:pt>
                <c:pt idx="6105">
                  <c:v>2.1255158109694371E-3</c:v>
                </c:pt>
                <c:pt idx="6106">
                  <c:v>2.1826791336624208E-3</c:v>
                </c:pt>
                <c:pt idx="6107">
                  <c:v>2.2261245325997385E-3</c:v>
                </c:pt>
                <c:pt idx="6108">
                  <c:v>2.2507140765368754E-3</c:v>
                </c:pt>
                <c:pt idx="6109">
                  <c:v>2.2664389163259504E-3</c:v>
                </c:pt>
                <c:pt idx="6110">
                  <c:v>2.2668334928552273E-3</c:v>
                </c:pt>
                <c:pt idx="6111">
                  <c:v>2.2521398647746839E-3</c:v>
                </c:pt>
                <c:pt idx="6112">
                  <c:v>2.2204548477681258E-3</c:v>
                </c:pt>
                <c:pt idx="6113">
                  <c:v>2.1683178094919482E-3</c:v>
                </c:pt>
                <c:pt idx="6114">
                  <c:v>2.099510773264826E-3</c:v>
                </c:pt>
                <c:pt idx="6115">
                  <c:v>2.0264873942731549E-3</c:v>
                </c:pt>
                <c:pt idx="6116">
                  <c:v>1.9357177566569602E-3</c:v>
                </c:pt>
                <c:pt idx="6117">
                  <c:v>1.845092705562602E-3</c:v>
                </c:pt>
                <c:pt idx="6118">
                  <c:v>1.7336513278383378E-3</c:v>
                </c:pt>
                <c:pt idx="6119">
                  <c:v>1.6074006511255878E-3</c:v>
                </c:pt>
                <c:pt idx="6120">
                  <c:v>1.4483687215445993E-3</c:v>
                </c:pt>
                <c:pt idx="6121">
                  <c:v>1.2609687677815455E-3</c:v>
                </c:pt>
                <c:pt idx="6122">
                  <c:v>1.2165076288792043E-3</c:v>
                </c:pt>
                <c:pt idx="6123">
                  <c:v>1.1703368911542115E-3</c:v>
                </c:pt>
                <c:pt idx="6124">
                  <c:v>1.1358919085138206E-3</c:v>
                </c:pt>
                <c:pt idx="6125">
                  <c:v>1.0955415431014297E-3</c:v>
                </c:pt>
                <c:pt idx="6126">
                  <c:v>1.0563135171533448E-3</c:v>
                </c:pt>
                <c:pt idx="6127">
                  <c:v>1.0077985535639664E-3</c:v>
                </c:pt>
                <c:pt idx="6128">
                  <c:v>9.4868022634955643E-4</c:v>
                </c:pt>
                <c:pt idx="6129">
                  <c:v>8.7476909890164931E-4</c:v>
                </c:pt>
                <c:pt idx="6130">
                  <c:v>7.8603691723503461E-4</c:v>
                </c:pt>
                <c:pt idx="6131">
                  <c:v>6.7647904707898168E-4</c:v>
                </c:pt>
                <c:pt idx="6132">
                  <c:v>6.1591253070165768E-4</c:v>
                </c:pt>
                <c:pt idx="6133">
                  <c:v>5.8071334700525727E-4</c:v>
                </c:pt>
                <c:pt idx="6134">
                  <c:v>5.5487765084585394E-4</c:v>
                </c:pt>
                <c:pt idx="6135">
                  <c:v>5.2420640158679598E-4</c:v>
                </c:pt>
                <c:pt idx="6136">
                  <c:v>5.3945860177375988E-4</c:v>
                </c:pt>
                <c:pt idx="6137">
                  <c:v>5.5476135080649938E-4</c:v>
                </c:pt>
                <c:pt idx="6138">
                  <c:v>5.6191199259025164E-4</c:v>
                </c:pt>
                <c:pt idx="6139">
                  <c:v>5.7339349908598093E-4</c:v>
                </c:pt>
                <c:pt idx="6140">
                  <c:v>5.851891980649754E-4</c:v>
                </c:pt>
                <c:pt idx="6141">
                  <c:v>5.9487435371076175E-4</c:v>
                </c:pt>
                <c:pt idx="6142">
                  <c:v>5.977960801319866E-4</c:v>
                </c:pt>
                <c:pt idx="6143">
                  <c:v>5.9845164980606178E-4</c:v>
                </c:pt>
                <c:pt idx="6144">
                  <c:v>5.9491380104348022E-4</c:v>
                </c:pt>
                <c:pt idx="6145">
                  <c:v>5.9181818941598217E-4</c:v>
                </c:pt>
                <c:pt idx="6146">
                  <c:v>5.871972861091248E-4</c:v>
                </c:pt>
                <c:pt idx="6147">
                  <c:v>5.8076301027473536E-4</c:v>
                </c:pt>
                <c:pt idx="6148">
                  <c:v>5.6990756102674679E-4</c:v>
                </c:pt>
                <c:pt idx="6149">
                  <c:v>5.5670952193925111E-4</c:v>
                </c:pt>
                <c:pt idx="6150">
                  <c:v>5.4633380270247608E-4</c:v>
                </c:pt>
                <c:pt idx="6151">
                  <c:v>5.3593870464756492E-4</c:v>
                </c:pt>
                <c:pt idx="6152">
                  <c:v>5.2090763593505172E-4</c:v>
                </c:pt>
                <c:pt idx="6153">
                  <c:v>5.1220744873212338E-4</c:v>
                </c:pt>
                <c:pt idx="6154">
                  <c:v>5.045277239960987E-4</c:v>
                </c:pt>
                <c:pt idx="6155">
                  <c:v>4.9548463413793414E-4</c:v>
                </c:pt>
                <c:pt idx="6156">
                  <c:v>4.8771305995024461E-4</c:v>
                </c:pt>
                <c:pt idx="6157">
                  <c:v>4.8094233335235699E-4</c:v>
                </c:pt>
                <c:pt idx="6158">
                  <c:v>4.7506776906531829E-4</c:v>
                </c:pt>
                <c:pt idx="6159">
                  <c:v>4.6444852962667125E-4</c:v>
                </c:pt>
                <c:pt idx="6160">
                  <c:v>4.5483543782567172E-4</c:v>
                </c:pt>
                <c:pt idx="6161">
                  <c:v>4.4643499285917156E-4</c:v>
                </c:pt>
                <c:pt idx="6162">
                  <c:v>4.3412657589852056E-4</c:v>
                </c:pt>
                <c:pt idx="6163">
                  <c:v>4.2004548209891582E-4</c:v>
                </c:pt>
                <c:pt idx="6164">
                  <c:v>4.1073781042520052E-4</c:v>
                </c:pt>
                <c:pt idx="6165">
                  <c:v>4.064930114795054E-4</c:v>
                </c:pt>
                <c:pt idx="6166">
                  <c:v>4.1811948829101954E-4</c:v>
                </c:pt>
                <c:pt idx="6167">
                  <c:v>4.3689765143222826E-4</c:v>
                </c:pt>
                <c:pt idx="6168">
                  <c:v>4.5146068688911757E-4</c:v>
                </c:pt>
                <c:pt idx="6169">
                  <c:v>4.6423053231652202E-4</c:v>
                </c:pt>
                <c:pt idx="6170">
                  <c:v>4.8053856243185025E-4</c:v>
                </c:pt>
                <c:pt idx="6171">
                  <c:v>4.926370208678607E-4</c:v>
                </c:pt>
                <c:pt idx="6172">
                  <c:v>5.0122520806951127E-4</c:v>
                </c:pt>
                <c:pt idx="6173">
                  <c:v>5.2232223880033549E-4</c:v>
                </c:pt>
                <c:pt idx="6174">
                  <c:v>5.3850719080851355E-4</c:v>
                </c:pt>
                <c:pt idx="6175">
                  <c:v>5.5181408764433772E-4</c:v>
                </c:pt>
                <c:pt idx="6176">
                  <c:v>5.626729310121303E-4</c:v>
                </c:pt>
                <c:pt idx="6177">
                  <c:v>5.7125116450371701E-4</c:v>
                </c:pt>
                <c:pt idx="6178">
                  <c:v>5.7749809287498425E-4</c:v>
                </c:pt>
                <c:pt idx="6179">
                  <c:v>5.8401406725265906E-4</c:v>
                </c:pt>
                <c:pt idx="6180">
                  <c:v>5.9065224634778754E-4</c:v>
                </c:pt>
                <c:pt idx="6181">
                  <c:v>5.9523859956285487E-4</c:v>
                </c:pt>
                <c:pt idx="6182">
                  <c:v>5.9574705939905586E-4</c:v>
                </c:pt>
                <c:pt idx="6183">
                  <c:v>5.9439679740661466E-4</c:v>
                </c:pt>
                <c:pt idx="6184">
                  <c:v>5.9573575033406519E-4</c:v>
                </c:pt>
                <c:pt idx="6185">
                  <c:v>5.9714786193206817E-4</c:v>
                </c:pt>
                <c:pt idx="6186">
                  <c:v>6.0636285841458859E-4</c:v>
                </c:pt>
                <c:pt idx="6187">
                  <c:v>6.145453154968129E-4</c:v>
                </c:pt>
                <c:pt idx="6188">
                  <c:v>6.2204115615203557E-4</c:v>
                </c:pt>
                <c:pt idx="6189">
                  <c:v>6.2661890329551685E-4</c:v>
                </c:pt>
                <c:pt idx="6190">
                  <c:v>6.3613779192049223E-4</c:v>
                </c:pt>
                <c:pt idx="6191">
                  <c:v>6.4211525262273888E-4</c:v>
                </c:pt>
                <c:pt idx="6192">
                  <c:v>6.3973173531533102E-4</c:v>
                </c:pt>
                <c:pt idx="6193">
                  <c:v>6.3360177345617174E-4</c:v>
                </c:pt>
                <c:pt idx="6194">
                  <c:v>6.2410864506912426E-4</c:v>
                </c:pt>
                <c:pt idx="6195">
                  <c:v>6.1080102896225394E-4</c:v>
                </c:pt>
                <c:pt idx="6196">
                  <c:v>6.1801439984409041E-4</c:v>
                </c:pt>
                <c:pt idx="6197">
                  <c:v>6.4432323235832315E-4</c:v>
                </c:pt>
                <c:pt idx="6198">
                  <c:v>7.2248311227565817E-4</c:v>
                </c:pt>
                <c:pt idx="6199">
                  <c:v>7.8499375892464318E-4</c:v>
                </c:pt>
                <c:pt idx="6200">
                  <c:v>8.3727448339751033E-4</c:v>
                </c:pt>
                <c:pt idx="6201">
                  <c:v>8.8384268804925735E-4</c:v>
                </c:pt>
                <c:pt idx="6202">
                  <c:v>9.2050293714828401E-4</c:v>
                </c:pt>
                <c:pt idx="6203">
                  <c:v>9.5873720899565464E-4</c:v>
                </c:pt>
                <c:pt idx="6204">
                  <c:v>9.899709147959887E-4</c:v>
                </c:pt>
                <c:pt idx="6205">
                  <c:v>1.0122496754136337E-3</c:v>
                </c:pt>
                <c:pt idx="6206">
                  <c:v>1.0287547491869083E-3</c:v>
                </c:pt>
                <c:pt idx="6207">
                  <c:v>1.0421199621447172E-3</c:v>
                </c:pt>
                <c:pt idx="6208">
                  <c:v>1.0498562983602057E-3</c:v>
                </c:pt>
                <c:pt idx="6209">
                  <c:v>1.0541320454936181E-3</c:v>
                </c:pt>
                <c:pt idx="6210">
                  <c:v>1.0554519076188948E-3</c:v>
                </c:pt>
                <c:pt idx="6211">
                  <c:v>1.0490783115702849E-3</c:v>
                </c:pt>
                <c:pt idx="6212">
                  <c:v>1.0369755591907517E-3</c:v>
                </c:pt>
                <c:pt idx="6213">
                  <c:v>1.0190408128046809E-3</c:v>
                </c:pt>
                <c:pt idx="6214">
                  <c:v>1.0001016921984791E-3</c:v>
                </c:pt>
                <c:pt idx="6215">
                  <c:v>9.7797278587690882E-4</c:v>
                </c:pt>
                <c:pt idx="6216">
                  <c:v>9.6792644410276935E-4</c:v>
                </c:pt>
                <c:pt idx="6217">
                  <c:v>9.5216447712558234E-4</c:v>
                </c:pt>
                <c:pt idx="6218">
                  <c:v>9.3061879809257849E-4</c:v>
                </c:pt>
                <c:pt idx="6219">
                  <c:v>9.1536410881042931E-4</c:v>
                </c:pt>
                <c:pt idx="6220">
                  <c:v>9.0347077865691723E-4</c:v>
                </c:pt>
                <c:pt idx="6221">
                  <c:v>8.8682554963683848E-4</c:v>
                </c:pt>
                <c:pt idx="6222">
                  <c:v>8.5951972222457148E-4</c:v>
                </c:pt>
                <c:pt idx="6223">
                  <c:v>8.2538478682838367E-4</c:v>
                </c:pt>
                <c:pt idx="6224">
                  <c:v>7.8114172000601808E-4</c:v>
                </c:pt>
                <c:pt idx="6225">
                  <c:v>7.3214400519105516E-4</c:v>
                </c:pt>
                <c:pt idx="6226">
                  <c:v>6.9299339844895323E-4</c:v>
                </c:pt>
                <c:pt idx="6227">
                  <c:v>6.6388402047039491E-4</c:v>
                </c:pt>
                <c:pt idx="6228">
                  <c:v>6.810388021978854E-4</c:v>
                </c:pt>
                <c:pt idx="6229">
                  <c:v>6.9432321107468307E-4</c:v>
                </c:pt>
                <c:pt idx="6230">
                  <c:v>7.014981560168308E-4</c:v>
                </c:pt>
                <c:pt idx="6231">
                  <c:v>7.0998197748862112E-4</c:v>
                </c:pt>
                <c:pt idx="6232">
                  <c:v>7.1554968548373965E-4</c:v>
                </c:pt>
                <c:pt idx="6233">
                  <c:v>7.1863981290741692E-4</c:v>
                </c:pt>
                <c:pt idx="6234">
                  <c:v>7.1911721684152761E-4</c:v>
                </c:pt>
                <c:pt idx="6235">
                  <c:v>7.1458229935117553E-4</c:v>
                </c:pt>
                <c:pt idx="6236">
                  <c:v>7.1842479574080046E-4</c:v>
                </c:pt>
                <c:pt idx="6237">
                  <c:v>7.2085605276288052E-4</c:v>
                </c:pt>
                <c:pt idx="6238">
                  <c:v>7.1940734836685775E-4</c:v>
                </c:pt>
                <c:pt idx="6239">
                  <c:v>7.1408787646941633E-4</c:v>
                </c:pt>
                <c:pt idx="6240">
                  <c:v>7.1016594131428283E-4</c:v>
                </c:pt>
                <c:pt idx="6241">
                  <c:v>7.0227427812242658E-4</c:v>
                </c:pt>
                <c:pt idx="6242">
                  <c:v>6.904488283780623E-4</c:v>
                </c:pt>
                <c:pt idx="6243">
                  <c:v>6.7459309539348892E-4</c:v>
                </c:pt>
                <c:pt idx="6244">
                  <c:v>6.5413250583153202E-4</c:v>
                </c:pt>
                <c:pt idx="6245">
                  <c:v>6.3134650323847332E-4</c:v>
                </c:pt>
                <c:pt idx="6246">
                  <c:v>6.1613658558163026E-4</c:v>
                </c:pt>
                <c:pt idx="6247">
                  <c:v>5.9659171137894083E-4</c:v>
                </c:pt>
                <c:pt idx="6248">
                  <c:v>5.728555654499122E-4</c:v>
                </c:pt>
                <c:pt idx="6249">
                  <c:v>5.6377257382981378E-4</c:v>
                </c:pt>
                <c:pt idx="6250">
                  <c:v>5.5481757324848729E-4</c:v>
                </c:pt>
                <c:pt idx="6251">
                  <c:v>5.462964196894241E-4</c:v>
                </c:pt>
                <c:pt idx="6252">
                  <c:v>5.4038546676512557E-4</c:v>
                </c:pt>
                <c:pt idx="6253">
                  <c:v>5.3493724947849502E-4</c:v>
                </c:pt>
                <c:pt idx="6254">
                  <c:v>5.2710659320351198E-4</c:v>
                </c:pt>
                <c:pt idx="6255">
                  <c:v>5.2506023781567171E-4</c:v>
                </c:pt>
                <c:pt idx="6256">
                  <c:v>5.2654270896416056E-4</c:v>
                </c:pt>
                <c:pt idx="6257">
                  <c:v>5.2364170842384144E-4</c:v>
                </c:pt>
                <c:pt idx="6258">
                  <c:v>5.2446555043230965E-4</c:v>
                </c:pt>
                <c:pt idx="6259">
                  <c:v>5.2358438560503717E-4</c:v>
                </c:pt>
                <c:pt idx="6260">
                  <c:v>5.1846265241139663E-4</c:v>
                </c:pt>
                <c:pt idx="6261">
                  <c:v>5.1177235633625181E-4</c:v>
                </c:pt>
                <c:pt idx="6262">
                  <c:v>5.0306703621531585E-4</c:v>
                </c:pt>
                <c:pt idx="6263">
                  <c:v>4.9256790180449866E-4</c:v>
                </c:pt>
                <c:pt idx="6264">
                  <c:v>4.7998280923904182E-4</c:v>
                </c:pt>
                <c:pt idx="6265">
                  <c:v>4.6523996480277895E-4</c:v>
                </c:pt>
                <c:pt idx="6266">
                  <c:v>4.6326498859237486E-4</c:v>
                </c:pt>
                <c:pt idx="6267">
                  <c:v>4.6033403106885833E-4</c:v>
                </c:pt>
                <c:pt idx="6268">
                  <c:v>4.5661716632250176E-4</c:v>
                </c:pt>
                <c:pt idx="6269">
                  <c:v>4.5196071068996689E-4</c:v>
                </c:pt>
                <c:pt idx="6270">
                  <c:v>4.4922614336041712E-4</c:v>
                </c:pt>
                <c:pt idx="6271">
                  <c:v>4.4567220487623846E-4</c:v>
                </c:pt>
                <c:pt idx="6272">
                  <c:v>4.4141503458685927E-4</c:v>
                </c:pt>
                <c:pt idx="6273">
                  <c:v>4.365683564662604E-4</c:v>
                </c:pt>
                <c:pt idx="6274">
                  <c:v>4.3084018025337471E-4</c:v>
                </c:pt>
                <c:pt idx="6275">
                  <c:v>4.2729992551834693E-4</c:v>
                </c:pt>
                <c:pt idx="6276">
                  <c:v>4.2323021737242239E-4</c:v>
                </c:pt>
                <c:pt idx="6277">
                  <c:v>4.1833383517064039E-4</c:v>
                </c:pt>
                <c:pt idx="6278">
                  <c:v>4.1322158000909692E-4</c:v>
                </c:pt>
                <c:pt idx="6279">
                  <c:v>4.0986821429297299E-4</c:v>
                </c:pt>
                <c:pt idx="6280">
                  <c:v>4.0822622990971234E-4</c:v>
                </c:pt>
                <c:pt idx="6281">
                  <c:v>4.0569903717662482E-4</c:v>
                </c:pt>
                <c:pt idx="6282">
                  <c:v>4.078943064499583E-4</c:v>
                </c:pt>
                <c:pt idx="6283">
                  <c:v>4.0963056247969582E-4</c:v>
                </c:pt>
                <c:pt idx="6284">
                  <c:v>4.1068301299410645E-4</c:v>
                </c:pt>
                <c:pt idx="6285">
                  <c:v>4.1122208852608987E-4</c:v>
                </c:pt>
                <c:pt idx="6286">
                  <c:v>4.1400712269308419E-4</c:v>
                </c:pt>
                <c:pt idx="6287">
                  <c:v>4.1629184794817527E-4</c:v>
                </c:pt>
                <c:pt idx="6288">
                  <c:v>4.183323681653316E-4</c:v>
                </c:pt>
                <c:pt idx="6289">
                  <c:v>4.2792945662030002E-4</c:v>
                </c:pt>
                <c:pt idx="6290">
                  <c:v>4.3645735385894005E-4</c:v>
                </c:pt>
                <c:pt idx="6291">
                  <c:v>4.4396715260071941E-4</c:v>
                </c:pt>
                <c:pt idx="6292">
                  <c:v>4.5064967979580446E-4</c:v>
                </c:pt>
                <c:pt idx="6293">
                  <c:v>4.5625361143998919E-4</c:v>
                </c:pt>
                <c:pt idx="6294">
                  <c:v>4.608213185937719E-4</c:v>
                </c:pt>
                <c:pt idx="6295">
                  <c:v>4.6476206125966956E-4</c:v>
                </c:pt>
                <c:pt idx="6296">
                  <c:v>4.6788187247563228E-4</c:v>
                </c:pt>
                <c:pt idx="6297">
                  <c:v>4.6987203999766938E-4</c:v>
                </c:pt>
                <c:pt idx="6298">
                  <c:v>4.7141679656539844E-4</c:v>
                </c:pt>
                <c:pt idx="6299">
                  <c:v>4.7210670614084916E-4</c:v>
                </c:pt>
                <c:pt idx="6300">
                  <c:v>4.7179299378848359E-4</c:v>
                </c:pt>
                <c:pt idx="6301">
                  <c:v>4.706733986126512E-4</c:v>
                </c:pt>
                <c:pt idx="6302">
                  <c:v>4.6887707446229752E-4</c:v>
                </c:pt>
                <c:pt idx="6303">
                  <c:v>4.6611835967980456E-4</c:v>
                </c:pt>
                <c:pt idx="6304">
                  <c:v>4.6237124859299964E-4</c:v>
                </c:pt>
                <c:pt idx="6305">
                  <c:v>4.5802322319352291E-4</c:v>
                </c:pt>
                <c:pt idx="6306">
                  <c:v>4.5269424518495585E-4</c:v>
                </c:pt>
                <c:pt idx="6307">
                  <c:v>4.4641819858271046E-4</c:v>
                </c:pt>
                <c:pt idx="6308">
                  <c:v>4.3945608917071472E-4</c:v>
                </c:pt>
                <c:pt idx="6309">
                  <c:v>4.3414220021065355E-4</c:v>
                </c:pt>
                <c:pt idx="6310">
                  <c:v>4.3083183758588374E-4</c:v>
                </c:pt>
                <c:pt idx="6311">
                  <c:v>4.2724508317151501E-4</c:v>
                </c:pt>
                <c:pt idx="6312">
                  <c:v>4.2292537664548584E-4</c:v>
                </c:pt>
                <c:pt idx="6313">
                  <c:v>4.2059645377603945E-4</c:v>
                </c:pt>
                <c:pt idx="6314">
                  <c:v>4.171973366671931E-4</c:v>
                </c:pt>
                <c:pt idx="6315">
                  <c:v>4.1337935474328104E-4</c:v>
                </c:pt>
                <c:pt idx="6316">
                  <c:v>4.112158536543958E-4</c:v>
                </c:pt>
                <c:pt idx="6317">
                  <c:v>4.0810620629834309E-4</c:v>
                </c:pt>
                <c:pt idx="6318">
                  <c:v>4.1256964897523586E-4</c:v>
                </c:pt>
                <c:pt idx="6319">
                  <c:v>4.2664435593946454E-4</c:v>
                </c:pt>
                <c:pt idx="6320">
                  <c:v>4.3932944036592615E-4</c:v>
                </c:pt>
                <c:pt idx="6321">
                  <c:v>4.5339180704154507E-4</c:v>
                </c:pt>
                <c:pt idx="6322">
                  <c:v>4.6885838679116881E-4</c:v>
                </c:pt>
                <c:pt idx="6323">
                  <c:v>4.8226612823049786E-4</c:v>
                </c:pt>
                <c:pt idx="6324">
                  <c:v>4.9403283727973907E-4</c:v>
                </c:pt>
                <c:pt idx="6325">
                  <c:v>5.1896175223639304E-4</c:v>
                </c:pt>
                <c:pt idx="6326">
                  <c:v>5.4056529929337579E-4</c:v>
                </c:pt>
                <c:pt idx="6327">
                  <c:v>5.6168491255929875E-4</c:v>
                </c:pt>
                <c:pt idx="6328">
                  <c:v>5.8288276215751294E-4</c:v>
                </c:pt>
                <c:pt idx="6329">
                  <c:v>6.0353054477142157E-4</c:v>
                </c:pt>
                <c:pt idx="6330">
                  <c:v>6.4556357983537734E-4</c:v>
                </c:pt>
                <c:pt idx="6331">
                  <c:v>6.8099609382310305E-4</c:v>
                </c:pt>
                <c:pt idx="6332">
                  <c:v>7.1052236882887293E-4</c:v>
                </c:pt>
                <c:pt idx="6333">
                  <c:v>7.3506176551690764E-4</c:v>
                </c:pt>
                <c:pt idx="6334">
                  <c:v>7.5503794383116466E-4</c:v>
                </c:pt>
                <c:pt idx="6335">
                  <c:v>7.7348811967793609E-4</c:v>
                </c:pt>
                <c:pt idx="6336">
                  <c:v>7.8758595149977918E-4</c:v>
                </c:pt>
                <c:pt idx="6337">
                  <c:v>7.9763744556388995E-4</c:v>
                </c:pt>
                <c:pt idx="6338">
                  <c:v>8.0406310667353702E-4</c:v>
                </c:pt>
                <c:pt idx="6339">
                  <c:v>8.0636495868282557E-4</c:v>
                </c:pt>
                <c:pt idx="6340">
                  <c:v>8.0960031485705075E-4</c:v>
                </c:pt>
                <c:pt idx="6341">
                  <c:v>8.0876185853013302E-4</c:v>
                </c:pt>
                <c:pt idx="6342">
                  <c:v>8.0348336056442892E-4</c:v>
                </c:pt>
                <c:pt idx="6343">
                  <c:v>7.9668454682926945E-4</c:v>
                </c:pt>
                <c:pt idx="6344">
                  <c:v>7.8546056961398129E-4</c:v>
                </c:pt>
                <c:pt idx="6345">
                  <c:v>7.702347700131695E-4</c:v>
                </c:pt>
                <c:pt idx="6346">
                  <c:v>7.5518429996189766E-4</c:v>
                </c:pt>
                <c:pt idx="6347">
                  <c:v>7.3760142196873041E-4</c:v>
                </c:pt>
                <c:pt idx="6348">
                  <c:v>7.2388872542890879E-4</c:v>
                </c:pt>
                <c:pt idx="6349">
                  <c:v>7.1077607704397871E-4</c:v>
                </c:pt>
                <c:pt idx="6350">
                  <c:v>6.9795590589613664E-4</c:v>
                </c:pt>
                <c:pt idx="6351">
                  <c:v>6.8314608110394553E-4</c:v>
                </c:pt>
                <c:pt idx="6352">
                  <c:v>6.6678338538137016E-4</c:v>
                </c:pt>
                <c:pt idx="6353">
                  <c:v>6.4756787451002704E-4</c:v>
                </c:pt>
                <c:pt idx="6354">
                  <c:v>6.2804436813413214E-4</c:v>
                </c:pt>
                <c:pt idx="6355">
                  <c:v>6.2171782103445812E-4</c:v>
                </c:pt>
                <c:pt idx="6356">
                  <c:v>6.108959973815752E-4</c:v>
                </c:pt>
                <c:pt idx="6357">
                  <c:v>5.9867293800570953E-4</c:v>
                </c:pt>
                <c:pt idx="6358">
                  <c:v>5.8766975057453566E-4</c:v>
                </c:pt>
                <c:pt idx="6359">
                  <c:v>5.7537289717248408E-4</c:v>
                </c:pt>
                <c:pt idx="6360">
                  <c:v>5.8450491060199226E-4</c:v>
                </c:pt>
                <c:pt idx="6361">
                  <c:v>6.1422775389934927E-4</c:v>
                </c:pt>
                <c:pt idx="6362">
                  <c:v>6.4144545912464535E-4</c:v>
                </c:pt>
                <c:pt idx="6363">
                  <c:v>6.6366124203639252E-4</c:v>
                </c:pt>
                <c:pt idx="6364">
                  <c:v>7.061912294487366E-4</c:v>
                </c:pt>
                <c:pt idx="6365">
                  <c:v>7.4311209360874823E-4</c:v>
                </c:pt>
                <c:pt idx="6366">
                  <c:v>7.7314761185692782E-4</c:v>
                </c:pt>
                <c:pt idx="6367">
                  <c:v>7.9430283139881707E-4</c:v>
                </c:pt>
                <c:pt idx="6368">
                  <c:v>8.1037867668673404E-4</c:v>
                </c:pt>
                <c:pt idx="6369">
                  <c:v>8.2658645546867008E-4</c:v>
                </c:pt>
                <c:pt idx="6370">
                  <c:v>8.5805183766309229E-4</c:v>
                </c:pt>
                <c:pt idx="6371">
                  <c:v>9.0025642538516676E-4</c:v>
                </c:pt>
                <c:pt idx="6372">
                  <c:v>9.3387673433129872E-4</c:v>
                </c:pt>
                <c:pt idx="6373">
                  <c:v>9.6231633016733938E-4</c:v>
                </c:pt>
                <c:pt idx="6374">
                  <c:v>9.8061156590708611E-4</c:v>
                </c:pt>
                <c:pt idx="6375">
                  <c:v>9.921528132154358E-4</c:v>
                </c:pt>
                <c:pt idx="6376">
                  <c:v>9.9958962287526347E-4</c:v>
                </c:pt>
                <c:pt idx="6377">
                  <c:v>1.0010399494449385E-3</c:v>
                </c:pt>
                <c:pt idx="6378">
                  <c:v>1.0104949551323675E-3</c:v>
                </c:pt>
                <c:pt idx="6379">
                  <c:v>1.0197850370045514E-3</c:v>
                </c:pt>
                <c:pt idx="6380">
                  <c:v>1.0268456575738528E-3</c:v>
                </c:pt>
                <c:pt idx="6381">
                  <c:v>1.034094823846532E-3</c:v>
                </c:pt>
                <c:pt idx="6382">
                  <c:v>1.0340640660777198E-3</c:v>
                </c:pt>
                <c:pt idx="6383">
                  <c:v>1.0312832282348586E-3</c:v>
                </c:pt>
                <c:pt idx="6384">
                  <c:v>1.0284613505964354E-3</c:v>
                </c:pt>
                <c:pt idx="6385">
                  <c:v>1.0379059687147419E-3</c:v>
                </c:pt>
                <c:pt idx="6386">
                  <c:v>1.0384368394401415E-3</c:v>
                </c:pt>
                <c:pt idx="6387">
                  <c:v>1.0303674121844128E-3</c:v>
                </c:pt>
                <c:pt idx="6388">
                  <c:v>1.0161025057791172E-3</c:v>
                </c:pt>
                <c:pt idx="6389">
                  <c:v>1.0128294052534311E-3</c:v>
                </c:pt>
                <c:pt idx="6390">
                  <c:v>1.00179354988265E-3</c:v>
                </c:pt>
                <c:pt idx="6391">
                  <c:v>1.0137180148908273E-3</c:v>
                </c:pt>
                <c:pt idx="6392">
                  <c:v>1.0184913804497612E-3</c:v>
                </c:pt>
                <c:pt idx="6393">
                  <c:v>1.0141790795847793E-3</c:v>
                </c:pt>
                <c:pt idx="6394">
                  <c:v>1.0318230799346692E-3</c:v>
                </c:pt>
                <c:pt idx="6395">
                  <c:v>1.0438632499227098E-3</c:v>
                </c:pt>
                <c:pt idx="6396">
                  <c:v>1.0477099441349863E-3</c:v>
                </c:pt>
                <c:pt idx="6397">
                  <c:v>1.04081346289419E-3</c:v>
                </c:pt>
                <c:pt idx="6398">
                  <c:v>1.0253221719503111E-3</c:v>
                </c:pt>
                <c:pt idx="6399">
                  <c:v>1.0069011737258999E-3</c:v>
                </c:pt>
                <c:pt idx="6400">
                  <c:v>9.9652210491765368E-4</c:v>
                </c:pt>
                <c:pt idx="6401">
                  <c:v>9.9436221574578576E-4</c:v>
                </c:pt>
                <c:pt idx="6402">
                  <c:v>9.9132900165985432E-4</c:v>
                </c:pt>
                <c:pt idx="6403">
                  <c:v>9.8692162124766462E-4</c:v>
                </c:pt>
                <c:pt idx="6404">
                  <c:v>9.7425453726497125E-4</c:v>
                </c:pt>
                <c:pt idx="6405">
                  <c:v>9.5505400882095785E-4</c:v>
                </c:pt>
                <c:pt idx="6406">
                  <c:v>9.2944165683431863E-4</c:v>
                </c:pt>
                <c:pt idx="6407">
                  <c:v>8.9332292398780532E-4</c:v>
                </c:pt>
                <c:pt idx="6408">
                  <c:v>8.6753818695116088E-4</c:v>
                </c:pt>
                <c:pt idx="6409">
                  <c:v>8.3935245229842812E-4</c:v>
                </c:pt>
                <c:pt idx="6410">
                  <c:v>8.0707074006756518E-4</c:v>
                </c:pt>
                <c:pt idx="6411">
                  <c:v>7.7569349682577826E-4</c:v>
                </c:pt>
                <c:pt idx="6412">
                  <c:v>7.3812433084482793E-4</c:v>
                </c:pt>
                <c:pt idx="6413">
                  <c:v>6.969690381946037E-4</c:v>
                </c:pt>
                <c:pt idx="6414">
                  <c:v>6.5195834627971368E-4</c:v>
                </c:pt>
                <c:pt idx="6415">
                  <c:v>6.2418735225885024E-4</c:v>
                </c:pt>
                <c:pt idx="6416">
                  <c:v>5.9169540415821194E-4</c:v>
                </c:pt>
                <c:pt idx="6417">
                  <c:v>5.5151943934958307E-4</c:v>
                </c:pt>
                <c:pt idx="6418">
                  <c:v>5.0663536644303809E-4</c:v>
                </c:pt>
                <c:pt idx="6419">
                  <c:v>4.876698053164788E-4</c:v>
                </c:pt>
                <c:pt idx="6420">
                  <c:v>4.6576674950738882E-4</c:v>
                </c:pt>
                <c:pt idx="6421">
                  <c:v>4.5911445148471983E-4</c:v>
                </c:pt>
                <c:pt idx="6422">
                  <c:v>4.5037899579075408E-4</c:v>
                </c:pt>
                <c:pt idx="6423">
                  <c:v>4.395810638446818E-4</c:v>
                </c:pt>
                <c:pt idx="6424">
                  <c:v>4.390026706089724E-4</c:v>
                </c:pt>
                <c:pt idx="6425">
                  <c:v>4.4008694243277203E-4</c:v>
                </c:pt>
                <c:pt idx="6426">
                  <c:v>4.4293880244392569E-4</c:v>
                </c:pt>
                <c:pt idx="6427">
                  <c:v>4.421398693367961E-4</c:v>
                </c:pt>
                <c:pt idx="6428">
                  <c:v>4.4054045111813195E-4</c:v>
                </c:pt>
                <c:pt idx="6429">
                  <c:v>4.3795587416873785E-4</c:v>
                </c:pt>
                <c:pt idx="6430">
                  <c:v>4.3438373065114353E-4</c:v>
                </c:pt>
                <c:pt idx="6431">
                  <c:v>4.3254529541371356E-4</c:v>
                </c:pt>
                <c:pt idx="6432">
                  <c:v>4.4960641702327341E-4</c:v>
                </c:pt>
                <c:pt idx="6433">
                  <c:v>4.6660101124417397E-4</c:v>
                </c:pt>
                <c:pt idx="6434">
                  <c:v>4.817752474147034E-4</c:v>
                </c:pt>
                <c:pt idx="6435">
                  <c:v>5.0089218691469917E-4</c:v>
                </c:pt>
                <c:pt idx="6436">
                  <c:v>5.2356515291553747E-4</c:v>
                </c:pt>
                <c:pt idx="6437">
                  <c:v>5.4615808563937931E-4</c:v>
                </c:pt>
                <c:pt idx="6438">
                  <c:v>5.6293483501609377E-4</c:v>
                </c:pt>
                <c:pt idx="6439">
                  <c:v>5.750713750571246E-4</c:v>
                </c:pt>
                <c:pt idx="6440">
                  <c:v>5.8717745548171434E-4</c:v>
                </c:pt>
                <c:pt idx="6441">
                  <c:v>5.9487105540034801E-4</c:v>
                </c:pt>
                <c:pt idx="6442">
                  <c:v>6.0049387246479519E-4</c:v>
                </c:pt>
                <c:pt idx="6443">
                  <c:v>6.0398966968161602E-4</c:v>
                </c:pt>
                <c:pt idx="6444">
                  <c:v>6.0541446123209307E-4</c:v>
                </c:pt>
                <c:pt idx="6445">
                  <c:v>6.0493758093392114E-4</c:v>
                </c:pt>
                <c:pt idx="6446">
                  <c:v>6.0243924275139448E-4</c:v>
                </c:pt>
                <c:pt idx="6447">
                  <c:v>6.1881142980041871E-4</c:v>
                </c:pt>
                <c:pt idx="6448">
                  <c:v>6.3286644528913244E-4</c:v>
                </c:pt>
                <c:pt idx="6449">
                  <c:v>6.4542969118721325E-4</c:v>
                </c:pt>
                <c:pt idx="6450">
                  <c:v>6.5420558616345907E-4</c:v>
                </c:pt>
                <c:pt idx="6451">
                  <c:v>6.8707290761523541E-4</c:v>
                </c:pt>
                <c:pt idx="6452">
                  <c:v>7.1363217757411325E-4</c:v>
                </c:pt>
                <c:pt idx="6453">
                  <c:v>7.4653535885201234E-4</c:v>
                </c:pt>
                <c:pt idx="6454">
                  <c:v>7.7278137207507014E-4</c:v>
                </c:pt>
                <c:pt idx="6455">
                  <c:v>7.9307347072759789E-4</c:v>
                </c:pt>
                <c:pt idx="6456">
                  <c:v>8.2107263704100149E-4</c:v>
                </c:pt>
                <c:pt idx="6457">
                  <c:v>8.4019019230566802E-4</c:v>
                </c:pt>
                <c:pt idx="6458">
                  <c:v>8.5054400656030206E-4</c:v>
                </c:pt>
                <c:pt idx="6459">
                  <c:v>8.5499695491489847E-4</c:v>
                </c:pt>
                <c:pt idx="6460">
                  <c:v>8.5389349169588593E-4</c:v>
                </c:pt>
                <c:pt idx="6461">
                  <c:v>8.4776854741080163E-4</c:v>
                </c:pt>
                <c:pt idx="6462">
                  <c:v>8.5095726651774196E-4</c:v>
                </c:pt>
                <c:pt idx="6463">
                  <c:v>8.4987884219425063E-4</c:v>
                </c:pt>
                <c:pt idx="6464">
                  <c:v>8.5599522165834079E-4</c:v>
                </c:pt>
                <c:pt idx="6465">
                  <c:v>8.6155388795272755E-4</c:v>
                </c:pt>
                <c:pt idx="6466">
                  <c:v>8.6462333690225123E-4</c:v>
                </c:pt>
                <c:pt idx="6467">
                  <c:v>8.6589272452927094E-4</c:v>
                </c:pt>
                <c:pt idx="6468">
                  <c:v>8.5898993939554746E-4</c:v>
                </c:pt>
                <c:pt idx="6469">
                  <c:v>8.4781518988471952E-4</c:v>
                </c:pt>
                <c:pt idx="6470">
                  <c:v>8.3255397174041381E-4</c:v>
                </c:pt>
                <c:pt idx="6471">
                  <c:v>8.1279950300915994E-4</c:v>
                </c:pt>
                <c:pt idx="6472">
                  <c:v>7.8847389861330674E-4</c:v>
                </c:pt>
                <c:pt idx="6473">
                  <c:v>7.5883509191328571E-4</c:v>
                </c:pt>
                <c:pt idx="6474">
                  <c:v>7.2329603601012772E-4</c:v>
                </c:pt>
                <c:pt idx="6475">
                  <c:v>6.8115913415504349E-4</c:v>
                </c:pt>
                <c:pt idx="6476">
                  <c:v>6.3292231490969658E-4</c:v>
                </c:pt>
                <c:pt idx="6477">
                  <c:v>6.1117829481436377E-4</c:v>
                </c:pt>
                <c:pt idx="6478">
                  <c:v>5.9174817106165672E-4</c:v>
                </c:pt>
                <c:pt idx="6479">
                  <c:v>5.7501188549568096E-4</c:v>
                </c:pt>
                <c:pt idx="6480">
                  <c:v>5.6074222818618808E-4</c:v>
                </c:pt>
                <c:pt idx="6481">
                  <c:v>5.734402790040533E-4</c:v>
                </c:pt>
                <c:pt idx="6482">
                  <c:v>5.8111940040017943E-4</c:v>
                </c:pt>
                <c:pt idx="6483">
                  <c:v>6.1424242947303535E-4</c:v>
                </c:pt>
                <c:pt idx="6484">
                  <c:v>6.4088423696271387E-4</c:v>
                </c:pt>
                <c:pt idx="6485">
                  <c:v>6.6196588634398392E-4</c:v>
                </c:pt>
                <c:pt idx="6486">
                  <c:v>6.8709497689039211E-4</c:v>
                </c:pt>
                <c:pt idx="6487">
                  <c:v>7.0801020157684855E-4</c:v>
                </c:pt>
                <c:pt idx="6488">
                  <c:v>7.2290259515304771E-4</c:v>
                </c:pt>
                <c:pt idx="6489">
                  <c:v>7.3412420683918549E-4</c:v>
                </c:pt>
                <c:pt idx="6490">
                  <c:v>7.4180529909326904E-4</c:v>
                </c:pt>
                <c:pt idx="6491">
                  <c:v>7.4371108437789159E-4</c:v>
                </c:pt>
                <c:pt idx="6492">
                  <c:v>7.4451233340024764E-4</c:v>
                </c:pt>
                <c:pt idx="6493">
                  <c:v>7.4185086898295651E-4</c:v>
                </c:pt>
                <c:pt idx="6494">
                  <c:v>7.4720117900653482E-4</c:v>
                </c:pt>
                <c:pt idx="6495">
                  <c:v>7.5223147910284649E-4</c:v>
                </c:pt>
                <c:pt idx="6496">
                  <c:v>7.5265951851541532E-4</c:v>
                </c:pt>
                <c:pt idx="6497">
                  <c:v>7.5029259473188478E-4</c:v>
                </c:pt>
                <c:pt idx="6498">
                  <c:v>7.4283361527680361E-4</c:v>
                </c:pt>
                <c:pt idx="6499">
                  <c:v>7.3227219547491703E-4</c:v>
                </c:pt>
                <c:pt idx="6500">
                  <c:v>7.1847251347970131E-4</c:v>
                </c:pt>
                <c:pt idx="6501">
                  <c:v>7.0137218277982818E-4</c:v>
                </c:pt>
                <c:pt idx="6502">
                  <c:v>6.8068982390562488E-4</c:v>
                </c:pt>
                <c:pt idx="6503">
                  <c:v>6.5574714400054807E-4</c:v>
                </c:pt>
                <c:pt idx="6504">
                  <c:v>6.2660817607659445E-4</c:v>
                </c:pt>
                <c:pt idx="6505">
                  <c:v>5.9236601270973982E-4</c:v>
                </c:pt>
                <c:pt idx="6506">
                  <c:v>5.5580372881992412E-4</c:v>
                </c:pt>
                <c:pt idx="6507">
                  <c:v>5.1688785325531813E-4</c:v>
                </c:pt>
                <c:pt idx="6508">
                  <c:v>4.8352605843090466E-4</c:v>
                </c:pt>
                <c:pt idx="6509">
                  <c:v>4.6113771543398351E-4</c:v>
                </c:pt>
                <c:pt idx="6510">
                  <c:v>4.8477378952539718E-4</c:v>
                </c:pt>
                <c:pt idx="6511">
                  <c:v>5.3186657116661637E-4</c:v>
                </c:pt>
                <c:pt idx="6512">
                  <c:v>5.8955573602985779E-4</c:v>
                </c:pt>
                <c:pt idx="6513">
                  <c:v>6.602850708242045E-4</c:v>
                </c:pt>
                <c:pt idx="6514">
                  <c:v>7.3363867912357226E-4</c:v>
                </c:pt>
                <c:pt idx="6515">
                  <c:v>8.1260432092501614E-4</c:v>
                </c:pt>
                <c:pt idx="6516">
                  <c:v>8.7803718298953717E-4</c:v>
                </c:pt>
                <c:pt idx="6517">
                  <c:v>9.3301153071663132E-4</c:v>
                </c:pt>
                <c:pt idx="6518">
                  <c:v>9.7906162937075043E-4</c:v>
                </c:pt>
                <c:pt idx="6519">
                  <c:v>1.0174663292260059E-3</c:v>
                </c:pt>
                <c:pt idx="6520">
                  <c:v>1.0518764429837668E-3</c:v>
                </c:pt>
                <c:pt idx="6521">
                  <c:v>1.0795186257497493E-3</c:v>
                </c:pt>
                <c:pt idx="6522">
                  <c:v>1.098981115934737E-3</c:v>
                </c:pt>
                <c:pt idx="6523">
                  <c:v>1.1149898019545508E-3</c:v>
                </c:pt>
                <c:pt idx="6524">
                  <c:v>1.1279349768102079E-3</c:v>
                </c:pt>
                <c:pt idx="6525">
                  <c:v>1.1393401564248667E-3</c:v>
                </c:pt>
                <c:pt idx="6526">
                  <c:v>1.1472317751931736E-3</c:v>
                </c:pt>
                <c:pt idx="6527">
                  <c:v>1.162322776129948E-3</c:v>
                </c:pt>
                <c:pt idx="6528">
                  <c:v>1.1773851691628907E-3</c:v>
                </c:pt>
                <c:pt idx="6529">
                  <c:v>1.1967923620825854E-3</c:v>
                </c:pt>
                <c:pt idx="6530">
                  <c:v>1.2073377559053517E-3</c:v>
                </c:pt>
                <c:pt idx="6531">
                  <c:v>1.2094837637060261E-3</c:v>
                </c:pt>
                <c:pt idx="6532">
                  <c:v>1.2381725806264034E-3</c:v>
                </c:pt>
                <c:pt idx="6533">
                  <c:v>1.2541923469763492E-3</c:v>
                </c:pt>
                <c:pt idx="6534">
                  <c:v>1.2770266547523724E-3</c:v>
                </c:pt>
                <c:pt idx="6535">
                  <c:v>1.2887044892360157E-3</c:v>
                </c:pt>
                <c:pt idx="6536">
                  <c:v>1.3085140826555833E-3</c:v>
                </c:pt>
                <c:pt idx="6537">
                  <c:v>1.3119403597349174E-3</c:v>
                </c:pt>
                <c:pt idx="6538">
                  <c:v>1.3344752727399659E-3</c:v>
                </c:pt>
                <c:pt idx="6539">
                  <c:v>1.3489316393110197E-3</c:v>
                </c:pt>
                <c:pt idx="6540">
                  <c:v>1.3962232039630969E-3</c:v>
                </c:pt>
                <c:pt idx="6541">
                  <c:v>1.4459704508176731E-3</c:v>
                </c:pt>
                <c:pt idx="6542">
                  <c:v>1.490742482710126E-3</c:v>
                </c:pt>
                <c:pt idx="6543">
                  <c:v>1.5300603600344484E-3</c:v>
                </c:pt>
                <c:pt idx="6544">
                  <c:v>1.5668281002479501E-3</c:v>
                </c:pt>
                <c:pt idx="6545">
                  <c:v>1.6035451514782929E-3</c:v>
                </c:pt>
                <c:pt idx="6546">
                  <c:v>1.6641556291911988E-3</c:v>
                </c:pt>
                <c:pt idx="6547">
                  <c:v>1.709851899270786E-3</c:v>
                </c:pt>
                <c:pt idx="6548">
                  <c:v>1.7415186891177425E-3</c:v>
                </c:pt>
                <c:pt idx="6549">
                  <c:v>1.7598768163849779E-3</c:v>
                </c:pt>
                <c:pt idx="6550">
                  <c:v>1.7699986570245492E-3</c:v>
                </c:pt>
                <c:pt idx="6551">
                  <c:v>1.767465491866668E-3</c:v>
                </c:pt>
                <c:pt idx="6552">
                  <c:v>1.7479248530912817E-3</c:v>
                </c:pt>
                <c:pt idx="6553">
                  <c:v>1.7176429405517946E-3</c:v>
                </c:pt>
                <c:pt idx="6554">
                  <c:v>1.6903346647963056E-3</c:v>
                </c:pt>
                <c:pt idx="6555">
                  <c:v>1.6819301336922093E-3</c:v>
                </c:pt>
                <c:pt idx="6556">
                  <c:v>1.6574895690637077E-3</c:v>
                </c:pt>
                <c:pt idx="6557">
                  <c:v>1.6414446898820763E-3</c:v>
                </c:pt>
                <c:pt idx="6558">
                  <c:v>1.6160258227800517E-3</c:v>
                </c:pt>
                <c:pt idx="6559">
                  <c:v>1.5874995299522757E-3</c:v>
                </c:pt>
                <c:pt idx="6560">
                  <c:v>1.5418582677988926E-3</c:v>
                </c:pt>
                <c:pt idx="6561">
                  <c:v>1.4938445309463737E-3</c:v>
                </c:pt>
                <c:pt idx="6562">
                  <c:v>1.5120825183713889E-3</c:v>
                </c:pt>
                <c:pt idx="6563">
                  <c:v>1.5217891096116593E-3</c:v>
                </c:pt>
                <c:pt idx="6564">
                  <c:v>1.5453676906227842E-3</c:v>
                </c:pt>
                <c:pt idx="6565">
                  <c:v>1.5632048497128742E-3</c:v>
                </c:pt>
                <c:pt idx="6566">
                  <c:v>1.608890826866444E-3</c:v>
                </c:pt>
                <c:pt idx="6567">
                  <c:v>1.6540770375079704E-3</c:v>
                </c:pt>
                <c:pt idx="6568">
                  <c:v>1.7065735779109221E-3</c:v>
                </c:pt>
                <c:pt idx="6569">
                  <c:v>1.7500224133882749E-3</c:v>
                </c:pt>
                <c:pt idx="6570">
                  <c:v>1.7888240900472943E-3</c:v>
                </c:pt>
                <c:pt idx="6571">
                  <c:v>1.8159368585013757E-3</c:v>
                </c:pt>
                <c:pt idx="6572">
                  <c:v>1.8283462759116703E-3</c:v>
                </c:pt>
                <c:pt idx="6573">
                  <c:v>1.8264906520902404E-3</c:v>
                </c:pt>
                <c:pt idx="6574">
                  <c:v>1.8172225675199799E-3</c:v>
                </c:pt>
                <c:pt idx="6575">
                  <c:v>1.7959532563744862E-3</c:v>
                </c:pt>
                <c:pt idx="6576">
                  <c:v>1.7933550786581776E-3</c:v>
                </c:pt>
                <c:pt idx="6577">
                  <c:v>1.7838176753364643E-3</c:v>
                </c:pt>
                <c:pt idx="6578">
                  <c:v>1.7723473468450298E-3</c:v>
                </c:pt>
                <c:pt idx="6579">
                  <c:v>1.748037472400366E-3</c:v>
                </c:pt>
                <c:pt idx="6580">
                  <c:v>1.7148779504835691E-3</c:v>
                </c:pt>
                <c:pt idx="6581">
                  <c:v>1.6814508694396164E-3</c:v>
                </c:pt>
                <c:pt idx="6582">
                  <c:v>1.6287073164895616E-3</c:v>
                </c:pt>
                <c:pt idx="6583">
                  <c:v>1.5576739374319273E-3</c:v>
                </c:pt>
                <c:pt idx="6584">
                  <c:v>1.4898842911580054E-3</c:v>
                </c:pt>
                <c:pt idx="6585">
                  <c:v>1.4479083639221872E-3</c:v>
                </c:pt>
                <c:pt idx="6586">
                  <c:v>1.3924589822213566E-3</c:v>
                </c:pt>
                <c:pt idx="6587">
                  <c:v>1.3350245188234278E-3</c:v>
                </c:pt>
                <c:pt idx="6588">
                  <c:v>1.2648038130993176E-3</c:v>
                </c:pt>
                <c:pt idx="6589">
                  <c:v>1.1868142832034032E-3</c:v>
                </c:pt>
                <c:pt idx="6590">
                  <c:v>1.0871851160494852E-3</c:v>
                </c:pt>
                <c:pt idx="6591">
                  <c:v>9.9234660905926121E-4</c:v>
                </c:pt>
                <c:pt idx="6592">
                  <c:v>9.4045304668244106E-4</c:v>
                </c:pt>
                <c:pt idx="6593">
                  <c:v>8.9009251769728542E-4</c:v>
                </c:pt>
                <c:pt idx="6594">
                  <c:v>8.4356682092060799E-4</c:v>
                </c:pt>
                <c:pt idx="6595">
                  <c:v>8.028597711355435E-4</c:v>
                </c:pt>
                <c:pt idx="6596">
                  <c:v>7.8504124026277159E-4</c:v>
                </c:pt>
                <c:pt idx="6597">
                  <c:v>7.9242599764862379E-4</c:v>
                </c:pt>
                <c:pt idx="6598">
                  <c:v>7.9980048312658239E-4</c:v>
                </c:pt>
                <c:pt idx="6599">
                  <c:v>8.0660138258917616E-4</c:v>
                </c:pt>
                <c:pt idx="6600">
                  <c:v>8.3891480096848236E-4</c:v>
                </c:pt>
                <c:pt idx="6601">
                  <c:v>8.7805476431083063E-4</c:v>
                </c:pt>
                <c:pt idx="6602">
                  <c:v>9.1651900549092572E-4</c:v>
                </c:pt>
                <c:pt idx="6603">
                  <c:v>9.4220515420159279E-4</c:v>
                </c:pt>
                <c:pt idx="6604">
                  <c:v>9.7207077099992223E-4</c:v>
                </c:pt>
                <c:pt idx="6605">
                  <c:v>1.0036968303872328E-3</c:v>
                </c:pt>
                <c:pt idx="6606">
                  <c:v>1.0303667592653678E-3</c:v>
                </c:pt>
                <c:pt idx="6607">
                  <c:v>1.0511510238124079E-3</c:v>
                </c:pt>
                <c:pt idx="6608">
                  <c:v>1.0738467171421905E-3</c:v>
                </c:pt>
                <c:pt idx="6609">
                  <c:v>1.0881494261108632E-3</c:v>
                </c:pt>
                <c:pt idx="6610">
                  <c:v>1.0966883916751684E-3</c:v>
                </c:pt>
                <c:pt idx="6611">
                  <c:v>1.1854035399465562E-3</c:v>
                </c:pt>
                <c:pt idx="6612">
                  <c:v>1.2565161657300341E-3</c:v>
                </c:pt>
                <c:pt idx="6613">
                  <c:v>1.3129126150663859E-3</c:v>
                </c:pt>
                <c:pt idx="6614">
                  <c:v>1.3566406673319483E-3</c:v>
                </c:pt>
                <c:pt idx="6615">
                  <c:v>1.3916286332713655E-3</c:v>
                </c:pt>
                <c:pt idx="6616">
                  <c:v>1.4176596286726638E-3</c:v>
                </c:pt>
                <c:pt idx="6617">
                  <c:v>1.4327005093875049E-3</c:v>
                </c:pt>
                <c:pt idx="6618">
                  <c:v>1.4537648187033863E-3</c:v>
                </c:pt>
                <c:pt idx="6619">
                  <c:v>1.4763508533787379E-3</c:v>
                </c:pt>
                <c:pt idx="6620">
                  <c:v>1.4882898142351726E-3</c:v>
                </c:pt>
                <c:pt idx="6621">
                  <c:v>1.492011965422527E-3</c:v>
                </c:pt>
                <c:pt idx="6622">
                  <c:v>1.5007605504025283E-3</c:v>
                </c:pt>
                <c:pt idx="6623">
                  <c:v>1.4972232951512799E-3</c:v>
                </c:pt>
                <c:pt idx="6624">
                  <c:v>1.4765472121805161E-3</c:v>
                </c:pt>
                <c:pt idx="6625">
                  <c:v>1.4457050634843183E-3</c:v>
                </c:pt>
                <c:pt idx="6626">
                  <c:v>1.4025323201817205E-3</c:v>
                </c:pt>
                <c:pt idx="6627">
                  <c:v>1.3622726700341238E-3</c:v>
                </c:pt>
                <c:pt idx="6628">
                  <c:v>1.3169649779258355E-3</c:v>
                </c:pt>
                <c:pt idx="6629">
                  <c:v>1.2659902886608964E-3</c:v>
                </c:pt>
                <c:pt idx="6630">
                  <c:v>1.234560425332068E-3</c:v>
                </c:pt>
                <c:pt idx="6631">
                  <c:v>1.2310215684567334E-3</c:v>
                </c:pt>
                <c:pt idx="6632">
                  <c:v>1.2313656146691601E-3</c:v>
                </c:pt>
                <c:pt idx="6633">
                  <c:v>1.2271000340779771E-3</c:v>
                </c:pt>
                <c:pt idx="6634">
                  <c:v>1.2185163094983078E-3</c:v>
                </c:pt>
                <c:pt idx="6635">
                  <c:v>1.2089539696804627E-3</c:v>
                </c:pt>
                <c:pt idx="6636">
                  <c:v>1.1938235380806175E-3</c:v>
                </c:pt>
                <c:pt idx="6637">
                  <c:v>1.1675191274352706E-3</c:v>
                </c:pt>
                <c:pt idx="6638">
                  <c:v>1.13362868054097E-3</c:v>
                </c:pt>
                <c:pt idx="6639">
                  <c:v>1.0887376561641569E-3</c:v>
                </c:pt>
                <c:pt idx="6640">
                  <c:v>1.0285272316380508E-3</c:v>
                </c:pt>
                <c:pt idx="6641">
                  <c:v>1.0336163867296377E-3</c:v>
                </c:pt>
                <c:pt idx="6642">
                  <c:v>1.0322826273749361E-3</c:v>
                </c:pt>
                <c:pt idx="6643">
                  <c:v>1.0309424748106539E-3</c:v>
                </c:pt>
                <c:pt idx="6644">
                  <c:v>1.0203470066851321E-3</c:v>
                </c:pt>
                <c:pt idx="6645">
                  <c:v>1.0054896886867208E-3</c:v>
                </c:pt>
                <c:pt idx="6646">
                  <c:v>9.8601902346834042E-4</c:v>
                </c:pt>
                <c:pt idx="6647">
                  <c:v>9.5924591637974027E-4</c:v>
                </c:pt>
                <c:pt idx="6648">
                  <c:v>9.503334070756857E-4</c:v>
                </c:pt>
                <c:pt idx="6649">
                  <c:v>9.3746993849048196E-4</c:v>
                </c:pt>
                <c:pt idx="6650">
                  <c:v>9.4489373945217531E-4</c:v>
                </c:pt>
                <c:pt idx="6651">
                  <c:v>9.4588425848202639E-4</c:v>
                </c:pt>
                <c:pt idx="6652">
                  <c:v>9.5674912370358786E-4</c:v>
                </c:pt>
                <c:pt idx="6653">
                  <c:v>9.6052823859081712E-4</c:v>
                </c:pt>
                <c:pt idx="6654">
                  <c:v>9.5473483586265529E-4</c:v>
                </c:pt>
                <c:pt idx="6655">
                  <c:v>9.4403934183580991E-4</c:v>
                </c:pt>
                <c:pt idx="6656">
                  <c:v>9.2260477324648013E-4</c:v>
                </c:pt>
                <c:pt idx="6657">
                  <c:v>8.9536048632213002E-4</c:v>
                </c:pt>
                <c:pt idx="6658">
                  <c:v>8.6252339494959898E-4</c:v>
                </c:pt>
                <c:pt idx="6659">
                  <c:v>8.3374074473212495E-4</c:v>
                </c:pt>
                <c:pt idx="6660">
                  <c:v>7.9668869849411047E-4</c:v>
                </c:pt>
                <c:pt idx="6661">
                  <c:v>7.8536538872905958E-4</c:v>
                </c:pt>
                <c:pt idx="6662">
                  <c:v>7.7978017522217465E-4</c:v>
                </c:pt>
                <c:pt idx="6663">
                  <c:v>7.9952888313824491E-4</c:v>
                </c:pt>
                <c:pt idx="6664">
                  <c:v>8.4668513560207071E-4</c:v>
                </c:pt>
                <c:pt idx="6665">
                  <c:v>8.9645274837198282E-4</c:v>
                </c:pt>
                <c:pt idx="6666">
                  <c:v>9.9174730661639315E-4</c:v>
                </c:pt>
                <c:pt idx="6667">
                  <c:v>1.0668419643048166E-3</c:v>
                </c:pt>
                <c:pt idx="6668">
                  <c:v>1.1298573827027722E-3</c:v>
                </c:pt>
                <c:pt idx="6669">
                  <c:v>1.1813605335789894E-3</c:v>
                </c:pt>
                <c:pt idx="6670">
                  <c:v>1.221056503381026E-3</c:v>
                </c:pt>
                <c:pt idx="6671">
                  <c:v>1.252184964521848E-3</c:v>
                </c:pt>
                <c:pt idx="6672">
                  <c:v>1.2735478287063966E-3</c:v>
                </c:pt>
                <c:pt idx="6673">
                  <c:v>1.2920408449030951E-3</c:v>
                </c:pt>
                <c:pt idx="6674">
                  <c:v>1.3244751606517457E-3</c:v>
                </c:pt>
                <c:pt idx="6675">
                  <c:v>1.3481017200787861E-3</c:v>
                </c:pt>
                <c:pt idx="6676">
                  <c:v>1.3681400772527046E-3</c:v>
                </c:pt>
                <c:pt idx="6677">
                  <c:v>1.374139486240757E-3</c:v>
                </c:pt>
                <c:pt idx="6678">
                  <c:v>1.3786996318888294E-3</c:v>
                </c:pt>
                <c:pt idx="6679">
                  <c:v>1.3731012502757672E-3</c:v>
                </c:pt>
                <c:pt idx="6680">
                  <c:v>1.3822321111191093E-3</c:v>
                </c:pt>
                <c:pt idx="6681">
                  <c:v>1.3839163010299872E-3</c:v>
                </c:pt>
                <c:pt idx="6682">
                  <c:v>1.3783695968595197E-3</c:v>
                </c:pt>
                <c:pt idx="6683">
                  <c:v>1.3651768303070883E-3</c:v>
                </c:pt>
                <c:pt idx="6684">
                  <c:v>1.3442152574942386E-3</c:v>
                </c:pt>
                <c:pt idx="6685">
                  <c:v>1.32300605792319E-3</c:v>
                </c:pt>
                <c:pt idx="6686">
                  <c:v>1.3046749091610744E-3</c:v>
                </c:pt>
                <c:pt idx="6687">
                  <c:v>1.2821114905256297E-3</c:v>
                </c:pt>
                <c:pt idx="6688">
                  <c:v>1.2482290755005659E-3</c:v>
                </c:pt>
                <c:pt idx="6689">
                  <c:v>1.2060806109535766E-3</c:v>
                </c:pt>
                <c:pt idx="6690">
                  <c:v>1.1497679140149138E-3</c:v>
                </c:pt>
                <c:pt idx="6691">
                  <c:v>1.0813125935424019E-3</c:v>
                </c:pt>
                <c:pt idx="6692">
                  <c:v>1.0094962669607483E-3</c:v>
                </c:pt>
                <c:pt idx="6693">
                  <c:v>9.5598457702613488E-4</c:v>
                </c:pt>
                <c:pt idx="6694">
                  <c:v>9.2718280740377527E-4</c:v>
                </c:pt>
                <c:pt idx="6695">
                  <c:v>9.1358608405757685E-4</c:v>
                </c:pt>
                <c:pt idx="6696">
                  <c:v>9.6081382302531633E-4</c:v>
                </c:pt>
                <c:pt idx="6697">
                  <c:v>1.0035099916635949E-3</c:v>
                </c:pt>
                <c:pt idx="6698">
                  <c:v>1.0356972880750167E-3</c:v>
                </c:pt>
                <c:pt idx="6699">
                  <c:v>1.0557509260361623E-3</c:v>
                </c:pt>
                <c:pt idx="6700">
                  <c:v>1.0673414614080882E-3</c:v>
                </c:pt>
                <c:pt idx="6701">
                  <c:v>1.0706165981183404E-3</c:v>
                </c:pt>
                <c:pt idx="6702">
                  <c:v>1.0656212636521805E-3</c:v>
                </c:pt>
                <c:pt idx="6703">
                  <c:v>1.0523398994763877E-3</c:v>
                </c:pt>
                <c:pt idx="6704">
                  <c:v>1.0583364310725251E-3</c:v>
                </c:pt>
                <c:pt idx="6705">
                  <c:v>1.0693775737228061E-3</c:v>
                </c:pt>
                <c:pt idx="6706">
                  <c:v>1.0871118917841482E-3</c:v>
                </c:pt>
                <c:pt idx="6707">
                  <c:v>1.0960237838969909E-3</c:v>
                </c:pt>
                <c:pt idx="6708">
                  <c:v>1.098073963265816E-3</c:v>
                </c:pt>
                <c:pt idx="6709">
                  <c:v>1.0976689144280103E-3</c:v>
                </c:pt>
                <c:pt idx="6710">
                  <c:v>1.0966499725884389E-3</c:v>
                </c:pt>
                <c:pt idx="6711">
                  <c:v>1.0899303826414294E-3</c:v>
                </c:pt>
                <c:pt idx="6712">
                  <c:v>1.0748973379962139E-3</c:v>
                </c:pt>
                <c:pt idx="6713">
                  <c:v>1.0699455372102486E-3</c:v>
                </c:pt>
                <c:pt idx="6714">
                  <c:v>1.0540939229350347E-3</c:v>
                </c:pt>
                <c:pt idx="6715">
                  <c:v>1.0361736838442528E-3</c:v>
                </c:pt>
                <c:pt idx="6716">
                  <c:v>1.0255879087975111E-3</c:v>
                </c:pt>
                <c:pt idx="6717">
                  <c:v>1.0146751653221208E-3</c:v>
                </c:pt>
                <c:pt idx="6718">
                  <c:v>9.9574697682994467E-4</c:v>
                </c:pt>
                <c:pt idx="6719">
                  <c:v>9.7424703204978375E-4</c:v>
                </c:pt>
                <c:pt idx="6720">
                  <c:v>9.4445892339110448E-4</c:v>
                </c:pt>
                <c:pt idx="6721">
                  <c:v>9.1428362749582115E-4</c:v>
                </c:pt>
                <c:pt idx="6722">
                  <c:v>9.2685079297730232E-4</c:v>
                </c:pt>
                <c:pt idx="6723">
                  <c:v>9.4711017198135638E-4</c:v>
                </c:pt>
                <c:pt idx="6724">
                  <c:v>9.6144892530776504E-4</c:v>
                </c:pt>
                <c:pt idx="6725">
                  <c:v>9.8128420384798408E-4</c:v>
                </c:pt>
                <c:pt idx="6726">
                  <c:v>1.0182623394571211E-3</c:v>
                </c:pt>
                <c:pt idx="6727">
                  <c:v>1.0503332648834599E-3</c:v>
                </c:pt>
                <c:pt idx="6728">
                  <c:v>1.0744471195957052E-3</c:v>
                </c:pt>
                <c:pt idx="6729">
                  <c:v>1.0963177014903327E-3</c:v>
                </c:pt>
                <c:pt idx="6730">
                  <c:v>1.10993595246685E-3</c:v>
                </c:pt>
                <c:pt idx="6731">
                  <c:v>1.1228087015540788E-3</c:v>
                </c:pt>
                <c:pt idx="6732">
                  <c:v>1.1269803692020382E-3</c:v>
                </c:pt>
                <c:pt idx="6733">
                  <c:v>1.1273231875487705E-3</c:v>
                </c:pt>
                <c:pt idx="6734">
                  <c:v>1.1214137492711008E-3</c:v>
                </c:pt>
                <c:pt idx="6735">
                  <c:v>1.1213650199768371E-3</c:v>
                </c:pt>
                <c:pt idx="6736">
                  <c:v>1.1227257983736261E-3</c:v>
                </c:pt>
                <c:pt idx="6737">
                  <c:v>1.1142037270105085E-3</c:v>
                </c:pt>
                <c:pt idx="6738">
                  <c:v>1.0978274267260243E-3</c:v>
                </c:pt>
                <c:pt idx="6739">
                  <c:v>1.0808481003922912E-3</c:v>
                </c:pt>
                <c:pt idx="6740">
                  <c:v>1.0620483151059254E-3</c:v>
                </c:pt>
                <c:pt idx="6741">
                  <c:v>1.0448808853719799E-3</c:v>
                </c:pt>
                <c:pt idx="6742">
                  <c:v>1.0431089551417132E-3</c:v>
                </c:pt>
                <c:pt idx="6743">
                  <c:v>1.0526899211922222E-3</c:v>
                </c:pt>
                <c:pt idx="6744">
                  <c:v>1.0643016393369232E-3</c:v>
                </c:pt>
                <c:pt idx="6745">
                  <c:v>1.0669917608075482E-3</c:v>
                </c:pt>
                <c:pt idx="6746">
                  <c:v>1.0609037439321869E-3</c:v>
                </c:pt>
                <c:pt idx="6747">
                  <c:v>1.0436050194013711E-3</c:v>
                </c:pt>
                <c:pt idx="6748">
                  <c:v>1.0193946401890997E-3</c:v>
                </c:pt>
                <c:pt idx="6749">
                  <c:v>9.8518677230362978E-4</c:v>
                </c:pt>
                <c:pt idx="6750">
                  <c:v>9.3983196673225514E-4</c:v>
                </c:pt>
                <c:pt idx="6751">
                  <c:v>8.9243477000105001E-4</c:v>
                </c:pt>
                <c:pt idx="6752">
                  <c:v>9.0347866789049441E-4</c:v>
                </c:pt>
                <c:pt idx="6753">
                  <c:v>9.4625330697694157E-4</c:v>
                </c:pt>
                <c:pt idx="6754">
                  <c:v>9.8208815042718687E-4</c:v>
                </c:pt>
                <c:pt idx="6755">
                  <c:v>1.0101030724688437E-3</c:v>
                </c:pt>
                <c:pt idx="6756">
                  <c:v>1.0335818756291026E-3</c:v>
                </c:pt>
                <c:pt idx="6757">
                  <c:v>1.048655338679467E-3</c:v>
                </c:pt>
                <c:pt idx="6758">
                  <c:v>1.0558769990409479E-3</c:v>
                </c:pt>
                <c:pt idx="6759">
                  <c:v>1.0624957000638059E-3</c:v>
                </c:pt>
                <c:pt idx="6760">
                  <c:v>1.0620918457221148E-3</c:v>
                </c:pt>
                <c:pt idx="6761">
                  <c:v>1.0808881929533132E-3</c:v>
                </c:pt>
                <c:pt idx="6762">
                  <c:v>1.091353149280649E-3</c:v>
                </c:pt>
                <c:pt idx="6763">
                  <c:v>1.0985463227567733E-3</c:v>
                </c:pt>
                <c:pt idx="6764">
                  <c:v>1.1075450158172563E-3</c:v>
                </c:pt>
                <c:pt idx="6765">
                  <c:v>1.1177985152768814E-3</c:v>
                </c:pt>
                <c:pt idx="6766">
                  <c:v>1.1221323592614299E-3</c:v>
                </c:pt>
                <c:pt idx="6767">
                  <c:v>1.1410449153397451E-3</c:v>
                </c:pt>
                <c:pt idx="6768">
                  <c:v>1.1568680934742458E-3</c:v>
                </c:pt>
                <c:pt idx="6769">
                  <c:v>1.1689345389801075E-3</c:v>
                </c:pt>
                <c:pt idx="6770">
                  <c:v>1.1771274392865E-3</c:v>
                </c:pt>
                <c:pt idx="6771">
                  <c:v>1.1805988207983804E-3</c:v>
                </c:pt>
                <c:pt idx="6772">
                  <c:v>1.2195341390016006E-3</c:v>
                </c:pt>
                <c:pt idx="6773">
                  <c:v>1.2574028703153442E-3</c:v>
                </c:pt>
                <c:pt idx="6774">
                  <c:v>1.327017710847842E-3</c:v>
                </c:pt>
                <c:pt idx="6775">
                  <c:v>1.4181349527110129E-3</c:v>
                </c:pt>
                <c:pt idx="6776">
                  <c:v>1.4880350619510976E-3</c:v>
                </c:pt>
                <c:pt idx="6777">
                  <c:v>1.5372509277386617E-3</c:v>
                </c:pt>
                <c:pt idx="6778">
                  <c:v>1.5717908881216181E-3</c:v>
                </c:pt>
                <c:pt idx="6779">
                  <c:v>1.590925282326899E-3</c:v>
                </c:pt>
                <c:pt idx="6780">
                  <c:v>1.5950285449308108E-3</c:v>
                </c:pt>
                <c:pt idx="6781">
                  <c:v>1.5945046027551265E-3</c:v>
                </c:pt>
                <c:pt idx="6782">
                  <c:v>1.601571596764073E-3</c:v>
                </c:pt>
                <c:pt idx="6783">
                  <c:v>1.6228007774961438E-3</c:v>
                </c:pt>
                <c:pt idx="6784">
                  <c:v>1.6336775697643842E-3</c:v>
                </c:pt>
                <c:pt idx="6785">
                  <c:v>1.642760354425051E-3</c:v>
                </c:pt>
                <c:pt idx="6786">
                  <c:v>1.6429243948914395E-3</c:v>
                </c:pt>
                <c:pt idx="6787">
                  <c:v>1.6317199967870839E-3</c:v>
                </c:pt>
                <c:pt idx="6788">
                  <c:v>1.6091168049079082E-3</c:v>
                </c:pt>
                <c:pt idx="6789">
                  <c:v>1.5763813463001493E-3</c:v>
                </c:pt>
                <c:pt idx="6790">
                  <c:v>1.5306415735610165E-3</c:v>
                </c:pt>
                <c:pt idx="6791">
                  <c:v>1.4955230628349876E-3</c:v>
                </c:pt>
                <c:pt idx="6792">
                  <c:v>1.4502736649057476E-3</c:v>
                </c:pt>
                <c:pt idx="6793">
                  <c:v>1.401167301104522E-3</c:v>
                </c:pt>
                <c:pt idx="6794">
                  <c:v>1.3533365296304533E-3</c:v>
                </c:pt>
                <c:pt idx="6795">
                  <c:v>1.2969655799582654E-3</c:v>
                </c:pt>
                <c:pt idx="6796">
                  <c:v>1.2242721453603867E-3</c:v>
                </c:pt>
                <c:pt idx="6797">
                  <c:v>1.1690963549589033E-3</c:v>
                </c:pt>
                <c:pt idx="6798">
                  <c:v>1.1099186503277631E-3</c:v>
                </c:pt>
                <c:pt idx="6799">
                  <c:v>1.0431552930398593E-3</c:v>
                </c:pt>
                <c:pt idx="6800">
                  <c:v>9.7571709384414521E-4</c:v>
                </c:pt>
                <c:pt idx="6801">
                  <c:v>8.9184023404291122E-4</c:v>
                </c:pt>
                <c:pt idx="6802">
                  <c:v>8.2483770256431578E-4</c:v>
                </c:pt>
                <c:pt idx="6803">
                  <c:v>7.5868933310164653E-4</c:v>
                </c:pt>
                <c:pt idx="6804">
                  <c:v>7.2560887847346019E-4</c:v>
                </c:pt>
                <c:pt idx="6805">
                  <c:v>7.2389685508482513E-4</c:v>
                </c:pt>
                <c:pt idx="6806">
                  <c:v>7.1875279448371787E-4</c:v>
                </c:pt>
                <c:pt idx="6807">
                  <c:v>7.1465656278705983E-4</c:v>
                </c:pt>
                <c:pt idx="6808">
                  <c:v>7.1123744444076325E-4</c:v>
                </c:pt>
                <c:pt idx="6809">
                  <c:v>7.1365142718695436E-4</c:v>
                </c:pt>
                <c:pt idx="6810">
                  <c:v>7.1077197742441432E-4</c:v>
                </c:pt>
                <c:pt idx="6811">
                  <c:v>7.0564264878778785E-4</c:v>
                </c:pt>
                <c:pt idx="6812">
                  <c:v>6.9549028805444368E-4</c:v>
                </c:pt>
                <c:pt idx="6813">
                  <c:v>6.9377854870118598E-4</c:v>
                </c:pt>
                <c:pt idx="6814">
                  <c:v>6.9237798413130346E-4</c:v>
                </c:pt>
                <c:pt idx="6815">
                  <c:v>7.0207730398755828E-4</c:v>
                </c:pt>
                <c:pt idx="6816">
                  <c:v>7.0687229964411799E-4</c:v>
                </c:pt>
                <c:pt idx="6817">
                  <c:v>7.0989325516700251E-4</c:v>
                </c:pt>
                <c:pt idx="6818">
                  <c:v>7.084985584962022E-4</c:v>
                </c:pt>
                <c:pt idx="6819">
                  <c:v>7.1562738711039727E-4</c:v>
                </c:pt>
                <c:pt idx="6820">
                  <c:v>7.2573952009232705E-4</c:v>
                </c:pt>
                <c:pt idx="6821">
                  <c:v>7.6728014826286581E-4</c:v>
                </c:pt>
                <c:pt idx="6822">
                  <c:v>8.0103562469518107E-4</c:v>
                </c:pt>
                <c:pt idx="6823">
                  <c:v>8.3759852581920388E-4</c:v>
                </c:pt>
                <c:pt idx="6824">
                  <c:v>8.7074398288756549E-4</c:v>
                </c:pt>
                <c:pt idx="6825">
                  <c:v>9.085845036751639E-4</c:v>
                </c:pt>
                <c:pt idx="6826">
                  <c:v>9.4747366402413266E-4</c:v>
                </c:pt>
                <c:pt idx="6827">
                  <c:v>9.7835339610037445E-4</c:v>
                </c:pt>
                <c:pt idx="6828">
                  <c:v>1.0125790157432806E-3</c:v>
                </c:pt>
                <c:pt idx="6829">
                  <c:v>1.0385174912114555E-3</c:v>
                </c:pt>
                <c:pt idx="6830">
                  <c:v>1.0593601904698101E-3</c:v>
                </c:pt>
                <c:pt idx="6831">
                  <c:v>1.0775555361315396E-3</c:v>
                </c:pt>
                <c:pt idx="6832">
                  <c:v>1.0903799334891213E-3</c:v>
                </c:pt>
                <c:pt idx="6833">
                  <c:v>1.0958060354786306E-3</c:v>
                </c:pt>
                <c:pt idx="6834">
                  <c:v>1.0984817973327115E-3</c:v>
                </c:pt>
                <c:pt idx="6835">
                  <c:v>1.0962202438590427E-3</c:v>
                </c:pt>
                <c:pt idx="6836">
                  <c:v>1.0861511930409606E-3</c:v>
                </c:pt>
                <c:pt idx="6837">
                  <c:v>1.0824280147240072E-3</c:v>
                </c:pt>
                <c:pt idx="6838">
                  <c:v>1.0979025986628426E-3</c:v>
                </c:pt>
                <c:pt idx="6839">
                  <c:v>1.1382328793206136E-3</c:v>
                </c:pt>
                <c:pt idx="6840">
                  <c:v>1.1693402519671106E-3</c:v>
                </c:pt>
                <c:pt idx="6841">
                  <c:v>1.1889308016685021E-3</c:v>
                </c:pt>
                <c:pt idx="6842">
                  <c:v>1.197761462002423E-3</c:v>
                </c:pt>
                <c:pt idx="6843">
                  <c:v>1.2163216038809425E-3</c:v>
                </c:pt>
                <c:pt idx="6844">
                  <c:v>1.2361212139537208E-3</c:v>
                </c:pt>
                <c:pt idx="6845">
                  <c:v>1.251524932624534E-3</c:v>
                </c:pt>
                <c:pt idx="6846">
                  <c:v>1.2860511704106846E-3</c:v>
                </c:pt>
                <c:pt idx="6847">
                  <c:v>1.3286411748764462E-3</c:v>
                </c:pt>
                <c:pt idx="6848">
                  <c:v>1.3537024316422903E-3</c:v>
                </c:pt>
                <c:pt idx="6849">
                  <c:v>1.3733206816677534E-3</c:v>
                </c:pt>
                <c:pt idx="6850">
                  <c:v>1.3860228405996803E-3</c:v>
                </c:pt>
                <c:pt idx="6851">
                  <c:v>1.4113263993129003E-3</c:v>
                </c:pt>
                <c:pt idx="6852">
                  <c:v>1.4259912362329806E-3</c:v>
                </c:pt>
                <c:pt idx="6853">
                  <c:v>1.4304364473634076E-3</c:v>
                </c:pt>
                <c:pt idx="6854">
                  <c:v>1.4289452726110779E-3</c:v>
                </c:pt>
                <c:pt idx="6855">
                  <c:v>1.4573250246327281E-3</c:v>
                </c:pt>
                <c:pt idx="6856">
                  <c:v>1.4793538507471365E-3</c:v>
                </c:pt>
                <c:pt idx="6857">
                  <c:v>1.4964579241618077E-3</c:v>
                </c:pt>
                <c:pt idx="6858">
                  <c:v>1.5123549598096747E-3</c:v>
                </c:pt>
                <c:pt idx="6859">
                  <c:v>1.5383457669452644E-3</c:v>
                </c:pt>
                <c:pt idx="6860">
                  <c:v>1.554965607908047E-3</c:v>
                </c:pt>
                <c:pt idx="6861">
                  <c:v>1.5649945745028536E-3</c:v>
                </c:pt>
                <c:pt idx="6862">
                  <c:v>1.5639274550966326E-3</c:v>
                </c:pt>
                <c:pt idx="6863">
                  <c:v>1.5490914984024702E-3</c:v>
                </c:pt>
                <c:pt idx="6864">
                  <c:v>1.5298883572705329E-3</c:v>
                </c:pt>
                <c:pt idx="6865">
                  <c:v>1.5006203033251513E-3</c:v>
                </c:pt>
                <c:pt idx="6866">
                  <c:v>1.4555494866218576E-3</c:v>
                </c:pt>
                <c:pt idx="6867">
                  <c:v>1.4062951722189116E-3</c:v>
                </c:pt>
                <c:pt idx="6868">
                  <c:v>1.3668828019830304E-3</c:v>
                </c:pt>
                <c:pt idx="6869">
                  <c:v>1.342051702664872E-3</c:v>
                </c:pt>
                <c:pt idx="6870">
                  <c:v>1.3093384220809903E-3</c:v>
                </c:pt>
                <c:pt idx="6871">
                  <c:v>1.265413937291626E-3</c:v>
                </c:pt>
                <c:pt idx="6872">
                  <c:v>1.2089212510272426E-3</c:v>
                </c:pt>
                <c:pt idx="6873">
                  <c:v>1.1602895961170905E-3</c:v>
                </c:pt>
                <c:pt idx="6874">
                  <c:v>1.1073257998878425E-3</c:v>
                </c:pt>
                <c:pt idx="6875">
                  <c:v>1.0455234788009058E-3</c:v>
                </c:pt>
                <c:pt idx="6876">
                  <c:v>1.0102732031077933E-3</c:v>
                </c:pt>
                <c:pt idx="6877">
                  <c:v>9.869613162460419E-4</c:v>
                </c:pt>
                <c:pt idx="6878">
                  <c:v>9.5778241485148131E-4</c:v>
                </c:pt>
                <c:pt idx="6879">
                  <c:v>9.2433978177050092E-4</c:v>
                </c:pt>
                <c:pt idx="6880">
                  <c:v>8.8356258800950606E-4</c:v>
                </c:pt>
                <c:pt idx="6881">
                  <c:v>8.3456008516816574E-4</c:v>
                </c:pt>
                <c:pt idx="6882">
                  <c:v>7.7762017680801075E-4</c:v>
                </c:pt>
                <c:pt idx="6883">
                  <c:v>7.1697987469043995E-4</c:v>
                </c:pt>
                <c:pt idx="6884">
                  <c:v>6.6341942502458947E-4</c:v>
                </c:pt>
                <c:pt idx="6885">
                  <c:v>6.5175863972617145E-4</c:v>
                </c:pt>
                <c:pt idx="6886">
                  <c:v>6.4191154101258543E-4</c:v>
                </c:pt>
                <c:pt idx="6887">
                  <c:v>6.3479545689369764E-4</c:v>
                </c:pt>
                <c:pt idx="6888">
                  <c:v>6.3016688455548087E-4</c:v>
                </c:pt>
                <c:pt idx="6889">
                  <c:v>6.7201006076252361E-4</c:v>
                </c:pt>
                <c:pt idx="6890">
                  <c:v>7.0764130782398598E-4</c:v>
                </c:pt>
                <c:pt idx="6891">
                  <c:v>7.3837130315816278E-4</c:v>
                </c:pt>
                <c:pt idx="6892">
                  <c:v>7.6490017685432643E-4</c:v>
                </c:pt>
                <c:pt idx="6893">
                  <c:v>8.2365813972980423E-4</c:v>
                </c:pt>
                <c:pt idx="6894">
                  <c:v>8.9552660615477753E-4</c:v>
                </c:pt>
                <c:pt idx="6895">
                  <c:v>9.5479249512116747E-4</c:v>
                </c:pt>
                <c:pt idx="6896">
                  <c:v>1.0039372437806516E-3</c:v>
                </c:pt>
                <c:pt idx="6897">
                  <c:v>1.0444792303736516E-3</c:v>
                </c:pt>
                <c:pt idx="6898">
                  <c:v>1.075539297569892E-3</c:v>
                </c:pt>
                <c:pt idx="6899">
                  <c:v>1.106364607023408E-3</c:v>
                </c:pt>
                <c:pt idx="6900">
                  <c:v>1.1350855816203809E-3</c:v>
                </c:pt>
                <c:pt idx="6901">
                  <c:v>1.1564234870125663E-3</c:v>
                </c:pt>
                <c:pt idx="6902">
                  <c:v>1.1707734514050995E-3</c:v>
                </c:pt>
                <c:pt idx="6903">
                  <c:v>1.180554287027707E-3</c:v>
                </c:pt>
                <c:pt idx="6904">
                  <c:v>1.1819810264343796E-3</c:v>
                </c:pt>
                <c:pt idx="6905">
                  <c:v>1.1769573597675391E-3</c:v>
                </c:pt>
                <c:pt idx="6906">
                  <c:v>1.1653202330775092E-3</c:v>
                </c:pt>
                <c:pt idx="6907">
                  <c:v>1.1468156798255375E-3</c:v>
                </c:pt>
                <c:pt idx="6908">
                  <c:v>1.1230414357805126E-3</c:v>
                </c:pt>
                <c:pt idx="6909">
                  <c:v>1.0945982071393916E-3</c:v>
                </c:pt>
                <c:pt idx="6910">
                  <c:v>1.0579976519410812E-3</c:v>
                </c:pt>
                <c:pt idx="6911">
                  <c:v>1.0124566038761692E-3</c:v>
                </c:pt>
                <c:pt idx="6912">
                  <c:v>9.6018853138723765E-4</c:v>
                </c:pt>
                <c:pt idx="6913">
                  <c:v>9.1269030498886095E-4</c:v>
                </c:pt>
                <c:pt idx="6914">
                  <c:v>8.7242587884481227E-4</c:v>
                </c:pt>
                <c:pt idx="6915">
                  <c:v>8.2676498223520616E-4</c:v>
                </c:pt>
                <c:pt idx="6916">
                  <c:v>7.8851665803382335E-4</c:v>
                </c:pt>
                <c:pt idx="6917">
                  <c:v>7.4126108086357571E-4</c:v>
                </c:pt>
                <c:pt idx="6918">
                  <c:v>6.9352632453458418E-4</c:v>
                </c:pt>
                <c:pt idx="6919">
                  <c:v>6.7268386036339715E-4</c:v>
                </c:pt>
                <c:pt idx="6920">
                  <c:v>6.7760498474718359E-4</c:v>
                </c:pt>
                <c:pt idx="6921">
                  <c:v>6.7643923842400442E-4</c:v>
                </c:pt>
                <c:pt idx="6922">
                  <c:v>6.7200210168560166E-4</c:v>
                </c:pt>
                <c:pt idx="6923">
                  <c:v>6.9657933595107177E-4</c:v>
                </c:pt>
                <c:pt idx="6924">
                  <c:v>7.2546115181274342E-4</c:v>
                </c:pt>
                <c:pt idx="6925">
                  <c:v>7.4714751646144065E-4</c:v>
                </c:pt>
                <c:pt idx="6926">
                  <c:v>7.6143582317679136E-4</c:v>
                </c:pt>
                <c:pt idx="6927">
                  <c:v>7.7157079947824615E-4</c:v>
                </c:pt>
                <c:pt idx="6928">
                  <c:v>7.8005836031676973E-4</c:v>
                </c:pt>
                <c:pt idx="6929">
                  <c:v>8.3526764911706283E-4</c:v>
                </c:pt>
                <c:pt idx="6930">
                  <c:v>8.8734225582665289E-4</c:v>
                </c:pt>
                <c:pt idx="6931">
                  <c:v>9.3615828593398805E-4</c:v>
                </c:pt>
                <c:pt idx="6932">
                  <c:v>9.8200475983200642E-4</c:v>
                </c:pt>
                <c:pt idx="6933">
                  <c:v>1.0190335479383205E-3</c:v>
                </c:pt>
                <c:pt idx="6934">
                  <c:v>1.0591478107945254E-3</c:v>
                </c:pt>
                <c:pt idx="6935">
                  <c:v>1.0961608820683219E-3</c:v>
                </c:pt>
                <c:pt idx="6936">
                  <c:v>1.1241425610669219E-3</c:v>
                </c:pt>
                <c:pt idx="6937">
                  <c:v>1.1680764149842638E-3</c:v>
                </c:pt>
                <c:pt idx="6938">
                  <c:v>1.2086610727847461E-3</c:v>
                </c:pt>
                <c:pt idx="6939">
                  <c:v>1.244023018867957E-3</c:v>
                </c:pt>
                <c:pt idx="6940">
                  <c:v>1.2713950342738256E-3</c:v>
                </c:pt>
                <c:pt idx="6941">
                  <c:v>1.291026815984909E-3</c:v>
                </c:pt>
                <c:pt idx="6942">
                  <c:v>1.3004729726775834E-3</c:v>
                </c:pt>
                <c:pt idx="6943">
                  <c:v>1.3002670463237603E-3</c:v>
                </c:pt>
                <c:pt idx="6944">
                  <c:v>1.2950218685183702E-3</c:v>
                </c:pt>
                <c:pt idx="6945">
                  <c:v>1.2818994745385458E-3</c:v>
                </c:pt>
                <c:pt idx="6946">
                  <c:v>1.2729187075337636E-3</c:v>
                </c:pt>
                <c:pt idx="6947">
                  <c:v>1.2671266820016075E-3</c:v>
                </c:pt>
                <c:pt idx="6948">
                  <c:v>1.2496078619199449E-3</c:v>
                </c:pt>
                <c:pt idx="6949">
                  <c:v>1.2288894711017656E-3</c:v>
                </c:pt>
                <c:pt idx="6950">
                  <c:v>1.2305099872326358E-3</c:v>
                </c:pt>
                <c:pt idx="6951">
                  <c:v>1.226056689118176E-3</c:v>
                </c:pt>
                <c:pt idx="6952">
                  <c:v>1.2222042988573206E-3</c:v>
                </c:pt>
                <c:pt idx="6953">
                  <c:v>1.2078682092449139E-3</c:v>
                </c:pt>
                <c:pt idx="6954">
                  <c:v>1.1823777930071941E-3</c:v>
                </c:pt>
                <c:pt idx="6955">
                  <c:v>1.1455566428351697E-3</c:v>
                </c:pt>
                <c:pt idx="6956">
                  <c:v>1.0952737174202574E-3</c:v>
                </c:pt>
                <c:pt idx="6957">
                  <c:v>1.030875078258422E-3</c:v>
                </c:pt>
                <c:pt idx="6958">
                  <c:v>9.7222368876108856E-4</c:v>
                </c:pt>
                <c:pt idx="6959">
                  <c:v>9.5386037672017909E-4</c:v>
                </c:pt>
                <c:pt idx="6960">
                  <c:v>9.6714388910423333E-4</c:v>
                </c:pt>
                <c:pt idx="6961">
                  <c:v>9.8667327681402459E-4</c:v>
                </c:pt>
                <c:pt idx="6962">
                  <c:v>1.0218309808772256E-3</c:v>
                </c:pt>
                <c:pt idx="6963">
                  <c:v>1.0524834274372741E-3</c:v>
                </c:pt>
                <c:pt idx="6964">
                  <c:v>1.0830185328735483E-3</c:v>
                </c:pt>
                <c:pt idx="6965">
                  <c:v>1.106082769350611E-3</c:v>
                </c:pt>
                <c:pt idx="6966">
                  <c:v>1.1169931686546115E-3</c:v>
                </c:pt>
                <c:pt idx="6967">
                  <c:v>1.1445498356679074E-3</c:v>
                </c:pt>
                <c:pt idx="6968">
                  <c:v>1.1720468374097823E-3</c:v>
                </c:pt>
              </c:numCache>
            </c:numRef>
          </c:val>
          <c:smooth val="0"/>
          <c:extLst>
            <c:ext xmlns:c16="http://schemas.microsoft.com/office/drawing/2014/chart" uri="{C3380CC4-5D6E-409C-BE32-E72D297353CC}">
              <c16:uniqueId val="{00000003-118A-E643-B912-7143997C6CED}"/>
            </c:ext>
          </c:extLst>
        </c:ser>
        <c:ser>
          <c:idx val="4"/>
          <c:order val="4"/>
          <c:tx>
            <c:strRef>
              <c:f>'Rolling Stdev Data'!$E$2</c:f>
              <c:strCache>
                <c:ptCount val="1"/>
                <c:pt idx="0">
                  <c:v>MAXIMUM_DAILY_PUMP_TORQUE</c:v>
                </c:pt>
              </c:strCache>
            </c:strRef>
          </c:tx>
          <c:spPr>
            <a:ln w="28575" cap="rnd">
              <a:solidFill>
                <a:schemeClr val="accent5"/>
              </a:solidFill>
              <a:round/>
            </a:ln>
            <a:effectLst/>
          </c:spPr>
          <c:marker>
            <c:symbol val="none"/>
          </c:marker>
          <c:cat>
            <c:strRef>
              <c:f>'Rolling Stdev Data'!$J$2:$J$6971</c:f>
              <c:strCache>
                <c:ptCount val="6970"/>
                <c:pt idx="0">
                  <c:v>TIMEFRAME</c:v>
                </c:pt>
                <c:pt idx="1">
                  <c:v>12/9/14 0:12</c:v>
                </c:pt>
                <c:pt idx="2">
                  <c:v>12/9/14 0:13</c:v>
                </c:pt>
                <c:pt idx="3">
                  <c:v>12/9/14 0:13</c:v>
                </c:pt>
                <c:pt idx="4">
                  <c:v>12/9/14 0:13</c:v>
                </c:pt>
                <c:pt idx="5">
                  <c:v>12/9/14 0:14</c:v>
                </c:pt>
                <c:pt idx="6">
                  <c:v>12/9/14 0:14</c:v>
                </c:pt>
                <c:pt idx="7">
                  <c:v>12/9/14 0:14</c:v>
                </c:pt>
                <c:pt idx="8">
                  <c:v>12/9/14 0:15</c:v>
                </c:pt>
                <c:pt idx="9">
                  <c:v>12/9/14 0:16</c:v>
                </c:pt>
                <c:pt idx="10">
                  <c:v>12/9/14 0:16</c:v>
                </c:pt>
                <c:pt idx="11">
                  <c:v>12/9/14 0:16</c:v>
                </c:pt>
                <c:pt idx="12">
                  <c:v>12/9/14 0:16</c:v>
                </c:pt>
                <c:pt idx="13">
                  <c:v>12/9/14 0:16</c:v>
                </c:pt>
                <c:pt idx="14">
                  <c:v>12/9/14 0:16</c:v>
                </c:pt>
                <c:pt idx="15">
                  <c:v>12/9/14 0:17</c:v>
                </c:pt>
                <c:pt idx="16">
                  <c:v>12/9/14 0:18</c:v>
                </c:pt>
                <c:pt idx="17">
                  <c:v>12/9/14 0:19</c:v>
                </c:pt>
                <c:pt idx="18">
                  <c:v>12/9/14 0:19</c:v>
                </c:pt>
                <c:pt idx="19">
                  <c:v>12/9/14 0:19</c:v>
                </c:pt>
                <c:pt idx="20">
                  <c:v>12/9/14 0:20</c:v>
                </c:pt>
                <c:pt idx="21">
                  <c:v>12/9/14 0:20</c:v>
                </c:pt>
                <c:pt idx="22">
                  <c:v>12/9/14 0:20</c:v>
                </c:pt>
                <c:pt idx="23">
                  <c:v>12/9/14 0:20</c:v>
                </c:pt>
                <c:pt idx="24">
                  <c:v>12/9/14 0:20</c:v>
                </c:pt>
                <c:pt idx="25">
                  <c:v>12/9/14 0:21</c:v>
                </c:pt>
                <c:pt idx="26">
                  <c:v>12/9/14 0:21</c:v>
                </c:pt>
                <c:pt idx="27">
                  <c:v>12/9/14 0:21</c:v>
                </c:pt>
                <c:pt idx="28">
                  <c:v>12/9/14 0:21</c:v>
                </c:pt>
                <c:pt idx="29">
                  <c:v>12/9/14 0:21</c:v>
                </c:pt>
                <c:pt idx="30">
                  <c:v>12/9/14 0:22</c:v>
                </c:pt>
                <c:pt idx="31">
                  <c:v>12/9/14 0:23</c:v>
                </c:pt>
                <c:pt idx="32">
                  <c:v>12/9/14 0:25</c:v>
                </c:pt>
                <c:pt idx="33">
                  <c:v>12/9/14 0:26</c:v>
                </c:pt>
                <c:pt idx="34">
                  <c:v>12/9/14 0:26</c:v>
                </c:pt>
                <c:pt idx="35">
                  <c:v>12/9/14 0:26</c:v>
                </c:pt>
                <c:pt idx="36">
                  <c:v>12/9/14 0:26</c:v>
                </c:pt>
                <c:pt idx="37">
                  <c:v>12/9/14 0:27</c:v>
                </c:pt>
                <c:pt idx="38">
                  <c:v>12/9/14 0:28</c:v>
                </c:pt>
                <c:pt idx="39">
                  <c:v>12/9/14 0:28</c:v>
                </c:pt>
                <c:pt idx="40">
                  <c:v>12/9/14 0:28</c:v>
                </c:pt>
                <c:pt idx="41">
                  <c:v>12/9/14 0:29</c:v>
                </c:pt>
                <c:pt idx="42">
                  <c:v>12/9/14 0:29</c:v>
                </c:pt>
                <c:pt idx="43">
                  <c:v>12/9/14 0:29</c:v>
                </c:pt>
                <c:pt idx="44">
                  <c:v>12/9/14 0:29</c:v>
                </c:pt>
                <c:pt idx="45">
                  <c:v>12/9/14 0:29</c:v>
                </c:pt>
                <c:pt idx="46">
                  <c:v>12/9/14 0:29</c:v>
                </c:pt>
                <c:pt idx="47">
                  <c:v>12/9/14 0:30</c:v>
                </c:pt>
                <c:pt idx="48">
                  <c:v>12/9/14 0:30</c:v>
                </c:pt>
                <c:pt idx="49">
                  <c:v>12/9/14 0:31</c:v>
                </c:pt>
                <c:pt idx="50">
                  <c:v>12/9/14 0:31</c:v>
                </c:pt>
                <c:pt idx="51">
                  <c:v>12/9/14 0:32</c:v>
                </c:pt>
                <c:pt idx="52">
                  <c:v>12/9/14 0:32</c:v>
                </c:pt>
                <c:pt idx="53">
                  <c:v>12/9/14 0:32</c:v>
                </c:pt>
                <c:pt idx="54">
                  <c:v>12/9/14 0:32</c:v>
                </c:pt>
                <c:pt idx="55">
                  <c:v>12/9/14 0:32</c:v>
                </c:pt>
                <c:pt idx="56">
                  <c:v>12/9/14 0:33</c:v>
                </c:pt>
                <c:pt idx="57">
                  <c:v>12/9/14 0:33</c:v>
                </c:pt>
                <c:pt idx="58">
                  <c:v>12/9/14 0:34</c:v>
                </c:pt>
                <c:pt idx="59">
                  <c:v>12/9/14 0:34</c:v>
                </c:pt>
                <c:pt idx="60">
                  <c:v>12/9/14 0:34</c:v>
                </c:pt>
                <c:pt idx="61">
                  <c:v>12/9/14 0:34</c:v>
                </c:pt>
                <c:pt idx="62">
                  <c:v>12/9/14 0:34</c:v>
                </c:pt>
                <c:pt idx="63">
                  <c:v>12/9/14 0:35</c:v>
                </c:pt>
                <c:pt idx="64">
                  <c:v>12/9/14 0:35</c:v>
                </c:pt>
                <c:pt idx="65">
                  <c:v>12/9/14 0:35</c:v>
                </c:pt>
                <c:pt idx="66">
                  <c:v>12/9/14 0:35</c:v>
                </c:pt>
                <c:pt idx="67">
                  <c:v>12/9/14 0:35</c:v>
                </c:pt>
                <c:pt idx="68">
                  <c:v>12/9/14 0:36</c:v>
                </c:pt>
                <c:pt idx="69">
                  <c:v>12/9/14 0:36</c:v>
                </c:pt>
                <c:pt idx="70">
                  <c:v>12/9/14 0:36</c:v>
                </c:pt>
                <c:pt idx="71">
                  <c:v>12/9/14 0:36</c:v>
                </c:pt>
                <c:pt idx="72">
                  <c:v>12/9/14 0:36</c:v>
                </c:pt>
                <c:pt idx="73">
                  <c:v>12/9/14 0:39</c:v>
                </c:pt>
                <c:pt idx="74">
                  <c:v>12/9/14 0:39</c:v>
                </c:pt>
                <c:pt idx="75">
                  <c:v>12/9/14 0:40</c:v>
                </c:pt>
                <c:pt idx="76">
                  <c:v>12/9/14 0:40</c:v>
                </c:pt>
                <c:pt idx="77">
                  <c:v>12/9/14 0:40</c:v>
                </c:pt>
                <c:pt idx="78">
                  <c:v>12/9/14 0:40</c:v>
                </c:pt>
                <c:pt idx="79">
                  <c:v>12/9/14 0:41</c:v>
                </c:pt>
                <c:pt idx="80">
                  <c:v>12/9/14 0:41</c:v>
                </c:pt>
                <c:pt idx="81">
                  <c:v>12/9/14 0:41</c:v>
                </c:pt>
                <c:pt idx="82">
                  <c:v>12/9/14 0:41</c:v>
                </c:pt>
                <c:pt idx="83">
                  <c:v>12/9/14 0:41</c:v>
                </c:pt>
                <c:pt idx="84">
                  <c:v>12/9/14 0:42</c:v>
                </c:pt>
                <c:pt idx="85">
                  <c:v>12/9/14 0:42</c:v>
                </c:pt>
                <c:pt idx="86">
                  <c:v>12/9/14 0:42</c:v>
                </c:pt>
                <c:pt idx="87">
                  <c:v>12/9/14 0:43</c:v>
                </c:pt>
                <c:pt idx="88">
                  <c:v>12/9/14 0:43</c:v>
                </c:pt>
                <c:pt idx="89">
                  <c:v>12/9/14 0:44</c:v>
                </c:pt>
                <c:pt idx="90">
                  <c:v>12/9/14 0:44</c:v>
                </c:pt>
                <c:pt idx="91">
                  <c:v>12/9/14 0:44</c:v>
                </c:pt>
                <c:pt idx="92">
                  <c:v>12/9/14 0:44</c:v>
                </c:pt>
                <c:pt idx="93">
                  <c:v>12/9/14 0:44</c:v>
                </c:pt>
                <c:pt idx="94">
                  <c:v>12/9/14 0:45</c:v>
                </c:pt>
                <c:pt idx="95">
                  <c:v>12/9/14 0:45</c:v>
                </c:pt>
                <c:pt idx="96">
                  <c:v>12/9/14 0:46</c:v>
                </c:pt>
                <c:pt idx="97">
                  <c:v>12/9/14 0:46</c:v>
                </c:pt>
                <c:pt idx="98">
                  <c:v>12/9/14 0:46</c:v>
                </c:pt>
                <c:pt idx="99">
                  <c:v>12/9/14 0:49</c:v>
                </c:pt>
                <c:pt idx="100">
                  <c:v>12/9/14 0:51</c:v>
                </c:pt>
                <c:pt idx="101">
                  <c:v>12/9/14 0:51</c:v>
                </c:pt>
                <c:pt idx="102">
                  <c:v>12/9/14 0:51</c:v>
                </c:pt>
                <c:pt idx="103">
                  <c:v>12/9/14 0:51</c:v>
                </c:pt>
                <c:pt idx="104">
                  <c:v>12/9/14 0:52</c:v>
                </c:pt>
                <c:pt idx="105">
                  <c:v>12/9/14 0:52</c:v>
                </c:pt>
                <c:pt idx="106">
                  <c:v>12/9/14 0:52</c:v>
                </c:pt>
                <c:pt idx="107">
                  <c:v>12/9/14 0:53</c:v>
                </c:pt>
                <c:pt idx="108">
                  <c:v>12/9/14 0:53</c:v>
                </c:pt>
                <c:pt idx="109">
                  <c:v>12/9/14 0:53</c:v>
                </c:pt>
                <c:pt idx="110">
                  <c:v>12/9/14 0:53</c:v>
                </c:pt>
                <c:pt idx="111">
                  <c:v>12/9/14 0:53</c:v>
                </c:pt>
                <c:pt idx="112">
                  <c:v>12/9/14 0:53</c:v>
                </c:pt>
                <c:pt idx="113">
                  <c:v>12/9/14 0:54</c:v>
                </c:pt>
                <c:pt idx="114">
                  <c:v>12/9/14 0:55</c:v>
                </c:pt>
                <c:pt idx="115">
                  <c:v>12/9/14 0:55</c:v>
                </c:pt>
                <c:pt idx="116">
                  <c:v>12/9/14 0:56</c:v>
                </c:pt>
                <c:pt idx="117">
                  <c:v>12/9/14 0:57</c:v>
                </c:pt>
                <c:pt idx="118">
                  <c:v>12/9/14 0:57</c:v>
                </c:pt>
                <c:pt idx="119">
                  <c:v>12/9/14 0:57</c:v>
                </c:pt>
                <c:pt idx="120">
                  <c:v>12/9/14 0:58</c:v>
                </c:pt>
                <c:pt idx="121">
                  <c:v>12/9/14 0:58</c:v>
                </c:pt>
                <c:pt idx="122">
                  <c:v>12/9/14 0:59</c:v>
                </c:pt>
                <c:pt idx="123">
                  <c:v>12/9/14 1:00</c:v>
                </c:pt>
                <c:pt idx="124">
                  <c:v>12/9/14 1:00</c:v>
                </c:pt>
                <c:pt idx="125">
                  <c:v>12/9/14 1:00</c:v>
                </c:pt>
                <c:pt idx="126">
                  <c:v>12/9/14 1:01</c:v>
                </c:pt>
                <c:pt idx="127">
                  <c:v>12/9/14 1:02</c:v>
                </c:pt>
                <c:pt idx="128">
                  <c:v>12/9/14 1:02</c:v>
                </c:pt>
                <c:pt idx="129">
                  <c:v>12/9/14 1:02</c:v>
                </c:pt>
                <c:pt idx="130">
                  <c:v>12/9/14 1:02</c:v>
                </c:pt>
                <c:pt idx="131">
                  <c:v>12/9/14 1:02</c:v>
                </c:pt>
                <c:pt idx="132">
                  <c:v>12/9/14 1:02</c:v>
                </c:pt>
                <c:pt idx="133">
                  <c:v>12/9/14 1:03</c:v>
                </c:pt>
                <c:pt idx="134">
                  <c:v>12/9/14 1:04</c:v>
                </c:pt>
                <c:pt idx="135">
                  <c:v>12/9/14 1:05</c:v>
                </c:pt>
                <c:pt idx="136">
                  <c:v>12/9/14 1:05</c:v>
                </c:pt>
                <c:pt idx="137">
                  <c:v>12/9/14 1:05</c:v>
                </c:pt>
                <c:pt idx="138">
                  <c:v>12/9/14 1:05</c:v>
                </c:pt>
                <c:pt idx="139">
                  <c:v>12/9/14 1:06</c:v>
                </c:pt>
                <c:pt idx="140">
                  <c:v>12/9/14 1:06</c:v>
                </c:pt>
                <c:pt idx="141">
                  <c:v>12/9/14 1:08</c:v>
                </c:pt>
                <c:pt idx="142">
                  <c:v>12/9/14 1:08</c:v>
                </c:pt>
                <c:pt idx="143">
                  <c:v>12/9/14 1:08</c:v>
                </c:pt>
                <c:pt idx="144">
                  <c:v>12/9/14 1:08</c:v>
                </c:pt>
                <c:pt idx="145">
                  <c:v>12/9/14 1:09</c:v>
                </c:pt>
                <c:pt idx="146">
                  <c:v>12/9/14 1:09</c:v>
                </c:pt>
                <c:pt idx="147">
                  <c:v>12/9/14 1:09</c:v>
                </c:pt>
                <c:pt idx="148">
                  <c:v>12/9/14 1:10</c:v>
                </c:pt>
                <c:pt idx="149">
                  <c:v>12/9/14 1:11</c:v>
                </c:pt>
                <c:pt idx="150">
                  <c:v>12/9/14 1:11</c:v>
                </c:pt>
                <c:pt idx="151">
                  <c:v>12/9/14 1:11</c:v>
                </c:pt>
                <c:pt idx="152">
                  <c:v>12/9/14 1:11</c:v>
                </c:pt>
                <c:pt idx="153">
                  <c:v>12/9/14 1:11</c:v>
                </c:pt>
                <c:pt idx="154">
                  <c:v>12/9/14 1:12</c:v>
                </c:pt>
                <c:pt idx="155">
                  <c:v>12/9/14 1:13</c:v>
                </c:pt>
                <c:pt idx="156">
                  <c:v>12/9/14 1:13</c:v>
                </c:pt>
                <c:pt idx="157">
                  <c:v>12/9/14 1:13</c:v>
                </c:pt>
                <c:pt idx="158">
                  <c:v>12/9/14 1:13</c:v>
                </c:pt>
                <c:pt idx="159">
                  <c:v>12/9/14 1:14</c:v>
                </c:pt>
                <c:pt idx="160">
                  <c:v>12/9/14 1:14</c:v>
                </c:pt>
                <c:pt idx="161">
                  <c:v>12/9/14 1:14</c:v>
                </c:pt>
                <c:pt idx="162">
                  <c:v>12/9/14 1:15</c:v>
                </c:pt>
                <c:pt idx="163">
                  <c:v>12/9/14 1:15</c:v>
                </c:pt>
                <c:pt idx="164">
                  <c:v>12/9/14 1:17</c:v>
                </c:pt>
                <c:pt idx="165">
                  <c:v>12/9/14 1:17</c:v>
                </c:pt>
                <c:pt idx="166">
                  <c:v>12/9/14 1:17</c:v>
                </c:pt>
                <c:pt idx="167">
                  <c:v>12/9/14 1:18</c:v>
                </c:pt>
                <c:pt idx="168">
                  <c:v>12/9/14 1:18</c:v>
                </c:pt>
                <c:pt idx="169">
                  <c:v>12/9/14 1:18</c:v>
                </c:pt>
                <c:pt idx="170">
                  <c:v>12/9/14 1:18</c:v>
                </c:pt>
                <c:pt idx="171">
                  <c:v>12/9/14 1:18</c:v>
                </c:pt>
                <c:pt idx="172">
                  <c:v>12/9/14 1:19</c:v>
                </c:pt>
                <c:pt idx="173">
                  <c:v>12/9/14 1:19</c:v>
                </c:pt>
                <c:pt idx="174">
                  <c:v>12/9/14 1:20</c:v>
                </c:pt>
                <c:pt idx="175">
                  <c:v>12/9/14 1:20</c:v>
                </c:pt>
                <c:pt idx="176">
                  <c:v>12/9/14 1:20</c:v>
                </c:pt>
                <c:pt idx="177">
                  <c:v>12/9/14 1:20</c:v>
                </c:pt>
                <c:pt idx="178">
                  <c:v>12/9/14 1:23</c:v>
                </c:pt>
                <c:pt idx="179">
                  <c:v>12/9/14 1:23</c:v>
                </c:pt>
                <c:pt idx="180">
                  <c:v>12/9/14 1:23</c:v>
                </c:pt>
                <c:pt idx="181">
                  <c:v>12/9/14 1:23</c:v>
                </c:pt>
                <c:pt idx="182">
                  <c:v>12/9/14 1:23</c:v>
                </c:pt>
                <c:pt idx="183">
                  <c:v>12/9/14 1:24</c:v>
                </c:pt>
                <c:pt idx="184">
                  <c:v>12/9/14 1:24</c:v>
                </c:pt>
                <c:pt idx="185">
                  <c:v>12/9/14 1:25</c:v>
                </c:pt>
                <c:pt idx="186">
                  <c:v>12/9/14 1:25</c:v>
                </c:pt>
                <c:pt idx="187">
                  <c:v>12/9/14 1:25</c:v>
                </c:pt>
                <c:pt idx="188">
                  <c:v>12/9/14 1:26</c:v>
                </c:pt>
                <c:pt idx="189">
                  <c:v>12/9/14 1:27</c:v>
                </c:pt>
                <c:pt idx="190">
                  <c:v>12/9/14 1:27</c:v>
                </c:pt>
                <c:pt idx="191">
                  <c:v>12/9/14 1:27</c:v>
                </c:pt>
                <c:pt idx="192">
                  <c:v>12/9/14 1:27</c:v>
                </c:pt>
                <c:pt idx="193">
                  <c:v>12/9/14 1:27</c:v>
                </c:pt>
                <c:pt idx="194">
                  <c:v>12/9/14 1:27</c:v>
                </c:pt>
                <c:pt idx="195">
                  <c:v>12/9/14 1:28</c:v>
                </c:pt>
                <c:pt idx="196">
                  <c:v>12/9/14 1:28</c:v>
                </c:pt>
                <c:pt idx="197">
                  <c:v>12/9/14 1:29</c:v>
                </c:pt>
                <c:pt idx="198">
                  <c:v>12/9/14 1:29</c:v>
                </c:pt>
                <c:pt idx="199">
                  <c:v>12/9/14 1:29</c:v>
                </c:pt>
                <c:pt idx="200">
                  <c:v>12/9/14 1:30</c:v>
                </c:pt>
                <c:pt idx="201">
                  <c:v>12/9/14 1:30</c:v>
                </c:pt>
                <c:pt idx="202">
                  <c:v>12/9/14 1:30</c:v>
                </c:pt>
                <c:pt idx="203">
                  <c:v>12/9/14 1:31</c:v>
                </c:pt>
                <c:pt idx="204">
                  <c:v>12/9/14 1:31</c:v>
                </c:pt>
                <c:pt idx="205">
                  <c:v>12/9/14 1:31</c:v>
                </c:pt>
                <c:pt idx="206">
                  <c:v>12/9/14 1:31</c:v>
                </c:pt>
                <c:pt idx="207">
                  <c:v>12/9/14 1:32</c:v>
                </c:pt>
                <c:pt idx="208">
                  <c:v>12/9/14 1:33</c:v>
                </c:pt>
                <c:pt idx="209">
                  <c:v>12/9/14 1:33</c:v>
                </c:pt>
                <c:pt idx="210">
                  <c:v>12/9/14 1:33</c:v>
                </c:pt>
                <c:pt idx="211">
                  <c:v>12/9/14 1:33</c:v>
                </c:pt>
                <c:pt idx="212">
                  <c:v>12/9/14 1:33</c:v>
                </c:pt>
                <c:pt idx="213">
                  <c:v>12/9/14 1:33</c:v>
                </c:pt>
                <c:pt idx="214">
                  <c:v>12/9/14 1:33</c:v>
                </c:pt>
                <c:pt idx="215">
                  <c:v>12/9/14 1:34</c:v>
                </c:pt>
                <c:pt idx="216">
                  <c:v>12/9/14 1:34</c:v>
                </c:pt>
                <c:pt idx="217">
                  <c:v>12/9/14 1:34</c:v>
                </c:pt>
                <c:pt idx="218">
                  <c:v>12/9/14 1:34</c:v>
                </c:pt>
                <c:pt idx="219">
                  <c:v>12/9/14 1:35</c:v>
                </c:pt>
                <c:pt idx="220">
                  <c:v>12/9/14 1:35</c:v>
                </c:pt>
                <c:pt idx="221">
                  <c:v>12/9/14 1:35</c:v>
                </c:pt>
                <c:pt idx="222">
                  <c:v>12/9/14 1:36</c:v>
                </c:pt>
                <c:pt idx="223">
                  <c:v>12/9/14 1:36</c:v>
                </c:pt>
                <c:pt idx="224">
                  <c:v>12/9/14 1:36</c:v>
                </c:pt>
                <c:pt idx="225">
                  <c:v>12/9/14 1:36</c:v>
                </c:pt>
                <c:pt idx="226">
                  <c:v>12/9/14 1:37</c:v>
                </c:pt>
                <c:pt idx="227">
                  <c:v>12/9/14 1:37</c:v>
                </c:pt>
                <c:pt idx="228">
                  <c:v>12/9/14 1:38</c:v>
                </c:pt>
                <c:pt idx="229">
                  <c:v>12/9/14 1:38</c:v>
                </c:pt>
                <c:pt idx="230">
                  <c:v>12/9/14 1:39</c:v>
                </c:pt>
                <c:pt idx="231">
                  <c:v>12/9/14 1:39</c:v>
                </c:pt>
                <c:pt idx="232">
                  <c:v>12/9/14 1:39</c:v>
                </c:pt>
                <c:pt idx="233">
                  <c:v>12/9/14 1:40</c:v>
                </c:pt>
                <c:pt idx="234">
                  <c:v>12/9/14 1:40</c:v>
                </c:pt>
                <c:pt idx="235">
                  <c:v>12/9/14 1:41</c:v>
                </c:pt>
                <c:pt idx="236">
                  <c:v>12/9/14 1:41</c:v>
                </c:pt>
                <c:pt idx="237">
                  <c:v>12/9/14 1:41</c:v>
                </c:pt>
                <c:pt idx="238">
                  <c:v>12/9/14 1:42</c:v>
                </c:pt>
                <c:pt idx="239">
                  <c:v>12/9/14 1:42</c:v>
                </c:pt>
                <c:pt idx="240">
                  <c:v>12/9/14 1:42</c:v>
                </c:pt>
                <c:pt idx="241">
                  <c:v>12/9/14 1:43</c:v>
                </c:pt>
                <c:pt idx="242">
                  <c:v>12/9/14 1:43</c:v>
                </c:pt>
                <c:pt idx="243">
                  <c:v>12/9/14 1:43</c:v>
                </c:pt>
                <c:pt idx="244">
                  <c:v>12/9/14 1:44</c:v>
                </c:pt>
                <c:pt idx="245">
                  <c:v>12/9/14 1:44</c:v>
                </c:pt>
                <c:pt idx="246">
                  <c:v>12/9/14 1:44</c:v>
                </c:pt>
                <c:pt idx="247">
                  <c:v>12/9/14 1:45</c:v>
                </c:pt>
                <c:pt idx="248">
                  <c:v>12/9/14 1:47</c:v>
                </c:pt>
                <c:pt idx="249">
                  <c:v>12/9/14 1:47</c:v>
                </c:pt>
                <c:pt idx="250">
                  <c:v>12/9/14 1:47</c:v>
                </c:pt>
                <c:pt idx="251">
                  <c:v>12/9/14 1:48</c:v>
                </c:pt>
                <c:pt idx="252">
                  <c:v>12/9/14 1:48</c:v>
                </c:pt>
                <c:pt idx="253">
                  <c:v>12/9/14 1:48</c:v>
                </c:pt>
                <c:pt idx="254">
                  <c:v>12/9/14 1:49</c:v>
                </c:pt>
                <c:pt idx="255">
                  <c:v>12/9/14 1:49</c:v>
                </c:pt>
                <c:pt idx="256">
                  <c:v>12/9/14 1:49</c:v>
                </c:pt>
                <c:pt idx="257">
                  <c:v>12/9/14 1:49</c:v>
                </c:pt>
                <c:pt idx="258">
                  <c:v>12/9/14 1:49</c:v>
                </c:pt>
                <c:pt idx="259">
                  <c:v>12/9/14 1:49</c:v>
                </c:pt>
                <c:pt idx="260">
                  <c:v>12/9/14 1:50</c:v>
                </c:pt>
                <c:pt idx="261">
                  <c:v>12/9/14 1:50</c:v>
                </c:pt>
                <c:pt idx="262">
                  <c:v>12/9/14 1:50</c:v>
                </c:pt>
                <c:pt idx="263">
                  <c:v>12/9/14 1:51</c:v>
                </c:pt>
                <c:pt idx="264">
                  <c:v>12/9/14 1:51</c:v>
                </c:pt>
                <c:pt idx="265">
                  <c:v>12/9/14 1:52</c:v>
                </c:pt>
                <c:pt idx="266">
                  <c:v>12/9/14 1:53</c:v>
                </c:pt>
                <c:pt idx="267">
                  <c:v>12/9/14 1:53</c:v>
                </c:pt>
                <c:pt idx="268">
                  <c:v>12/9/14 1:53</c:v>
                </c:pt>
                <c:pt idx="269">
                  <c:v>12/9/14 1:53</c:v>
                </c:pt>
                <c:pt idx="270">
                  <c:v>12/9/14 1:54</c:v>
                </c:pt>
                <c:pt idx="271">
                  <c:v>12/9/14 1:54</c:v>
                </c:pt>
                <c:pt idx="272">
                  <c:v>12/9/14 1:55</c:v>
                </c:pt>
                <c:pt idx="273">
                  <c:v>12/9/14 1:55</c:v>
                </c:pt>
                <c:pt idx="274">
                  <c:v>12/9/14 1:55</c:v>
                </c:pt>
                <c:pt idx="275">
                  <c:v>12/9/14 1:55</c:v>
                </c:pt>
                <c:pt idx="276">
                  <c:v>12/9/14 1:55</c:v>
                </c:pt>
                <c:pt idx="277">
                  <c:v>12/9/14 1:56</c:v>
                </c:pt>
                <c:pt idx="278">
                  <c:v>12/9/14 1:56</c:v>
                </c:pt>
                <c:pt idx="279">
                  <c:v>12/9/14 1:56</c:v>
                </c:pt>
                <c:pt idx="280">
                  <c:v>12/9/14 1:56</c:v>
                </c:pt>
                <c:pt idx="281">
                  <c:v>12/9/14 1:57</c:v>
                </c:pt>
                <c:pt idx="282">
                  <c:v>12/9/14 1:57</c:v>
                </c:pt>
                <c:pt idx="283">
                  <c:v>12/9/14 1:57</c:v>
                </c:pt>
                <c:pt idx="284">
                  <c:v>12/9/14 1:58</c:v>
                </c:pt>
                <c:pt idx="285">
                  <c:v>12/9/14 1:58</c:v>
                </c:pt>
                <c:pt idx="286">
                  <c:v>12/9/14 1:59</c:v>
                </c:pt>
                <c:pt idx="287">
                  <c:v>12/9/14 1:59</c:v>
                </c:pt>
                <c:pt idx="288">
                  <c:v>12/9/14 1:59</c:v>
                </c:pt>
                <c:pt idx="289">
                  <c:v>12/9/14 1:59</c:v>
                </c:pt>
                <c:pt idx="290">
                  <c:v>12/9/14 2:00</c:v>
                </c:pt>
                <c:pt idx="291">
                  <c:v>12/9/14 2:01</c:v>
                </c:pt>
                <c:pt idx="292">
                  <c:v>12/9/14 2:02</c:v>
                </c:pt>
                <c:pt idx="293">
                  <c:v>12/9/14 2:02</c:v>
                </c:pt>
                <c:pt idx="294">
                  <c:v>12/9/14 2:02</c:v>
                </c:pt>
                <c:pt idx="295">
                  <c:v>12/9/14 2:03</c:v>
                </c:pt>
                <c:pt idx="296">
                  <c:v>12/9/14 2:03</c:v>
                </c:pt>
                <c:pt idx="297">
                  <c:v>12/9/14 2:04</c:v>
                </c:pt>
                <c:pt idx="298">
                  <c:v>12/9/14 2:05</c:v>
                </c:pt>
                <c:pt idx="299">
                  <c:v>12/9/14 2:05</c:v>
                </c:pt>
                <c:pt idx="300">
                  <c:v>12/9/14 2:05</c:v>
                </c:pt>
                <c:pt idx="301">
                  <c:v>12/9/14 2:06</c:v>
                </c:pt>
                <c:pt idx="302">
                  <c:v>12/9/14 2:06</c:v>
                </c:pt>
                <c:pt idx="303">
                  <c:v>12/9/14 2:06</c:v>
                </c:pt>
                <c:pt idx="304">
                  <c:v>12/9/14 2:07</c:v>
                </c:pt>
                <c:pt idx="305">
                  <c:v>12/9/14 2:08</c:v>
                </c:pt>
                <c:pt idx="306">
                  <c:v>12/9/14 2:08</c:v>
                </c:pt>
                <c:pt idx="307">
                  <c:v>12/9/14 2:08</c:v>
                </c:pt>
                <c:pt idx="308">
                  <c:v>12/9/14 2:08</c:v>
                </c:pt>
                <c:pt idx="309">
                  <c:v>12/9/14 2:09</c:v>
                </c:pt>
                <c:pt idx="310">
                  <c:v>12/9/14 2:09</c:v>
                </c:pt>
                <c:pt idx="311">
                  <c:v>12/9/14 2:10</c:v>
                </c:pt>
                <c:pt idx="312">
                  <c:v>12/9/14 2:10</c:v>
                </c:pt>
                <c:pt idx="313">
                  <c:v>12/9/14 2:11</c:v>
                </c:pt>
                <c:pt idx="314">
                  <c:v>12/9/14 2:11</c:v>
                </c:pt>
                <c:pt idx="315">
                  <c:v>12/9/14 2:12</c:v>
                </c:pt>
                <c:pt idx="316">
                  <c:v>12/9/14 2:12</c:v>
                </c:pt>
                <c:pt idx="317">
                  <c:v>12/9/14 2:13</c:v>
                </c:pt>
                <c:pt idx="318">
                  <c:v>12/9/14 2:13</c:v>
                </c:pt>
                <c:pt idx="319">
                  <c:v>12/9/14 2:14</c:v>
                </c:pt>
                <c:pt idx="320">
                  <c:v>12/9/14 2:15</c:v>
                </c:pt>
                <c:pt idx="321">
                  <c:v>12/9/14 2:15</c:v>
                </c:pt>
                <c:pt idx="322">
                  <c:v>12/9/14 2:16</c:v>
                </c:pt>
                <c:pt idx="323">
                  <c:v>12/9/14 2:16</c:v>
                </c:pt>
                <c:pt idx="324">
                  <c:v>12/9/14 2:16</c:v>
                </c:pt>
                <c:pt idx="325">
                  <c:v>12/9/14 2:16</c:v>
                </c:pt>
                <c:pt idx="326">
                  <c:v>12/9/14 2:16</c:v>
                </c:pt>
                <c:pt idx="327">
                  <c:v>12/9/14 2:16</c:v>
                </c:pt>
                <c:pt idx="328">
                  <c:v>12/9/14 2:16</c:v>
                </c:pt>
                <c:pt idx="329">
                  <c:v>12/9/14 2:17</c:v>
                </c:pt>
                <c:pt idx="330">
                  <c:v>12/9/14 2:17</c:v>
                </c:pt>
                <c:pt idx="331">
                  <c:v>12/9/14 2:17</c:v>
                </c:pt>
                <c:pt idx="332">
                  <c:v>12/9/14 2:17</c:v>
                </c:pt>
                <c:pt idx="333">
                  <c:v>12/9/14 2:17</c:v>
                </c:pt>
                <c:pt idx="334">
                  <c:v>12/9/14 2:18</c:v>
                </c:pt>
                <c:pt idx="335">
                  <c:v>12/9/14 2:18</c:v>
                </c:pt>
                <c:pt idx="336">
                  <c:v>12/9/14 2:18</c:v>
                </c:pt>
                <c:pt idx="337">
                  <c:v>12/9/14 2:18</c:v>
                </c:pt>
                <c:pt idx="338">
                  <c:v>12/9/14 2:18</c:v>
                </c:pt>
                <c:pt idx="339">
                  <c:v>12/9/14 2:18</c:v>
                </c:pt>
                <c:pt idx="340">
                  <c:v>12/9/14 2:19</c:v>
                </c:pt>
                <c:pt idx="341">
                  <c:v>12/9/14 2:19</c:v>
                </c:pt>
                <c:pt idx="342">
                  <c:v>12/9/14 2:20</c:v>
                </c:pt>
                <c:pt idx="343">
                  <c:v>12/9/14 2:20</c:v>
                </c:pt>
                <c:pt idx="344">
                  <c:v>12/9/14 2:20</c:v>
                </c:pt>
                <c:pt idx="345">
                  <c:v>12/9/14 2:21</c:v>
                </c:pt>
                <c:pt idx="346">
                  <c:v>12/9/14 2:21</c:v>
                </c:pt>
                <c:pt idx="347">
                  <c:v>12/9/14 2:22</c:v>
                </c:pt>
                <c:pt idx="348">
                  <c:v>12/9/14 2:22</c:v>
                </c:pt>
                <c:pt idx="349">
                  <c:v>12/9/14 2:24</c:v>
                </c:pt>
                <c:pt idx="350">
                  <c:v>12/9/14 2:24</c:v>
                </c:pt>
                <c:pt idx="351">
                  <c:v>12/9/14 2:25</c:v>
                </c:pt>
                <c:pt idx="352">
                  <c:v>12/9/14 2:25</c:v>
                </c:pt>
                <c:pt idx="353">
                  <c:v>12/9/14 2:25</c:v>
                </c:pt>
                <c:pt idx="354">
                  <c:v>12/9/14 2:25</c:v>
                </c:pt>
                <c:pt idx="355">
                  <c:v>12/9/14 2:26</c:v>
                </c:pt>
                <c:pt idx="356">
                  <c:v>12/9/14 2:26</c:v>
                </c:pt>
                <c:pt idx="357">
                  <c:v>12/9/14 2:27</c:v>
                </c:pt>
                <c:pt idx="358">
                  <c:v>12/9/14 2:27</c:v>
                </c:pt>
                <c:pt idx="359">
                  <c:v>12/9/14 2:27</c:v>
                </c:pt>
                <c:pt idx="360">
                  <c:v>12/9/14 2:27</c:v>
                </c:pt>
                <c:pt idx="361">
                  <c:v>12/9/14 2:27</c:v>
                </c:pt>
                <c:pt idx="362">
                  <c:v>12/9/14 2:28</c:v>
                </c:pt>
                <c:pt idx="363">
                  <c:v>12/9/14 2:28</c:v>
                </c:pt>
                <c:pt idx="364">
                  <c:v>12/9/14 2:28</c:v>
                </c:pt>
                <c:pt idx="365">
                  <c:v>12/9/14 2:28</c:v>
                </c:pt>
                <c:pt idx="366">
                  <c:v>12/9/14 2:29</c:v>
                </c:pt>
                <c:pt idx="367">
                  <c:v>12/9/14 2:29</c:v>
                </c:pt>
                <c:pt idx="368">
                  <c:v>12/9/14 2:29</c:v>
                </c:pt>
                <c:pt idx="369">
                  <c:v>12/9/14 2:29</c:v>
                </c:pt>
                <c:pt idx="370">
                  <c:v>12/9/14 2:29</c:v>
                </c:pt>
                <c:pt idx="371">
                  <c:v>12/9/14 2:30</c:v>
                </c:pt>
                <c:pt idx="372">
                  <c:v>12/9/14 2:30</c:v>
                </c:pt>
                <c:pt idx="373">
                  <c:v>12/9/14 2:30</c:v>
                </c:pt>
                <c:pt idx="374">
                  <c:v>12/9/14 2:30</c:v>
                </c:pt>
                <c:pt idx="375">
                  <c:v>12/9/14 2:30</c:v>
                </c:pt>
                <c:pt idx="376">
                  <c:v>12/9/14 2:30</c:v>
                </c:pt>
                <c:pt idx="377">
                  <c:v>12/9/14 2:30</c:v>
                </c:pt>
                <c:pt idx="378">
                  <c:v>12/9/14 2:31</c:v>
                </c:pt>
                <c:pt idx="379">
                  <c:v>12/9/14 2:31</c:v>
                </c:pt>
                <c:pt idx="380">
                  <c:v>12/9/14 2:32</c:v>
                </c:pt>
                <c:pt idx="381">
                  <c:v>12/9/14 2:32</c:v>
                </c:pt>
                <c:pt idx="382">
                  <c:v>12/9/14 2:32</c:v>
                </c:pt>
                <c:pt idx="383">
                  <c:v>12/9/14 2:33</c:v>
                </c:pt>
                <c:pt idx="384">
                  <c:v>12/9/14 2:34</c:v>
                </c:pt>
                <c:pt idx="385">
                  <c:v>12/9/14 2:34</c:v>
                </c:pt>
                <c:pt idx="386">
                  <c:v>12/9/14 2:35</c:v>
                </c:pt>
                <c:pt idx="387">
                  <c:v>12/9/14 2:35</c:v>
                </c:pt>
                <c:pt idx="388">
                  <c:v>12/9/14 2:35</c:v>
                </c:pt>
                <c:pt idx="389">
                  <c:v>12/9/14 2:35</c:v>
                </c:pt>
                <c:pt idx="390">
                  <c:v>12/9/14 2:36</c:v>
                </c:pt>
                <c:pt idx="391">
                  <c:v>12/9/14 2:37</c:v>
                </c:pt>
                <c:pt idx="392">
                  <c:v>12/9/14 2:37</c:v>
                </c:pt>
                <c:pt idx="393">
                  <c:v>12/9/14 2:38</c:v>
                </c:pt>
                <c:pt idx="394">
                  <c:v>12/9/14 2:38</c:v>
                </c:pt>
                <c:pt idx="395">
                  <c:v>12/9/14 2:38</c:v>
                </c:pt>
                <c:pt idx="396">
                  <c:v>12/9/14 2:38</c:v>
                </c:pt>
                <c:pt idx="397">
                  <c:v>12/9/14 2:38</c:v>
                </c:pt>
                <c:pt idx="398">
                  <c:v>12/9/14 2:39</c:v>
                </c:pt>
                <c:pt idx="399">
                  <c:v>12/9/14 2:39</c:v>
                </c:pt>
                <c:pt idx="400">
                  <c:v>12/9/14 2:39</c:v>
                </c:pt>
                <c:pt idx="401">
                  <c:v>12/9/14 2:40</c:v>
                </c:pt>
                <c:pt idx="402">
                  <c:v>12/9/14 2:40</c:v>
                </c:pt>
                <c:pt idx="403">
                  <c:v>12/9/14 2:41</c:v>
                </c:pt>
                <c:pt idx="404">
                  <c:v>12/9/14 2:41</c:v>
                </c:pt>
                <c:pt idx="405">
                  <c:v>12/9/14 2:41</c:v>
                </c:pt>
                <c:pt idx="406">
                  <c:v>12/9/14 2:41</c:v>
                </c:pt>
                <c:pt idx="407">
                  <c:v>12/9/14 2:41</c:v>
                </c:pt>
                <c:pt idx="408">
                  <c:v>12/9/14 2:42</c:v>
                </c:pt>
                <c:pt idx="409">
                  <c:v>12/9/14 2:42</c:v>
                </c:pt>
                <c:pt idx="410">
                  <c:v>12/9/14 2:42</c:v>
                </c:pt>
                <c:pt idx="411">
                  <c:v>12/9/14 2:43</c:v>
                </c:pt>
                <c:pt idx="412">
                  <c:v>12/9/14 2:43</c:v>
                </c:pt>
                <c:pt idx="413">
                  <c:v>12/9/14 2:43</c:v>
                </c:pt>
                <c:pt idx="414">
                  <c:v>12/9/14 2:43</c:v>
                </c:pt>
                <c:pt idx="415">
                  <c:v>12/9/14 2:43</c:v>
                </c:pt>
                <c:pt idx="416">
                  <c:v>12/9/14 2:43</c:v>
                </c:pt>
                <c:pt idx="417">
                  <c:v>12/9/14 2:44</c:v>
                </c:pt>
                <c:pt idx="418">
                  <c:v>12/9/14 2:44</c:v>
                </c:pt>
                <c:pt idx="419">
                  <c:v>12/9/14 2:44</c:v>
                </c:pt>
                <c:pt idx="420">
                  <c:v>12/9/14 2:44</c:v>
                </c:pt>
                <c:pt idx="421">
                  <c:v>12/9/14 2:45</c:v>
                </c:pt>
                <c:pt idx="422">
                  <c:v>12/9/14 2:45</c:v>
                </c:pt>
                <c:pt idx="423">
                  <c:v>12/9/14 2:45</c:v>
                </c:pt>
                <c:pt idx="424">
                  <c:v>12/9/14 2:45</c:v>
                </c:pt>
                <c:pt idx="425">
                  <c:v>12/9/14 2:45</c:v>
                </c:pt>
                <c:pt idx="426">
                  <c:v>12/9/14 2:46</c:v>
                </c:pt>
                <c:pt idx="427">
                  <c:v>12/9/14 2:46</c:v>
                </c:pt>
                <c:pt idx="428">
                  <c:v>12/9/14 2:46</c:v>
                </c:pt>
                <c:pt idx="429">
                  <c:v>12/9/14 2:46</c:v>
                </c:pt>
                <c:pt idx="430">
                  <c:v>12/9/14 2:48</c:v>
                </c:pt>
                <c:pt idx="431">
                  <c:v>12/9/14 2:48</c:v>
                </c:pt>
                <c:pt idx="432">
                  <c:v>12/9/14 2:48</c:v>
                </c:pt>
                <c:pt idx="433">
                  <c:v>12/9/14 2:48</c:v>
                </c:pt>
                <c:pt idx="434">
                  <c:v>12/9/14 2:48</c:v>
                </c:pt>
                <c:pt idx="435">
                  <c:v>12/9/14 2:48</c:v>
                </c:pt>
                <c:pt idx="436">
                  <c:v>12/9/14 2:48</c:v>
                </c:pt>
                <c:pt idx="437">
                  <c:v>12/9/14 2:49</c:v>
                </c:pt>
                <c:pt idx="438">
                  <c:v>12/9/14 2:49</c:v>
                </c:pt>
                <c:pt idx="439">
                  <c:v>12/9/14 2:49</c:v>
                </c:pt>
                <c:pt idx="440">
                  <c:v>12/9/14 2:49</c:v>
                </c:pt>
                <c:pt idx="441">
                  <c:v>12/9/14 2:49</c:v>
                </c:pt>
                <c:pt idx="442">
                  <c:v>12/9/14 2:49</c:v>
                </c:pt>
                <c:pt idx="443">
                  <c:v>12/9/14 2:50</c:v>
                </c:pt>
                <c:pt idx="444">
                  <c:v>12/9/14 2:50</c:v>
                </c:pt>
                <c:pt idx="445">
                  <c:v>12/9/14 2:51</c:v>
                </c:pt>
                <c:pt idx="446">
                  <c:v>12/9/14 2:51</c:v>
                </c:pt>
                <c:pt idx="447">
                  <c:v>12/9/14 2:52</c:v>
                </c:pt>
                <c:pt idx="448">
                  <c:v>12/9/14 2:52</c:v>
                </c:pt>
                <c:pt idx="449">
                  <c:v>12/9/14 2:52</c:v>
                </c:pt>
                <c:pt idx="450">
                  <c:v>12/9/14 2:52</c:v>
                </c:pt>
                <c:pt idx="451">
                  <c:v>12/9/14 2:53</c:v>
                </c:pt>
                <c:pt idx="452">
                  <c:v>12/9/14 2:54</c:v>
                </c:pt>
                <c:pt idx="453">
                  <c:v>12/9/14 2:54</c:v>
                </c:pt>
                <c:pt idx="454">
                  <c:v>12/9/14 2:55</c:v>
                </c:pt>
                <c:pt idx="455">
                  <c:v>12/9/14 2:55</c:v>
                </c:pt>
                <c:pt idx="456">
                  <c:v>12/9/14 2:55</c:v>
                </c:pt>
                <c:pt idx="457">
                  <c:v>12/9/14 2:55</c:v>
                </c:pt>
                <c:pt idx="458">
                  <c:v>12/9/14 2:55</c:v>
                </c:pt>
                <c:pt idx="459">
                  <c:v>12/9/14 2:55</c:v>
                </c:pt>
                <c:pt idx="460">
                  <c:v>12/9/14 2:55</c:v>
                </c:pt>
                <c:pt idx="461">
                  <c:v>12/9/14 2:55</c:v>
                </c:pt>
                <c:pt idx="462">
                  <c:v>12/9/14 2:55</c:v>
                </c:pt>
                <c:pt idx="463">
                  <c:v>12/9/14 2:56</c:v>
                </c:pt>
                <c:pt idx="464">
                  <c:v>12/9/14 2:56</c:v>
                </c:pt>
                <c:pt idx="465">
                  <c:v>12/9/14 2:56</c:v>
                </c:pt>
                <c:pt idx="466">
                  <c:v>12/9/14 2:59</c:v>
                </c:pt>
                <c:pt idx="467">
                  <c:v>12/9/14 3:00</c:v>
                </c:pt>
                <c:pt idx="468">
                  <c:v>12/9/14 3:00</c:v>
                </c:pt>
                <c:pt idx="469">
                  <c:v>12/9/14 3:00</c:v>
                </c:pt>
                <c:pt idx="470">
                  <c:v>12/9/14 3:00</c:v>
                </c:pt>
                <c:pt idx="471">
                  <c:v>12/9/14 3:01</c:v>
                </c:pt>
                <c:pt idx="472">
                  <c:v>12/9/14 3:01</c:v>
                </c:pt>
                <c:pt idx="473">
                  <c:v>12/9/14 3:01</c:v>
                </c:pt>
                <c:pt idx="474">
                  <c:v>12/9/14 3:01</c:v>
                </c:pt>
                <c:pt idx="475">
                  <c:v>12/9/14 3:02</c:v>
                </c:pt>
                <c:pt idx="476">
                  <c:v>12/9/14 3:02</c:v>
                </c:pt>
                <c:pt idx="477">
                  <c:v>12/9/14 3:02</c:v>
                </c:pt>
                <c:pt idx="478">
                  <c:v>12/9/14 3:03</c:v>
                </c:pt>
                <c:pt idx="479">
                  <c:v>12/9/14 3:03</c:v>
                </c:pt>
                <c:pt idx="480">
                  <c:v>12/9/14 3:03</c:v>
                </c:pt>
                <c:pt idx="481">
                  <c:v>12/9/14 3:03</c:v>
                </c:pt>
                <c:pt idx="482">
                  <c:v>12/9/14 3:03</c:v>
                </c:pt>
                <c:pt idx="483">
                  <c:v>12/9/14 3:03</c:v>
                </c:pt>
                <c:pt idx="484">
                  <c:v>12/9/14 3:04</c:v>
                </c:pt>
                <c:pt idx="485">
                  <c:v>12/9/14 3:04</c:v>
                </c:pt>
                <c:pt idx="486">
                  <c:v>12/9/14 3:05</c:v>
                </c:pt>
                <c:pt idx="487">
                  <c:v>12/9/14 3:07</c:v>
                </c:pt>
                <c:pt idx="488">
                  <c:v>12/9/14 3:07</c:v>
                </c:pt>
                <c:pt idx="489">
                  <c:v>12/9/14 3:07</c:v>
                </c:pt>
                <c:pt idx="490">
                  <c:v>12/9/14 3:07</c:v>
                </c:pt>
                <c:pt idx="491">
                  <c:v>12/9/14 3:07</c:v>
                </c:pt>
                <c:pt idx="492">
                  <c:v>12/9/14 3:07</c:v>
                </c:pt>
                <c:pt idx="493">
                  <c:v>12/9/14 3:08</c:v>
                </c:pt>
                <c:pt idx="494">
                  <c:v>12/9/14 3:08</c:v>
                </c:pt>
                <c:pt idx="495">
                  <c:v>12/9/14 3:08</c:v>
                </c:pt>
                <c:pt idx="496">
                  <c:v>12/9/14 3:08</c:v>
                </c:pt>
                <c:pt idx="497">
                  <c:v>12/9/14 3:08</c:v>
                </c:pt>
                <c:pt idx="498">
                  <c:v>12/9/14 3:08</c:v>
                </c:pt>
                <c:pt idx="499">
                  <c:v>12/9/14 3:08</c:v>
                </c:pt>
                <c:pt idx="500">
                  <c:v>12/9/14 3:08</c:v>
                </c:pt>
                <c:pt idx="501">
                  <c:v>12/9/14 3:09</c:v>
                </c:pt>
                <c:pt idx="502">
                  <c:v>12/9/14 3:09</c:v>
                </c:pt>
                <c:pt idx="503">
                  <c:v>12/9/14 3:10</c:v>
                </c:pt>
                <c:pt idx="504">
                  <c:v>12/9/14 3:10</c:v>
                </c:pt>
                <c:pt idx="505">
                  <c:v>12/9/14 3:11</c:v>
                </c:pt>
                <c:pt idx="506">
                  <c:v>12/9/14 3:12</c:v>
                </c:pt>
                <c:pt idx="507">
                  <c:v>12/9/14 3:13</c:v>
                </c:pt>
                <c:pt idx="508">
                  <c:v>12/9/14 3:14</c:v>
                </c:pt>
                <c:pt idx="509">
                  <c:v>12/9/14 3:14</c:v>
                </c:pt>
                <c:pt idx="510">
                  <c:v>12/9/14 3:14</c:v>
                </c:pt>
                <c:pt idx="511">
                  <c:v>12/9/14 3:14</c:v>
                </c:pt>
                <c:pt idx="512">
                  <c:v>12/9/14 3:14</c:v>
                </c:pt>
                <c:pt idx="513">
                  <c:v>12/9/14 3:16</c:v>
                </c:pt>
                <c:pt idx="514">
                  <c:v>12/9/14 3:18</c:v>
                </c:pt>
                <c:pt idx="515">
                  <c:v>12/9/14 3:18</c:v>
                </c:pt>
                <c:pt idx="516">
                  <c:v>12/9/14 3:18</c:v>
                </c:pt>
                <c:pt idx="517">
                  <c:v>12/9/14 3:19</c:v>
                </c:pt>
                <c:pt idx="518">
                  <c:v>12/9/14 3:19</c:v>
                </c:pt>
                <c:pt idx="519">
                  <c:v>12/9/14 3:19</c:v>
                </c:pt>
                <c:pt idx="520">
                  <c:v>12/9/14 3:19</c:v>
                </c:pt>
                <c:pt idx="521">
                  <c:v>12/9/14 3:19</c:v>
                </c:pt>
                <c:pt idx="522">
                  <c:v>12/9/14 3:19</c:v>
                </c:pt>
                <c:pt idx="523">
                  <c:v>12/9/14 3:20</c:v>
                </c:pt>
                <c:pt idx="524">
                  <c:v>12/9/14 3:20</c:v>
                </c:pt>
                <c:pt idx="525">
                  <c:v>12/9/14 3:20</c:v>
                </c:pt>
                <c:pt idx="526">
                  <c:v>12/9/14 3:20</c:v>
                </c:pt>
                <c:pt idx="527">
                  <c:v>12/9/14 3:21</c:v>
                </c:pt>
                <c:pt idx="528">
                  <c:v>12/9/14 3:21</c:v>
                </c:pt>
                <c:pt idx="529">
                  <c:v>12/9/14 3:21</c:v>
                </c:pt>
                <c:pt idx="530">
                  <c:v>12/9/14 3:21</c:v>
                </c:pt>
                <c:pt idx="531">
                  <c:v>12/9/14 3:21</c:v>
                </c:pt>
                <c:pt idx="532">
                  <c:v>12/9/14 3:21</c:v>
                </c:pt>
                <c:pt idx="533">
                  <c:v>12/9/14 3:21</c:v>
                </c:pt>
                <c:pt idx="534">
                  <c:v>12/9/14 3:22</c:v>
                </c:pt>
                <c:pt idx="535">
                  <c:v>12/9/14 3:22</c:v>
                </c:pt>
                <c:pt idx="536">
                  <c:v>12/9/14 3:22</c:v>
                </c:pt>
                <c:pt idx="537">
                  <c:v>12/9/14 3:22</c:v>
                </c:pt>
                <c:pt idx="538">
                  <c:v>12/9/14 3:23</c:v>
                </c:pt>
                <c:pt idx="539">
                  <c:v>12/9/14 3:23</c:v>
                </c:pt>
                <c:pt idx="540">
                  <c:v>12/9/14 3:23</c:v>
                </c:pt>
                <c:pt idx="541">
                  <c:v>12/9/14 3:26</c:v>
                </c:pt>
                <c:pt idx="542">
                  <c:v>12/9/14 3:26</c:v>
                </c:pt>
                <c:pt idx="543">
                  <c:v>12/9/14 3:26</c:v>
                </c:pt>
                <c:pt idx="544">
                  <c:v>12/9/14 3:27</c:v>
                </c:pt>
                <c:pt idx="545">
                  <c:v>12/9/14 3:27</c:v>
                </c:pt>
                <c:pt idx="546">
                  <c:v>12/9/14 3:27</c:v>
                </c:pt>
                <c:pt idx="547">
                  <c:v>12/9/14 3:27</c:v>
                </c:pt>
                <c:pt idx="548">
                  <c:v>12/9/14 3:27</c:v>
                </c:pt>
                <c:pt idx="549">
                  <c:v>12/9/14 3:27</c:v>
                </c:pt>
                <c:pt idx="550">
                  <c:v>12/9/14 3:28</c:v>
                </c:pt>
                <c:pt idx="551">
                  <c:v>12/9/14 3:29</c:v>
                </c:pt>
                <c:pt idx="552">
                  <c:v>12/9/14 3:29</c:v>
                </c:pt>
                <c:pt idx="553">
                  <c:v>12/9/14 3:29</c:v>
                </c:pt>
                <c:pt idx="554">
                  <c:v>12/9/14 3:30</c:v>
                </c:pt>
                <c:pt idx="555">
                  <c:v>12/9/14 3:30</c:v>
                </c:pt>
                <c:pt idx="556">
                  <c:v>12/9/14 3:30</c:v>
                </c:pt>
                <c:pt idx="557">
                  <c:v>12/9/14 3:30</c:v>
                </c:pt>
                <c:pt idx="558">
                  <c:v>12/9/14 3:30</c:v>
                </c:pt>
                <c:pt idx="559">
                  <c:v>12/9/14 3:30</c:v>
                </c:pt>
                <c:pt idx="560">
                  <c:v>12/9/14 3:30</c:v>
                </c:pt>
                <c:pt idx="561">
                  <c:v>12/9/14 3:30</c:v>
                </c:pt>
                <c:pt idx="562">
                  <c:v>12/9/14 3:31</c:v>
                </c:pt>
                <c:pt idx="563">
                  <c:v>12/9/14 3:31</c:v>
                </c:pt>
                <c:pt idx="564">
                  <c:v>12/9/14 3:31</c:v>
                </c:pt>
                <c:pt idx="565">
                  <c:v>12/9/14 3:32</c:v>
                </c:pt>
                <c:pt idx="566">
                  <c:v>12/9/14 3:32</c:v>
                </c:pt>
                <c:pt idx="567">
                  <c:v>12/9/14 3:34</c:v>
                </c:pt>
                <c:pt idx="568">
                  <c:v>12/9/14 3:34</c:v>
                </c:pt>
                <c:pt idx="569">
                  <c:v>12/9/14 3:34</c:v>
                </c:pt>
                <c:pt idx="570">
                  <c:v>12/9/14 3:35</c:v>
                </c:pt>
                <c:pt idx="571">
                  <c:v>12/9/14 3:36</c:v>
                </c:pt>
                <c:pt idx="572">
                  <c:v>12/9/14 3:37</c:v>
                </c:pt>
                <c:pt idx="573">
                  <c:v>12/9/14 3:37</c:v>
                </c:pt>
                <c:pt idx="574">
                  <c:v>12/9/14 3:37</c:v>
                </c:pt>
                <c:pt idx="575">
                  <c:v>12/9/14 3:37</c:v>
                </c:pt>
                <c:pt idx="576">
                  <c:v>12/9/14 3:37</c:v>
                </c:pt>
                <c:pt idx="577">
                  <c:v>12/9/14 3:37</c:v>
                </c:pt>
                <c:pt idx="578">
                  <c:v>12/9/14 3:38</c:v>
                </c:pt>
                <c:pt idx="579">
                  <c:v>12/9/14 3:38</c:v>
                </c:pt>
                <c:pt idx="580">
                  <c:v>12/9/14 3:38</c:v>
                </c:pt>
                <c:pt idx="581">
                  <c:v>12/9/14 3:38</c:v>
                </c:pt>
                <c:pt idx="582">
                  <c:v>12/9/14 3:39</c:v>
                </c:pt>
                <c:pt idx="583">
                  <c:v>12/9/14 3:42</c:v>
                </c:pt>
                <c:pt idx="584">
                  <c:v>12/9/14 3:43</c:v>
                </c:pt>
                <c:pt idx="585">
                  <c:v>12/9/14 3:43</c:v>
                </c:pt>
                <c:pt idx="586">
                  <c:v>12/9/14 3:45</c:v>
                </c:pt>
                <c:pt idx="587">
                  <c:v>12/9/14 3:45</c:v>
                </c:pt>
                <c:pt idx="588">
                  <c:v>12/9/14 3:46</c:v>
                </c:pt>
                <c:pt idx="589">
                  <c:v>12/9/14 3:47</c:v>
                </c:pt>
                <c:pt idx="590">
                  <c:v>12/9/14 3:47</c:v>
                </c:pt>
                <c:pt idx="591">
                  <c:v>12/9/14 3:47</c:v>
                </c:pt>
                <c:pt idx="592">
                  <c:v>12/9/14 3:47</c:v>
                </c:pt>
                <c:pt idx="593">
                  <c:v>12/9/14 3:47</c:v>
                </c:pt>
                <c:pt idx="594">
                  <c:v>12/9/14 3:49</c:v>
                </c:pt>
                <c:pt idx="595">
                  <c:v>12/9/14 3:49</c:v>
                </c:pt>
                <c:pt idx="596">
                  <c:v>12/9/14 3:49</c:v>
                </c:pt>
                <c:pt idx="597">
                  <c:v>12/9/14 3:49</c:v>
                </c:pt>
                <c:pt idx="598">
                  <c:v>12/9/14 3:49</c:v>
                </c:pt>
                <c:pt idx="599">
                  <c:v>12/9/14 3:49</c:v>
                </c:pt>
                <c:pt idx="600">
                  <c:v>12/9/14 3:49</c:v>
                </c:pt>
                <c:pt idx="601">
                  <c:v>12/9/14 3:49</c:v>
                </c:pt>
                <c:pt idx="602">
                  <c:v>12/9/14 3:50</c:v>
                </c:pt>
                <c:pt idx="603">
                  <c:v>12/9/14 3:50</c:v>
                </c:pt>
                <c:pt idx="604">
                  <c:v>12/9/14 3:50</c:v>
                </c:pt>
                <c:pt idx="605">
                  <c:v>12/9/14 3:50</c:v>
                </c:pt>
                <c:pt idx="606">
                  <c:v>12/9/14 3:50</c:v>
                </c:pt>
                <c:pt idx="607">
                  <c:v>12/9/14 3:50</c:v>
                </c:pt>
                <c:pt idx="608">
                  <c:v>12/9/14 3:51</c:v>
                </c:pt>
                <c:pt idx="609">
                  <c:v>12/9/14 3:51</c:v>
                </c:pt>
                <c:pt idx="610">
                  <c:v>12/9/14 3:51</c:v>
                </c:pt>
                <c:pt idx="611">
                  <c:v>12/9/14 3:51</c:v>
                </c:pt>
                <c:pt idx="612">
                  <c:v>12/9/14 3:51</c:v>
                </c:pt>
                <c:pt idx="613">
                  <c:v>12/9/14 3:51</c:v>
                </c:pt>
                <c:pt idx="614">
                  <c:v>12/9/14 3:52</c:v>
                </c:pt>
                <c:pt idx="615">
                  <c:v>12/9/14 3:52</c:v>
                </c:pt>
                <c:pt idx="616">
                  <c:v>12/9/14 3:52</c:v>
                </c:pt>
                <c:pt idx="617">
                  <c:v>12/9/14 3:52</c:v>
                </c:pt>
                <c:pt idx="618">
                  <c:v>12/9/14 3:53</c:v>
                </c:pt>
                <c:pt idx="619">
                  <c:v>12/9/14 3:54</c:v>
                </c:pt>
                <c:pt idx="620">
                  <c:v>12/9/14 3:54</c:v>
                </c:pt>
                <c:pt idx="621">
                  <c:v>12/9/14 3:54</c:v>
                </c:pt>
                <c:pt idx="622">
                  <c:v>12/9/14 3:54</c:v>
                </c:pt>
                <c:pt idx="623">
                  <c:v>12/9/14 3:57</c:v>
                </c:pt>
                <c:pt idx="624">
                  <c:v>12/9/14 3:58</c:v>
                </c:pt>
                <c:pt idx="625">
                  <c:v>12/9/14 3:58</c:v>
                </c:pt>
                <c:pt idx="626">
                  <c:v>12/9/14 3:58</c:v>
                </c:pt>
                <c:pt idx="627">
                  <c:v>12/9/14 3:58</c:v>
                </c:pt>
                <c:pt idx="628">
                  <c:v>12/9/14 3:58</c:v>
                </c:pt>
                <c:pt idx="629">
                  <c:v>12/9/14 4:01</c:v>
                </c:pt>
                <c:pt idx="630">
                  <c:v>12/9/14 4:01</c:v>
                </c:pt>
                <c:pt idx="631">
                  <c:v>12/9/14 4:02</c:v>
                </c:pt>
                <c:pt idx="632">
                  <c:v>12/9/14 4:02</c:v>
                </c:pt>
                <c:pt idx="633">
                  <c:v>12/9/14 4:02</c:v>
                </c:pt>
                <c:pt idx="634">
                  <c:v>12/9/14 4:02</c:v>
                </c:pt>
                <c:pt idx="635">
                  <c:v>12/9/14 4:03</c:v>
                </c:pt>
                <c:pt idx="636">
                  <c:v>12/9/14 4:03</c:v>
                </c:pt>
                <c:pt idx="637">
                  <c:v>12/9/14 4:03</c:v>
                </c:pt>
                <c:pt idx="638">
                  <c:v>12/9/14 4:03</c:v>
                </c:pt>
                <c:pt idx="639">
                  <c:v>12/9/14 4:04</c:v>
                </c:pt>
                <c:pt idx="640">
                  <c:v>12/9/14 4:04</c:v>
                </c:pt>
                <c:pt idx="641">
                  <c:v>12/9/14 4:04</c:v>
                </c:pt>
                <c:pt idx="642">
                  <c:v>12/9/14 4:05</c:v>
                </c:pt>
                <c:pt idx="643">
                  <c:v>12/9/14 4:05</c:v>
                </c:pt>
                <c:pt idx="644">
                  <c:v>12/9/14 4:05</c:v>
                </c:pt>
                <c:pt idx="645">
                  <c:v>12/9/14 4:07</c:v>
                </c:pt>
                <c:pt idx="646">
                  <c:v>12/9/14 4:07</c:v>
                </c:pt>
                <c:pt idx="647">
                  <c:v>12/9/14 4:07</c:v>
                </c:pt>
                <c:pt idx="648">
                  <c:v>12/9/14 4:07</c:v>
                </c:pt>
                <c:pt idx="649">
                  <c:v>12/9/14 4:07</c:v>
                </c:pt>
                <c:pt idx="650">
                  <c:v>12/9/14 4:07</c:v>
                </c:pt>
                <c:pt idx="651">
                  <c:v>12/9/14 4:07</c:v>
                </c:pt>
                <c:pt idx="652">
                  <c:v>12/9/14 4:08</c:v>
                </c:pt>
                <c:pt idx="653">
                  <c:v>12/9/14 4:08</c:v>
                </c:pt>
                <c:pt idx="654">
                  <c:v>12/9/14 4:08</c:v>
                </c:pt>
                <c:pt idx="655">
                  <c:v>12/9/14 4:08</c:v>
                </c:pt>
                <c:pt idx="656">
                  <c:v>12/9/14 4:08</c:v>
                </c:pt>
                <c:pt idx="657">
                  <c:v>12/9/14 4:09</c:v>
                </c:pt>
                <c:pt idx="658">
                  <c:v>12/9/14 4:09</c:v>
                </c:pt>
                <c:pt idx="659">
                  <c:v>12/9/14 4:09</c:v>
                </c:pt>
                <c:pt idx="660">
                  <c:v>12/9/14 4:10</c:v>
                </c:pt>
                <c:pt idx="661">
                  <c:v>12/9/14 4:10</c:v>
                </c:pt>
                <c:pt idx="662">
                  <c:v>12/9/14 4:10</c:v>
                </c:pt>
                <c:pt idx="663">
                  <c:v>12/9/14 4:10</c:v>
                </c:pt>
                <c:pt idx="664">
                  <c:v>12/9/14 4:10</c:v>
                </c:pt>
                <c:pt idx="665">
                  <c:v>12/9/14 4:10</c:v>
                </c:pt>
                <c:pt idx="666">
                  <c:v>12/9/14 4:11</c:v>
                </c:pt>
                <c:pt idx="667">
                  <c:v>12/9/14 4:11</c:v>
                </c:pt>
                <c:pt idx="668">
                  <c:v>12/9/14 4:11</c:v>
                </c:pt>
                <c:pt idx="669">
                  <c:v>12/9/14 4:11</c:v>
                </c:pt>
                <c:pt idx="670">
                  <c:v>12/9/14 4:11</c:v>
                </c:pt>
                <c:pt idx="671">
                  <c:v>12/9/14 4:11</c:v>
                </c:pt>
                <c:pt idx="672">
                  <c:v>12/9/14 4:11</c:v>
                </c:pt>
                <c:pt idx="673">
                  <c:v>12/9/14 4:11</c:v>
                </c:pt>
                <c:pt idx="674">
                  <c:v>12/9/14 4:11</c:v>
                </c:pt>
                <c:pt idx="675">
                  <c:v>12/9/14 4:11</c:v>
                </c:pt>
                <c:pt idx="676">
                  <c:v>12/9/14 4:11</c:v>
                </c:pt>
                <c:pt idx="677">
                  <c:v>12/9/14 4:11</c:v>
                </c:pt>
                <c:pt idx="678">
                  <c:v>12/9/14 4:11</c:v>
                </c:pt>
                <c:pt idx="679">
                  <c:v>12/9/14 4:12</c:v>
                </c:pt>
                <c:pt idx="680">
                  <c:v>12/9/14 4:12</c:v>
                </c:pt>
                <c:pt idx="681">
                  <c:v>12/9/14 4:12</c:v>
                </c:pt>
                <c:pt idx="682">
                  <c:v>12/9/14 4:12</c:v>
                </c:pt>
                <c:pt idx="683">
                  <c:v>12/9/14 4:13</c:v>
                </c:pt>
                <c:pt idx="684">
                  <c:v>12/9/14 4:13</c:v>
                </c:pt>
                <c:pt idx="685">
                  <c:v>12/9/14 4:13</c:v>
                </c:pt>
                <c:pt idx="686">
                  <c:v>12/9/14 4:13</c:v>
                </c:pt>
                <c:pt idx="687">
                  <c:v>12/9/14 4:13</c:v>
                </c:pt>
                <c:pt idx="688">
                  <c:v>12/9/14 4:14</c:v>
                </c:pt>
                <c:pt idx="689">
                  <c:v>12/9/14 4:14</c:v>
                </c:pt>
                <c:pt idx="690">
                  <c:v>12/9/14 4:14</c:v>
                </c:pt>
                <c:pt idx="691">
                  <c:v>12/9/14 4:15</c:v>
                </c:pt>
                <c:pt idx="692">
                  <c:v>12/9/14 4:16</c:v>
                </c:pt>
                <c:pt idx="693">
                  <c:v>12/9/14 4:16</c:v>
                </c:pt>
                <c:pt idx="694">
                  <c:v>12/9/14 4:16</c:v>
                </c:pt>
                <c:pt idx="695">
                  <c:v>12/9/14 4:16</c:v>
                </c:pt>
                <c:pt idx="696">
                  <c:v>12/9/14 4:16</c:v>
                </c:pt>
                <c:pt idx="697">
                  <c:v>12/9/14 4:16</c:v>
                </c:pt>
                <c:pt idx="698">
                  <c:v>12/9/14 4:16</c:v>
                </c:pt>
                <c:pt idx="699">
                  <c:v>12/9/14 4:17</c:v>
                </c:pt>
                <c:pt idx="700">
                  <c:v>12/9/14 4:17</c:v>
                </c:pt>
                <c:pt idx="701">
                  <c:v>12/9/14 4:18</c:v>
                </c:pt>
                <c:pt idx="702">
                  <c:v>12/9/14 4:18</c:v>
                </c:pt>
                <c:pt idx="703">
                  <c:v>12/9/14 4:18</c:v>
                </c:pt>
                <c:pt idx="704">
                  <c:v>12/9/14 4:18</c:v>
                </c:pt>
                <c:pt idx="705">
                  <c:v>12/9/14 4:18</c:v>
                </c:pt>
                <c:pt idx="706">
                  <c:v>12/9/14 4:18</c:v>
                </c:pt>
                <c:pt idx="707">
                  <c:v>12/9/14 4:18</c:v>
                </c:pt>
                <c:pt idx="708">
                  <c:v>12/9/14 4:18</c:v>
                </c:pt>
                <c:pt idx="709">
                  <c:v>12/9/14 4:18</c:v>
                </c:pt>
                <c:pt idx="710">
                  <c:v>12/9/14 4:19</c:v>
                </c:pt>
                <c:pt idx="711">
                  <c:v>12/9/14 4:20</c:v>
                </c:pt>
                <c:pt idx="712">
                  <c:v>12/9/14 4:20</c:v>
                </c:pt>
                <c:pt idx="713">
                  <c:v>12/9/14 4:20</c:v>
                </c:pt>
                <c:pt idx="714">
                  <c:v>12/9/14 4:20</c:v>
                </c:pt>
                <c:pt idx="715">
                  <c:v>12/9/14 4:20</c:v>
                </c:pt>
                <c:pt idx="716">
                  <c:v>12/9/14 4:21</c:v>
                </c:pt>
                <c:pt idx="717">
                  <c:v>12/9/14 4:21</c:v>
                </c:pt>
                <c:pt idx="718">
                  <c:v>12/9/14 4:21</c:v>
                </c:pt>
                <c:pt idx="719">
                  <c:v>12/9/14 4:21</c:v>
                </c:pt>
                <c:pt idx="720">
                  <c:v>12/9/14 4:21</c:v>
                </c:pt>
                <c:pt idx="721">
                  <c:v>12/9/14 4:21</c:v>
                </c:pt>
                <c:pt idx="722">
                  <c:v>12/9/14 4:21</c:v>
                </c:pt>
                <c:pt idx="723">
                  <c:v>12/9/14 4:21</c:v>
                </c:pt>
                <c:pt idx="724">
                  <c:v>12/9/14 4:23</c:v>
                </c:pt>
                <c:pt idx="725">
                  <c:v>12/9/14 4:23</c:v>
                </c:pt>
                <c:pt idx="726">
                  <c:v>12/9/14 4:23</c:v>
                </c:pt>
                <c:pt idx="727">
                  <c:v>12/9/14 4:23</c:v>
                </c:pt>
                <c:pt idx="728">
                  <c:v>12/9/14 4:23</c:v>
                </c:pt>
                <c:pt idx="729">
                  <c:v>12/9/14 4:23</c:v>
                </c:pt>
                <c:pt idx="730">
                  <c:v>12/9/14 4:23</c:v>
                </c:pt>
                <c:pt idx="731">
                  <c:v>12/9/14 4:23</c:v>
                </c:pt>
                <c:pt idx="732">
                  <c:v>12/9/14 4:23</c:v>
                </c:pt>
                <c:pt idx="733">
                  <c:v>12/9/14 4:23</c:v>
                </c:pt>
                <c:pt idx="734">
                  <c:v>12/9/14 4:23</c:v>
                </c:pt>
                <c:pt idx="735">
                  <c:v>12/9/14 4:25</c:v>
                </c:pt>
                <c:pt idx="736">
                  <c:v>12/9/14 4:25</c:v>
                </c:pt>
                <c:pt idx="737">
                  <c:v>12/9/14 4:25</c:v>
                </c:pt>
                <c:pt idx="738">
                  <c:v>12/9/14 4:25</c:v>
                </c:pt>
                <c:pt idx="739">
                  <c:v>12/9/14 4:25</c:v>
                </c:pt>
                <c:pt idx="740">
                  <c:v>12/9/14 4:26</c:v>
                </c:pt>
                <c:pt idx="741">
                  <c:v>12/9/14 4:26</c:v>
                </c:pt>
                <c:pt idx="742">
                  <c:v>12/9/14 4:27</c:v>
                </c:pt>
                <c:pt idx="743">
                  <c:v>12/9/14 4:28</c:v>
                </c:pt>
                <c:pt idx="744">
                  <c:v>12/9/14 4:28</c:v>
                </c:pt>
                <c:pt idx="745">
                  <c:v>12/9/14 4:28</c:v>
                </c:pt>
                <c:pt idx="746">
                  <c:v>12/9/14 4:29</c:v>
                </c:pt>
                <c:pt idx="747">
                  <c:v>12/9/14 4:29</c:v>
                </c:pt>
                <c:pt idx="748">
                  <c:v>12/9/14 4:29</c:v>
                </c:pt>
                <c:pt idx="749">
                  <c:v>12/9/14 4:29</c:v>
                </c:pt>
                <c:pt idx="750">
                  <c:v>12/9/14 4:30</c:v>
                </c:pt>
                <c:pt idx="751">
                  <c:v>12/9/14 4:31</c:v>
                </c:pt>
                <c:pt idx="752">
                  <c:v>12/9/14 4:31</c:v>
                </c:pt>
                <c:pt idx="753">
                  <c:v>12/9/14 4:31</c:v>
                </c:pt>
                <c:pt idx="754">
                  <c:v>12/9/14 4:31</c:v>
                </c:pt>
                <c:pt idx="755">
                  <c:v>12/9/14 4:31</c:v>
                </c:pt>
                <c:pt idx="756">
                  <c:v>12/9/14 4:31</c:v>
                </c:pt>
                <c:pt idx="757">
                  <c:v>12/9/14 4:32</c:v>
                </c:pt>
                <c:pt idx="758">
                  <c:v>12/9/14 4:32</c:v>
                </c:pt>
                <c:pt idx="759">
                  <c:v>12/9/14 4:33</c:v>
                </c:pt>
                <c:pt idx="760">
                  <c:v>12/9/14 4:33</c:v>
                </c:pt>
                <c:pt idx="761">
                  <c:v>12/9/14 4:33</c:v>
                </c:pt>
                <c:pt idx="762">
                  <c:v>12/9/14 4:33</c:v>
                </c:pt>
                <c:pt idx="763">
                  <c:v>12/9/14 4:33</c:v>
                </c:pt>
                <c:pt idx="764">
                  <c:v>12/9/14 4:33</c:v>
                </c:pt>
                <c:pt idx="765">
                  <c:v>12/9/14 4:33</c:v>
                </c:pt>
                <c:pt idx="766">
                  <c:v>12/9/14 4:34</c:v>
                </c:pt>
                <c:pt idx="767">
                  <c:v>12/9/14 4:34</c:v>
                </c:pt>
                <c:pt idx="768">
                  <c:v>12/9/14 4:35</c:v>
                </c:pt>
                <c:pt idx="769">
                  <c:v>12/9/14 4:35</c:v>
                </c:pt>
                <c:pt idx="770">
                  <c:v>12/9/14 4:35</c:v>
                </c:pt>
                <c:pt idx="771">
                  <c:v>12/9/14 4:35</c:v>
                </c:pt>
                <c:pt idx="772">
                  <c:v>12/9/14 4:36</c:v>
                </c:pt>
                <c:pt idx="773">
                  <c:v>12/9/14 4:36</c:v>
                </c:pt>
                <c:pt idx="774">
                  <c:v>12/9/14 4:36</c:v>
                </c:pt>
                <c:pt idx="775">
                  <c:v>12/9/14 4:36</c:v>
                </c:pt>
                <c:pt idx="776">
                  <c:v>12/9/14 4:36</c:v>
                </c:pt>
                <c:pt idx="777">
                  <c:v>12/9/14 4:37</c:v>
                </c:pt>
                <c:pt idx="778">
                  <c:v>12/9/14 4:37</c:v>
                </c:pt>
                <c:pt idx="779">
                  <c:v>12/9/14 4:37</c:v>
                </c:pt>
                <c:pt idx="780">
                  <c:v>12/9/14 4:38</c:v>
                </c:pt>
                <c:pt idx="781">
                  <c:v>12/9/14 4:38</c:v>
                </c:pt>
                <c:pt idx="782">
                  <c:v>12/9/14 4:38</c:v>
                </c:pt>
                <c:pt idx="783">
                  <c:v>12/9/14 4:38</c:v>
                </c:pt>
                <c:pt idx="784">
                  <c:v>12/9/14 4:38</c:v>
                </c:pt>
                <c:pt idx="785">
                  <c:v>12/9/14 4:38</c:v>
                </c:pt>
                <c:pt idx="786">
                  <c:v>12/9/14 4:39</c:v>
                </c:pt>
                <c:pt idx="787">
                  <c:v>12/9/14 4:39</c:v>
                </c:pt>
                <c:pt idx="788">
                  <c:v>12/9/14 4:39</c:v>
                </c:pt>
                <c:pt idx="789">
                  <c:v>12/9/14 4:40</c:v>
                </c:pt>
                <c:pt idx="790">
                  <c:v>12/9/14 4:41</c:v>
                </c:pt>
                <c:pt idx="791">
                  <c:v>12/9/14 4:42</c:v>
                </c:pt>
                <c:pt idx="792">
                  <c:v>12/9/14 4:42</c:v>
                </c:pt>
                <c:pt idx="793">
                  <c:v>12/9/14 4:42</c:v>
                </c:pt>
                <c:pt idx="794">
                  <c:v>12/9/14 4:42</c:v>
                </c:pt>
                <c:pt idx="795">
                  <c:v>12/9/14 4:42</c:v>
                </c:pt>
                <c:pt idx="796">
                  <c:v>12/9/14 4:43</c:v>
                </c:pt>
                <c:pt idx="797">
                  <c:v>12/9/14 4:43</c:v>
                </c:pt>
                <c:pt idx="798">
                  <c:v>12/9/14 4:43</c:v>
                </c:pt>
                <c:pt idx="799">
                  <c:v>12/9/14 4:43</c:v>
                </c:pt>
                <c:pt idx="800">
                  <c:v>12/9/14 4:43</c:v>
                </c:pt>
                <c:pt idx="801">
                  <c:v>12/9/14 4:43</c:v>
                </c:pt>
                <c:pt idx="802">
                  <c:v>12/9/14 4:43</c:v>
                </c:pt>
                <c:pt idx="803">
                  <c:v>12/9/14 4:43</c:v>
                </c:pt>
                <c:pt idx="804">
                  <c:v>12/9/14 4:44</c:v>
                </c:pt>
                <c:pt idx="805">
                  <c:v>12/9/14 4:45</c:v>
                </c:pt>
                <c:pt idx="806">
                  <c:v>12/9/14 4:45</c:v>
                </c:pt>
                <c:pt idx="807">
                  <c:v>12/9/14 4:45</c:v>
                </c:pt>
                <c:pt idx="808">
                  <c:v>12/9/14 4:45</c:v>
                </c:pt>
                <c:pt idx="809">
                  <c:v>12/9/14 4:46</c:v>
                </c:pt>
                <c:pt idx="810">
                  <c:v>12/9/14 4:46</c:v>
                </c:pt>
                <c:pt idx="811">
                  <c:v>12/9/14 4:46</c:v>
                </c:pt>
                <c:pt idx="812">
                  <c:v>12/9/14 4:48</c:v>
                </c:pt>
                <c:pt idx="813">
                  <c:v>12/9/14 4:48</c:v>
                </c:pt>
                <c:pt idx="814">
                  <c:v>12/9/14 4:48</c:v>
                </c:pt>
                <c:pt idx="815">
                  <c:v>12/9/14 4:48</c:v>
                </c:pt>
                <c:pt idx="816">
                  <c:v>12/9/14 4:48</c:v>
                </c:pt>
                <c:pt idx="817">
                  <c:v>12/9/14 4:48</c:v>
                </c:pt>
                <c:pt idx="818">
                  <c:v>12/9/14 4:48</c:v>
                </c:pt>
                <c:pt idx="819">
                  <c:v>12/9/14 4:49</c:v>
                </c:pt>
                <c:pt idx="820">
                  <c:v>12/9/14 4:50</c:v>
                </c:pt>
                <c:pt idx="821">
                  <c:v>12/9/14 4:50</c:v>
                </c:pt>
                <c:pt idx="822">
                  <c:v>12/9/14 4:50</c:v>
                </c:pt>
                <c:pt idx="823">
                  <c:v>12/9/14 4:51</c:v>
                </c:pt>
                <c:pt idx="824">
                  <c:v>12/9/14 4:51</c:v>
                </c:pt>
                <c:pt idx="825">
                  <c:v>12/9/14 4:51</c:v>
                </c:pt>
                <c:pt idx="826">
                  <c:v>12/9/14 4:52</c:v>
                </c:pt>
                <c:pt idx="827">
                  <c:v>12/9/14 4:52</c:v>
                </c:pt>
                <c:pt idx="828">
                  <c:v>12/9/14 4:52</c:v>
                </c:pt>
                <c:pt idx="829">
                  <c:v>12/9/14 4:53</c:v>
                </c:pt>
                <c:pt idx="830">
                  <c:v>12/9/14 4:54</c:v>
                </c:pt>
                <c:pt idx="831">
                  <c:v>12/9/14 4:54</c:v>
                </c:pt>
                <c:pt idx="832">
                  <c:v>12/9/14 4:54</c:v>
                </c:pt>
                <c:pt idx="833">
                  <c:v>12/9/14 4:54</c:v>
                </c:pt>
                <c:pt idx="834">
                  <c:v>12/9/14 4:54</c:v>
                </c:pt>
                <c:pt idx="835">
                  <c:v>12/9/14 4:54</c:v>
                </c:pt>
                <c:pt idx="836">
                  <c:v>12/9/14 4:54</c:v>
                </c:pt>
                <c:pt idx="837">
                  <c:v>12/9/14 4:55</c:v>
                </c:pt>
                <c:pt idx="838">
                  <c:v>12/9/14 4:55</c:v>
                </c:pt>
                <c:pt idx="839">
                  <c:v>12/9/14 4:55</c:v>
                </c:pt>
                <c:pt idx="840">
                  <c:v>12/9/14 4:56</c:v>
                </c:pt>
                <c:pt idx="841">
                  <c:v>12/9/14 4:57</c:v>
                </c:pt>
                <c:pt idx="842">
                  <c:v>12/9/14 4:57</c:v>
                </c:pt>
                <c:pt idx="843">
                  <c:v>12/9/14 4:57</c:v>
                </c:pt>
                <c:pt idx="844">
                  <c:v>12/9/14 4:57</c:v>
                </c:pt>
                <c:pt idx="845">
                  <c:v>12/9/14 4:57</c:v>
                </c:pt>
                <c:pt idx="846">
                  <c:v>12/9/14 4:58</c:v>
                </c:pt>
                <c:pt idx="847">
                  <c:v>12/9/14 4:58</c:v>
                </c:pt>
                <c:pt idx="848">
                  <c:v>12/9/14 4:58</c:v>
                </c:pt>
                <c:pt idx="849">
                  <c:v>12/9/14 4:58</c:v>
                </c:pt>
                <c:pt idx="850">
                  <c:v>12/9/14 4:59</c:v>
                </c:pt>
                <c:pt idx="851">
                  <c:v>12/9/14 4:59</c:v>
                </c:pt>
                <c:pt idx="852">
                  <c:v>12/9/14 4:59</c:v>
                </c:pt>
                <c:pt idx="853">
                  <c:v>12/9/14 4:59</c:v>
                </c:pt>
                <c:pt idx="854">
                  <c:v>12/9/14 5:00</c:v>
                </c:pt>
                <c:pt idx="855">
                  <c:v>12/9/14 5:00</c:v>
                </c:pt>
                <c:pt idx="856">
                  <c:v>12/9/14 5:00</c:v>
                </c:pt>
                <c:pt idx="857">
                  <c:v>12/9/14 5:00</c:v>
                </c:pt>
                <c:pt idx="858">
                  <c:v>12/9/14 5:00</c:v>
                </c:pt>
                <c:pt idx="859">
                  <c:v>12/9/14 5:00</c:v>
                </c:pt>
                <c:pt idx="860">
                  <c:v>12/9/14 5:01</c:v>
                </c:pt>
                <c:pt idx="861">
                  <c:v>12/9/14 5:01</c:v>
                </c:pt>
                <c:pt idx="862">
                  <c:v>12/9/14 5:01</c:v>
                </c:pt>
                <c:pt idx="863">
                  <c:v>12/9/14 5:01</c:v>
                </c:pt>
                <c:pt idx="864">
                  <c:v>12/9/14 5:01</c:v>
                </c:pt>
                <c:pt idx="865">
                  <c:v>12/9/14 5:01</c:v>
                </c:pt>
                <c:pt idx="866">
                  <c:v>12/9/14 5:01</c:v>
                </c:pt>
                <c:pt idx="867">
                  <c:v>12/9/14 5:03</c:v>
                </c:pt>
                <c:pt idx="868">
                  <c:v>12/9/14 5:04</c:v>
                </c:pt>
                <c:pt idx="869">
                  <c:v>12/9/14 5:04</c:v>
                </c:pt>
                <c:pt idx="870">
                  <c:v>12/9/14 5:04</c:v>
                </c:pt>
                <c:pt idx="871">
                  <c:v>12/9/14 5:04</c:v>
                </c:pt>
                <c:pt idx="872">
                  <c:v>12/9/14 5:04</c:v>
                </c:pt>
                <c:pt idx="873">
                  <c:v>12/9/14 5:05</c:v>
                </c:pt>
                <c:pt idx="874">
                  <c:v>12/9/14 5:05</c:v>
                </c:pt>
                <c:pt idx="875">
                  <c:v>12/9/14 5:06</c:v>
                </c:pt>
                <c:pt idx="876">
                  <c:v>12/9/14 5:06</c:v>
                </c:pt>
                <c:pt idx="877">
                  <c:v>12/9/14 5:06</c:v>
                </c:pt>
                <c:pt idx="878">
                  <c:v>12/9/14 5:06</c:v>
                </c:pt>
                <c:pt idx="879">
                  <c:v>12/9/14 5:07</c:v>
                </c:pt>
                <c:pt idx="880">
                  <c:v>12/9/14 5:07</c:v>
                </c:pt>
                <c:pt idx="881">
                  <c:v>12/9/14 5:07</c:v>
                </c:pt>
                <c:pt idx="882">
                  <c:v>12/9/14 5:07</c:v>
                </c:pt>
                <c:pt idx="883">
                  <c:v>12/9/14 5:08</c:v>
                </c:pt>
                <c:pt idx="884">
                  <c:v>12/9/14 5:08</c:v>
                </c:pt>
                <c:pt idx="885">
                  <c:v>12/9/14 5:09</c:v>
                </c:pt>
                <c:pt idx="886">
                  <c:v>12/9/14 5:09</c:v>
                </c:pt>
                <c:pt idx="887">
                  <c:v>12/9/14 5:09</c:v>
                </c:pt>
                <c:pt idx="888">
                  <c:v>12/9/14 5:09</c:v>
                </c:pt>
                <c:pt idx="889">
                  <c:v>12/9/14 5:10</c:v>
                </c:pt>
                <c:pt idx="890">
                  <c:v>12/9/14 5:11</c:v>
                </c:pt>
                <c:pt idx="891">
                  <c:v>12/9/14 5:11</c:v>
                </c:pt>
                <c:pt idx="892">
                  <c:v>12/9/14 5:11</c:v>
                </c:pt>
                <c:pt idx="893">
                  <c:v>12/9/14 5:12</c:v>
                </c:pt>
                <c:pt idx="894">
                  <c:v>12/9/14 5:12</c:v>
                </c:pt>
                <c:pt idx="895">
                  <c:v>12/9/14 5:12</c:v>
                </c:pt>
                <c:pt idx="896">
                  <c:v>12/9/14 5:12</c:v>
                </c:pt>
                <c:pt idx="897">
                  <c:v>12/9/14 5:12</c:v>
                </c:pt>
                <c:pt idx="898">
                  <c:v>12/9/14 5:13</c:v>
                </c:pt>
                <c:pt idx="899">
                  <c:v>12/9/14 5:13</c:v>
                </c:pt>
                <c:pt idx="900">
                  <c:v>12/9/14 5:13</c:v>
                </c:pt>
                <c:pt idx="901">
                  <c:v>12/9/14 5:13</c:v>
                </c:pt>
                <c:pt idx="902">
                  <c:v>12/9/14 5:13</c:v>
                </c:pt>
                <c:pt idx="903">
                  <c:v>12/9/14 5:13</c:v>
                </c:pt>
                <c:pt idx="904">
                  <c:v>12/9/14 5:13</c:v>
                </c:pt>
                <c:pt idx="905">
                  <c:v>12/9/14 5:14</c:v>
                </c:pt>
                <c:pt idx="906">
                  <c:v>12/9/14 5:14</c:v>
                </c:pt>
                <c:pt idx="907">
                  <c:v>12/9/14 5:14</c:v>
                </c:pt>
                <c:pt idx="908">
                  <c:v>12/9/14 5:14</c:v>
                </c:pt>
                <c:pt idx="909">
                  <c:v>12/9/14 5:14</c:v>
                </c:pt>
                <c:pt idx="910">
                  <c:v>12/9/14 5:14</c:v>
                </c:pt>
                <c:pt idx="911">
                  <c:v>12/9/14 5:15</c:v>
                </c:pt>
                <c:pt idx="912">
                  <c:v>12/9/14 5:15</c:v>
                </c:pt>
                <c:pt idx="913">
                  <c:v>12/9/14 5:15</c:v>
                </c:pt>
                <c:pt idx="914">
                  <c:v>12/9/14 5:15</c:v>
                </c:pt>
                <c:pt idx="915">
                  <c:v>12/9/14 5:16</c:v>
                </c:pt>
                <c:pt idx="916">
                  <c:v>12/9/14 5:16</c:v>
                </c:pt>
                <c:pt idx="917">
                  <c:v>12/9/14 5:16</c:v>
                </c:pt>
                <c:pt idx="918">
                  <c:v>12/9/14 5:16</c:v>
                </c:pt>
                <c:pt idx="919">
                  <c:v>12/9/14 5:16</c:v>
                </c:pt>
                <c:pt idx="920">
                  <c:v>12/9/14 5:16</c:v>
                </c:pt>
                <c:pt idx="921">
                  <c:v>12/9/14 5:16</c:v>
                </c:pt>
                <c:pt idx="922">
                  <c:v>12/9/14 5:17</c:v>
                </c:pt>
                <c:pt idx="923">
                  <c:v>12/9/14 5:17</c:v>
                </c:pt>
                <c:pt idx="924">
                  <c:v>12/9/14 5:17</c:v>
                </c:pt>
                <c:pt idx="925">
                  <c:v>12/9/14 5:18</c:v>
                </c:pt>
                <c:pt idx="926">
                  <c:v>12/9/14 5:18</c:v>
                </c:pt>
                <c:pt idx="927">
                  <c:v>12/9/14 5:18</c:v>
                </c:pt>
                <c:pt idx="928">
                  <c:v>12/9/14 5:18</c:v>
                </c:pt>
                <c:pt idx="929">
                  <c:v>12/9/14 5:18</c:v>
                </c:pt>
                <c:pt idx="930">
                  <c:v>12/9/14 5:19</c:v>
                </c:pt>
                <c:pt idx="931">
                  <c:v>12/9/14 5:19</c:v>
                </c:pt>
                <c:pt idx="932">
                  <c:v>12/9/14 5:19</c:v>
                </c:pt>
                <c:pt idx="933">
                  <c:v>12/9/14 5:20</c:v>
                </c:pt>
                <c:pt idx="934">
                  <c:v>12/9/14 5:20</c:v>
                </c:pt>
                <c:pt idx="935">
                  <c:v>12/9/14 5:20</c:v>
                </c:pt>
                <c:pt idx="936">
                  <c:v>12/9/14 5:21</c:v>
                </c:pt>
                <c:pt idx="937">
                  <c:v>12/9/14 5:22</c:v>
                </c:pt>
                <c:pt idx="938">
                  <c:v>12/9/14 5:22</c:v>
                </c:pt>
                <c:pt idx="939">
                  <c:v>12/9/14 5:24</c:v>
                </c:pt>
                <c:pt idx="940">
                  <c:v>12/9/14 5:25</c:v>
                </c:pt>
                <c:pt idx="941">
                  <c:v>12/9/14 5:26</c:v>
                </c:pt>
                <c:pt idx="942">
                  <c:v>12/9/14 5:26</c:v>
                </c:pt>
                <c:pt idx="943">
                  <c:v>12/9/14 5:26</c:v>
                </c:pt>
                <c:pt idx="944">
                  <c:v>12/9/14 5:26</c:v>
                </c:pt>
                <c:pt idx="945">
                  <c:v>12/9/14 5:27</c:v>
                </c:pt>
                <c:pt idx="946">
                  <c:v>12/9/14 5:27</c:v>
                </c:pt>
                <c:pt idx="947">
                  <c:v>12/9/14 5:27</c:v>
                </c:pt>
                <c:pt idx="948">
                  <c:v>12/9/14 5:27</c:v>
                </c:pt>
                <c:pt idx="949">
                  <c:v>12/9/14 5:27</c:v>
                </c:pt>
                <c:pt idx="950">
                  <c:v>12/9/14 5:28</c:v>
                </c:pt>
                <c:pt idx="951">
                  <c:v>12/9/14 5:29</c:v>
                </c:pt>
                <c:pt idx="952">
                  <c:v>12/9/14 5:29</c:v>
                </c:pt>
                <c:pt idx="953">
                  <c:v>12/9/14 5:29</c:v>
                </c:pt>
                <c:pt idx="954">
                  <c:v>12/9/14 5:29</c:v>
                </c:pt>
                <c:pt idx="955">
                  <c:v>12/9/14 5:30</c:v>
                </c:pt>
                <c:pt idx="956">
                  <c:v>12/9/14 5:30</c:v>
                </c:pt>
                <c:pt idx="957">
                  <c:v>12/9/14 5:31</c:v>
                </c:pt>
                <c:pt idx="958">
                  <c:v>12/9/14 5:33</c:v>
                </c:pt>
                <c:pt idx="959">
                  <c:v>12/9/14 5:33</c:v>
                </c:pt>
                <c:pt idx="960">
                  <c:v>12/9/14 5:33</c:v>
                </c:pt>
                <c:pt idx="961">
                  <c:v>12/9/14 5:34</c:v>
                </c:pt>
                <c:pt idx="962">
                  <c:v>12/9/14 5:34</c:v>
                </c:pt>
                <c:pt idx="963">
                  <c:v>12/9/14 5:35</c:v>
                </c:pt>
                <c:pt idx="964">
                  <c:v>12/9/14 5:35</c:v>
                </c:pt>
                <c:pt idx="965">
                  <c:v>12/9/14 5:35</c:v>
                </c:pt>
                <c:pt idx="966">
                  <c:v>12/9/14 5:35</c:v>
                </c:pt>
                <c:pt idx="967">
                  <c:v>12/9/14 5:35</c:v>
                </c:pt>
                <c:pt idx="968">
                  <c:v>12/9/14 5:36</c:v>
                </c:pt>
                <c:pt idx="969">
                  <c:v>12/9/14 5:37</c:v>
                </c:pt>
                <c:pt idx="970">
                  <c:v>12/9/14 5:37</c:v>
                </c:pt>
                <c:pt idx="971">
                  <c:v>12/9/14 5:37</c:v>
                </c:pt>
                <c:pt idx="972">
                  <c:v>12/9/14 5:38</c:v>
                </c:pt>
                <c:pt idx="973">
                  <c:v>12/9/14 5:38</c:v>
                </c:pt>
                <c:pt idx="974">
                  <c:v>12/9/14 5:38</c:v>
                </c:pt>
                <c:pt idx="975">
                  <c:v>12/9/14 5:39</c:v>
                </c:pt>
                <c:pt idx="976">
                  <c:v>12/9/14 5:39</c:v>
                </c:pt>
                <c:pt idx="977">
                  <c:v>12/9/14 5:39</c:v>
                </c:pt>
                <c:pt idx="978">
                  <c:v>12/9/14 5:41</c:v>
                </c:pt>
                <c:pt idx="979">
                  <c:v>12/9/14 5:41</c:v>
                </c:pt>
                <c:pt idx="980">
                  <c:v>12/9/14 5:41</c:v>
                </c:pt>
                <c:pt idx="981">
                  <c:v>12/9/14 5:42</c:v>
                </c:pt>
                <c:pt idx="982">
                  <c:v>12/9/14 5:42</c:v>
                </c:pt>
                <c:pt idx="983">
                  <c:v>12/9/14 5:43</c:v>
                </c:pt>
                <c:pt idx="984">
                  <c:v>12/9/14 5:43</c:v>
                </c:pt>
                <c:pt idx="985">
                  <c:v>12/9/14 5:43</c:v>
                </c:pt>
                <c:pt idx="986">
                  <c:v>12/9/14 5:43</c:v>
                </c:pt>
                <c:pt idx="987">
                  <c:v>12/9/14 5:43</c:v>
                </c:pt>
                <c:pt idx="988">
                  <c:v>12/9/14 5:44</c:v>
                </c:pt>
                <c:pt idx="989">
                  <c:v>12/9/14 5:44</c:v>
                </c:pt>
                <c:pt idx="990">
                  <c:v>12/9/14 5:44</c:v>
                </c:pt>
                <c:pt idx="991">
                  <c:v>12/9/14 5:44</c:v>
                </c:pt>
                <c:pt idx="992">
                  <c:v>12/9/14 5:45</c:v>
                </c:pt>
                <c:pt idx="993">
                  <c:v>12/9/14 5:45</c:v>
                </c:pt>
                <c:pt idx="994">
                  <c:v>12/9/14 5:45</c:v>
                </c:pt>
                <c:pt idx="995">
                  <c:v>12/9/14 5:45</c:v>
                </c:pt>
                <c:pt idx="996">
                  <c:v>12/9/14 5:45</c:v>
                </c:pt>
                <c:pt idx="997">
                  <c:v>12/9/14 5:45</c:v>
                </c:pt>
                <c:pt idx="998">
                  <c:v>12/9/14 5:45</c:v>
                </c:pt>
                <c:pt idx="999">
                  <c:v>12/9/14 5:46</c:v>
                </c:pt>
                <c:pt idx="1000">
                  <c:v>12/9/14 5:46</c:v>
                </c:pt>
                <c:pt idx="1001">
                  <c:v>12/9/14 5:47</c:v>
                </c:pt>
                <c:pt idx="1002">
                  <c:v>12/9/14 5:47</c:v>
                </c:pt>
                <c:pt idx="1003">
                  <c:v>12/9/14 5:48</c:v>
                </c:pt>
                <c:pt idx="1004">
                  <c:v>12/9/14 5:49</c:v>
                </c:pt>
                <c:pt idx="1005">
                  <c:v>12/9/14 5:49</c:v>
                </c:pt>
                <c:pt idx="1006">
                  <c:v>12/9/14 5:49</c:v>
                </c:pt>
                <c:pt idx="1007">
                  <c:v>12/9/14 5:50</c:v>
                </c:pt>
                <c:pt idx="1008">
                  <c:v>12/9/14 5:50</c:v>
                </c:pt>
                <c:pt idx="1009">
                  <c:v>12/9/14 5:51</c:v>
                </c:pt>
                <c:pt idx="1010">
                  <c:v>12/9/14 5:51</c:v>
                </c:pt>
                <c:pt idx="1011">
                  <c:v>12/9/14 5:51</c:v>
                </c:pt>
                <c:pt idx="1012">
                  <c:v>12/9/14 5:52</c:v>
                </c:pt>
                <c:pt idx="1013">
                  <c:v>12/9/14 5:52</c:v>
                </c:pt>
                <c:pt idx="1014">
                  <c:v>12/9/14 5:52</c:v>
                </c:pt>
                <c:pt idx="1015">
                  <c:v>12/9/14 5:52</c:v>
                </c:pt>
                <c:pt idx="1016">
                  <c:v>12/9/14 5:53</c:v>
                </c:pt>
                <c:pt idx="1017">
                  <c:v>12/9/14 5:53</c:v>
                </c:pt>
                <c:pt idx="1018">
                  <c:v>12/9/14 5:53</c:v>
                </c:pt>
                <c:pt idx="1019">
                  <c:v>12/9/14 5:53</c:v>
                </c:pt>
                <c:pt idx="1020">
                  <c:v>12/9/14 5:54</c:v>
                </c:pt>
                <c:pt idx="1021">
                  <c:v>12/9/14 5:54</c:v>
                </c:pt>
                <c:pt idx="1022">
                  <c:v>12/9/14 5:54</c:v>
                </c:pt>
                <c:pt idx="1023">
                  <c:v>12/9/14 5:54</c:v>
                </c:pt>
                <c:pt idx="1024">
                  <c:v>12/9/14 5:54</c:v>
                </c:pt>
                <c:pt idx="1025">
                  <c:v>12/9/14 5:55</c:v>
                </c:pt>
                <c:pt idx="1026">
                  <c:v>12/9/14 5:55</c:v>
                </c:pt>
                <c:pt idx="1027">
                  <c:v>12/9/14 5:55</c:v>
                </c:pt>
                <c:pt idx="1028">
                  <c:v>12/9/14 5:55</c:v>
                </c:pt>
                <c:pt idx="1029">
                  <c:v>12/9/14 5:55</c:v>
                </c:pt>
                <c:pt idx="1030">
                  <c:v>12/9/14 5:55</c:v>
                </c:pt>
                <c:pt idx="1031">
                  <c:v>12/9/14 5:55</c:v>
                </c:pt>
                <c:pt idx="1032">
                  <c:v>12/9/14 5:55</c:v>
                </c:pt>
                <c:pt idx="1033">
                  <c:v>12/9/14 5:56</c:v>
                </c:pt>
                <c:pt idx="1034">
                  <c:v>12/9/14 5:56</c:v>
                </c:pt>
                <c:pt idx="1035">
                  <c:v>12/9/14 5:56</c:v>
                </c:pt>
                <c:pt idx="1036">
                  <c:v>12/9/14 5:56</c:v>
                </c:pt>
                <c:pt idx="1037">
                  <c:v>12/9/14 5:56</c:v>
                </c:pt>
                <c:pt idx="1038">
                  <c:v>12/9/14 5:58</c:v>
                </c:pt>
                <c:pt idx="1039">
                  <c:v>12/9/14 5:58</c:v>
                </c:pt>
                <c:pt idx="1040">
                  <c:v>12/9/14 5:58</c:v>
                </c:pt>
                <c:pt idx="1041">
                  <c:v>12/9/14 5:59</c:v>
                </c:pt>
                <c:pt idx="1042">
                  <c:v>12/9/14 6:00</c:v>
                </c:pt>
                <c:pt idx="1043">
                  <c:v>12/9/14 6:00</c:v>
                </c:pt>
                <c:pt idx="1044">
                  <c:v>12/9/14 6:00</c:v>
                </c:pt>
                <c:pt idx="1045">
                  <c:v>12/9/14 6:01</c:v>
                </c:pt>
                <c:pt idx="1046">
                  <c:v>12/9/14 6:01</c:v>
                </c:pt>
                <c:pt idx="1047">
                  <c:v>12/9/14 6:02</c:v>
                </c:pt>
                <c:pt idx="1048">
                  <c:v>12/9/14 6:02</c:v>
                </c:pt>
                <c:pt idx="1049">
                  <c:v>12/9/14 6:02</c:v>
                </c:pt>
                <c:pt idx="1050">
                  <c:v>12/9/14 6:02</c:v>
                </c:pt>
                <c:pt idx="1051">
                  <c:v>12/9/14 6:02</c:v>
                </c:pt>
                <c:pt idx="1052">
                  <c:v>12/9/14 6:02</c:v>
                </c:pt>
                <c:pt idx="1053">
                  <c:v>12/9/14 6:02</c:v>
                </c:pt>
                <c:pt idx="1054">
                  <c:v>12/9/14 6:04</c:v>
                </c:pt>
                <c:pt idx="1055">
                  <c:v>12/9/14 6:04</c:v>
                </c:pt>
                <c:pt idx="1056">
                  <c:v>12/9/14 6:05</c:v>
                </c:pt>
                <c:pt idx="1057">
                  <c:v>12/9/14 6:05</c:v>
                </c:pt>
                <c:pt idx="1058">
                  <c:v>12/9/14 6:05</c:v>
                </c:pt>
                <c:pt idx="1059">
                  <c:v>12/9/14 6:05</c:v>
                </c:pt>
                <c:pt idx="1060">
                  <c:v>12/9/14 6:05</c:v>
                </c:pt>
                <c:pt idx="1061">
                  <c:v>12/9/14 6:05</c:v>
                </c:pt>
                <c:pt idx="1062">
                  <c:v>12/9/14 6:05</c:v>
                </c:pt>
                <c:pt idx="1063">
                  <c:v>12/9/14 6:06</c:v>
                </c:pt>
                <c:pt idx="1064">
                  <c:v>12/9/14 6:06</c:v>
                </c:pt>
                <c:pt idx="1065">
                  <c:v>12/9/14 6:06</c:v>
                </c:pt>
                <c:pt idx="1066">
                  <c:v>12/9/14 6:06</c:v>
                </c:pt>
                <c:pt idx="1067">
                  <c:v>12/9/14 6:06</c:v>
                </c:pt>
                <c:pt idx="1068">
                  <c:v>12/9/14 6:07</c:v>
                </c:pt>
                <c:pt idx="1069">
                  <c:v>12/9/14 6:07</c:v>
                </c:pt>
                <c:pt idx="1070">
                  <c:v>12/9/14 6:07</c:v>
                </c:pt>
                <c:pt idx="1071">
                  <c:v>12/9/14 6:07</c:v>
                </c:pt>
                <c:pt idx="1072">
                  <c:v>12/9/14 6:08</c:v>
                </c:pt>
                <c:pt idx="1073">
                  <c:v>12/9/14 6:08</c:v>
                </c:pt>
                <c:pt idx="1074">
                  <c:v>12/9/14 6:08</c:v>
                </c:pt>
                <c:pt idx="1075">
                  <c:v>12/9/14 6:08</c:v>
                </c:pt>
                <c:pt idx="1076">
                  <c:v>12/9/14 6:08</c:v>
                </c:pt>
                <c:pt idx="1077">
                  <c:v>12/9/14 6:08</c:v>
                </c:pt>
                <c:pt idx="1078">
                  <c:v>12/9/14 6:09</c:v>
                </c:pt>
                <c:pt idx="1079">
                  <c:v>12/9/14 6:09</c:v>
                </c:pt>
                <c:pt idx="1080">
                  <c:v>12/9/14 6:10</c:v>
                </c:pt>
                <c:pt idx="1081">
                  <c:v>12/9/14 6:10</c:v>
                </c:pt>
                <c:pt idx="1082">
                  <c:v>12/9/14 6:10</c:v>
                </c:pt>
                <c:pt idx="1083">
                  <c:v>12/9/14 6:10</c:v>
                </c:pt>
                <c:pt idx="1084">
                  <c:v>12/9/14 6:10</c:v>
                </c:pt>
                <c:pt idx="1085">
                  <c:v>12/9/14 6:10</c:v>
                </c:pt>
                <c:pt idx="1086">
                  <c:v>12/9/14 6:10</c:v>
                </c:pt>
                <c:pt idx="1087">
                  <c:v>12/9/14 6:11</c:v>
                </c:pt>
                <c:pt idx="1088">
                  <c:v>12/9/14 6:11</c:v>
                </c:pt>
                <c:pt idx="1089">
                  <c:v>12/9/14 6:11</c:v>
                </c:pt>
                <c:pt idx="1090">
                  <c:v>12/9/14 6:11</c:v>
                </c:pt>
                <c:pt idx="1091">
                  <c:v>12/9/14 6:11</c:v>
                </c:pt>
                <c:pt idx="1092">
                  <c:v>12/9/14 6:11</c:v>
                </c:pt>
                <c:pt idx="1093">
                  <c:v>12/9/14 6:11</c:v>
                </c:pt>
                <c:pt idx="1094">
                  <c:v>12/9/14 6:11</c:v>
                </c:pt>
                <c:pt idx="1095">
                  <c:v>12/9/14 6:12</c:v>
                </c:pt>
                <c:pt idx="1096">
                  <c:v>12/9/14 6:12</c:v>
                </c:pt>
                <c:pt idx="1097">
                  <c:v>12/9/14 6:12</c:v>
                </c:pt>
                <c:pt idx="1098">
                  <c:v>12/9/14 6:13</c:v>
                </c:pt>
                <c:pt idx="1099">
                  <c:v>12/9/14 6:13</c:v>
                </c:pt>
                <c:pt idx="1100">
                  <c:v>12/9/14 6:13</c:v>
                </c:pt>
                <c:pt idx="1101">
                  <c:v>12/9/14 6:13</c:v>
                </c:pt>
                <c:pt idx="1102">
                  <c:v>12/9/14 6:14</c:v>
                </c:pt>
                <c:pt idx="1103">
                  <c:v>12/9/14 6:14</c:v>
                </c:pt>
                <c:pt idx="1104">
                  <c:v>12/9/14 6:14</c:v>
                </c:pt>
                <c:pt idx="1105">
                  <c:v>12/9/14 6:15</c:v>
                </c:pt>
                <c:pt idx="1106">
                  <c:v>12/9/14 6:15</c:v>
                </c:pt>
                <c:pt idx="1107">
                  <c:v>12/9/14 6:15</c:v>
                </c:pt>
                <c:pt idx="1108">
                  <c:v>12/9/14 6:15</c:v>
                </c:pt>
                <c:pt idx="1109">
                  <c:v>12/9/14 6:15</c:v>
                </c:pt>
                <c:pt idx="1110">
                  <c:v>12/9/14 6:16</c:v>
                </c:pt>
                <c:pt idx="1111">
                  <c:v>12/9/14 6:16</c:v>
                </c:pt>
                <c:pt idx="1112">
                  <c:v>12/9/14 6:16</c:v>
                </c:pt>
                <c:pt idx="1113">
                  <c:v>12/9/14 6:17</c:v>
                </c:pt>
                <c:pt idx="1114">
                  <c:v>12/9/14 6:18</c:v>
                </c:pt>
                <c:pt idx="1115">
                  <c:v>12/9/14 6:18</c:v>
                </c:pt>
                <c:pt idx="1116">
                  <c:v>12/9/14 6:19</c:v>
                </c:pt>
                <c:pt idx="1117">
                  <c:v>12/9/14 6:19</c:v>
                </c:pt>
                <c:pt idx="1118">
                  <c:v>12/9/14 6:19</c:v>
                </c:pt>
                <c:pt idx="1119">
                  <c:v>12/9/14 6:20</c:v>
                </c:pt>
                <c:pt idx="1120">
                  <c:v>12/9/14 6:20</c:v>
                </c:pt>
                <c:pt idx="1121">
                  <c:v>12/9/14 6:20</c:v>
                </c:pt>
                <c:pt idx="1122">
                  <c:v>12/9/14 6:21</c:v>
                </c:pt>
                <c:pt idx="1123">
                  <c:v>12/9/14 6:21</c:v>
                </c:pt>
                <c:pt idx="1124">
                  <c:v>12/9/14 6:22</c:v>
                </c:pt>
                <c:pt idx="1125">
                  <c:v>12/9/14 6:23</c:v>
                </c:pt>
                <c:pt idx="1126">
                  <c:v>12/9/14 6:23</c:v>
                </c:pt>
                <c:pt idx="1127">
                  <c:v>12/9/14 6:23</c:v>
                </c:pt>
                <c:pt idx="1128">
                  <c:v>12/9/14 6:23</c:v>
                </c:pt>
                <c:pt idx="1129">
                  <c:v>12/9/14 6:23</c:v>
                </c:pt>
                <c:pt idx="1130">
                  <c:v>12/9/14 6:23</c:v>
                </c:pt>
                <c:pt idx="1131">
                  <c:v>12/9/14 6:24</c:v>
                </c:pt>
                <c:pt idx="1132">
                  <c:v>12/9/14 6:24</c:v>
                </c:pt>
                <c:pt idx="1133">
                  <c:v>12/9/14 6:24</c:v>
                </c:pt>
                <c:pt idx="1134">
                  <c:v>12/9/14 6:25</c:v>
                </c:pt>
                <c:pt idx="1135">
                  <c:v>12/9/14 6:25</c:v>
                </c:pt>
                <c:pt idx="1136">
                  <c:v>12/9/14 6:26</c:v>
                </c:pt>
                <c:pt idx="1137">
                  <c:v>12/9/14 6:27</c:v>
                </c:pt>
                <c:pt idx="1138">
                  <c:v>12/9/14 6:32</c:v>
                </c:pt>
                <c:pt idx="1139">
                  <c:v>12/9/14 6:32</c:v>
                </c:pt>
                <c:pt idx="1140">
                  <c:v>12/9/14 6:32</c:v>
                </c:pt>
                <c:pt idx="1141">
                  <c:v>12/9/14 6:33</c:v>
                </c:pt>
                <c:pt idx="1142">
                  <c:v>12/9/14 6:34</c:v>
                </c:pt>
                <c:pt idx="1143">
                  <c:v>12/9/14 6:34</c:v>
                </c:pt>
                <c:pt idx="1144">
                  <c:v>12/9/14 6:36</c:v>
                </c:pt>
                <c:pt idx="1145">
                  <c:v>12/9/14 6:36</c:v>
                </c:pt>
                <c:pt idx="1146">
                  <c:v>12/9/14 6:36</c:v>
                </c:pt>
                <c:pt idx="1147">
                  <c:v>12/9/14 6:36</c:v>
                </c:pt>
                <c:pt idx="1148">
                  <c:v>12/9/14 6:36</c:v>
                </c:pt>
                <c:pt idx="1149">
                  <c:v>12/9/14 6:36</c:v>
                </c:pt>
                <c:pt idx="1150">
                  <c:v>12/9/14 6:37</c:v>
                </c:pt>
                <c:pt idx="1151">
                  <c:v>12/9/14 6:37</c:v>
                </c:pt>
                <c:pt idx="1152">
                  <c:v>12/9/14 6:37</c:v>
                </c:pt>
                <c:pt idx="1153">
                  <c:v>12/9/14 6:37</c:v>
                </c:pt>
                <c:pt idx="1154">
                  <c:v>12/9/14 6:38</c:v>
                </c:pt>
                <c:pt idx="1155">
                  <c:v>12/9/14 6:38</c:v>
                </c:pt>
                <c:pt idx="1156">
                  <c:v>12/9/14 6:39</c:v>
                </c:pt>
                <c:pt idx="1157">
                  <c:v>12/9/14 6:40</c:v>
                </c:pt>
                <c:pt idx="1158">
                  <c:v>12/9/14 6:42</c:v>
                </c:pt>
                <c:pt idx="1159">
                  <c:v>12/9/14 6:43</c:v>
                </c:pt>
                <c:pt idx="1160">
                  <c:v>12/9/14 6:43</c:v>
                </c:pt>
                <c:pt idx="1161">
                  <c:v>12/9/14 6:43</c:v>
                </c:pt>
                <c:pt idx="1162">
                  <c:v>12/9/14 6:46</c:v>
                </c:pt>
                <c:pt idx="1163">
                  <c:v>12/9/14 6:46</c:v>
                </c:pt>
                <c:pt idx="1164">
                  <c:v>12/9/14 6:46</c:v>
                </c:pt>
                <c:pt idx="1165">
                  <c:v>12/9/14 6:46</c:v>
                </c:pt>
                <c:pt idx="1166">
                  <c:v>12/9/14 6:46</c:v>
                </c:pt>
                <c:pt idx="1167">
                  <c:v>12/9/14 6:46</c:v>
                </c:pt>
                <c:pt idx="1168">
                  <c:v>12/9/14 6:46</c:v>
                </c:pt>
                <c:pt idx="1169">
                  <c:v>12/9/14 6:47</c:v>
                </c:pt>
                <c:pt idx="1170">
                  <c:v>12/9/14 6:47</c:v>
                </c:pt>
                <c:pt idx="1171">
                  <c:v>12/9/14 6:48</c:v>
                </c:pt>
                <c:pt idx="1172">
                  <c:v>12/9/14 6:48</c:v>
                </c:pt>
                <c:pt idx="1173">
                  <c:v>12/9/14 6:49</c:v>
                </c:pt>
                <c:pt idx="1174">
                  <c:v>12/9/14 6:49</c:v>
                </c:pt>
                <c:pt idx="1175">
                  <c:v>12/9/14 6:50</c:v>
                </c:pt>
                <c:pt idx="1176">
                  <c:v>12/9/14 6:50</c:v>
                </c:pt>
                <c:pt idx="1177">
                  <c:v>12/9/14 6:50</c:v>
                </c:pt>
                <c:pt idx="1178">
                  <c:v>12/9/14 6:50</c:v>
                </c:pt>
                <c:pt idx="1179">
                  <c:v>12/9/14 6:51</c:v>
                </c:pt>
                <c:pt idx="1180">
                  <c:v>12/9/14 6:52</c:v>
                </c:pt>
                <c:pt idx="1181">
                  <c:v>12/9/14 6:53</c:v>
                </c:pt>
                <c:pt idx="1182">
                  <c:v>12/9/14 6:54</c:v>
                </c:pt>
                <c:pt idx="1183">
                  <c:v>12/9/14 6:54</c:v>
                </c:pt>
                <c:pt idx="1184">
                  <c:v>12/9/14 6:54</c:v>
                </c:pt>
                <c:pt idx="1185">
                  <c:v>12/9/14 6:55</c:v>
                </c:pt>
                <c:pt idx="1186">
                  <c:v>12/9/14 6:55</c:v>
                </c:pt>
                <c:pt idx="1187">
                  <c:v>12/9/14 6:55</c:v>
                </c:pt>
                <c:pt idx="1188">
                  <c:v>12/9/14 6:56</c:v>
                </c:pt>
                <c:pt idx="1189">
                  <c:v>12/9/14 6:56</c:v>
                </c:pt>
                <c:pt idx="1190">
                  <c:v>12/9/14 6:56</c:v>
                </c:pt>
                <c:pt idx="1191">
                  <c:v>12/9/14 6:56</c:v>
                </c:pt>
                <c:pt idx="1192">
                  <c:v>12/9/14 6:56</c:v>
                </c:pt>
                <c:pt idx="1193">
                  <c:v>12/9/14 6:57</c:v>
                </c:pt>
                <c:pt idx="1194">
                  <c:v>12/9/14 6:57</c:v>
                </c:pt>
                <c:pt idx="1195">
                  <c:v>12/9/14 6:57</c:v>
                </c:pt>
                <c:pt idx="1196">
                  <c:v>12/9/14 6:58</c:v>
                </c:pt>
                <c:pt idx="1197">
                  <c:v>12/9/14 6:58</c:v>
                </c:pt>
                <c:pt idx="1198">
                  <c:v>12/9/14 6:59</c:v>
                </c:pt>
                <c:pt idx="1199">
                  <c:v>12/9/14 6:59</c:v>
                </c:pt>
                <c:pt idx="1200">
                  <c:v>12/9/14 6:59</c:v>
                </c:pt>
                <c:pt idx="1201">
                  <c:v>12/9/14 6:59</c:v>
                </c:pt>
                <c:pt idx="1202">
                  <c:v>12/9/14 6:59</c:v>
                </c:pt>
                <c:pt idx="1203">
                  <c:v>12/9/14 7:00</c:v>
                </c:pt>
                <c:pt idx="1204">
                  <c:v>12/9/14 7:01</c:v>
                </c:pt>
                <c:pt idx="1205">
                  <c:v>12/9/14 7:01</c:v>
                </c:pt>
                <c:pt idx="1206">
                  <c:v>12/9/14 7:01</c:v>
                </c:pt>
                <c:pt idx="1207">
                  <c:v>12/9/14 7:02</c:v>
                </c:pt>
                <c:pt idx="1208">
                  <c:v>12/9/14 7:02</c:v>
                </c:pt>
                <c:pt idx="1209">
                  <c:v>12/9/14 7:02</c:v>
                </c:pt>
                <c:pt idx="1210">
                  <c:v>12/9/14 7:04</c:v>
                </c:pt>
                <c:pt idx="1211">
                  <c:v>12/9/14 7:05</c:v>
                </c:pt>
                <c:pt idx="1212">
                  <c:v>12/9/14 7:07</c:v>
                </c:pt>
                <c:pt idx="1213">
                  <c:v>12/9/14 7:07</c:v>
                </c:pt>
                <c:pt idx="1214">
                  <c:v>12/9/14 7:07</c:v>
                </c:pt>
                <c:pt idx="1215">
                  <c:v>12/9/14 7:07</c:v>
                </c:pt>
                <c:pt idx="1216">
                  <c:v>12/9/14 7:07</c:v>
                </c:pt>
                <c:pt idx="1217">
                  <c:v>12/9/14 7:07</c:v>
                </c:pt>
                <c:pt idx="1218">
                  <c:v>12/9/14 7:07</c:v>
                </c:pt>
                <c:pt idx="1219">
                  <c:v>12/9/14 7:08</c:v>
                </c:pt>
                <c:pt idx="1220">
                  <c:v>12/9/14 7:08</c:v>
                </c:pt>
                <c:pt idx="1221">
                  <c:v>12/9/14 7:10</c:v>
                </c:pt>
                <c:pt idx="1222">
                  <c:v>12/9/14 7:11</c:v>
                </c:pt>
                <c:pt idx="1223">
                  <c:v>12/9/14 7:11</c:v>
                </c:pt>
                <c:pt idx="1224">
                  <c:v>12/9/14 7:11</c:v>
                </c:pt>
                <c:pt idx="1225">
                  <c:v>12/9/14 7:11</c:v>
                </c:pt>
                <c:pt idx="1226">
                  <c:v>12/9/14 7:11</c:v>
                </c:pt>
                <c:pt idx="1227">
                  <c:v>12/9/14 7:11</c:v>
                </c:pt>
                <c:pt idx="1228">
                  <c:v>12/9/14 7:12</c:v>
                </c:pt>
                <c:pt idx="1229">
                  <c:v>12/9/14 7:12</c:v>
                </c:pt>
                <c:pt idx="1230">
                  <c:v>12/9/14 7:12</c:v>
                </c:pt>
                <c:pt idx="1231">
                  <c:v>12/9/14 7:12</c:v>
                </c:pt>
                <c:pt idx="1232">
                  <c:v>12/9/14 7:12</c:v>
                </c:pt>
                <c:pt idx="1233">
                  <c:v>12/9/14 7:13</c:v>
                </c:pt>
                <c:pt idx="1234">
                  <c:v>12/9/14 7:13</c:v>
                </c:pt>
                <c:pt idx="1235">
                  <c:v>12/9/14 7:13</c:v>
                </c:pt>
                <c:pt idx="1236">
                  <c:v>12/9/14 7:13</c:v>
                </c:pt>
                <c:pt idx="1237">
                  <c:v>12/9/14 7:13</c:v>
                </c:pt>
                <c:pt idx="1238">
                  <c:v>12/9/14 7:13</c:v>
                </c:pt>
                <c:pt idx="1239">
                  <c:v>12/9/14 7:13</c:v>
                </c:pt>
                <c:pt idx="1240">
                  <c:v>12/9/14 7:14</c:v>
                </c:pt>
                <c:pt idx="1241">
                  <c:v>12/9/14 7:14</c:v>
                </c:pt>
                <c:pt idx="1242">
                  <c:v>12/9/14 7:15</c:v>
                </c:pt>
                <c:pt idx="1243">
                  <c:v>12/9/14 7:15</c:v>
                </c:pt>
                <c:pt idx="1244">
                  <c:v>12/9/14 7:15</c:v>
                </c:pt>
                <c:pt idx="1245">
                  <c:v>12/9/14 7:16</c:v>
                </c:pt>
                <c:pt idx="1246">
                  <c:v>12/9/14 7:16</c:v>
                </c:pt>
                <c:pt idx="1247">
                  <c:v>12/9/14 7:16</c:v>
                </c:pt>
                <c:pt idx="1248">
                  <c:v>12/9/14 7:17</c:v>
                </c:pt>
                <c:pt idx="1249">
                  <c:v>12/9/14 7:17</c:v>
                </c:pt>
                <c:pt idx="1250">
                  <c:v>12/9/14 7:17</c:v>
                </c:pt>
                <c:pt idx="1251">
                  <c:v>12/9/14 7:17</c:v>
                </c:pt>
                <c:pt idx="1252">
                  <c:v>12/9/14 7:17</c:v>
                </c:pt>
                <c:pt idx="1253">
                  <c:v>12/9/14 7:17</c:v>
                </c:pt>
                <c:pt idx="1254">
                  <c:v>12/9/14 7:18</c:v>
                </c:pt>
                <c:pt idx="1255">
                  <c:v>12/9/14 7:18</c:v>
                </c:pt>
                <c:pt idx="1256">
                  <c:v>12/9/14 7:18</c:v>
                </c:pt>
                <c:pt idx="1257">
                  <c:v>12/9/14 7:18</c:v>
                </c:pt>
                <c:pt idx="1258">
                  <c:v>12/9/14 7:19</c:v>
                </c:pt>
                <c:pt idx="1259">
                  <c:v>12/9/14 7:19</c:v>
                </c:pt>
                <c:pt idx="1260">
                  <c:v>12/9/14 7:19</c:v>
                </c:pt>
                <c:pt idx="1261">
                  <c:v>12/9/14 7:19</c:v>
                </c:pt>
                <c:pt idx="1262">
                  <c:v>12/9/14 7:19</c:v>
                </c:pt>
                <c:pt idx="1263">
                  <c:v>12/9/14 7:20</c:v>
                </c:pt>
                <c:pt idx="1264">
                  <c:v>12/9/14 7:20</c:v>
                </c:pt>
                <c:pt idx="1265">
                  <c:v>12/9/14 7:20</c:v>
                </c:pt>
                <c:pt idx="1266">
                  <c:v>12/9/14 7:20</c:v>
                </c:pt>
                <c:pt idx="1267">
                  <c:v>12/9/14 7:20</c:v>
                </c:pt>
                <c:pt idx="1268">
                  <c:v>12/9/14 7:20</c:v>
                </c:pt>
                <c:pt idx="1269">
                  <c:v>12/9/14 7:21</c:v>
                </c:pt>
                <c:pt idx="1270">
                  <c:v>12/9/14 7:21</c:v>
                </c:pt>
                <c:pt idx="1271">
                  <c:v>12/9/14 7:22</c:v>
                </c:pt>
                <c:pt idx="1272">
                  <c:v>12/9/14 7:24</c:v>
                </c:pt>
                <c:pt idx="1273">
                  <c:v>12/9/14 7:24</c:v>
                </c:pt>
                <c:pt idx="1274">
                  <c:v>12/9/14 7:25</c:v>
                </c:pt>
                <c:pt idx="1275">
                  <c:v>12/9/14 7:26</c:v>
                </c:pt>
                <c:pt idx="1276">
                  <c:v>12/9/14 7:26</c:v>
                </c:pt>
                <c:pt idx="1277">
                  <c:v>12/9/14 7:26</c:v>
                </c:pt>
                <c:pt idx="1278">
                  <c:v>12/9/14 7:26</c:v>
                </c:pt>
                <c:pt idx="1279">
                  <c:v>12/9/14 7:27</c:v>
                </c:pt>
                <c:pt idx="1280">
                  <c:v>12/9/14 7:27</c:v>
                </c:pt>
                <c:pt idx="1281">
                  <c:v>12/9/14 7:27</c:v>
                </c:pt>
                <c:pt idx="1282">
                  <c:v>12/9/14 7:27</c:v>
                </c:pt>
                <c:pt idx="1283">
                  <c:v>12/9/14 7:28</c:v>
                </c:pt>
                <c:pt idx="1284">
                  <c:v>12/9/14 7:28</c:v>
                </c:pt>
                <c:pt idx="1285">
                  <c:v>12/9/14 7:28</c:v>
                </c:pt>
                <c:pt idx="1286">
                  <c:v>12/9/14 7:28</c:v>
                </c:pt>
                <c:pt idx="1287">
                  <c:v>12/9/14 7:30</c:v>
                </c:pt>
                <c:pt idx="1288">
                  <c:v>12/9/14 7:30</c:v>
                </c:pt>
                <c:pt idx="1289">
                  <c:v>12/9/14 7:30</c:v>
                </c:pt>
                <c:pt idx="1290">
                  <c:v>12/9/14 7:30</c:v>
                </c:pt>
                <c:pt idx="1291">
                  <c:v>12/9/14 7:30</c:v>
                </c:pt>
                <c:pt idx="1292">
                  <c:v>12/9/14 7:30</c:v>
                </c:pt>
                <c:pt idx="1293">
                  <c:v>12/9/14 7:30</c:v>
                </c:pt>
                <c:pt idx="1294">
                  <c:v>12/9/14 7:31</c:v>
                </c:pt>
                <c:pt idx="1295">
                  <c:v>12/9/14 7:31</c:v>
                </c:pt>
                <c:pt idx="1296">
                  <c:v>12/9/14 7:31</c:v>
                </c:pt>
                <c:pt idx="1297">
                  <c:v>12/9/14 7:31</c:v>
                </c:pt>
                <c:pt idx="1298">
                  <c:v>12/9/14 7:33</c:v>
                </c:pt>
                <c:pt idx="1299">
                  <c:v>12/9/14 7:33</c:v>
                </c:pt>
                <c:pt idx="1300">
                  <c:v>12/9/14 7:33</c:v>
                </c:pt>
                <c:pt idx="1301">
                  <c:v>12/9/14 7:33</c:v>
                </c:pt>
                <c:pt idx="1302">
                  <c:v>12/9/14 7:33</c:v>
                </c:pt>
                <c:pt idx="1303">
                  <c:v>12/9/14 7:34</c:v>
                </c:pt>
                <c:pt idx="1304">
                  <c:v>12/9/14 7:34</c:v>
                </c:pt>
                <c:pt idx="1305">
                  <c:v>12/9/14 7:35</c:v>
                </c:pt>
                <c:pt idx="1306">
                  <c:v>12/9/14 7:35</c:v>
                </c:pt>
                <c:pt idx="1307">
                  <c:v>12/9/14 7:36</c:v>
                </c:pt>
                <c:pt idx="1308">
                  <c:v>12/9/14 7:37</c:v>
                </c:pt>
                <c:pt idx="1309">
                  <c:v>12/9/14 7:37</c:v>
                </c:pt>
                <c:pt idx="1310">
                  <c:v>12/9/14 7:37</c:v>
                </c:pt>
                <c:pt idx="1311">
                  <c:v>12/9/14 7:37</c:v>
                </c:pt>
                <c:pt idx="1312">
                  <c:v>12/9/14 7:37</c:v>
                </c:pt>
                <c:pt idx="1313">
                  <c:v>12/9/14 7:37</c:v>
                </c:pt>
                <c:pt idx="1314">
                  <c:v>12/9/14 7:37</c:v>
                </c:pt>
                <c:pt idx="1315">
                  <c:v>12/9/14 7:37</c:v>
                </c:pt>
                <c:pt idx="1316">
                  <c:v>12/9/14 7:37</c:v>
                </c:pt>
                <c:pt idx="1317">
                  <c:v>12/9/14 7:38</c:v>
                </c:pt>
                <c:pt idx="1318">
                  <c:v>12/9/14 7:39</c:v>
                </c:pt>
                <c:pt idx="1319">
                  <c:v>12/9/14 7:39</c:v>
                </c:pt>
                <c:pt idx="1320">
                  <c:v>12/9/14 7:39</c:v>
                </c:pt>
                <c:pt idx="1321">
                  <c:v>12/9/14 7:39</c:v>
                </c:pt>
                <c:pt idx="1322">
                  <c:v>12/9/14 7:40</c:v>
                </c:pt>
                <c:pt idx="1323">
                  <c:v>12/9/14 7:40</c:v>
                </c:pt>
                <c:pt idx="1324">
                  <c:v>12/9/14 7:40</c:v>
                </c:pt>
                <c:pt idx="1325">
                  <c:v>12/9/14 7:40</c:v>
                </c:pt>
                <c:pt idx="1326">
                  <c:v>12/9/14 7:40</c:v>
                </c:pt>
                <c:pt idx="1327">
                  <c:v>12/9/14 7:40</c:v>
                </c:pt>
                <c:pt idx="1328">
                  <c:v>12/9/14 7:40</c:v>
                </c:pt>
                <c:pt idx="1329">
                  <c:v>12/9/14 7:40</c:v>
                </c:pt>
                <c:pt idx="1330">
                  <c:v>12/9/14 7:41</c:v>
                </c:pt>
                <c:pt idx="1331">
                  <c:v>12/9/14 7:41</c:v>
                </c:pt>
                <c:pt idx="1332">
                  <c:v>12/9/14 7:42</c:v>
                </c:pt>
                <c:pt idx="1333">
                  <c:v>12/9/14 7:42</c:v>
                </c:pt>
                <c:pt idx="1334">
                  <c:v>12/9/14 7:42</c:v>
                </c:pt>
                <c:pt idx="1335">
                  <c:v>12/9/14 7:43</c:v>
                </c:pt>
                <c:pt idx="1336">
                  <c:v>12/9/14 7:44</c:v>
                </c:pt>
                <c:pt idx="1337">
                  <c:v>12/9/14 7:45</c:v>
                </c:pt>
                <c:pt idx="1338">
                  <c:v>12/9/14 7:45</c:v>
                </c:pt>
                <c:pt idx="1339">
                  <c:v>12/9/14 7:47</c:v>
                </c:pt>
                <c:pt idx="1340">
                  <c:v>12/9/14 7:47</c:v>
                </c:pt>
                <c:pt idx="1341">
                  <c:v>12/9/14 7:47</c:v>
                </c:pt>
                <c:pt idx="1342">
                  <c:v>12/9/14 7:47</c:v>
                </c:pt>
                <c:pt idx="1343">
                  <c:v>12/9/14 7:48</c:v>
                </c:pt>
                <c:pt idx="1344">
                  <c:v>12/9/14 7:48</c:v>
                </c:pt>
                <c:pt idx="1345">
                  <c:v>12/9/14 7:48</c:v>
                </c:pt>
                <c:pt idx="1346">
                  <c:v>12/9/14 7:48</c:v>
                </c:pt>
                <c:pt idx="1347">
                  <c:v>12/9/14 7:48</c:v>
                </c:pt>
                <c:pt idx="1348">
                  <c:v>12/9/14 7:48</c:v>
                </c:pt>
                <c:pt idx="1349">
                  <c:v>12/9/14 7:50</c:v>
                </c:pt>
                <c:pt idx="1350">
                  <c:v>12/9/14 7:51</c:v>
                </c:pt>
                <c:pt idx="1351">
                  <c:v>12/9/14 7:51</c:v>
                </c:pt>
                <c:pt idx="1352">
                  <c:v>12/9/14 7:51</c:v>
                </c:pt>
                <c:pt idx="1353">
                  <c:v>12/9/14 7:51</c:v>
                </c:pt>
                <c:pt idx="1354">
                  <c:v>12/9/14 7:52</c:v>
                </c:pt>
                <c:pt idx="1355">
                  <c:v>12/9/14 7:54</c:v>
                </c:pt>
                <c:pt idx="1356">
                  <c:v>12/9/14 7:54</c:v>
                </c:pt>
                <c:pt idx="1357">
                  <c:v>12/9/14 7:55</c:v>
                </c:pt>
                <c:pt idx="1358">
                  <c:v>12/9/14 7:55</c:v>
                </c:pt>
                <c:pt idx="1359">
                  <c:v>12/9/14 7:55</c:v>
                </c:pt>
                <c:pt idx="1360">
                  <c:v>12/9/14 7:55</c:v>
                </c:pt>
                <c:pt idx="1361">
                  <c:v>12/9/14 7:56</c:v>
                </c:pt>
                <c:pt idx="1362">
                  <c:v>12/9/14 7:56</c:v>
                </c:pt>
                <c:pt idx="1363">
                  <c:v>12/9/14 7:56</c:v>
                </c:pt>
                <c:pt idx="1364">
                  <c:v>12/9/14 7:56</c:v>
                </c:pt>
                <c:pt idx="1365">
                  <c:v>12/9/14 7:56</c:v>
                </c:pt>
                <c:pt idx="1366">
                  <c:v>12/9/14 7:57</c:v>
                </c:pt>
                <c:pt idx="1367">
                  <c:v>12/9/14 7:57</c:v>
                </c:pt>
                <c:pt idx="1368">
                  <c:v>12/9/14 7:57</c:v>
                </c:pt>
                <c:pt idx="1369">
                  <c:v>12/9/14 7:57</c:v>
                </c:pt>
                <c:pt idx="1370">
                  <c:v>12/9/14 7:57</c:v>
                </c:pt>
                <c:pt idx="1371">
                  <c:v>12/9/14 7:57</c:v>
                </c:pt>
                <c:pt idx="1372">
                  <c:v>12/9/14 7:58</c:v>
                </c:pt>
                <c:pt idx="1373">
                  <c:v>12/9/14 7:59</c:v>
                </c:pt>
                <c:pt idx="1374">
                  <c:v>12/9/14 7:59</c:v>
                </c:pt>
                <c:pt idx="1375">
                  <c:v>12/9/14 7:59</c:v>
                </c:pt>
                <c:pt idx="1376">
                  <c:v>12/9/14 8:00</c:v>
                </c:pt>
                <c:pt idx="1377">
                  <c:v>12/9/14 8:01</c:v>
                </c:pt>
                <c:pt idx="1378">
                  <c:v>12/9/14 8:01</c:v>
                </c:pt>
                <c:pt idx="1379">
                  <c:v>12/9/14 8:01</c:v>
                </c:pt>
                <c:pt idx="1380">
                  <c:v>12/9/14 8:01</c:v>
                </c:pt>
                <c:pt idx="1381">
                  <c:v>12/9/14 8:01</c:v>
                </c:pt>
                <c:pt idx="1382">
                  <c:v>12/9/14 8:02</c:v>
                </c:pt>
                <c:pt idx="1383">
                  <c:v>12/9/14 8:02</c:v>
                </c:pt>
                <c:pt idx="1384">
                  <c:v>12/9/14 8:03</c:v>
                </c:pt>
                <c:pt idx="1385">
                  <c:v>12/9/14 8:03</c:v>
                </c:pt>
                <c:pt idx="1386">
                  <c:v>12/9/14 8:03</c:v>
                </c:pt>
                <c:pt idx="1387">
                  <c:v>12/9/14 8:03</c:v>
                </c:pt>
                <c:pt idx="1388">
                  <c:v>12/9/14 8:04</c:v>
                </c:pt>
                <c:pt idx="1389">
                  <c:v>12/9/14 8:07</c:v>
                </c:pt>
                <c:pt idx="1390">
                  <c:v>12/9/14 8:07</c:v>
                </c:pt>
                <c:pt idx="1391">
                  <c:v>12/9/14 8:07</c:v>
                </c:pt>
                <c:pt idx="1392">
                  <c:v>12/9/14 8:07</c:v>
                </c:pt>
                <c:pt idx="1393">
                  <c:v>12/9/14 8:07</c:v>
                </c:pt>
                <c:pt idx="1394">
                  <c:v>12/9/14 8:09</c:v>
                </c:pt>
                <c:pt idx="1395">
                  <c:v>12/9/14 8:09</c:v>
                </c:pt>
                <c:pt idx="1396">
                  <c:v>12/9/14 8:09</c:v>
                </c:pt>
                <c:pt idx="1397">
                  <c:v>12/9/14 8:09</c:v>
                </c:pt>
                <c:pt idx="1398">
                  <c:v>12/9/14 8:10</c:v>
                </c:pt>
                <c:pt idx="1399">
                  <c:v>12/9/14 8:14</c:v>
                </c:pt>
                <c:pt idx="1400">
                  <c:v>12/9/14 8:16</c:v>
                </c:pt>
                <c:pt idx="1401">
                  <c:v>12/9/14 8:17</c:v>
                </c:pt>
                <c:pt idx="1402">
                  <c:v>12/9/14 8:17</c:v>
                </c:pt>
                <c:pt idx="1403">
                  <c:v>12/9/14 8:18</c:v>
                </c:pt>
                <c:pt idx="1404">
                  <c:v>12/9/14 8:18</c:v>
                </c:pt>
                <c:pt idx="1405">
                  <c:v>12/9/14 8:20</c:v>
                </c:pt>
                <c:pt idx="1406">
                  <c:v>12/9/14 8:21</c:v>
                </c:pt>
                <c:pt idx="1407">
                  <c:v>12/9/14 8:21</c:v>
                </c:pt>
                <c:pt idx="1408">
                  <c:v>12/9/14 8:21</c:v>
                </c:pt>
                <c:pt idx="1409">
                  <c:v>12/9/14 8:22</c:v>
                </c:pt>
                <c:pt idx="1410">
                  <c:v>12/9/14 8:22</c:v>
                </c:pt>
                <c:pt idx="1411">
                  <c:v>12/9/14 8:23</c:v>
                </c:pt>
                <c:pt idx="1412">
                  <c:v>12/9/14 8:23</c:v>
                </c:pt>
                <c:pt idx="1413">
                  <c:v>12/9/14 8:24</c:v>
                </c:pt>
                <c:pt idx="1414">
                  <c:v>12/9/14 8:24</c:v>
                </c:pt>
                <c:pt idx="1415">
                  <c:v>12/9/14 8:24</c:v>
                </c:pt>
                <c:pt idx="1416">
                  <c:v>12/9/14 8:24</c:v>
                </c:pt>
                <c:pt idx="1417">
                  <c:v>12/9/14 8:24</c:v>
                </c:pt>
                <c:pt idx="1418">
                  <c:v>12/9/14 8:25</c:v>
                </c:pt>
                <c:pt idx="1419">
                  <c:v>12/9/14 8:25</c:v>
                </c:pt>
                <c:pt idx="1420">
                  <c:v>12/9/14 8:25</c:v>
                </c:pt>
                <c:pt idx="1421">
                  <c:v>12/9/14 8:25</c:v>
                </c:pt>
                <c:pt idx="1422">
                  <c:v>12/9/14 8:26</c:v>
                </c:pt>
                <c:pt idx="1423">
                  <c:v>12/9/14 8:26</c:v>
                </c:pt>
                <c:pt idx="1424">
                  <c:v>12/9/14 8:27</c:v>
                </c:pt>
                <c:pt idx="1425">
                  <c:v>12/9/14 8:27</c:v>
                </c:pt>
                <c:pt idx="1426">
                  <c:v>12/9/14 8:27</c:v>
                </c:pt>
                <c:pt idx="1427">
                  <c:v>12/9/14 8:29</c:v>
                </c:pt>
                <c:pt idx="1428">
                  <c:v>12/9/14 8:30</c:v>
                </c:pt>
                <c:pt idx="1429">
                  <c:v>12/9/14 8:31</c:v>
                </c:pt>
                <c:pt idx="1430">
                  <c:v>12/9/14 8:31</c:v>
                </c:pt>
                <c:pt idx="1431">
                  <c:v>12/9/14 8:31</c:v>
                </c:pt>
                <c:pt idx="1432">
                  <c:v>12/9/14 8:32</c:v>
                </c:pt>
                <c:pt idx="1433">
                  <c:v>12/9/14 8:32</c:v>
                </c:pt>
                <c:pt idx="1434">
                  <c:v>12/9/14 8:34</c:v>
                </c:pt>
                <c:pt idx="1435">
                  <c:v>12/9/14 8:34</c:v>
                </c:pt>
                <c:pt idx="1436">
                  <c:v>12/9/14 8:34</c:v>
                </c:pt>
                <c:pt idx="1437">
                  <c:v>12/9/14 8:34</c:v>
                </c:pt>
                <c:pt idx="1438">
                  <c:v>12/9/14 8:34</c:v>
                </c:pt>
                <c:pt idx="1439">
                  <c:v>12/9/14 8:35</c:v>
                </c:pt>
                <c:pt idx="1440">
                  <c:v>12/9/14 8:36</c:v>
                </c:pt>
                <c:pt idx="1441">
                  <c:v>12/9/14 8:36</c:v>
                </c:pt>
                <c:pt idx="1442">
                  <c:v>12/9/14 8:36</c:v>
                </c:pt>
                <c:pt idx="1443">
                  <c:v>12/9/14 8:37</c:v>
                </c:pt>
                <c:pt idx="1444">
                  <c:v>12/9/14 8:37</c:v>
                </c:pt>
                <c:pt idx="1445">
                  <c:v>12/9/14 8:38</c:v>
                </c:pt>
                <c:pt idx="1446">
                  <c:v>12/9/14 8:38</c:v>
                </c:pt>
                <c:pt idx="1447">
                  <c:v>12/9/14 8:38</c:v>
                </c:pt>
                <c:pt idx="1448">
                  <c:v>12/9/14 8:40</c:v>
                </c:pt>
                <c:pt idx="1449">
                  <c:v>12/9/14 8:43</c:v>
                </c:pt>
                <c:pt idx="1450">
                  <c:v>12/9/14 8:44</c:v>
                </c:pt>
                <c:pt idx="1451">
                  <c:v>12/9/14 8:47</c:v>
                </c:pt>
                <c:pt idx="1452">
                  <c:v>12/9/14 8:48</c:v>
                </c:pt>
                <c:pt idx="1453">
                  <c:v>12/9/14 8:48</c:v>
                </c:pt>
                <c:pt idx="1454">
                  <c:v>12/9/14 8:48</c:v>
                </c:pt>
                <c:pt idx="1455">
                  <c:v>12/9/14 8:49</c:v>
                </c:pt>
                <c:pt idx="1456">
                  <c:v>12/9/14 8:49</c:v>
                </c:pt>
                <c:pt idx="1457">
                  <c:v>12/9/14 8:49</c:v>
                </c:pt>
                <c:pt idx="1458">
                  <c:v>12/9/14 8:51</c:v>
                </c:pt>
                <c:pt idx="1459">
                  <c:v>12/9/14 8:51</c:v>
                </c:pt>
                <c:pt idx="1460">
                  <c:v>12/9/14 8:51</c:v>
                </c:pt>
                <c:pt idx="1461">
                  <c:v>12/9/14 8:51</c:v>
                </c:pt>
                <c:pt idx="1462">
                  <c:v>12/9/14 8:53</c:v>
                </c:pt>
                <c:pt idx="1463">
                  <c:v>12/9/14 8:54</c:v>
                </c:pt>
                <c:pt idx="1464">
                  <c:v>12/9/14 8:54</c:v>
                </c:pt>
                <c:pt idx="1465">
                  <c:v>12/9/14 8:54</c:v>
                </c:pt>
                <c:pt idx="1466">
                  <c:v>12/9/14 8:54</c:v>
                </c:pt>
                <c:pt idx="1467">
                  <c:v>12/9/14 8:54</c:v>
                </c:pt>
                <c:pt idx="1468">
                  <c:v>12/9/14 8:56</c:v>
                </c:pt>
                <c:pt idx="1469">
                  <c:v>12/9/14 8:56</c:v>
                </c:pt>
                <c:pt idx="1470">
                  <c:v>12/9/14 8:56</c:v>
                </c:pt>
                <c:pt idx="1471">
                  <c:v>12/9/14 8:57</c:v>
                </c:pt>
                <c:pt idx="1472">
                  <c:v>12/9/14 8:57</c:v>
                </c:pt>
                <c:pt idx="1473">
                  <c:v>12/9/14 8:57</c:v>
                </c:pt>
                <c:pt idx="1474">
                  <c:v>12/9/14 8:58</c:v>
                </c:pt>
                <c:pt idx="1475">
                  <c:v>12/9/14 8:58</c:v>
                </c:pt>
                <c:pt idx="1476">
                  <c:v>12/9/14 8:59</c:v>
                </c:pt>
                <c:pt idx="1477">
                  <c:v>12/9/14 8:59</c:v>
                </c:pt>
                <c:pt idx="1478">
                  <c:v>12/9/14 8:59</c:v>
                </c:pt>
                <c:pt idx="1479">
                  <c:v>12/9/14 8:59</c:v>
                </c:pt>
                <c:pt idx="1480">
                  <c:v>12/9/14 9:00</c:v>
                </c:pt>
                <c:pt idx="1481">
                  <c:v>12/9/14 9:00</c:v>
                </c:pt>
                <c:pt idx="1482">
                  <c:v>12/9/14 9:03</c:v>
                </c:pt>
                <c:pt idx="1483">
                  <c:v>12/9/14 9:04</c:v>
                </c:pt>
                <c:pt idx="1484">
                  <c:v>12/9/14 9:04</c:v>
                </c:pt>
                <c:pt idx="1485">
                  <c:v>12/9/14 9:04</c:v>
                </c:pt>
                <c:pt idx="1486">
                  <c:v>12/9/14 9:04</c:v>
                </c:pt>
                <c:pt idx="1487">
                  <c:v>12/9/14 9:07</c:v>
                </c:pt>
                <c:pt idx="1488">
                  <c:v>12/9/14 9:08</c:v>
                </c:pt>
                <c:pt idx="1489">
                  <c:v>12/9/14 9:08</c:v>
                </c:pt>
                <c:pt idx="1490">
                  <c:v>12/9/14 9:08</c:v>
                </c:pt>
                <c:pt idx="1491">
                  <c:v>12/9/14 9:09</c:v>
                </c:pt>
                <c:pt idx="1492">
                  <c:v>12/9/14 9:09</c:v>
                </c:pt>
                <c:pt idx="1493">
                  <c:v>12/9/14 9:10</c:v>
                </c:pt>
                <c:pt idx="1494">
                  <c:v>12/9/14 9:11</c:v>
                </c:pt>
                <c:pt idx="1495">
                  <c:v>12/9/14 9:11</c:v>
                </c:pt>
                <c:pt idx="1496">
                  <c:v>12/9/14 9:11</c:v>
                </c:pt>
                <c:pt idx="1497">
                  <c:v>12/9/14 9:11</c:v>
                </c:pt>
                <c:pt idx="1498">
                  <c:v>12/9/14 9:11</c:v>
                </c:pt>
                <c:pt idx="1499">
                  <c:v>12/9/14 9:12</c:v>
                </c:pt>
                <c:pt idx="1500">
                  <c:v>12/9/14 9:13</c:v>
                </c:pt>
                <c:pt idx="1501">
                  <c:v>12/9/14 9:13</c:v>
                </c:pt>
                <c:pt idx="1502">
                  <c:v>12/9/14 9:13</c:v>
                </c:pt>
                <c:pt idx="1503">
                  <c:v>12/9/14 9:13</c:v>
                </c:pt>
                <c:pt idx="1504">
                  <c:v>12/9/14 9:15</c:v>
                </c:pt>
                <c:pt idx="1505">
                  <c:v>12/9/14 9:15</c:v>
                </c:pt>
                <c:pt idx="1506">
                  <c:v>12/9/14 9:16</c:v>
                </c:pt>
                <c:pt idx="1507">
                  <c:v>12/9/14 9:17</c:v>
                </c:pt>
                <c:pt idx="1508">
                  <c:v>12/9/14 9:17</c:v>
                </c:pt>
                <c:pt idx="1509">
                  <c:v>12/9/14 9:18</c:v>
                </c:pt>
                <c:pt idx="1510">
                  <c:v>12/9/14 9:18</c:v>
                </c:pt>
                <c:pt idx="1511">
                  <c:v>12/9/14 9:18</c:v>
                </c:pt>
                <c:pt idx="1512">
                  <c:v>12/9/14 9:18</c:v>
                </c:pt>
                <c:pt idx="1513">
                  <c:v>12/9/14 9:19</c:v>
                </c:pt>
                <c:pt idx="1514">
                  <c:v>12/9/14 9:19</c:v>
                </c:pt>
                <c:pt idx="1515">
                  <c:v>12/9/14 9:19</c:v>
                </c:pt>
                <c:pt idx="1516">
                  <c:v>12/9/14 9:22</c:v>
                </c:pt>
                <c:pt idx="1517">
                  <c:v>12/9/14 9:22</c:v>
                </c:pt>
                <c:pt idx="1518">
                  <c:v>12/9/14 9:22</c:v>
                </c:pt>
                <c:pt idx="1519">
                  <c:v>12/9/14 9:22</c:v>
                </c:pt>
                <c:pt idx="1520">
                  <c:v>12/9/14 9:22</c:v>
                </c:pt>
                <c:pt idx="1521">
                  <c:v>12/9/14 9:25</c:v>
                </c:pt>
                <c:pt idx="1522">
                  <c:v>12/9/14 9:25</c:v>
                </c:pt>
                <c:pt idx="1523">
                  <c:v>12/9/14 9:26</c:v>
                </c:pt>
                <c:pt idx="1524">
                  <c:v>12/9/14 9:26</c:v>
                </c:pt>
                <c:pt idx="1525">
                  <c:v>12/9/14 9:26</c:v>
                </c:pt>
                <c:pt idx="1526">
                  <c:v>12/9/14 9:26</c:v>
                </c:pt>
                <c:pt idx="1527">
                  <c:v>12/9/14 9:27</c:v>
                </c:pt>
                <c:pt idx="1528">
                  <c:v>12/9/14 9:28</c:v>
                </c:pt>
                <c:pt idx="1529">
                  <c:v>12/9/14 9:28</c:v>
                </c:pt>
                <c:pt idx="1530">
                  <c:v>12/9/14 9:28</c:v>
                </c:pt>
                <c:pt idx="1531">
                  <c:v>12/9/14 9:28</c:v>
                </c:pt>
                <c:pt idx="1532">
                  <c:v>12/9/14 9:29</c:v>
                </c:pt>
                <c:pt idx="1533">
                  <c:v>12/9/14 9:29</c:v>
                </c:pt>
                <c:pt idx="1534">
                  <c:v>12/9/14 9:29</c:v>
                </c:pt>
                <c:pt idx="1535">
                  <c:v>12/9/14 9:29</c:v>
                </c:pt>
                <c:pt idx="1536">
                  <c:v>12/9/14 9:29</c:v>
                </c:pt>
                <c:pt idx="1537">
                  <c:v>12/9/14 9:30</c:v>
                </c:pt>
                <c:pt idx="1538">
                  <c:v>12/9/14 9:30</c:v>
                </c:pt>
                <c:pt idx="1539">
                  <c:v>12/9/14 9:31</c:v>
                </c:pt>
                <c:pt idx="1540">
                  <c:v>12/9/14 9:31</c:v>
                </c:pt>
                <c:pt idx="1541">
                  <c:v>12/9/14 9:32</c:v>
                </c:pt>
                <c:pt idx="1542">
                  <c:v>12/9/14 9:32</c:v>
                </c:pt>
                <c:pt idx="1543">
                  <c:v>12/9/14 9:33</c:v>
                </c:pt>
                <c:pt idx="1544">
                  <c:v>12/9/14 9:33</c:v>
                </c:pt>
                <c:pt idx="1545">
                  <c:v>12/9/14 9:33</c:v>
                </c:pt>
                <c:pt idx="1546">
                  <c:v>12/9/14 9:33</c:v>
                </c:pt>
                <c:pt idx="1547">
                  <c:v>12/9/14 9:33</c:v>
                </c:pt>
                <c:pt idx="1548">
                  <c:v>12/9/14 9:33</c:v>
                </c:pt>
                <c:pt idx="1549">
                  <c:v>12/9/14 9:35</c:v>
                </c:pt>
                <c:pt idx="1550">
                  <c:v>12/9/14 9:37</c:v>
                </c:pt>
                <c:pt idx="1551">
                  <c:v>12/9/14 9:38</c:v>
                </c:pt>
                <c:pt idx="1552">
                  <c:v>12/9/14 9:38</c:v>
                </c:pt>
                <c:pt idx="1553">
                  <c:v>12/9/14 9:38</c:v>
                </c:pt>
                <c:pt idx="1554">
                  <c:v>12/9/14 9:39</c:v>
                </c:pt>
                <c:pt idx="1555">
                  <c:v>12/9/14 9:40</c:v>
                </c:pt>
                <c:pt idx="1556">
                  <c:v>12/9/14 9:40</c:v>
                </c:pt>
                <c:pt idx="1557">
                  <c:v>12/9/14 9:41</c:v>
                </c:pt>
                <c:pt idx="1558">
                  <c:v>12/9/14 9:41</c:v>
                </c:pt>
                <c:pt idx="1559">
                  <c:v>12/9/14 9:41</c:v>
                </c:pt>
                <c:pt idx="1560">
                  <c:v>12/9/14 9:43</c:v>
                </c:pt>
                <c:pt idx="1561">
                  <c:v>12/9/14 9:43</c:v>
                </c:pt>
                <c:pt idx="1562">
                  <c:v>12/9/14 9:44</c:v>
                </c:pt>
                <c:pt idx="1563">
                  <c:v>12/9/14 9:44</c:v>
                </c:pt>
                <c:pt idx="1564">
                  <c:v>12/9/14 9:45</c:v>
                </c:pt>
                <c:pt idx="1565">
                  <c:v>12/9/14 9:45</c:v>
                </c:pt>
                <c:pt idx="1566">
                  <c:v>12/9/14 9:45</c:v>
                </c:pt>
                <c:pt idx="1567">
                  <c:v>12/9/14 9:47</c:v>
                </c:pt>
                <c:pt idx="1568">
                  <c:v>12/9/14 9:47</c:v>
                </c:pt>
                <c:pt idx="1569">
                  <c:v>12/9/14 9:48</c:v>
                </c:pt>
                <c:pt idx="1570">
                  <c:v>12/9/14 9:48</c:v>
                </c:pt>
                <c:pt idx="1571">
                  <c:v>12/9/14 9:49</c:v>
                </c:pt>
                <c:pt idx="1572">
                  <c:v>12/9/14 9:50</c:v>
                </c:pt>
                <c:pt idx="1573">
                  <c:v>12/9/14 9:51</c:v>
                </c:pt>
                <c:pt idx="1574">
                  <c:v>12/9/14 9:51</c:v>
                </c:pt>
                <c:pt idx="1575">
                  <c:v>12/9/14 9:52</c:v>
                </c:pt>
                <c:pt idx="1576">
                  <c:v>12/9/14 9:52</c:v>
                </c:pt>
                <c:pt idx="1577">
                  <c:v>12/9/14 9:53</c:v>
                </c:pt>
                <c:pt idx="1578">
                  <c:v>12/9/14 9:54</c:v>
                </c:pt>
                <c:pt idx="1579">
                  <c:v>12/9/14 9:55</c:v>
                </c:pt>
                <c:pt idx="1580">
                  <c:v>12/9/14 9:55</c:v>
                </c:pt>
                <c:pt idx="1581">
                  <c:v>12/9/14 9:55</c:v>
                </c:pt>
                <c:pt idx="1582">
                  <c:v>12/9/14 9:56</c:v>
                </c:pt>
                <c:pt idx="1583">
                  <c:v>12/9/14 9:57</c:v>
                </c:pt>
                <c:pt idx="1584">
                  <c:v>12/9/14 9:57</c:v>
                </c:pt>
                <c:pt idx="1585">
                  <c:v>12/9/14 9:58</c:v>
                </c:pt>
                <c:pt idx="1586">
                  <c:v>12/9/14 9:59</c:v>
                </c:pt>
                <c:pt idx="1587">
                  <c:v>12/9/14 10:00</c:v>
                </c:pt>
                <c:pt idx="1588">
                  <c:v>12/9/14 10:00</c:v>
                </c:pt>
                <c:pt idx="1589">
                  <c:v>12/9/14 10:00</c:v>
                </c:pt>
                <c:pt idx="1590">
                  <c:v>12/9/14 10:00</c:v>
                </c:pt>
                <c:pt idx="1591">
                  <c:v>12/9/14 10:02</c:v>
                </c:pt>
                <c:pt idx="1592">
                  <c:v>12/9/14 10:02</c:v>
                </c:pt>
                <c:pt idx="1593">
                  <c:v>12/9/14 10:03</c:v>
                </c:pt>
                <c:pt idx="1594">
                  <c:v>12/9/14 10:03</c:v>
                </c:pt>
                <c:pt idx="1595">
                  <c:v>12/9/14 10:03</c:v>
                </c:pt>
                <c:pt idx="1596">
                  <c:v>12/9/14 10:03</c:v>
                </c:pt>
                <c:pt idx="1597">
                  <c:v>12/9/14 10:04</c:v>
                </c:pt>
                <c:pt idx="1598">
                  <c:v>12/9/14 10:04</c:v>
                </c:pt>
                <c:pt idx="1599">
                  <c:v>12/9/14 10:04</c:v>
                </c:pt>
                <c:pt idx="1600">
                  <c:v>12/9/14 10:04</c:v>
                </c:pt>
                <c:pt idx="1601">
                  <c:v>12/9/14 10:04</c:v>
                </c:pt>
                <c:pt idx="1602">
                  <c:v>12/9/14 10:04</c:v>
                </c:pt>
                <c:pt idx="1603">
                  <c:v>12/9/14 10:05</c:v>
                </c:pt>
                <c:pt idx="1604">
                  <c:v>12/9/14 10:05</c:v>
                </c:pt>
                <c:pt idx="1605">
                  <c:v>12/9/14 10:06</c:v>
                </c:pt>
                <c:pt idx="1606">
                  <c:v>12/9/14 10:06</c:v>
                </c:pt>
                <c:pt idx="1607">
                  <c:v>12/9/14 10:07</c:v>
                </c:pt>
                <c:pt idx="1608">
                  <c:v>12/9/14 10:07</c:v>
                </c:pt>
                <c:pt idx="1609">
                  <c:v>12/9/14 10:07</c:v>
                </c:pt>
                <c:pt idx="1610">
                  <c:v>12/9/14 10:07</c:v>
                </c:pt>
                <c:pt idx="1611">
                  <c:v>12/9/14 10:08</c:v>
                </c:pt>
                <c:pt idx="1612">
                  <c:v>12/9/14 10:08</c:v>
                </c:pt>
                <c:pt idx="1613">
                  <c:v>12/9/14 10:11</c:v>
                </c:pt>
                <c:pt idx="1614">
                  <c:v>12/9/14 10:11</c:v>
                </c:pt>
                <c:pt idx="1615">
                  <c:v>12/9/14 10:11</c:v>
                </c:pt>
                <c:pt idx="1616">
                  <c:v>12/9/14 10:11</c:v>
                </c:pt>
                <c:pt idx="1617">
                  <c:v>12/9/14 10:14</c:v>
                </c:pt>
                <c:pt idx="1618">
                  <c:v>12/9/14 10:16</c:v>
                </c:pt>
                <c:pt idx="1619">
                  <c:v>12/9/14 10:16</c:v>
                </c:pt>
                <c:pt idx="1620">
                  <c:v>12/9/14 10:17</c:v>
                </c:pt>
                <c:pt idx="1621">
                  <c:v>12/9/14 10:17</c:v>
                </c:pt>
                <c:pt idx="1622">
                  <c:v>12/9/14 10:21</c:v>
                </c:pt>
                <c:pt idx="1623">
                  <c:v>12/9/14 10:22</c:v>
                </c:pt>
                <c:pt idx="1624">
                  <c:v>12/9/14 10:24</c:v>
                </c:pt>
                <c:pt idx="1625">
                  <c:v>12/9/14 10:24</c:v>
                </c:pt>
                <c:pt idx="1626">
                  <c:v>12/9/14 10:24</c:v>
                </c:pt>
                <c:pt idx="1627">
                  <c:v>12/9/14 10:24</c:v>
                </c:pt>
                <c:pt idx="1628">
                  <c:v>12/9/14 10:24</c:v>
                </c:pt>
                <c:pt idx="1629">
                  <c:v>12/9/14 10:24</c:v>
                </c:pt>
                <c:pt idx="1630">
                  <c:v>12/9/14 10:24</c:v>
                </c:pt>
                <c:pt idx="1631">
                  <c:v>12/9/14 10:24</c:v>
                </c:pt>
                <c:pt idx="1632">
                  <c:v>12/9/14 10:24</c:v>
                </c:pt>
                <c:pt idx="1633">
                  <c:v>12/9/14 10:24</c:v>
                </c:pt>
                <c:pt idx="1634">
                  <c:v>12/9/14 10:24</c:v>
                </c:pt>
                <c:pt idx="1635">
                  <c:v>12/9/14 10:24</c:v>
                </c:pt>
                <c:pt idx="1636">
                  <c:v>12/9/14 10:24</c:v>
                </c:pt>
                <c:pt idx="1637">
                  <c:v>12/9/14 10:24</c:v>
                </c:pt>
                <c:pt idx="1638">
                  <c:v>12/9/14 10:24</c:v>
                </c:pt>
                <c:pt idx="1639">
                  <c:v>12/9/14 10:25</c:v>
                </c:pt>
                <c:pt idx="1640">
                  <c:v>12/9/14 10:25</c:v>
                </c:pt>
                <c:pt idx="1641">
                  <c:v>12/9/14 10:25</c:v>
                </c:pt>
                <c:pt idx="1642">
                  <c:v>12/9/14 10:25</c:v>
                </c:pt>
                <c:pt idx="1643">
                  <c:v>12/9/14 10:25</c:v>
                </c:pt>
                <c:pt idx="1644">
                  <c:v>12/9/14 10:25</c:v>
                </c:pt>
                <c:pt idx="1645">
                  <c:v>12/9/14 10:25</c:v>
                </c:pt>
                <c:pt idx="1646">
                  <c:v>12/9/14 10:25</c:v>
                </c:pt>
                <c:pt idx="1647">
                  <c:v>12/9/14 10:25</c:v>
                </c:pt>
                <c:pt idx="1648">
                  <c:v>12/9/14 10:25</c:v>
                </c:pt>
                <c:pt idx="1649">
                  <c:v>12/9/14 10:25</c:v>
                </c:pt>
                <c:pt idx="1650">
                  <c:v>12/9/14 10:25</c:v>
                </c:pt>
                <c:pt idx="1651">
                  <c:v>12/9/14 10:25</c:v>
                </c:pt>
                <c:pt idx="1652">
                  <c:v>12/9/14 10:25</c:v>
                </c:pt>
                <c:pt idx="1653">
                  <c:v>12/9/14 10:25</c:v>
                </c:pt>
                <c:pt idx="1654">
                  <c:v>12/9/14 10:25</c:v>
                </c:pt>
                <c:pt idx="1655">
                  <c:v>12/9/14 10:25</c:v>
                </c:pt>
                <c:pt idx="1656">
                  <c:v>12/9/14 10:25</c:v>
                </c:pt>
                <c:pt idx="1657">
                  <c:v>12/9/14 10:25</c:v>
                </c:pt>
                <c:pt idx="1658">
                  <c:v>12/9/14 10:25</c:v>
                </c:pt>
                <c:pt idx="1659">
                  <c:v>12/9/14 10:26</c:v>
                </c:pt>
                <c:pt idx="1660">
                  <c:v>12/9/14 10:26</c:v>
                </c:pt>
                <c:pt idx="1661">
                  <c:v>12/9/14 10:26</c:v>
                </c:pt>
                <c:pt idx="1662">
                  <c:v>12/9/14 10:26</c:v>
                </c:pt>
                <c:pt idx="1663">
                  <c:v>12/9/14 10:26</c:v>
                </c:pt>
                <c:pt idx="1664">
                  <c:v>12/9/14 10:26</c:v>
                </c:pt>
                <c:pt idx="1665">
                  <c:v>12/9/14 10:26</c:v>
                </c:pt>
                <c:pt idx="1666">
                  <c:v>12/9/14 10:26</c:v>
                </c:pt>
                <c:pt idx="1667">
                  <c:v>12/9/14 10:26</c:v>
                </c:pt>
                <c:pt idx="1668">
                  <c:v>12/9/14 10:26</c:v>
                </c:pt>
                <c:pt idx="1669">
                  <c:v>12/9/14 10:26</c:v>
                </c:pt>
                <c:pt idx="1670">
                  <c:v>12/9/14 10:26</c:v>
                </c:pt>
                <c:pt idx="1671">
                  <c:v>12/9/14 10:26</c:v>
                </c:pt>
                <c:pt idx="1672">
                  <c:v>12/9/14 10:26</c:v>
                </c:pt>
                <c:pt idx="1673">
                  <c:v>12/9/14 10:26</c:v>
                </c:pt>
                <c:pt idx="1674">
                  <c:v>12/9/14 10:26</c:v>
                </c:pt>
                <c:pt idx="1675">
                  <c:v>12/9/14 10:26</c:v>
                </c:pt>
                <c:pt idx="1676">
                  <c:v>12/9/14 10:26</c:v>
                </c:pt>
                <c:pt idx="1677">
                  <c:v>12/9/14 10:27</c:v>
                </c:pt>
                <c:pt idx="1678">
                  <c:v>12/9/14 10:27</c:v>
                </c:pt>
                <c:pt idx="1679">
                  <c:v>12/9/14 10:27</c:v>
                </c:pt>
                <c:pt idx="1680">
                  <c:v>12/9/14 10:27</c:v>
                </c:pt>
                <c:pt idx="1681">
                  <c:v>12/9/14 10:27</c:v>
                </c:pt>
                <c:pt idx="1682">
                  <c:v>12/9/14 10:27</c:v>
                </c:pt>
                <c:pt idx="1683">
                  <c:v>12/9/14 10:27</c:v>
                </c:pt>
                <c:pt idx="1684">
                  <c:v>12/9/14 10:27</c:v>
                </c:pt>
                <c:pt idx="1685">
                  <c:v>12/9/14 10:27</c:v>
                </c:pt>
                <c:pt idx="1686">
                  <c:v>12/9/14 10:27</c:v>
                </c:pt>
                <c:pt idx="1687">
                  <c:v>12/9/14 10:27</c:v>
                </c:pt>
                <c:pt idx="1688">
                  <c:v>12/9/14 10:27</c:v>
                </c:pt>
                <c:pt idx="1689">
                  <c:v>12/9/14 10:27</c:v>
                </c:pt>
                <c:pt idx="1690">
                  <c:v>12/9/14 10:27</c:v>
                </c:pt>
                <c:pt idx="1691">
                  <c:v>12/9/14 10:27</c:v>
                </c:pt>
                <c:pt idx="1692">
                  <c:v>12/9/14 10:27</c:v>
                </c:pt>
                <c:pt idx="1693">
                  <c:v>12/9/14 10:27</c:v>
                </c:pt>
                <c:pt idx="1694">
                  <c:v>12/9/14 10:27</c:v>
                </c:pt>
                <c:pt idx="1695">
                  <c:v>12/9/14 10:27</c:v>
                </c:pt>
                <c:pt idx="1696">
                  <c:v>12/9/14 10:27</c:v>
                </c:pt>
                <c:pt idx="1697">
                  <c:v>12/9/14 10:28</c:v>
                </c:pt>
                <c:pt idx="1698">
                  <c:v>12/9/14 10:28</c:v>
                </c:pt>
                <c:pt idx="1699">
                  <c:v>12/9/14 10:28</c:v>
                </c:pt>
                <c:pt idx="1700">
                  <c:v>12/9/14 10:29</c:v>
                </c:pt>
                <c:pt idx="1701">
                  <c:v>12/9/14 10:29</c:v>
                </c:pt>
                <c:pt idx="1702">
                  <c:v>12/9/14 10:29</c:v>
                </c:pt>
                <c:pt idx="1703">
                  <c:v>12/9/14 10:29</c:v>
                </c:pt>
                <c:pt idx="1704">
                  <c:v>12/9/14 10:29</c:v>
                </c:pt>
                <c:pt idx="1705">
                  <c:v>12/9/14 10:29</c:v>
                </c:pt>
                <c:pt idx="1706">
                  <c:v>12/9/14 10:29</c:v>
                </c:pt>
                <c:pt idx="1707">
                  <c:v>12/9/14 10:29</c:v>
                </c:pt>
                <c:pt idx="1708">
                  <c:v>12/9/14 10:29</c:v>
                </c:pt>
                <c:pt idx="1709">
                  <c:v>12/9/14 10:29</c:v>
                </c:pt>
                <c:pt idx="1710">
                  <c:v>12/9/14 10:29</c:v>
                </c:pt>
                <c:pt idx="1711">
                  <c:v>12/9/14 10:29</c:v>
                </c:pt>
                <c:pt idx="1712">
                  <c:v>12/9/14 10:29</c:v>
                </c:pt>
                <c:pt idx="1713">
                  <c:v>12/9/14 10:29</c:v>
                </c:pt>
                <c:pt idx="1714">
                  <c:v>12/9/14 10:29</c:v>
                </c:pt>
                <c:pt idx="1715">
                  <c:v>12/9/14 10:29</c:v>
                </c:pt>
                <c:pt idx="1716">
                  <c:v>12/9/14 10:29</c:v>
                </c:pt>
                <c:pt idx="1717">
                  <c:v>12/9/14 10:29</c:v>
                </c:pt>
                <c:pt idx="1718">
                  <c:v>12/9/14 10:29</c:v>
                </c:pt>
                <c:pt idx="1719">
                  <c:v>12/9/14 10:29</c:v>
                </c:pt>
                <c:pt idx="1720">
                  <c:v>12/9/14 10:29</c:v>
                </c:pt>
                <c:pt idx="1721">
                  <c:v>12/9/14 10:29</c:v>
                </c:pt>
                <c:pt idx="1722">
                  <c:v>12/9/14 10:29</c:v>
                </c:pt>
                <c:pt idx="1723">
                  <c:v>12/9/14 10:29</c:v>
                </c:pt>
                <c:pt idx="1724">
                  <c:v>12/9/14 10:29</c:v>
                </c:pt>
                <c:pt idx="1725">
                  <c:v>12/9/14 10:30</c:v>
                </c:pt>
                <c:pt idx="1726">
                  <c:v>12/9/14 10:30</c:v>
                </c:pt>
                <c:pt idx="1727">
                  <c:v>12/9/14 10:30</c:v>
                </c:pt>
                <c:pt idx="1728">
                  <c:v>12/9/14 10:30</c:v>
                </c:pt>
                <c:pt idx="1729">
                  <c:v>12/9/14 10:30</c:v>
                </c:pt>
                <c:pt idx="1730">
                  <c:v>12/9/14 10:30</c:v>
                </c:pt>
                <c:pt idx="1731">
                  <c:v>12/9/14 10:30</c:v>
                </c:pt>
                <c:pt idx="1732">
                  <c:v>12/9/14 10:30</c:v>
                </c:pt>
                <c:pt idx="1733">
                  <c:v>12/9/14 10:30</c:v>
                </c:pt>
                <c:pt idx="1734">
                  <c:v>12/9/14 10:30</c:v>
                </c:pt>
                <c:pt idx="1735">
                  <c:v>12/9/14 10:30</c:v>
                </c:pt>
                <c:pt idx="1736">
                  <c:v>12/9/14 10:30</c:v>
                </c:pt>
                <c:pt idx="1737">
                  <c:v>12/9/14 10:30</c:v>
                </c:pt>
                <c:pt idx="1738">
                  <c:v>12/9/14 10:30</c:v>
                </c:pt>
                <c:pt idx="1739">
                  <c:v>12/9/14 10:30</c:v>
                </c:pt>
                <c:pt idx="1740">
                  <c:v>12/9/14 10:30</c:v>
                </c:pt>
                <c:pt idx="1741">
                  <c:v>12/9/14 10:30</c:v>
                </c:pt>
                <c:pt idx="1742">
                  <c:v>12/9/14 10:30</c:v>
                </c:pt>
                <c:pt idx="1743">
                  <c:v>12/9/14 10:30</c:v>
                </c:pt>
                <c:pt idx="1744">
                  <c:v>12/9/14 10:30</c:v>
                </c:pt>
                <c:pt idx="1745">
                  <c:v>12/9/14 10:30</c:v>
                </c:pt>
                <c:pt idx="1746">
                  <c:v>12/9/14 10:31</c:v>
                </c:pt>
                <c:pt idx="1747">
                  <c:v>12/9/14 10:31</c:v>
                </c:pt>
                <c:pt idx="1748">
                  <c:v>12/9/14 10:31</c:v>
                </c:pt>
                <c:pt idx="1749">
                  <c:v>12/9/14 10:31</c:v>
                </c:pt>
                <c:pt idx="1750">
                  <c:v>12/9/14 10:31</c:v>
                </c:pt>
                <c:pt idx="1751">
                  <c:v>12/9/14 10:31</c:v>
                </c:pt>
                <c:pt idx="1752">
                  <c:v>12/9/14 10:31</c:v>
                </c:pt>
                <c:pt idx="1753">
                  <c:v>12/9/14 10:31</c:v>
                </c:pt>
                <c:pt idx="1754">
                  <c:v>12/9/14 10:31</c:v>
                </c:pt>
                <c:pt idx="1755">
                  <c:v>12/9/14 10:31</c:v>
                </c:pt>
                <c:pt idx="1756">
                  <c:v>12/9/14 10:31</c:v>
                </c:pt>
                <c:pt idx="1757">
                  <c:v>12/9/14 10:31</c:v>
                </c:pt>
                <c:pt idx="1758">
                  <c:v>12/9/14 10:31</c:v>
                </c:pt>
                <c:pt idx="1759">
                  <c:v>12/9/14 10:31</c:v>
                </c:pt>
                <c:pt idx="1760">
                  <c:v>12/9/14 10:31</c:v>
                </c:pt>
                <c:pt idx="1761">
                  <c:v>12/9/14 10:31</c:v>
                </c:pt>
                <c:pt idx="1762">
                  <c:v>12/9/14 10:31</c:v>
                </c:pt>
                <c:pt idx="1763">
                  <c:v>12/9/14 10:31</c:v>
                </c:pt>
                <c:pt idx="1764">
                  <c:v>12/9/14 10:31</c:v>
                </c:pt>
                <c:pt idx="1765">
                  <c:v>12/9/14 10:31</c:v>
                </c:pt>
                <c:pt idx="1766">
                  <c:v>12/9/14 10:31</c:v>
                </c:pt>
                <c:pt idx="1767">
                  <c:v>12/9/14 10:31</c:v>
                </c:pt>
                <c:pt idx="1768">
                  <c:v>12/9/14 10:32</c:v>
                </c:pt>
                <c:pt idx="1769">
                  <c:v>12/9/14 10:32</c:v>
                </c:pt>
                <c:pt idx="1770">
                  <c:v>12/9/14 10:32</c:v>
                </c:pt>
                <c:pt idx="1771">
                  <c:v>12/9/14 10:32</c:v>
                </c:pt>
                <c:pt idx="1772">
                  <c:v>12/9/14 10:32</c:v>
                </c:pt>
                <c:pt idx="1773">
                  <c:v>12/9/14 10:32</c:v>
                </c:pt>
                <c:pt idx="1774">
                  <c:v>12/9/14 10:32</c:v>
                </c:pt>
                <c:pt idx="1775">
                  <c:v>12/9/14 10:32</c:v>
                </c:pt>
                <c:pt idx="1776">
                  <c:v>12/9/14 10:32</c:v>
                </c:pt>
                <c:pt idx="1777">
                  <c:v>12/9/14 10:32</c:v>
                </c:pt>
                <c:pt idx="1778">
                  <c:v>12/9/14 10:32</c:v>
                </c:pt>
                <c:pt idx="1779">
                  <c:v>12/9/14 10:32</c:v>
                </c:pt>
                <c:pt idx="1780">
                  <c:v>12/9/14 10:32</c:v>
                </c:pt>
                <c:pt idx="1781">
                  <c:v>12/9/14 10:32</c:v>
                </c:pt>
                <c:pt idx="1782">
                  <c:v>12/9/14 10:32</c:v>
                </c:pt>
                <c:pt idx="1783">
                  <c:v>12/9/14 10:32</c:v>
                </c:pt>
                <c:pt idx="1784">
                  <c:v>12/9/14 10:32</c:v>
                </c:pt>
                <c:pt idx="1785">
                  <c:v>12/9/14 10:32</c:v>
                </c:pt>
                <c:pt idx="1786">
                  <c:v>12/9/14 10:32</c:v>
                </c:pt>
                <c:pt idx="1787">
                  <c:v>12/9/14 10:32</c:v>
                </c:pt>
                <c:pt idx="1788">
                  <c:v>12/9/14 10:32</c:v>
                </c:pt>
                <c:pt idx="1789">
                  <c:v>12/9/14 10:32</c:v>
                </c:pt>
                <c:pt idx="1790">
                  <c:v>12/9/14 10:32</c:v>
                </c:pt>
                <c:pt idx="1791">
                  <c:v>12/9/14 10:32</c:v>
                </c:pt>
                <c:pt idx="1792">
                  <c:v>12/9/14 10:32</c:v>
                </c:pt>
                <c:pt idx="1793">
                  <c:v>12/9/14 10:32</c:v>
                </c:pt>
                <c:pt idx="1794">
                  <c:v>12/9/14 10:32</c:v>
                </c:pt>
                <c:pt idx="1795">
                  <c:v>12/9/14 10:32</c:v>
                </c:pt>
                <c:pt idx="1796">
                  <c:v>12/9/14 10:32</c:v>
                </c:pt>
                <c:pt idx="1797">
                  <c:v>12/9/14 10:33</c:v>
                </c:pt>
                <c:pt idx="1798">
                  <c:v>12/9/14 10:33</c:v>
                </c:pt>
                <c:pt idx="1799">
                  <c:v>12/9/14 10:33</c:v>
                </c:pt>
                <c:pt idx="1800">
                  <c:v>12/9/14 10:33</c:v>
                </c:pt>
                <c:pt idx="1801">
                  <c:v>12/9/14 10:33</c:v>
                </c:pt>
                <c:pt idx="1802">
                  <c:v>12/9/14 10:33</c:v>
                </c:pt>
                <c:pt idx="1803">
                  <c:v>12/9/14 10:33</c:v>
                </c:pt>
                <c:pt idx="1804">
                  <c:v>12/9/14 10:33</c:v>
                </c:pt>
                <c:pt idx="1805">
                  <c:v>12/9/14 10:33</c:v>
                </c:pt>
                <c:pt idx="1806">
                  <c:v>12/9/14 10:33</c:v>
                </c:pt>
                <c:pt idx="1807">
                  <c:v>12/9/14 10:33</c:v>
                </c:pt>
                <c:pt idx="1808">
                  <c:v>12/9/14 10:33</c:v>
                </c:pt>
                <c:pt idx="1809">
                  <c:v>12/9/14 10:33</c:v>
                </c:pt>
                <c:pt idx="1810">
                  <c:v>12/9/14 10:33</c:v>
                </c:pt>
                <c:pt idx="1811">
                  <c:v>12/9/14 10:33</c:v>
                </c:pt>
                <c:pt idx="1812">
                  <c:v>12/9/14 10:33</c:v>
                </c:pt>
                <c:pt idx="1813">
                  <c:v>12/9/14 10:33</c:v>
                </c:pt>
                <c:pt idx="1814">
                  <c:v>12/9/14 10:33</c:v>
                </c:pt>
                <c:pt idx="1815">
                  <c:v>12/9/14 10:33</c:v>
                </c:pt>
                <c:pt idx="1816">
                  <c:v>12/9/14 10:33</c:v>
                </c:pt>
                <c:pt idx="1817">
                  <c:v>12/9/14 10:33</c:v>
                </c:pt>
                <c:pt idx="1818">
                  <c:v>12/9/14 10:33</c:v>
                </c:pt>
                <c:pt idx="1819">
                  <c:v>12/9/14 10:33</c:v>
                </c:pt>
                <c:pt idx="1820">
                  <c:v>12/9/14 10:33</c:v>
                </c:pt>
                <c:pt idx="1821">
                  <c:v>12/9/14 10:33</c:v>
                </c:pt>
                <c:pt idx="1822">
                  <c:v>12/9/14 10:34</c:v>
                </c:pt>
                <c:pt idx="1823">
                  <c:v>12/9/14 10:34</c:v>
                </c:pt>
                <c:pt idx="1824">
                  <c:v>12/9/14 10:34</c:v>
                </c:pt>
                <c:pt idx="1825">
                  <c:v>12/9/14 10:34</c:v>
                </c:pt>
                <c:pt idx="1826">
                  <c:v>12/9/14 10:34</c:v>
                </c:pt>
                <c:pt idx="1827">
                  <c:v>12/9/14 10:34</c:v>
                </c:pt>
                <c:pt idx="1828">
                  <c:v>12/9/14 10:34</c:v>
                </c:pt>
                <c:pt idx="1829">
                  <c:v>12/9/14 10:34</c:v>
                </c:pt>
                <c:pt idx="1830">
                  <c:v>12/9/14 10:34</c:v>
                </c:pt>
                <c:pt idx="1831">
                  <c:v>12/9/14 10:34</c:v>
                </c:pt>
                <c:pt idx="1832">
                  <c:v>12/9/14 10:34</c:v>
                </c:pt>
                <c:pt idx="1833">
                  <c:v>12/9/14 10:34</c:v>
                </c:pt>
                <c:pt idx="1834">
                  <c:v>12/9/14 10:34</c:v>
                </c:pt>
                <c:pt idx="1835">
                  <c:v>12/9/14 10:34</c:v>
                </c:pt>
                <c:pt idx="1836">
                  <c:v>12/9/14 10:34</c:v>
                </c:pt>
                <c:pt idx="1837">
                  <c:v>12/9/14 10:34</c:v>
                </c:pt>
                <c:pt idx="1838">
                  <c:v>12/9/14 10:34</c:v>
                </c:pt>
                <c:pt idx="1839">
                  <c:v>12/9/14 10:34</c:v>
                </c:pt>
                <c:pt idx="1840">
                  <c:v>12/9/14 10:34</c:v>
                </c:pt>
                <c:pt idx="1841">
                  <c:v>12/9/14 10:34</c:v>
                </c:pt>
                <c:pt idx="1842">
                  <c:v>12/9/14 10:34</c:v>
                </c:pt>
                <c:pt idx="1843">
                  <c:v>12/9/14 10:34</c:v>
                </c:pt>
                <c:pt idx="1844">
                  <c:v>12/9/14 10:34</c:v>
                </c:pt>
                <c:pt idx="1845">
                  <c:v>12/9/14 10:34</c:v>
                </c:pt>
                <c:pt idx="1846">
                  <c:v>12/9/14 10:35</c:v>
                </c:pt>
                <c:pt idx="1847">
                  <c:v>12/9/14 10:35</c:v>
                </c:pt>
                <c:pt idx="1848">
                  <c:v>12/9/14 10:35</c:v>
                </c:pt>
                <c:pt idx="1849">
                  <c:v>12/9/14 10:35</c:v>
                </c:pt>
                <c:pt idx="1850">
                  <c:v>12/9/14 10:35</c:v>
                </c:pt>
                <c:pt idx="1851">
                  <c:v>12/9/14 10:35</c:v>
                </c:pt>
                <c:pt idx="1852">
                  <c:v>12/9/14 10:35</c:v>
                </c:pt>
                <c:pt idx="1853">
                  <c:v>12/9/14 10:35</c:v>
                </c:pt>
                <c:pt idx="1854">
                  <c:v>12/9/14 10:35</c:v>
                </c:pt>
                <c:pt idx="1855">
                  <c:v>12/9/14 10:35</c:v>
                </c:pt>
                <c:pt idx="1856">
                  <c:v>12/9/14 10:35</c:v>
                </c:pt>
                <c:pt idx="1857">
                  <c:v>12/9/14 10:35</c:v>
                </c:pt>
                <c:pt idx="1858">
                  <c:v>12/9/14 10:35</c:v>
                </c:pt>
                <c:pt idx="1859">
                  <c:v>12/9/14 10:35</c:v>
                </c:pt>
                <c:pt idx="1860">
                  <c:v>12/9/14 10:35</c:v>
                </c:pt>
                <c:pt idx="1861">
                  <c:v>12/9/14 10:35</c:v>
                </c:pt>
                <c:pt idx="1862">
                  <c:v>12/9/14 10:35</c:v>
                </c:pt>
                <c:pt idx="1863">
                  <c:v>12/9/14 10:35</c:v>
                </c:pt>
                <c:pt idx="1864">
                  <c:v>12/9/14 10:35</c:v>
                </c:pt>
                <c:pt idx="1865">
                  <c:v>12/9/14 10:35</c:v>
                </c:pt>
                <c:pt idx="1866">
                  <c:v>12/9/14 10:35</c:v>
                </c:pt>
                <c:pt idx="1867">
                  <c:v>12/9/14 10:35</c:v>
                </c:pt>
                <c:pt idx="1868">
                  <c:v>12/9/14 10:36</c:v>
                </c:pt>
                <c:pt idx="1869">
                  <c:v>12/9/14 10:36</c:v>
                </c:pt>
                <c:pt idx="1870">
                  <c:v>12/9/14 10:36</c:v>
                </c:pt>
                <c:pt idx="1871">
                  <c:v>12/9/14 10:36</c:v>
                </c:pt>
                <c:pt idx="1872">
                  <c:v>12/9/14 10:36</c:v>
                </c:pt>
                <c:pt idx="1873">
                  <c:v>12/9/14 10:36</c:v>
                </c:pt>
                <c:pt idx="1874">
                  <c:v>12/9/14 10:36</c:v>
                </c:pt>
                <c:pt idx="1875">
                  <c:v>12/9/14 10:36</c:v>
                </c:pt>
                <c:pt idx="1876">
                  <c:v>12/9/14 10:36</c:v>
                </c:pt>
                <c:pt idx="1877">
                  <c:v>12/9/14 10:36</c:v>
                </c:pt>
                <c:pt idx="1878">
                  <c:v>12/9/14 10:36</c:v>
                </c:pt>
                <c:pt idx="1879">
                  <c:v>12/9/14 10:36</c:v>
                </c:pt>
                <c:pt idx="1880">
                  <c:v>12/9/14 10:36</c:v>
                </c:pt>
                <c:pt idx="1881">
                  <c:v>12/9/14 10:36</c:v>
                </c:pt>
                <c:pt idx="1882">
                  <c:v>12/9/14 10:36</c:v>
                </c:pt>
                <c:pt idx="1883">
                  <c:v>12/9/14 10:36</c:v>
                </c:pt>
                <c:pt idx="1884">
                  <c:v>12/9/14 10:36</c:v>
                </c:pt>
                <c:pt idx="1885">
                  <c:v>12/9/14 10:36</c:v>
                </c:pt>
                <c:pt idx="1886">
                  <c:v>12/9/14 10:36</c:v>
                </c:pt>
                <c:pt idx="1887">
                  <c:v>12/9/14 10:36</c:v>
                </c:pt>
                <c:pt idx="1888">
                  <c:v>12/9/14 10:36</c:v>
                </c:pt>
                <c:pt idx="1889">
                  <c:v>12/9/14 10:36</c:v>
                </c:pt>
                <c:pt idx="1890">
                  <c:v>12/9/14 10:36</c:v>
                </c:pt>
                <c:pt idx="1891">
                  <c:v>12/9/14 10:36</c:v>
                </c:pt>
                <c:pt idx="1892">
                  <c:v>12/9/14 10:37</c:v>
                </c:pt>
                <c:pt idx="1893">
                  <c:v>12/9/14 10:37</c:v>
                </c:pt>
                <c:pt idx="1894">
                  <c:v>12/9/14 10:37</c:v>
                </c:pt>
                <c:pt idx="1895">
                  <c:v>12/9/14 10:37</c:v>
                </c:pt>
                <c:pt idx="1896">
                  <c:v>12/9/14 10:37</c:v>
                </c:pt>
                <c:pt idx="1897">
                  <c:v>12/9/14 10:37</c:v>
                </c:pt>
                <c:pt idx="1898">
                  <c:v>12/9/14 10:37</c:v>
                </c:pt>
                <c:pt idx="1899">
                  <c:v>12/9/14 10:37</c:v>
                </c:pt>
                <c:pt idx="1900">
                  <c:v>12/9/14 10:37</c:v>
                </c:pt>
                <c:pt idx="1901">
                  <c:v>12/9/14 10:37</c:v>
                </c:pt>
                <c:pt idx="1902">
                  <c:v>12/9/14 10:37</c:v>
                </c:pt>
                <c:pt idx="1903">
                  <c:v>12/9/14 10:37</c:v>
                </c:pt>
                <c:pt idx="1904">
                  <c:v>12/9/14 10:37</c:v>
                </c:pt>
                <c:pt idx="1905">
                  <c:v>12/9/14 10:37</c:v>
                </c:pt>
                <c:pt idx="1906">
                  <c:v>12/9/14 10:37</c:v>
                </c:pt>
                <c:pt idx="1907">
                  <c:v>12/9/14 10:37</c:v>
                </c:pt>
                <c:pt idx="1908">
                  <c:v>12/9/14 10:37</c:v>
                </c:pt>
                <c:pt idx="1909">
                  <c:v>12/9/14 10:38</c:v>
                </c:pt>
                <c:pt idx="1910">
                  <c:v>12/9/14 10:38</c:v>
                </c:pt>
                <c:pt idx="1911">
                  <c:v>12/9/14 10:38</c:v>
                </c:pt>
                <c:pt idx="1912">
                  <c:v>12/9/14 10:38</c:v>
                </c:pt>
                <c:pt idx="1913">
                  <c:v>12/9/14 10:38</c:v>
                </c:pt>
                <c:pt idx="1914">
                  <c:v>12/9/14 10:38</c:v>
                </c:pt>
                <c:pt idx="1915">
                  <c:v>12/9/14 10:38</c:v>
                </c:pt>
                <c:pt idx="1916">
                  <c:v>12/9/14 10:38</c:v>
                </c:pt>
                <c:pt idx="1917">
                  <c:v>12/9/14 10:38</c:v>
                </c:pt>
                <c:pt idx="1918">
                  <c:v>12/9/14 10:38</c:v>
                </c:pt>
                <c:pt idx="1919">
                  <c:v>12/9/14 10:38</c:v>
                </c:pt>
                <c:pt idx="1920">
                  <c:v>12/9/14 10:38</c:v>
                </c:pt>
                <c:pt idx="1921">
                  <c:v>12/9/14 10:38</c:v>
                </c:pt>
                <c:pt idx="1922">
                  <c:v>12/9/14 10:38</c:v>
                </c:pt>
                <c:pt idx="1923">
                  <c:v>12/9/14 10:38</c:v>
                </c:pt>
                <c:pt idx="1924">
                  <c:v>12/9/14 10:38</c:v>
                </c:pt>
                <c:pt idx="1925">
                  <c:v>12/9/14 10:38</c:v>
                </c:pt>
                <c:pt idx="1926">
                  <c:v>12/9/14 10:38</c:v>
                </c:pt>
                <c:pt idx="1927">
                  <c:v>12/9/14 10:38</c:v>
                </c:pt>
                <c:pt idx="1928">
                  <c:v>12/9/14 10:38</c:v>
                </c:pt>
                <c:pt idx="1929">
                  <c:v>12/9/14 10:38</c:v>
                </c:pt>
                <c:pt idx="1930">
                  <c:v>12/9/14 10:38</c:v>
                </c:pt>
                <c:pt idx="1931">
                  <c:v>12/9/14 10:39</c:v>
                </c:pt>
                <c:pt idx="1932">
                  <c:v>12/9/14 10:39</c:v>
                </c:pt>
                <c:pt idx="1933">
                  <c:v>12/9/14 10:39</c:v>
                </c:pt>
                <c:pt idx="1934">
                  <c:v>12/9/14 10:39</c:v>
                </c:pt>
                <c:pt idx="1935">
                  <c:v>12/9/14 10:39</c:v>
                </c:pt>
                <c:pt idx="1936">
                  <c:v>12/9/14 10:39</c:v>
                </c:pt>
                <c:pt idx="1937">
                  <c:v>12/9/14 10:39</c:v>
                </c:pt>
                <c:pt idx="1938">
                  <c:v>12/9/14 10:39</c:v>
                </c:pt>
                <c:pt idx="1939">
                  <c:v>12/9/14 10:39</c:v>
                </c:pt>
                <c:pt idx="1940">
                  <c:v>12/9/14 10:39</c:v>
                </c:pt>
                <c:pt idx="1941">
                  <c:v>12/9/14 10:39</c:v>
                </c:pt>
                <c:pt idx="1942">
                  <c:v>12/9/14 10:39</c:v>
                </c:pt>
                <c:pt idx="1943">
                  <c:v>12/9/14 10:39</c:v>
                </c:pt>
                <c:pt idx="1944">
                  <c:v>12/9/14 10:39</c:v>
                </c:pt>
                <c:pt idx="1945">
                  <c:v>12/9/14 10:39</c:v>
                </c:pt>
                <c:pt idx="1946">
                  <c:v>12/9/14 10:39</c:v>
                </c:pt>
                <c:pt idx="1947">
                  <c:v>12/9/14 10:39</c:v>
                </c:pt>
                <c:pt idx="1948">
                  <c:v>12/9/14 10:39</c:v>
                </c:pt>
                <c:pt idx="1949">
                  <c:v>12/9/14 10:39</c:v>
                </c:pt>
                <c:pt idx="1950">
                  <c:v>12/9/14 10:39</c:v>
                </c:pt>
                <c:pt idx="1951">
                  <c:v>12/9/14 10:39</c:v>
                </c:pt>
                <c:pt idx="1952">
                  <c:v>12/9/14 10:40</c:v>
                </c:pt>
                <c:pt idx="1953">
                  <c:v>12/9/14 10:40</c:v>
                </c:pt>
                <c:pt idx="1954">
                  <c:v>12/9/14 10:40</c:v>
                </c:pt>
                <c:pt idx="1955">
                  <c:v>12/9/14 10:40</c:v>
                </c:pt>
                <c:pt idx="1956">
                  <c:v>12/9/14 10:40</c:v>
                </c:pt>
                <c:pt idx="1957">
                  <c:v>12/9/14 10:40</c:v>
                </c:pt>
                <c:pt idx="1958">
                  <c:v>12/9/14 10:40</c:v>
                </c:pt>
                <c:pt idx="1959">
                  <c:v>12/9/14 10:40</c:v>
                </c:pt>
                <c:pt idx="1960">
                  <c:v>12/9/14 10:40</c:v>
                </c:pt>
                <c:pt idx="1961">
                  <c:v>12/9/14 10:40</c:v>
                </c:pt>
                <c:pt idx="1962">
                  <c:v>12/9/14 10:40</c:v>
                </c:pt>
                <c:pt idx="1963">
                  <c:v>12/9/14 10:40</c:v>
                </c:pt>
                <c:pt idx="1964">
                  <c:v>12/9/14 10:40</c:v>
                </c:pt>
                <c:pt idx="1965">
                  <c:v>12/9/14 10:40</c:v>
                </c:pt>
                <c:pt idx="1966">
                  <c:v>12/9/14 10:40</c:v>
                </c:pt>
                <c:pt idx="1967">
                  <c:v>12/9/14 10:40</c:v>
                </c:pt>
                <c:pt idx="1968">
                  <c:v>12/9/14 10:40</c:v>
                </c:pt>
                <c:pt idx="1969">
                  <c:v>12/9/14 10:40</c:v>
                </c:pt>
                <c:pt idx="1970">
                  <c:v>12/9/14 10:40</c:v>
                </c:pt>
                <c:pt idx="1971">
                  <c:v>12/9/14 10:40</c:v>
                </c:pt>
                <c:pt idx="1972">
                  <c:v>12/9/14 10:40</c:v>
                </c:pt>
                <c:pt idx="1973">
                  <c:v>12/9/14 10:40</c:v>
                </c:pt>
                <c:pt idx="1974">
                  <c:v>12/9/14 10:40</c:v>
                </c:pt>
                <c:pt idx="1975">
                  <c:v>12/9/14 10:41</c:v>
                </c:pt>
                <c:pt idx="1976">
                  <c:v>12/9/14 10:41</c:v>
                </c:pt>
                <c:pt idx="1977">
                  <c:v>12/9/14 10:41</c:v>
                </c:pt>
                <c:pt idx="1978">
                  <c:v>12/9/14 10:41</c:v>
                </c:pt>
                <c:pt idx="1979">
                  <c:v>12/9/14 10:41</c:v>
                </c:pt>
                <c:pt idx="1980">
                  <c:v>12/9/14 10:41</c:v>
                </c:pt>
                <c:pt idx="1981">
                  <c:v>12/9/14 10:41</c:v>
                </c:pt>
                <c:pt idx="1982">
                  <c:v>12/9/14 10:41</c:v>
                </c:pt>
                <c:pt idx="1983">
                  <c:v>12/9/14 10:41</c:v>
                </c:pt>
                <c:pt idx="1984">
                  <c:v>12/9/14 10:41</c:v>
                </c:pt>
                <c:pt idx="1985">
                  <c:v>12/9/14 10:41</c:v>
                </c:pt>
                <c:pt idx="1986">
                  <c:v>12/9/14 10:41</c:v>
                </c:pt>
                <c:pt idx="1987">
                  <c:v>12/9/14 10:41</c:v>
                </c:pt>
                <c:pt idx="1988">
                  <c:v>12/9/14 10:41</c:v>
                </c:pt>
                <c:pt idx="1989">
                  <c:v>12/9/14 10:41</c:v>
                </c:pt>
                <c:pt idx="1990">
                  <c:v>12/9/14 10:41</c:v>
                </c:pt>
                <c:pt idx="1991">
                  <c:v>12/9/14 10:41</c:v>
                </c:pt>
                <c:pt idx="1992">
                  <c:v>12/9/14 10:41</c:v>
                </c:pt>
                <c:pt idx="1993">
                  <c:v>12/9/14 10:41</c:v>
                </c:pt>
                <c:pt idx="1994">
                  <c:v>12/9/14 10:41</c:v>
                </c:pt>
                <c:pt idx="1995">
                  <c:v>12/9/14 10:42</c:v>
                </c:pt>
                <c:pt idx="1996">
                  <c:v>12/9/14 10:42</c:v>
                </c:pt>
                <c:pt idx="1997">
                  <c:v>12/9/14 10:42</c:v>
                </c:pt>
                <c:pt idx="1998">
                  <c:v>12/9/14 10:42</c:v>
                </c:pt>
                <c:pt idx="1999">
                  <c:v>12/9/14 10:42</c:v>
                </c:pt>
                <c:pt idx="2000">
                  <c:v>12/9/14 10:42</c:v>
                </c:pt>
                <c:pt idx="2001">
                  <c:v>12/9/14 10:42</c:v>
                </c:pt>
                <c:pt idx="2002">
                  <c:v>12/9/14 10:42</c:v>
                </c:pt>
                <c:pt idx="2003">
                  <c:v>12/9/14 10:42</c:v>
                </c:pt>
                <c:pt idx="2004">
                  <c:v>12/9/14 10:42</c:v>
                </c:pt>
                <c:pt idx="2005">
                  <c:v>12/9/14 10:42</c:v>
                </c:pt>
                <c:pt idx="2006">
                  <c:v>12/9/14 10:42</c:v>
                </c:pt>
                <c:pt idx="2007">
                  <c:v>12/9/14 10:42</c:v>
                </c:pt>
                <c:pt idx="2008">
                  <c:v>12/9/14 10:42</c:v>
                </c:pt>
                <c:pt idx="2009">
                  <c:v>12/9/14 10:42</c:v>
                </c:pt>
                <c:pt idx="2010">
                  <c:v>12/9/14 10:42</c:v>
                </c:pt>
                <c:pt idx="2011">
                  <c:v>12/9/14 10:42</c:v>
                </c:pt>
                <c:pt idx="2012">
                  <c:v>12/9/14 10:42</c:v>
                </c:pt>
                <c:pt idx="2013">
                  <c:v>12/9/14 10:42</c:v>
                </c:pt>
                <c:pt idx="2014">
                  <c:v>12/9/14 10:42</c:v>
                </c:pt>
                <c:pt idx="2015">
                  <c:v>12/9/14 10:43</c:v>
                </c:pt>
                <c:pt idx="2016">
                  <c:v>12/9/14 10:43</c:v>
                </c:pt>
                <c:pt idx="2017">
                  <c:v>12/9/14 10:43</c:v>
                </c:pt>
                <c:pt idx="2018">
                  <c:v>12/9/14 10:43</c:v>
                </c:pt>
                <c:pt idx="2019">
                  <c:v>12/9/14 10:43</c:v>
                </c:pt>
                <c:pt idx="2020">
                  <c:v>12/9/14 10:43</c:v>
                </c:pt>
                <c:pt idx="2021">
                  <c:v>12/9/14 10:43</c:v>
                </c:pt>
                <c:pt idx="2022">
                  <c:v>12/9/14 10:43</c:v>
                </c:pt>
                <c:pt idx="2023">
                  <c:v>12/9/14 10:43</c:v>
                </c:pt>
                <c:pt idx="2024">
                  <c:v>12/9/14 10:43</c:v>
                </c:pt>
                <c:pt idx="2025">
                  <c:v>12/9/14 10:43</c:v>
                </c:pt>
                <c:pt idx="2026">
                  <c:v>12/9/14 10:43</c:v>
                </c:pt>
                <c:pt idx="2027">
                  <c:v>12/9/14 10:43</c:v>
                </c:pt>
                <c:pt idx="2028">
                  <c:v>12/9/14 10:43</c:v>
                </c:pt>
                <c:pt idx="2029">
                  <c:v>12/9/14 10:43</c:v>
                </c:pt>
                <c:pt idx="2030">
                  <c:v>12/9/14 10:43</c:v>
                </c:pt>
                <c:pt idx="2031">
                  <c:v>12/9/14 10:43</c:v>
                </c:pt>
                <c:pt idx="2032">
                  <c:v>12/9/14 10:43</c:v>
                </c:pt>
                <c:pt idx="2033">
                  <c:v>12/9/14 10:43</c:v>
                </c:pt>
                <c:pt idx="2034">
                  <c:v>12/9/14 10:43</c:v>
                </c:pt>
                <c:pt idx="2035">
                  <c:v>12/9/14 10:44</c:v>
                </c:pt>
                <c:pt idx="2036">
                  <c:v>12/9/14 10:44</c:v>
                </c:pt>
                <c:pt idx="2037">
                  <c:v>12/9/14 10:44</c:v>
                </c:pt>
                <c:pt idx="2038">
                  <c:v>12/9/14 10:44</c:v>
                </c:pt>
                <c:pt idx="2039">
                  <c:v>12/9/14 10:44</c:v>
                </c:pt>
                <c:pt idx="2040">
                  <c:v>12/9/14 10:44</c:v>
                </c:pt>
                <c:pt idx="2041">
                  <c:v>12/9/14 10:44</c:v>
                </c:pt>
                <c:pt idx="2042">
                  <c:v>12/9/14 10:44</c:v>
                </c:pt>
                <c:pt idx="2043">
                  <c:v>12/9/14 10:44</c:v>
                </c:pt>
                <c:pt idx="2044">
                  <c:v>12/9/14 10:44</c:v>
                </c:pt>
                <c:pt idx="2045">
                  <c:v>12/9/14 10:44</c:v>
                </c:pt>
                <c:pt idx="2046">
                  <c:v>12/9/14 10:44</c:v>
                </c:pt>
                <c:pt idx="2047">
                  <c:v>12/9/14 10:44</c:v>
                </c:pt>
                <c:pt idx="2048">
                  <c:v>12/9/14 10:44</c:v>
                </c:pt>
                <c:pt idx="2049">
                  <c:v>12/9/14 10:44</c:v>
                </c:pt>
                <c:pt idx="2050">
                  <c:v>12/9/14 10:44</c:v>
                </c:pt>
                <c:pt idx="2051">
                  <c:v>12/9/14 10:44</c:v>
                </c:pt>
                <c:pt idx="2052">
                  <c:v>12/9/14 10:44</c:v>
                </c:pt>
                <c:pt idx="2053">
                  <c:v>12/9/14 10:44</c:v>
                </c:pt>
                <c:pt idx="2054">
                  <c:v>12/9/14 10:44</c:v>
                </c:pt>
                <c:pt idx="2055">
                  <c:v>12/9/14 10:44</c:v>
                </c:pt>
                <c:pt idx="2056">
                  <c:v>12/9/14 10:44</c:v>
                </c:pt>
                <c:pt idx="2057">
                  <c:v>12/9/14 10:44</c:v>
                </c:pt>
                <c:pt idx="2058">
                  <c:v>12/9/14 10:45</c:v>
                </c:pt>
                <c:pt idx="2059">
                  <c:v>12/9/14 10:45</c:v>
                </c:pt>
                <c:pt idx="2060">
                  <c:v>12/9/14 10:45</c:v>
                </c:pt>
                <c:pt idx="2061">
                  <c:v>12/9/14 10:45</c:v>
                </c:pt>
                <c:pt idx="2062">
                  <c:v>12/9/14 10:45</c:v>
                </c:pt>
                <c:pt idx="2063">
                  <c:v>12/9/14 10:45</c:v>
                </c:pt>
                <c:pt idx="2064">
                  <c:v>12/9/14 10:45</c:v>
                </c:pt>
                <c:pt idx="2065">
                  <c:v>12/9/14 10:45</c:v>
                </c:pt>
                <c:pt idx="2066">
                  <c:v>12/9/14 10:45</c:v>
                </c:pt>
                <c:pt idx="2067">
                  <c:v>12/9/14 10:45</c:v>
                </c:pt>
                <c:pt idx="2068">
                  <c:v>12/9/14 10:45</c:v>
                </c:pt>
                <c:pt idx="2069">
                  <c:v>12/9/14 10:45</c:v>
                </c:pt>
                <c:pt idx="2070">
                  <c:v>12/9/14 10:45</c:v>
                </c:pt>
                <c:pt idx="2071">
                  <c:v>12/9/14 10:45</c:v>
                </c:pt>
                <c:pt idx="2072">
                  <c:v>12/9/14 10:45</c:v>
                </c:pt>
                <c:pt idx="2073">
                  <c:v>12/9/14 10:45</c:v>
                </c:pt>
                <c:pt idx="2074">
                  <c:v>12/9/14 10:45</c:v>
                </c:pt>
                <c:pt idx="2075">
                  <c:v>12/9/14 10:45</c:v>
                </c:pt>
                <c:pt idx="2076">
                  <c:v>12/9/14 10:45</c:v>
                </c:pt>
                <c:pt idx="2077">
                  <c:v>12/9/14 10:45</c:v>
                </c:pt>
                <c:pt idx="2078">
                  <c:v>12/9/14 10:45</c:v>
                </c:pt>
                <c:pt idx="2079">
                  <c:v>12/9/14 10:46</c:v>
                </c:pt>
                <c:pt idx="2080">
                  <c:v>12/9/14 10:46</c:v>
                </c:pt>
                <c:pt idx="2081">
                  <c:v>12/9/14 10:46</c:v>
                </c:pt>
                <c:pt idx="2082">
                  <c:v>12/9/14 10:46</c:v>
                </c:pt>
                <c:pt idx="2083">
                  <c:v>12/9/14 10:46</c:v>
                </c:pt>
                <c:pt idx="2084">
                  <c:v>12/9/14 10:46</c:v>
                </c:pt>
                <c:pt idx="2085">
                  <c:v>12/9/14 10:46</c:v>
                </c:pt>
                <c:pt idx="2086">
                  <c:v>12/9/14 10:46</c:v>
                </c:pt>
                <c:pt idx="2087">
                  <c:v>12/9/14 10:46</c:v>
                </c:pt>
                <c:pt idx="2088">
                  <c:v>12/9/14 10:46</c:v>
                </c:pt>
                <c:pt idx="2089">
                  <c:v>12/9/14 10:46</c:v>
                </c:pt>
                <c:pt idx="2090">
                  <c:v>12/9/14 10:46</c:v>
                </c:pt>
                <c:pt idx="2091">
                  <c:v>12/9/14 10:46</c:v>
                </c:pt>
                <c:pt idx="2092">
                  <c:v>12/9/14 10:46</c:v>
                </c:pt>
                <c:pt idx="2093">
                  <c:v>12/9/14 10:46</c:v>
                </c:pt>
                <c:pt idx="2094">
                  <c:v>12/9/14 10:46</c:v>
                </c:pt>
                <c:pt idx="2095">
                  <c:v>12/9/14 10:46</c:v>
                </c:pt>
                <c:pt idx="2096">
                  <c:v>12/9/14 10:46</c:v>
                </c:pt>
                <c:pt idx="2097">
                  <c:v>12/9/14 10:46</c:v>
                </c:pt>
                <c:pt idx="2098">
                  <c:v>12/9/14 10:46</c:v>
                </c:pt>
                <c:pt idx="2099">
                  <c:v>12/9/14 10:46</c:v>
                </c:pt>
                <c:pt idx="2100">
                  <c:v>12/9/14 10:46</c:v>
                </c:pt>
                <c:pt idx="2101">
                  <c:v>12/9/14 10:47</c:v>
                </c:pt>
                <c:pt idx="2102">
                  <c:v>12/9/14 10:47</c:v>
                </c:pt>
                <c:pt idx="2103">
                  <c:v>12/9/14 10:47</c:v>
                </c:pt>
                <c:pt idx="2104">
                  <c:v>12/9/14 10:47</c:v>
                </c:pt>
                <c:pt idx="2105">
                  <c:v>12/9/14 10:47</c:v>
                </c:pt>
                <c:pt idx="2106">
                  <c:v>12/9/14 10:47</c:v>
                </c:pt>
                <c:pt idx="2107">
                  <c:v>12/9/14 10:47</c:v>
                </c:pt>
                <c:pt idx="2108">
                  <c:v>12/9/14 10:47</c:v>
                </c:pt>
                <c:pt idx="2109">
                  <c:v>12/9/14 10:47</c:v>
                </c:pt>
                <c:pt idx="2110">
                  <c:v>12/9/14 10:47</c:v>
                </c:pt>
                <c:pt idx="2111">
                  <c:v>12/9/14 10:47</c:v>
                </c:pt>
                <c:pt idx="2112">
                  <c:v>12/9/14 10:47</c:v>
                </c:pt>
                <c:pt idx="2113">
                  <c:v>12/9/14 10:47</c:v>
                </c:pt>
                <c:pt idx="2114">
                  <c:v>12/9/14 10:47</c:v>
                </c:pt>
                <c:pt idx="2115">
                  <c:v>12/9/14 10:47</c:v>
                </c:pt>
                <c:pt idx="2116">
                  <c:v>12/9/14 10:47</c:v>
                </c:pt>
                <c:pt idx="2117">
                  <c:v>12/9/14 10:47</c:v>
                </c:pt>
                <c:pt idx="2118">
                  <c:v>12/9/14 10:47</c:v>
                </c:pt>
                <c:pt idx="2119">
                  <c:v>12/9/14 10:47</c:v>
                </c:pt>
                <c:pt idx="2120">
                  <c:v>12/9/14 10:47</c:v>
                </c:pt>
                <c:pt idx="2121">
                  <c:v>12/9/14 10:47</c:v>
                </c:pt>
                <c:pt idx="2122">
                  <c:v>12/9/14 10:47</c:v>
                </c:pt>
                <c:pt idx="2123">
                  <c:v>12/9/14 10:47</c:v>
                </c:pt>
                <c:pt idx="2124">
                  <c:v>12/9/14 10:47</c:v>
                </c:pt>
                <c:pt idx="2125">
                  <c:v>12/9/14 10:47</c:v>
                </c:pt>
                <c:pt idx="2126">
                  <c:v>12/9/14 10:48</c:v>
                </c:pt>
                <c:pt idx="2127">
                  <c:v>12/9/14 10:48</c:v>
                </c:pt>
                <c:pt idx="2128">
                  <c:v>12/9/14 10:48</c:v>
                </c:pt>
                <c:pt idx="2129">
                  <c:v>12/9/14 10:48</c:v>
                </c:pt>
                <c:pt idx="2130">
                  <c:v>12/9/14 10:48</c:v>
                </c:pt>
                <c:pt idx="2131">
                  <c:v>12/9/14 10:48</c:v>
                </c:pt>
                <c:pt idx="2132">
                  <c:v>12/9/14 10:48</c:v>
                </c:pt>
                <c:pt idx="2133">
                  <c:v>12/9/14 10:48</c:v>
                </c:pt>
                <c:pt idx="2134">
                  <c:v>12/9/14 10:48</c:v>
                </c:pt>
                <c:pt idx="2135">
                  <c:v>12/9/14 10:48</c:v>
                </c:pt>
                <c:pt idx="2136">
                  <c:v>12/9/14 10:48</c:v>
                </c:pt>
                <c:pt idx="2137">
                  <c:v>12/9/14 10:48</c:v>
                </c:pt>
                <c:pt idx="2138">
                  <c:v>12/9/14 10:48</c:v>
                </c:pt>
                <c:pt idx="2139">
                  <c:v>12/9/14 10:48</c:v>
                </c:pt>
                <c:pt idx="2140">
                  <c:v>12/9/14 10:48</c:v>
                </c:pt>
                <c:pt idx="2141">
                  <c:v>12/9/14 10:48</c:v>
                </c:pt>
                <c:pt idx="2142">
                  <c:v>12/9/14 10:48</c:v>
                </c:pt>
                <c:pt idx="2143">
                  <c:v>12/9/14 10:48</c:v>
                </c:pt>
                <c:pt idx="2144">
                  <c:v>12/9/14 10:48</c:v>
                </c:pt>
                <c:pt idx="2145">
                  <c:v>12/9/14 10:48</c:v>
                </c:pt>
                <c:pt idx="2146">
                  <c:v>12/9/14 10:48</c:v>
                </c:pt>
                <c:pt idx="2147">
                  <c:v>12/9/14 10:48</c:v>
                </c:pt>
                <c:pt idx="2148">
                  <c:v>12/9/14 10:49</c:v>
                </c:pt>
                <c:pt idx="2149">
                  <c:v>12/9/14 10:49</c:v>
                </c:pt>
                <c:pt idx="2150">
                  <c:v>12/9/14 10:49</c:v>
                </c:pt>
                <c:pt idx="2151">
                  <c:v>12/9/14 10:49</c:v>
                </c:pt>
                <c:pt idx="2152">
                  <c:v>12/9/14 10:49</c:v>
                </c:pt>
                <c:pt idx="2153">
                  <c:v>12/9/14 10:49</c:v>
                </c:pt>
                <c:pt idx="2154">
                  <c:v>12/9/14 10:49</c:v>
                </c:pt>
                <c:pt idx="2155">
                  <c:v>12/9/14 10:49</c:v>
                </c:pt>
                <c:pt idx="2156">
                  <c:v>12/9/14 10:49</c:v>
                </c:pt>
                <c:pt idx="2157">
                  <c:v>12/9/14 10:49</c:v>
                </c:pt>
                <c:pt idx="2158">
                  <c:v>12/9/14 10:49</c:v>
                </c:pt>
                <c:pt idx="2159">
                  <c:v>12/9/14 10:49</c:v>
                </c:pt>
                <c:pt idx="2160">
                  <c:v>12/9/14 10:49</c:v>
                </c:pt>
                <c:pt idx="2161">
                  <c:v>12/9/14 10:49</c:v>
                </c:pt>
                <c:pt idx="2162">
                  <c:v>12/9/14 10:49</c:v>
                </c:pt>
                <c:pt idx="2163">
                  <c:v>12/9/14 10:49</c:v>
                </c:pt>
                <c:pt idx="2164">
                  <c:v>12/9/14 10:49</c:v>
                </c:pt>
                <c:pt idx="2165">
                  <c:v>12/9/14 10:49</c:v>
                </c:pt>
                <c:pt idx="2166">
                  <c:v>12/9/14 10:50</c:v>
                </c:pt>
                <c:pt idx="2167">
                  <c:v>12/9/14 10:50</c:v>
                </c:pt>
                <c:pt idx="2168">
                  <c:v>12/9/14 10:50</c:v>
                </c:pt>
                <c:pt idx="2169">
                  <c:v>12/9/14 10:50</c:v>
                </c:pt>
                <c:pt idx="2170">
                  <c:v>12/9/14 10:50</c:v>
                </c:pt>
                <c:pt idx="2171">
                  <c:v>12/9/14 10:50</c:v>
                </c:pt>
                <c:pt idx="2172">
                  <c:v>12/9/14 10:50</c:v>
                </c:pt>
                <c:pt idx="2173">
                  <c:v>12/9/14 10:50</c:v>
                </c:pt>
                <c:pt idx="2174">
                  <c:v>12/9/14 10:50</c:v>
                </c:pt>
                <c:pt idx="2175">
                  <c:v>12/9/14 10:50</c:v>
                </c:pt>
                <c:pt idx="2176">
                  <c:v>12/9/14 10:50</c:v>
                </c:pt>
                <c:pt idx="2177">
                  <c:v>12/9/14 10:50</c:v>
                </c:pt>
                <c:pt idx="2178">
                  <c:v>12/9/14 10:50</c:v>
                </c:pt>
                <c:pt idx="2179">
                  <c:v>12/9/14 10:50</c:v>
                </c:pt>
                <c:pt idx="2180">
                  <c:v>12/9/14 10:50</c:v>
                </c:pt>
                <c:pt idx="2181">
                  <c:v>12/9/14 10:50</c:v>
                </c:pt>
                <c:pt idx="2182">
                  <c:v>12/9/14 10:50</c:v>
                </c:pt>
                <c:pt idx="2183">
                  <c:v>12/9/14 10:50</c:v>
                </c:pt>
                <c:pt idx="2184">
                  <c:v>12/9/14 10:50</c:v>
                </c:pt>
                <c:pt idx="2185">
                  <c:v>12/9/14 10:50</c:v>
                </c:pt>
                <c:pt idx="2186">
                  <c:v>12/9/14 10:50</c:v>
                </c:pt>
                <c:pt idx="2187">
                  <c:v>12/9/14 10:51</c:v>
                </c:pt>
                <c:pt idx="2188">
                  <c:v>12/9/14 10:51</c:v>
                </c:pt>
                <c:pt idx="2189">
                  <c:v>12/9/14 10:51</c:v>
                </c:pt>
                <c:pt idx="2190">
                  <c:v>12/9/14 10:51</c:v>
                </c:pt>
                <c:pt idx="2191">
                  <c:v>12/9/14 10:51</c:v>
                </c:pt>
                <c:pt idx="2192">
                  <c:v>12/9/14 10:51</c:v>
                </c:pt>
                <c:pt idx="2193">
                  <c:v>12/9/14 10:51</c:v>
                </c:pt>
                <c:pt idx="2194">
                  <c:v>12/9/14 10:51</c:v>
                </c:pt>
                <c:pt idx="2195">
                  <c:v>12/9/14 10:51</c:v>
                </c:pt>
                <c:pt idx="2196">
                  <c:v>12/9/14 10:51</c:v>
                </c:pt>
                <c:pt idx="2197">
                  <c:v>12/9/14 10:51</c:v>
                </c:pt>
                <c:pt idx="2198">
                  <c:v>12/9/14 10:51</c:v>
                </c:pt>
                <c:pt idx="2199">
                  <c:v>12/9/14 10:51</c:v>
                </c:pt>
                <c:pt idx="2200">
                  <c:v>12/9/14 10:51</c:v>
                </c:pt>
                <c:pt idx="2201">
                  <c:v>12/9/14 10:51</c:v>
                </c:pt>
                <c:pt idx="2202">
                  <c:v>12/9/14 10:51</c:v>
                </c:pt>
                <c:pt idx="2203">
                  <c:v>12/9/14 10:52</c:v>
                </c:pt>
                <c:pt idx="2204">
                  <c:v>12/9/14 10:52</c:v>
                </c:pt>
                <c:pt idx="2205">
                  <c:v>12/9/14 10:52</c:v>
                </c:pt>
                <c:pt idx="2206">
                  <c:v>12/9/14 10:52</c:v>
                </c:pt>
                <c:pt idx="2207">
                  <c:v>12/9/14 10:52</c:v>
                </c:pt>
                <c:pt idx="2208">
                  <c:v>12/9/14 10:52</c:v>
                </c:pt>
                <c:pt idx="2209">
                  <c:v>12/9/14 10:52</c:v>
                </c:pt>
                <c:pt idx="2210">
                  <c:v>12/9/14 10:52</c:v>
                </c:pt>
                <c:pt idx="2211">
                  <c:v>12/9/14 10:52</c:v>
                </c:pt>
                <c:pt idx="2212">
                  <c:v>12/9/14 10:52</c:v>
                </c:pt>
                <c:pt idx="2213">
                  <c:v>12/9/14 10:52</c:v>
                </c:pt>
                <c:pt idx="2214">
                  <c:v>12/9/14 10:52</c:v>
                </c:pt>
                <c:pt idx="2215">
                  <c:v>12/9/14 10:52</c:v>
                </c:pt>
                <c:pt idx="2216">
                  <c:v>12/9/14 10:52</c:v>
                </c:pt>
                <c:pt idx="2217">
                  <c:v>12/9/14 10:52</c:v>
                </c:pt>
                <c:pt idx="2218">
                  <c:v>12/9/14 10:52</c:v>
                </c:pt>
                <c:pt idx="2219">
                  <c:v>12/9/14 10:52</c:v>
                </c:pt>
                <c:pt idx="2220">
                  <c:v>12/9/14 10:52</c:v>
                </c:pt>
                <c:pt idx="2221">
                  <c:v>12/9/14 10:52</c:v>
                </c:pt>
                <c:pt idx="2222">
                  <c:v>12/9/14 10:52</c:v>
                </c:pt>
                <c:pt idx="2223">
                  <c:v>12/9/14 10:52</c:v>
                </c:pt>
                <c:pt idx="2224">
                  <c:v>12/9/14 10:52</c:v>
                </c:pt>
                <c:pt idx="2225">
                  <c:v>12/9/14 10:52</c:v>
                </c:pt>
                <c:pt idx="2226">
                  <c:v>12/9/14 10:52</c:v>
                </c:pt>
                <c:pt idx="2227">
                  <c:v>12/9/14 10:53</c:v>
                </c:pt>
                <c:pt idx="2228">
                  <c:v>12/9/14 10:53</c:v>
                </c:pt>
                <c:pt idx="2229">
                  <c:v>12/9/14 10:53</c:v>
                </c:pt>
                <c:pt idx="2230">
                  <c:v>12/9/14 10:53</c:v>
                </c:pt>
                <c:pt idx="2231">
                  <c:v>12/9/14 10:53</c:v>
                </c:pt>
                <c:pt idx="2232">
                  <c:v>12/9/14 10:53</c:v>
                </c:pt>
                <c:pt idx="2233">
                  <c:v>12/9/14 10:53</c:v>
                </c:pt>
                <c:pt idx="2234">
                  <c:v>12/9/14 10:53</c:v>
                </c:pt>
                <c:pt idx="2235">
                  <c:v>12/9/14 10:53</c:v>
                </c:pt>
                <c:pt idx="2236">
                  <c:v>12/9/14 10:54</c:v>
                </c:pt>
                <c:pt idx="2237">
                  <c:v>12/9/14 10:54</c:v>
                </c:pt>
                <c:pt idx="2238">
                  <c:v>12/9/14 10:54</c:v>
                </c:pt>
                <c:pt idx="2239">
                  <c:v>12/9/14 10:54</c:v>
                </c:pt>
                <c:pt idx="2240">
                  <c:v>12/9/14 10:54</c:v>
                </c:pt>
                <c:pt idx="2241">
                  <c:v>12/9/14 10:54</c:v>
                </c:pt>
                <c:pt idx="2242">
                  <c:v>12/9/14 10:54</c:v>
                </c:pt>
                <c:pt idx="2243">
                  <c:v>12/9/14 10:54</c:v>
                </c:pt>
                <c:pt idx="2244">
                  <c:v>12/9/14 10:54</c:v>
                </c:pt>
                <c:pt idx="2245">
                  <c:v>12/9/14 10:55</c:v>
                </c:pt>
                <c:pt idx="2246">
                  <c:v>12/9/14 10:55</c:v>
                </c:pt>
                <c:pt idx="2247">
                  <c:v>12/9/14 10:55</c:v>
                </c:pt>
                <c:pt idx="2248">
                  <c:v>12/9/14 10:55</c:v>
                </c:pt>
                <c:pt idx="2249">
                  <c:v>12/9/14 10:55</c:v>
                </c:pt>
                <c:pt idx="2250">
                  <c:v>12/9/14 10:55</c:v>
                </c:pt>
                <c:pt idx="2251">
                  <c:v>12/9/14 10:56</c:v>
                </c:pt>
                <c:pt idx="2252">
                  <c:v>12/9/14 10:56</c:v>
                </c:pt>
                <c:pt idx="2253">
                  <c:v>12/9/14 10:56</c:v>
                </c:pt>
                <c:pt idx="2254">
                  <c:v>12/9/14 10:56</c:v>
                </c:pt>
                <c:pt idx="2255">
                  <c:v>12/9/14 10:56</c:v>
                </c:pt>
                <c:pt idx="2256">
                  <c:v>12/9/14 10:56</c:v>
                </c:pt>
                <c:pt idx="2257">
                  <c:v>12/9/14 10:57</c:v>
                </c:pt>
                <c:pt idx="2258">
                  <c:v>12/9/14 10:57</c:v>
                </c:pt>
                <c:pt idx="2259">
                  <c:v>12/9/14 10:57</c:v>
                </c:pt>
                <c:pt idx="2260">
                  <c:v>12/9/14 10:57</c:v>
                </c:pt>
                <c:pt idx="2261">
                  <c:v>12/9/14 10:57</c:v>
                </c:pt>
                <c:pt idx="2262">
                  <c:v>12/9/14 10:57</c:v>
                </c:pt>
                <c:pt idx="2263">
                  <c:v>12/9/14 10:57</c:v>
                </c:pt>
                <c:pt idx="2264">
                  <c:v>12/9/14 10:58</c:v>
                </c:pt>
                <c:pt idx="2265">
                  <c:v>12/9/14 10:59</c:v>
                </c:pt>
                <c:pt idx="2266">
                  <c:v>12/9/14 10:59</c:v>
                </c:pt>
                <c:pt idx="2267">
                  <c:v>12/9/14 11:00</c:v>
                </c:pt>
                <c:pt idx="2268">
                  <c:v>12/9/14 11:00</c:v>
                </c:pt>
                <c:pt idx="2269">
                  <c:v>12/9/14 11:00</c:v>
                </c:pt>
                <c:pt idx="2270">
                  <c:v>12/9/14 11:00</c:v>
                </c:pt>
                <c:pt idx="2271">
                  <c:v>12/9/14 11:00</c:v>
                </c:pt>
                <c:pt idx="2272">
                  <c:v>12/9/14 11:00</c:v>
                </c:pt>
                <c:pt idx="2273">
                  <c:v>12/9/14 11:00</c:v>
                </c:pt>
                <c:pt idx="2274">
                  <c:v>12/9/14 11:01</c:v>
                </c:pt>
                <c:pt idx="2275">
                  <c:v>12/9/14 11:01</c:v>
                </c:pt>
                <c:pt idx="2276">
                  <c:v>12/9/14 11:02</c:v>
                </c:pt>
                <c:pt idx="2277">
                  <c:v>12/9/14 11:02</c:v>
                </c:pt>
                <c:pt idx="2278">
                  <c:v>12/9/14 11:02</c:v>
                </c:pt>
                <c:pt idx="2279">
                  <c:v>12/9/14 11:02</c:v>
                </c:pt>
                <c:pt idx="2280">
                  <c:v>12/9/14 11:02</c:v>
                </c:pt>
                <c:pt idx="2281">
                  <c:v>12/9/14 11:02</c:v>
                </c:pt>
                <c:pt idx="2282">
                  <c:v>12/9/14 11:02</c:v>
                </c:pt>
                <c:pt idx="2283">
                  <c:v>12/9/14 11:03</c:v>
                </c:pt>
                <c:pt idx="2284">
                  <c:v>12/9/14 11:03</c:v>
                </c:pt>
                <c:pt idx="2285">
                  <c:v>12/9/14 11:04</c:v>
                </c:pt>
                <c:pt idx="2286">
                  <c:v>12/9/14 11:04</c:v>
                </c:pt>
                <c:pt idx="2287">
                  <c:v>12/9/14 11:05</c:v>
                </c:pt>
                <c:pt idx="2288">
                  <c:v>12/9/14 11:05</c:v>
                </c:pt>
                <c:pt idx="2289">
                  <c:v>12/9/14 11:05</c:v>
                </c:pt>
                <c:pt idx="2290">
                  <c:v>12/9/14 11:05</c:v>
                </c:pt>
                <c:pt idx="2291">
                  <c:v>12/9/14 11:05</c:v>
                </c:pt>
                <c:pt idx="2292">
                  <c:v>12/9/14 11:05</c:v>
                </c:pt>
                <c:pt idx="2293">
                  <c:v>12/9/14 11:05</c:v>
                </c:pt>
                <c:pt idx="2294">
                  <c:v>12/9/14 11:05</c:v>
                </c:pt>
                <c:pt idx="2295">
                  <c:v>12/9/14 11:05</c:v>
                </c:pt>
                <c:pt idx="2296">
                  <c:v>12/9/14 11:05</c:v>
                </c:pt>
                <c:pt idx="2297">
                  <c:v>12/9/14 11:05</c:v>
                </c:pt>
                <c:pt idx="2298">
                  <c:v>12/9/14 11:05</c:v>
                </c:pt>
                <c:pt idx="2299">
                  <c:v>12/9/14 11:05</c:v>
                </c:pt>
                <c:pt idx="2300">
                  <c:v>12/9/14 11:05</c:v>
                </c:pt>
                <c:pt idx="2301">
                  <c:v>12/9/14 11:05</c:v>
                </c:pt>
                <c:pt idx="2302">
                  <c:v>12/9/14 11:06</c:v>
                </c:pt>
                <c:pt idx="2303">
                  <c:v>12/9/14 11:06</c:v>
                </c:pt>
                <c:pt idx="2304">
                  <c:v>12/9/14 11:06</c:v>
                </c:pt>
                <c:pt idx="2305">
                  <c:v>12/9/14 11:06</c:v>
                </c:pt>
                <c:pt idx="2306">
                  <c:v>12/9/14 11:06</c:v>
                </c:pt>
                <c:pt idx="2307">
                  <c:v>12/9/14 11:06</c:v>
                </c:pt>
                <c:pt idx="2308">
                  <c:v>12/9/14 11:06</c:v>
                </c:pt>
                <c:pt idx="2309">
                  <c:v>12/9/14 11:06</c:v>
                </c:pt>
                <c:pt idx="2310">
                  <c:v>12/9/14 11:06</c:v>
                </c:pt>
                <c:pt idx="2311">
                  <c:v>12/9/14 11:06</c:v>
                </c:pt>
                <c:pt idx="2312">
                  <c:v>12/9/14 11:06</c:v>
                </c:pt>
                <c:pt idx="2313">
                  <c:v>12/9/14 11:06</c:v>
                </c:pt>
                <c:pt idx="2314">
                  <c:v>12/9/14 11:06</c:v>
                </c:pt>
                <c:pt idx="2315">
                  <c:v>12/9/14 11:06</c:v>
                </c:pt>
                <c:pt idx="2316">
                  <c:v>12/9/14 11:06</c:v>
                </c:pt>
                <c:pt idx="2317">
                  <c:v>12/9/14 11:06</c:v>
                </c:pt>
                <c:pt idx="2318">
                  <c:v>12/9/14 11:06</c:v>
                </c:pt>
                <c:pt idx="2319">
                  <c:v>12/9/14 11:07</c:v>
                </c:pt>
                <c:pt idx="2320">
                  <c:v>12/9/14 11:07</c:v>
                </c:pt>
                <c:pt idx="2321">
                  <c:v>12/9/14 11:07</c:v>
                </c:pt>
                <c:pt idx="2322">
                  <c:v>12/9/14 11:07</c:v>
                </c:pt>
                <c:pt idx="2323">
                  <c:v>12/9/14 11:07</c:v>
                </c:pt>
                <c:pt idx="2324">
                  <c:v>12/9/14 11:08</c:v>
                </c:pt>
                <c:pt idx="2325">
                  <c:v>12/9/14 11:08</c:v>
                </c:pt>
                <c:pt idx="2326">
                  <c:v>12/9/14 11:08</c:v>
                </c:pt>
                <c:pt idx="2327">
                  <c:v>12/9/14 11:08</c:v>
                </c:pt>
                <c:pt idx="2328">
                  <c:v>12/9/14 11:08</c:v>
                </c:pt>
                <c:pt idx="2329">
                  <c:v>12/9/14 11:08</c:v>
                </c:pt>
                <c:pt idx="2330">
                  <c:v>12/9/14 11:08</c:v>
                </c:pt>
                <c:pt idx="2331">
                  <c:v>12/9/14 11:08</c:v>
                </c:pt>
                <c:pt idx="2332">
                  <c:v>12/9/14 11:08</c:v>
                </c:pt>
                <c:pt idx="2333">
                  <c:v>12/9/14 11:08</c:v>
                </c:pt>
                <c:pt idx="2334">
                  <c:v>12/9/14 11:08</c:v>
                </c:pt>
                <c:pt idx="2335">
                  <c:v>12/9/14 11:09</c:v>
                </c:pt>
                <c:pt idx="2336">
                  <c:v>12/9/14 11:09</c:v>
                </c:pt>
                <c:pt idx="2337">
                  <c:v>12/9/14 11:09</c:v>
                </c:pt>
                <c:pt idx="2338">
                  <c:v>12/9/14 11:09</c:v>
                </c:pt>
                <c:pt idx="2339">
                  <c:v>12/9/14 11:09</c:v>
                </c:pt>
                <c:pt idx="2340">
                  <c:v>12/9/14 11:09</c:v>
                </c:pt>
                <c:pt idx="2341">
                  <c:v>12/9/14 11:09</c:v>
                </c:pt>
                <c:pt idx="2342">
                  <c:v>12/9/14 11:09</c:v>
                </c:pt>
                <c:pt idx="2343">
                  <c:v>12/9/14 11:09</c:v>
                </c:pt>
                <c:pt idx="2344">
                  <c:v>12/9/14 11:09</c:v>
                </c:pt>
                <c:pt idx="2345">
                  <c:v>12/9/14 11:10</c:v>
                </c:pt>
                <c:pt idx="2346">
                  <c:v>12/9/14 11:10</c:v>
                </c:pt>
                <c:pt idx="2347">
                  <c:v>12/9/14 11:10</c:v>
                </c:pt>
                <c:pt idx="2348">
                  <c:v>12/9/14 11:10</c:v>
                </c:pt>
                <c:pt idx="2349">
                  <c:v>12/9/14 11:10</c:v>
                </c:pt>
                <c:pt idx="2350">
                  <c:v>12/9/14 11:10</c:v>
                </c:pt>
                <c:pt idx="2351">
                  <c:v>12/9/14 11:10</c:v>
                </c:pt>
                <c:pt idx="2352">
                  <c:v>12/9/14 11:10</c:v>
                </c:pt>
                <c:pt idx="2353">
                  <c:v>12/9/14 11:10</c:v>
                </c:pt>
                <c:pt idx="2354">
                  <c:v>12/9/14 11:11</c:v>
                </c:pt>
                <c:pt idx="2355">
                  <c:v>12/9/14 11:11</c:v>
                </c:pt>
                <c:pt idx="2356">
                  <c:v>12/9/14 11:11</c:v>
                </c:pt>
                <c:pt idx="2357">
                  <c:v>12/9/14 11:11</c:v>
                </c:pt>
                <c:pt idx="2358">
                  <c:v>12/9/14 11:11</c:v>
                </c:pt>
                <c:pt idx="2359">
                  <c:v>12/9/14 11:11</c:v>
                </c:pt>
                <c:pt idx="2360">
                  <c:v>12/9/14 11:11</c:v>
                </c:pt>
                <c:pt idx="2361">
                  <c:v>12/9/14 11:12</c:v>
                </c:pt>
                <c:pt idx="2362">
                  <c:v>12/9/14 11:12</c:v>
                </c:pt>
                <c:pt idx="2363">
                  <c:v>12/9/14 11:12</c:v>
                </c:pt>
                <c:pt idx="2364">
                  <c:v>12/9/14 11:12</c:v>
                </c:pt>
                <c:pt idx="2365">
                  <c:v>12/9/14 11:12</c:v>
                </c:pt>
                <c:pt idx="2366">
                  <c:v>12/9/14 11:12</c:v>
                </c:pt>
                <c:pt idx="2367">
                  <c:v>12/9/14 11:13</c:v>
                </c:pt>
                <c:pt idx="2368">
                  <c:v>12/9/14 11:13</c:v>
                </c:pt>
                <c:pt idx="2369">
                  <c:v>12/9/14 11:14</c:v>
                </c:pt>
                <c:pt idx="2370">
                  <c:v>12/9/14 11:14</c:v>
                </c:pt>
                <c:pt idx="2371">
                  <c:v>12/9/14 11:14</c:v>
                </c:pt>
                <c:pt idx="2372">
                  <c:v>12/9/14 11:14</c:v>
                </c:pt>
                <c:pt idx="2373">
                  <c:v>12/9/14 11:14</c:v>
                </c:pt>
                <c:pt idx="2374">
                  <c:v>12/9/14 11:15</c:v>
                </c:pt>
                <c:pt idx="2375">
                  <c:v>12/9/14 11:16</c:v>
                </c:pt>
                <c:pt idx="2376">
                  <c:v>12/9/14 11:17</c:v>
                </c:pt>
                <c:pt idx="2377">
                  <c:v>12/9/14 11:17</c:v>
                </c:pt>
                <c:pt idx="2378">
                  <c:v>12/9/14 11:18</c:v>
                </c:pt>
                <c:pt idx="2379">
                  <c:v>12/9/14 11:18</c:v>
                </c:pt>
                <c:pt idx="2380">
                  <c:v>12/9/14 11:18</c:v>
                </c:pt>
                <c:pt idx="2381">
                  <c:v>12/9/14 11:18</c:v>
                </c:pt>
                <c:pt idx="2382">
                  <c:v>12/9/14 11:18</c:v>
                </c:pt>
                <c:pt idx="2383">
                  <c:v>12/9/14 11:18</c:v>
                </c:pt>
                <c:pt idx="2384">
                  <c:v>12/9/14 11:18</c:v>
                </c:pt>
                <c:pt idx="2385">
                  <c:v>12/9/14 11:18</c:v>
                </c:pt>
                <c:pt idx="2386">
                  <c:v>12/9/14 11:18</c:v>
                </c:pt>
                <c:pt idx="2387">
                  <c:v>12/9/14 11:19</c:v>
                </c:pt>
                <c:pt idx="2388">
                  <c:v>12/9/14 11:19</c:v>
                </c:pt>
                <c:pt idx="2389">
                  <c:v>12/9/14 11:19</c:v>
                </c:pt>
                <c:pt idx="2390">
                  <c:v>12/9/14 11:19</c:v>
                </c:pt>
                <c:pt idx="2391">
                  <c:v>12/9/14 11:19</c:v>
                </c:pt>
                <c:pt idx="2392">
                  <c:v>12/9/14 11:19</c:v>
                </c:pt>
                <c:pt idx="2393">
                  <c:v>12/9/14 11:19</c:v>
                </c:pt>
                <c:pt idx="2394">
                  <c:v>12/9/14 11:20</c:v>
                </c:pt>
                <c:pt idx="2395">
                  <c:v>12/9/14 11:20</c:v>
                </c:pt>
                <c:pt idx="2396">
                  <c:v>12/9/14 11:20</c:v>
                </c:pt>
                <c:pt idx="2397">
                  <c:v>12/9/14 11:20</c:v>
                </c:pt>
                <c:pt idx="2398">
                  <c:v>12/9/14 11:20</c:v>
                </c:pt>
                <c:pt idx="2399">
                  <c:v>12/9/14 11:21</c:v>
                </c:pt>
                <c:pt idx="2400">
                  <c:v>12/9/14 11:25</c:v>
                </c:pt>
                <c:pt idx="2401">
                  <c:v>12/9/14 11:25</c:v>
                </c:pt>
                <c:pt idx="2402">
                  <c:v>12/9/14 11:27</c:v>
                </c:pt>
                <c:pt idx="2403">
                  <c:v>12/9/14 11:32</c:v>
                </c:pt>
                <c:pt idx="2404">
                  <c:v>12/9/14 11:32</c:v>
                </c:pt>
                <c:pt idx="2405">
                  <c:v>12/9/14 11:33</c:v>
                </c:pt>
                <c:pt idx="2406">
                  <c:v>12/9/14 11:34</c:v>
                </c:pt>
                <c:pt idx="2407">
                  <c:v>12/9/14 11:34</c:v>
                </c:pt>
                <c:pt idx="2408">
                  <c:v>12/9/14 11:35</c:v>
                </c:pt>
                <c:pt idx="2409">
                  <c:v>12/9/14 11:36</c:v>
                </c:pt>
                <c:pt idx="2410">
                  <c:v>12/9/14 11:36</c:v>
                </c:pt>
                <c:pt idx="2411">
                  <c:v>12/9/14 11:36</c:v>
                </c:pt>
                <c:pt idx="2412">
                  <c:v>12/9/14 11:37</c:v>
                </c:pt>
                <c:pt idx="2413">
                  <c:v>12/9/14 11:37</c:v>
                </c:pt>
                <c:pt idx="2414">
                  <c:v>12/9/14 11:38</c:v>
                </c:pt>
                <c:pt idx="2415">
                  <c:v>12/9/14 11:38</c:v>
                </c:pt>
                <c:pt idx="2416">
                  <c:v>12/9/14 11:38</c:v>
                </c:pt>
                <c:pt idx="2417">
                  <c:v>12/9/14 11:39</c:v>
                </c:pt>
                <c:pt idx="2418">
                  <c:v>12/9/14 11:42</c:v>
                </c:pt>
                <c:pt idx="2419">
                  <c:v>12/9/14 11:43</c:v>
                </c:pt>
                <c:pt idx="2420">
                  <c:v>12/9/14 11:43</c:v>
                </c:pt>
                <c:pt idx="2421">
                  <c:v>12/9/14 11:43</c:v>
                </c:pt>
                <c:pt idx="2422">
                  <c:v>12/9/14 11:43</c:v>
                </c:pt>
                <c:pt idx="2423">
                  <c:v>12/9/14 11:43</c:v>
                </c:pt>
                <c:pt idx="2424">
                  <c:v>12/9/14 11:43</c:v>
                </c:pt>
                <c:pt idx="2425">
                  <c:v>12/9/14 11:43</c:v>
                </c:pt>
                <c:pt idx="2426">
                  <c:v>12/9/14 11:43</c:v>
                </c:pt>
                <c:pt idx="2427">
                  <c:v>12/9/14 11:44</c:v>
                </c:pt>
                <c:pt idx="2428">
                  <c:v>12/9/14 11:44</c:v>
                </c:pt>
                <c:pt idx="2429">
                  <c:v>12/9/14 11:44</c:v>
                </c:pt>
                <c:pt idx="2430">
                  <c:v>12/9/14 11:44</c:v>
                </c:pt>
                <c:pt idx="2431">
                  <c:v>12/9/14 11:44</c:v>
                </c:pt>
                <c:pt idx="2432">
                  <c:v>12/9/14 11:44</c:v>
                </c:pt>
                <c:pt idx="2433">
                  <c:v>12/9/14 11:44</c:v>
                </c:pt>
                <c:pt idx="2434">
                  <c:v>12/9/14 11:44</c:v>
                </c:pt>
                <c:pt idx="2435">
                  <c:v>12/9/14 11:44</c:v>
                </c:pt>
                <c:pt idx="2436">
                  <c:v>12/9/14 11:44</c:v>
                </c:pt>
                <c:pt idx="2437">
                  <c:v>12/9/14 11:44</c:v>
                </c:pt>
                <c:pt idx="2438">
                  <c:v>12/9/14 11:44</c:v>
                </c:pt>
                <c:pt idx="2439">
                  <c:v>12/9/14 11:44</c:v>
                </c:pt>
                <c:pt idx="2440">
                  <c:v>12/9/14 11:44</c:v>
                </c:pt>
                <c:pt idx="2441">
                  <c:v>12/9/14 11:44</c:v>
                </c:pt>
                <c:pt idx="2442">
                  <c:v>12/9/14 11:45</c:v>
                </c:pt>
                <c:pt idx="2443">
                  <c:v>12/9/14 11:45</c:v>
                </c:pt>
                <c:pt idx="2444">
                  <c:v>12/9/14 11:45</c:v>
                </c:pt>
                <c:pt idx="2445">
                  <c:v>12/9/14 11:45</c:v>
                </c:pt>
                <c:pt idx="2446">
                  <c:v>12/9/14 11:45</c:v>
                </c:pt>
                <c:pt idx="2447">
                  <c:v>12/9/14 11:45</c:v>
                </c:pt>
                <c:pt idx="2448">
                  <c:v>12/9/14 11:45</c:v>
                </c:pt>
                <c:pt idx="2449">
                  <c:v>12/9/14 11:45</c:v>
                </c:pt>
                <c:pt idx="2450">
                  <c:v>12/9/14 11:45</c:v>
                </c:pt>
                <c:pt idx="2451">
                  <c:v>12/9/14 11:45</c:v>
                </c:pt>
                <c:pt idx="2452">
                  <c:v>12/9/14 11:45</c:v>
                </c:pt>
                <c:pt idx="2453">
                  <c:v>12/9/14 11:45</c:v>
                </c:pt>
                <c:pt idx="2454">
                  <c:v>12/9/14 11:45</c:v>
                </c:pt>
                <c:pt idx="2455">
                  <c:v>12/9/14 11:45</c:v>
                </c:pt>
                <c:pt idx="2456">
                  <c:v>12/9/14 11:46</c:v>
                </c:pt>
                <c:pt idx="2457">
                  <c:v>12/9/14 11:46</c:v>
                </c:pt>
                <c:pt idx="2458">
                  <c:v>12/9/14 11:46</c:v>
                </c:pt>
                <c:pt idx="2459">
                  <c:v>12/9/14 11:46</c:v>
                </c:pt>
                <c:pt idx="2460">
                  <c:v>12/9/14 11:46</c:v>
                </c:pt>
                <c:pt idx="2461">
                  <c:v>12/9/14 11:46</c:v>
                </c:pt>
                <c:pt idx="2462">
                  <c:v>12/9/14 11:46</c:v>
                </c:pt>
                <c:pt idx="2463">
                  <c:v>12/9/14 11:46</c:v>
                </c:pt>
                <c:pt idx="2464">
                  <c:v>12/9/14 11:46</c:v>
                </c:pt>
                <c:pt idx="2465">
                  <c:v>12/9/14 11:46</c:v>
                </c:pt>
                <c:pt idx="2466">
                  <c:v>12/9/14 11:46</c:v>
                </c:pt>
                <c:pt idx="2467">
                  <c:v>12/9/14 11:46</c:v>
                </c:pt>
                <c:pt idx="2468">
                  <c:v>12/9/14 11:46</c:v>
                </c:pt>
                <c:pt idx="2469">
                  <c:v>12/9/14 11:46</c:v>
                </c:pt>
                <c:pt idx="2470">
                  <c:v>12/9/14 11:46</c:v>
                </c:pt>
                <c:pt idx="2471">
                  <c:v>12/9/14 11:46</c:v>
                </c:pt>
                <c:pt idx="2472">
                  <c:v>12/9/14 11:46</c:v>
                </c:pt>
                <c:pt idx="2473">
                  <c:v>12/9/14 11:46</c:v>
                </c:pt>
                <c:pt idx="2474">
                  <c:v>12/9/14 11:46</c:v>
                </c:pt>
                <c:pt idx="2475">
                  <c:v>12/9/14 11:46</c:v>
                </c:pt>
                <c:pt idx="2476">
                  <c:v>12/9/14 11:46</c:v>
                </c:pt>
                <c:pt idx="2477">
                  <c:v>12/9/14 11:46</c:v>
                </c:pt>
                <c:pt idx="2478">
                  <c:v>12/9/14 11:47</c:v>
                </c:pt>
                <c:pt idx="2479">
                  <c:v>12/9/14 11:47</c:v>
                </c:pt>
                <c:pt idx="2480">
                  <c:v>12/9/14 11:47</c:v>
                </c:pt>
                <c:pt idx="2481">
                  <c:v>12/9/14 11:47</c:v>
                </c:pt>
                <c:pt idx="2482">
                  <c:v>12/9/14 11:47</c:v>
                </c:pt>
                <c:pt idx="2483">
                  <c:v>12/9/14 11:47</c:v>
                </c:pt>
                <c:pt idx="2484">
                  <c:v>12/9/14 11:47</c:v>
                </c:pt>
                <c:pt idx="2485">
                  <c:v>12/9/14 11:47</c:v>
                </c:pt>
                <c:pt idx="2486">
                  <c:v>12/9/14 11:47</c:v>
                </c:pt>
                <c:pt idx="2487">
                  <c:v>12/9/14 11:47</c:v>
                </c:pt>
                <c:pt idx="2488">
                  <c:v>12/9/14 11:47</c:v>
                </c:pt>
                <c:pt idx="2489">
                  <c:v>12/9/14 11:47</c:v>
                </c:pt>
                <c:pt idx="2490">
                  <c:v>12/9/14 11:47</c:v>
                </c:pt>
                <c:pt idx="2491">
                  <c:v>12/9/14 11:47</c:v>
                </c:pt>
                <c:pt idx="2492">
                  <c:v>12/9/14 11:47</c:v>
                </c:pt>
                <c:pt idx="2493">
                  <c:v>12/9/14 11:47</c:v>
                </c:pt>
                <c:pt idx="2494">
                  <c:v>12/9/14 11:48</c:v>
                </c:pt>
                <c:pt idx="2495">
                  <c:v>12/9/14 11:48</c:v>
                </c:pt>
                <c:pt idx="2496">
                  <c:v>12/9/14 11:48</c:v>
                </c:pt>
                <c:pt idx="2497">
                  <c:v>12/9/14 11:48</c:v>
                </c:pt>
                <c:pt idx="2498">
                  <c:v>12/9/14 11:48</c:v>
                </c:pt>
                <c:pt idx="2499">
                  <c:v>12/9/14 11:48</c:v>
                </c:pt>
                <c:pt idx="2500">
                  <c:v>12/9/14 11:48</c:v>
                </c:pt>
                <c:pt idx="2501">
                  <c:v>12/9/14 11:48</c:v>
                </c:pt>
                <c:pt idx="2502">
                  <c:v>12/9/14 11:48</c:v>
                </c:pt>
                <c:pt idx="2503">
                  <c:v>12/9/14 11:49</c:v>
                </c:pt>
                <c:pt idx="2504">
                  <c:v>12/9/14 11:49</c:v>
                </c:pt>
                <c:pt idx="2505">
                  <c:v>12/9/14 11:49</c:v>
                </c:pt>
                <c:pt idx="2506">
                  <c:v>12/9/14 11:49</c:v>
                </c:pt>
                <c:pt idx="2507">
                  <c:v>12/9/14 11:49</c:v>
                </c:pt>
                <c:pt idx="2508">
                  <c:v>12/9/14 11:49</c:v>
                </c:pt>
                <c:pt idx="2509">
                  <c:v>12/9/14 11:49</c:v>
                </c:pt>
                <c:pt idx="2510">
                  <c:v>12/9/14 11:49</c:v>
                </c:pt>
                <c:pt idx="2511">
                  <c:v>12/9/14 11:50</c:v>
                </c:pt>
                <c:pt idx="2512">
                  <c:v>12/9/14 11:50</c:v>
                </c:pt>
                <c:pt idx="2513">
                  <c:v>12/9/14 11:50</c:v>
                </c:pt>
                <c:pt idx="2514">
                  <c:v>12/9/14 11:50</c:v>
                </c:pt>
                <c:pt idx="2515">
                  <c:v>12/9/14 11:50</c:v>
                </c:pt>
                <c:pt idx="2516">
                  <c:v>12/9/14 11:50</c:v>
                </c:pt>
                <c:pt idx="2517">
                  <c:v>12/9/14 11:50</c:v>
                </c:pt>
                <c:pt idx="2518">
                  <c:v>12/9/14 11:50</c:v>
                </c:pt>
                <c:pt idx="2519">
                  <c:v>12/9/14 11:50</c:v>
                </c:pt>
                <c:pt idx="2520">
                  <c:v>12/9/14 11:50</c:v>
                </c:pt>
                <c:pt idx="2521">
                  <c:v>12/9/14 11:50</c:v>
                </c:pt>
                <c:pt idx="2522">
                  <c:v>12/9/14 11:50</c:v>
                </c:pt>
                <c:pt idx="2523">
                  <c:v>12/9/14 11:50</c:v>
                </c:pt>
                <c:pt idx="2524">
                  <c:v>12/9/14 11:50</c:v>
                </c:pt>
                <c:pt idx="2525">
                  <c:v>12/9/14 11:50</c:v>
                </c:pt>
                <c:pt idx="2526">
                  <c:v>12/9/14 11:50</c:v>
                </c:pt>
                <c:pt idx="2527">
                  <c:v>12/9/14 11:51</c:v>
                </c:pt>
                <c:pt idx="2528">
                  <c:v>12/9/14 11:51</c:v>
                </c:pt>
                <c:pt idx="2529">
                  <c:v>12/9/14 11:51</c:v>
                </c:pt>
                <c:pt idx="2530">
                  <c:v>12/9/14 11:52</c:v>
                </c:pt>
                <c:pt idx="2531">
                  <c:v>12/9/14 11:52</c:v>
                </c:pt>
                <c:pt idx="2532">
                  <c:v>12/9/14 11:52</c:v>
                </c:pt>
                <c:pt idx="2533">
                  <c:v>12/9/14 11:52</c:v>
                </c:pt>
                <c:pt idx="2534">
                  <c:v>12/9/14 11:52</c:v>
                </c:pt>
                <c:pt idx="2535">
                  <c:v>12/9/14 11:52</c:v>
                </c:pt>
                <c:pt idx="2536">
                  <c:v>12/9/14 11:52</c:v>
                </c:pt>
                <c:pt idx="2537">
                  <c:v>12/9/14 11:53</c:v>
                </c:pt>
                <c:pt idx="2538">
                  <c:v>12/9/14 11:53</c:v>
                </c:pt>
                <c:pt idx="2539">
                  <c:v>12/9/14 11:53</c:v>
                </c:pt>
                <c:pt idx="2540">
                  <c:v>12/9/14 11:53</c:v>
                </c:pt>
                <c:pt idx="2541">
                  <c:v>12/9/14 11:53</c:v>
                </c:pt>
                <c:pt idx="2542">
                  <c:v>12/9/14 11:53</c:v>
                </c:pt>
                <c:pt idx="2543">
                  <c:v>12/9/14 11:53</c:v>
                </c:pt>
                <c:pt idx="2544">
                  <c:v>12/9/14 11:53</c:v>
                </c:pt>
                <c:pt idx="2545">
                  <c:v>12/9/14 11:53</c:v>
                </c:pt>
                <c:pt idx="2546">
                  <c:v>12/9/14 11:53</c:v>
                </c:pt>
                <c:pt idx="2547">
                  <c:v>12/9/14 11:53</c:v>
                </c:pt>
                <c:pt idx="2548">
                  <c:v>12/9/14 11:53</c:v>
                </c:pt>
                <c:pt idx="2549">
                  <c:v>12/9/14 11:53</c:v>
                </c:pt>
                <c:pt idx="2550">
                  <c:v>12/9/14 11:53</c:v>
                </c:pt>
                <c:pt idx="2551">
                  <c:v>12/9/14 11:53</c:v>
                </c:pt>
                <c:pt idx="2552">
                  <c:v>12/9/14 11:53</c:v>
                </c:pt>
                <c:pt idx="2553">
                  <c:v>12/9/14 11:53</c:v>
                </c:pt>
                <c:pt idx="2554">
                  <c:v>12/9/14 11:54</c:v>
                </c:pt>
                <c:pt idx="2555">
                  <c:v>12/9/14 11:54</c:v>
                </c:pt>
                <c:pt idx="2556">
                  <c:v>12/9/14 11:54</c:v>
                </c:pt>
                <c:pt idx="2557">
                  <c:v>12/9/14 11:54</c:v>
                </c:pt>
                <c:pt idx="2558">
                  <c:v>12/9/14 11:54</c:v>
                </c:pt>
                <c:pt idx="2559">
                  <c:v>12/9/14 11:54</c:v>
                </c:pt>
                <c:pt idx="2560">
                  <c:v>12/9/14 11:54</c:v>
                </c:pt>
                <c:pt idx="2561">
                  <c:v>12/9/14 11:55</c:v>
                </c:pt>
                <c:pt idx="2562">
                  <c:v>12/9/14 11:55</c:v>
                </c:pt>
                <c:pt idx="2563">
                  <c:v>12/9/14 11:55</c:v>
                </c:pt>
                <c:pt idx="2564">
                  <c:v>12/9/14 11:55</c:v>
                </c:pt>
                <c:pt idx="2565">
                  <c:v>12/9/14 11:55</c:v>
                </c:pt>
                <c:pt idx="2566">
                  <c:v>12/9/14 11:55</c:v>
                </c:pt>
                <c:pt idx="2567">
                  <c:v>12/9/14 11:55</c:v>
                </c:pt>
                <c:pt idx="2568">
                  <c:v>12/9/14 11:55</c:v>
                </c:pt>
                <c:pt idx="2569">
                  <c:v>12/9/14 11:55</c:v>
                </c:pt>
                <c:pt idx="2570">
                  <c:v>12/9/14 11:55</c:v>
                </c:pt>
                <c:pt idx="2571">
                  <c:v>12/9/14 11:55</c:v>
                </c:pt>
                <c:pt idx="2572">
                  <c:v>12/9/14 11:55</c:v>
                </c:pt>
                <c:pt idx="2573">
                  <c:v>12/9/14 11:55</c:v>
                </c:pt>
                <c:pt idx="2574">
                  <c:v>12/9/14 11:55</c:v>
                </c:pt>
                <c:pt idx="2575">
                  <c:v>12/9/14 11:55</c:v>
                </c:pt>
                <c:pt idx="2576">
                  <c:v>12/9/14 11:56</c:v>
                </c:pt>
                <c:pt idx="2577">
                  <c:v>12/9/14 11:56</c:v>
                </c:pt>
                <c:pt idx="2578">
                  <c:v>12/9/14 11:56</c:v>
                </c:pt>
                <c:pt idx="2579">
                  <c:v>12/9/14 11:56</c:v>
                </c:pt>
                <c:pt idx="2580">
                  <c:v>12/9/14 11:56</c:v>
                </c:pt>
                <c:pt idx="2581">
                  <c:v>12/9/14 11:56</c:v>
                </c:pt>
                <c:pt idx="2582">
                  <c:v>12/9/14 11:56</c:v>
                </c:pt>
                <c:pt idx="2583">
                  <c:v>12/9/14 11:56</c:v>
                </c:pt>
                <c:pt idx="2584">
                  <c:v>12/9/14 11:56</c:v>
                </c:pt>
                <c:pt idx="2585">
                  <c:v>12/9/14 11:56</c:v>
                </c:pt>
                <c:pt idx="2586">
                  <c:v>12/9/14 11:56</c:v>
                </c:pt>
                <c:pt idx="2587">
                  <c:v>12/9/14 11:56</c:v>
                </c:pt>
                <c:pt idx="2588">
                  <c:v>12/9/14 11:56</c:v>
                </c:pt>
                <c:pt idx="2589">
                  <c:v>12/9/14 11:56</c:v>
                </c:pt>
                <c:pt idx="2590">
                  <c:v>12/9/14 11:56</c:v>
                </c:pt>
                <c:pt idx="2591">
                  <c:v>12/9/14 11:56</c:v>
                </c:pt>
                <c:pt idx="2592">
                  <c:v>12/9/14 11:56</c:v>
                </c:pt>
                <c:pt idx="2593">
                  <c:v>12/9/14 11:56</c:v>
                </c:pt>
                <c:pt idx="2594">
                  <c:v>12/9/14 11:57</c:v>
                </c:pt>
                <c:pt idx="2595">
                  <c:v>12/9/14 11:57</c:v>
                </c:pt>
                <c:pt idx="2596">
                  <c:v>12/9/14 11:57</c:v>
                </c:pt>
                <c:pt idx="2597">
                  <c:v>12/9/14 11:57</c:v>
                </c:pt>
                <c:pt idx="2598">
                  <c:v>12/9/14 11:57</c:v>
                </c:pt>
                <c:pt idx="2599">
                  <c:v>12/9/14 11:57</c:v>
                </c:pt>
                <c:pt idx="2600">
                  <c:v>12/9/14 11:57</c:v>
                </c:pt>
                <c:pt idx="2601">
                  <c:v>12/9/14 11:57</c:v>
                </c:pt>
                <c:pt idx="2602">
                  <c:v>12/9/14 11:57</c:v>
                </c:pt>
                <c:pt idx="2603">
                  <c:v>12/9/14 11:58</c:v>
                </c:pt>
                <c:pt idx="2604">
                  <c:v>12/9/14 11:58</c:v>
                </c:pt>
                <c:pt idx="2605">
                  <c:v>12/9/14 11:58</c:v>
                </c:pt>
                <c:pt idx="2606">
                  <c:v>12/9/14 11:58</c:v>
                </c:pt>
                <c:pt idx="2607">
                  <c:v>12/9/14 11:58</c:v>
                </c:pt>
                <c:pt idx="2608">
                  <c:v>12/9/14 11:58</c:v>
                </c:pt>
                <c:pt idx="2609">
                  <c:v>12/9/14 11:58</c:v>
                </c:pt>
                <c:pt idx="2610">
                  <c:v>12/9/14 11:58</c:v>
                </c:pt>
                <c:pt idx="2611">
                  <c:v>12/9/14 11:58</c:v>
                </c:pt>
                <c:pt idx="2612">
                  <c:v>12/9/14 11:58</c:v>
                </c:pt>
                <c:pt idx="2613">
                  <c:v>12/9/14 11:58</c:v>
                </c:pt>
                <c:pt idx="2614">
                  <c:v>12/9/14 11:58</c:v>
                </c:pt>
                <c:pt idx="2615">
                  <c:v>12/9/14 11:58</c:v>
                </c:pt>
                <c:pt idx="2616">
                  <c:v>12/9/14 11:58</c:v>
                </c:pt>
                <c:pt idx="2617">
                  <c:v>12/9/14 11:58</c:v>
                </c:pt>
                <c:pt idx="2618">
                  <c:v>12/9/14 11:58</c:v>
                </c:pt>
                <c:pt idx="2619">
                  <c:v>12/9/14 11:58</c:v>
                </c:pt>
                <c:pt idx="2620">
                  <c:v>12/9/14 11:58</c:v>
                </c:pt>
                <c:pt idx="2621">
                  <c:v>12/9/14 11:58</c:v>
                </c:pt>
                <c:pt idx="2622">
                  <c:v>12/9/14 11:58</c:v>
                </c:pt>
                <c:pt idx="2623">
                  <c:v>12/9/14 11:58</c:v>
                </c:pt>
                <c:pt idx="2624">
                  <c:v>12/9/14 11:59</c:v>
                </c:pt>
                <c:pt idx="2625">
                  <c:v>12/9/14 11:59</c:v>
                </c:pt>
                <c:pt idx="2626">
                  <c:v>12/9/14 11:59</c:v>
                </c:pt>
                <c:pt idx="2627">
                  <c:v>12/9/14 11:59</c:v>
                </c:pt>
                <c:pt idx="2628">
                  <c:v>12/9/14 11:59</c:v>
                </c:pt>
                <c:pt idx="2629">
                  <c:v>12/9/14 11:59</c:v>
                </c:pt>
                <c:pt idx="2630">
                  <c:v>12/9/14 11:59</c:v>
                </c:pt>
                <c:pt idx="2631">
                  <c:v>12/9/14 11:59</c:v>
                </c:pt>
                <c:pt idx="2632">
                  <c:v>12/9/14 11:59</c:v>
                </c:pt>
                <c:pt idx="2633">
                  <c:v>12/9/14 11:59</c:v>
                </c:pt>
                <c:pt idx="2634">
                  <c:v>12/9/14 11:59</c:v>
                </c:pt>
                <c:pt idx="2635">
                  <c:v>12/9/14 12:00</c:v>
                </c:pt>
                <c:pt idx="2636">
                  <c:v>12/9/14 12:00</c:v>
                </c:pt>
                <c:pt idx="2637">
                  <c:v>12/9/14 12:00</c:v>
                </c:pt>
                <c:pt idx="2638">
                  <c:v>12/9/14 12:00</c:v>
                </c:pt>
                <c:pt idx="2639">
                  <c:v>12/9/14 12:00</c:v>
                </c:pt>
                <c:pt idx="2640">
                  <c:v>12/9/14 12:00</c:v>
                </c:pt>
                <c:pt idx="2641">
                  <c:v>12/9/14 12:00</c:v>
                </c:pt>
                <c:pt idx="2642">
                  <c:v>12/9/14 12:00</c:v>
                </c:pt>
                <c:pt idx="2643">
                  <c:v>12/9/14 12:00</c:v>
                </c:pt>
                <c:pt idx="2644">
                  <c:v>12/9/14 12:00</c:v>
                </c:pt>
                <c:pt idx="2645">
                  <c:v>12/9/14 12:00</c:v>
                </c:pt>
                <c:pt idx="2646">
                  <c:v>12/9/14 12:00</c:v>
                </c:pt>
                <c:pt idx="2647">
                  <c:v>12/9/14 12:00</c:v>
                </c:pt>
                <c:pt idx="2648">
                  <c:v>12/9/14 12:00</c:v>
                </c:pt>
                <c:pt idx="2649">
                  <c:v>12/9/14 12:01</c:v>
                </c:pt>
                <c:pt idx="2650">
                  <c:v>12/9/14 12:01</c:v>
                </c:pt>
                <c:pt idx="2651">
                  <c:v>12/9/14 12:01</c:v>
                </c:pt>
                <c:pt idx="2652">
                  <c:v>12/9/14 12:01</c:v>
                </c:pt>
                <c:pt idx="2653">
                  <c:v>12/9/14 12:01</c:v>
                </c:pt>
                <c:pt idx="2654">
                  <c:v>12/9/14 12:01</c:v>
                </c:pt>
                <c:pt idx="2655">
                  <c:v>12/9/14 12:01</c:v>
                </c:pt>
                <c:pt idx="2656">
                  <c:v>12/9/14 12:01</c:v>
                </c:pt>
                <c:pt idx="2657">
                  <c:v>12/9/14 12:01</c:v>
                </c:pt>
                <c:pt idx="2658">
                  <c:v>12/9/14 12:01</c:v>
                </c:pt>
                <c:pt idx="2659">
                  <c:v>12/9/14 12:01</c:v>
                </c:pt>
                <c:pt idx="2660">
                  <c:v>12/9/14 12:01</c:v>
                </c:pt>
                <c:pt idx="2661">
                  <c:v>12/9/14 12:02</c:v>
                </c:pt>
                <c:pt idx="2662">
                  <c:v>12/9/14 12:02</c:v>
                </c:pt>
                <c:pt idx="2663">
                  <c:v>12/9/14 12:02</c:v>
                </c:pt>
                <c:pt idx="2664">
                  <c:v>12/9/14 12:02</c:v>
                </c:pt>
                <c:pt idx="2665">
                  <c:v>12/9/14 12:02</c:v>
                </c:pt>
                <c:pt idx="2666">
                  <c:v>12/9/14 12:02</c:v>
                </c:pt>
                <c:pt idx="2667">
                  <c:v>12/9/14 12:02</c:v>
                </c:pt>
                <c:pt idx="2668">
                  <c:v>12/9/14 12:02</c:v>
                </c:pt>
                <c:pt idx="2669">
                  <c:v>12/9/14 12:02</c:v>
                </c:pt>
                <c:pt idx="2670">
                  <c:v>12/9/14 12:02</c:v>
                </c:pt>
                <c:pt idx="2671">
                  <c:v>12/9/14 12:02</c:v>
                </c:pt>
                <c:pt idx="2672">
                  <c:v>12/9/14 12:02</c:v>
                </c:pt>
                <c:pt idx="2673">
                  <c:v>12/9/14 12:03</c:v>
                </c:pt>
                <c:pt idx="2674">
                  <c:v>12/9/14 12:03</c:v>
                </c:pt>
                <c:pt idx="2675">
                  <c:v>12/9/14 12:04</c:v>
                </c:pt>
                <c:pt idx="2676">
                  <c:v>12/9/14 12:04</c:v>
                </c:pt>
                <c:pt idx="2677">
                  <c:v>12/9/14 12:04</c:v>
                </c:pt>
                <c:pt idx="2678">
                  <c:v>12/9/14 12:04</c:v>
                </c:pt>
                <c:pt idx="2679">
                  <c:v>12/9/14 12:04</c:v>
                </c:pt>
                <c:pt idx="2680">
                  <c:v>12/9/14 12:04</c:v>
                </c:pt>
                <c:pt idx="2681">
                  <c:v>12/9/14 12:04</c:v>
                </c:pt>
                <c:pt idx="2682">
                  <c:v>12/9/14 12:05</c:v>
                </c:pt>
                <c:pt idx="2683">
                  <c:v>12/9/14 12:05</c:v>
                </c:pt>
                <c:pt idx="2684">
                  <c:v>12/9/14 12:05</c:v>
                </c:pt>
                <c:pt idx="2685">
                  <c:v>12/9/14 12:05</c:v>
                </c:pt>
                <c:pt idx="2686">
                  <c:v>12/9/14 12:05</c:v>
                </c:pt>
                <c:pt idx="2687">
                  <c:v>12/9/14 12:05</c:v>
                </c:pt>
                <c:pt idx="2688">
                  <c:v>12/9/14 12:05</c:v>
                </c:pt>
                <c:pt idx="2689">
                  <c:v>12/9/14 12:05</c:v>
                </c:pt>
                <c:pt idx="2690">
                  <c:v>12/9/14 12:05</c:v>
                </c:pt>
                <c:pt idx="2691">
                  <c:v>12/9/14 12:05</c:v>
                </c:pt>
                <c:pt idx="2692">
                  <c:v>12/9/14 12:05</c:v>
                </c:pt>
                <c:pt idx="2693">
                  <c:v>12/9/14 12:05</c:v>
                </c:pt>
                <c:pt idx="2694">
                  <c:v>12/9/14 12:05</c:v>
                </c:pt>
                <c:pt idx="2695">
                  <c:v>12/9/14 12:05</c:v>
                </c:pt>
                <c:pt idx="2696">
                  <c:v>12/9/14 12:05</c:v>
                </c:pt>
                <c:pt idx="2697">
                  <c:v>12/9/14 12:05</c:v>
                </c:pt>
                <c:pt idx="2698">
                  <c:v>12/9/14 12:05</c:v>
                </c:pt>
                <c:pt idx="2699">
                  <c:v>12/9/14 12:05</c:v>
                </c:pt>
                <c:pt idx="2700">
                  <c:v>12/9/14 12:05</c:v>
                </c:pt>
                <c:pt idx="2701">
                  <c:v>12/9/14 12:06</c:v>
                </c:pt>
                <c:pt idx="2702">
                  <c:v>12/9/14 12:06</c:v>
                </c:pt>
                <c:pt idx="2703">
                  <c:v>12/9/14 12:06</c:v>
                </c:pt>
                <c:pt idx="2704">
                  <c:v>12/9/14 12:06</c:v>
                </c:pt>
                <c:pt idx="2705">
                  <c:v>12/9/14 12:06</c:v>
                </c:pt>
                <c:pt idx="2706">
                  <c:v>12/9/14 12:06</c:v>
                </c:pt>
                <c:pt idx="2707">
                  <c:v>12/9/14 12:06</c:v>
                </c:pt>
                <c:pt idx="2708">
                  <c:v>12/9/14 12:06</c:v>
                </c:pt>
                <c:pt idx="2709">
                  <c:v>12/9/14 12:07</c:v>
                </c:pt>
                <c:pt idx="2710">
                  <c:v>12/9/14 12:08</c:v>
                </c:pt>
                <c:pt idx="2711">
                  <c:v>12/9/14 12:09</c:v>
                </c:pt>
                <c:pt idx="2712">
                  <c:v>12/9/14 12:09</c:v>
                </c:pt>
                <c:pt idx="2713">
                  <c:v>12/9/14 12:09</c:v>
                </c:pt>
                <c:pt idx="2714">
                  <c:v>12/9/14 12:09</c:v>
                </c:pt>
                <c:pt idx="2715">
                  <c:v>12/9/14 12:09</c:v>
                </c:pt>
                <c:pt idx="2716">
                  <c:v>12/9/14 12:09</c:v>
                </c:pt>
                <c:pt idx="2717">
                  <c:v>12/9/14 12:09</c:v>
                </c:pt>
                <c:pt idx="2718">
                  <c:v>12/9/14 12:09</c:v>
                </c:pt>
                <c:pt idx="2719">
                  <c:v>12/9/14 12:10</c:v>
                </c:pt>
                <c:pt idx="2720">
                  <c:v>12/9/14 12:10</c:v>
                </c:pt>
                <c:pt idx="2721">
                  <c:v>12/9/14 12:10</c:v>
                </c:pt>
                <c:pt idx="2722">
                  <c:v>12/9/14 12:10</c:v>
                </c:pt>
                <c:pt idx="2723">
                  <c:v>12/9/14 12:10</c:v>
                </c:pt>
                <c:pt idx="2724">
                  <c:v>12/9/14 12:10</c:v>
                </c:pt>
                <c:pt idx="2725">
                  <c:v>12/9/14 12:10</c:v>
                </c:pt>
                <c:pt idx="2726">
                  <c:v>12/9/14 12:10</c:v>
                </c:pt>
                <c:pt idx="2727">
                  <c:v>12/9/14 12:10</c:v>
                </c:pt>
                <c:pt idx="2728">
                  <c:v>12/9/14 12:10</c:v>
                </c:pt>
                <c:pt idx="2729">
                  <c:v>12/9/14 12:10</c:v>
                </c:pt>
                <c:pt idx="2730">
                  <c:v>12/9/14 12:10</c:v>
                </c:pt>
                <c:pt idx="2731">
                  <c:v>12/9/14 12:10</c:v>
                </c:pt>
                <c:pt idx="2732">
                  <c:v>12/9/14 12:10</c:v>
                </c:pt>
                <c:pt idx="2733">
                  <c:v>12/9/14 12:10</c:v>
                </c:pt>
                <c:pt idx="2734">
                  <c:v>12/9/14 12:10</c:v>
                </c:pt>
                <c:pt idx="2735">
                  <c:v>12/9/14 12:10</c:v>
                </c:pt>
                <c:pt idx="2736">
                  <c:v>12/9/14 12:10</c:v>
                </c:pt>
                <c:pt idx="2737">
                  <c:v>12/9/14 12:10</c:v>
                </c:pt>
                <c:pt idx="2738">
                  <c:v>12/9/14 12:11</c:v>
                </c:pt>
                <c:pt idx="2739">
                  <c:v>12/9/14 12:11</c:v>
                </c:pt>
                <c:pt idx="2740">
                  <c:v>12/9/14 12:11</c:v>
                </c:pt>
                <c:pt idx="2741">
                  <c:v>12/9/14 12:11</c:v>
                </c:pt>
                <c:pt idx="2742">
                  <c:v>12/9/14 12:11</c:v>
                </c:pt>
                <c:pt idx="2743">
                  <c:v>12/9/14 12:11</c:v>
                </c:pt>
                <c:pt idx="2744">
                  <c:v>12/9/14 12:11</c:v>
                </c:pt>
                <c:pt idx="2745">
                  <c:v>12/9/14 12:11</c:v>
                </c:pt>
                <c:pt idx="2746">
                  <c:v>12/9/14 12:11</c:v>
                </c:pt>
                <c:pt idx="2747">
                  <c:v>12/9/14 12:11</c:v>
                </c:pt>
                <c:pt idx="2748">
                  <c:v>12/9/14 12:11</c:v>
                </c:pt>
                <c:pt idx="2749">
                  <c:v>12/9/14 12:11</c:v>
                </c:pt>
                <c:pt idx="2750">
                  <c:v>12/9/14 12:11</c:v>
                </c:pt>
                <c:pt idx="2751">
                  <c:v>12/9/14 12:11</c:v>
                </c:pt>
                <c:pt idx="2752">
                  <c:v>12/9/14 12:11</c:v>
                </c:pt>
                <c:pt idx="2753">
                  <c:v>12/9/14 12:11</c:v>
                </c:pt>
                <c:pt idx="2754">
                  <c:v>12/9/14 12:11</c:v>
                </c:pt>
                <c:pt idx="2755">
                  <c:v>12/9/14 12:12</c:v>
                </c:pt>
                <c:pt idx="2756">
                  <c:v>12/9/14 12:12</c:v>
                </c:pt>
                <c:pt idx="2757">
                  <c:v>12/9/14 12:12</c:v>
                </c:pt>
                <c:pt idx="2758">
                  <c:v>12/9/14 12:13</c:v>
                </c:pt>
                <c:pt idx="2759">
                  <c:v>12/9/14 12:13</c:v>
                </c:pt>
                <c:pt idx="2760">
                  <c:v>12/9/14 12:13</c:v>
                </c:pt>
                <c:pt idx="2761">
                  <c:v>12/9/14 12:13</c:v>
                </c:pt>
                <c:pt idx="2762">
                  <c:v>12/9/14 12:14</c:v>
                </c:pt>
                <c:pt idx="2763">
                  <c:v>12/9/14 12:14</c:v>
                </c:pt>
                <c:pt idx="2764">
                  <c:v>12/9/14 12:14</c:v>
                </c:pt>
                <c:pt idx="2765">
                  <c:v>12/9/14 12:14</c:v>
                </c:pt>
                <c:pt idx="2766">
                  <c:v>12/9/14 12:14</c:v>
                </c:pt>
                <c:pt idx="2767">
                  <c:v>12/9/14 12:14</c:v>
                </c:pt>
                <c:pt idx="2768">
                  <c:v>12/9/14 12:14</c:v>
                </c:pt>
                <c:pt idx="2769">
                  <c:v>12/9/14 12:14</c:v>
                </c:pt>
                <c:pt idx="2770">
                  <c:v>12/9/14 12:14</c:v>
                </c:pt>
                <c:pt idx="2771">
                  <c:v>12/9/14 12:14</c:v>
                </c:pt>
                <c:pt idx="2772">
                  <c:v>12/9/14 12:14</c:v>
                </c:pt>
                <c:pt idx="2773">
                  <c:v>12/9/14 12:14</c:v>
                </c:pt>
                <c:pt idx="2774">
                  <c:v>12/9/14 12:15</c:v>
                </c:pt>
                <c:pt idx="2775">
                  <c:v>12/9/14 12:15</c:v>
                </c:pt>
                <c:pt idx="2776">
                  <c:v>12/9/14 12:15</c:v>
                </c:pt>
                <c:pt idx="2777">
                  <c:v>12/9/14 12:15</c:v>
                </c:pt>
                <c:pt idx="2778">
                  <c:v>12/9/14 12:15</c:v>
                </c:pt>
                <c:pt idx="2779">
                  <c:v>12/9/14 12:15</c:v>
                </c:pt>
                <c:pt idx="2780">
                  <c:v>12/9/14 12:15</c:v>
                </c:pt>
                <c:pt idx="2781">
                  <c:v>12/9/14 12:15</c:v>
                </c:pt>
                <c:pt idx="2782">
                  <c:v>12/9/14 12:15</c:v>
                </c:pt>
                <c:pt idx="2783">
                  <c:v>12/9/14 12:15</c:v>
                </c:pt>
                <c:pt idx="2784">
                  <c:v>12/9/14 12:15</c:v>
                </c:pt>
                <c:pt idx="2785">
                  <c:v>12/9/14 12:15</c:v>
                </c:pt>
                <c:pt idx="2786">
                  <c:v>12/9/14 12:15</c:v>
                </c:pt>
                <c:pt idx="2787">
                  <c:v>12/9/14 12:15</c:v>
                </c:pt>
                <c:pt idx="2788">
                  <c:v>12/9/14 12:16</c:v>
                </c:pt>
                <c:pt idx="2789">
                  <c:v>12/9/14 12:16</c:v>
                </c:pt>
                <c:pt idx="2790">
                  <c:v>12/9/14 12:16</c:v>
                </c:pt>
                <c:pt idx="2791">
                  <c:v>12/9/14 12:16</c:v>
                </c:pt>
                <c:pt idx="2792">
                  <c:v>12/9/14 12:16</c:v>
                </c:pt>
                <c:pt idx="2793">
                  <c:v>12/9/14 12:16</c:v>
                </c:pt>
                <c:pt idx="2794">
                  <c:v>12/9/14 12:16</c:v>
                </c:pt>
                <c:pt idx="2795">
                  <c:v>12/9/14 12:17</c:v>
                </c:pt>
                <c:pt idx="2796">
                  <c:v>12/9/14 12:17</c:v>
                </c:pt>
                <c:pt idx="2797">
                  <c:v>12/9/14 12:17</c:v>
                </c:pt>
                <c:pt idx="2798">
                  <c:v>12/9/14 12:18</c:v>
                </c:pt>
                <c:pt idx="2799">
                  <c:v>12/9/14 12:18</c:v>
                </c:pt>
                <c:pt idx="2800">
                  <c:v>12/9/14 12:18</c:v>
                </c:pt>
                <c:pt idx="2801">
                  <c:v>12/9/14 12:18</c:v>
                </c:pt>
                <c:pt idx="2802">
                  <c:v>12/9/14 12:18</c:v>
                </c:pt>
                <c:pt idx="2803">
                  <c:v>12/9/14 12:18</c:v>
                </c:pt>
                <c:pt idx="2804">
                  <c:v>12/9/14 12:19</c:v>
                </c:pt>
                <c:pt idx="2805">
                  <c:v>12/9/14 12:19</c:v>
                </c:pt>
                <c:pt idx="2806">
                  <c:v>12/9/14 12:19</c:v>
                </c:pt>
                <c:pt idx="2807">
                  <c:v>12/9/14 12:19</c:v>
                </c:pt>
                <c:pt idx="2808">
                  <c:v>12/9/14 12:19</c:v>
                </c:pt>
                <c:pt idx="2809">
                  <c:v>12/9/14 12:19</c:v>
                </c:pt>
                <c:pt idx="2810">
                  <c:v>12/9/14 12:19</c:v>
                </c:pt>
                <c:pt idx="2811">
                  <c:v>12/9/14 12:19</c:v>
                </c:pt>
                <c:pt idx="2812">
                  <c:v>12/9/14 12:19</c:v>
                </c:pt>
                <c:pt idx="2813">
                  <c:v>12/9/14 12:19</c:v>
                </c:pt>
                <c:pt idx="2814">
                  <c:v>12/9/14 12:20</c:v>
                </c:pt>
                <c:pt idx="2815">
                  <c:v>12/9/14 12:20</c:v>
                </c:pt>
                <c:pt idx="2816">
                  <c:v>12/9/14 12:20</c:v>
                </c:pt>
                <c:pt idx="2817">
                  <c:v>12/9/14 12:20</c:v>
                </c:pt>
                <c:pt idx="2818">
                  <c:v>12/9/14 12:20</c:v>
                </c:pt>
                <c:pt idx="2819">
                  <c:v>12/9/14 12:20</c:v>
                </c:pt>
                <c:pt idx="2820">
                  <c:v>12/9/14 12:20</c:v>
                </c:pt>
                <c:pt idx="2821">
                  <c:v>12/9/14 12:20</c:v>
                </c:pt>
                <c:pt idx="2822">
                  <c:v>12/9/14 12:20</c:v>
                </c:pt>
                <c:pt idx="2823">
                  <c:v>12/9/14 12:20</c:v>
                </c:pt>
                <c:pt idx="2824">
                  <c:v>12/9/14 12:21</c:v>
                </c:pt>
                <c:pt idx="2825">
                  <c:v>12/9/14 12:21</c:v>
                </c:pt>
                <c:pt idx="2826">
                  <c:v>12/9/14 12:21</c:v>
                </c:pt>
                <c:pt idx="2827">
                  <c:v>12/9/14 12:21</c:v>
                </c:pt>
                <c:pt idx="2828">
                  <c:v>12/9/14 12:21</c:v>
                </c:pt>
                <c:pt idx="2829">
                  <c:v>12/9/14 12:21</c:v>
                </c:pt>
                <c:pt idx="2830">
                  <c:v>12/9/14 12:21</c:v>
                </c:pt>
                <c:pt idx="2831">
                  <c:v>12/9/14 12:22</c:v>
                </c:pt>
                <c:pt idx="2832">
                  <c:v>12/9/14 12:22</c:v>
                </c:pt>
                <c:pt idx="2833">
                  <c:v>12/9/14 12:22</c:v>
                </c:pt>
                <c:pt idx="2834">
                  <c:v>12/9/14 12:22</c:v>
                </c:pt>
                <c:pt idx="2835">
                  <c:v>12/9/14 12:22</c:v>
                </c:pt>
                <c:pt idx="2836">
                  <c:v>12/9/14 12:22</c:v>
                </c:pt>
                <c:pt idx="2837">
                  <c:v>12/9/14 12:22</c:v>
                </c:pt>
                <c:pt idx="2838">
                  <c:v>12/9/14 12:22</c:v>
                </c:pt>
                <c:pt idx="2839">
                  <c:v>12/9/14 12:23</c:v>
                </c:pt>
                <c:pt idx="2840">
                  <c:v>12/9/14 12:23</c:v>
                </c:pt>
                <c:pt idx="2841">
                  <c:v>12/9/14 12:23</c:v>
                </c:pt>
                <c:pt idx="2842">
                  <c:v>12/9/14 12:23</c:v>
                </c:pt>
                <c:pt idx="2843">
                  <c:v>12/9/14 12:23</c:v>
                </c:pt>
                <c:pt idx="2844">
                  <c:v>12/9/14 12:23</c:v>
                </c:pt>
                <c:pt idx="2845">
                  <c:v>12/9/14 12:23</c:v>
                </c:pt>
                <c:pt idx="2846">
                  <c:v>12/9/14 12:23</c:v>
                </c:pt>
                <c:pt idx="2847">
                  <c:v>12/9/14 12:23</c:v>
                </c:pt>
                <c:pt idx="2848">
                  <c:v>12/9/14 12:23</c:v>
                </c:pt>
                <c:pt idx="2849">
                  <c:v>12/9/14 12:23</c:v>
                </c:pt>
                <c:pt idx="2850">
                  <c:v>12/9/14 12:23</c:v>
                </c:pt>
                <c:pt idx="2851">
                  <c:v>12/9/14 12:23</c:v>
                </c:pt>
                <c:pt idx="2852">
                  <c:v>12/9/14 12:23</c:v>
                </c:pt>
                <c:pt idx="2853">
                  <c:v>12/9/14 12:23</c:v>
                </c:pt>
                <c:pt idx="2854">
                  <c:v>12/9/14 12:23</c:v>
                </c:pt>
                <c:pt idx="2855">
                  <c:v>12/9/14 12:23</c:v>
                </c:pt>
                <c:pt idx="2856">
                  <c:v>12/9/14 12:24</c:v>
                </c:pt>
                <c:pt idx="2857">
                  <c:v>12/9/14 12:24</c:v>
                </c:pt>
                <c:pt idx="2858">
                  <c:v>12/9/14 12:24</c:v>
                </c:pt>
                <c:pt idx="2859">
                  <c:v>12/9/14 12:24</c:v>
                </c:pt>
                <c:pt idx="2860">
                  <c:v>12/9/14 12:24</c:v>
                </c:pt>
                <c:pt idx="2861">
                  <c:v>12/9/14 12:24</c:v>
                </c:pt>
                <c:pt idx="2862">
                  <c:v>12/9/14 12:24</c:v>
                </c:pt>
                <c:pt idx="2863">
                  <c:v>12/9/14 12:24</c:v>
                </c:pt>
                <c:pt idx="2864">
                  <c:v>12/9/14 12:24</c:v>
                </c:pt>
                <c:pt idx="2865">
                  <c:v>12/9/14 12:24</c:v>
                </c:pt>
                <c:pt idx="2866">
                  <c:v>12/9/14 12:25</c:v>
                </c:pt>
                <c:pt idx="2867">
                  <c:v>12/9/14 12:25</c:v>
                </c:pt>
                <c:pt idx="2868">
                  <c:v>12/9/14 12:25</c:v>
                </c:pt>
                <c:pt idx="2869">
                  <c:v>12/9/14 12:25</c:v>
                </c:pt>
                <c:pt idx="2870">
                  <c:v>12/9/14 12:25</c:v>
                </c:pt>
                <c:pt idx="2871">
                  <c:v>12/9/14 12:25</c:v>
                </c:pt>
                <c:pt idx="2872">
                  <c:v>12/9/14 12:25</c:v>
                </c:pt>
                <c:pt idx="2873">
                  <c:v>12/9/14 12:25</c:v>
                </c:pt>
                <c:pt idx="2874">
                  <c:v>12/9/14 12:25</c:v>
                </c:pt>
                <c:pt idx="2875">
                  <c:v>12/9/14 12:25</c:v>
                </c:pt>
                <c:pt idx="2876">
                  <c:v>12/9/14 12:25</c:v>
                </c:pt>
                <c:pt idx="2877">
                  <c:v>12/9/14 12:25</c:v>
                </c:pt>
                <c:pt idx="2878">
                  <c:v>12/9/14 12:25</c:v>
                </c:pt>
                <c:pt idx="2879">
                  <c:v>12/9/14 12:25</c:v>
                </c:pt>
                <c:pt idx="2880">
                  <c:v>12/9/14 12:25</c:v>
                </c:pt>
                <c:pt idx="2881">
                  <c:v>12/9/14 12:25</c:v>
                </c:pt>
                <c:pt idx="2882">
                  <c:v>12/9/14 12:26</c:v>
                </c:pt>
                <c:pt idx="2883">
                  <c:v>12/9/14 12:26</c:v>
                </c:pt>
                <c:pt idx="2884">
                  <c:v>12/9/14 12:26</c:v>
                </c:pt>
                <c:pt idx="2885">
                  <c:v>12/9/14 12:27</c:v>
                </c:pt>
                <c:pt idx="2886">
                  <c:v>12/9/14 12:27</c:v>
                </c:pt>
                <c:pt idx="2887">
                  <c:v>12/9/14 12:27</c:v>
                </c:pt>
                <c:pt idx="2888">
                  <c:v>12/9/14 12:27</c:v>
                </c:pt>
                <c:pt idx="2889">
                  <c:v>12/9/14 12:27</c:v>
                </c:pt>
                <c:pt idx="2890">
                  <c:v>12/9/14 12:27</c:v>
                </c:pt>
                <c:pt idx="2891">
                  <c:v>12/9/14 12:28</c:v>
                </c:pt>
                <c:pt idx="2892">
                  <c:v>12/9/14 12:28</c:v>
                </c:pt>
                <c:pt idx="2893">
                  <c:v>12/9/14 12:28</c:v>
                </c:pt>
                <c:pt idx="2894">
                  <c:v>12/9/14 12:28</c:v>
                </c:pt>
                <c:pt idx="2895">
                  <c:v>12/9/14 12:29</c:v>
                </c:pt>
                <c:pt idx="2896">
                  <c:v>12/9/14 12:29</c:v>
                </c:pt>
                <c:pt idx="2897">
                  <c:v>12/9/14 12:29</c:v>
                </c:pt>
                <c:pt idx="2898">
                  <c:v>12/9/14 12:29</c:v>
                </c:pt>
                <c:pt idx="2899">
                  <c:v>12/9/14 12:29</c:v>
                </c:pt>
                <c:pt idx="2900">
                  <c:v>12/9/14 12:29</c:v>
                </c:pt>
                <c:pt idx="2901">
                  <c:v>12/9/14 12:29</c:v>
                </c:pt>
                <c:pt idx="2902">
                  <c:v>12/9/14 12:29</c:v>
                </c:pt>
                <c:pt idx="2903">
                  <c:v>12/9/14 12:29</c:v>
                </c:pt>
                <c:pt idx="2904">
                  <c:v>12/9/14 12:29</c:v>
                </c:pt>
                <c:pt idx="2905">
                  <c:v>12/9/14 12:29</c:v>
                </c:pt>
                <c:pt idx="2906">
                  <c:v>12/9/14 12:29</c:v>
                </c:pt>
                <c:pt idx="2907">
                  <c:v>12/9/14 12:29</c:v>
                </c:pt>
                <c:pt idx="2908">
                  <c:v>12/9/14 12:30</c:v>
                </c:pt>
                <c:pt idx="2909">
                  <c:v>12/9/14 12:30</c:v>
                </c:pt>
                <c:pt idx="2910">
                  <c:v>12/9/14 12:30</c:v>
                </c:pt>
                <c:pt idx="2911">
                  <c:v>12/9/14 12:30</c:v>
                </c:pt>
                <c:pt idx="2912">
                  <c:v>12/9/14 12:30</c:v>
                </c:pt>
                <c:pt idx="2913">
                  <c:v>12/9/14 12:30</c:v>
                </c:pt>
                <c:pt idx="2914">
                  <c:v>12/9/14 12:30</c:v>
                </c:pt>
                <c:pt idx="2915">
                  <c:v>12/9/14 12:30</c:v>
                </c:pt>
                <c:pt idx="2916">
                  <c:v>12/9/14 12:30</c:v>
                </c:pt>
                <c:pt idx="2917">
                  <c:v>12/9/14 12:30</c:v>
                </c:pt>
                <c:pt idx="2918">
                  <c:v>12/9/14 12:30</c:v>
                </c:pt>
                <c:pt idx="2919">
                  <c:v>12/9/14 12:30</c:v>
                </c:pt>
                <c:pt idx="2920">
                  <c:v>12/9/14 12:30</c:v>
                </c:pt>
                <c:pt idx="2921">
                  <c:v>12/9/14 12:31</c:v>
                </c:pt>
                <c:pt idx="2922">
                  <c:v>12/9/14 12:31</c:v>
                </c:pt>
                <c:pt idx="2923">
                  <c:v>12/9/14 12:31</c:v>
                </c:pt>
                <c:pt idx="2924">
                  <c:v>12/9/14 12:31</c:v>
                </c:pt>
                <c:pt idx="2925">
                  <c:v>12/9/14 12:31</c:v>
                </c:pt>
                <c:pt idx="2926">
                  <c:v>12/9/14 12:31</c:v>
                </c:pt>
                <c:pt idx="2927">
                  <c:v>12/9/14 12:32</c:v>
                </c:pt>
                <c:pt idx="2928">
                  <c:v>12/9/14 12:32</c:v>
                </c:pt>
                <c:pt idx="2929">
                  <c:v>12/9/14 12:32</c:v>
                </c:pt>
                <c:pt idx="2930">
                  <c:v>12/9/14 12:32</c:v>
                </c:pt>
                <c:pt idx="2931">
                  <c:v>12/9/14 12:32</c:v>
                </c:pt>
                <c:pt idx="2932">
                  <c:v>12/9/14 12:32</c:v>
                </c:pt>
                <c:pt idx="2933">
                  <c:v>12/9/14 12:32</c:v>
                </c:pt>
                <c:pt idx="2934">
                  <c:v>12/9/14 12:32</c:v>
                </c:pt>
                <c:pt idx="2935">
                  <c:v>12/9/14 12:32</c:v>
                </c:pt>
                <c:pt idx="2936">
                  <c:v>12/9/14 12:32</c:v>
                </c:pt>
                <c:pt idx="2937">
                  <c:v>12/9/14 12:32</c:v>
                </c:pt>
                <c:pt idx="2938">
                  <c:v>12/9/14 12:32</c:v>
                </c:pt>
                <c:pt idx="2939">
                  <c:v>12/9/14 12:32</c:v>
                </c:pt>
                <c:pt idx="2940">
                  <c:v>12/9/14 12:32</c:v>
                </c:pt>
                <c:pt idx="2941">
                  <c:v>12/9/14 12:32</c:v>
                </c:pt>
                <c:pt idx="2942">
                  <c:v>12/9/14 12:32</c:v>
                </c:pt>
                <c:pt idx="2943">
                  <c:v>12/9/14 12:33</c:v>
                </c:pt>
                <c:pt idx="2944">
                  <c:v>12/9/14 12:33</c:v>
                </c:pt>
                <c:pt idx="2945">
                  <c:v>12/9/14 12:33</c:v>
                </c:pt>
                <c:pt idx="2946">
                  <c:v>12/9/14 12:33</c:v>
                </c:pt>
                <c:pt idx="2947">
                  <c:v>12/9/14 12:33</c:v>
                </c:pt>
                <c:pt idx="2948">
                  <c:v>12/9/14 12:33</c:v>
                </c:pt>
                <c:pt idx="2949">
                  <c:v>12/9/14 12:33</c:v>
                </c:pt>
                <c:pt idx="2950">
                  <c:v>12/9/14 12:33</c:v>
                </c:pt>
                <c:pt idx="2951">
                  <c:v>12/9/14 12:33</c:v>
                </c:pt>
                <c:pt idx="2952">
                  <c:v>12/9/14 12:34</c:v>
                </c:pt>
                <c:pt idx="2953">
                  <c:v>12/9/14 12:34</c:v>
                </c:pt>
                <c:pt idx="2954">
                  <c:v>12/9/14 12:34</c:v>
                </c:pt>
                <c:pt idx="2955">
                  <c:v>12/9/14 12:34</c:v>
                </c:pt>
                <c:pt idx="2956">
                  <c:v>12/9/14 12:34</c:v>
                </c:pt>
                <c:pt idx="2957">
                  <c:v>12/9/14 12:34</c:v>
                </c:pt>
                <c:pt idx="2958">
                  <c:v>12/9/14 12:34</c:v>
                </c:pt>
                <c:pt idx="2959">
                  <c:v>12/9/14 12:34</c:v>
                </c:pt>
                <c:pt idx="2960">
                  <c:v>12/9/14 12:34</c:v>
                </c:pt>
                <c:pt idx="2961">
                  <c:v>12/9/14 12:34</c:v>
                </c:pt>
                <c:pt idx="2962">
                  <c:v>12/9/14 12:34</c:v>
                </c:pt>
                <c:pt idx="2963">
                  <c:v>12/9/14 12:34</c:v>
                </c:pt>
                <c:pt idx="2964">
                  <c:v>12/9/14 12:34</c:v>
                </c:pt>
                <c:pt idx="2965">
                  <c:v>12/9/14 12:35</c:v>
                </c:pt>
                <c:pt idx="2966">
                  <c:v>12/9/14 12:35</c:v>
                </c:pt>
                <c:pt idx="2967">
                  <c:v>12/9/14 12:35</c:v>
                </c:pt>
                <c:pt idx="2968">
                  <c:v>12/9/14 12:35</c:v>
                </c:pt>
                <c:pt idx="2969">
                  <c:v>12/9/14 12:35</c:v>
                </c:pt>
                <c:pt idx="2970">
                  <c:v>12/9/14 12:35</c:v>
                </c:pt>
                <c:pt idx="2971">
                  <c:v>12/9/14 12:35</c:v>
                </c:pt>
                <c:pt idx="2972">
                  <c:v>12/9/14 12:35</c:v>
                </c:pt>
                <c:pt idx="2973">
                  <c:v>12/9/14 12:35</c:v>
                </c:pt>
                <c:pt idx="2974">
                  <c:v>12/9/14 12:35</c:v>
                </c:pt>
                <c:pt idx="2975">
                  <c:v>12/9/14 12:35</c:v>
                </c:pt>
                <c:pt idx="2976">
                  <c:v>12/9/14 12:35</c:v>
                </c:pt>
                <c:pt idx="2977">
                  <c:v>12/9/14 12:36</c:v>
                </c:pt>
                <c:pt idx="2978">
                  <c:v>12/9/14 12:36</c:v>
                </c:pt>
                <c:pt idx="2979">
                  <c:v>12/9/14 12:36</c:v>
                </c:pt>
                <c:pt idx="2980">
                  <c:v>12/9/14 12:36</c:v>
                </c:pt>
                <c:pt idx="2981">
                  <c:v>12/9/14 12:36</c:v>
                </c:pt>
                <c:pt idx="2982">
                  <c:v>12/9/14 12:36</c:v>
                </c:pt>
                <c:pt idx="2983">
                  <c:v>12/9/14 12:36</c:v>
                </c:pt>
                <c:pt idx="2984">
                  <c:v>12/9/14 12:36</c:v>
                </c:pt>
                <c:pt idx="2985">
                  <c:v>12/9/14 12:36</c:v>
                </c:pt>
                <c:pt idx="2986">
                  <c:v>12/9/14 12:36</c:v>
                </c:pt>
                <c:pt idx="2987">
                  <c:v>12/9/14 12:36</c:v>
                </c:pt>
                <c:pt idx="2988">
                  <c:v>12/9/14 12:36</c:v>
                </c:pt>
                <c:pt idx="2989">
                  <c:v>12/9/14 12:36</c:v>
                </c:pt>
                <c:pt idx="2990">
                  <c:v>12/9/14 12:36</c:v>
                </c:pt>
                <c:pt idx="2991">
                  <c:v>12/9/14 12:36</c:v>
                </c:pt>
                <c:pt idx="2992">
                  <c:v>12/9/14 12:36</c:v>
                </c:pt>
                <c:pt idx="2993">
                  <c:v>12/9/14 12:37</c:v>
                </c:pt>
                <c:pt idx="2994">
                  <c:v>12/9/14 12:37</c:v>
                </c:pt>
                <c:pt idx="2995">
                  <c:v>12/9/14 12:37</c:v>
                </c:pt>
                <c:pt idx="2996">
                  <c:v>12/9/14 12:37</c:v>
                </c:pt>
                <c:pt idx="2997">
                  <c:v>12/9/14 12:37</c:v>
                </c:pt>
                <c:pt idx="2998">
                  <c:v>12/9/14 12:38</c:v>
                </c:pt>
                <c:pt idx="2999">
                  <c:v>12/9/14 12:38</c:v>
                </c:pt>
                <c:pt idx="3000">
                  <c:v>12/9/14 12:38</c:v>
                </c:pt>
                <c:pt idx="3001">
                  <c:v>12/9/14 12:38</c:v>
                </c:pt>
                <c:pt idx="3002">
                  <c:v>12/9/14 12:38</c:v>
                </c:pt>
                <c:pt idx="3003">
                  <c:v>12/9/14 12:38</c:v>
                </c:pt>
                <c:pt idx="3004">
                  <c:v>12/9/14 12:38</c:v>
                </c:pt>
                <c:pt idx="3005">
                  <c:v>12/9/14 12:38</c:v>
                </c:pt>
                <c:pt idx="3006">
                  <c:v>12/9/14 12:38</c:v>
                </c:pt>
                <c:pt idx="3007">
                  <c:v>12/9/14 12:39</c:v>
                </c:pt>
                <c:pt idx="3008">
                  <c:v>12/9/14 12:39</c:v>
                </c:pt>
                <c:pt idx="3009">
                  <c:v>12/9/14 12:39</c:v>
                </c:pt>
                <c:pt idx="3010">
                  <c:v>12/9/14 12:39</c:v>
                </c:pt>
                <c:pt idx="3011">
                  <c:v>12/9/14 12:39</c:v>
                </c:pt>
                <c:pt idx="3012">
                  <c:v>12/9/14 12:39</c:v>
                </c:pt>
                <c:pt idx="3013">
                  <c:v>12/9/14 12:39</c:v>
                </c:pt>
                <c:pt idx="3014">
                  <c:v>12/9/14 12:39</c:v>
                </c:pt>
                <c:pt idx="3015">
                  <c:v>12/9/14 12:39</c:v>
                </c:pt>
                <c:pt idx="3016">
                  <c:v>12/9/14 12:39</c:v>
                </c:pt>
                <c:pt idx="3017">
                  <c:v>12/9/14 12:39</c:v>
                </c:pt>
                <c:pt idx="3018">
                  <c:v>12/9/14 12:39</c:v>
                </c:pt>
                <c:pt idx="3019">
                  <c:v>12/9/14 12:39</c:v>
                </c:pt>
                <c:pt idx="3020">
                  <c:v>12/9/14 12:39</c:v>
                </c:pt>
                <c:pt idx="3021">
                  <c:v>12/9/14 12:39</c:v>
                </c:pt>
                <c:pt idx="3022">
                  <c:v>12/9/14 12:39</c:v>
                </c:pt>
                <c:pt idx="3023">
                  <c:v>12/9/14 12:40</c:v>
                </c:pt>
                <c:pt idx="3024">
                  <c:v>12/9/14 12:40</c:v>
                </c:pt>
                <c:pt idx="3025">
                  <c:v>12/9/14 12:40</c:v>
                </c:pt>
                <c:pt idx="3026">
                  <c:v>12/9/14 12:40</c:v>
                </c:pt>
                <c:pt idx="3027">
                  <c:v>12/9/14 12:40</c:v>
                </c:pt>
                <c:pt idx="3028">
                  <c:v>12/9/14 12:40</c:v>
                </c:pt>
                <c:pt idx="3029">
                  <c:v>12/9/14 12:40</c:v>
                </c:pt>
                <c:pt idx="3030">
                  <c:v>12/9/14 12:40</c:v>
                </c:pt>
                <c:pt idx="3031">
                  <c:v>12/9/14 12:40</c:v>
                </c:pt>
                <c:pt idx="3032">
                  <c:v>12/9/14 12:40</c:v>
                </c:pt>
                <c:pt idx="3033">
                  <c:v>12/9/14 12:40</c:v>
                </c:pt>
                <c:pt idx="3034">
                  <c:v>12/9/14 12:40</c:v>
                </c:pt>
                <c:pt idx="3035">
                  <c:v>12/9/14 12:40</c:v>
                </c:pt>
                <c:pt idx="3036">
                  <c:v>12/9/14 12:40</c:v>
                </c:pt>
                <c:pt idx="3037">
                  <c:v>12/9/14 12:40</c:v>
                </c:pt>
                <c:pt idx="3038">
                  <c:v>12/9/14 12:41</c:v>
                </c:pt>
                <c:pt idx="3039">
                  <c:v>12/9/14 12:41</c:v>
                </c:pt>
                <c:pt idx="3040">
                  <c:v>12/9/14 12:41</c:v>
                </c:pt>
                <c:pt idx="3041">
                  <c:v>12/9/14 12:41</c:v>
                </c:pt>
                <c:pt idx="3042">
                  <c:v>12/9/14 12:41</c:v>
                </c:pt>
                <c:pt idx="3043">
                  <c:v>12/9/14 12:41</c:v>
                </c:pt>
                <c:pt idx="3044">
                  <c:v>12/9/14 12:41</c:v>
                </c:pt>
                <c:pt idx="3045">
                  <c:v>12/9/14 12:41</c:v>
                </c:pt>
                <c:pt idx="3046">
                  <c:v>12/9/14 12:41</c:v>
                </c:pt>
                <c:pt idx="3047">
                  <c:v>12/9/14 12:41</c:v>
                </c:pt>
                <c:pt idx="3048">
                  <c:v>12/9/14 12:41</c:v>
                </c:pt>
                <c:pt idx="3049">
                  <c:v>12/9/14 12:41</c:v>
                </c:pt>
                <c:pt idx="3050">
                  <c:v>12/9/14 12:41</c:v>
                </c:pt>
                <c:pt idx="3051">
                  <c:v>12/9/14 12:41</c:v>
                </c:pt>
                <c:pt idx="3052">
                  <c:v>12/9/14 12:41</c:v>
                </c:pt>
                <c:pt idx="3053">
                  <c:v>12/9/14 12:41</c:v>
                </c:pt>
                <c:pt idx="3054">
                  <c:v>12/9/14 12:41</c:v>
                </c:pt>
                <c:pt idx="3055">
                  <c:v>12/9/14 12:41</c:v>
                </c:pt>
                <c:pt idx="3056">
                  <c:v>12/9/14 12:41</c:v>
                </c:pt>
                <c:pt idx="3057">
                  <c:v>12/9/14 12:41</c:v>
                </c:pt>
                <c:pt idx="3058">
                  <c:v>12/9/14 12:42</c:v>
                </c:pt>
                <c:pt idx="3059">
                  <c:v>12/9/14 12:42</c:v>
                </c:pt>
                <c:pt idx="3060">
                  <c:v>12/9/14 12:42</c:v>
                </c:pt>
                <c:pt idx="3061">
                  <c:v>12/9/14 12:42</c:v>
                </c:pt>
                <c:pt idx="3062">
                  <c:v>12/9/14 12:42</c:v>
                </c:pt>
                <c:pt idx="3063">
                  <c:v>12/9/14 12:42</c:v>
                </c:pt>
                <c:pt idx="3064">
                  <c:v>12/9/14 12:42</c:v>
                </c:pt>
                <c:pt idx="3065">
                  <c:v>12/9/14 12:42</c:v>
                </c:pt>
                <c:pt idx="3066">
                  <c:v>12/9/14 12:42</c:v>
                </c:pt>
                <c:pt idx="3067">
                  <c:v>12/9/14 12:42</c:v>
                </c:pt>
                <c:pt idx="3068">
                  <c:v>12/9/14 12:42</c:v>
                </c:pt>
                <c:pt idx="3069">
                  <c:v>12/9/14 12:42</c:v>
                </c:pt>
                <c:pt idx="3070">
                  <c:v>12/9/14 12:42</c:v>
                </c:pt>
                <c:pt idx="3071">
                  <c:v>12/9/14 12:42</c:v>
                </c:pt>
                <c:pt idx="3072">
                  <c:v>12/9/14 12:42</c:v>
                </c:pt>
                <c:pt idx="3073">
                  <c:v>12/9/14 12:42</c:v>
                </c:pt>
                <c:pt idx="3074">
                  <c:v>12/9/14 12:42</c:v>
                </c:pt>
                <c:pt idx="3075">
                  <c:v>12/9/14 12:42</c:v>
                </c:pt>
                <c:pt idx="3076">
                  <c:v>12/9/14 12:42</c:v>
                </c:pt>
                <c:pt idx="3077">
                  <c:v>12/9/14 12:43</c:v>
                </c:pt>
                <c:pt idx="3078">
                  <c:v>12/9/14 12:43</c:v>
                </c:pt>
                <c:pt idx="3079">
                  <c:v>12/9/14 12:43</c:v>
                </c:pt>
                <c:pt idx="3080">
                  <c:v>12/9/14 12:43</c:v>
                </c:pt>
                <c:pt idx="3081">
                  <c:v>12/9/14 12:43</c:v>
                </c:pt>
                <c:pt idx="3082">
                  <c:v>12/9/14 12:43</c:v>
                </c:pt>
                <c:pt idx="3083">
                  <c:v>12/9/14 12:43</c:v>
                </c:pt>
                <c:pt idx="3084">
                  <c:v>12/9/14 12:43</c:v>
                </c:pt>
                <c:pt idx="3085">
                  <c:v>12/9/14 12:43</c:v>
                </c:pt>
                <c:pt idx="3086">
                  <c:v>12/9/14 12:43</c:v>
                </c:pt>
                <c:pt idx="3087">
                  <c:v>12/9/14 12:43</c:v>
                </c:pt>
                <c:pt idx="3088">
                  <c:v>12/9/14 12:43</c:v>
                </c:pt>
                <c:pt idx="3089">
                  <c:v>12/9/14 12:43</c:v>
                </c:pt>
                <c:pt idx="3090">
                  <c:v>12/9/14 12:43</c:v>
                </c:pt>
                <c:pt idx="3091">
                  <c:v>12/9/14 12:43</c:v>
                </c:pt>
                <c:pt idx="3092">
                  <c:v>12/9/14 12:43</c:v>
                </c:pt>
                <c:pt idx="3093">
                  <c:v>12/9/14 12:43</c:v>
                </c:pt>
                <c:pt idx="3094">
                  <c:v>12/9/14 12:44</c:v>
                </c:pt>
                <c:pt idx="3095">
                  <c:v>12/9/14 12:44</c:v>
                </c:pt>
                <c:pt idx="3096">
                  <c:v>12/9/14 12:44</c:v>
                </c:pt>
                <c:pt idx="3097">
                  <c:v>12/9/14 12:44</c:v>
                </c:pt>
                <c:pt idx="3098">
                  <c:v>12/9/14 12:44</c:v>
                </c:pt>
                <c:pt idx="3099">
                  <c:v>12/9/14 12:44</c:v>
                </c:pt>
                <c:pt idx="3100">
                  <c:v>12/9/14 12:44</c:v>
                </c:pt>
                <c:pt idx="3101">
                  <c:v>12/9/14 12:44</c:v>
                </c:pt>
                <c:pt idx="3102">
                  <c:v>12/9/14 12:44</c:v>
                </c:pt>
                <c:pt idx="3103">
                  <c:v>12/9/14 12:44</c:v>
                </c:pt>
                <c:pt idx="3104">
                  <c:v>12/9/14 12:45</c:v>
                </c:pt>
                <c:pt idx="3105">
                  <c:v>12/9/14 12:45</c:v>
                </c:pt>
                <c:pt idx="3106">
                  <c:v>12/9/14 12:45</c:v>
                </c:pt>
                <c:pt idx="3107">
                  <c:v>12/9/14 12:45</c:v>
                </c:pt>
                <c:pt idx="3108">
                  <c:v>12/9/14 12:45</c:v>
                </c:pt>
                <c:pt idx="3109">
                  <c:v>12/9/14 12:45</c:v>
                </c:pt>
                <c:pt idx="3110">
                  <c:v>12/9/14 12:45</c:v>
                </c:pt>
                <c:pt idx="3111">
                  <c:v>12/9/14 12:45</c:v>
                </c:pt>
                <c:pt idx="3112">
                  <c:v>12/9/14 12:45</c:v>
                </c:pt>
                <c:pt idx="3113">
                  <c:v>12/9/14 12:45</c:v>
                </c:pt>
                <c:pt idx="3114">
                  <c:v>12/9/14 12:45</c:v>
                </c:pt>
                <c:pt idx="3115">
                  <c:v>12/9/14 12:45</c:v>
                </c:pt>
                <c:pt idx="3116">
                  <c:v>12/9/14 12:45</c:v>
                </c:pt>
                <c:pt idx="3117">
                  <c:v>12/9/14 12:45</c:v>
                </c:pt>
                <c:pt idx="3118">
                  <c:v>12/9/14 12:45</c:v>
                </c:pt>
                <c:pt idx="3119">
                  <c:v>12/9/14 12:45</c:v>
                </c:pt>
                <c:pt idx="3120">
                  <c:v>12/9/14 12:46</c:v>
                </c:pt>
                <c:pt idx="3121">
                  <c:v>12/9/14 12:46</c:v>
                </c:pt>
                <c:pt idx="3122">
                  <c:v>12/9/14 12:46</c:v>
                </c:pt>
                <c:pt idx="3123">
                  <c:v>12/9/14 12:46</c:v>
                </c:pt>
                <c:pt idx="3124">
                  <c:v>12/9/14 12:46</c:v>
                </c:pt>
                <c:pt idx="3125">
                  <c:v>12/9/14 12:46</c:v>
                </c:pt>
                <c:pt idx="3126">
                  <c:v>12/9/14 12:46</c:v>
                </c:pt>
                <c:pt idx="3127">
                  <c:v>12/9/14 12:46</c:v>
                </c:pt>
                <c:pt idx="3128">
                  <c:v>12/9/14 12:47</c:v>
                </c:pt>
                <c:pt idx="3129">
                  <c:v>12/9/14 12:47</c:v>
                </c:pt>
                <c:pt idx="3130">
                  <c:v>12/9/14 12:47</c:v>
                </c:pt>
                <c:pt idx="3131">
                  <c:v>12/9/14 12:47</c:v>
                </c:pt>
                <c:pt idx="3132">
                  <c:v>12/9/14 12:47</c:v>
                </c:pt>
                <c:pt idx="3133">
                  <c:v>12/9/14 12:47</c:v>
                </c:pt>
                <c:pt idx="3134">
                  <c:v>12/9/14 12:47</c:v>
                </c:pt>
                <c:pt idx="3135">
                  <c:v>12/9/14 12:47</c:v>
                </c:pt>
                <c:pt idx="3136">
                  <c:v>12/9/14 12:47</c:v>
                </c:pt>
                <c:pt idx="3137">
                  <c:v>12/9/14 12:48</c:v>
                </c:pt>
                <c:pt idx="3138">
                  <c:v>12/9/14 12:48</c:v>
                </c:pt>
                <c:pt idx="3139">
                  <c:v>12/9/14 12:48</c:v>
                </c:pt>
                <c:pt idx="3140">
                  <c:v>12/9/14 12:48</c:v>
                </c:pt>
                <c:pt idx="3141">
                  <c:v>12/9/14 12:48</c:v>
                </c:pt>
                <c:pt idx="3142">
                  <c:v>12/9/14 12:48</c:v>
                </c:pt>
                <c:pt idx="3143">
                  <c:v>12/9/14 12:48</c:v>
                </c:pt>
                <c:pt idx="3144">
                  <c:v>12/9/14 12:48</c:v>
                </c:pt>
                <c:pt idx="3145">
                  <c:v>12/9/14 12:48</c:v>
                </c:pt>
                <c:pt idx="3146">
                  <c:v>12/9/14 12:48</c:v>
                </c:pt>
                <c:pt idx="3147">
                  <c:v>12/9/14 12:48</c:v>
                </c:pt>
                <c:pt idx="3148">
                  <c:v>12/9/14 12:48</c:v>
                </c:pt>
                <c:pt idx="3149">
                  <c:v>12/9/14 12:48</c:v>
                </c:pt>
                <c:pt idx="3150">
                  <c:v>12/9/14 12:48</c:v>
                </c:pt>
                <c:pt idx="3151">
                  <c:v>12/9/14 12:48</c:v>
                </c:pt>
                <c:pt idx="3152">
                  <c:v>12/9/14 12:48</c:v>
                </c:pt>
                <c:pt idx="3153">
                  <c:v>12/9/14 12:49</c:v>
                </c:pt>
                <c:pt idx="3154">
                  <c:v>12/9/14 12:49</c:v>
                </c:pt>
                <c:pt idx="3155">
                  <c:v>12/9/14 12:49</c:v>
                </c:pt>
                <c:pt idx="3156">
                  <c:v>12/9/14 12:49</c:v>
                </c:pt>
                <c:pt idx="3157">
                  <c:v>12/9/14 12:49</c:v>
                </c:pt>
                <c:pt idx="3158">
                  <c:v>12/9/14 12:49</c:v>
                </c:pt>
                <c:pt idx="3159">
                  <c:v>12/9/14 12:49</c:v>
                </c:pt>
                <c:pt idx="3160">
                  <c:v>12/9/14 12:49</c:v>
                </c:pt>
                <c:pt idx="3161">
                  <c:v>12/9/14 12:49</c:v>
                </c:pt>
                <c:pt idx="3162">
                  <c:v>12/9/14 12:49</c:v>
                </c:pt>
                <c:pt idx="3163">
                  <c:v>12/9/14 12:49</c:v>
                </c:pt>
                <c:pt idx="3164">
                  <c:v>12/9/14 12:49</c:v>
                </c:pt>
                <c:pt idx="3165">
                  <c:v>12/9/14 12:49</c:v>
                </c:pt>
                <c:pt idx="3166">
                  <c:v>12/9/14 12:50</c:v>
                </c:pt>
                <c:pt idx="3167">
                  <c:v>12/9/14 12:50</c:v>
                </c:pt>
                <c:pt idx="3168">
                  <c:v>12/9/14 12:50</c:v>
                </c:pt>
                <c:pt idx="3169">
                  <c:v>12/9/14 12:50</c:v>
                </c:pt>
                <c:pt idx="3170">
                  <c:v>12/9/14 12:50</c:v>
                </c:pt>
                <c:pt idx="3171">
                  <c:v>12/9/14 12:50</c:v>
                </c:pt>
                <c:pt idx="3172">
                  <c:v>12/9/14 12:50</c:v>
                </c:pt>
                <c:pt idx="3173">
                  <c:v>12/9/14 12:50</c:v>
                </c:pt>
                <c:pt idx="3174">
                  <c:v>12/9/14 12:50</c:v>
                </c:pt>
                <c:pt idx="3175">
                  <c:v>12/9/14 12:50</c:v>
                </c:pt>
                <c:pt idx="3176">
                  <c:v>12/9/14 12:50</c:v>
                </c:pt>
                <c:pt idx="3177">
                  <c:v>12/9/14 12:50</c:v>
                </c:pt>
                <c:pt idx="3178">
                  <c:v>12/9/14 12:50</c:v>
                </c:pt>
                <c:pt idx="3179">
                  <c:v>12/9/14 12:50</c:v>
                </c:pt>
                <c:pt idx="3180">
                  <c:v>12/9/14 12:51</c:v>
                </c:pt>
                <c:pt idx="3181">
                  <c:v>12/9/14 12:51</c:v>
                </c:pt>
                <c:pt idx="3182">
                  <c:v>12/9/14 12:51</c:v>
                </c:pt>
                <c:pt idx="3183">
                  <c:v>12/9/14 12:51</c:v>
                </c:pt>
                <c:pt idx="3184">
                  <c:v>12/9/14 12:51</c:v>
                </c:pt>
                <c:pt idx="3185">
                  <c:v>12/9/14 12:51</c:v>
                </c:pt>
                <c:pt idx="3186">
                  <c:v>12/9/14 12:51</c:v>
                </c:pt>
                <c:pt idx="3187">
                  <c:v>12/9/14 12:51</c:v>
                </c:pt>
                <c:pt idx="3188">
                  <c:v>12/9/14 12:51</c:v>
                </c:pt>
                <c:pt idx="3189">
                  <c:v>12/9/14 12:52</c:v>
                </c:pt>
                <c:pt idx="3190">
                  <c:v>12/9/14 12:52</c:v>
                </c:pt>
                <c:pt idx="3191">
                  <c:v>12/9/14 12:52</c:v>
                </c:pt>
                <c:pt idx="3192">
                  <c:v>12/9/14 12:52</c:v>
                </c:pt>
                <c:pt idx="3193">
                  <c:v>12/9/14 12:52</c:v>
                </c:pt>
                <c:pt idx="3194">
                  <c:v>12/9/14 12:53</c:v>
                </c:pt>
                <c:pt idx="3195">
                  <c:v>12/9/14 12:53</c:v>
                </c:pt>
                <c:pt idx="3196">
                  <c:v>12/9/14 12:53</c:v>
                </c:pt>
                <c:pt idx="3197">
                  <c:v>12/9/14 12:53</c:v>
                </c:pt>
                <c:pt idx="3198">
                  <c:v>12/9/14 12:53</c:v>
                </c:pt>
                <c:pt idx="3199">
                  <c:v>12/9/14 12:53</c:v>
                </c:pt>
                <c:pt idx="3200">
                  <c:v>12/9/14 12:53</c:v>
                </c:pt>
                <c:pt idx="3201">
                  <c:v>12/9/14 12:53</c:v>
                </c:pt>
                <c:pt idx="3202">
                  <c:v>12/9/14 12:53</c:v>
                </c:pt>
                <c:pt idx="3203">
                  <c:v>12/9/14 12:53</c:v>
                </c:pt>
                <c:pt idx="3204">
                  <c:v>12/9/14 12:53</c:v>
                </c:pt>
                <c:pt idx="3205">
                  <c:v>12/9/14 12:53</c:v>
                </c:pt>
                <c:pt idx="3206">
                  <c:v>12/9/14 12:53</c:v>
                </c:pt>
                <c:pt idx="3207">
                  <c:v>12/9/14 12:53</c:v>
                </c:pt>
                <c:pt idx="3208">
                  <c:v>12/9/14 12:53</c:v>
                </c:pt>
                <c:pt idx="3209">
                  <c:v>12/9/14 12:53</c:v>
                </c:pt>
                <c:pt idx="3210">
                  <c:v>12/9/14 12:53</c:v>
                </c:pt>
                <c:pt idx="3211">
                  <c:v>12/9/14 12:53</c:v>
                </c:pt>
                <c:pt idx="3212">
                  <c:v>12/9/14 12:53</c:v>
                </c:pt>
                <c:pt idx="3213">
                  <c:v>12/9/14 12:54</c:v>
                </c:pt>
                <c:pt idx="3214">
                  <c:v>12/9/14 12:54</c:v>
                </c:pt>
                <c:pt idx="3215">
                  <c:v>12/9/14 12:54</c:v>
                </c:pt>
                <c:pt idx="3216">
                  <c:v>12/9/14 12:54</c:v>
                </c:pt>
                <c:pt idx="3217">
                  <c:v>12/9/14 12:54</c:v>
                </c:pt>
                <c:pt idx="3218">
                  <c:v>12/9/14 12:54</c:v>
                </c:pt>
                <c:pt idx="3219">
                  <c:v>12/9/14 12:54</c:v>
                </c:pt>
                <c:pt idx="3220">
                  <c:v>12/9/14 12:54</c:v>
                </c:pt>
                <c:pt idx="3221">
                  <c:v>12/9/14 12:54</c:v>
                </c:pt>
                <c:pt idx="3222">
                  <c:v>12/9/14 12:54</c:v>
                </c:pt>
                <c:pt idx="3223">
                  <c:v>12/9/14 12:54</c:v>
                </c:pt>
                <c:pt idx="3224">
                  <c:v>12/9/14 12:55</c:v>
                </c:pt>
                <c:pt idx="3225">
                  <c:v>12/9/14 12:55</c:v>
                </c:pt>
                <c:pt idx="3226">
                  <c:v>12/9/14 12:55</c:v>
                </c:pt>
                <c:pt idx="3227">
                  <c:v>12/9/14 12:55</c:v>
                </c:pt>
                <c:pt idx="3228">
                  <c:v>12/9/14 12:55</c:v>
                </c:pt>
                <c:pt idx="3229">
                  <c:v>12/9/14 12:55</c:v>
                </c:pt>
                <c:pt idx="3230">
                  <c:v>12/9/14 12:55</c:v>
                </c:pt>
                <c:pt idx="3231">
                  <c:v>12/9/14 12:55</c:v>
                </c:pt>
                <c:pt idx="3232">
                  <c:v>12/9/14 12:55</c:v>
                </c:pt>
                <c:pt idx="3233">
                  <c:v>12/9/14 12:56</c:v>
                </c:pt>
                <c:pt idx="3234">
                  <c:v>12/9/14 12:56</c:v>
                </c:pt>
                <c:pt idx="3235">
                  <c:v>12/9/14 12:56</c:v>
                </c:pt>
                <c:pt idx="3236">
                  <c:v>12/9/14 12:56</c:v>
                </c:pt>
                <c:pt idx="3237">
                  <c:v>12/9/14 12:56</c:v>
                </c:pt>
                <c:pt idx="3238">
                  <c:v>12/9/14 12:56</c:v>
                </c:pt>
                <c:pt idx="3239">
                  <c:v>12/9/14 12:56</c:v>
                </c:pt>
                <c:pt idx="3240">
                  <c:v>12/9/14 12:56</c:v>
                </c:pt>
                <c:pt idx="3241">
                  <c:v>12/9/14 12:56</c:v>
                </c:pt>
                <c:pt idx="3242">
                  <c:v>12/9/14 12:56</c:v>
                </c:pt>
                <c:pt idx="3243">
                  <c:v>12/9/14 12:56</c:v>
                </c:pt>
                <c:pt idx="3244">
                  <c:v>12/9/14 12:56</c:v>
                </c:pt>
                <c:pt idx="3245">
                  <c:v>12/9/14 12:57</c:v>
                </c:pt>
                <c:pt idx="3246">
                  <c:v>12/9/14 12:57</c:v>
                </c:pt>
                <c:pt idx="3247">
                  <c:v>12/9/14 12:57</c:v>
                </c:pt>
                <c:pt idx="3248">
                  <c:v>12/9/14 12:57</c:v>
                </c:pt>
                <c:pt idx="3249">
                  <c:v>12/9/14 12:57</c:v>
                </c:pt>
                <c:pt idx="3250">
                  <c:v>12/9/14 12:57</c:v>
                </c:pt>
                <c:pt idx="3251">
                  <c:v>12/9/14 12:57</c:v>
                </c:pt>
                <c:pt idx="3252">
                  <c:v>12/9/14 12:57</c:v>
                </c:pt>
                <c:pt idx="3253">
                  <c:v>12/9/14 12:58</c:v>
                </c:pt>
                <c:pt idx="3254">
                  <c:v>12/9/14 12:58</c:v>
                </c:pt>
                <c:pt idx="3255">
                  <c:v>12/9/14 12:58</c:v>
                </c:pt>
                <c:pt idx="3256">
                  <c:v>12/9/14 12:58</c:v>
                </c:pt>
                <c:pt idx="3257">
                  <c:v>12/9/14 12:58</c:v>
                </c:pt>
                <c:pt idx="3258">
                  <c:v>12/9/14 12:58</c:v>
                </c:pt>
                <c:pt idx="3259">
                  <c:v>12/9/14 12:58</c:v>
                </c:pt>
                <c:pt idx="3260">
                  <c:v>12/9/14 12:58</c:v>
                </c:pt>
                <c:pt idx="3261">
                  <c:v>12/9/14 12:58</c:v>
                </c:pt>
                <c:pt idx="3262">
                  <c:v>12/9/14 12:58</c:v>
                </c:pt>
                <c:pt idx="3263">
                  <c:v>12/9/14 12:58</c:v>
                </c:pt>
                <c:pt idx="3264">
                  <c:v>12/9/14 12:58</c:v>
                </c:pt>
                <c:pt idx="3265">
                  <c:v>12/9/14 12:58</c:v>
                </c:pt>
                <c:pt idx="3266">
                  <c:v>12/9/14 12:58</c:v>
                </c:pt>
                <c:pt idx="3267">
                  <c:v>12/9/14 12:58</c:v>
                </c:pt>
                <c:pt idx="3268">
                  <c:v>12/9/14 12:58</c:v>
                </c:pt>
                <c:pt idx="3269">
                  <c:v>12/9/14 12:58</c:v>
                </c:pt>
                <c:pt idx="3270">
                  <c:v>12/9/14 12:58</c:v>
                </c:pt>
                <c:pt idx="3271">
                  <c:v>12/9/14 12:58</c:v>
                </c:pt>
                <c:pt idx="3272">
                  <c:v>12/9/14 12:58</c:v>
                </c:pt>
                <c:pt idx="3273">
                  <c:v>12/9/14 12:58</c:v>
                </c:pt>
                <c:pt idx="3274">
                  <c:v>12/9/14 12:58</c:v>
                </c:pt>
                <c:pt idx="3275">
                  <c:v>12/9/14 12:58</c:v>
                </c:pt>
                <c:pt idx="3276">
                  <c:v>12/9/14 12:59</c:v>
                </c:pt>
                <c:pt idx="3277">
                  <c:v>12/9/14 12:59</c:v>
                </c:pt>
                <c:pt idx="3278">
                  <c:v>12/9/14 12:59</c:v>
                </c:pt>
                <c:pt idx="3279">
                  <c:v>12/9/14 12:59</c:v>
                </c:pt>
                <c:pt idx="3280">
                  <c:v>12/9/14 12:59</c:v>
                </c:pt>
                <c:pt idx="3281">
                  <c:v>12/9/14 12:59</c:v>
                </c:pt>
                <c:pt idx="3282">
                  <c:v>12/9/14 12:59</c:v>
                </c:pt>
                <c:pt idx="3283">
                  <c:v>12/9/14 12:59</c:v>
                </c:pt>
                <c:pt idx="3284">
                  <c:v>12/9/14 12:59</c:v>
                </c:pt>
                <c:pt idx="3285">
                  <c:v>12/9/14 12:59</c:v>
                </c:pt>
                <c:pt idx="3286">
                  <c:v>12/9/14 12:59</c:v>
                </c:pt>
                <c:pt idx="3287">
                  <c:v>12/9/14 12:59</c:v>
                </c:pt>
                <c:pt idx="3288">
                  <c:v>12/9/14 13:00</c:v>
                </c:pt>
                <c:pt idx="3289">
                  <c:v>12/9/14 13:00</c:v>
                </c:pt>
                <c:pt idx="3290">
                  <c:v>12/9/14 13:00</c:v>
                </c:pt>
                <c:pt idx="3291">
                  <c:v>12/9/14 13:00</c:v>
                </c:pt>
                <c:pt idx="3292">
                  <c:v>12/9/14 13:00</c:v>
                </c:pt>
                <c:pt idx="3293">
                  <c:v>12/9/14 13:00</c:v>
                </c:pt>
                <c:pt idx="3294">
                  <c:v>12/9/14 13:00</c:v>
                </c:pt>
                <c:pt idx="3295">
                  <c:v>12/9/14 13:00</c:v>
                </c:pt>
                <c:pt idx="3296">
                  <c:v>12/9/14 13:00</c:v>
                </c:pt>
                <c:pt idx="3297">
                  <c:v>12/9/14 13:00</c:v>
                </c:pt>
                <c:pt idx="3298">
                  <c:v>12/9/14 13:00</c:v>
                </c:pt>
                <c:pt idx="3299">
                  <c:v>12/9/14 13:00</c:v>
                </c:pt>
                <c:pt idx="3300">
                  <c:v>12/9/14 13:00</c:v>
                </c:pt>
                <c:pt idx="3301">
                  <c:v>12/9/14 13:00</c:v>
                </c:pt>
                <c:pt idx="3302">
                  <c:v>12/9/14 13:00</c:v>
                </c:pt>
                <c:pt idx="3303">
                  <c:v>12/9/14 13:00</c:v>
                </c:pt>
                <c:pt idx="3304">
                  <c:v>12/9/14 13:00</c:v>
                </c:pt>
                <c:pt idx="3305">
                  <c:v>12/9/14 13:00</c:v>
                </c:pt>
                <c:pt idx="3306">
                  <c:v>12/9/14 13:00</c:v>
                </c:pt>
                <c:pt idx="3307">
                  <c:v>12/9/14 13:00</c:v>
                </c:pt>
                <c:pt idx="3308">
                  <c:v>12/9/14 13:00</c:v>
                </c:pt>
                <c:pt idx="3309">
                  <c:v>12/9/14 13:00</c:v>
                </c:pt>
                <c:pt idx="3310">
                  <c:v>12/9/14 13:00</c:v>
                </c:pt>
                <c:pt idx="3311">
                  <c:v>12/9/14 13:00</c:v>
                </c:pt>
                <c:pt idx="3312">
                  <c:v>12/9/14 13:01</c:v>
                </c:pt>
                <c:pt idx="3313">
                  <c:v>12/9/14 13:01</c:v>
                </c:pt>
                <c:pt idx="3314">
                  <c:v>12/9/14 13:01</c:v>
                </c:pt>
                <c:pt idx="3315">
                  <c:v>12/9/14 13:01</c:v>
                </c:pt>
                <c:pt idx="3316">
                  <c:v>12/9/14 13:01</c:v>
                </c:pt>
                <c:pt idx="3317">
                  <c:v>12/9/14 13:01</c:v>
                </c:pt>
                <c:pt idx="3318">
                  <c:v>12/9/14 13:01</c:v>
                </c:pt>
                <c:pt idx="3319">
                  <c:v>12/9/14 13:01</c:v>
                </c:pt>
                <c:pt idx="3320">
                  <c:v>12/9/14 13:01</c:v>
                </c:pt>
                <c:pt idx="3321">
                  <c:v>12/9/14 13:01</c:v>
                </c:pt>
                <c:pt idx="3322">
                  <c:v>12/9/14 13:01</c:v>
                </c:pt>
                <c:pt idx="3323">
                  <c:v>12/9/14 13:01</c:v>
                </c:pt>
                <c:pt idx="3324">
                  <c:v>12/9/14 13:01</c:v>
                </c:pt>
                <c:pt idx="3325">
                  <c:v>12/9/14 13:01</c:v>
                </c:pt>
                <c:pt idx="3326">
                  <c:v>12/9/14 13:02</c:v>
                </c:pt>
                <c:pt idx="3327">
                  <c:v>12/9/14 13:02</c:v>
                </c:pt>
                <c:pt idx="3328">
                  <c:v>12/9/14 13:02</c:v>
                </c:pt>
                <c:pt idx="3329">
                  <c:v>12/9/14 13:02</c:v>
                </c:pt>
                <c:pt idx="3330">
                  <c:v>12/9/14 13:02</c:v>
                </c:pt>
                <c:pt idx="3331">
                  <c:v>12/9/14 13:02</c:v>
                </c:pt>
                <c:pt idx="3332">
                  <c:v>12/9/14 13:02</c:v>
                </c:pt>
                <c:pt idx="3333">
                  <c:v>12/9/14 13:02</c:v>
                </c:pt>
                <c:pt idx="3334">
                  <c:v>12/9/14 13:02</c:v>
                </c:pt>
                <c:pt idx="3335">
                  <c:v>12/9/14 13:03</c:v>
                </c:pt>
                <c:pt idx="3336">
                  <c:v>12/9/14 13:03</c:v>
                </c:pt>
                <c:pt idx="3337">
                  <c:v>12/9/14 13:03</c:v>
                </c:pt>
                <c:pt idx="3338">
                  <c:v>12/9/14 13:03</c:v>
                </c:pt>
                <c:pt idx="3339">
                  <c:v>12/9/14 13:03</c:v>
                </c:pt>
                <c:pt idx="3340">
                  <c:v>12/9/14 13:03</c:v>
                </c:pt>
                <c:pt idx="3341">
                  <c:v>12/9/14 13:03</c:v>
                </c:pt>
                <c:pt idx="3342">
                  <c:v>12/9/14 13:03</c:v>
                </c:pt>
                <c:pt idx="3343">
                  <c:v>12/9/14 13:03</c:v>
                </c:pt>
                <c:pt idx="3344">
                  <c:v>12/9/14 13:03</c:v>
                </c:pt>
                <c:pt idx="3345">
                  <c:v>12/9/14 13:03</c:v>
                </c:pt>
                <c:pt idx="3346">
                  <c:v>12/9/14 13:04</c:v>
                </c:pt>
                <c:pt idx="3347">
                  <c:v>12/9/14 13:04</c:v>
                </c:pt>
                <c:pt idx="3348">
                  <c:v>12/9/14 13:04</c:v>
                </c:pt>
                <c:pt idx="3349">
                  <c:v>12/9/14 13:04</c:v>
                </c:pt>
                <c:pt idx="3350">
                  <c:v>12/9/14 13:04</c:v>
                </c:pt>
                <c:pt idx="3351">
                  <c:v>12/9/14 13:04</c:v>
                </c:pt>
                <c:pt idx="3352">
                  <c:v>12/9/14 13:04</c:v>
                </c:pt>
                <c:pt idx="3353">
                  <c:v>12/9/14 13:04</c:v>
                </c:pt>
                <c:pt idx="3354">
                  <c:v>12/9/14 13:04</c:v>
                </c:pt>
                <c:pt idx="3355">
                  <c:v>12/9/14 13:04</c:v>
                </c:pt>
                <c:pt idx="3356">
                  <c:v>12/9/14 13:04</c:v>
                </c:pt>
                <c:pt idx="3357">
                  <c:v>12/9/14 13:04</c:v>
                </c:pt>
                <c:pt idx="3358">
                  <c:v>12/9/14 13:04</c:v>
                </c:pt>
                <c:pt idx="3359">
                  <c:v>12/9/14 13:04</c:v>
                </c:pt>
                <c:pt idx="3360">
                  <c:v>12/9/14 13:04</c:v>
                </c:pt>
                <c:pt idx="3361">
                  <c:v>12/9/14 13:05</c:v>
                </c:pt>
                <c:pt idx="3362">
                  <c:v>12/9/14 13:05</c:v>
                </c:pt>
                <c:pt idx="3363">
                  <c:v>12/9/14 13:05</c:v>
                </c:pt>
                <c:pt idx="3364">
                  <c:v>12/9/14 13:05</c:v>
                </c:pt>
                <c:pt idx="3365">
                  <c:v>12/9/14 13:05</c:v>
                </c:pt>
                <c:pt idx="3366">
                  <c:v>12/9/14 13:05</c:v>
                </c:pt>
                <c:pt idx="3367">
                  <c:v>12/9/14 13:06</c:v>
                </c:pt>
                <c:pt idx="3368">
                  <c:v>12/9/14 13:06</c:v>
                </c:pt>
                <c:pt idx="3369">
                  <c:v>12/9/14 13:06</c:v>
                </c:pt>
                <c:pt idx="3370">
                  <c:v>12/9/14 13:06</c:v>
                </c:pt>
                <c:pt idx="3371">
                  <c:v>12/9/14 13:06</c:v>
                </c:pt>
                <c:pt idx="3372">
                  <c:v>12/9/14 13:06</c:v>
                </c:pt>
                <c:pt idx="3373">
                  <c:v>12/9/14 13:06</c:v>
                </c:pt>
                <c:pt idx="3374">
                  <c:v>12/9/14 13:06</c:v>
                </c:pt>
                <c:pt idx="3375">
                  <c:v>12/9/14 13:06</c:v>
                </c:pt>
                <c:pt idx="3376">
                  <c:v>12/9/14 13:07</c:v>
                </c:pt>
                <c:pt idx="3377">
                  <c:v>12/9/14 13:07</c:v>
                </c:pt>
                <c:pt idx="3378">
                  <c:v>12/9/14 13:07</c:v>
                </c:pt>
                <c:pt idx="3379">
                  <c:v>12/9/14 13:07</c:v>
                </c:pt>
                <c:pt idx="3380">
                  <c:v>12/9/14 13:07</c:v>
                </c:pt>
                <c:pt idx="3381">
                  <c:v>12/9/14 13:07</c:v>
                </c:pt>
                <c:pt idx="3382">
                  <c:v>12/9/14 13:07</c:v>
                </c:pt>
                <c:pt idx="3383">
                  <c:v>12/9/14 13:07</c:v>
                </c:pt>
                <c:pt idx="3384">
                  <c:v>12/9/14 13:07</c:v>
                </c:pt>
                <c:pt idx="3385">
                  <c:v>12/9/14 13:07</c:v>
                </c:pt>
                <c:pt idx="3386">
                  <c:v>12/9/14 13:07</c:v>
                </c:pt>
                <c:pt idx="3387">
                  <c:v>12/9/14 13:07</c:v>
                </c:pt>
                <c:pt idx="3388">
                  <c:v>12/9/14 13:07</c:v>
                </c:pt>
                <c:pt idx="3389">
                  <c:v>12/9/14 13:07</c:v>
                </c:pt>
                <c:pt idx="3390">
                  <c:v>12/9/14 13:07</c:v>
                </c:pt>
                <c:pt idx="3391">
                  <c:v>12/9/14 13:07</c:v>
                </c:pt>
                <c:pt idx="3392">
                  <c:v>12/9/14 13:07</c:v>
                </c:pt>
                <c:pt idx="3393">
                  <c:v>12/9/14 13:07</c:v>
                </c:pt>
                <c:pt idx="3394">
                  <c:v>12/9/14 13:07</c:v>
                </c:pt>
                <c:pt idx="3395">
                  <c:v>12/9/14 13:07</c:v>
                </c:pt>
                <c:pt idx="3396">
                  <c:v>12/9/14 13:07</c:v>
                </c:pt>
                <c:pt idx="3397">
                  <c:v>12/9/14 13:07</c:v>
                </c:pt>
                <c:pt idx="3398">
                  <c:v>12/9/14 13:07</c:v>
                </c:pt>
                <c:pt idx="3399">
                  <c:v>12/9/14 13:08</c:v>
                </c:pt>
                <c:pt idx="3400">
                  <c:v>12/9/14 13:08</c:v>
                </c:pt>
                <c:pt idx="3401">
                  <c:v>12/9/14 13:08</c:v>
                </c:pt>
                <c:pt idx="3402">
                  <c:v>12/9/14 13:08</c:v>
                </c:pt>
                <c:pt idx="3403">
                  <c:v>12/9/14 13:08</c:v>
                </c:pt>
                <c:pt idx="3404">
                  <c:v>12/9/14 13:08</c:v>
                </c:pt>
                <c:pt idx="3405">
                  <c:v>12/9/14 13:08</c:v>
                </c:pt>
                <c:pt idx="3406">
                  <c:v>12/9/14 13:08</c:v>
                </c:pt>
                <c:pt idx="3407">
                  <c:v>12/9/14 13:08</c:v>
                </c:pt>
                <c:pt idx="3408">
                  <c:v>12/9/14 13:08</c:v>
                </c:pt>
                <c:pt idx="3409">
                  <c:v>12/9/14 13:08</c:v>
                </c:pt>
                <c:pt idx="3410">
                  <c:v>12/9/14 13:08</c:v>
                </c:pt>
                <c:pt idx="3411">
                  <c:v>12/9/14 13:08</c:v>
                </c:pt>
                <c:pt idx="3412">
                  <c:v>12/9/14 13:08</c:v>
                </c:pt>
                <c:pt idx="3413">
                  <c:v>12/9/14 13:08</c:v>
                </c:pt>
                <c:pt idx="3414">
                  <c:v>12/9/14 13:08</c:v>
                </c:pt>
                <c:pt idx="3415">
                  <c:v>12/9/14 13:08</c:v>
                </c:pt>
                <c:pt idx="3416">
                  <c:v>12/9/14 13:09</c:v>
                </c:pt>
                <c:pt idx="3417">
                  <c:v>12/9/14 13:09</c:v>
                </c:pt>
                <c:pt idx="3418">
                  <c:v>12/9/14 13:09</c:v>
                </c:pt>
                <c:pt idx="3419">
                  <c:v>12/9/14 13:09</c:v>
                </c:pt>
                <c:pt idx="3420">
                  <c:v>12/9/14 13:09</c:v>
                </c:pt>
                <c:pt idx="3421">
                  <c:v>12/9/14 13:09</c:v>
                </c:pt>
                <c:pt idx="3422">
                  <c:v>12/9/14 13:09</c:v>
                </c:pt>
                <c:pt idx="3423">
                  <c:v>12/9/14 13:09</c:v>
                </c:pt>
                <c:pt idx="3424">
                  <c:v>12/9/14 13:09</c:v>
                </c:pt>
                <c:pt idx="3425">
                  <c:v>12/9/14 13:09</c:v>
                </c:pt>
                <c:pt idx="3426">
                  <c:v>12/9/14 13:10</c:v>
                </c:pt>
                <c:pt idx="3427">
                  <c:v>12/9/14 13:10</c:v>
                </c:pt>
                <c:pt idx="3428">
                  <c:v>12/9/14 13:10</c:v>
                </c:pt>
                <c:pt idx="3429">
                  <c:v>12/9/14 13:10</c:v>
                </c:pt>
                <c:pt idx="3430">
                  <c:v>12/9/14 13:10</c:v>
                </c:pt>
                <c:pt idx="3431">
                  <c:v>12/9/14 13:10</c:v>
                </c:pt>
                <c:pt idx="3432">
                  <c:v>12/9/14 13:10</c:v>
                </c:pt>
                <c:pt idx="3433">
                  <c:v>12/9/14 13:10</c:v>
                </c:pt>
                <c:pt idx="3434">
                  <c:v>12/9/14 13:10</c:v>
                </c:pt>
                <c:pt idx="3435">
                  <c:v>12/9/14 13:10</c:v>
                </c:pt>
                <c:pt idx="3436">
                  <c:v>12/9/14 13:10</c:v>
                </c:pt>
                <c:pt idx="3437">
                  <c:v>12/9/14 13:10</c:v>
                </c:pt>
                <c:pt idx="3438">
                  <c:v>12/9/14 13:10</c:v>
                </c:pt>
                <c:pt idx="3439">
                  <c:v>12/9/14 13:11</c:v>
                </c:pt>
                <c:pt idx="3440">
                  <c:v>12/9/14 13:11</c:v>
                </c:pt>
                <c:pt idx="3441">
                  <c:v>12/9/14 13:11</c:v>
                </c:pt>
                <c:pt idx="3442">
                  <c:v>12/9/14 13:11</c:v>
                </c:pt>
                <c:pt idx="3443">
                  <c:v>12/9/14 13:11</c:v>
                </c:pt>
                <c:pt idx="3444">
                  <c:v>12/9/14 13:11</c:v>
                </c:pt>
                <c:pt idx="3445">
                  <c:v>12/9/14 13:11</c:v>
                </c:pt>
                <c:pt idx="3446">
                  <c:v>12/9/14 13:11</c:v>
                </c:pt>
                <c:pt idx="3447">
                  <c:v>12/9/14 13:11</c:v>
                </c:pt>
                <c:pt idx="3448">
                  <c:v>12/9/14 13:11</c:v>
                </c:pt>
                <c:pt idx="3449">
                  <c:v>12/9/14 13:11</c:v>
                </c:pt>
                <c:pt idx="3450">
                  <c:v>12/9/14 13:11</c:v>
                </c:pt>
                <c:pt idx="3451">
                  <c:v>12/9/14 13:11</c:v>
                </c:pt>
                <c:pt idx="3452">
                  <c:v>12/9/14 13:11</c:v>
                </c:pt>
                <c:pt idx="3453">
                  <c:v>12/9/14 13:11</c:v>
                </c:pt>
                <c:pt idx="3454">
                  <c:v>12/9/14 13:11</c:v>
                </c:pt>
                <c:pt idx="3455">
                  <c:v>12/9/14 13:11</c:v>
                </c:pt>
                <c:pt idx="3456">
                  <c:v>12/9/14 13:11</c:v>
                </c:pt>
                <c:pt idx="3457">
                  <c:v>12/9/14 13:11</c:v>
                </c:pt>
                <c:pt idx="3458">
                  <c:v>12/9/14 13:11</c:v>
                </c:pt>
                <c:pt idx="3459">
                  <c:v>12/9/14 13:11</c:v>
                </c:pt>
                <c:pt idx="3460">
                  <c:v>12/9/14 13:11</c:v>
                </c:pt>
                <c:pt idx="3461">
                  <c:v>12/9/14 13:11</c:v>
                </c:pt>
                <c:pt idx="3462">
                  <c:v>12/9/14 13:11</c:v>
                </c:pt>
                <c:pt idx="3463">
                  <c:v>12/9/14 13:11</c:v>
                </c:pt>
                <c:pt idx="3464">
                  <c:v>12/9/14 13:12</c:v>
                </c:pt>
                <c:pt idx="3465">
                  <c:v>12/9/14 13:12</c:v>
                </c:pt>
                <c:pt idx="3466">
                  <c:v>12/9/14 13:12</c:v>
                </c:pt>
                <c:pt idx="3467">
                  <c:v>12/9/14 13:12</c:v>
                </c:pt>
                <c:pt idx="3468">
                  <c:v>12/9/14 13:12</c:v>
                </c:pt>
                <c:pt idx="3469">
                  <c:v>12/9/14 13:12</c:v>
                </c:pt>
                <c:pt idx="3470">
                  <c:v>12/9/14 13:13</c:v>
                </c:pt>
                <c:pt idx="3471">
                  <c:v>12/9/14 13:13</c:v>
                </c:pt>
                <c:pt idx="3472">
                  <c:v>12/9/14 13:13</c:v>
                </c:pt>
                <c:pt idx="3473">
                  <c:v>12/9/14 13:13</c:v>
                </c:pt>
                <c:pt idx="3474">
                  <c:v>12/9/14 13:14</c:v>
                </c:pt>
                <c:pt idx="3475">
                  <c:v>12/9/14 13:14</c:v>
                </c:pt>
                <c:pt idx="3476">
                  <c:v>12/9/14 13:14</c:v>
                </c:pt>
                <c:pt idx="3477">
                  <c:v>12/9/14 13:14</c:v>
                </c:pt>
                <c:pt idx="3478">
                  <c:v>12/9/14 13:14</c:v>
                </c:pt>
                <c:pt idx="3479">
                  <c:v>12/9/14 13:15</c:v>
                </c:pt>
                <c:pt idx="3480">
                  <c:v>12/9/14 13:15</c:v>
                </c:pt>
                <c:pt idx="3481">
                  <c:v>12/9/14 13:15</c:v>
                </c:pt>
                <c:pt idx="3482">
                  <c:v>12/9/14 13:15</c:v>
                </c:pt>
                <c:pt idx="3483">
                  <c:v>12/9/14 13:15</c:v>
                </c:pt>
                <c:pt idx="3484">
                  <c:v>12/9/14 13:15</c:v>
                </c:pt>
                <c:pt idx="3485">
                  <c:v>12/9/14 13:15</c:v>
                </c:pt>
                <c:pt idx="3486">
                  <c:v>12/9/14 13:15</c:v>
                </c:pt>
                <c:pt idx="3487">
                  <c:v>12/9/14 13:15</c:v>
                </c:pt>
                <c:pt idx="3488">
                  <c:v>12/9/14 13:15</c:v>
                </c:pt>
                <c:pt idx="3489">
                  <c:v>12/9/14 13:15</c:v>
                </c:pt>
                <c:pt idx="3490">
                  <c:v>12/9/14 13:15</c:v>
                </c:pt>
                <c:pt idx="3491">
                  <c:v>12/9/14 13:15</c:v>
                </c:pt>
                <c:pt idx="3492">
                  <c:v>12/9/14 13:16</c:v>
                </c:pt>
                <c:pt idx="3493">
                  <c:v>12/9/14 13:16</c:v>
                </c:pt>
                <c:pt idx="3494">
                  <c:v>12/9/14 13:16</c:v>
                </c:pt>
                <c:pt idx="3495">
                  <c:v>12/9/14 13:16</c:v>
                </c:pt>
                <c:pt idx="3496">
                  <c:v>12/9/14 13:16</c:v>
                </c:pt>
                <c:pt idx="3497">
                  <c:v>12/9/14 13:16</c:v>
                </c:pt>
                <c:pt idx="3498">
                  <c:v>12/9/14 13:16</c:v>
                </c:pt>
                <c:pt idx="3499">
                  <c:v>12/9/14 13:16</c:v>
                </c:pt>
                <c:pt idx="3500">
                  <c:v>12/9/14 13:16</c:v>
                </c:pt>
                <c:pt idx="3501">
                  <c:v>12/9/14 13:16</c:v>
                </c:pt>
                <c:pt idx="3502">
                  <c:v>12/9/14 13:16</c:v>
                </c:pt>
                <c:pt idx="3503">
                  <c:v>12/9/14 13:17</c:v>
                </c:pt>
                <c:pt idx="3504">
                  <c:v>12/9/14 13:17</c:v>
                </c:pt>
                <c:pt idx="3505">
                  <c:v>12/9/14 13:18</c:v>
                </c:pt>
                <c:pt idx="3506">
                  <c:v>12/9/14 13:18</c:v>
                </c:pt>
                <c:pt idx="3507">
                  <c:v>12/9/14 13:18</c:v>
                </c:pt>
                <c:pt idx="3508">
                  <c:v>12/9/14 13:18</c:v>
                </c:pt>
                <c:pt idx="3509">
                  <c:v>12/9/14 13:18</c:v>
                </c:pt>
                <c:pt idx="3510">
                  <c:v>12/9/14 13:18</c:v>
                </c:pt>
                <c:pt idx="3511">
                  <c:v>12/9/14 13:18</c:v>
                </c:pt>
                <c:pt idx="3512">
                  <c:v>12/9/14 13:18</c:v>
                </c:pt>
                <c:pt idx="3513">
                  <c:v>12/9/14 13:18</c:v>
                </c:pt>
                <c:pt idx="3514">
                  <c:v>12/9/14 13:18</c:v>
                </c:pt>
                <c:pt idx="3515">
                  <c:v>12/9/14 13:19</c:v>
                </c:pt>
                <c:pt idx="3516">
                  <c:v>12/9/14 13:19</c:v>
                </c:pt>
                <c:pt idx="3517">
                  <c:v>12/9/14 13:20</c:v>
                </c:pt>
                <c:pt idx="3518">
                  <c:v>12/9/14 13:20</c:v>
                </c:pt>
                <c:pt idx="3519">
                  <c:v>12/9/14 13:21</c:v>
                </c:pt>
                <c:pt idx="3520">
                  <c:v>12/9/14 13:22</c:v>
                </c:pt>
                <c:pt idx="3521">
                  <c:v>12/9/14 13:22</c:v>
                </c:pt>
                <c:pt idx="3522">
                  <c:v>12/9/14 13:22</c:v>
                </c:pt>
                <c:pt idx="3523">
                  <c:v>12/9/14 13:22</c:v>
                </c:pt>
                <c:pt idx="3524">
                  <c:v>12/9/14 13:22</c:v>
                </c:pt>
                <c:pt idx="3525">
                  <c:v>12/9/14 13:22</c:v>
                </c:pt>
                <c:pt idx="3526">
                  <c:v>12/9/14 13:22</c:v>
                </c:pt>
                <c:pt idx="3527">
                  <c:v>12/9/14 13:22</c:v>
                </c:pt>
                <c:pt idx="3528">
                  <c:v>12/9/14 13:22</c:v>
                </c:pt>
                <c:pt idx="3529">
                  <c:v>12/9/14 13:22</c:v>
                </c:pt>
                <c:pt idx="3530">
                  <c:v>12/9/14 13:22</c:v>
                </c:pt>
                <c:pt idx="3531">
                  <c:v>12/9/14 13:22</c:v>
                </c:pt>
                <c:pt idx="3532">
                  <c:v>12/9/14 13:22</c:v>
                </c:pt>
                <c:pt idx="3533">
                  <c:v>12/9/14 13:22</c:v>
                </c:pt>
                <c:pt idx="3534">
                  <c:v>12/9/14 13:22</c:v>
                </c:pt>
                <c:pt idx="3535">
                  <c:v>12/9/14 13:22</c:v>
                </c:pt>
                <c:pt idx="3536">
                  <c:v>12/9/14 13:22</c:v>
                </c:pt>
                <c:pt idx="3537">
                  <c:v>12/9/14 13:23</c:v>
                </c:pt>
                <c:pt idx="3538">
                  <c:v>12/9/14 13:23</c:v>
                </c:pt>
                <c:pt idx="3539">
                  <c:v>12/9/14 13:23</c:v>
                </c:pt>
                <c:pt idx="3540">
                  <c:v>12/9/14 13:24</c:v>
                </c:pt>
                <c:pt idx="3541">
                  <c:v>12/9/14 13:24</c:v>
                </c:pt>
                <c:pt idx="3542">
                  <c:v>12/9/14 13:24</c:v>
                </c:pt>
                <c:pt idx="3543">
                  <c:v>12/9/14 13:24</c:v>
                </c:pt>
                <c:pt idx="3544">
                  <c:v>12/9/14 13:24</c:v>
                </c:pt>
                <c:pt idx="3545">
                  <c:v>12/9/14 13:24</c:v>
                </c:pt>
                <c:pt idx="3546">
                  <c:v>12/9/14 13:24</c:v>
                </c:pt>
                <c:pt idx="3547">
                  <c:v>12/9/14 13:24</c:v>
                </c:pt>
                <c:pt idx="3548">
                  <c:v>12/9/14 13:24</c:v>
                </c:pt>
                <c:pt idx="3549">
                  <c:v>12/9/14 13:24</c:v>
                </c:pt>
                <c:pt idx="3550">
                  <c:v>12/9/14 13:24</c:v>
                </c:pt>
                <c:pt idx="3551">
                  <c:v>12/9/14 13:25</c:v>
                </c:pt>
                <c:pt idx="3552">
                  <c:v>12/9/14 13:25</c:v>
                </c:pt>
                <c:pt idx="3553">
                  <c:v>12/9/14 13:25</c:v>
                </c:pt>
                <c:pt idx="3554">
                  <c:v>12/9/14 13:25</c:v>
                </c:pt>
                <c:pt idx="3555">
                  <c:v>12/9/14 13:25</c:v>
                </c:pt>
                <c:pt idx="3556">
                  <c:v>12/9/14 13:25</c:v>
                </c:pt>
                <c:pt idx="3557">
                  <c:v>12/9/14 13:25</c:v>
                </c:pt>
                <c:pt idx="3558">
                  <c:v>12/9/14 13:25</c:v>
                </c:pt>
                <c:pt idx="3559">
                  <c:v>12/9/14 13:25</c:v>
                </c:pt>
                <c:pt idx="3560">
                  <c:v>12/9/14 13:25</c:v>
                </c:pt>
                <c:pt idx="3561">
                  <c:v>12/9/14 13:25</c:v>
                </c:pt>
                <c:pt idx="3562">
                  <c:v>12/9/14 13:25</c:v>
                </c:pt>
                <c:pt idx="3563">
                  <c:v>12/9/14 13:26</c:v>
                </c:pt>
                <c:pt idx="3564">
                  <c:v>12/9/14 13:26</c:v>
                </c:pt>
                <c:pt idx="3565">
                  <c:v>12/9/14 13:26</c:v>
                </c:pt>
                <c:pt idx="3566">
                  <c:v>12/9/14 13:26</c:v>
                </c:pt>
                <c:pt idx="3567">
                  <c:v>12/9/14 13:27</c:v>
                </c:pt>
                <c:pt idx="3568">
                  <c:v>12/9/14 13:27</c:v>
                </c:pt>
                <c:pt idx="3569">
                  <c:v>12/9/14 13:27</c:v>
                </c:pt>
                <c:pt idx="3570">
                  <c:v>12/9/14 13:27</c:v>
                </c:pt>
                <c:pt idx="3571">
                  <c:v>12/9/14 13:27</c:v>
                </c:pt>
                <c:pt idx="3572">
                  <c:v>12/9/14 13:27</c:v>
                </c:pt>
                <c:pt idx="3573">
                  <c:v>12/9/14 13:27</c:v>
                </c:pt>
                <c:pt idx="3574">
                  <c:v>12/9/14 13:27</c:v>
                </c:pt>
                <c:pt idx="3575">
                  <c:v>12/9/14 13:27</c:v>
                </c:pt>
                <c:pt idx="3576">
                  <c:v>12/9/14 13:27</c:v>
                </c:pt>
                <c:pt idx="3577">
                  <c:v>12/9/14 13:27</c:v>
                </c:pt>
                <c:pt idx="3578">
                  <c:v>12/9/14 13:27</c:v>
                </c:pt>
                <c:pt idx="3579">
                  <c:v>12/9/14 13:28</c:v>
                </c:pt>
                <c:pt idx="3580">
                  <c:v>12/9/14 13:28</c:v>
                </c:pt>
                <c:pt idx="3581">
                  <c:v>12/9/14 13:29</c:v>
                </c:pt>
                <c:pt idx="3582">
                  <c:v>12/9/14 13:29</c:v>
                </c:pt>
                <c:pt idx="3583">
                  <c:v>12/9/14 13:29</c:v>
                </c:pt>
                <c:pt idx="3584">
                  <c:v>12/9/14 13:30</c:v>
                </c:pt>
                <c:pt idx="3585">
                  <c:v>12/9/14 13:30</c:v>
                </c:pt>
                <c:pt idx="3586">
                  <c:v>12/9/14 13:30</c:v>
                </c:pt>
                <c:pt idx="3587">
                  <c:v>12/9/14 13:30</c:v>
                </c:pt>
                <c:pt idx="3588">
                  <c:v>12/9/14 13:30</c:v>
                </c:pt>
                <c:pt idx="3589">
                  <c:v>12/9/14 13:30</c:v>
                </c:pt>
                <c:pt idx="3590">
                  <c:v>12/9/14 13:31</c:v>
                </c:pt>
                <c:pt idx="3591">
                  <c:v>12/9/14 13:31</c:v>
                </c:pt>
                <c:pt idx="3592">
                  <c:v>12/9/14 13:31</c:v>
                </c:pt>
                <c:pt idx="3593">
                  <c:v>12/9/14 13:31</c:v>
                </c:pt>
                <c:pt idx="3594">
                  <c:v>12/9/14 13:31</c:v>
                </c:pt>
                <c:pt idx="3595">
                  <c:v>12/9/14 13:31</c:v>
                </c:pt>
                <c:pt idx="3596">
                  <c:v>12/9/14 13:31</c:v>
                </c:pt>
                <c:pt idx="3597">
                  <c:v>12/9/14 13:31</c:v>
                </c:pt>
                <c:pt idx="3598">
                  <c:v>12/9/14 13:31</c:v>
                </c:pt>
                <c:pt idx="3599">
                  <c:v>12/9/14 13:31</c:v>
                </c:pt>
                <c:pt idx="3600">
                  <c:v>12/9/14 13:31</c:v>
                </c:pt>
                <c:pt idx="3601">
                  <c:v>12/9/14 13:31</c:v>
                </c:pt>
                <c:pt idx="3602">
                  <c:v>12/9/14 13:31</c:v>
                </c:pt>
                <c:pt idx="3603">
                  <c:v>12/9/14 13:31</c:v>
                </c:pt>
                <c:pt idx="3604">
                  <c:v>12/9/14 13:31</c:v>
                </c:pt>
                <c:pt idx="3605">
                  <c:v>12/9/14 13:32</c:v>
                </c:pt>
                <c:pt idx="3606">
                  <c:v>12/9/14 13:32</c:v>
                </c:pt>
                <c:pt idx="3607">
                  <c:v>12/9/14 13:32</c:v>
                </c:pt>
                <c:pt idx="3608">
                  <c:v>12/9/14 13:32</c:v>
                </c:pt>
                <c:pt idx="3609">
                  <c:v>12/9/14 13:32</c:v>
                </c:pt>
                <c:pt idx="3610">
                  <c:v>12/9/14 13:32</c:v>
                </c:pt>
                <c:pt idx="3611">
                  <c:v>12/9/14 13:32</c:v>
                </c:pt>
                <c:pt idx="3612">
                  <c:v>12/9/14 13:32</c:v>
                </c:pt>
                <c:pt idx="3613">
                  <c:v>12/9/14 13:32</c:v>
                </c:pt>
                <c:pt idx="3614">
                  <c:v>12/9/14 13:32</c:v>
                </c:pt>
                <c:pt idx="3615">
                  <c:v>12/9/14 13:32</c:v>
                </c:pt>
                <c:pt idx="3616">
                  <c:v>12/9/14 13:32</c:v>
                </c:pt>
                <c:pt idx="3617">
                  <c:v>12/9/14 13:32</c:v>
                </c:pt>
                <c:pt idx="3618">
                  <c:v>12/9/14 13:32</c:v>
                </c:pt>
                <c:pt idx="3619">
                  <c:v>12/9/14 13:32</c:v>
                </c:pt>
                <c:pt idx="3620">
                  <c:v>12/9/14 13:32</c:v>
                </c:pt>
                <c:pt idx="3621">
                  <c:v>12/9/14 13:32</c:v>
                </c:pt>
                <c:pt idx="3622">
                  <c:v>12/9/14 13:32</c:v>
                </c:pt>
                <c:pt idx="3623">
                  <c:v>12/9/14 13:32</c:v>
                </c:pt>
                <c:pt idx="3624">
                  <c:v>12/9/14 13:32</c:v>
                </c:pt>
                <c:pt idx="3625">
                  <c:v>12/9/14 13:33</c:v>
                </c:pt>
                <c:pt idx="3626">
                  <c:v>12/9/14 13:33</c:v>
                </c:pt>
                <c:pt idx="3627">
                  <c:v>12/9/14 13:33</c:v>
                </c:pt>
                <c:pt idx="3628">
                  <c:v>12/9/14 13:33</c:v>
                </c:pt>
                <c:pt idx="3629">
                  <c:v>12/9/14 13:33</c:v>
                </c:pt>
                <c:pt idx="3630">
                  <c:v>12/9/14 13:33</c:v>
                </c:pt>
                <c:pt idx="3631">
                  <c:v>12/9/14 13:33</c:v>
                </c:pt>
                <c:pt idx="3632">
                  <c:v>12/9/14 13:33</c:v>
                </c:pt>
                <c:pt idx="3633">
                  <c:v>12/9/14 13:33</c:v>
                </c:pt>
                <c:pt idx="3634">
                  <c:v>12/9/14 13:33</c:v>
                </c:pt>
                <c:pt idx="3635">
                  <c:v>12/9/14 13:33</c:v>
                </c:pt>
                <c:pt idx="3636">
                  <c:v>12/9/14 13:33</c:v>
                </c:pt>
                <c:pt idx="3637">
                  <c:v>12/9/14 13:33</c:v>
                </c:pt>
                <c:pt idx="3638">
                  <c:v>12/9/14 13:33</c:v>
                </c:pt>
                <c:pt idx="3639">
                  <c:v>12/9/14 13:34</c:v>
                </c:pt>
                <c:pt idx="3640">
                  <c:v>12/9/14 13:34</c:v>
                </c:pt>
                <c:pt idx="3641">
                  <c:v>12/9/14 13:34</c:v>
                </c:pt>
                <c:pt idx="3642">
                  <c:v>12/9/14 13:34</c:v>
                </c:pt>
                <c:pt idx="3643">
                  <c:v>12/9/14 13:34</c:v>
                </c:pt>
                <c:pt idx="3644">
                  <c:v>12/9/14 13:34</c:v>
                </c:pt>
                <c:pt idx="3645">
                  <c:v>12/9/14 13:34</c:v>
                </c:pt>
                <c:pt idx="3646">
                  <c:v>12/9/14 13:34</c:v>
                </c:pt>
                <c:pt idx="3647">
                  <c:v>12/9/14 13:34</c:v>
                </c:pt>
                <c:pt idx="3648">
                  <c:v>12/9/14 13:35</c:v>
                </c:pt>
                <c:pt idx="3649">
                  <c:v>12/9/14 13:35</c:v>
                </c:pt>
                <c:pt idx="3650">
                  <c:v>12/9/14 13:35</c:v>
                </c:pt>
                <c:pt idx="3651">
                  <c:v>12/9/14 13:35</c:v>
                </c:pt>
                <c:pt idx="3652">
                  <c:v>12/9/14 13:35</c:v>
                </c:pt>
                <c:pt idx="3653">
                  <c:v>12/9/14 13:35</c:v>
                </c:pt>
                <c:pt idx="3654">
                  <c:v>12/9/14 13:35</c:v>
                </c:pt>
                <c:pt idx="3655">
                  <c:v>12/9/14 13:35</c:v>
                </c:pt>
                <c:pt idx="3656">
                  <c:v>12/9/14 13:35</c:v>
                </c:pt>
                <c:pt idx="3657">
                  <c:v>12/9/14 13:35</c:v>
                </c:pt>
                <c:pt idx="3658">
                  <c:v>12/9/14 13:35</c:v>
                </c:pt>
                <c:pt idx="3659">
                  <c:v>12/9/14 13:35</c:v>
                </c:pt>
                <c:pt idx="3660">
                  <c:v>12/9/14 13:35</c:v>
                </c:pt>
                <c:pt idx="3661">
                  <c:v>12/9/14 13:35</c:v>
                </c:pt>
                <c:pt idx="3662">
                  <c:v>12/9/14 13:35</c:v>
                </c:pt>
                <c:pt idx="3663">
                  <c:v>12/9/14 13:35</c:v>
                </c:pt>
                <c:pt idx="3664">
                  <c:v>12/9/14 13:35</c:v>
                </c:pt>
                <c:pt idx="3665">
                  <c:v>12/9/14 13:35</c:v>
                </c:pt>
                <c:pt idx="3666">
                  <c:v>12/9/14 13:36</c:v>
                </c:pt>
                <c:pt idx="3667">
                  <c:v>12/9/14 13:36</c:v>
                </c:pt>
                <c:pt idx="3668">
                  <c:v>12/9/14 13:36</c:v>
                </c:pt>
                <c:pt idx="3669">
                  <c:v>12/9/14 13:36</c:v>
                </c:pt>
                <c:pt idx="3670">
                  <c:v>12/9/14 13:36</c:v>
                </c:pt>
                <c:pt idx="3671">
                  <c:v>12/9/14 13:36</c:v>
                </c:pt>
                <c:pt idx="3672">
                  <c:v>12/9/14 13:36</c:v>
                </c:pt>
                <c:pt idx="3673">
                  <c:v>12/9/14 13:36</c:v>
                </c:pt>
                <c:pt idx="3674">
                  <c:v>12/9/14 13:36</c:v>
                </c:pt>
                <c:pt idx="3675">
                  <c:v>12/9/14 13:36</c:v>
                </c:pt>
                <c:pt idx="3676">
                  <c:v>12/9/14 13:36</c:v>
                </c:pt>
                <c:pt idx="3677">
                  <c:v>12/9/14 13:36</c:v>
                </c:pt>
                <c:pt idx="3678">
                  <c:v>12/9/14 13:36</c:v>
                </c:pt>
                <c:pt idx="3679">
                  <c:v>12/9/14 13:36</c:v>
                </c:pt>
                <c:pt idx="3680">
                  <c:v>12/9/14 13:36</c:v>
                </c:pt>
                <c:pt idx="3681">
                  <c:v>12/9/14 13:36</c:v>
                </c:pt>
                <c:pt idx="3682">
                  <c:v>12/9/14 13:36</c:v>
                </c:pt>
                <c:pt idx="3683">
                  <c:v>12/9/14 13:36</c:v>
                </c:pt>
                <c:pt idx="3684">
                  <c:v>12/9/14 13:36</c:v>
                </c:pt>
                <c:pt idx="3685">
                  <c:v>12/9/14 13:36</c:v>
                </c:pt>
                <c:pt idx="3686">
                  <c:v>12/9/14 13:36</c:v>
                </c:pt>
                <c:pt idx="3687">
                  <c:v>12/9/14 13:36</c:v>
                </c:pt>
                <c:pt idx="3688">
                  <c:v>12/9/14 13:37</c:v>
                </c:pt>
                <c:pt idx="3689">
                  <c:v>12/9/14 13:37</c:v>
                </c:pt>
                <c:pt idx="3690">
                  <c:v>12/9/14 13:37</c:v>
                </c:pt>
                <c:pt idx="3691">
                  <c:v>12/9/14 13:37</c:v>
                </c:pt>
                <c:pt idx="3692">
                  <c:v>12/9/14 13:37</c:v>
                </c:pt>
                <c:pt idx="3693">
                  <c:v>12/9/14 13:37</c:v>
                </c:pt>
                <c:pt idx="3694">
                  <c:v>12/9/14 13:37</c:v>
                </c:pt>
                <c:pt idx="3695">
                  <c:v>12/9/14 13:37</c:v>
                </c:pt>
                <c:pt idx="3696">
                  <c:v>12/9/14 13:37</c:v>
                </c:pt>
                <c:pt idx="3697">
                  <c:v>12/9/14 13:37</c:v>
                </c:pt>
                <c:pt idx="3698">
                  <c:v>12/9/14 13:38</c:v>
                </c:pt>
                <c:pt idx="3699">
                  <c:v>12/9/14 13:38</c:v>
                </c:pt>
                <c:pt idx="3700">
                  <c:v>12/9/14 13:38</c:v>
                </c:pt>
                <c:pt idx="3701">
                  <c:v>12/9/14 13:38</c:v>
                </c:pt>
                <c:pt idx="3702">
                  <c:v>12/9/14 13:38</c:v>
                </c:pt>
                <c:pt idx="3703">
                  <c:v>12/9/14 13:39</c:v>
                </c:pt>
                <c:pt idx="3704">
                  <c:v>12/9/14 13:39</c:v>
                </c:pt>
                <c:pt idx="3705">
                  <c:v>12/9/14 13:39</c:v>
                </c:pt>
                <c:pt idx="3706">
                  <c:v>12/9/14 13:39</c:v>
                </c:pt>
                <c:pt idx="3707">
                  <c:v>12/9/14 13:39</c:v>
                </c:pt>
                <c:pt idx="3708">
                  <c:v>12/9/14 13:39</c:v>
                </c:pt>
                <c:pt idx="3709">
                  <c:v>12/9/14 13:39</c:v>
                </c:pt>
                <c:pt idx="3710">
                  <c:v>12/9/14 13:39</c:v>
                </c:pt>
                <c:pt idx="3711">
                  <c:v>12/9/14 13:39</c:v>
                </c:pt>
                <c:pt idx="3712">
                  <c:v>12/9/14 13:39</c:v>
                </c:pt>
                <c:pt idx="3713">
                  <c:v>12/9/14 13:39</c:v>
                </c:pt>
                <c:pt idx="3714">
                  <c:v>12/9/14 13:39</c:v>
                </c:pt>
                <c:pt idx="3715">
                  <c:v>12/9/14 13:39</c:v>
                </c:pt>
                <c:pt idx="3716">
                  <c:v>12/9/14 13:40</c:v>
                </c:pt>
                <c:pt idx="3717">
                  <c:v>12/9/14 13:40</c:v>
                </c:pt>
                <c:pt idx="3718">
                  <c:v>12/9/14 13:40</c:v>
                </c:pt>
                <c:pt idx="3719">
                  <c:v>12/9/14 13:40</c:v>
                </c:pt>
                <c:pt idx="3720">
                  <c:v>12/9/14 13:40</c:v>
                </c:pt>
                <c:pt idx="3721">
                  <c:v>12/9/14 13:40</c:v>
                </c:pt>
                <c:pt idx="3722">
                  <c:v>12/9/14 13:40</c:v>
                </c:pt>
                <c:pt idx="3723">
                  <c:v>12/9/14 13:40</c:v>
                </c:pt>
                <c:pt idx="3724">
                  <c:v>12/9/14 13:40</c:v>
                </c:pt>
                <c:pt idx="3725">
                  <c:v>12/9/14 13:40</c:v>
                </c:pt>
                <c:pt idx="3726">
                  <c:v>12/9/14 13:40</c:v>
                </c:pt>
                <c:pt idx="3727">
                  <c:v>12/9/14 13:41</c:v>
                </c:pt>
                <c:pt idx="3728">
                  <c:v>12/9/14 13:41</c:v>
                </c:pt>
                <c:pt idx="3729">
                  <c:v>12/9/14 13:41</c:v>
                </c:pt>
                <c:pt idx="3730">
                  <c:v>12/9/14 13:41</c:v>
                </c:pt>
                <c:pt idx="3731">
                  <c:v>12/9/14 13:41</c:v>
                </c:pt>
                <c:pt idx="3732">
                  <c:v>12/9/14 13:41</c:v>
                </c:pt>
                <c:pt idx="3733">
                  <c:v>12/9/14 13:41</c:v>
                </c:pt>
                <c:pt idx="3734">
                  <c:v>12/9/14 13:41</c:v>
                </c:pt>
                <c:pt idx="3735">
                  <c:v>12/9/14 13:41</c:v>
                </c:pt>
                <c:pt idx="3736">
                  <c:v>12/9/14 13:41</c:v>
                </c:pt>
                <c:pt idx="3737">
                  <c:v>12/9/14 13:41</c:v>
                </c:pt>
                <c:pt idx="3738">
                  <c:v>12/9/14 13:41</c:v>
                </c:pt>
                <c:pt idx="3739">
                  <c:v>12/9/14 13:41</c:v>
                </c:pt>
                <c:pt idx="3740">
                  <c:v>12/9/14 13:41</c:v>
                </c:pt>
                <c:pt idx="3741">
                  <c:v>12/9/14 13:41</c:v>
                </c:pt>
                <c:pt idx="3742">
                  <c:v>12/9/14 13:42</c:v>
                </c:pt>
                <c:pt idx="3743">
                  <c:v>12/9/14 13:42</c:v>
                </c:pt>
                <c:pt idx="3744">
                  <c:v>12/9/14 13:42</c:v>
                </c:pt>
                <c:pt idx="3745">
                  <c:v>12/9/14 13:42</c:v>
                </c:pt>
                <c:pt idx="3746">
                  <c:v>12/9/14 13:42</c:v>
                </c:pt>
                <c:pt idx="3747">
                  <c:v>12/9/14 13:42</c:v>
                </c:pt>
                <c:pt idx="3748">
                  <c:v>12/9/14 13:42</c:v>
                </c:pt>
                <c:pt idx="3749">
                  <c:v>12/9/14 13:42</c:v>
                </c:pt>
                <c:pt idx="3750">
                  <c:v>12/9/14 13:42</c:v>
                </c:pt>
                <c:pt idx="3751">
                  <c:v>12/9/14 13:43</c:v>
                </c:pt>
                <c:pt idx="3752">
                  <c:v>12/9/14 13:43</c:v>
                </c:pt>
                <c:pt idx="3753">
                  <c:v>12/9/14 13:44</c:v>
                </c:pt>
                <c:pt idx="3754">
                  <c:v>12/9/14 13:44</c:v>
                </c:pt>
                <c:pt idx="3755">
                  <c:v>12/9/14 13:44</c:v>
                </c:pt>
                <c:pt idx="3756">
                  <c:v>12/9/14 13:44</c:v>
                </c:pt>
                <c:pt idx="3757">
                  <c:v>12/9/14 13:44</c:v>
                </c:pt>
                <c:pt idx="3758">
                  <c:v>12/9/14 13:44</c:v>
                </c:pt>
                <c:pt idx="3759">
                  <c:v>12/9/14 13:44</c:v>
                </c:pt>
                <c:pt idx="3760">
                  <c:v>12/9/14 13:44</c:v>
                </c:pt>
                <c:pt idx="3761">
                  <c:v>12/9/14 13:44</c:v>
                </c:pt>
                <c:pt idx="3762">
                  <c:v>12/9/14 13:44</c:v>
                </c:pt>
                <c:pt idx="3763">
                  <c:v>12/9/14 13:44</c:v>
                </c:pt>
                <c:pt idx="3764">
                  <c:v>12/9/14 13:45</c:v>
                </c:pt>
                <c:pt idx="3765">
                  <c:v>12/9/14 13:45</c:v>
                </c:pt>
                <c:pt idx="3766">
                  <c:v>12/9/14 13:45</c:v>
                </c:pt>
                <c:pt idx="3767">
                  <c:v>12/9/14 13:45</c:v>
                </c:pt>
                <c:pt idx="3768">
                  <c:v>12/9/14 13:45</c:v>
                </c:pt>
                <c:pt idx="3769">
                  <c:v>12/9/14 13:45</c:v>
                </c:pt>
                <c:pt idx="3770">
                  <c:v>12/9/14 13:46</c:v>
                </c:pt>
                <c:pt idx="3771">
                  <c:v>12/9/14 13:47</c:v>
                </c:pt>
                <c:pt idx="3772">
                  <c:v>12/9/14 13:47</c:v>
                </c:pt>
                <c:pt idx="3773">
                  <c:v>12/9/14 13:47</c:v>
                </c:pt>
                <c:pt idx="3774">
                  <c:v>12/9/14 13:47</c:v>
                </c:pt>
                <c:pt idx="3775">
                  <c:v>12/9/14 13:47</c:v>
                </c:pt>
                <c:pt idx="3776">
                  <c:v>12/9/14 13:47</c:v>
                </c:pt>
                <c:pt idx="3777">
                  <c:v>12/9/14 13:47</c:v>
                </c:pt>
                <c:pt idx="3778">
                  <c:v>12/9/14 13:48</c:v>
                </c:pt>
                <c:pt idx="3779">
                  <c:v>12/9/14 13:48</c:v>
                </c:pt>
                <c:pt idx="3780">
                  <c:v>12/9/14 13:48</c:v>
                </c:pt>
                <c:pt idx="3781">
                  <c:v>12/9/14 13:48</c:v>
                </c:pt>
                <c:pt idx="3782">
                  <c:v>12/9/14 13:49</c:v>
                </c:pt>
                <c:pt idx="3783">
                  <c:v>12/9/14 13:49</c:v>
                </c:pt>
                <c:pt idx="3784">
                  <c:v>12/9/14 13:49</c:v>
                </c:pt>
                <c:pt idx="3785">
                  <c:v>12/9/14 13:49</c:v>
                </c:pt>
                <c:pt idx="3786">
                  <c:v>12/9/14 13:49</c:v>
                </c:pt>
                <c:pt idx="3787">
                  <c:v>12/9/14 13:49</c:v>
                </c:pt>
                <c:pt idx="3788">
                  <c:v>12/9/14 13:49</c:v>
                </c:pt>
                <c:pt idx="3789">
                  <c:v>12/9/14 13:49</c:v>
                </c:pt>
                <c:pt idx="3790">
                  <c:v>12/9/14 13:49</c:v>
                </c:pt>
                <c:pt idx="3791">
                  <c:v>12/9/14 13:49</c:v>
                </c:pt>
                <c:pt idx="3792">
                  <c:v>12/9/14 13:49</c:v>
                </c:pt>
                <c:pt idx="3793">
                  <c:v>12/9/14 13:49</c:v>
                </c:pt>
                <c:pt idx="3794">
                  <c:v>12/9/14 13:49</c:v>
                </c:pt>
                <c:pt idx="3795">
                  <c:v>12/9/14 13:49</c:v>
                </c:pt>
                <c:pt idx="3796">
                  <c:v>12/9/14 13:49</c:v>
                </c:pt>
                <c:pt idx="3797">
                  <c:v>12/9/14 13:49</c:v>
                </c:pt>
                <c:pt idx="3798">
                  <c:v>12/9/14 13:49</c:v>
                </c:pt>
                <c:pt idx="3799">
                  <c:v>12/9/14 13:49</c:v>
                </c:pt>
                <c:pt idx="3800">
                  <c:v>12/9/14 13:49</c:v>
                </c:pt>
                <c:pt idx="3801">
                  <c:v>12/9/14 13:49</c:v>
                </c:pt>
                <c:pt idx="3802">
                  <c:v>12/9/14 13:49</c:v>
                </c:pt>
                <c:pt idx="3803">
                  <c:v>12/9/14 13:50</c:v>
                </c:pt>
                <c:pt idx="3804">
                  <c:v>12/9/14 13:50</c:v>
                </c:pt>
                <c:pt idx="3805">
                  <c:v>12/9/14 13:50</c:v>
                </c:pt>
                <c:pt idx="3806">
                  <c:v>12/9/14 13:50</c:v>
                </c:pt>
                <c:pt idx="3807">
                  <c:v>12/9/14 13:50</c:v>
                </c:pt>
                <c:pt idx="3808">
                  <c:v>12/9/14 13:50</c:v>
                </c:pt>
                <c:pt idx="3809">
                  <c:v>12/9/14 13:50</c:v>
                </c:pt>
                <c:pt idx="3810">
                  <c:v>12/9/14 13:50</c:v>
                </c:pt>
                <c:pt idx="3811">
                  <c:v>12/9/14 13:50</c:v>
                </c:pt>
                <c:pt idx="3812">
                  <c:v>12/9/14 13:50</c:v>
                </c:pt>
                <c:pt idx="3813">
                  <c:v>12/9/14 13:50</c:v>
                </c:pt>
                <c:pt idx="3814">
                  <c:v>12/9/14 13:50</c:v>
                </c:pt>
                <c:pt idx="3815">
                  <c:v>12/9/14 13:50</c:v>
                </c:pt>
                <c:pt idx="3816">
                  <c:v>12/9/14 13:50</c:v>
                </c:pt>
                <c:pt idx="3817">
                  <c:v>12/9/14 13:50</c:v>
                </c:pt>
                <c:pt idx="3818">
                  <c:v>12/9/14 13:50</c:v>
                </c:pt>
                <c:pt idx="3819">
                  <c:v>12/9/14 13:50</c:v>
                </c:pt>
                <c:pt idx="3820">
                  <c:v>12/9/14 13:50</c:v>
                </c:pt>
                <c:pt idx="3821">
                  <c:v>12/9/14 13:50</c:v>
                </c:pt>
                <c:pt idx="3822">
                  <c:v>12/9/14 13:50</c:v>
                </c:pt>
                <c:pt idx="3823">
                  <c:v>12/9/14 13:51</c:v>
                </c:pt>
                <c:pt idx="3824">
                  <c:v>12/9/14 13:51</c:v>
                </c:pt>
                <c:pt idx="3825">
                  <c:v>12/9/14 13:51</c:v>
                </c:pt>
                <c:pt idx="3826">
                  <c:v>12/9/14 13:51</c:v>
                </c:pt>
                <c:pt idx="3827">
                  <c:v>12/9/14 13:51</c:v>
                </c:pt>
                <c:pt idx="3828">
                  <c:v>12/9/14 13:51</c:v>
                </c:pt>
                <c:pt idx="3829">
                  <c:v>12/9/14 13:51</c:v>
                </c:pt>
                <c:pt idx="3830">
                  <c:v>12/9/14 13:51</c:v>
                </c:pt>
                <c:pt idx="3831">
                  <c:v>12/9/14 13:51</c:v>
                </c:pt>
                <c:pt idx="3832">
                  <c:v>12/9/14 13:51</c:v>
                </c:pt>
                <c:pt idx="3833">
                  <c:v>12/9/14 13:51</c:v>
                </c:pt>
                <c:pt idx="3834">
                  <c:v>12/9/14 13:51</c:v>
                </c:pt>
                <c:pt idx="3835">
                  <c:v>12/9/14 13:51</c:v>
                </c:pt>
                <c:pt idx="3836">
                  <c:v>12/9/14 13:51</c:v>
                </c:pt>
                <c:pt idx="3837">
                  <c:v>12/9/14 13:51</c:v>
                </c:pt>
                <c:pt idx="3838">
                  <c:v>12/9/14 13:51</c:v>
                </c:pt>
                <c:pt idx="3839">
                  <c:v>12/9/14 13:51</c:v>
                </c:pt>
                <c:pt idx="3840">
                  <c:v>12/9/14 13:52</c:v>
                </c:pt>
                <c:pt idx="3841">
                  <c:v>12/9/14 13:52</c:v>
                </c:pt>
                <c:pt idx="3842">
                  <c:v>12/9/14 13:52</c:v>
                </c:pt>
                <c:pt idx="3843">
                  <c:v>12/9/14 13:52</c:v>
                </c:pt>
                <c:pt idx="3844">
                  <c:v>12/9/14 13:52</c:v>
                </c:pt>
                <c:pt idx="3845">
                  <c:v>12/9/14 13:52</c:v>
                </c:pt>
                <c:pt idx="3846">
                  <c:v>12/9/14 13:52</c:v>
                </c:pt>
                <c:pt idx="3847">
                  <c:v>12/9/14 13:52</c:v>
                </c:pt>
                <c:pt idx="3848">
                  <c:v>12/9/14 13:52</c:v>
                </c:pt>
                <c:pt idx="3849">
                  <c:v>12/9/14 13:52</c:v>
                </c:pt>
                <c:pt idx="3850">
                  <c:v>12/9/14 13:52</c:v>
                </c:pt>
                <c:pt idx="3851">
                  <c:v>12/9/14 13:53</c:v>
                </c:pt>
                <c:pt idx="3852">
                  <c:v>12/9/14 13:53</c:v>
                </c:pt>
                <c:pt idx="3853">
                  <c:v>12/9/14 13:53</c:v>
                </c:pt>
                <c:pt idx="3854">
                  <c:v>12/9/14 13:53</c:v>
                </c:pt>
                <c:pt idx="3855">
                  <c:v>12/9/14 13:53</c:v>
                </c:pt>
                <c:pt idx="3856">
                  <c:v>12/9/14 13:53</c:v>
                </c:pt>
                <c:pt idx="3857">
                  <c:v>12/9/14 13:53</c:v>
                </c:pt>
                <c:pt idx="3858">
                  <c:v>12/9/14 13:53</c:v>
                </c:pt>
                <c:pt idx="3859">
                  <c:v>12/9/14 13:53</c:v>
                </c:pt>
                <c:pt idx="3860">
                  <c:v>12/9/14 13:53</c:v>
                </c:pt>
                <c:pt idx="3861">
                  <c:v>12/9/14 13:53</c:v>
                </c:pt>
                <c:pt idx="3862">
                  <c:v>12/9/14 13:53</c:v>
                </c:pt>
                <c:pt idx="3863">
                  <c:v>12/9/14 13:53</c:v>
                </c:pt>
                <c:pt idx="3864">
                  <c:v>12/9/14 13:53</c:v>
                </c:pt>
                <c:pt idx="3865">
                  <c:v>12/9/14 13:54</c:v>
                </c:pt>
                <c:pt idx="3866">
                  <c:v>12/9/14 13:54</c:v>
                </c:pt>
                <c:pt idx="3867">
                  <c:v>12/9/14 13:54</c:v>
                </c:pt>
                <c:pt idx="3868">
                  <c:v>12/9/14 13:54</c:v>
                </c:pt>
                <c:pt idx="3869">
                  <c:v>12/9/14 13:54</c:v>
                </c:pt>
                <c:pt idx="3870">
                  <c:v>12/9/14 13:54</c:v>
                </c:pt>
                <c:pt idx="3871">
                  <c:v>12/9/14 13:54</c:v>
                </c:pt>
                <c:pt idx="3872">
                  <c:v>12/9/14 13:54</c:v>
                </c:pt>
                <c:pt idx="3873">
                  <c:v>12/9/14 13:54</c:v>
                </c:pt>
                <c:pt idx="3874">
                  <c:v>12/9/14 13:54</c:v>
                </c:pt>
                <c:pt idx="3875">
                  <c:v>12/9/14 13:54</c:v>
                </c:pt>
                <c:pt idx="3876">
                  <c:v>12/9/14 13:54</c:v>
                </c:pt>
                <c:pt idx="3877">
                  <c:v>12/9/14 13:54</c:v>
                </c:pt>
                <c:pt idx="3878">
                  <c:v>12/9/14 13:54</c:v>
                </c:pt>
                <c:pt idx="3879">
                  <c:v>12/9/14 13:54</c:v>
                </c:pt>
                <c:pt idx="3880">
                  <c:v>12/9/14 13:54</c:v>
                </c:pt>
                <c:pt idx="3881">
                  <c:v>12/9/14 13:54</c:v>
                </c:pt>
                <c:pt idx="3882">
                  <c:v>12/9/14 13:54</c:v>
                </c:pt>
                <c:pt idx="3883">
                  <c:v>12/9/14 13:54</c:v>
                </c:pt>
                <c:pt idx="3884">
                  <c:v>12/9/14 13:54</c:v>
                </c:pt>
                <c:pt idx="3885">
                  <c:v>12/9/14 13:55</c:v>
                </c:pt>
                <c:pt idx="3886">
                  <c:v>12/9/14 13:55</c:v>
                </c:pt>
                <c:pt idx="3887">
                  <c:v>12/9/14 13:55</c:v>
                </c:pt>
                <c:pt idx="3888">
                  <c:v>12/9/14 13:55</c:v>
                </c:pt>
                <c:pt idx="3889">
                  <c:v>12/9/14 13:55</c:v>
                </c:pt>
                <c:pt idx="3890">
                  <c:v>12/9/14 13:55</c:v>
                </c:pt>
                <c:pt idx="3891">
                  <c:v>12/9/14 13:55</c:v>
                </c:pt>
                <c:pt idx="3892">
                  <c:v>12/9/14 13:56</c:v>
                </c:pt>
                <c:pt idx="3893">
                  <c:v>12/9/14 13:56</c:v>
                </c:pt>
                <c:pt idx="3894">
                  <c:v>12/9/14 13:56</c:v>
                </c:pt>
                <c:pt idx="3895">
                  <c:v>12/9/14 13:56</c:v>
                </c:pt>
                <c:pt idx="3896">
                  <c:v>12/9/14 13:56</c:v>
                </c:pt>
                <c:pt idx="3897">
                  <c:v>12/9/14 13:56</c:v>
                </c:pt>
                <c:pt idx="3898">
                  <c:v>12/9/14 13:56</c:v>
                </c:pt>
                <c:pt idx="3899">
                  <c:v>12/9/14 13:56</c:v>
                </c:pt>
                <c:pt idx="3900">
                  <c:v>12/9/14 13:57</c:v>
                </c:pt>
                <c:pt idx="3901">
                  <c:v>12/9/14 13:57</c:v>
                </c:pt>
                <c:pt idx="3902">
                  <c:v>12/9/14 13:57</c:v>
                </c:pt>
                <c:pt idx="3903">
                  <c:v>12/9/14 13:58</c:v>
                </c:pt>
                <c:pt idx="3904">
                  <c:v>12/9/14 13:58</c:v>
                </c:pt>
                <c:pt idx="3905">
                  <c:v>12/9/14 13:58</c:v>
                </c:pt>
                <c:pt idx="3906">
                  <c:v>12/9/14 13:58</c:v>
                </c:pt>
                <c:pt idx="3907">
                  <c:v>12/9/14 13:58</c:v>
                </c:pt>
                <c:pt idx="3908">
                  <c:v>12/9/14 13:58</c:v>
                </c:pt>
                <c:pt idx="3909">
                  <c:v>12/9/14 13:58</c:v>
                </c:pt>
                <c:pt idx="3910">
                  <c:v>12/9/14 13:58</c:v>
                </c:pt>
                <c:pt idx="3911">
                  <c:v>12/9/14 13:58</c:v>
                </c:pt>
                <c:pt idx="3912">
                  <c:v>12/9/14 13:58</c:v>
                </c:pt>
                <c:pt idx="3913">
                  <c:v>12/9/14 13:58</c:v>
                </c:pt>
                <c:pt idx="3914">
                  <c:v>12/9/14 13:58</c:v>
                </c:pt>
                <c:pt idx="3915">
                  <c:v>12/9/14 13:58</c:v>
                </c:pt>
                <c:pt idx="3916">
                  <c:v>12/9/14 13:58</c:v>
                </c:pt>
                <c:pt idx="3917">
                  <c:v>12/9/14 13:59</c:v>
                </c:pt>
                <c:pt idx="3918">
                  <c:v>12/9/14 13:59</c:v>
                </c:pt>
                <c:pt idx="3919">
                  <c:v>12/9/14 13:59</c:v>
                </c:pt>
                <c:pt idx="3920">
                  <c:v>12/9/14 13:59</c:v>
                </c:pt>
                <c:pt idx="3921">
                  <c:v>12/9/14 13:59</c:v>
                </c:pt>
                <c:pt idx="3922">
                  <c:v>12/9/14 13:59</c:v>
                </c:pt>
                <c:pt idx="3923">
                  <c:v>12/9/14 13:59</c:v>
                </c:pt>
                <c:pt idx="3924">
                  <c:v>12/9/14 13:59</c:v>
                </c:pt>
                <c:pt idx="3925">
                  <c:v>12/9/14 14:00</c:v>
                </c:pt>
                <c:pt idx="3926">
                  <c:v>12/9/14 14:00</c:v>
                </c:pt>
                <c:pt idx="3927">
                  <c:v>12/9/14 14:00</c:v>
                </c:pt>
                <c:pt idx="3928">
                  <c:v>12/9/14 14:00</c:v>
                </c:pt>
                <c:pt idx="3929">
                  <c:v>12/9/14 14:00</c:v>
                </c:pt>
                <c:pt idx="3930">
                  <c:v>12/9/14 14:00</c:v>
                </c:pt>
                <c:pt idx="3931">
                  <c:v>12/9/14 14:00</c:v>
                </c:pt>
                <c:pt idx="3932">
                  <c:v>12/9/14 14:00</c:v>
                </c:pt>
                <c:pt idx="3933">
                  <c:v>12/9/14 14:01</c:v>
                </c:pt>
                <c:pt idx="3934">
                  <c:v>12/9/14 14:01</c:v>
                </c:pt>
                <c:pt idx="3935">
                  <c:v>12/9/14 14:01</c:v>
                </c:pt>
                <c:pt idx="3936">
                  <c:v>12/9/14 14:01</c:v>
                </c:pt>
                <c:pt idx="3937">
                  <c:v>12/9/14 14:01</c:v>
                </c:pt>
                <c:pt idx="3938">
                  <c:v>12/9/14 14:01</c:v>
                </c:pt>
                <c:pt idx="3939">
                  <c:v>12/9/14 14:01</c:v>
                </c:pt>
                <c:pt idx="3940">
                  <c:v>12/9/14 14:01</c:v>
                </c:pt>
                <c:pt idx="3941">
                  <c:v>12/9/14 14:01</c:v>
                </c:pt>
                <c:pt idx="3942">
                  <c:v>12/9/14 14:01</c:v>
                </c:pt>
                <c:pt idx="3943">
                  <c:v>12/9/14 14:01</c:v>
                </c:pt>
                <c:pt idx="3944">
                  <c:v>12/9/14 14:01</c:v>
                </c:pt>
                <c:pt idx="3945">
                  <c:v>12/9/14 14:01</c:v>
                </c:pt>
                <c:pt idx="3946">
                  <c:v>12/9/14 14:01</c:v>
                </c:pt>
                <c:pt idx="3947">
                  <c:v>12/9/14 14:01</c:v>
                </c:pt>
                <c:pt idx="3948">
                  <c:v>12/9/14 14:01</c:v>
                </c:pt>
                <c:pt idx="3949">
                  <c:v>12/9/14 14:01</c:v>
                </c:pt>
                <c:pt idx="3950">
                  <c:v>12/9/14 14:01</c:v>
                </c:pt>
                <c:pt idx="3951">
                  <c:v>12/9/14 14:01</c:v>
                </c:pt>
                <c:pt idx="3952">
                  <c:v>12/9/14 14:01</c:v>
                </c:pt>
                <c:pt idx="3953">
                  <c:v>12/9/14 14:01</c:v>
                </c:pt>
                <c:pt idx="3954">
                  <c:v>12/9/14 14:02</c:v>
                </c:pt>
                <c:pt idx="3955">
                  <c:v>12/9/14 14:02</c:v>
                </c:pt>
                <c:pt idx="3956">
                  <c:v>12/9/14 14:02</c:v>
                </c:pt>
                <c:pt idx="3957">
                  <c:v>12/9/14 14:02</c:v>
                </c:pt>
                <c:pt idx="3958">
                  <c:v>12/9/14 14:02</c:v>
                </c:pt>
                <c:pt idx="3959">
                  <c:v>12/9/14 14:02</c:v>
                </c:pt>
                <c:pt idx="3960">
                  <c:v>12/9/14 14:02</c:v>
                </c:pt>
                <c:pt idx="3961">
                  <c:v>12/9/14 14:02</c:v>
                </c:pt>
                <c:pt idx="3962">
                  <c:v>12/9/14 14:02</c:v>
                </c:pt>
                <c:pt idx="3963">
                  <c:v>12/9/14 14:02</c:v>
                </c:pt>
                <c:pt idx="3964">
                  <c:v>12/9/14 14:02</c:v>
                </c:pt>
                <c:pt idx="3965">
                  <c:v>12/9/14 14:03</c:v>
                </c:pt>
                <c:pt idx="3966">
                  <c:v>12/9/14 14:03</c:v>
                </c:pt>
                <c:pt idx="3967">
                  <c:v>12/9/14 14:03</c:v>
                </c:pt>
                <c:pt idx="3968">
                  <c:v>12/9/14 14:03</c:v>
                </c:pt>
                <c:pt idx="3969">
                  <c:v>12/9/14 14:03</c:v>
                </c:pt>
                <c:pt idx="3970">
                  <c:v>12/9/14 14:03</c:v>
                </c:pt>
                <c:pt idx="3971">
                  <c:v>12/9/14 14:03</c:v>
                </c:pt>
                <c:pt idx="3972">
                  <c:v>12/9/14 14:03</c:v>
                </c:pt>
                <c:pt idx="3973">
                  <c:v>12/9/14 14:04</c:v>
                </c:pt>
                <c:pt idx="3974">
                  <c:v>12/9/14 14:04</c:v>
                </c:pt>
                <c:pt idx="3975">
                  <c:v>12/9/14 14:04</c:v>
                </c:pt>
                <c:pt idx="3976">
                  <c:v>12/9/14 14:04</c:v>
                </c:pt>
                <c:pt idx="3977">
                  <c:v>12/9/14 14:04</c:v>
                </c:pt>
                <c:pt idx="3978">
                  <c:v>12/9/14 14:04</c:v>
                </c:pt>
                <c:pt idx="3979">
                  <c:v>12/9/14 14:04</c:v>
                </c:pt>
                <c:pt idx="3980">
                  <c:v>12/9/14 14:04</c:v>
                </c:pt>
                <c:pt idx="3981">
                  <c:v>12/9/14 14:04</c:v>
                </c:pt>
                <c:pt idx="3982">
                  <c:v>12/9/14 14:04</c:v>
                </c:pt>
                <c:pt idx="3983">
                  <c:v>12/9/14 14:05</c:v>
                </c:pt>
                <c:pt idx="3984">
                  <c:v>12/9/14 14:05</c:v>
                </c:pt>
                <c:pt idx="3985">
                  <c:v>12/9/14 14:05</c:v>
                </c:pt>
                <c:pt idx="3986">
                  <c:v>12/9/14 14:05</c:v>
                </c:pt>
                <c:pt idx="3987">
                  <c:v>12/9/14 14:05</c:v>
                </c:pt>
                <c:pt idx="3988">
                  <c:v>12/9/14 14:05</c:v>
                </c:pt>
                <c:pt idx="3989">
                  <c:v>12/9/14 14:05</c:v>
                </c:pt>
                <c:pt idx="3990">
                  <c:v>12/9/14 14:05</c:v>
                </c:pt>
                <c:pt idx="3991">
                  <c:v>12/9/14 14:05</c:v>
                </c:pt>
                <c:pt idx="3992">
                  <c:v>12/9/14 14:05</c:v>
                </c:pt>
                <c:pt idx="3993">
                  <c:v>12/9/14 14:05</c:v>
                </c:pt>
                <c:pt idx="3994">
                  <c:v>12/9/14 14:05</c:v>
                </c:pt>
                <c:pt idx="3995">
                  <c:v>12/9/14 14:05</c:v>
                </c:pt>
                <c:pt idx="3996">
                  <c:v>12/9/14 14:05</c:v>
                </c:pt>
                <c:pt idx="3997">
                  <c:v>12/9/14 14:05</c:v>
                </c:pt>
                <c:pt idx="3998">
                  <c:v>12/9/14 14:05</c:v>
                </c:pt>
                <c:pt idx="3999">
                  <c:v>12/9/14 14:05</c:v>
                </c:pt>
                <c:pt idx="4000">
                  <c:v>12/9/14 14:05</c:v>
                </c:pt>
                <c:pt idx="4001">
                  <c:v>12/9/14 14:05</c:v>
                </c:pt>
                <c:pt idx="4002">
                  <c:v>12/9/14 14:05</c:v>
                </c:pt>
                <c:pt idx="4003">
                  <c:v>12/9/14 14:05</c:v>
                </c:pt>
                <c:pt idx="4004">
                  <c:v>12/9/14 14:05</c:v>
                </c:pt>
                <c:pt idx="4005">
                  <c:v>12/9/14 14:05</c:v>
                </c:pt>
                <c:pt idx="4006">
                  <c:v>12/9/14 14:06</c:v>
                </c:pt>
                <c:pt idx="4007">
                  <c:v>12/9/14 14:06</c:v>
                </c:pt>
                <c:pt idx="4008">
                  <c:v>12/9/14 14:06</c:v>
                </c:pt>
                <c:pt idx="4009">
                  <c:v>12/9/14 14:06</c:v>
                </c:pt>
                <c:pt idx="4010">
                  <c:v>12/9/14 14:06</c:v>
                </c:pt>
                <c:pt idx="4011">
                  <c:v>12/9/14 14:06</c:v>
                </c:pt>
                <c:pt idx="4012">
                  <c:v>12/9/14 14:06</c:v>
                </c:pt>
                <c:pt idx="4013">
                  <c:v>12/9/14 14:06</c:v>
                </c:pt>
                <c:pt idx="4014">
                  <c:v>12/9/14 14:06</c:v>
                </c:pt>
                <c:pt idx="4015">
                  <c:v>12/9/14 14:06</c:v>
                </c:pt>
                <c:pt idx="4016">
                  <c:v>12/9/14 14:06</c:v>
                </c:pt>
                <c:pt idx="4017">
                  <c:v>12/9/14 14:07</c:v>
                </c:pt>
                <c:pt idx="4018">
                  <c:v>12/9/14 14:07</c:v>
                </c:pt>
                <c:pt idx="4019">
                  <c:v>12/9/14 14:07</c:v>
                </c:pt>
                <c:pt idx="4020">
                  <c:v>12/9/14 14:07</c:v>
                </c:pt>
                <c:pt idx="4021">
                  <c:v>12/9/14 14:07</c:v>
                </c:pt>
                <c:pt idx="4022">
                  <c:v>12/9/14 14:07</c:v>
                </c:pt>
                <c:pt idx="4023">
                  <c:v>12/9/14 14:07</c:v>
                </c:pt>
                <c:pt idx="4024">
                  <c:v>12/9/14 14:07</c:v>
                </c:pt>
                <c:pt idx="4025">
                  <c:v>12/9/14 14:07</c:v>
                </c:pt>
                <c:pt idx="4026">
                  <c:v>12/9/14 14:07</c:v>
                </c:pt>
                <c:pt idx="4027">
                  <c:v>12/9/14 14:07</c:v>
                </c:pt>
                <c:pt idx="4028">
                  <c:v>12/9/14 14:07</c:v>
                </c:pt>
                <c:pt idx="4029">
                  <c:v>12/9/14 14:07</c:v>
                </c:pt>
                <c:pt idx="4030">
                  <c:v>12/9/14 14:07</c:v>
                </c:pt>
                <c:pt idx="4031">
                  <c:v>12/9/14 14:07</c:v>
                </c:pt>
                <c:pt idx="4032">
                  <c:v>12/9/14 14:07</c:v>
                </c:pt>
                <c:pt idx="4033">
                  <c:v>12/9/14 14:07</c:v>
                </c:pt>
                <c:pt idx="4034">
                  <c:v>12/9/14 14:07</c:v>
                </c:pt>
                <c:pt idx="4035">
                  <c:v>12/9/14 14:07</c:v>
                </c:pt>
                <c:pt idx="4036">
                  <c:v>12/9/14 14:07</c:v>
                </c:pt>
                <c:pt idx="4037">
                  <c:v>12/9/14 14:07</c:v>
                </c:pt>
                <c:pt idx="4038">
                  <c:v>12/9/14 14:07</c:v>
                </c:pt>
                <c:pt idx="4039">
                  <c:v>12/9/14 14:07</c:v>
                </c:pt>
                <c:pt idx="4040">
                  <c:v>12/9/14 14:07</c:v>
                </c:pt>
                <c:pt idx="4041">
                  <c:v>12/9/14 14:08</c:v>
                </c:pt>
                <c:pt idx="4042">
                  <c:v>12/9/14 14:08</c:v>
                </c:pt>
                <c:pt idx="4043">
                  <c:v>12/9/14 14:08</c:v>
                </c:pt>
                <c:pt idx="4044">
                  <c:v>12/9/14 14:08</c:v>
                </c:pt>
                <c:pt idx="4045">
                  <c:v>12/9/14 14:08</c:v>
                </c:pt>
                <c:pt idx="4046">
                  <c:v>12/9/14 14:08</c:v>
                </c:pt>
                <c:pt idx="4047">
                  <c:v>12/9/14 14:08</c:v>
                </c:pt>
                <c:pt idx="4048">
                  <c:v>12/9/14 14:08</c:v>
                </c:pt>
                <c:pt idx="4049">
                  <c:v>12/9/14 14:08</c:v>
                </c:pt>
                <c:pt idx="4050">
                  <c:v>12/9/14 14:08</c:v>
                </c:pt>
                <c:pt idx="4051">
                  <c:v>12/9/14 14:08</c:v>
                </c:pt>
                <c:pt idx="4052">
                  <c:v>12/9/14 14:08</c:v>
                </c:pt>
                <c:pt idx="4053">
                  <c:v>12/9/14 14:08</c:v>
                </c:pt>
                <c:pt idx="4054">
                  <c:v>12/9/14 14:08</c:v>
                </c:pt>
                <c:pt idx="4055">
                  <c:v>12/9/14 14:08</c:v>
                </c:pt>
                <c:pt idx="4056">
                  <c:v>12/9/14 14:08</c:v>
                </c:pt>
                <c:pt idx="4057">
                  <c:v>12/9/14 14:08</c:v>
                </c:pt>
                <c:pt idx="4058">
                  <c:v>12/9/14 14:08</c:v>
                </c:pt>
                <c:pt idx="4059">
                  <c:v>12/9/14 14:09</c:v>
                </c:pt>
                <c:pt idx="4060">
                  <c:v>12/9/14 14:09</c:v>
                </c:pt>
                <c:pt idx="4061">
                  <c:v>12/9/14 14:09</c:v>
                </c:pt>
                <c:pt idx="4062">
                  <c:v>12/9/14 14:09</c:v>
                </c:pt>
                <c:pt idx="4063">
                  <c:v>12/9/14 14:09</c:v>
                </c:pt>
                <c:pt idx="4064">
                  <c:v>12/9/14 14:09</c:v>
                </c:pt>
                <c:pt idx="4065">
                  <c:v>12/9/14 14:09</c:v>
                </c:pt>
                <c:pt idx="4066">
                  <c:v>12/9/14 14:09</c:v>
                </c:pt>
                <c:pt idx="4067">
                  <c:v>12/9/14 14:09</c:v>
                </c:pt>
                <c:pt idx="4068">
                  <c:v>12/9/14 14:09</c:v>
                </c:pt>
                <c:pt idx="4069">
                  <c:v>12/9/14 14:09</c:v>
                </c:pt>
                <c:pt idx="4070">
                  <c:v>12/9/14 14:09</c:v>
                </c:pt>
                <c:pt idx="4071">
                  <c:v>12/9/14 14:09</c:v>
                </c:pt>
                <c:pt idx="4072">
                  <c:v>12/9/14 14:09</c:v>
                </c:pt>
                <c:pt idx="4073">
                  <c:v>12/9/14 14:09</c:v>
                </c:pt>
                <c:pt idx="4074">
                  <c:v>12/9/14 14:09</c:v>
                </c:pt>
                <c:pt idx="4075">
                  <c:v>12/9/14 14:09</c:v>
                </c:pt>
                <c:pt idx="4076">
                  <c:v>12/9/14 14:10</c:v>
                </c:pt>
                <c:pt idx="4077">
                  <c:v>12/9/14 14:10</c:v>
                </c:pt>
                <c:pt idx="4078">
                  <c:v>12/9/14 14:10</c:v>
                </c:pt>
                <c:pt idx="4079">
                  <c:v>12/9/14 14:10</c:v>
                </c:pt>
                <c:pt idx="4080">
                  <c:v>12/9/14 14:10</c:v>
                </c:pt>
                <c:pt idx="4081">
                  <c:v>12/9/14 14:10</c:v>
                </c:pt>
                <c:pt idx="4082">
                  <c:v>12/9/14 14:10</c:v>
                </c:pt>
                <c:pt idx="4083">
                  <c:v>12/9/14 14:10</c:v>
                </c:pt>
                <c:pt idx="4084">
                  <c:v>12/9/14 14:10</c:v>
                </c:pt>
                <c:pt idx="4085">
                  <c:v>12/9/14 14:10</c:v>
                </c:pt>
                <c:pt idx="4086">
                  <c:v>12/9/14 14:10</c:v>
                </c:pt>
                <c:pt idx="4087">
                  <c:v>12/9/14 14:10</c:v>
                </c:pt>
                <c:pt idx="4088">
                  <c:v>12/9/14 14:10</c:v>
                </c:pt>
                <c:pt idx="4089">
                  <c:v>12/9/14 14:10</c:v>
                </c:pt>
                <c:pt idx="4090">
                  <c:v>12/9/14 14:10</c:v>
                </c:pt>
                <c:pt idx="4091">
                  <c:v>12/9/14 14:10</c:v>
                </c:pt>
                <c:pt idx="4092">
                  <c:v>12/9/14 14:10</c:v>
                </c:pt>
                <c:pt idx="4093">
                  <c:v>12/9/14 14:10</c:v>
                </c:pt>
                <c:pt idx="4094">
                  <c:v>12/9/14 14:10</c:v>
                </c:pt>
                <c:pt idx="4095">
                  <c:v>12/9/14 14:10</c:v>
                </c:pt>
                <c:pt idx="4096">
                  <c:v>12/9/14 14:10</c:v>
                </c:pt>
                <c:pt idx="4097">
                  <c:v>12/9/14 14:10</c:v>
                </c:pt>
                <c:pt idx="4098">
                  <c:v>12/9/14 14:10</c:v>
                </c:pt>
                <c:pt idx="4099">
                  <c:v>12/9/14 14:11</c:v>
                </c:pt>
                <c:pt idx="4100">
                  <c:v>12/9/14 14:11</c:v>
                </c:pt>
                <c:pt idx="4101">
                  <c:v>12/9/14 14:11</c:v>
                </c:pt>
                <c:pt idx="4102">
                  <c:v>12/9/14 14:12</c:v>
                </c:pt>
                <c:pt idx="4103">
                  <c:v>12/9/14 14:13</c:v>
                </c:pt>
                <c:pt idx="4104">
                  <c:v>12/9/14 14:13</c:v>
                </c:pt>
                <c:pt idx="4105">
                  <c:v>12/9/14 14:13</c:v>
                </c:pt>
                <c:pt idx="4106">
                  <c:v>12/9/14 14:13</c:v>
                </c:pt>
                <c:pt idx="4107">
                  <c:v>12/9/14 14:13</c:v>
                </c:pt>
                <c:pt idx="4108">
                  <c:v>12/9/14 14:13</c:v>
                </c:pt>
                <c:pt idx="4109">
                  <c:v>12/9/14 14:13</c:v>
                </c:pt>
                <c:pt idx="4110">
                  <c:v>12/9/14 14:13</c:v>
                </c:pt>
                <c:pt idx="4111">
                  <c:v>12/9/14 14:13</c:v>
                </c:pt>
                <c:pt idx="4112">
                  <c:v>12/9/14 14:13</c:v>
                </c:pt>
                <c:pt idx="4113">
                  <c:v>12/9/14 14:13</c:v>
                </c:pt>
                <c:pt idx="4114">
                  <c:v>12/9/14 14:14</c:v>
                </c:pt>
                <c:pt idx="4115">
                  <c:v>12/9/14 14:14</c:v>
                </c:pt>
                <c:pt idx="4116">
                  <c:v>12/9/14 14:14</c:v>
                </c:pt>
                <c:pt idx="4117">
                  <c:v>12/9/14 14:14</c:v>
                </c:pt>
                <c:pt idx="4118">
                  <c:v>12/9/14 14:14</c:v>
                </c:pt>
                <c:pt idx="4119">
                  <c:v>12/9/14 14:14</c:v>
                </c:pt>
                <c:pt idx="4120">
                  <c:v>12/9/14 14:14</c:v>
                </c:pt>
                <c:pt idx="4121">
                  <c:v>12/9/14 14:15</c:v>
                </c:pt>
                <c:pt idx="4122">
                  <c:v>12/9/14 14:15</c:v>
                </c:pt>
                <c:pt idx="4123">
                  <c:v>12/9/14 14:15</c:v>
                </c:pt>
                <c:pt idx="4124">
                  <c:v>12/9/14 14:15</c:v>
                </c:pt>
                <c:pt idx="4125">
                  <c:v>12/9/14 14:15</c:v>
                </c:pt>
                <c:pt idx="4126">
                  <c:v>12/9/14 14:15</c:v>
                </c:pt>
                <c:pt idx="4127">
                  <c:v>12/9/14 14:15</c:v>
                </c:pt>
                <c:pt idx="4128">
                  <c:v>12/9/14 14:15</c:v>
                </c:pt>
                <c:pt idx="4129">
                  <c:v>12/9/14 14:15</c:v>
                </c:pt>
                <c:pt idx="4130">
                  <c:v>12/9/14 14:15</c:v>
                </c:pt>
                <c:pt idx="4131">
                  <c:v>12/9/14 14:15</c:v>
                </c:pt>
                <c:pt idx="4132">
                  <c:v>12/9/14 14:15</c:v>
                </c:pt>
                <c:pt idx="4133">
                  <c:v>12/9/14 14:15</c:v>
                </c:pt>
                <c:pt idx="4134">
                  <c:v>12/9/14 14:15</c:v>
                </c:pt>
                <c:pt idx="4135">
                  <c:v>12/9/14 14:16</c:v>
                </c:pt>
                <c:pt idx="4136">
                  <c:v>12/9/14 14:16</c:v>
                </c:pt>
                <c:pt idx="4137">
                  <c:v>12/9/14 14:16</c:v>
                </c:pt>
                <c:pt idx="4138">
                  <c:v>12/9/14 14:16</c:v>
                </c:pt>
                <c:pt idx="4139">
                  <c:v>12/9/14 14:16</c:v>
                </c:pt>
                <c:pt idx="4140">
                  <c:v>12/9/14 14:16</c:v>
                </c:pt>
                <c:pt idx="4141">
                  <c:v>12/9/14 14:16</c:v>
                </c:pt>
                <c:pt idx="4142">
                  <c:v>12/9/14 14:16</c:v>
                </c:pt>
                <c:pt idx="4143">
                  <c:v>12/9/14 14:16</c:v>
                </c:pt>
                <c:pt idx="4144">
                  <c:v>12/9/14 14:16</c:v>
                </c:pt>
                <c:pt idx="4145">
                  <c:v>12/9/14 14:16</c:v>
                </c:pt>
                <c:pt idx="4146">
                  <c:v>12/9/14 14:16</c:v>
                </c:pt>
                <c:pt idx="4147">
                  <c:v>12/9/14 14:16</c:v>
                </c:pt>
                <c:pt idx="4148">
                  <c:v>12/9/14 14:16</c:v>
                </c:pt>
                <c:pt idx="4149">
                  <c:v>12/9/14 14:17</c:v>
                </c:pt>
                <c:pt idx="4150">
                  <c:v>12/9/14 14:17</c:v>
                </c:pt>
                <c:pt idx="4151">
                  <c:v>12/9/14 14:17</c:v>
                </c:pt>
                <c:pt idx="4152">
                  <c:v>12/9/14 14:17</c:v>
                </c:pt>
                <c:pt idx="4153">
                  <c:v>12/9/14 14:17</c:v>
                </c:pt>
                <c:pt idx="4154">
                  <c:v>12/9/14 14:17</c:v>
                </c:pt>
                <c:pt idx="4155">
                  <c:v>12/9/14 14:17</c:v>
                </c:pt>
                <c:pt idx="4156">
                  <c:v>12/9/14 14:17</c:v>
                </c:pt>
                <c:pt idx="4157">
                  <c:v>12/9/14 14:17</c:v>
                </c:pt>
                <c:pt idx="4158">
                  <c:v>12/9/14 14:17</c:v>
                </c:pt>
                <c:pt idx="4159">
                  <c:v>12/9/14 14:18</c:v>
                </c:pt>
                <c:pt idx="4160">
                  <c:v>12/9/14 14:18</c:v>
                </c:pt>
                <c:pt idx="4161">
                  <c:v>12/9/14 14:18</c:v>
                </c:pt>
                <c:pt idx="4162">
                  <c:v>12/9/14 14:18</c:v>
                </c:pt>
                <c:pt idx="4163">
                  <c:v>12/9/14 14:18</c:v>
                </c:pt>
                <c:pt idx="4164">
                  <c:v>12/9/14 14:18</c:v>
                </c:pt>
                <c:pt idx="4165">
                  <c:v>12/9/14 14:18</c:v>
                </c:pt>
                <c:pt idx="4166">
                  <c:v>12/9/14 14:18</c:v>
                </c:pt>
                <c:pt idx="4167">
                  <c:v>12/9/14 14:18</c:v>
                </c:pt>
                <c:pt idx="4168">
                  <c:v>12/9/14 14:18</c:v>
                </c:pt>
                <c:pt idx="4169">
                  <c:v>12/9/14 14:18</c:v>
                </c:pt>
                <c:pt idx="4170">
                  <c:v>12/9/14 14:18</c:v>
                </c:pt>
                <c:pt idx="4171">
                  <c:v>12/9/14 14:19</c:v>
                </c:pt>
                <c:pt idx="4172">
                  <c:v>12/9/14 14:19</c:v>
                </c:pt>
                <c:pt idx="4173">
                  <c:v>12/9/14 14:20</c:v>
                </c:pt>
                <c:pt idx="4174">
                  <c:v>12/9/14 14:20</c:v>
                </c:pt>
                <c:pt idx="4175">
                  <c:v>12/9/14 14:20</c:v>
                </c:pt>
                <c:pt idx="4176">
                  <c:v>12/9/14 14:20</c:v>
                </c:pt>
                <c:pt idx="4177">
                  <c:v>12/9/14 14:20</c:v>
                </c:pt>
                <c:pt idx="4178">
                  <c:v>12/9/14 14:20</c:v>
                </c:pt>
                <c:pt idx="4179">
                  <c:v>12/9/14 14:20</c:v>
                </c:pt>
                <c:pt idx="4180">
                  <c:v>12/9/14 14:20</c:v>
                </c:pt>
                <c:pt idx="4181">
                  <c:v>12/9/14 14:20</c:v>
                </c:pt>
                <c:pt idx="4182">
                  <c:v>12/9/14 14:20</c:v>
                </c:pt>
                <c:pt idx="4183">
                  <c:v>12/9/14 14:21</c:v>
                </c:pt>
                <c:pt idx="4184">
                  <c:v>12/9/14 14:21</c:v>
                </c:pt>
                <c:pt idx="4185">
                  <c:v>12/9/14 14:21</c:v>
                </c:pt>
                <c:pt idx="4186">
                  <c:v>12/9/14 14:21</c:v>
                </c:pt>
                <c:pt idx="4187">
                  <c:v>12/9/14 14:21</c:v>
                </c:pt>
                <c:pt idx="4188">
                  <c:v>12/9/14 14:21</c:v>
                </c:pt>
                <c:pt idx="4189">
                  <c:v>12/9/14 14:22</c:v>
                </c:pt>
                <c:pt idx="4190">
                  <c:v>12/9/14 14:22</c:v>
                </c:pt>
                <c:pt idx="4191">
                  <c:v>12/9/14 14:22</c:v>
                </c:pt>
                <c:pt idx="4192">
                  <c:v>12/9/14 14:23</c:v>
                </c:pt>
                <c:pt idx="4193">
                  <c:v>12/9/14 14:25</c:v>
                </c:pt>
                <c:pt idx="4194">
                  <c:v>12/9/14 14:27</c:v>
                </c:pt>
                <c:pt idx="4195">
                  <c:v>12/9/14 14:27</c:v>
                </c:pt>
                <c:pt idx="4196">
                  <c:v>12/9/14 14:27</c:v>
                </c:pt>
                <c:pt idx="4197">
                  <c:v>12/9/14 14:32</c:v>
                </c:pt>
                <c:pt idx="4198">
                  <c:v>12/9/14 14:32</c:v>
                </c:pt>
                <c:pt idx="4199">
                  <c:v>12/9/14 14:33</c:v>
                </c:pt>
                <c:pt idx="4200">
                  <c:v>12/9/14 14:33</c:v>
                </c:pt>
                <c:pt idx="4201">
                  <c:v>12/9/14 14:33</c:v>
                </c:pt>
                <c:pt idx="4202">
                  <c:v>12/9/14 14:34</c:v>
                </c:pt>
                <c:pt idx="4203">
                  <c:v>12/9/14 14:34</c:v>
                </c:pt>
                <c:pt idx="4204">
                  <c:v>12/9/14 14:36</c:v>
                </c:pt>
                <c:pt idx="4205">
                  <c:v>12/9/14 14:36</c:v>
                </c:pt>
                <c:pt idx="4206">
                  <c:v>12/9/14 14:39</c:v>
                </c:pt>
                <c:pt idx="4207">
                  <c:v>12/9/14 14:41</c:v>
                </c:pt>
                <c:pt idx="4208">
                  <c:v>12/9/14 14:41</c:v>
                </c:pt>
                <c:pt idx="4209">
                  <c:v>12/9/14 14:41</c:v>
                </c:pt>
                <c:pt idx="4210">
                  <c:v>12/9/14 14:42</c:v>
                </c:pt>
                <c:pt idx="4211">
                  <c:v>12/9/14 14:42</c:v>
                </c:pt>
                <c:pt idx="4212">
                  <c:v>12/9/14 14:43</c:v>
                </c:pt>
                <c:pt idx="4213">
                  <c:v>12/9/14 14:46</c:v>
                </c:pt>
                <c:pt idx="4214">
                  <c:v>12/9/14 14:48</c:v>
                </c:pt>
                <c:pt idx="4215">
                  <c:v>12/9/14 14:51</c:v>
                </c:pt>
                <c:pt idx="4216">
                  <c:v>12/9/14 14:53</c:v>
                </c:pt>
                <c:pt idx="4217">
                  <c:v>12/9/14 14:53</c:v>
                </c:pt>
                <c:pt idx="4218">
                  <c:v>12/9/14 14:53</c:v>
                </c:pt>
                <c:pt idx="4219">
                  <c:v>12/9/14 14:53</c:v>
                </c:pt>
                <c:pt idx="4220">
                  <c:v>12/9/14 14:54</c:v>
                </c:pt>
                <c:pt idx="4221">
                  <c:v>12/9/14 14:54</c:v>
                </c:pt>
                <c:pt idx="4222">
                  <c:v>12/9/14 14:57</c:v>
                </c:pt>
                <c:pt idx="4223">
                  <c:v>12/9/14 14:57</c:v>
                </c:pt>
                <c:pt idx="4224">
                  <c:v>12/9/14 14:59</c:v>
                </c:pt>
                <c:pt idx="4225">
                  <c:v>12/9/14 14:59</c:v>
                </c:pt>
                <c:pt idx="4226">
                  <c:v>12/9/14 15:01</c:v>
                </c:pt>
                <c:pt idx="4227">
                  <c:v>12/9/14 15:02</c:v>
                </c:pt>
                <c:pt idx="4228">
                  <c:v>12/9/14 15:02</c:v>
                </c:pt>
                <c:pt idx="4229">
                  <c:v>12/9/14 15:04</c:v>
                </c:pt>
                <c:pt idx="4230">
                  <c:v>12/9/14 15:06</c:v>
                </c:pt>
                <c:pt idx="4231">
                  <c:v>12/9/14 15:06</c:v>
                </c:pt>
                <c:pt idx="4232">
                  <c:v>12/9/14 15:07</c:v>
                </c:pt>
                <c:pt idx="4233">
                  <c:v>12/9/14 15:07</c:v>
                </c:pt>
                <c:pt idx="4234">
                  <c:v>12/9/14 15:07</c:v>
                </c:pt>
                <c:pt idx="4235">
                  <c:v>12/9/14 15:08</c:v>
                </c:pt>
                <c:pt idx="4236">
                  <c:v>12/9/14 15:08</c:v>
                </c:pt>
                <c:pt idx="4237">
                  <c:v>12/9/14 15:11</c:v>
                </c:pt>
                <c:pt idx="4238">
                  <c:v>12/9/14 15:12</c:v>
                </c:pt>
                <c:pt idx="4239">
                  <c:v>12/9/14 15:14</c:v>
                </c:pt>
                <c:pt idx="4240">
                  <c:v>12/9/14 15:15</c:v>
                </c:pt>
                <c:pt idx="4241">
                  <c:v>12/9/14 15:17</c:v>
                </c:pt>
                <c:pt idx="4242">
                  <c:v>12/9/14 15:22</c:v>
                </c:pt>
                <c:pt idx="4243">
                  <c:v>12/9/14 15:23</c:v>
                </c:pt>
                <c:pt idx="4244">
                  <c:v>12/9/14 15:27</c:v>
                </c:pt>
                <c:pt idx="4245">
                  <c:v>12/9/14 15:28</c:v>
                </c:pt>
                <c:pt idx="4246">
                  <c:v>12/9/14 15:29</c:v>
                </c:pt>
                <c:pt idx="4247">
                  <c:v>12/9/14 15:32</c:v>
                </c:pt>
                <c:pt idx="4248">
                  <c:v>12/9/14 15:32</c:v>
                </c:pt>
                <c:pt idx="4249">
                  <c:v>12/9/14 15:32</c:v>
                </c:pt>
                <c:pt idx="4250">
                  <c:v>12/9/14 15:35</c:v>
                </c:pt>
                <c:pt idx="4251">
                  <c:v>12/9/14 15:35</c:v>
                </c:pt>
                <c:pt idx="4252">
                  <c:v>12/9/14 15:37</c:v>
                </c:pt>
                <c:pt idx="4253">
                  <c:v>12/9/14 15:38</c:v>
                </c:pt>
                <c:pt idx="4254">
                  <c:v>12/9/14 15:39</c:v>
                </c:pt>
                <c:pt idx="4255">
                  <c:v>12/9/14 15:41</c:v>
                </c:pt>
                <c:pt idx="4256">
                  <c:v>12/9/14 15:42</c:v>
                </c:pt>
                <c:pt idx="4257">
                  <c:v>12/9/14 15:49</c:v>
                </c:pt>
                <c:pt idx="4258">
                  <c:v>12/9/14 15:51</c:v>
                </c:pt>
                <c:pt idx="4259">
                  <c:v>12/9/14 15:53</c:v>
                </c:pt>
                <c:pt idx="4260">
                  <c:v>12/9/14 15:53</c:v>
                </c:pt>
                <c:pt idx="4261">
                  <c:v>12/9/14 15:54</c:v>
                </c:pt>
                <c:pt idx="4262">
                  <c:v>12/9/14 15:57</c:v>
                </c:pt>
                <c:pt idx="4263">
                  <c:v>12/9/14 15:58</c:v>
                </c:pt>
                <c:pt idx="4264">
                  <c:v>12/9/14 15:58</c:v>
                </c:pt>
                <c:pt idx="4265">
                  <c:v>12/9/14 16:01</c:v>
                </c:pt>
                <c:pt idx="4266">
                  <c:v>12/9/14 16:02</c:v>
                </c:pt>
                <c:pt idx="4267">
                  <c:v>12/9/14 16:05</c:v>
                </c:pt>
                <c:pt idx="4268">
                  <c:v>12/9/14 16:06</c:v>
                </c:pt>
                <c:pt idx="4269">
                  <c:v>12/9/14 16:06</c:v>
                </c:pt>
                <c:pt idx="4270">
                  <c:v>12/9/14 16:06</c:v>
                </c:pt>
                <c:pt idx="4271">
                  <c:v>12/9/14 16:08</c:v>
                </c:pt>
                <c:pt idx="4272">
                  <c:v>12/9/14 16:09</c:v>
                </c:pt>
                <c:pt idx="4273">
                  <c:v>12/9/14 16:11</c:v>
                </c:pt>
                <c:pt idx="4274">
                  <c:v>12/9/14 16:12</c:v>
                </c:pt>
                <c:pt idx="4275">
                  <c:v>12/9/14 16:13</c:v>
                </c:pt>
                <c:pt idx="4276">
                  <c:v>12/9/14 16:14</c:v>
                </c:pt>
                <c:pt idx="4277">
                  <c:v>12/9/14 16:15</c:v>
                </c:pt>
                <c:pt idx="4278">
                  <c:v>12/9/14 16:15</c:v>
                </c:pt>
                <c:pt idx="4279">
                  <c:v>12/9/14 16:18</c:v>
                </c:pt>
                <c:pt idx="4280">
                  <c:v>12/9/14 16:24</c:v>
                </c:pt>
                <c:pt idx="4281">
                  <c:v>12/9/14 16:25</c:v>
                </c:pt>
                <c:pt idx="4282">
                  <c:v>12/9/14 16:27</c:v>
                </c:pt>
                <c:pt idx="4283">
                  <c:v>12/9/14 16:29</c:v>
                </c:pt>
                <c:pt idx="4284">
                  <c:v>12/9/14 16:29</c:v>
                </c:pt>
                <c:pt idx="4285">
                  <c:v>12/9/14 16:32</c:v>
                </c:pt>
                <c:pt idx="4286">
                  <c:v>12/9/14 16:32</c:v>
                </c:pt>
                <c:pt idx="4287">
                  <c:v>12/9/14 16:32</c:v>
                </c:pt>
                <c:pt idx="4288">
                  <c:v>12/9/14 16:37</c:v>
                </c:pt>
                <c:pt idx="4289">
                  <c:v>12/9/14 16:37</c:v>
                </c:pt>
                <c:pt idx="4290">
                  <c:v>12/9/14 16:37</c:v>
                </c:pt>
                <c:pt idx="4291">
                  <c:v>12/9/14 16:41</c:v>
                </c:pt>
                <c:pt idx="4292">
                  <c:v>12/9/14 16:42</c:v>
                </c:pt>
                <c:pt idx="4293">
                  <c:v>12/9/14 16:44</c:v>
                </c:pt>
                <c:pt idx="4294">
                  <c:v>12/9/14 16:46</c:v>
                </c:pt>
                <c:pt idx="4295">
                  <c:v>12/9/14 16:49</c:v>
                </c:pt>
                <c:pt idx="4296">
                  <c:v>12/9/14 16:50</c:v>
                </c:pt>
                <c:pt idx="4297">
                  <c:v>12/9/14 16:52</c:v>
                </c:pt>
                <c:pt idx="4298">
                  <c:v>12/9/14 16:53</c:v>
                </c:pt>
                <c:pt idx="4299">
                  <c:v>12/9/14 16:53</c:v>
                </c:pt>
                <c:pt idx="4300">
                  <c:v>12/9/14 16:57</c:v>
                </c:pt>
                <c:pt idx="4301">
                  <c:v>12/9/14 17:02</c:v>
                </c:pt>
                <c:pt idx="4302">
                  <c:v>12/9/14 17:02</c:v>
                </c:pt>
                <c:pt idx="4303">
                  <c:v>12/9/14 17:02</c:v>
                </c:pt>
                <c:pt idx="4304">
                  <c:v>12/9/14 17:04</c:v>
                </c:pt>
                <c:pt idx="4305">
                  <c:v>12/9/14 17:06</c:v>
                </c:pt>
                <c:pt idx="4306">
                  <c:v>12/9/14 17:08</c:v>
                </c:pt>
                <c:pt idx="4307">
                  <c:v>12/9/14 17:10</c:v>
                </c:pt>
                <c:pt idx="4308">
                  <c:v>12/9/14 17:10</c:v>
                </c:pt>
                <c:pt idx="4309">
                  <c:v>12/9/14 17:10</c:v>
                </c:pt>
                <c:pt idx="4310">
                  <c:v>12/9/14 17:12</c:v>
                </c:pt>
                <c:pt idx="4311">
                  <c:v>12/9/14 17:13</c:v>
                </c:pt>
                <c:pt idx="4312">
                  <c:v>12/9/14 17:13</c:v>
                </c:pt>
                <c:pt idx="4313">
                  <c:v>12/9/14 17:13</c:v>
                </c:pt>
                <c:pt idx="4314">
                  <c:v>12/9/14 17:16</c:v>
                </c:pt>
                <c:pt idx="4315">
                  <c:v>12/9/14 17:17</c:v>
                </c:pt>
                <c:pt idx="4316">
                  <c:v>12/9/14 17:17</c:v>
                </c:pt>
                <c:pt idx="4317">
                  <c:v>12/9/14 17:19</c:v>
                </c:pt>
                <c:pt idx="4318">
                  <c:v>12/9/14 17:19</c:v>
                </c:pt>
                <c:pt idx="4319">
                  <c:v>12/9/14 17:20</c:v>
                </c:pt>
                <c:pt idx="4320">
                  <c:v>12/9/14 17:25</c:v>
                </c:pt>
                <c:pt idx="4321">
                  <c:v>12/9/14 17:26</c:v>
                </c:pt>
                <c:pt idx="4322">
                  <c:v>12/9/14 17:26</c:v>
                </c:pt>
                <c:pt idx="4323">
                  <c:v>12/9/14 17:30</c:v>
                </c:pt>
                <c:pt idx="4324">
                  <c:v>12/9/14 17:30</c:v>
                </c:pt>
                <c:pt idx="4325">
                  <c:v>12/9/14 17:31</c:v>
                </c:pt>
                <c:pt idx="4326">
                  <c:v>12/9/14 17:32</c:v>
                </c:pt>
                <c:pt idx="4327">
                  <c:v>12/9/14 17:32</c:v>
                </c:pt>
                <c:pt idx="4328">
                  <c:v>12/9/14 17:33</c:v>
                </c:pt>
                <c:pt idx="4329">
                  <c:v>12/9/14 17:35</c:v>
                </c:pt>
                <c:pt idx="4330">
                  <c:v>12/9/14 17:36</c:v>
                </c:pt>
                <c:pt idx="4331">
                  <c:v>12/9/14 17:38</c:v>
                </c:pt>
                <c:pt idx="4332">
                  <c:v>12/9/14 17:41</c:v>
                </c:pt>
                <c:pt idx="4333">
                  <c:v>12/9/14 17:45</c:v>
                </c:pt>
                <c:pt idx="4334">
                  <c:v>12/9/14 17:46</c:v>
                </c:pt>
                <c:pt idx="4335">
                  <c:v>12/9/14 17:46</c:v>
                </c:pt>
                <c:pt idx="4336">
                  <c:v>12/9/14 17:46</c:v>
                </c:pt>
                <c:pt idx="4337">
                  <c:v>12/9/14 17:48</c:v>
                </c:pt>
                <c:pt idx="4338">
                  <c:v>12/9/14 17:50</c:v>
                </c:pt>
                <c:pt idx="4339">
                  <c:v>12/9/14 17:51</c:v>
                </c:pt>
                <c:pt idx="4340">
                  <c:v>12/9/14 17:51</c:v>
                </c:pt>
                <c:pt idx="4341">
                  <c:v>12/9/14 17:51</c:v>
                </c:pt>
                <c:pt idx="4342">
                  <c:v>12/9/14 17:52</c:v>
                </c:pt>
                <c:pt idx="4343">
                  <c:v>12/9/14 17:52</c:v>
                </c:pt>
                <c:pt idx="4344">
                  <c:v>12/9/14 17:53</c:v>
                </c:pt>
                <c:pt idx="4345">
                  <c:v>12/9/14 17:57</c:v>
                </c:pt>
                <c:pt idx="4346">
                  <c:v>12/9/14 17:58</c:v>
                </c:pt>
                <c:pt idx="4347">
                  <c:v>12/9/14 18:01</c:v>
                </c:pt>
                <c:pt idx="4348">
                  <c:v>12/9/14 18:03</c:v>
                </c:pt>
                <c:pt idx="4349">
                  <c:v>12/9/14 18:04</c:v>
                </c:pt>
                <c:pt idx="4350">
                  <c:v>12/9/14 18:06</c:v>
                </c:pt>
                <c:pt idx="4351">
                  <c:v>12/9/14 18:06</c:v>
                </c:pt>
                <c:pt idx="4352">
                  <c:v>12/9/14 18:07</c:v>
                </c:pt>
                <c:pt idx="4353">
                  <c:v>12/9/14 18:10</c:v>
                </c:pt>
                <c:pt idx="4354">
                  <c:v>12/9/14 18:11</c:v>
                </c:pt>
                <c:pt idx="4355">
                  <c:v>12/9/14 18:13</c:v>
                </c:pt>
                <c:pt idx="4356">
                  <c:v>12/9/14 18:15</c:v>
                </c:pt>
                <c:pt idx="4357">
                  <c:v>12/9/14 18:17</c:v>
                </c:pt>
                <c:pt idx="4358">
                  <c:v>12/9/14 18:18</c:v>
                </c:pt>
                <c:pt idx="4359">
                  <c:v>12/9/14 18:20</c:v>
                </c:pt>
                <c:pt idx="4360">
                  <c:v>12/9/14 18:24</c:v>
                </c:pt>
                <c:pt idx="4361">
                  <c:v>12/9/14 18:24</c:v>
                </c:pt>
                <c:pt idx="4362">
                  <c:v>12/9/14 18:27</c:v>
                </c:pt>
                <c:pt idx="4363">
                  <c:v>12/9/14 18:27</c:v>
                </c:pt>
                <c:pt idx="4364">
                  <c:v>12/9/14 18:28</c:v>
                </c:pt>
                <c:pt idx="4365">
                  <c:v>12/9/14 18:28</c:v>
                </c:pt>
                <c:pt idx="4366">
                  <c:v>12/9/14 18:29</c:v>
                </c:pt>
                <c:pt idx="4367">
                  <c:v>12/9/14 18:29</c:v>
                </c:pt>
                <c:pt idx="4368">
                  <c:v>12/9/14 18:30</c:v>
                </c:pt>
                <c:pt idx="4369">
                  <c:v>12/9/14 18:34</c:v>
                </c:pt>
                <c:pt idx="4370">
                  <c:v>12/9/14 18:35</c:v>
                </c:pt>
                <c:pt idx="4371">
                  <c:v>12/9/14 18:36</c:v>
                </c:pt>
                <c:pt idx="4372">
                  <c:v>12/9/14 18:39</c:v>
                </c:pt>
                <c:pt idx="4373">
                  <c:v>12/9/14 18:41</c:v>
                </c:pt>
                <c:pt idx="4374">
                  <c:v>12/9/14 18:44</c:v>
                </c:pt>
                <c:pt idx="4375">
                  <c:v>12/9/14 18:45</c:v>
                </c:pt>
                <c:pt idx="4376">
                  <c:v>12/9/14 18:46</c:v>
                </c:pt>
                <c:pt idx="4377">
                  <c:v>12/9/14 18:47</c:v>
                </c:pt>
                <c:pt idx="4378">
                  <c:v>12/9/14 18:49</c:v>
                </c:pt>
                <c:pt idx="4379">
                  <c:v>12/9/14 18:49</c:v>
                </c:pt>
                <c:pt idx="4380">
                  <c:v>12/9/14 18:51</c:v>
                </c:pt>
                <c:pt idx="4381">
                  <c:v>12/9/14 18:51</c:v>
                </c:pt>
                <c:pt idx="4382">
                  <c:v>12/9/14 18:52</c:v>
                </c:pt>
                <c:pt idx="4383">
                  <c:v>12/9/14 18:54</c:v>
                </c:pt>
                <c:pt idx="4384">
                  <c:v>12/9/14 18:55</c:v>
                </c:pt>
                <c:pt idx="4385">
                  <c:v>12/9/14 18:57</c:v>
                </c:pt>
                <c:pt idx="4386">
                  <c:v>12/9/14 18:58</c:v>
                </c:pt>
                <c:pt idx="4387">
                  <c:v>12/9/14 19:00</c:v>
                </c:pt>
                <c:pt idx="4388">
                  <c:v>12/9/14 19:00</c:v>
                </c:pt>
                <c:pt idx="4389">
                  <c:v>12/9/14 19:01</c:v>
                </c:pt>
                <c:pt idx="4390">
                  <c:v>12/9/14 19:03</c:v>
                </c:pt>
                <c:pt idx="4391">
                  <c:v>12/9/14 19:04</c:v>
                </c:pt>
                <c:pt idx="4392">
                  <c:v>12/9/14 19:05</c:v>
                </c:pt>
                <c:pt idx="4393">
                  <c:v>12/9/14 19:06</c:v>
                </c:pt>
                <c:pt idx="4394">
                  <c:v>12/9/14 19:06</c:v>
                </c:pt>
                <c:pt idx="4395">
                  <c:v>12/9/14 19:06</c:v>
                </c:pt>
                <c:pt idx="4396">
                  <c:v>12/9/14 19:09</c:v>
                </c:pt>
                <c:pt idx="4397">
                  <c:v>12/9/14 19:10</c:v>
                </c:pt>
                <c:pt idx="4398">
                  <c:v>12/9/14 19:12</c:v>
                </c:pt>
                <c:pt idx="4399">
                  <c:v>12/9/14 19:13</c:v>
                </c:pt>
                <c:pt idx="4400">
                  <c:v>12/9/14 19:15</c:v>
                </c:pt>
                <c:pt idx="4401">
                  <c:v>12/9/14 19:16</c:v>
                </c:pt>
                <c:pt idx="4402">
                  <c:v>12/9/14 19:19</c:v>
                </c:pt>
                <c:pt idx="4403">
                  <c:v>12/9/14 19:19</c:v>
                </c:pt>
                <c:pt idx="4404">
                  <c:v>12/9/14 19:21</c:v>
                </c:pt>
                <c:pt idx="4405">
                  <c:v>12/9/14 19:24</c:v>
                </c:pt>
                <c:pt idx="4406">
                  <c:v>12/9/14 19:24</c:v>
                </c:pt>
                <c:pt idx="4407">
                  <c:v>12/9/14 19:24</c:v>
                </c:pt>
                <c:pt idx="4408">
                  <c:v>12/9/14 19:28</c:v>
                </c:pt>
                <c:pt idx="4409">
                  <c:v>12/9/14 19:28</c:v>
                </c:pt>
                <c:pt idx="4410">
                  <c:v>12/9/14 19:29</c:v>
                </c:pt>
                <c:pt idx="4411">
                  <c:v>12/9/14 19:29</c:v>
                </c:pt>
                <c:pt idx="4412">
                  <c:v>12/9/14 19:30</c:v>
                </c:pt>
                <c:pt idx="4413">
                  <c:v>12/9/14 19:30</c:v>
                </c:pt>
                <c:pt idx="4414">
                  <c:v>12/9/14 19:32</c:v>
                </c:pt>
                <c:pt idx="4415">
                  <c:v>12/9/14 19:32</c:v>
                </c:pt>
                <c:pt idx="4416">
                  <c:v>12/9/14 19:33</c:v>
                </c:pt>
                <c:pt idx="4417">
                  <c:v>12/9/14 19:34</c:v>
                </c:pt>
                <c:pt idx="4418">
                  <c:v>12/9/14 19:35</c:v>
                </c:pt>
                <c:pt idx="4419">
                  <c:v>12/9/14 19:36</c:v>
                </c:pt>
                <c:pt idx="4420">
                  <c:v>12/9/14 19:38</c:v>
                </c:pt>
                <c:pt idx="4421">
                  <c:v>12/9/14 19:38</c:v>
                </c:pt>
                <c:pt idx="4422">
                  <c:v>12/9/14 19:38</c:v>
                </c:pt>
                <c:pt idx="4423">
                  <c:v>12/9/14 19:44</c:v>
                </c:pt>
                <c:pt idx="4424">
                  <c:v>12/9/14 19:44</c:v>
                </c:pt>
                <c:pt idx="4425">
                  <c:v>12/9/14 19:45</c:v>
                </c:pt>
                <c:pt idx="4426">
                  <c:v>12/9/14 19:48</c:v>
                </c:pt>
                <c:pt idx="4427">
                  <c:v>12/9/14 19:48</c:v>
                </c:pt>
                <c:pt idx="4428">
                  <c:v>12/9/14 19:49</c:v>
                </c:pt>
                <c:pt idx="4429">
                  <c:v>12/9/14 19:49</c:v>
                </c:pt>
                <c:pt idx="4430">
                  <c:v>12/9/14 19:50</c:v>
                </c:pt>
                <c:pt idx="4431">
                  <c:v>12/9/14 19:51</c:v>
                </c:pt>
                <c:pt idx="4432">
                  <c:v>12/9/14 19:51</c:v>
                </c:pt>
                <c:pt idx="4433">
                  <c:v>12/9/14 19:51</c:v>
                </c:pt>
                <c:pt idx="4434">
                  <c:v>12/9/14 19:51</c:v>
                </c:pt>
                <c:pt idx="4435">
                  <c:v>12/9/14 19:53</c:v>
                </c:pt>
                <c:pt idx="4436">
                  <c:v>12/9/14 19:56</c:v>
                </c:pt>
                <c:pt idx="4437">
                  <c:v>12/9/14 19:57</c:v>
                </c:pt>
                <c:pt idx="4438">
                  <c:v>12/9/14 20:02</c:v>
                </c:pt>
                <c:pt idx="4439">
                  <c:v>12/9/14 20:03</c:v>
                </c:pt>
                <c:pt idx="4440">
                  <c:v>12/9/14 20:07</c:v>
                </c:pt>
                <c:pt idx="4441">
                  <c:v>12/9/14 20:10</c:v>
                </c:pt>
                <c:pt idx="4442">
                  <c:v>12/9/14 20:13</c:v>
                </c:pt>
                <c:pt idx="4443">
                  <c:v>12/9/14 20:18</c:v>
                </c:pt>
                <c:pt idx="4444">
                  <c:v>12/9/14 20:19</c:v>
                </c:pt>
                <c:pt idx="4445">
                  <c:v>12/9/14 20:19</c:v>
                </c:pt>
                <c:pt idx="4446">
                  <c:v>12/9/14 20:20</c:v>
                </c:pt>
                <c:pt idx="4447">
                  <c:v>12/9/14 20:21</c:v>
                </c:pt>
                <c:pt idx="4448">
                  <c:v>12/9/14 20:22</c:v>
                </c:pt>
                <c:pt idx="4449">
                  <c:v>12/9/14 20:22</c:v>
                </c:pt>
                <c:pt idx="4450">
                  <c:v>12/9/14 20:26</c:v>
                </c:pt>
                <c:pt idx="4451">
                  <c:v>12/9/14 20:28</c:v>
                </c:pt>
                <c:pt idx="4452">
                  <c:v>12/9/14 20:30</c:v>
                </c:pt>
                <c:pt idx="4453">
                  <c:v>12/9/14 20:30</c:v>
                </c:pt>
                <c:pt idx="4454">
                  <c:v>12/9/14 20:30</c:v>
                </c:pt>
                <c:pt idx="4455">
                  <c:v>12/9/14 20:33</c:v>
                </c:pt>
                <c:pt idx="4456">
                  <c:v>12/9/14 20:35</c:v>
                </c:pt>
                <c:pt idx="4457">
                  <c:v>12/9/14 20:36</c:v>
                </c:pt>
                <c:pt idx="4458">
                  <c:v>12/9/14 20:37</c:v>
                </c:pt>
                <c:pt idx="4459">
                  <c:v>12/9/14 20:41</c:v>
                </c:pt>
                <c:pt idx="4460">
                  <c:v>12/9/14 20:42</c:v>
                </c:pt>
                <c:pt idx="4461">
                  <c:v>12/9/14 20:43</c:v>
                </c:pt>
                <c:pt idx="4462">
                  <c:v>12/9/14 20:43</c:v>
                </c:pt>
                <c:pt idx="4463">
                  <c:v>12/9/14 20:47</c:v>
                </c:pt>
                <c:pt idx="4464">
                  <c:v>12/9/14 20:50</c:v>
                </c:pt>
                <c:pt idx="4465">
                  <c:v>12/9/14 20:54</c:v>
                </c:pt>
                <c:pt idx="4466">
                  <c:v>12/9/14 20:55</c:v>
                </c:pt>
                <c:pt idx="4467">
                  <c:v>12/9/14 20:56</c:v>
                </c:pt>
                <c:pt idx="4468">
                  <c:v>12/9/14 20:57</c:v>
                </c:pt>
                <c:pt idx="4469">
                  <c:v>12/9/14 20:57</c:v>
                </c:pt>
                <c:pt idx="4470">
                  <c:v>12/9/14 20:58</c:v>
                </c:pt>
                <c:pt idx="4471">
                  <c:v>12/9/14 20:59</c:v>
                </c:pt>
                <c:pt idx="4472">
                  <c:v>12/9/14 21:00</c:v>
                </c:pt>
                <c:pt idx="4473">
                  <c:v>12/9/14 21:00</c:v>
                </c:pt>
                <c:pt idx="4474">
                  <c:v>12/9/14 21:01</c:v>
                </c:pt>
                <c:pt idx="4475">
                  <c:v>12/9/14 21:02</c:v>
                </c:pt>
                <c:pt idx="4476">
                  <c:v>12/9/14 21:03</c:v>
                </c:pt>
                <c:pt idx="4477">
                  <c:v>12/9/14 21:05</c:v>
                </c:pt>
                <c:pt idx="4478">
                  <c:v>12/9/14 21:06</c:v>
                </c:pt>
                <c:pt idx="4479">
                  <c:v>12/9/14 21:06</c:v>
                </c:pt>
                <c:pt idx="4480">
                  <c:v>12/9/14 21:08</c:v>
                </c:pt>
                <c:pt idx="4481">
                  <c:v>12/9/14 21:08</c:v>
                </c:pt>
                <c:pt idx="4482">
                  <c:v>12/9/14 21:09</c:v>
                </c:pt>
                <c:pt idx="4483">
                  <c:v>12/9/14 21:11</c:v>
                </c:pt>
                <c:pt idx="4484">
                  <c:v>12/9/14 21:11</c:v>
                </c:pt>
                <c:pt idx="4485">
                  <c:v>12/9/14 21:13</c:v>
                </c:pt>
                <c:pt idx="4486">
                  <c:v>12/9/14 21:14</c:v>
                </c:pt>
                <c:pt idx="4487">
                  <c:v>12/9/14 21:15</c:v>
                </c:pt>
                <c:pt idx="4488">
                  <c:v>12/9/14 21:15</c:v>
                </c:pt>
                <c:pt idx="4489">
                  <c:v>12/9/14 21:18</c:v>
                </c:pt>
                <c:pt idx="4490">
                  <c:v>12/9/14 21:18</c:v>
                </c:pt>
                <c:pt idx="4491">
                  <c:v>12/9/14 21:20</c:v>
                </c:pt>
                <c:pt idx="4492">
                  <c:v>12/9/14 21:21</c:v>
                </c:pt>
                <c:pt idx="4493">
                  <c:v>12/9/14 21:21</c:v>
                </c:pt>
                <c:pt idx="4494">
                  <c:v>12/9/14 21:21</c:v>
                </c:pt>
                <c:pt idx="4495">
                  <c:v>12/9/14 21:22</c:v>
                </c:pt>
                <c:pt idx="4496">
                  <c:v>12/9/14 21:22</c:v>
                </c:pt>
                <c:pt idx="4497">
                  <c:v>12/9/14 21:23</c:v>
                </c:pt>
                <c:pt idx="4498">
                  <c:v>12/9/14 21:28</c:v>
                </c:pt>
                <c:pt idx="4499">
                  <c:v>12/9/14 21:28</c:v>
                </c:pt>
                <c:pt idx="4500">
                  <c:v>12/9/14 21:30</c:v>
                </c:pt>
                <c:pt idx="4501">
                  <c:v>12/9/14 21:30</c:v>
                </c:pt>
                <c:pt idx="4502">
                  <c:v>12/9/14 21:34</c:v>
                </c:pt>
                <c:pt idx="4503">
                  <c:v>12/9/14 21:35</c:v>
                </c:pt>
                <c:pt idx="4504">
                  <c:v>12/9/14 21:39</c:v>
                </c:pt>
                <c:pt idx="4505">
                  <c:v>12/9/14 21:41</c:v>
                </c:pt>
                <c:pt idx="4506">
                  <c:v>12/9/14 21:43</c:v>
                </c:pt>
                <c:pt idx="4507">
                  <c:v>12/9/14 21:44</c:v>
                </c:pt>
                <c:pt idx="4508">
                  <c:v>12/9/14 21:45</c:v>
                </c:pt>
                <c:pt idx="4509">
                  <c:v>12/9/14 21:46</c:v>
                </c:pt>
                <c:pt idx="4510">
                  <c:v>12/9/14 21:48</c:v>
                </c:pt>
                <c:pt idx="4511">
                  <c:v>12/9/14 21:48</c:v>
                </c:pt>
                <c:pt idx="4512">
                  <c:v>12/9/14 21:49</c:v>
                </c:pt>
                <c:pt idx="4513">
                  <c:v>12/9/14 21:50</c:v>
                </c:pt>
                <c:pt idx="4514">
                  <c:v>12/9/14 22:03</c:v>
                </c:pt>
                <c:pt idx="4515">
                  <c:v>12/9/14 22:06</c:v>
                </c:pt>
                <c:pt idx="4516">
                  <c:v>12/9/14 22:06</c:v>
                </c:pt>
                <c:pt idx="4517">
                  <c:v>12/9/14 22:06</c:v>
                </c:pt>
                <c:pt idx="4518">
                  <c:v>12/9/14 22:06</c:v>
                </c:pt>
                <c:pt idx="4519">
                  <c:v>12/9/14 22:07</c:v>
                </c:pt>
                <c:pt idx="4520">
                  <c:v>12/9/14 22:07</c:v>
                </c:pt>
                <c:pt idx="4521">
                  <c:v>12/9/14 22:07</c:v>
                </c:pt>
                <c:pt idx="4522">
                  <c:v>12/9/14 22:12</c:v>
                </c:pt>
                <c:pt idx="4523">
                  <c:v>12/9/14 22:13</c:v>
                </c:pt>
                <c:pt idx="4524">
                  <c:v>12/9/14 22:13</c:v>
                </c:pt>
                <c:pt idx="4525">
                  <c:v>12/9/14 22:15</c:v>
                </c:pt>
                <c:pt idx="4526">
                  <c:v>12/9/14 22:16</c:v>
                </c:pt>
                <c:pt idx="4527">
                  <c:v>12/9/14 22:16</c:v>
                </c:pt>
                <c:pt idx="4528">
                  <c:v>12/9/14 22:17</c:v>
                </c:pt>
                <c:pt idx="4529">
                  <c:v>12/9/14 22:19</c:v>
                </c:pt>
                <c:pt idx="4530">
                  <c:v>12/9/14 22:19</c:v>
                </c:pt>
                <c:pt idx="4531">
                  <c:v>12/9/14 22:20</c:v>
                </c:pt>
                <c:pt idx="4532">
                  <c:v>12/9/14 22:20</c:v>
                </c:pt>
                <c:pt idx="4533">
                  <c:v>12/9/14 22:20</c:v>
                </c:pt>
                <c:pt idx="4534">
                  <c:v>12/9/14 22:22</c:v>
                </c:pt>
                <c:pt idx="4535">
                  <c:v>12/9/14 22:25</c:v>
                </c:pt>
                <c:pt idx="4536">
                  <c:v>12/9/14 22:25</c:v>
                </c:pt>
                <c:pt idx="4537">
                  <c:v>12/9/14 22:26</c:v>
                </c:pt>
                <c:pt idx="4538">
                  <c:v>12/9/14 22:27</c:v>
                </c:pt>
                <c:pt idx="4539">
                  <c:v>12/9/14 22:27</c:v>
                </c:pt>
                <c:pt idx="4540">
                  <c:v>12/9/14 22:27</c:v>
                </c:pt>
                <c:pt idx="4541">
                  <c:v>12/9/14 22:27</c:v>
                </c:pt>
                <c:pt idx="4542">
                  <c:v>12/9/14 22:28</c:v>
                </c:pt>
                <c:pt idx="4543">
                  <c:v>12/9/14 22:28</c:v>
                </c:pt>
                <c:pt idx="4544">
                  <c:v>12/9/14 22:30</c:v>
                </c:pt>
                <c:pt idx="4545">
                  <c:v>12/9/14 22:32</c:v>
                </c:pt>
                <c:pt idx="4546">
                  <c:v>12/9/14 22:34</c:v>
                </c:pt>
                <c:pt idx="4547">
                  <c:v>12/9/14 22:34</c:v>
                </c:pt>
                <c:pt idx="4548">
                  <c:v>12/9/14 22:38</c:v>
                </c:pt>
                <c:pt idx="4549">
                  <c:v>12/9/14 22:41</c:v>
                </c:pt>
                <c:pt idx="4550">
                  <c:v>12/9/14 22:42</c:v>
                </c:pt>
                <c:pt idx="4551">
                  <c:v>12/9/14 22:42</c:v>
                </c:pt>
                <c:pt idx="4552">
                  <c:v>12/9/14 22:42</c:v>
                </c:pt>
                <c:pt idx="4553">
                  <c:v>12/9/14 22:44</c:v>
                </c:pt>
                <c:pt idx="4554">
                  <c:v>12/9/14 22:45</c:v>
                </c:pt>
                <c:pt idx="4555">
                  <c:v>12/9/14 22:47</c:v>
                </c:pt>
                <c:pt idx="4556">
                  <c:v>12/9/14 22:49</c:v>
                </c:pt>
                <c:pt idx="4557">
                  <c:v>12/9/14 22:51</c:v>
                </c:pt>
                <c:pt idx="4558">
                  <c:v>12/9/14 22:51</c:v>
                </c:pt>
                <c:pt idx="4559">
                  <c:v>12/9/14 22:55</c:v>
                </c:pt>
                <c:pt idx="4560">
                  <c:v>12/9/14 22:58</c:v>
                </c:pt>
                <c:pt idx="4561">
                  <c:v>12/9/14 22:59</c:v>
                </c:pt>
                <c:pt idx="4562">
                  <c:v>12/9/14 23:02</c:v>
                </c:pt>
                <c:pt idx="4563">
                  <c:v>12/9/14 23:03</c:v>
                </c:pt>
                <c:pt idx="4564">
                  <c:v>12/9/14 23:06</c:v>
                </c:pt>
                <c:pt idx="4565">
                  <c:v>12/9/14 23:06</c:v>
                </c:pt>
                <c:pt idx="4566">
                  <c:v>12/9/14 23:07</c:v>
                </c:pt>
                <c:pt idx="4567">
                  <c:v>12/9/14 23:08</c:v>
                </c:pt>
                <c:pt idx="4568">
                  <c:v>12/9/14 23:08</c:v>
                </c:pt>
                <c:pt idx="4569">
                  <c:v>12/9/14 23:10</c:v>
                </c:pt>
                <c:pt idx="4570">
                  <c:v>12/9/14 23:11</c:v>
                </c:pt>
                <c:pt idx="4571">
                  <c:v>12/9/14 23:12</c:v>
                </c:pt>
                <c:pt idx="4572">
                  <c:v>12/9/14 23:17</c:v>
                </c:pt>
                <c:pt idx="4573">
                  <c:v>12/9/14 23:18</c:v>
                </c:pt>
                <c:pt idx="4574">
                  <c:v>12/9/14 23:20</c:v>
                </c:pt>
                <c:pt idx="4575">
                  <c:v>12/9/14 23:22</c:v>
                </c:pt>
                <c:pt idx="4576">
                  <c:v>12/9/14 23:24</c:v>
                </c:pt>
                <c:pt idx="4577">
                  <c:v>12/9/14 23:29</c:v>
                </c:pt>
                <c:pt idx="4578">
                  <c:v>12/9/14 23:29</c:v>
                </c:pt>
                <c:pt idx="4579">
                  <c:v>12/9/14 23:30</c:v>
                </c:pt>
                <c:pt idx="4580">
                  <c:v>12/9/14 23:30</c:v>
                </c:pt>
                <c:pt idx="4581">
                  <c:v>12/9/14 23:30</c:v>
                </c:pt>
                <c:pt idx="4582">
                  <c:v>12/9/14 23:32</c:v>
                </c:pt>
                <c:pt idx="4583">
                  <c:v>12/9/14 23:33</c:v>
                </c:pt>
                <c:pt idx="4584">
                  <c:v>12/9/14 23:35</c:v>
                </c:pt>
                <c:pt idx="4585">
                  <c:v>12/9/14 23:37</c:v>
                </c:pt>
                <c:pt idx="4586">
                  <c:v>12/9/14 23:39</c:v>
                </c:pt>
                <c:pt idx="4587">
                  <c:v>12/9/14 23:42</c:v>
                </c:pt>
                <c:pt idx="4588">
                  <c:v>12/9/14 23:49</c:v>
                </c:pt>
                <c:pt idx="4589">
                  <c:v>12/9/14 23:51</c:v>
                </c:pt>
                <c:pt idx="4590">
                  <c:v>12/9/14 23:53</c:v>
                </c:pt>
                <c:pt idx="4591">
                  <c:v>12/9/14 23:53</c:v>
                </c:pt>
                <c:pt idx="4592">
                  <c:v>12/9/14 23:54</c:v>
                </c:pt>
                <c:pt idx="4593">
                  <c:v>12/9/14 23:57</c:v>
                </c:pt>
                <c:pt idx="4594">
                  <c:v>12/9/14 23:57</c:v>
                </c:pt>
                <c:pt idx="4595">
                  <c:v>12/10/14 0:00</c:v>
                </c:pt>
                <c:pt idx="4596">
                  <c:v>12/10/14 0:00</c:v>
                </c:pt>
                <c:pt idx="4597">
                  <c:v>12/10/14 0:00</c:v>
                </c:pt>
                <c:pt idx="4598">
                  <c:v>12/10/14 0:01</c:v>
                </c:pt>
                <c:pt idx="4599">
                  <c:v>12/10/14 0:02</c:v>
                </c:pt>
                <c:pt idx="4600">
                  <c:v>12/10/14 0:02</c:v>
                </c:pt>
                <c:pt idx="4601">
                  <c:v>12/10/14 0:02</c:v>
                </c:pt>
                <c:pt idx="4602">
                  <c:v>12/10/14 0:05</c:v>
                </c:pt>
                <c:pt idx="4603">
                  <c:v>12/10/14 0:07</c:v>
                </c:pt>
                <c:pt idx="4604">
                  <c:v>12/10/14 0:07</c:v>
                </c:pt>
                <c:pt idx="4605">
                  <c:v>12/10/14 0:07</c:v>
                </c:pt>
                <c:pt idx="4606">
                  <c:v>12/10/14 0:08</c:v>
                </c:pt>
                <c:pt idx="4607">
                  <c:v>12/10/14 0:08</c:v>
                </c:pt>
                <c:pt idx="4608">
                  <c:v>12/10/14 0:12</c:v>
                </c:pt>
                <c:pt idx="4609">
                  <c:v>12/10/14 0:15</c:v>
                </c:pt>
                <c:pt idx="4610">
                  <c:v>12/10/14 0:23</c:v>
                </c:pt>
                <c:pt idx="4611">
                  <c:v>12/10/14 0:24</c:v>
                </c:pt>
                <c:pt idx="4612">
                  <c:v>12/10/14 0:24</c:v>
                </c:pt>
                <c:pt idx="4613">
                  <c:v>12/10/14 0:24</c:v>
                </c:pt>
                <c:pt idx="4614">
                  <c:v>12/10/14 0:25</c:v>
                </c:pt>
                <c:pt idx="4615">
                  <c:v>12/10/14 0:25</c:v>
                </c:pt>
                <c:pt idx="4616">
                  <c:v>12/10/14 0:29</c:v>
                </c:pt>
                <c:pt idx="4617">
                  <c:v>12/10/14 0:29</c:v>
                </c:pt>
                <c:pt idx="4618">
                  <c:v>12/10/14 0:31</c:v>
                </c:pt>
                <c:pt idx="4619">
                  <c:v>12/10/14 0:31</c:v>
                </c:pt>
                <c:pt idx="4620">
                  <c:v>12/10/14 0:31</c:v>
                </c:pt>
                <c:pt idx="4621">
                  <c:v>12/10/14 0:32</c:v>
                </c:pt>
                <c:pt idx="4622">
                  <c:v>12/10/14 0:32</c:v>
                </c:pt>
                <c:pt idx="4623">
                  <c:v>12/10/14 0:33</c:v>
                </c:pt>
                <c:pt idx="4624">
                  <c:v>12/10/14 0:35</c:v>
                </c:pt>
                <c:pt idx="4625">
                  <c:v>12/10/14 0:35</c:v>
                </c:pt>
                <c:pt idx="4626">
                  <c:v>12/10/14 0:35</c:v>
                </c:pt>
                <c:pt idx="4627">
                  <c:v>12/10/14 0:36</c:v>
                </c:pt>
                <c:pt idx="4628">
                  <c:v>12/10/14 0:36</c:v>
                </c:pt>
                <c:pt idx="4629">
                  <c:v>12/10/14 0:36</c:v>
                </c:pt>
                <c:pt idx="4630">
                  <c:v>12/10/14 0:38</c:v>
                </c:pt>
                <c:pt idx="4631">
                  <c:v>12/10/14 0:38</c:v>
                </c:pt>
                <c:pt idx="4632">
                  <c:v>12/10/14 0:38</c:v>
                </c:pt>
                <c:pt idx="4633">
                  <c:v>12/10/14 0:41</c:v>
                </c:pt>
                <c:pt idx="4634">
                  <c:v>12/10/14 0:45</c:v>
                </c:pt>
                <c:pt idx="4635">
                  <c:v>12/10/14 0:46</c:v>
                </c:pt>
                <c:pt idx="4636">
                  <c:v>12/10/14 0:46</c:v>
                </c:pt>
                <c:pt idx="4637">
                  <c:v>12/10/14 0:46</c:v>
                </c:pt>
                <c:pt idx="4638">
                  <c:v>12/10/14 0:48</c:v>
                </c:pt>
                <c:pt idx="4639">
                  <c:v>12/10/14 0:48</c:v>
                </c:pt>
                <c:pt idx="4640">
                  <c:v>12/10/14 0:50</c:v>
                </c:pt>
                <c:pt idx="4641">
                  <c:v>12/10/14 0:50</c:v>
                </c:pt>
                <c:pt idx="4642">
                  <c:v>12/10/14 0:51</c:v>
                </c:pt>
                <c:pt idx="4643">
                  <c:v>12/10/14 0:51</c:v>
                </c:pt>
                <c:pt idx="4644">
                  <c:v>12/10/14 0:54</c:v>
                </c:pt>
                <c:pt idx="4645">
                  <c:v>12/10/14 0:56</c:v>
                </c:pt>
                <c:pt idx="4646">
                  <c:v>12/10/14 0:58</c:v>
                </c:pt>
                <c:pt idx="4647">
                  <c:v>12/10/14 0:59</c:v>
                </c:pt>
                <c:pt idx="4648">
                  <c:v>12/10/14 1:04</c:v>
                </c:pt>
                <c:pt idx="4649">
                  <c:v>12/10/14 1:05</c:v>
                </c:pt>
                <c:pt idx="4650">
                  <c:v>12/10/14 1:05</c:v>
                </c:pt>
                <c:pt idx="4651">
                  <c:v>12/10/14 1:06</c:v>
                </c:pt>
                <c:pt idx="4652">
                  <c:v>12/10/14 1:06</c:v>
                </c:pt>
                <c:pt idx="4653">
                  <c:v>12/10/14 1:07</c:v>
                </c:pt>
                <c:pt idx="4654">
                  <c:v>12/10/14 1:07</c:v>
                </c:pt>
                <c:pt idx="4655">
                  <c:v>12/10/14 1:09</c:v>
                </c:pt>
                <c:pt idx="4656">
                  <c:v>12/10/14 1:10</c:v>
                </c:pt>
                <c:pt idx="4657">
                  <c:v>12/10/14 1:11</c:v>
                </c:pt>
                <c:pt idx="4658">
                  <c:v>12/10/14 1:11</c:v>
                </c:pt>
                <c:pt idx="4659">
                  <c:v>12/10/14 1:13</c:v>
                </c:pt>
                <c:pt idx="4660">
                  <c:v>12/10/14 1:14</c:v>
                </c:pt>
                <c:pt idx="4661">
                  <c:v>12/10/14 1:14</c:v>
                </c:pt>
                <c:pt idx="4662">
                  <c:v>12/10/14 1:14</c:v>
                </c:pt>
                <c:pt idx="4663">
                  <c:v>12/10/14 1:17</c:v>
                </c:pt>
                <c:pt idx="4664">
                  <c:v>12/10/14 1:18</c:v>
                </c:pt>
                <c:pt idx="4665">
                  <c:v>12/10/14 1:18</c:v>
                </c:pt>
                <c:pt idx="4666">
                  <c:v>12/10/14 1:19</c:v>
                </c:pt>
                <c:pt idx="4667">
                  <c:v>12/10/14 1:20</c:v>
                </c:pt>
                <c:pt idx="4668">
                  <c:v>12/10/14 1:21</c:v>
                </c:pt>
                <c:pt idx="4669">
                  <c:v>12/10/14 1:22</c:v>
                </c:pt>
                <c:pt idx="4670">
                  <c:v>12/10/14 1:22</c:v>
                </c:pt>
                <c:pt idx="4671">
                  <c:v>12/10/14 1:25</c:v>
                </c:pt>
                <c:pt idx="4672">
                  <c:v>12/10/14 1:25</c:v>
                </c:pt>
                <c:pt idx="4673">
                  <c:v>12/10/14 1:26</c:v>
                </c:pt>
                <c:pt idx="4674">
                  <c:v>12/10/14 1:27</c:v>
                </c:pt>
                <c:pt idx="4675">
                  <c:v>12/10/14 1:27</c:v>
                </c:pt>
                <c:pt idx="4676">
                  <c:v>12/10/14 1:27</c:v>
                </c:pt>
                <c:pt idx="4677">
                  <c:v>12/10/14 1:27</c:v>
                </c:pt>
                <c:pt idx="4678">
                  <c:v>12/10/14 1:32</c:v>
                </c:pt>
                <c:pt idx="4679">
                  <c:v>12/10/14 1:34</c:v>
                </c:pt>
                <c:pt idx="4680">
                  <c:v>12/10/14 1:35</c:v>
                </c:pt>
                <c:pt idx="4681">
                  <c:v>12/10/14 1:35</c:v>
                </c:pt>
                <c:pt idx="4682">
                  <c:v>12/10/14 1:36</c:v>
                </c:pt>
                <c:pt idx="4683">
                  <c:v>12/10/14 1:39</c:v>
                </c:pt>
                <c:pt idx="4684">
                  <c:v>12/10/14 1:39</c:v>
                </c:pt>
                <c:pt idx="4685">
                  <c:v>12/10/14 1:42</c:v>
                </c:pt>
                <c:pt idx="4686">
                  <c:v>12/10/14 1:47</c:v>
                </c:pt>
                <c:pt idx="4687">
                  <c:v>12/10/14 1:48</c:v>
                </c:pt>
                <c:pt idx="4688">
                  <c:v>12/10/14 1:48</c:v>
                </c:pt>
                <c:pt idx="4689">
                  <c:v>12/10/14 1:49</c:v>
                </c:pt>
                <c:pt idx="4690">
                  <c:v>12/10/14 1:53</c:v>
                </c:pt>
                <c:pt idx="4691">
                  <c:v>12/10/14 1:53</c:v>
                </c:pt>
                <c:pt idx="4692">
                  <c:v>12/10/14 1:55</c:v>
                </c:pt>
                <c:pt idx="4693">
                  <c:v>12/10/14 1:58</c:v>
                </c:pt>
                <c:pt idx="4694">
                  <c:v>12/10/14 1:59</c:v>
                </c:pt>
                <c:pt idx="4695">
                  <c:v>12/10/14 2:03</c:v>
                </c:pt>
                <c:pt idx="4696">
                  <c:v>12/10/14 2:04</c:v>
                </c:pt>
                <c:pt idx="4697">
                  <c:v>12/10/14 2:06</c:v>
                </c:pt>
                <c:pt idx="4698">
                  <c:v>12/10/14 2:06</c:v>
                </c:pt>
                <c:pt idx="4699">
                  <c:v>12/10/14 2:06</c:v>
                </c:pt>
                <c:pt idx="4700">
                  <c:v>12/10/14 2:09</c:v>
                </c:pt>
                <c:pt idx="4701">
                  <c:v>12/10/14 2:10</c:v>
                </c:pt>
                <c:pt idx="4702">
                  <c:v>12/10/14 2:13</c:v>
                </c:pt>
                <c:pt idx="4703">
                  <c:v>12/10/14 2:13</c:v>
                </c:pt>
                <c:pt idx="4704">
                  <c:v>12/10/14 2:14</c:v>
                </c:pt>
                <c:pt idx="4705">
                  <c:v>12/10/14 2:18</c:v>
                </c:pt>
                <c:pt idx="4706">
                  <c:v>12/10/14 2:20</c:v>
                </c:pt>
                <c:pt idx="4707">
                  <c:v>12/10/14 2:20</c:v>
                </c:pt>
                <c:pt idx="4708">
                  <c:v>12/10/14 2:21</c:v>
                </c:pt>
                <c:pt idx="4709">
                  <c:v>12/10/14 2:23</c:v>
                </c:pt>
                <c:pt idx="4710">
                  <c:v>12/10/14 2:26</c:v>
                </c:pt>
                <c:pt idx="4711">
                  <c:v>12/10/14 2:27</c:v>
                </c:pt>
                <c:pt idx="4712">
                  <c:v>12/10/14 2:28</c:v>
                </c:pt>
                <c:pt idx="4713">
                  <c:v>12/10/14 2:29</c:v>
                </c:pt>
                <c:pt idx="4714">
                  <c:v>12/10/14 2:31</c:v>
                </c:pt>
                <c:pt idx="4715">
                  <c:v>12/10/14 2:31</c:v>
                </c:pt>
                <c:pt idx="4716">
                  <c:v>12/10/14 2:34</c:v>
                </c:pt>
                <c:pt idx="4717">
                  <c:v>12/10/14 2:34</c:v>
                </c:pt>
                <c:pt idx="4718">
                  <c:v>12/10/14 2:37</c:v>
                </c:pt>
                <c:pt idx="4719">
                  <c:v>12/10/14 2:37</c:v>
                </c:pt>
                <c:pt idx="4720">
                  <c:v>12/10/14 2:39</c:v>
                </c:pt>
                <c:pt idx="4721">
                  <c:v>12/10/14 2:41</c:v>
                </c:pt>
                <c:pt idx="4722">
                  <c:v>12/10/14 2:44</c:v>
                </c:pt>
                <c:pt idx="4723">
                  <c:v>12/10/14 2:44</c:v>
                </c:pt>
                <c:pt idx="4724">
                  <c:v>12/10/14 2:47</c:v>
                </c:pt>
                <c:pt idx="4725">
                  <c:v>12/10/14 2:47</c:v>
                </c:pt>
                <c:pt idx="4726">
                  <c:v>12/10/14 2:47</c:v>
                </c:pt>
                <c:pt idx="4727">
                  <c:v>12/10/14 2:47</c:v>
                </c:pt>
                <c:pt idx="4728">
                  <c:v>12/10/14 2:48</c:v>
                </c:pt>
                <c:pt idx="4729">
                  <c:v>12/10/14 2:48</c:v>
                </c:pt>
                <c:pt idx="4730">
                  <c:v>12/10/14 2:51</c:v>
                </c:pt>
                <c:pt idx="4731">
                  <c:v>12/10/14 2:52</c:v>
                </c:pt>
                <c:pt idx="4732">
                  <c:v>12/10/14 2:54</c:v>
                </c:pt>
                <c:pt idx="4733">
                  <c:v>12/10/14 2:55</c:v>
                </c:pt>
                <c:pt idx="4734">
                  <c:v>12/10/14 2:57</c:v>
                </c:pt>
                <c:pt idx="4735">
                  <c:v>12/10/14 2:57</c:v>
                </c:pt>
                <c:pt idx="4736">
                  <c:v>12/10/14 2:59</c:v>
                </c:pt>
                <c:pt idx="4737">
                  <c:v>12/10/14 3:00</c:v>
                </c:pt>
                <c:pt idx="4738">
                  <c:v>12/10/14 3:03</c:v>
                </c:pt>
                <c:pt idx="4739">
                  <c:v>12/10/14 3:03</c:v>
                </c:pt>
                <c:pt idx="4740">
                  <c:v>12/10/14 3:05</c:v>
                </c:pt>
                <c:pt idx="4741">
                  <c:v>12/10/14 3:05</c:v>
                </c:pt>
                <c:pt idx="4742">
                  <c:v>12/10/14 3:06</c:v>
                </c:pt>
                <c:pt idx="4743">
                  <c:v>12/10/14 3:07</c:v>
                </c:pt>
                <c:pt idx="4744">
                  <c:v>12/10/14 3:07</c:v>
                </c:pt>
                <c:pt idx="4745">
                  <c:v>12/10/14 3:12</c:v>
                </c:pt>
                <c:pt idx="4746">
                  <c:v>12/10/14 3:16</c:v>
                </c:pt>
                <c:pt idx="4747">
                  <c:v>12/10/14 3:17</c:v>
                </c:pt>
                <c:pt idx="4748">
                  <c:v>12/10/14 3:20</c:v>
                </c:pt>
                <c:pt idx="4749">
                  <c:v>12/10/14 3:21</c:v>
                </c:pt>
                <c:pt idx="4750">
                  <c:v>12/10/14 3:21</c:v>
                </c:pt>
                <c:pt idx="4751">
                  <c:v>12/10/14 3:25</c:v>
                </c:pt>
                <c:pt idx="4752">
                  <c:v>12/10/14 3:27</c:v>
                </c:pt>
                <c:pt idx="4753">
                  <c:v>12/10/14 3:28</c:v>
                </c:pt>
                <c:pt idx="4754">
                  <c:v>12/10/14 3:28</c:v>
                </c:pt>
                <c:pt idx="4755">
                  <c:v>12/10/14 3:29</c:v>
                </c:pt>
                <c:pt idx="4756">
                  <c:v>12/10/14 3:29</c:v>
                </c:pt>
                <c:pt idx="4757">
                  <c:v>12/10/14 3:29</c:v>
                </c:pt>
                <c:pt idx="4758">
                  <c:v>12/10/14 3:33</c:v>
                </c:pt>
                <c:pt idx="4759">
                  <c:v>12/10/14 3:33</c:v>
                </c:pt>
                <c:pt idx="4760">
                  <c:v>12/10/14 3:34</c:v>
                </c:pt>
                <c:pt idx="4761">
                  <c:v>12/10/14 3:34</c:v>
                </c:pt>
                <c:pt idx="4762">
                  <c:v>12/10/14 3:34</c:v>
                </c:pt>
                <c:pt idx="4763">
                  <c:v>12/10/14 3:37</c:v>
                </c:pt>
                <c:pt idx="4764">
                  <c:v>12/10/14 3:38</c:v>
                </c:pt>
                <c:pt idx="4765">
                  <c:v>12/10/14 3:38</c:v>
                </c:pt>
                <c:pt idx="4766">
                  <c:v>12/10/14 3:39</c:v>
                </c:pt>
                <c:pt idx="4767">
                  <c:v>12/10/14 3:40</c:v>
                </c:pt>
                <c:pt idx="4768">
                  <c:v>12/10/14 3:40</c:v>
                </c:pt>
                <c:pt idx="4769">
                  <c:v>12/10/14 3:41</c:v>
                </c:pt>
                <c:pt idx="4770">
                  <c:v>12/10/14 3:41</c:v>
                </c:pt>
                <c:pt idx="4771">
                  <c:v>12/10/14 3:42</c:v>
                </c:pt>
                <c:pt idx="4772">
                  <c:v>12/10/14 3:43</c:v>
                </c:pt>
                <c:pt idx="4773">
                  <c:v>12/10/14 3:43</c:v>
                </c:pt>
                <c:pt idx="4774">
                  <c:v>12/10/14 3:45</c:v>
                </c:pt>
                <c:pt idx="4775">
                  <c:v>12/10/14 3:45</c:v>
                </c:pt>
                <c:pt idx="4776">
                  <c:v>12/10/14 3:48</c:v>
                </c:pt>
                <c:pt idx="4777">
                  <c:v>12/10/14 3:48</c:v>
                </c:pt>
                <c:pt idx="4778">
                  <c:v>12/10/14 3:52</c:v>
                </c:pt>
                <c:pt idx="4779">
                  <c:v>12/10/14 3:54</c:v>
                </c:pt>
                <c:pt idx="4780">
                  <c:v>12/10/14 3:54</c:v>
                </c:pt>
                <c:pt idx="4781">
                  <c:v>12/10/14 3:55</c:v>
                </c:pt>
                <c:pt idx="4782">
                  <c:v>12/10/14 3:58</c:v>
                </c:pt>
                <c:pt idx="4783">
                  <c:v>12/10/14 4:01</c:v>
                </c:pt>
                <c:pt idx="4784">
                  <c:v>12/10/14 4:03</c:v>
                </c:pt>
                <c:pt idx="4785">
                  <c:v>12/10/14 4:03</c:v>
                </c:pt>
                <c:pt idx="4786">
                  <c:v>12/10/14 4:03</c:v>
                </c:pt>
                <c:pt idx="4787">
                  <c:v>12/10/14 4:04</c:v>
                </c:pt>
                <c:pt idx="4788">
                  <c:v>12/10/14 4:08</c:v>
                </c:pt>
                <c:pt idx="4789">
                  <c:v>12/10/14 4:09</c:v>
                </c:pt>
                <c:pt idx="4790">
                  <c:v>12/10/14 4:14</c:v>
                </c:pt>
                <c:pt idx="4791">
                  <c:v>12/10/14 4:19</c:v>
                </c:pt>
                <c:pt idx="4792">
                  <c:v>12/10/14 4:24</c:v>
                </c:pt>
                <c:pt idx="4793">
                  <c:v>12/10/14 4:25</c:v>
                </c:pt>
                <c:pt idx="4794">
                  <c:v>12/10/14 4:26</c:v>
                </c:pt>
                <c:pt idx="4795">
                  <c:v>12/10/14 4:27</c:v>
                </c:pt>
                <c:pt idx="4796">
                  <c:v>12/10/14 4:29</c:v>
                </c:pt>
                <c:pt idx="4797">
                  <c:v>12/10/14 4:33</c:v>
                </c:pt>
                <c:pt idx="4798">
                  <c:v>12/10/14 4:34</c:v>
                </c:pt>
                <c:pt idx="4799">
                  <c:v>12/10/14 4:34</c:v>
                </c:pt>
                <c:pt idx="4800">
                  <c:v>12/10/14 4:37</c:v>
                </c:pt>
                <c:pt idx="4801">
                  <c:v>12/10/14 4:37</c:v>
                </c:pt>
                <c:pt idx="4802">
                  <c:v>12/10/14 4:38</c:v>
                </c:pt>
                <c:pt idx="4803">
                  <c:v>12/10/14 4:39</c:v>
                </c:pt>
                <c:pt idx="4804">
                  <c:v>12/10/14 4:41</c:v>
                </c:pt>
                <c:pt idx="4805">
                  <c:v>12/10/14 4:41</c:v>
                </c:pt>
                <c:pt idx="4806">
                  <c:v>12/10/14 4:41</c:v>
                </c:pt>
                <c:pt idx="4807">
                  <c:v>12/10/14 4:42</c:v>
                </c:pt>
                <c:pt idx="4808">
                  <c:v>12/10/14 4:45</c:v>
                </c:pt>
                <c:pt idx="4809">
                  <c:v>12/10/14 4:48</c:v>
                </c:pt>
                <c:pt idx="4810">
                  <c:v>12/10/14 4:51</c:v>
                </c:pt>
                <c:pt idx="4811">
                  <c:v>12/10/14 4:51</c:v>
                </c:pt>
                <c:pt idx="4812">
                  <c:v>12/10/14 4:56</c:v>
                </c:pt>
                <c:pt idx="4813">
                  <c:v>12/10/14 4:56</c:v>
                </c:pt>
                <c:pt idx="4814">
                  <c:v>12/10/14 4:58</c:v>
                </c:pt>
                <c:pt idx="4815">
                  <c:v>12/10/14 5:00</c:v>
                </c:pt>
                <c:pt idx="4816">
                  <c:v>12/10/14 5:00</c:v>
                </c:pt>
                <c:pt idx="4817">
                  <c:v>12/10/14 5:02</c:v>
                </c:pt>
                <c:pt idx="4818">
                  <c:v>12/10/14 5:03</c:v>
                </c:pt>
                <c:pt idx="4819">
                  <c:v>12/10/14 5:06</c:v>
                </c:pt>
                <c:pt idx="4820">
                  <c:v>12/10/14 5:06</c:v>
                </c:pt>
                <c:pt idx="4821">
                  <c:v>12/10/14 5:06</c:v>
                </c:pt>
                <c:pt idx="4822">
                  <c:v>12/10/14 5:10</c:v>
                </c:pt>
                <c:pt idx="4823">
                  <c:v>12/10/14 5:11</c:v>
                </c:pt>
                <c:pt idx="4824">
                  <c:v>12/10/14 5:12</c:v>
                </c:pt>
                <c:pt idx="4825">
                  <c:v>12/10/14 5:13</c:v>
                </c:pt>
                <c:pt idx="4826">
                  <c:v>12/10/14 5:15</c:v>
                </c:pt>
                <c:pt idx="4827">
                  <c:v>12/10/14 5:15</c:v>
                </c:pt>
                <c:pt idx="4828">
                  <c:v>12/10/14 5:15</c:v>
                </c:pt>
                <c:pt idx="4829">
                  <c:v>12/10/14 5:16</c:v>
                </c:pt>
                <c:pt idx="4830">
                  <c:v>12/10/14 5:16</c:v>
                </c:pt>
                <c:pt idx="4831">
                  <c:v>12/10/14 5:16</c:v>
                </c:pt>
                <c:pt idx="4832">
                  <c:v>12/10/14 5:16</c:v>
                </c:pt>
                <c:pt idx="4833">
                  <c:v>12/10/14 5:20</c:v>
                </c:pt>
                <c:pt idx="4834">
                  <c:v>12/10/14 5:21</c:v>
                </c:pt>
                <c:pt idx="4835">
                  <c:v>12/10/14 5:23</c:v>
                </c:pt>
                <c:pt idx="4836">
                  <c:v>12/10/14 5:23</c:v>
                </c:pt>
                <c:pt idx="4837">
                  <c:v>12/10/14 5:24</c:v>
                </c:pt>
                <c:pt idx="4838">
                  <c:v>12/10/14 5:24</c:v>
                </c:pt>
                <c:pt idx="4839">
                  <c:v>12/10/14 5:26</c:v>
                </c:pt>
                <c:pt idx="4840">
                  <c:v>12/10/14 5:29</c:v>
                </c:pt>
                <c:pt idx="4841">
                  <c:v>12/10/14 5:32</c:v>
                </c:pt>
                <c:pt idx="4842">
                  <c:v>12/10/14 5:32</c:v>
                </c:pt>
                <c:pt idx="4843">
                  <c:v>12/10/14 5:32</c:v>
                </c:pt>
                <c:pt idx="4844">
                  <c:v>12/10/14 5:38</c:v>
                </c:pt>
                <c:pt idx="4845">
                  <c:v>12/10/14 5:38</c:v>
                </c:pt>
                <c:pt idx="4846">
                  <c:v>12/10/14 5:38</c:v>
                </c:pt>
                <c:pt idx="4847">
                  <c:v>12/10/14 5:42</c:v>
                </c:pt>
                <c:pt idx="4848">
                  <c:v>12/10/14 5:46</c:v>
                </c:pt>
                <c:pt idx="4849">
                  <c:v>12/10/14 5:47</c:v>
                </c:pt>
                <c:pt idx="4850">
                  <c:v>12/10/14 5:48</c:v>
                </c:pt>
                <c:pt idx="4851">
                  <c:v>12/10/14 5:49</c:v>
                </c:pt>
                <c:pt idx="4852">
                  <c:v>12/10/14 5:50</c:v>
                </c:pt>
                <c:pt idx="4853">
                  <c:v>12/10/14 5:50</c:v>
                </c:pt>
                <c:pt idx="4854">
                  <c:v>12/10/14 5:51</c:v>
                </c:pt>
                <c:pt idx="4855">
                  <c:v>12/10/14 5:55</c:v>
                </c:pt>
                <c:pt idx="4856">
                  <c:v>12/10/14 5:56</c:v>
                </c:pt>
                <c:pt idx="4857">
                  <c:v>12/10/14 5:56</c:v>
                </c:pt>
                <c:pt idx="4858">
                  <c:v>12/10/14 5:56</c:v>
                </c:pt>
                <c:pt idx="4859">
                  <c:v>12/10/14 5:57</c:v>
                </c:pt>
                <c:pt idx="4860">
                  <c:v>12/10/14 5:57</c:v>
                </c:pt>
                <c:pt idx="4861">
                  <c:v>12/10/14 5:57</c:v>
                </c:pt>
                <c:pt idx="4862">
                  <c:v>12/10/14 5:59</c:v>
                </c:pt>
                <c:pt idx="4863">
                  <c:v>12/10/14 6:02</c:v>
                </c:pt>
                <c:pt idx="4864">
                  <c:v>12/10/14 6:03</c:v>
                </c:pt>
                <c:pt idx="4865">
                  <c:v>12/10/14 6:03</c:v>
                </c:pt>
                <c:pt idx="4866">
                  <c:v>12/10/14 6:04</c:v>
                </c:pt>
                <c:pt idx="4867">
                  <c:v>12/10/14 6:04</c:v>
                </c:pt>
                <c:pt idx="4868">
                  <c:v>12/10/14 6:07</c:v>
                </c:pt>
                <c:pt idx="4869">
                  <c:v>12/10/14 6:08</c:v>
                </c:pt>
                <c:pt idx="4870">
                  <c:v>12/10/14 6:08</c:v>
                </c:pt>
                <c:pt idx="4871">
                  <c:v>12/10/14 6:09</c:v>
                </c:pt>
                <c:pt idx="4872">
                  <c:v>12/10/14 6:10</c:v>
                </c:pt>
                <c:pt idx="4873">
                  <c:v>12/10/14 6:11</c:v>
                </c:pt>
                <c:pt idx="4874">
                  <c:v>12/10/14 6:11</c:v>
                </c:pt>
                <c:pt idx="4875">
                  <c:v>12/10/14 6:14</c:v>
                </c:pt>
                <c:pt idx="4876">
                  <c:v>12/10/14 6:15</c:v>
                </c:pt>
                <c:pt idx="4877">
                  <c:v>12/10/14 6:17</c:v>
                </c:pt>
                <c:pt idx="4878">
                  <c:v>12/10/14 6:19</c:v>
                </c:pt>
                <c:pt idx="4879">
                  <c:v>12/10/14 6:19</c:v>
                </c:pt>
                <c:pt idx="4880">
                  <c:v>12/10/14 6:20</c:v>
                </c:pt>
                <c:pt idx="4881">
                  <c:v>12/10/14 6:22</c:v>
                </c:pt>
                <c:pt idx="4882">
                  <c:v>12/10/14 6:25</c:v>
                </c:pt>
                <c:pt idx="4883">
                  <c:v>12/10/14 6:25</c:v>
                </c:pt>
                <c:pt idx="4884">
                  <c:v>12/10/14 6:27</c:v>
                </c:pt>
                <c:pt idx="4885">
                  <c:v>12/10/14 6:28</c:v>
                </c:pt>
                <c:pt idx="4886">
                  <c:v>12/10/14 6:29</c:v>
                </c:pt>
                <c:pt idx="4887">
                  <c:v>12/10/14 6:29</c:v>
                </c:pt>
                <c:pt idx="4888">
                  <c:v>12/10/14 6:31</c:v>
                </c:pt>
                <c:pt idx="4889">
                  <c:v>12/10/14 6:37</c:v>
                </c:pt>
                <c:pt idx="4890">
                  <c:v>12/10/14 6:37</c:v>
                </c:pt>
                <c:pt idx="4891">
                  <c:v>12/10/14 6:38</c:v>
                </c:pt>
                <c:pt idx="4892">
                  <c:v>12/10/14 6:38</c:v>
                </c:pt>
                <c:pt idx="4893">
                  <c:v>12/10/14 6:40</c:v>
                </c:pt>
                <c:pt idx="4894">
                  <c:v>12/10/14 6:40</c:v>
                </c:pt>
                <c:pt idx="4895">
                  <c:v>12/10/14 6:43</c:v>
                </c:pt>
                <c:pt idx="4896">
                  <c:v>12/10/14 6:46</c:v>
                </c:pt>
                <c:pt idx="4897">
                  <c:v>12/10/14 6:50</c:v>
                </c:pt>
                <c:pt idx="4898">
                  <c:v>12/10/14 6:50</c:v>
                </c:pt>
                <c:pt idx="4899">
                  <c:v>12/10/14 6:51</c:v>
                </c:pt>
                <c:pt idx="4900">
                  <c:v>12/10/14 6:53</c:v>
                </c:pt>
                <c:pt idx="4901">
                  <c:v>12/10/14 6:56</c:v>
                </c:pt>
                <c:pt idx="4902">
                  <c:v>12/10/14 6:57</c:v>
                </c:pt>
                <c:pt idx="4903">
                  <c:v>12/10/14 6:58</c:v>
                </c:pt>
                <c:pt idx="4904">
                  <c:v>12/10/14 6:59</c:v>
                </c:pt>
                <c:pt idx="4905">
                  <c:v>12/10/14 7:01</c:v>
                </c:pt>
                <c:pt idx="4906">
                  <c:v>12/10/14 7:02</c:v>
                </c:pt>
                <c:pt idx="4907">
                  <c:v>12/10/14 7:03</c:v>
                </c:pt>
                <c:pt idx="4908">
                  <c:v>12/10/14 7:03</c:v>
                </c:pt>
                <c:pt idx="4909">
                  <c:v>12/10/14 7:03</c:v>
                </c:pt>
                <c:pt idx="4910">
                  <c:v>12/10/14 7:05</c:v>
                </c:pt>
                <c:pt idx="4911">
                  <c:v>12/10/14 7:06</c:v>
                </c:pt>
                <c:pt idx="4912">
                  <c:v>12/10/14 7:07</c:v>
                </c:pt>
                <c:pt idx="4913">
                  <c:v>12/10/14 7:07</c:v>
                </c:pt>
                <c:pt idx="4914">
                  <c:v>12/10/14 7:08</c:v>
                </c:pt>
                <c:pt idx="4915">
                  <c:v>12/10/14 7:13</c:v>
                </c:pt>
                <c:pt idx="4916">
                  <c:v>12/10/14 7:16</c:v>
                </c:pt>
                <c:pt idx="4917">
                  <c:v>12/10/14 7:16</c:v>
                </c:pt>
                <c:pt idx="4918">
                  <c:v>12/10/14 7:19</c:v>
                </c:pt>
                <c:pt idx="4919">
                  <c:v>12/10/14 7:19</c:v>
                </c:pt>
                <c:pt idx="4920">
                  <c:v>12/10/14 7:22</c:v>
                </c:pt>
                <c:pt idx="4921">
                  <c:v>12/10/14 7:22</c:v>
                </c:pt>
                <c:pt idx="4922">
                  <c:v>12/10/14 7:23</c:v>
                </c:pt>
                <c:pt idx="4923">
                  <c:v>12/10/14 7:24</c:v>
                </c:pt>
                <c:pt idx="4924">
                  <c:v>12/10/14 7:27</c:v>
                </c:pt>
                <c:pt idx="4925">
                  <c:v>12/10/14 7:27</c:v>
                </c:pt>
                <c:pt idx="4926">
                  <c:v>12/10/14 7:29</c:v>
                </c:pt>
                <c:pt idx="4927">
                  <c:v>12/10/14 7:29</c:v>
                </c:pt>
                <c:pt idx="4928">
                  <c:v>12/10/14 7:29</c:v>
                </c:pt>
                <c:pt idx="4929">
                  <c:v>12/10/14 7:31</c:v>
                </c:pt>
                <c:pt idx="4930">
                  <c:v>12/10/14 7:31</c:v>
                </c:pt>
                <c:pt idx="4931">
                  <c:v>12/10/14 7:36</c:v>
                </c:pt>
                <c:pt idx="4932">
                  <c:v>12/10/14 7:39</c:v>
                </c:pt>
                <c:pt idx="4933">
                  <c:v>12/10/14 7:39</c:v>
                </c:pt>
                <c:pt idx="4934">
                  <c:v>12/10/14 7:40</c:v>
                </c:pt>
                <c:pt idx="4935">
                  <c:v>12/10/14 7:44</c:v>
                </c:pt>
                <c:pt idx="4936">
                  <c:v>12/10/14 7:45</c:v>
                </c:pt>
                <c:pt idx="4937">
                  <c:v>12/10/14 7:46</c:v>
                </c:pt>
                <c:pt idx="4938">
                  <c:v>12/10/14 7:51</c:v>
                </c:pt>
                <c:pt idx="4939">
                  <c:v>12/10/14 7:52</c:v>
                </c:pt>
                <c:pt idx="4940">
                  <c:v>12/10/14 7:52</c:v>
                </c:pt>
                <c:pt idx="4941">
                  <c:v>12/10/14 7:54</c:v>
                </c:pt>
                <c:pt idx="4942">
                  <c:v>12/10/14 7:54</c:v>
                </c:pt>
                <c:pt idx="4943">
                  <c:v>12/10/14 7:55</c:v>
                </c:pt>
                <c:pt idx="4944">
                  <c:v>12/10/14 7:56</c:v>
                </c:pt>
                <c:pt idx="4945">
                  <c:v>12/10/14 7:56</c:v>
                </c:pt>
                <c:pt idx="4946">
                  <c:v>12/10/14 7:56</c:v>
                </c:pt>
                <c:pt idx="4947">
                  <c:v>12/10/14 7:57</c:v>
                </c:pt>
                <c:pt idx="4948">
                  <c:v>12/10/14 7:58</c:v>
                </c:pt>
                <c:pt idx="4949">
                  <c:v>12/10/14 8:02</c:v>
                </c:pt>
                <c:pt idx="4950">
                  <c:v>12/10/14 8:03</c:v>
                </c:pt>
                <c:pt idx="4951">
                  <c:v>12/10/14 8:06</c:v>
                </c:pt>
                <c:pt idx="4952">
                  <c:v>12/10/14 8:06</c:v>
                </c:pt>
                <c:pt idx="4953">
                  <c:v>12/10/14 8:09</c:v>
                </c:pt>
                <c:pt idx="4954">
                  <c:v>12/10/14 8:09</c:v>
                </c:pt>
                <c:pt idx="4955">
                  <c:v>12/10/14 8:09</c:v>
                </c:pt>
                <c:pt idx="4956">
                  <c:v>12/10/14 8:09</c:v>
                </c:pt>
                <c:pt idx="4957">
                  <c:v>12/10/14 8:12</c:v>
                </c:pt>
                <c:pt idx="4958">
                  <c:v>12/10/14 8:14</c:v>
                </c:pt>
                <c:pt idx="4959">
                  <c:v>12/10/14 8:15</c:v>
                </c:pt>
                <c:pt idx="4960">
                  <c:v>12/10/14 8:17</c:v>
                </c:pt>
                <c:pt idx="4961">
                  <c:v>12/10/14 8:19</c:v>
                </c:pt>
                <c:pt idx="4962">
                  <c:v>12/10/14 8:19</c:v>
                </c:pt>
                <c:pt idx="4963">
                  <c:v>12/10/14 8:22</c:v>
                </c:pt>
                <c:pt idx="4964">
                  <c:v>12/10/14 8:30</c:v>
                </c:pt>
                <c:pt idx="4965">
                  <c:v>12/10/14 8:31</c:v>
                </c:pt>
                <c:pt idx="4966">
                  <c:v>12/10/14 8:34</c:v>
                </c:pt>
                <c:pt idx="4967">
                  <c:v>12/10/14 8:34</c:v>
                </c:pt>
                <c:pt idx="4968">
                  <c:v>12/10/14 8:34</c:v>
                </c:pt>
                <c:pt idx="4969">
                  <c:v>12/10/14 8:36</c:v>
                </c:pt>
                <c:pt idx="4970">
                  <c:v>12/10/14 8:37</c:v>
                </c:pt>
                <c:pt idx="4971">
                  <c:v>12/10/14 8:39</c:v>
                </c:pt>
                <c:pt idx="4972">
                  <c:v>12/10/14 8:41</c:v>
                </c:pt>
                <c:pt idx="4973">
                  <c:v>12/10/14 8:41</c:v>
                </c:pt>
                <c:pt idx="4974">
                  <c:v>12/10/14 8:41</c:v>
                </c:pt>
                <c:pt idx="4975">
                  <c:v>12/10/14 8:43</c:v>
                </c:pt>
                <c:pt idx="4976">
                  <c:v>12/10/14 8:44</c:v>
                </c:pt>
                <c:pt idx="4977">
                  <c:v>12/10/14 8:46</c:v>
                </c:pt>
                <c:pt idx="4978">
                  <c:v>12/10/14 8:50</c:v>
                </c:pt>
                <c:pt idx="4979">
                  <c:v>12/10/14 8:51</c:v>
                </c:pt>
                <c:pt idx="4980">
                  <c:v>12/10/14 8:51</c:v>
                </c:pt>
                <c:pt idx="4981">
                  <c:v>12/10/14 8:55</c:v>
                </c:pt>
                <c:pt idx="4982">
                  <c:v>12/10/14 8:55</c:v>
                </c:pt>
                <c:pt idx="4983">
                  <c:v>12/10/14 8:56</c:v>
                </c:pt>
                <c:pt idx="4984">
                  <c:v>12/10/14 8:58</c:v>
                </c:pt>
                <c:pt idx="4985">
                  <c:v>12/10/14 9:00</c:v>
                </c:pt>
                <c:pt idx="4986">
                  <c:v>12/10/14 9:02</c:v>
                </c:pt>
                <c:pt idx="4987">
                  <c:v>12/10/14 9:03</c:v>
                </c:pt>
                <c:pt idx="4988">
                  <c:v>12/10/14 9:03</c:v>
                </c:pt>
                <c:pt idx="4989">
                  <c:v>12/10/14 9:05</c:v>
                </c:pt>
                <c:pt idx="4990">
                  <c:v>12/10/14 9:06</c:v>
                </c:pt>
                <c:pt idx="4991">
                  <c:v>12/10/14 9:08</c:v>
                </c:pt>
                <c:pt idx="4992">
                  <c:v>12/10/14 9:12</c:v>
                </c:pt>
                <c:pt idx="4993">
                  <c:v>12/10/14 9:12</c:v>
                </c:pt>
                <c:pt idx="4994">
                  <c:v>12/10/14 9:26</c:v>
                </c:pt>
                <c:pt idx="4995">
                  <c:v>12/10/14 9:26</c:v>
                </c:pt>
                <c:pt idx="4996">
                  <c:v>12/10/14 9:28</c:v>
                </c:pt>
                <c:pt idx="4997">
                  <c:v>12/10/14 9:31</c:v>
                </c:pt>
                <c:pt idx="4998">
                  <c:v>12/10/14 9:33</c:v>
                </c:pt>
                <c:pt idx="4999">
                  <c:v>12/10/14 9:35</c:v>
                </c:pt>
                <c:pt idx="5000">
                  <c:v>12/10/14 9:35</c:v>
                </c:pt>
                <c:pt idx="5001">
                  <c:v>12/10/14 9:36</c:v>
                </c:pt>
                <c:pt idx="5002">
                  <c:v>12/10/14 9:45</c:v>
                </c:pt>
                <c:pt idx="5003">
                  <c:v>12/10/14 9:45</c:v>
                </c:pt>
                <c:pt idx="5004">
                  <c:v>12/10/14 9:45</c:v>
                </c:pt>
                <c:pt idx="5005">
                  <c:v>12/10/14 9:46</c:v>
                </c:pt>
                <c:pt idx="5006">
                  <c:v>12/10/14 9:53</c:v>
                </c:pt>
                <c:pt idx="5007">
                  <c:v>12/10/14 9:54</c:v>
                </c:pt>
                <c:pt idx="5008">
                  <c:v>12/10/14 9:57</c:v>
                </c:pt>
                <c:pt idx="5009">
                  <c:v>12/10/14 9:57</c:v>
                </c:pt>
                <c:pt idx="5010">
                  <c:v>12/10/14 9:58</c:v>
                </c:pt>
                <c:pt idx="5011">
                  <c:v>12/10/14 10:03</c:v>
                </c:pt>
                <c:pt idx="5012">
                  <c:v>12/10/14 10:03</c:v>
                </c:pt>
                <c:pt idx="5013">
                  <c:v>12/10/14 10:05</c:v>
                </c:pt>
                <c:pt idx="5014">
                  <c:v>12/10/14 10:05</c:v>
                </c:pt>
                <c:pt idx="5015">
                  <c:v>12/10/14 10:05</c:v>
                </c:pt>
                <c:pt idx="5016">
                  <c:v>12/10/14 10:06</c:v>
                </c:pt>
                <c:pt idx="5017">
                  <c:v>12/10/14 10:06</c:v>
                </c:pt>
                <c:pt idx="5018">
                  <c:v>12/10/14 10:06</c:v>
                </c:pt>
                <c:pt idx="5019">
                  <c:v>12/10/14 10:09</c:v>
                </c:pt>
                <c:pt idx="5020">
                  <c:v>12/10/14 10:10</c:v>
                </c:pt>
                <c:pt idx="5021">
                  <c:v>12/10/14 10:10</c:v>
                </c:pt>
                <c:pt idx="5022">
                  <c:v>12/10/14 10:11</c:v>
                </c:pt>
                <c:pt idx="5023">
                  <c:v>12/10/14 10:13</c:v>
                </c:pt>
                <c:pt idx="5024">
                  <c:v>12/10/14 10:19</c:v>
                </c:pt>
                <c:pt idx="5025">
                  <c:v>12/10/14 10:21</c:v>
                </c:pt>
                <c:pt idx="5026">
                  <c:v>12/10/14 10:24</c:v>
                </c:pt>
                <c:pt idx="5027">
                  <c:v>12/10/14 10:29</c:v>
                </c:pt>
                <c:pt idx="5028">
                  <c:v>12/10/14 10:29</c:v>
                </c:pt>
                <c:pt idx="5029">
                  <c:v>12/10/14 10:30</c:v>
                </c:pt>
                <c:pt idx="5030">
                  <c:v>12/10/14 10:34</c:v>
                </c:pt>
                <c:pt idx="5031">
                  <c:v>12/10/14 10:41</c:v>
                </c:pt>
                <c:pt idx="5032">
                  <c:v>12/10/14 10:49</c:v>
                </c:pt>
                <c:pt idx="5033">
                  <c:v>12/10/14 10:51</c:v>
                </c:pt>
                <c:pt idx="5034">
                  <c:v>12/10/14 10:53</c:v>
                </c:pt>
                <c:pt idx="5035">
                  <c:v>12/10/14 10:53</c:v>
                </c:pt>
                <c:pt idx="5036">
                  <c:v>12/10/14 10:53</c:v>
                </c:pt>
                <c:pt idx="5037">
                  <c:v>12/10/14 10:54</c:v>
                </c:pt>
                <c:pt idx="5038">
                  <c:v>12/10/14 10:55</c:v>
                </c:pt>
                <c:pt idx="5039">
                  <c:v>12/10/14 10:55</c:v>
                </c:pt>
                <c:pt idx="5040">
                  <c:v>12/10/14 10:59</c:v>
                </c:pt>
                <c:pt idx="5041">
                  <c:v>12/10/14 10:59</c:v>
                </c:pt>
                <c:pt idx="5042">
                  <c:v>12/10/14 10:59</c:v>
                </c:pt>
                <c:pt idx="5043">
                  <c:v>12/10/14 11:01</c:v>
                </c:pt>
                <c:pt idx="5044">
                  <c:v>12/10/14 11:01</c:v>
                </c:pt>
                <c:pt idx="5045">
                  <c:v>12/10/14 11:01</c:v>
                </c:pt>
                <c:pt idx="5046">
                  <c:v>12/10/14 11:03</c:v>
                </c:pt>
                <c:pt idx="5047">
                  <c:v>12/10/14 11:04</c:v>
                </c:pt>
                <c:pt idx="5048">
                  <c:v>12/10/14 11:06</c:v>
                </c:pt>
                <c:pt idx="5049">
                  <c:v>12/10/14 11:06</c:v>
                </c:pt>
                <c:pt idx="5050">
                  <c:v>12/10/14 11:10</c:v>
                </c:pt>
                <c:pt idx="5051">
                  <c:v>12/10/14 11:10</c:v>
                </c:pt>
                <c:pt idx="5052">
                  <c:v>12/10/14 11:11</c:v>
                </c:pt>
                <c:pt idx="5053">
                  <c:v>12/10/14 11:14</c:v>
                </c:pt>
                <c:pt idx="5054">
                  <c:v>12/10/14 11:14</c:v>
                </c:pt>
                <c:pt idx="5055">
                  <c:v>12/10/14 11:15</c:v>
                </c:pt>
                <c:pt idx="5056">
                  <c:v>12/10/14 11:17</c:v>
                </c:pt>
                <c:pt idx="5057">
                  <c:v>12/10/14 11:17</c:v>
                </c:pt>
                <c:pt idx="5058">
                  <c:v>12/10/14 11:17</c:v>
                </c:pt>
                <c:pt idx="5059">
                  <c:v>12/10/14 11:19</c:v>
                </c:pt>
                <c:pt idx="5060">
                  <c:v>12/10/14 11:24</c:v>
                </c:pt>
                <c:pt idx="5061">
                  <c:v>12/10/14 11:26</c:v>
                </c:pt>
                <c:pt idx="5062">
                  <c:v>12/10/14 11:26</c:v>
                </c:pt>
                <c:pt idx="5063">
                  <c:v>12/10/14 11:31</c:v>
                </c:pt>
                <c:pt idx="5064">
                  <c:v>12/10/14 11:31</c:v>
                </c:pt>
                <c:pt idx="5065">
                  <c:v>12/10/14 11:31</c:v>
                </c:pt>
                <c:pt idx="5066">
                  <c:v>12/10/14 11:33</c:v>
                </c:pt>
                <c:pt idx="5067">
                  <c:v>12/10/14 11:35</c:v>
                </c:pt>
                <c:pt idx="5068">
                  <c:v>12/10/14 11:35</c:v>
                </c:pt>
                <c:pt idx="5069">
                  <c:v>12/10/14 11:37</c:v>
                </c:pt>
                <c:pt idx="5070">
                  <c:v>12/10/14 11:41</c:v>
                </c:pt>
                <c:pt idx="5071">
                  <c:v>12/10/14 11:50</c:v>
                </c:pt>
                <c:pt idx="5072">
                  <c:v>12/10/14 11:52</c:v>
                </c:pt>
                <c:pt idx="5073">
                  <c:v>12/10/14 11:53</c:v>
                </c:pt>
                <c:pt idx="5074">
                  <c:v>12/10/14 11:56</c:v>
                </c:pt>
                <c:pt idx="5075">
                  <c:v>12/10/14 11:56</c:v>
                </c:pt>
                <c:pt idx="5076">
                  <c:v>12/10/14 11:57</c:v>
                </c:pt>
                <c:pt idx="5077">
                  <c:v>12/10/14 12:00</c:v>
                </c:pt>
                <c:pt idx="5078">
                  <c:v>12/10/14 12:04</c:v>
                </c:pt>
                <c:pt idx="5079">
                  <c:v>12/10/14 12:04</c:v>
                </c:pt>
                <c:pt idx="5080">
                  <c:v>12/10/14 12:05</c:v>
                </c:pt>
                <c:pt idx="5081">
                  <c:v>12/10/14 12:07</c:v>
                </c:pt>
                <c:pt idx="5082">
                  <c:v>12/10/14 12:09</c:v>
                </c:pt>
                <c:pt idx="5083">
                  <c:v>12/10/14 12:09</c:v>
                </c:pt>
                <c:pt idx="5084">
                  <c:v>12/10/14 12:13</c:v>
                </c:pt>
                <c:pt idx="5085">
                  <c:v>12/10/14 12:13</c:v>
                </c:pt>
                <c:pt idx="5086">
                  <c:v>12/10/14 12:15</c:v>
                </c:pt>
                <c:pt idx="5087">
                  <c:v>12/10/14 12:19</c:v>
                </c:pt>
                <c:pt idx="5088">
                  <c:v>12/10/14 12:20</c:v>
                </c:pt>
                <c:pt idx="5089">
                  <c:v>12/10/14 12:23</c:v>
                </c:pt>
                <c:pt idx="5090">
                  <c:v>12/10/14 12:24</c:v>
                </c:pt>
                <c:pt idx="5091">
                  <c:v>12/10/14 12:25</c:v>
                </c:pt>
                <c:pt idx="5092">
                  <c:v>12/10/14 12:26</c:v>
                </c:pt>
                <c:pt idx="5093">
                  <c:v>12/10/14 12:30</c:v>
                </c:pt>
                <c:pt idx="5094">
                  <c:v>12/10/14 12:31</c:v>
                </c:pt>
                <c:pt idx="5095">
                  <c:v>12/10/14 12:31</c:v>
                </c:pt>
                <c:pt idx="5096">
                  <c:v>12/10/14 12:33</c:v>
                </c:pt>
                <c:pt idx="5097">
                  <c:v>12/10/14 12:36</c:v>
                </c:pt>
                <c:pt idx="5098">
                  <c:v>12/10/14 12:38</c:v>
                </c:pt>
                <c:pt idx="5099">
                  <c:v>12/10/14 12:39</c:v>
                </c:pt>
                <c:pt idx="5100">
                  <c:v>12/10/14 12:40</c:v>
                </c:pt>
                <c:pt idx="5101">
                  <c:v>12/10/14 12:40</c:v>
                </c:pt>
                <c:pt idx="5102">
                  <c:v>12/10/14 12:41</c:v>
                </c:pt>
                <c:pt idx="5103">
                  <c:v>12/10/14 12:42</c:v>
                </c:pt>
                <c:pt idx="5104">
                  <c:v>12/10/14 12:42</c:v>
                </c:pt>
                <c:pt idx="5105">
                  <c:v>12/10/14 12:43</c:v>
                </c:pt>
                <c:pt idx="5106">
                  <c:v>12/10/14 12:45</c:v>
                </c:pt>
                <c:pt idx="5107">
                  <c:v>12/10/14 12:45</c:v>
                </c:pt>
                <c:pt idx="5108">
                  <c:v>12/10/14 12:45</c:v>
                </c:pt>
                <c:pt idx="5109">
                  <c:v>12/10/14 12:47</c:v>
                </c:pt>
                <c:pt idx="5110">
                  <c:v>12/10/14 12:49</c:v>
                </c:pt>
                <c:pt idx="5111">
                  <c:v>12/10/14 12:51</c:v>
                </c:pt>
                <c:pt idx="5112">
                  <c:v>12/10/14 12:51</c:v>
                </c:pt>
                <c:pt idx="5113">
                  <c:v>12/10/14 12:51</c:v>
                </c:pt>
                <c:pt idx="5114">
                  <c:v>12/10/14 12:57</c:v>
                </c:pt>
                <c:pt idx="5115">
                  <c:v>12/10/14 12:58</c:v>
                </c:pt>
                <c:pt idx="5116">
                  <c:v>12/10/14 12:58</c:v>
                </c:pt>
                <c:pt idx="5117">
                  <c:v>12/10/14 13:00</c:v>
                </c:pt>
                <c:pt idx="5118">
                  <c:v>12/10/14 13:00</c:v>
                </c:pt>
                <c:pt idx="5119">
                  <c:v>12/10/14 13:04</c:v>
                </c:pt>
                <c:pt idx="5120">
                  <c:v>12/10/14 13:06</c:v>
                </c:pt>
                <c:pt idx="5121">
                  <c:v>12/10/14 13:08</c:v>
                </c:pt>
                <c:pt idx="5122">
                  <c:v>12/10/14 13:10</c:v>
                </c:pt>
                <c:pt idx="5123">
                  <c:v>12/10/14 13:13</c:v>
                </c:pt>
                <c:pt idx="5124">
                  <c:v>12/10/14 13:14</c:v>
                </c:pt>
                <c:pt idx="5125">
                  <c:v>12/10/14 13:15</c:v>
                </c:pt>
                <c:pt idx="5126">
                  <c:v>12/10/14 13:17</c:v>
                </c:pt>
                <c:pt idx="5127">
                  <c:v>12/10/14 13:18</c:v>
                </c:pt>
                <c:pt idx="5128">
                  <c:v>12/10/14 13:18</c:v>
                </c:pt>
                <c:pt idx="5129">
                  <c:v>12/10/14 13:22</c:v>
                </c:pt>
                <c:pt idx="5130">
                  <c:v>12/10/14 13:24</c:v>
                </c:pt>
                <c:pt idx="5131">
                  <c:v>12/10/14 13:27</c:v>
                </c:pt>
                <c:pt idx="5132">
                  <c:v>12/10/14 13:31</c:v>
                </c:pt>
                <c:pt idx="5133">
                  <c:v>12/10/14 13:33</c:v>
                </c:pt>
                <c:pt idx="5134">
                  <c:v>12/10/14 13:34</c:v>
                </c:pt>
                <c:pt idx="5135">
                  <c:v>12/10/14 13:35</c:v>
                </c:pt>
                <c:pt idx="5136">
                  <c:v>12/10/14 13:37</c:v>
                </c:pt>
                <c:pt idx="5137">
                  <c:v>12/10/14 13:38</c:v>
                </c:pt>
                <c:pt idx="5138">
                  <c:v>12/10/14 13:40</c:v>
                </c:pt>
                <c:pt idx="5139">
                  <c:v>12/10/14 13:40</c:v>
                </c:pt>
                <c:pt idx="5140">
                  <c:v>12/10/14 13:41</c:v>
                </c:pt>
                <c:pt idx="5141">
                  <c:v>12/10/14 13:41</c:v>
                </c:pt>
                <c:pt idx="5142">
                  <c:v>12/10/14 13:41</c:v>
                </c:pt>
                <c:pt idx="5143">
                  <c:v>12/10/14 13:41</c:v>
                </c:pt>
                <c:pt idx="5144">
                  <c:v>12/10/14 13:41</c:v>
                </c:pt>
                <c:pt idx="5145">
                  <c:v>12/10/14 13:41</c:v>
                </c:pt>
                <c:pt idx="5146">
                  <c:v>12/10/14 13:41</c:v>
                </c:pt>
                <c:pt idx="5147">
                  <c:v>12/10/14 13:42</c:v>
                </c:pt>
                <c:pt idx="5148">
                  <c:v>12/10/14 13:42</c:v>
                </c:pt>
                <c:pt idx="5149">
                  <c:v>12/10/14 13:43</c:v>
                </c:pt>
                <c:pt idx="5150">
                  <c:v>12/10/14 13:47</c:v>
                </c:pt>
                <c:pt idx="5151">
                  <c:v>12/10/14 13:49</c:v>
                </c:pt>
                <c:pt idx="5152">
                  <c:v>12/10/14 13:52</c:v>
                </c:pt>
                <c:pt idx="5153">
                  <c:v>12/10/14 13:54</c:v>
                </c:pt>
                <c:pt idx="5154">
                  <c:v>12/10/14 13:56</c:v>
                </c:pt>
                <c:pt idx="5155">
                  <c:v>12/10/14 13:57</c:v>
                </c:pt>
                <c:pt idx="5156">
                  <c:v>12/10/14 13:59</c:v>
                </c:pt>
                <c:pt idx="5157">
                  <c:v>12/10/14 13:59</c:v>
                </c:pt>
                <c:pt idx="5158">
                  <c:v>12/10/14 14:02</c:v>
                </c:pt>
                <c:pt idx="5159">
                  <c:v>12/10/14 14:04</c:v>
                </c:pt>
                <c:pt idx="5160">
                  <c:v>12/10/14 14:07</c:v>
                </c:pt>
                <c:pt idx="5161">
                  <c:v>12/10/14 14:08</c:v>
                </c:pt>
                <c:pt idx="5162">
                  <c:v>12/10/14 14:08</c:v>
                </c:pt>
                <c:pt idx="5163">
                  <c:v>12/10/14 14:11</c:v>
                </c:pt>
                <c:pt idx="5164">
                  <c:v>12/10/14 14:12</c:v>
                </c:pt>
                <c:pt idx="5165">
                  <c:v>12/10/14 14:12</c:v>
                </c:pt>
                <c:pt idx="5166">
                  <c:v>12/10/14 14:14</c:v>
                </c:pt>
                <c:pt idx="5167">
                  <c:v>12/10/14 14:16</c:v>
                </c:pt>
                <c:pt idx="5168">
                  <c:v>12/10/14 14:19</c:v>
                </c:pt>
                <c:pt idx="5169">
                  <c:v>12/10/14 14:20</c:v>
                </c:pt>
                <c:pt idx="5170">
                  <c:v>12/10/14 14:21</c:v>
                </c:pt>
                <c:pt idx="5171">
                  <c:v>12/10/14 14:27</c:v>
                </c:pt>
                <c:pt idx="5172">
                  <c:v>12/10/14 14:27</c:v>
                </c:pt>
                <c:pt idx="5173">
                  <c:v>12/10/14 14:28</c:v>
                </c:pt>
                <c:pt idx="5174">
                  <c:v>12/10/14 14:28</c:v>
                </c:pt>
                <c:pt idx="5175">
                  <c:v>12/10/14 14:28</c:v>
                </c:pt>
                <c:pt idx="5176">
                  <c:v>12/10/14 14:28</c:v>
                </c:pt>
                <c:pt idx="5177">
                  <c:v>12/10/14 14:28</c:v>
                </c:pt>
                <c:pt idx="5178">
                  <c:v>12/10/14 14:28</c:v>
                </c:pt>
                <c:pt idx="5179">
                  <c:v>12/10/14 14:28</c:v>
                </c:pt>
                <c:pt idx="5180">
                  <c:v>12/10/14 14:28</c:v>
                </c:pt>
                <c:pt idx="5181">
                  <c:v>12/10/14 14:28</c:v>
                </c:pt>
                <c:pt idx="5182">
                  <c:v>12/10/14 14:28</c:v>
                </c:pt>
                <c:pt idx="5183">
                  <c:v>12/10/14 14:28</c:v>
                </c:pt>
                <c:pt idx="5184">
                  <c:v>12/10/14 14:28</c:v>
                </c:pt>
                <c:pt idx="5185">
                  <c:v>12/10/14 14:28</c:v>
                </c:pt>
                <c:pt idx="5186">
                  <c:v>12/10/14 14:28</c:v>
                </c:pt>
                <c:pt idx="5187">
                  <c:v>12/10/14 14:29</c:v>
                </c:pt>
                <c:pt idx="5188">
                  <c:v>12/10/14 14:29</c:v>
                </c:pt>
                <c:pt idx="5189">
                  <c:v>12/10/14 14:29</c:v>
                </c:pt>
                <c:pt idx="5190">
                  <c:v>12/10/14 14:29</c:v>
                </c:pt>
                <c:pt idx="5191">
                  <c:v>12/10/14 14:29</c:v>
                </c:pt>
                <c:pt idx="5192">
                  <c:v>12/10/14 14:29</c:v>
                </c:pt>
                <c:pt idx="5193">
                  <c:v>12/10/14 14:29</c:v>
                </c:pt>
                <c:pt idx="5194">
                  <c:v>12/10/14 14:29</c:v>
                </c:pt>
                <c:pt idx="5195">
                  <c:v>12/10/14 14:29</c:v>
                </c:pt>
                <c:pt idx="5196">
                  <c:v>12/10/14 14:29</c:v>
                </c:pt>
                <c:pt idx="5197">
                  <c:v>12/10/14 14:29</c:v>
                </c:pt>
                <c:pt idx="5198">
                  <c:v>12/10/14 14:29</c:v>
                </c:pt>
                <c:pt idx="5199">
                  <c:v>12/10/14 14:29</c:v>
                </c:pt>
                <c:pt idx="5200">
                  <c:v>12/10/14 14:29</c:v>
                </c:pt>
                <c:pt idx="5201">
                  <c:v>12/10/14 14:29</c:v>
                </c:pt>
                <c:pt idx="5202">
                  <c:v>12/10/14 14:29</c:v>
                </c:pt>
                <c:pt idx="5203">
                  <c:v>12/10/14 14:29</c:v>
                </c:pt>
                <c:pt idx="5204">
                  <c:v>12/10/14 14:29</c:v>
                </c:pt>
                <c:pt idx="5205">
                  <c:v>12/10/14 14:29</c:v>
                </c:pt>
                <c:pt idx="5206">
                  <c:v>12/10/14 14:29</c:v>
                </c:pt>
                <c:pt idx="5207">
                  <c:v>12/10/14 14:30</c:v>
                </c:pt>
                <c:pt idx="5208">
                  <c:v>12/10/14 14:30</c:v>
                </c:pt>
                <c:pt idx="5209">
                  <c:v>12/10/14 14:30</c:v>
                </c:pt>
                <c:pt idx="5210">
                  <c:v>12/10/14 14:30</c:v>
                </c:pt>
                <c:pt idx="5211">
                  <c:v>12/10/14 14:30</c:v>
                </c:pt>
                <c:pt idx="5212">
                  <c:v>12/10/14 14:30</c:v>
                </c:pt>
                <c:pt idx="5213">
                  <c:v>12/10/14 14:30</c:v>
                </c:pt>
                <c:pt idx="5214">
                  <c:v>12/10/14 14:30</c:v>
                </c:pt>
                <c:pt idx="5215">
                  <c:v>12/10/14 14:30</c:v>
                </c:pt>
                <c:pt idx="5216">
                  <c:v>12/10/14 14:30</c:v>
                </c:pt>
                <c:pt idx="5217">
                  <c:v>12/10/14 14:30</c:v>
                </c:pt>
                <c:pt idx="5218">
                  <c:v>12/10/14 14:31</c:v>
                </c:pt>
                <c:pt idx="5219">
                  <c:v>12/10/14 14:31</c:v>
                </c:pt>
                <c:pt idx="5220">
                  <c:v>12/10/14 14:31</c:v>
                </c:pt>
                <c:pt idx="5221">
                  <c:v>12/10/14 14:31</c:v>
                </c:pt>
                <c:pt idx="5222">
                  <c:v>12/10/14 14:31</c:v>
                </c:pt>
                <c:pt idx="5223">
                  <c:v>12/10/14 14:31</c:v>
                </c:pt>
                <c:pt idx="5224">
                  <c:v>12/10/14 14:31</c:v>
                </c:pt>
                <c:pt idx="5225">
                  <c:v>12/10/14 14:31</c:v>
                </c:pt>
                <c:pt idx="5226">
                  <c:v>12/10/14 14:31</c:v>
                </c:pt>
                <c:pt idx="5227">
                  <c:v>12/10/14 14:31</c:v>
                </c:pt>
                <c:pt idx="5228">
                  <c:v>12/10/14 14:32</c:v>
                </c:pt>
                <c:pt idx="5229">
                  <c:v>12/10/14 14:32</c:v>
                </c:pt>
                <c:pt idx="5230">
                  <c:v>12/10/14 14:32</c:v>
                </c:pt>
                <c:pt idx="5231">
                  <c:v>12/10/14 14:32</c:v>
                </c:pt>
                <c:pt idx="5232">
                  <c:v>12/10/14 14:32</c:v>
                </c:pt>
                <c:pt idx="5233">
                  <c:v>12/10/14 14:32</c:v>
                </c:pt>
                <c:pt idx="5234">
                  <c:v>12/10/14 14:32</c:v>
                </c:pt>
                <c:pt idx="5235">
                  <c:v>12/10/14 14:32</c:v>
                </c:pt>
                <c:pt idx="5236">
                  <c:v>12/10/14 14:32</c:v>
                </c:pt>
                <c:pt idx="5237">
                  <c:v>12/10/14 14:32</c:v>
                </c:pt>
                <c:pt idx="5238">
                  <c:v>12/10/14 14:32</c:v>
                </c:pt>
                <c:pt idx="5239">
                  <c:v>12/10/14 14:32</c:v>
                </c:pt>
                <c:pt idx="5240">
                  <c:v>12/10/14 14:32</c:v>
                </c:pt>
                <c:pt idx="5241">
                  <c:v>12/10/14 14:32</c:v>
                </c:pt>
                <c:pt idx="5242">
                  <c:v>12/10/14 14:33</c:v>
                </c:pt>
                <c:pt idx="5243">
                  <c:v>12/10/14 14:33</c:v>
                </c:pt>
                <c:pt idx="5244">
                  <c:v>12/10/14 14:33</c:v>
                </c:pt>
                <c:pt idx="5245">
                  <c:v>12/10/14 14:33</c:v>
                </c:pt>
                <c:pt idx="5246">
                  <c:v>12/10/14 14:33</c:v>
                </c:pt>
                <c:pt idx="5247">
                  <c:v>12/10/14 14:33</c:v>
                </c:pt>
                <c:pt idx="5248">
                  <c:v>12/10/14 14:33</c:v>
                </c:pt>
                <c:pt idx="5249">
                  <c:v>12/10/14 14:33</c:v>
                </c:pt>
                <c:pt idx="5250">
                  <c:v>12/10/14 14:33</c:v>
                </c:pt>
                <c:pt idx="5251">
                  <c:v>12/10/14 14:33</c:v>
                </c:pt>
                <c:pt idx="5252">
                  <c:v>12/10/14 14:33</c:v>
                </c:pt>
                <c:pt idx="5253">
                  <c:v>12/10/14 14:33</c:v>
                </c:pt>
                <c:pt idx="5254">
                  <c:v>12/10/14 14:33</c:v>
                </c:pt>
                <c:pt idx="5255">
                  <c:v>12/10/14 14:33</c:v>
                </c:pt>
                <c:pt idx="5256">
                  <c:v>12/10/14 14:33</c:v>
                </c:pt>
                <c:pt idx="5257">
                  <c:v>12/10/14 14:33</c:v>
                </c:pt>
                <c:pt idx="5258">
                  <c:v>12/10/14 14:33</c:v>
                </c:pt>
                <c:pt idx="5259">
                  <c:v>12/10/14 14:34</c:v>
                </c:pt>
                <c:pt idx="5260">
                  <c:v>12/10/14 14:34</c:v>
                </c:pt>
                <c:pt idx="5261">
                  <c:v>12/10/14 14:34</c:v>
                </c:pt>
                <c:pt idx="5262">
                  <c:v>12/10/14 14:34</c:v>
                </c:pt>
                <c:pt idx="5263">
                  <c:v>12/10/14 14:34</c:v>
                </c:pt>
                <c:pt idx="5264">
                  <c:v>12/10/14 14:34</c:v>
                </c:pt>
                <c:pt idx="5265">
                  <c:v>12/10/14 14:34</c:v>
                </c:pt>
                <c:pt idx="5266">
                  <c:v>12/10/14 14:34</c:v>
                </c:pt>
                <c:pt idx="5267">
                  <c:v>12/10/14 14:34</c:v>
                </c:pt>
                <c:pt idx="5268">
                  <c:v>12/10/14 14:34</c:v>
                </c:pt>
                <c:pt idx="5269">
                  <c:v>12/10/14 14:34</c:v>
                </c:pt>
                <c:pt idx="5270">
                  <c:v>12/10/14 14:34</c:v>
                </c:pt>
                <c:pt idx="5271">
                  <c:v>12/10/14 14:34</c:v>
                </c:pt>
                <c:pt idx="5272">
                  <c:v>12/10/14 14:34</c:v>
                </c:pt>
                <c:pt idx="5273">
                  <c:v>12/10/14 14:35</c:v>
                </c:pt>
                <c:pt idx="5274">
                  <c:v>12/10/14 14:35</c:v>
                </c:pt>
                <c:pt idx="5275">
                  <c:v>12/10/14 14:35</c:v>
                </c:pt>
                <c:pt idx="5276">
                  <c:v>12/10/14 14:35</c:v>
                </c:pt>
                <c:pt idx="5277">
                  <c:v>12/10/14 14:35</c:v>
                </c:pt>
                <c:pt idx="5278">
                  <c:v>12/10/14 14:35</c:v>
                </c:pt>
                <c:pt idx="5279">
                  <c:v>12/10/14 14:35</c:v>
                </c:pt>
                <c:pt idx="5280">
                  <c:v>12/10/14 14:35</c:v>
                </c:pt>
                <c:pt idx="5281">
                  <c:v>12/10/14 14:35</c:v>
                </c:pt>
                <c:pt idx="5282">
                  <c:v>12/10/14 14:35</c:v>
                </c:pt>
                <c:pt idx="5283">
                  <c:v>12/10/14 14:35</c:v>
                </c:pt>
                <c:pt idx="5284">
                  <c:v>12/10/14 14:35</c:v>
                </c:pt>
                <c:pt idx="5285">
                  <c:v>12/10/14 14:35</c:v>
                </c:pt>
                <c:pt idx="5286">
                  <c:v>12/10/14 14:35</c:v>
                </c:pt>
                <c:pt idx="5287">
                  <c:v>12/10/14 14:35</c:v>
                </c:pt>
                <c:pt idx="5288">
                  <c:v>12/10/14 14:35</c:v>
                </c:pt>
                <c:pt idx="5289">
                  <c:v>12/10/14 14:36</c:v>
                </c:pt>
                <c:pt idx="5290">
                  <c:v>12/10/14 14:36</c:v>
                </c:pt>
                <c:pt idx="5291">
                  <c:v>12/10/14 14:36</c:v>
                </c:pt>
                <c:pt idx="5292">
                  <c:v>12/10/14 14:36</c:v>
                </c:pt>
                <c:pt idx="5293">
                  <c:v>12/10/14 14:36</c:v>
                </c:pt>
                <c:pt idx="5294">
                  <c:v>12/10/14 14:36</c:v>
                </c:pt>
                <c:pt idx="5295">
                  <c:v>12/10/14 14:36</c:v>
                </c:pt>
                <c:pt idx="5296">
                  <c:v>12/10/14 14:36</c:v>
                </c:pt>
                <c:pt idx="5297">
                  <c:v>12/10/14 14:36</c:v>
                </c:pt>
                <c:pt idx="5298">
                  <c:v>12/10/14 14:36</c:v>
                </c:pt>
                <c:pt idx="5299">
                  <c:v>12/10/14 14:36</c:v>
                </c:pt>
                <c:pt idx="5300">
                  <c:v>12/10/14 14:36</c:v>
                </c:pt>
                <c:pt idx="5301">
                  <c:v>12/10/14 14:36</c:v>
                </c:pt>
                <c:pt idx="5302">
                  <c:v>12/10/14 14:36</c:v>
                </c:pt>
                <c:pt idx="5303">
                  <c:v>12/10/14 14:37</c:v>
                </c:pt>
                <c:pt idx="5304">
                  <c:v>12/10/14 14:37</c:v>
                </c:pt>
                <c:pt idx="5305">
                  <c:v>12/10/14 14:37</c:v>
                </c:pt>
                <c:pt idx="5306">
                  <c:v>12/10/14 14:37</c:v>
                </c:pt>
                <c:pt idx="5307">
                  <c:v>12/10/14 14:37</c:v>
                </c:pt>
                <c:pt idx="5308">
                  <c:v>12/10/14 14:37</c:v>
                </c:pt>
                <c:pt idx="5309">
                  <c:v>12/10/14 14:37</c:v>
                </c:pt>
                <c:pt idx="5310">
                  <c:v>12/10/14 14:37</c:v>
                </c:pt>
                <c:pt idx="5311">
                  <c:v>12/10/14 14:37</c:v>
                </c:pt>
                <c:pt idx="5312">
                  <c:v>12/10/14 14:37</c:v>
                </c:pt>
                <c:pt idx="5313">
                  <c:v>12/10/14 14:37</c:v>
                </c:pt>
                <c:pt idx="5314">
                  <c:v>12/10/14 14:37</c:v>
                </c:pt>
                <c:pt idx="5315">
                  <c:v>12/10/14 14:37</c:v>
                </c:pt>
                <c:pt idx="5316">
                  <c:v>12/10/14 14:37</c:v>
                </c:pt>
                <c:pt idx="5317">
                  <c:v>12/10/14 14:37</c:v>
                </c:pt>
                <c:pt idx="5318">
                  <c:v>12/10/14 14:37</c:v>
                </c:pt>
                <c:pt idx="5319">
                  <c:v>12/10/14 14:37</c:v>
                </c:pt>
                <c:pt idx="5320">
                  <c:v>12/10/14 14:38</c:v>
                </c:pt>
                <c:pt idx="5321">
                  <c:v>12/10/14 14:38</c:v>
                </c:pt>
                <c:pt idx="5322">
                  <c:v>12/10/14 14:38</c:v>
                </c:pt>
                <c:pt idx="5323">
                  <c:v>12/10/14 14:38</c:v>
                </c:pt>
                <c:pt idx="5324">
                  <c:v>12/10/14 14:38</c:v>
                </c:pt>
                <c:pt idx="5325">
                  <c:v>12/10/14 14:38</c:v>
                </c:pt>
                <c:pt idx="5326">
                  <c:v>12/10/14 14:38</c:v>
                </c:pt>
                <c:pt idx="5327">
                  <c:v>12/10/14 14:38</c:v>
                </c:pt>
                <c:pt idx="5328">
                  <c:v>12/10/14 14:38</c:v>
                </c:pt>
                <c:pt idx="5329">
                  <c:v>12/10/14 14:38</c:v>
                </c:pt>
                <c:pt idx="5330">
                  <c:v>12/10/14 14:38</c:v>
                </c:pt>
                <c:pt idx="5331">
                  <c:v>12/10/14 14:38</c:v>
                </c:pt>
                <c:pt idx="5332">
                  <c:v>12/10/14 14:38</c:v>
                </c:pt>
                <c:pt idx="5333">
                  <c:v>12/10/14 14:38</c:v>
                </c:pt>
                <c:pt idx="5334">
                  <c:v>12/10/14 14:38</c:v>
                </c:pt>
                <c:pt idx="5335">
                  <c:v>12/10/14 14:38</c:v>
                </c:pt>
                <c:pt idx="5336">
                  <c:v>12/10/14 14:38</c:v>
                </c:pt>
                <c:pt idx="5337">
                  <c:v>12/10/14 14:38</c:v>
                </c:pt>
                <c:pt idx="5338">
                  <c:v>12/10/14 14:38</c:v>
                </c:pt>
                <c:pt idx="5339">
                  <c:v>12/10/14 14:38</c:v>
                </c:pt>
                <c:pt idx="5340">
                  <c:v>12/10/14 14:38</c:v>
                </c:pt>
                <c:pt idx="5341">
                  <c:v>12/10/14 14:38</c:v>
                </c:pt>
                <c:pt idx="5342">
                  <c:v>12/10/14 14:38</c:v>
                </c:pt>
                <c:pt idx="5343">
                  <c:v>12/10/14 14:38</c:v>
                </c:pt>
                <c:pt idx="5344">
                  <c:v>12/10/14 14:38</c:v>
                </c:pt>
                <c:pt idx="5345">
                  <c:v>12/10/14 14:38</c:v>
                </c:pt>
                <c:pt idx="5346">
                  <c:v>12/10/14 14:38</c:v>
                </c:pt>
                <c:pt idx="5347">
                  <c:v>12/10/14 14:38</c:v>
                </c:pt>
                <c:pt idx="5348">
                  <c:v>12/10/14 14:38</c:v>
                </c:pt>
                <c:pt idx="5349">
                  <c:v>12/10/14 14:38</c:v>
                </c:pt>
                <c:pt idx="5350">
                  <c:v>12/10/14 14:39</c:v>
                </c:pt>
                <c:pt idx="5351">
                  <c:v>12/10/14 14:39</c:v>
                </c:pt>
                <c:pt idx="5352">
                  <c:v>12/10/14 14:39</c:v>
                </c:pt>
                <c:pt idx="5353">
                  <c:v>12/10/14 14:39</c:v>
                </c:pt>
                <c:pt idx="5354">
                  <c:v>12/10/14 14:39</c:v>
                </c:pt>
                <c:pt idx="5355">
                  <c:v>12/10/14 14:39</c:v>
                </c:pt>
                <c:pt idx="5356">
                  <c:v>12/10/14 14:39</c:v>
                </c:pt>
                <c:pt idx="5357">
                  <c:v>12/10/14 14:39</c:v>
                </c:pt>
                <c:pt idx="5358">
                  <c:v>12/10/14 14:39</c:v>
                </c:pt>
                <c:pt idx="5359">
                  <c:v>12/10/14 14:39</c:v>
                </c:pt>
                <c:pt idx="5360">
                  <c:v>12/10/14 14:39</c:v>
                </c:pt>
                <c:pt idx="5361">
                  <c:v>12/10/14 14:39</c:v>
                </c:pt>
                <c:pt idx="5362">
                  <c:v>12/10/14 14:39</c:v>
                </c:pt>
                <c:pt idx="5363">
                  <c:v>12/10/14 14:39</c:v>
                </c:pt>
                <c:pt idx="5364">
                  <c:v>12/10/14 14:39</c:v>
                </c:pt>
                <c:pt idx="5365">
                  <c:v>12/10/14 14:39</c:v>
                </c:pt>
                <c:pt idx="5366">
                  <c:v>12/10/14 14:39</c:v>
                </c:pt>
                <c:pt idx="5367">
                  <c:v>12/10/14 14:39</c:v>
                </c:pt>
                <c:pt idx="5368">
                  <c:v>12/10/14 14:39</c:v>
                </c:pt>
                <c:pt idx="5369">
                  <c:v>12/10/14 14:39</c:v>
                </c:pt>
                <c:pt idx="5370">
                  <c:v>12/10/14 14:39</c:v>
                </c:pt>
                <c:pt idx="5371">
                  <c:v>12/10/14 14:39</c:v>
                </c:pt>
                <c:pt idx="5372">
                  <c:v>12/10/14 14:39</c:v>
                </c:pt>
                <c:pt idx="5373">
                  <c:v>12/10/14 14:39</c:v>
                </c:pt>
                <c:pt idx="5374">
                  <c:v>12/10/14 14:39</c:v>
                </c:pt>
                <c:pt idx="5375">
                  <c:v>12/10/14 14:39</c:v>
                </c:pt>
                <c:pt idx="5376">
                  <c:v>12/10/14 14:39</c:v>
                </c:pt>
                <c:pt idx="5377">
                  <c:v>12/10/14 14:39</c:v>
                </c:pt>
                <c:pt idx="5378">
                  <c:v>12/10/14 14:39</c:v>
                </c:pt>
                <c:pt idx="5379">
                  <c:v>12/10/14 14:39</c:v>
                </c:pt>
                <c:pt idx="5380">
                  <c:v>12/10/14 14:39</c:v>
                </c:pt>
                <c:pt idx="5381">
                  <c:v>12/10/14 14:40</c:v>
                </c:pt>
                <c:pt idx="5382">
                  <c:v>12/10/14 14:40</c:v>
                </c:pt>
                <c:pt idx="5383">
                  <c:v>12/10/14 14:40</c:v>
                </c:pt>
                <c:pt idx="5384">
                  <c:v>12/10/14 14:40</c:v>
                </c:pt>
                <c:pt idx="5385">
                  <c:v>12/10/14 14:40</c:v>
                </c:pt>
                <c:pt idx="5386">
                  <c:v>12/10/14 14:40</c:v>
                </c:pt>
                <c:pt idx="5387">
                  <c:v>12/10/14 14:40</c:v>
                </c:pt>
                <c:pt idx="5388">
                  <c:v>12/10/14 14:40</c:v>
                </c:pt>
                <c:pt idx="5389">
                  <c:v>12/10/14 14:40</c:v>
                </c:pt>
                <c:pt idx="5390">
                  <c:v>12/10/14 14:40</c:v>
                </c:pt>
                <c:pt idx="5391">
                  <c:v>12/10/14 14:40</c:v>
                </c:pt>
                <c:pt idx="5392">
                  <c:v>12/10/14 14:40</c:v>
                </c:pt>
                <c:pt idx="5393">
                  <c:v>12/10/14 14:40</c:v>
                </c:pt>
                <c:pt idx="5394">
                  <c:v>12/10/14 14:40</c:v>
                </c:pt>
                <c:pt idx="5395">
                  <c:v>12/10/14 14:40</c:v>
                </c:pt>
                <c:pt idx="5396">
                  <c:v>12/10/14 14:40</c:v>
                </c:pt>
                <c:pt idx="5397">
                  <c:v>12/10/14 14:40</c:v>
                </c:pt>
                <c:pt idx="5398">
                  <c:v>12/10/14 14:40</c:v>
                </c:pt>
                <c:pt idx="5399">
                  <c:v>12/10/14 14:40</c:v>
                </c:pt>
                <c:pt idx="5400">
                  <c:v>12/10/14 14:40</c:v>
                </c:pt>
                <c:pt idx="5401">
                  <c:v>12/10/14 14:40</c:v>
                </c:pt>
                <c:pt idx="5402">
                  <c:v>12/10/14 14:40</c:v>
                </c:pt>
                <c:pt idx="5403">
                  <c:v>12/10/14 14:40</c:v>
                </c:pt>
                <c:pt idx="5404">
                  <c:v>12/10/14 14:40</c:v>
                </c:pt>
                <c:pt idx="5405">
                  <c:v>12/10/14 14:40</c:v>
                </c:pt>
                <c:pt idx="5406">
                  <c:v>12/10/14 14:40</c:v>
                </c:pt>
                <c:pt idx="5407">
                  <c:v>12/10/14 14:40</c:v>
                </c:pt>
                <c:pt idx="5408">
                  <c:v>12/10/14 14:40</c:v>
                </c:pt>
                <c:pt idx="5409">
                  <c:v>12/10/14 14:40</c:v>
                </c:pt>
                <c:pt idx="5410">
                  <c:v>12/10/14 14:40</c:v>
                </c:pt>
                <c:pt idx="5411">
                  <c:v>12/10/14 14:40</c:v>
                </c:pt>
                <c:pt idx="5412">
                  <c:v>12/10/14 14:40</c:v>
                </c:pt>
                <c:pt idx="5413">
                  <c:v>12/10/14 14:40</c:v>
                </c:pt>
                <c:pt idx="5414">
                  <c:v>12/10/14 14:40</c:v>
                </c:pt>
                <c:pt idx="5415">
                  <c:v>12/10/14 14:40</c:v>
                </c:pt>
                <c:pt idx="5416">
                  <c:v>12/10/14 14:41</c:v>
                </c:pt>
                <c:pt idx="5417">
                  <c:v>12/10/14 14:41</c:v>
                </c:pt>
                <c:pt idx="5418">
                  <c:v>12/10/14 14:41</c:v>
                </c:pt>
                <c:pt idx="5419">
                  <c:v>12/10/14 14:41</c:v>
                </c:pt>
                <c:pt idx="5420">
                  <c:v>12/10/14 14:41</c:v>
                </c:pt>
                <c:pt idx="5421">
                  <c:v>12/10/14 14:41</c:v>
                </c:pt>
                <c:pt idx="5422">
                  <c:v>12/10/14 14:41</c:v>
                </c:pt>
                <c:pt idx="5423">
                  <c:v>12/10/14 14:41</c:v>
                </c:pt>
                <c:pt idx="5424">
                  <c:v>12/10/14 14:41</c:v>
                </c:pt>
                <c:pt idx="5425">
                  <c:v>12/10/14 14:41</c:v>
                </c:pt>
                <c:pt idx="5426">
                  <c:v>12/10/14 14:41</c:v>
                </c:pt>
                <c:pt idx="5427">
                  <c:v>12/10/14 14:41</c:v>
                </c:pt>
                <c:pt idx="5428">
                  <c:v>12/10/14 14:41</c:v>
                </c:pt>
                <c:pt idx="5429">
                  <c:v>12/10/14 14:41</c:v>
                </c:pt>
                <c:pt idx="5430">
                  <c:v>12/10/14 14:41</c:v>
                </c:pt>
                <c:pt idx="5431">
                  <c:v>12/10/14 14:41</c:v>
                </c:pt>
                <c:pt idx="5432">
                  <c:v>12/10/14 14:41</c:v>
                </c:pt>
                <c:pt idx="5433">
                  <c:v>12/10/14 14:41</c:v>
                </c:pt>
                <c:pt idx="5434">
                  <c:v>12/10/14 14:41</c:v>
                </c:pt>
                <c:pt idx="5435">
                  <c:v>12/10/14 14:41</c:v>
                </c:pt>
                <c:pt idx="5436">
                  <c:v>12/10/14 14:41</c:v>
                </c:pt>
                <c:pt idx="5437">
                  <c:v>12/10/14 14:41</c:v>
                </c:pt>
                <c:pt idx="5438">
                  <c:v>12/10/14 14:41</c:v>
                </c:pt>
                <c:pt idx="5439">
                  <c:v>12/10/14 14:41</c:v>
                </c:pt>
                <c:pt idx="5440">
                  <c:v>12/10/14 14:41</c:v>
                </c:pt>
                <c:pt idx="5441">
                  <c:v>12/10/14 14:41</c:v>
                </c:pt>
                <c:pt idx="5442">
                  <c:v>12/10/14 14:41</c:v>
                </c:pt>
                <c:pt idx="5443">
                  <c:v>12/10/14 14:41</c:v>
                </c:pt>
                <c:pt idx="5444">
                  <c:v>12/10/14 14:41</c:v>
                </c:pt>
                <c:pt idx="5445">
                  <c:v>12/10/14 14:41</c:v>
                </c:pt>
                <c:pt idx="5446">
                  <c:v>12/10/14 14:41</c:v>
                </c:pt>
                <c:pt idx="5447">
                  <c:v>12/10/14 14:41</c:v>
                </c:pt>
                <c:pt idx="5448">
                  <c:v>12/10/14 14:41</c:v>
                </c:pt>
                <c:pt idx="5449">
                  <c:v>12/10/14 14:41</c:v>
                </c:pt>
                <c:pt idx="5450">
                  <c:v>12/10/14 14:41</c:v>
                </c:pt>
                <c:pt idx="5451">
                  <c:v>12/10/14 14:41</c:v>
                </c:pt>
                <c:pt idx="5452">
                  <c:v>12/10/14 14:42</c:v>
                </c:pt>
                <c:pt idx="5453">
                  <c:v>12/10/14 14:42</c:v>
                </c:pt>
                <c:pt idx="5454">
                  <c:v>12/10/14 14:42</c:v>
                </c:pt>
                <c:pt idx="5455">
                  <c:v>12/10/14 14:42</c:v>
                </c:pt>
                <c:pt idx="5456">
                  <c:v>12/10/14 14:42</c:v>
                </c:pt>
                <c:pt idx="5457">
                  <c:v>12/10/14 14:42</c:v>
                </c:pt>
                <c:pt idx="5458">
                  <c:v>12/10/14 14:42</c:v>
                </c:pt>
                <c:pt idx="5459">
                  <c:v>12/10/14 14:42</c:v>
                </c:pt>
                <c:pt idx="5460">
                  <c:v>12/10/14 14:42</c:v>
                </c:pt>
                <c:pt idx="5461">
                  <c:v>12/10/14 14:42</c:v>
                </c:pt>
                <c:pt idx="5462">
                  <c:v>12/10/14 14:42</c:v>
                </c:pt>
                <c:pt idx="5463">
                  <c:v>12/10/14 14:42</c:v>
                </c:pt>
                <c:pt idx="5464">
                  <c:v>12/10/14 14:42</c:v>
                </c:pt>
                <c:pt idx="5465">
                  <c:v>12/10/14 14:42</c:v>
                </c:pt>
                <c:pt idx="5466">
                  <c:v>12/10/14 14:42</c:v>
                </c:pt>
                <c:pt idx="5467">
                  <c:v>12/10/14 14:42</c:v>
                </c:pt>
                <c:pt idx="5468">
                  <c:v>12/10/14 14:42</c:v>
                </c:pt>
                <c:pt idx="5469">
                  <c:v>12/10/14 14:42</c:v>
                </c:pt>
                <c:pt idx="5470">
                  <c:v>12/10/14 14:42</c:v>
                </c:pt>
                <c:pt idx="5471">
                  <c:v>12/10/14 14:42</c:v>
                </c:pt>
                <c:pt idx="5472">
                  <c:v>12/10/14 14:42</c:v>
                </c:pt>
                <c:pt idx="5473">
                  <c:v>12/10/14 14:43</c:v>
                </c:pt>
                <c:pt idx="5474">
                  <c:v>12/10/14 14:43</c:v>
                </c:pt>
                <c:pt idx="5475">
                  <c:v>12/10/14 14:43</c:v>
                </c:pt>
                <c:pt idx="5476">
                  <c:v>12/10/14 14:43</c:v>
                </c:pt>
                <c:pt idx="5477">
                  <c:v>12/10/14 14:43</c:v>
                </c:pt>
                <c:pt idx="5478">
                  <c:v>12/10/14 14:43</c:v>
                </c:pt>
                <c:pt idx="5479">
                  <c:v>12/10/14 14:43</c:v>
                </c:pt>
                <c:pt idx="5480">
                  <c:v>12/10/14 14:43</c:v>
                </c:pt>
                <c:pt idx="5481">
                  <c:v>12/10/14 14:43</c:v>
                </c:pt>
                <c:pt idx="5482">
                  <c:v>12/10/14 14:43</c:v>
                </c:pt>
                <c:pt idx="5483">
                  <c:v>12/10/14 14:44</c:v>
                </c:pt>
                <c:pt idx="5484">
                  <c:v>12/10/14 14:45</c:v>
                </c:pt>
                <c:pt idx="5485">
                  <c:v>12/10/14 14:46</c:v>
                </c:pt>
                <c:pt idx="5486">
                  <c:v>12/10/14 14:46</c:v>
                </c:pt>
                <c:pt idx="5487">
                  <c:v>12/10/14 14:46</c:v>
                </c:pt>
                <c:pt idx="5488">
                  <c:v>12/10/14 14:46</c:v>
                </c:pt>
                <c:pt idx="5489">
                  <c:v>12/10/14 14:46</c:v>
                </c:pt>
                <c:pt idx="5490">
                  <c:v>12/10/14 14:46</c:v>
                </c:pt>
                <c:pt idx="5491">
                  <c:v>12/10/14 14:46</c:v>
                </c:pt>
                <c:pt idx="5492">
                  <c:v>12/10/14 14:46</c:v>
                </c:pt>
                <c:pt idx="5493">
                  <c:v>12/10/14 14:46</c:v>
                </c:pt>
                <c:pt idx="5494">
                  <c:v>12/10/14 14:46</c:v>
                </c:pt>
                <c:pt idx="5495">
                  <c:v>12/10/14 14:46</c:v>
                </c:pt>
                <c:pt idx="5496">
                  <c:v>12/10/14 14:47</c:v>
                </c:pt>
                <c:pt idx="5497">
                  <c:v>12/10/14 14:47</c:v>
                </c:pt>
                <c:pt idx="5498">
                  <c:v>12/10/14 14:47</c:v>
                </c:pt>
                <c:pt idx="5499">
                  <c:v>12/10/14 14:47</c:v>
                </c:pt>
                <c:pt idx="5500">
                  <c:v>12/10/14 14:47</c:v>
                </c:pt>
                <c:pt idx="5501">
                  <c:v>12/10/14 14:47</c:v>
                </c:pt>
                <c:pt idx="5502">
                  <c:v>12/10/14 14:48</c:v>
                </c:pt>
                <c:pt idx="5503">
                  <c:v>12/10/14 14:48</c:v>
                </c:pt>
                <c:pt idx="5504">
                  <c:v>12/10/14 14:48</c:v>
                </c:pt>
                <c:pt idx="5505">
                  <c:v>12/10/14 14:48</c:v>
                </c:pt>
                <c:pt idx="5506">
                  <c:v>12/10/14 14:48</c:v>
                </c:pt>
                <c:pt idx="5507">
                  <c:v>12/10/14 14:48</c:v>
                </c:pt>
                <c:pt idx="5508">
                  <c:v>12/10/14 14:48</c:v>
                </c:pt>
                <c:pt idx="5509">
                  <c:v>12/10/14 14:48</c:v>
                </c:pt>
                <c:pt idx="5510">
                  <c:v>12/10/14 14:48</c:v>
                </c:pt>
                <c:pt idx="5511">
                  <c:v>12/10/14 14:48</c:v>
                </c:pt>
                <c:pt idx="5512">
                  <c:v>12/10/14 14:48</c:v>
                </c:pt>
                <c:pt idx="5513">
                  <c:v>12/10/14 14:48</c:v>
                </c:pt>
                <c:pt idx="5514">
                  <c:v>12/10/14 14:48</c:v>
                </c:pt>
                <c:pt idx="5515">
                  <c:v>12/10/14 14:48</c:v>
                </c:pt>
                <c:pt idx="5516">
                  <c:v>12/10/14 14:48</c:v>
                </c:pt>
                <c:pt idx="5517">
                  <c:v>12/10/14 14:48</c:v>
                </c:pt>
                <c:pt idx="5518">
                  <c:v>12/10/14 14:49</c:v>
                </c:pt>
                <c:pt idx="5519">
                  <c:v>12/10/14 14:49</c:v>
                </c:pt>
                <c:pt idx="5520">
                  <c:v>12/10/14 14:49</c:v>
                </c:pt>
                <c:pt idx="5521">
                  <c:v>12/10/14 14:49</c:v>
                </c:pt>
                <c:pt idx="5522">
                  <c:v>12/10/14 14:49</c:v>
                </c:pt>
                <c:pt idx="5523">
                  <c:v>12/10/14 14:49</c:v>
                </c:pt>
                <c:pt idx="5524">
                  <c:v>12/10/14 14:49</c:v>
                </c:pt>
                <c:pt idx="5525">
                  <c:v>12/10/14 14:49</c:v>
                </c:pt>
                <c:pt idx="5526">
                  <c:v>12/10/14 14:49</c:v>
                </c:pt>
                <c:pt idx="5527">
                  <c:v>12/10/14 14:49</c:v>
                </c:pt>
                <c:pt idx="5528">
                  <c:v>12/10/14 14:49</c:v>
                </c:pt>
                <c:pt idx="5529">
                  <c:v>12/10/14 14:49</c:v>
                </c:pt>
                <c:pt idx="5530">
                  <c:v>12/10/14 14:49</c:v>
                </c:pt>
                <c:pt idx="5531">
                  <c:v>12/10/14 14:49</c:v>
                </c:pt>
                <c:pt idx="5532">
                  <c:v>12/10/14 14:49</c:v>
                </c:pt>
                <c:pt idx="5533">
                  <c:v>12/10/14 14:49</c:v>
                </c:pt>
                <c:pt idx="5534">
                  <c:v>12/10/14 14:49</c:v>
                </c:pt>
                <c:pt idx="5535">
                  <c:v>12/10/14 14:49</c:v>
                </c:pt>
                <c:pt idx="5536">
                  <c:v>12/10/14 14:49</c:v>
                </c:pt>
                <c:pt idx="5537">
                  <c:v>12/10/14 14:49</c:v>
                </c:pt>
                <c:pt idx="5538">
                  <c:v>12/10/14 14:49</c:v>
                </c:pt>
                <c:pt idx="5539">
                  <c:v>12/10/14 14:49</c:v>
                </c:pt>
                <c:pt idx="5540">
                  <c:v>12/10/14 14:50</c:v>
                </c:pt>
                <c:pt idx="5541">
                  <c:v>12/10/14 14:50</c:v>
                </c:pt>
                <c:pt idx="5542">
                  <c:v>12/10/14 14:50</c:v>
                </c:pt>
                <c:pt idx="5543">
                  <c:v>12/10/14 14:50</c:v>
                </c:pt>
                <c:pt idx="5544">
                  <c:v>12/10/14 14:50</c:v>
                </c:pt>
                <c:pt idx="5545">
                  <c:v>12/10/14 14:50</c:v>
                </c:pt>
                <c:pt idx="5546">
                  <c:v>12/10/14 14:50</c:v>
                </c:pt>
                <c:pt idx="5547">
                  <c:v>12/10/14 14:50</c:v>
                </c:pt>
                <c:pt idx="5548">
                  <c:v>12/10/14 14:50</c:v>
                </c:pt>
                <c:pt idx="5549">
                  <c:v>12/10/14 14:50</c:v>
                </c:pt>
                <c:pt idx="5550">
                  <c:v>12/10/14 14:50</c:v>
                </c:pt>
                <c:pt idx="5551">
                  <c:v>12/10/14 14:50</c:v>
                </c:pt>
                <c:pt idx="5552">
                  <c:v>12/10/14 14:50</c:v>
                </c:pt>
                <c:pt idx="5553">
                  <c:v>12/10/14 14:50</c:v>
                </c:pt>
                <c:pt idx="5554">
                  <c:v>12/10/14 14:50</c:v>
                </c:pt>
                <c:pt idx="5555">
                  <c:v>12/10/14 14:50</c:v>
                </c:pt>
                <c:pt idx="5556">
                  <c:v>12/10/14 14:50</c:v>
                </c:pt>
                <c:pt idx="5557">
                  <c:v>12/10/14 14:51</c:v>
                </c:pt>
                <c:pt idx="5558">
                  <c:v>12/10/14 14:51</c:v>
                </c:pt>
                <c:pt idx="5559">
                  <c:v>12/10/14 14:51</c:v>
                </c:pt>
                <c:pt idx="5560">
                  <c:v>12/10/14 14:51</c:v>
                </c:pt>
                <c:pt idx="5561">
                  <c:v>12/10/14 14:51</c:v>
                </c:pt>
                <c:pt idx="5562">
                  <c:v>12/10/14 14:51</c:v>
                </c:pt>
                <c:pt idx="5563">
                  <c:v>12/10/14 14:52</c:v>
                </c:pt>
                <c:pt idx="5564">
                  <c:v>12/10/14 14:52</c:v>
                </c:pt>
                <c:pt idx="5565">
                  <c:v>12/10/14 14:52</c:v>
                </c:pt>
                <c:pt idx="5566">
                  <c:v>12/10/14 14:52</c:v>
                </c:pt>
                <c:pt idx="5567">
                  <c:v>12/10/14 14:52</c:v>
                </c:pt>
                <c:pt idx="5568">
                  <c:v>12/10/14 14:52</c:v>
                </c:pt>
                <c:pt idx="5569">
                  <c:v>12/10/14 14:52</c:v>
                </c:pt>
                <c:pt idx="5570">
                  <c:v>12/10/14 14:52</c:v>
                </c:pt>
                <c:pt idx="5571">
                  <c:v>12/10/14 14:52</c:v>
                </c:pt>
                <c:pt idx="5572">
                  <c:v>12/10/14 14:52</c:v>
                </c:pt>
                <c:pt idx="5573">
                  <c:v>12/10/14 14:53</c:v>
                </c:pt>
                <c:pt idx="5574">
                  <c:v>12/10/14 14:53</c:v>
                </c:pt>
                <c:pt idx="5575">
                  <c:v>12/10/14 14:53</c:v>
                </c:pt>
                <c:pt idx="5576">
                  <c:v>12/10/14 14:53</c:v>
                </c:pt>
                <c:pt idx="5577">
                  <c:v>12/10/14 14:53</c:v>
                </c:pt>
                <c:pt idx="5578">
                  <c:v>12/10/14 14:54</c:v>
                </c:pt>
                <c:pt idx="5579">
                  <c:v>12/10/14 14:54</c:v>
                </c:pt>
                <c:pt idx="5580">
                  <c:v>12/10/14 14:54</c:v>
                </c:pt>
                <c:pt idx="5581">
                  <c:v>12/10/14 14:54</c:v>
                </c:pt>
                <c:pt idx="5582">
                  <c:v>12/10/14 14:54</c:v>
                </c:pt>
                <c:pt idx="5583">
                  <c:v>12/10/14 14:54</c:v>
                </c:pt>
                <c:pt idx="5584">
                  <c:v>12/10/14 14:54</c:v>
                </c:pt>
                <c:pt idx="5585">
                  <c:v>12/10/14 14:54</c:v>
                </c:pt>
                <c:pt idx="5586">
                  <c:v>12/10/14 14:54</c:v>
                </c:pt>
                <c:pt idx="5587">
                  <c:v>12/10/14 14:54</c:v>
                </c:pt>
                <c:pt idx="5588">
                  <c:v>12/10/14 14:54</c:v>
                </c:pt>
                <c:pt idx="5589">
                  <c:v>12/10/14 14:54</c:v>
                </c:pt>
                <c:pt idx="5590">
                  <c:v>12/10/14 14:54</c:v>
                </c:pt>
                <c:pt idx="5591">
                  <c:v>12/10/14 14:55</c:v>
                </c:pt>
                <c:pt idx="5592">
                  <c:v>12/10/14 14:55</c:v>
                </c:pt>
                <c:pt idx="5593">
                  <c:v>12/10/14 14:55</c:v>
                </c:pt>
                <c:pt idx="5594">
                  <c:v>12/10/14 14:55</c:v>
                </c:pt>
                <c:pt idx="5595">
                  <c:v>12/10/14 14:55</c:v>
                </c:pt>
                <c:pt idx="5596">
                  <c:v>12/10/14 14:55</c:v>
                </c:pt>
                <c:pt idx="5597">
                  <c:v>12/10/14 14:55</c:v>
                </c:pt>
                <c:pt idx="5598">
                  <c:v>12/10/14 14:55</c:v>
                </c:pt>
                <c:pt idx="5599">
                  <c:v>12/10/14 14:55</c:v>
                </c:pt>
                <c:pt idx="5600">
                  <c:v>12/10/14 14:55</c:v>
                </c:pt>
                <c:pt idx="5601">
                  <c:v>12/10/14 14:55</c:v>
                </c:pt>
                <c:pt idx="5602">
                  <c:v>12/10/14 14:55</c:v>
                </c:pt>
                <c:pt idx="5603">
                  <c:v>12/10/14 14:55</c:v>
                </c:pt>
                <c:pt idx="5604">
                  <c:v>12/10/14 14:55</c:v>
                </c:pt>
                <c:pt idx="5605">
                  <c:v>12/10/14 14:55</c:v>
                </c:pt>
                <c:pt idx="5606">
                  <c:v>12/10/14 14:56</c:v>
                </c:pt>
                <c:pt idx="5607">
                  <c:v>12/10/14 14:56</c:v>
                </c:pt>
                <c:pt idx="5608">
                  <c:v>12/10/14 14:56</c:v>
                </c:pt>
                <c:pt idx="5609">
                  <c:v>12/10/14 14:56</c:v>
                </c:pt>
                <c:pt idx="5610">
                  <c:v>12/10/14 14:56</c:v>
                </c:pt>
                <c:pt idx="5611">
                  <c:v>12/10/14 14:56</c:v>
                </c:pt>
                <c:pt idx="5612">
                  <c:v>12/10/14 14:56</c:v>
                </c:pt>
                <c:pt idx="5613">
                  <c:v>12/10/14 14:56</c:v>
                </c:pt>
                <c:pt idx="5614">
                  <c:v>12/10/14 14:56</c:v>
                </c:pt>
                <c:pt idx="5615">
                  <c:v>12/10/14 14:56</c:v>
                </c:pt>
                <c:pt idx="5616">
                  <c:v>12/10/14 14:57</c:v>
                </c:pt>
                <c:pt idx="5617">
                  <c:v>12/10/14 14:57</c:v>
                </c:pt>
                <c:pt idx="5618">
                  <c:v>12/10/14 14:57</c:v>
                </c:pt>
                <c:pt idx="5619">
                  <c:v>12/10/14 14:57</c:v>
                </c:pt>
                <c:pt idx="5620">
                  <c:v>12/10/14 14:57</c:v>
                </c:pt>
                <c:pt idx="5621">
                  <c:v>12/10/14 14:57</c:v>
                </c:pt>
                <c:pt idx="5622">
                  <c:v>12/10/14 14:58</c:v>
                </c:pt>
                <c:pt idx="5623">
                  <c:v>12/10/14 14:58</c:v>
                </c:pt>
                <c:pt idx="5624">
                  <c:v>12/10/14 14:58</c:v>
                </c:pt>
                <c:pt idx="5625">
                  <c:v>12/10/14 14:58</c:v>
                </c:pt>
                <c:pt idx="5626">
                  <c:v>12/10/14 14:58</c:v>
                </c:pt>
                <c:pt idx="5627">
                  <c:v>12/10/14 14:58</c:v>
                </c:pt>
                <c:pt idx="5628">
                  <c:v>12/10/14 14:58</c:v>
                </c:pt>
                <c:pt idx="5629">
                  <c:v>12/10/14 14:58</c:v>
                </c:pt>
                <c:pt idx="5630">
                  <c:v>12/10/14 14:58</c:v>
                </c:pt>
                <c:pt idx="5631">
                  <c:v>12/10/14 14:59</c:v>
                </c:pt>
                <c:pt idx="5632">
                  <c:v>12/10/14 14:59</c:v>
                </c:pt>
                <c:pt idx="5633">
                  <c:v>12/10/14 14:59</c:v>
                </c:pt>
                <c:pt idx="5634">
                  <c:v>12/10/14 14:59</c:v>
                </c:pt>
                <c:pt idx="5635">
                  <c:v>12/10/14 14:59</c:v>
                </c:pt>
                <c:pt idx="5636">
                  <c:v>12/10/14 14:59</c:v>
                </c:pt>
                <c:pt idx="5637">
                  <c:v>12/10/14 14:59</c:v>
                </c:pt>
                <c:pt idx="5638">
                  <c:v>12/10/14 14:59</c:v>
                </c:pt>
                <c:pt idx="5639">
                  <c:v>12/10/14 14:59</c:v>
                </c:pt>
                <c:pt idx="5640">
                  <c:v>12/10/14 14:59</c:v>
                </c:pt>
                <c:pt idx="5641">
                  <c:v>12/10/14 14:59</c:v>
                </c:pt>
                <c:pt idx="5642">
                  <c:v>12/10/14 14:59</c:v>
                </c:pt>
                <c:pt idx="5643">
                  <c:v>12/10/14 14:59</c:v>
                </c:pt>
                <c:pt idx="5644">
                  <c:v>12/10/14 14:59</c:v>
                </c:pt>
                <c:pt idx="5645">
                  <c:v>12/10/14 14:59</c:v>
                </c:pt>
                <c:pt idx="5646">
                  <c:v>12/10/14 14:59</c:v>
                </c:pt>
                <c:pt idx="5647">
                  <c:v>12/10/14 14:59</c:v>
                </c:pt>
                <c:pt idx="5648">
                  <c:v>12/10/14 14:59</c:v>
                </c:pt>
                <c:pt idx="5649">
                  <c:v>12/10/14 14:59</c:v>
                </c:pt>
                <c:pt idx="5650">
                  <c:v>12/10/14 14:59</c:v>
                </c:pt>
                <c:pt idx="5651">
                  <c:v>12/10/14 15:00</c:v>
                </c:pt>
                <c:pt idx="5652">
                  <c:v>12/10/14 15:00</c:v>
                </c:pt>
                <c:pt idx="5653">
                  <c:v>12/10/14 15:00</c:v>
                </c:pt>
                <c:pt idx="5654">
                  <c:v>12/10/14 15:00</c:v>
                </c:pt>
                <c:pt idx="5655">
                  <c:v>12/10/14 15:00</c:v>
                </c:pt>
                <c:pt idx="5656">
                  <c:v>12/10/14 15:00</c:v>
                </c:pt>
                <c:pt idx="5657">
                  <c:v>12/10/14 15:00</c:v>
                </c:pt>
                <c:pt idx="5658">
                  <c:v>12/10/14 15:00</c:v>
                </c:pt>
                <c:pt idx="5659">
                  <c:v>12/10/14 15:00</c:v>
                </c:pt>
                <c:pt idx="5660">
                  <c:v>12/10/14 15:00</c:v>
                </c:pt>
                <c:pt idx="5661">
                  <c:v>12/10/14 15:00</c:v>
                </c:pt>
                <c:pt idx="5662">
                  <c:v>12/10/14 15:00</c:v>
                </c:pt>
                <c:pt idx="5663">
                  <c:v>12/10/14 15:01</c:v>
                </c:pt>
                <c:pt idx="5664">
                  <c:v>12/10/14 15:01</c:v>
                </c:pt>
                <c:pt idx="5665">
                  <c:v>12/10/14 15:01</c:v>
                </c:pt>
                <c:pt idx="5666">
                  <c:v>12/10/14 15:02</c:v>
                </c:pt>
                <c:pt idx="5667">
                  <c:v>12/10/14 15:02</c:v>
                </c:pt>
                <c:pt idx="5668">
                  <c:v>12/10/14 15:02</c:v>
                </c:pt>
                <c:pt idx="5669">
                  <c:v>12/10/14 15:02</c:v>
                </c:pt>
                <c:pt idx="5670">
                  <c:v>12/10/14 15:02</c:v>
                </c:pt>
                <c:pt idx="5671">
                  <c:v>12/10/14 15:02</c:v>
                </c:pt>
                <c:pt idx="5672">
                  <c:v>12/10/14 15:02</c:v>
                </c:pt>
                <c:pt idx="5673">
                  <c:v>12/10/14 15:03</c:v>
                </c:pt>
                <c:pt idx="5674">
                  <c:v>12/10/14 15:03</c:v>
                </c:pt>
                <c:pt idx="5675">
                  <c:v>12/10/14 15:03</c:v>
                </c:pt>
                <c:pt idx="5676">
                  <c:v>12/10/14 15:03</c:v>
                </c:pt>
                <c:pt idx="5677">
                  <c:v>12/10/14 15:03</c:v>
                </c:pt>
                <c:pt idx="5678">
                  <c:v>12/10/14 15:03</c:v>
                </c:pt>
                <c:pt idx="5679">
                  <c:v>12/10/14 15:03</c:v>
                </c:pt>
                <c:pt idx="5680">
                  <c:v>12/10/14 15:03</c:v>
                </c:pt>
                <c:pt idx="5681">
                  <c:v>12/10/14 15:03</c:v>
                </c:pt>
                <c:pt idx="5682">
                  <c:v>12/10/14 15:03</c:v>
                </c:pt>
                <c:pt idx="5683">
                  <c:v>12/10/14 15:03</c:v>
                </c:pt>
                <c:pt idx="5684">
                  <c:v>12/10/14 15:03</c:v>
                </c:pt>
                <c:pt idx="5685">
                  <c:v>12/10/14 15:04</c:v>
                </c:pt>
                <c:pt idx="5686">
                  <c:v>12/10/14 15:04</c:v>
                </c:pt>
                <c:pt idx="5687">
                  <c:v>12/10/14 15:04</c:v>
                </c:pt>
                <c:pt idx="5688">
                  <c:v>12/10/14 15:04</c:v>
                </c:pt>
                <c:pt idx="5689">
                  <c:v>12/10/14 15:04</c:v>
                </c:pt>
                <c:pt idx="5690">
                  <c:v>12/10/14 15:04</c:v>
                </c:pt>
                <c:pt idx="5691">
                  <c:v>12/10/14 15:04</c:v>
                </c:pt>
                <c:pt idx="5692">
                  <c:v>12/10/14 15:04</c:v>
                </c:pt>
                <c:pt idx="5693">
                  <c:v>12/10/14 15:04</c:v>
                </c:pt>
                <c:pt idx="5694">
                  <c:v>12/10/14 15:05</c:v>
                </c:pt>
                <c:pt idx="5695">
                  <c:v>12/10/14 15:05</c:v>
                </c:pt>
                <c:pt idx="5696">
                  <c:v>12/10/14 15:05</c:v>
                </c:pt>
                <c:pt idx="5697">
                  <c:v>12/10/14 15:05</c:v>
                </c:pt>
                <c:pt idx="5698">
                  <c:v>12/10/14 15:05</c:v>
                </c:pt>
                <c:pt idx="5699">
                  <c:v>12/10/14 15:05</c:v>
                </c:pt>
                <c:pt idx="5700">
                  <c:v>12/10/14 15:05</c:v>
                </c:pt>
                <c:pt idx="5701">
                  <c:v>12/10/14 15:05</c:v>
                </c:pt>
                <c:pt idx="5702">
                  <c:v>12/10/14 15:05</c:v>
                </c:pt>
                <c:pt idx="5703">
                  <c:v>12/10/14 15:05</c:v>
                </c:pt>
                <c:pt idx="5704">
                  <c:v>12/10/14 15:05</c:v>
                </c:pt>
                <c:pt idx="5705">
                  <c:v>12/10/14 15:05</c:v>
                </c:pt>
                <c:pt idx="5706">
                  <c:v>12/10/14 15:05</c:v>
                </c:pt>
                <c:pt idx="5707">
                  <c:v>12/10/14 15:05</c:v>
                </c:pt>
                <c:pt idx="5708">
                  <c:v>12/10/14 15:05</c:v>
                </c:pt>
                <c:pt idx="5709">
                  <c:v>12/10/14 15:05</c:v>
                </c:pt>
                <c:pt idx="5710">
                  <c:v>12/10/14 15:05</c:v>
                </c:pt>
                <c:pt idx="5711">
                  <c:v>12/10/14 15:05</c:v>
                </c:pt>
                <c:pt idx="5712">
                  <c:v>12/10/14 15:06</c:v>
                </c:pt>
                <c:pt idx="5713">
                  <c:v>12/10/14 15:06</c:v>
                </c:pt>
                <c:pt idx="5714">
                  <c:v>12/10/14 15:06</c:v>
                </c:pt>
                <c:pt idx="5715">
                  <c:v>12/10/14 15:07</c:v>
                </c:pt>
                <c:pt idx="5716">
                  <c:v>12/10/14 15:07</c:v>
                </c:pt>
                <c:pt idx="5717">
                  <c:v>12/10/14 15:07</c:v>
                </c:pt>
                <c:pt idx="5718">
                  <c:v>12/10/14 15:07</c:v>
                </c:pt>
                <c:pt idx="5719">
                  <c:v>12/10/14 15:07</c:v>
                </c:pt>
                <c:pt idx="5720">
                  <c:v>12/10/14 15:07</c:v>
                </c:pt>
                <c:pt idx="5721">
                  <c:v>12/10/14 15:07</c:v>
                </c:pt>
                <c:pt idx="5722">
                  <c:v>12/10/14 15:07</c:v>
                </c:pt>
                <c:pt idx="5723">
                  <c:v>12/10/14 15:07</c:v>
                </c:pt>
                <c:pt idx="5724">
                  <c:v>12/10/14 15:08</c:v>
                </c:pt>
                <c:pt idx="5725">
                  <c:v>12/10/14 15:08</c:v>
                </c:pt>
                <c:pt idx="5726">
                  <c:v>12/10/14 15:08</c:v>
                </c:pt>
                <c:pt idx="5727">
                  <c:v>12/10/14 15:08</c:v>
                </c:pt>
                <c:pt idx="5728">
                  <c:v>12/10/14 15:08</c:v>
                </c:pt>
                <c:pt idx="5729">
                  <c:v>12/10/14 15:08</c:v>
                </c:pt>
                <c:pt idx="5730">
                  <c:v>12/10/14 15:08</c:v>
                </c:pt>
                <c:pt idx="5731">
                  <c:v>12/10/14 15:08</c:v>
                </c:pt>
                <c:pt idx="5732">
                  <c:v>12/10/14 15:08</c:v>
                </c:pt>
                <c:pt idx="5733">
                  <c:v>12/10/14 15:08</c:v>
                </c:pt>
                <c:pt idx="5734">
                  <c:v>12/10/14 15:08</c:v>
                </c:pt>
                <c:pt idx="5735">
                  <c:v>12/10/14 15:08</c:v>
                </c:pt>
                <c:pt idx="5736">
                  <c:v>12/10/14 15:08</c:v>
                </c:pt>
                <c:pt idx="5737">
                  <c:v>12/10/14 15:08</c:v>
                </c:pt>
                <c:pt idx="5738">
                  <c:v>12/10/14 15:08</c:v>
                </c:pt>
                <c:pt idx="5739">
                  <c:v>12/10/14 15:08</c:v>
                </c:pt>
                <c:pt idx="5740">
                  <c:v>12/10/14 15:08</c:v>
                </c:pt>
                <c:pt idx="5741">
                  <c:v>12/10/14 15:08</c:v>
                </c:pt>
                <c:pt idx="5742">
                  <c:v>12/10/14 15:08</c:v>
                </c:pt>
                <c:pt idx="5743">
                  <c:v>12/10/14 15:08</c:v>
                </c:pt>
                <c:pt idx="5744">
                  <c:v>12/10/14 15:08</c:v>
                </c:pt>
                <c:pt idx="5745">
                  <c:v>12/10/14 15:09</c:v>
                </c:pt>
                <c:pt idx="5746">
                  <c:v>12/10/14 15:09</c:v>
                </c:pt>
                <c:pt idx="5747">
                  <c:v>12/10/14 15:09</c:v>
                </c:pt>
                <c:pt idx="5748">
                  <c:v>12/10/14 15:09</c:v>
                </c:pt>
                <c:pt idx="5749">
                  <c:v>12/10/14 15:09</c:v>
                </c:pt>
                <c:pt idx="5750">
                  <c:v>12/10/14 15:09</c:v>
                </c:pt>
                <c:pt idx="5751">
                  <c:v>12/10/14 15:09</c:v>
                </c:pt>
                <c:pt idx="5752">
                  <c:v>12/10/14 15:09</c:v>
                </c:pt>
                <c:pt idx="5753">
                  <c:v>12/10/14 15:09</c:v>
                </c:pt>
                <c:pt idx="5754">
                  <c:v>12/10/14 15:09</c:v>
                </c:pt>
                <c:pt idx="5755">
                  <c:v>12/10/14 15:09</c:v>
                </c:pt>
                <c:pt idx="5756">
                  <c:v>12/10/14 15:09</c:v>
                </c:pt>
                <c:pt idx="5757">
                  <c:v>12/10/14 15:09</c:v>
                </c:pt>
                <c:pt idx="5758">
                  <c:v>12/10/14 15:09</c:v>
                </c:pt>
                <c:pt idx="5759">
                  <c:v>12/10/14 15:09</c:v>
                </c:pt>
                <c:pt idx="5760">
                  <c:v>12/10/14 15:09</c:v>
                </c:pt>
                <c:pt idx="5761">
                  <c:v>12/10/14 15:09</c:v>
                </c:pt>
                <c:pt idx="5762">
                  <c:v>12/10/14 15:10</c:v>
                </c:pt>
                <c:pt idx="5763">
                  <c:v>12/10/14 15:10</c:v>
                </c:pt>
                <c:pt idx="5764">
                  <c:v>12/10/14 15:10</c:v>
                </c:pt>
                <c:pt idx="5765">
                  <c:v>12/10/14 15:10</c:v>
                </c:pt>
                <c:pt idx="5766">
                  <c:v>12/10/14 15:10</c:v>
                </c:pt>
                <c:pt idx="5767">
                  <c:v>12/10/14 15:10</c:v>
                </c:pt>
                <c:pt idx="5768">
                  <c:v>12/10/14 15:11</c:v>
                </c:pt>
                <c:pt idx="5769">
                  <c:v>12/10/14 15:11</c:v>
                </c:pt>
                <c:pt idx="5770">
                  <c:v>12/10/14 15:11</c:v>
                </c:pt>
                <c:pt idx="5771">
                  <c:v>12/10/14 15:11</c:v>
                </c:pt>
                <c:pt idx="5772">
                  <c:v>12/10/14 15:11</c:v>
                </c:pt>
                <c:pt idx="5773">
                  <c:v>12/10/14 15:11</c:v>
                </c:pt>
                <c:pt idx="5774">
                  <c:v>12/10/14 15:11</c:v>
                </c:pt>
                <c:pt idx="5775">
                  <c:v>12/10/14 15:11</c:v>
                </c:pt>
                <c:pt idx="5776">
                  <c:v>12/10/14 15:11</c:v>
                </c:pt>
                <c:pt idx="5777">
                  <c:v>12/10/14 15:11</c:v>
                </c:pt>
                <c:pt idx="5778">
                  <c:v>12/10/14 15:11</c:v>
                </c:pt>
                <c:pt idx="5779">
                  <c:v>12/10/14 15:12</c:v>
                </c:pt>
                <c:pt idx="5780">
                  <c:v>12/10/14 15:12</c:v>
                </c:pt>
                <c:pt idx="5781">
                  <c:v>12/10/14 15:12</c:v>
                </c:pt>
                <c:pt idx="5782">
                  <c:v>12/10/14 15:12</c:v>
                </c:pt>
                <c:pt idx="5783">
                  <c:v>12/10/14 15:12</c:v>
                </c:pt>
                <c:pt idx="5784">
                  <c:v>12/10/14 15:12</c:v>
                </c:pt>
                <c:pt idx="5785">
                  <c:v>12/10/14 15:12</c:v>
                </c:pt>
                <c:pt idx="5786">
                  <c:v>12/10/14 15:12</c:v>
                </c:pt>
                <c:pt idx="5787">
                  <c:v>12/10/14 15:12</c:v>
                </c:pt>
                <c:pt idx="5788">
                  <c:v>12/10/14 15:13</c:v>
                </c:pt>
                <c:pt idx="5789">
                  <c:v>12/10/14 15:13</c:v>
                </c:pt>
                <c:pt idx="5790">
                  <c:v>12/10/14 15:13</c:v>
                </c:pt>
                <c:pt idx="5791">
                  <c:v>12/10/14 15:13</c:v>
                </c:pt>
                <c:pt idx="5792">
                  <c:v>12/10/14 15:13</c:v>
                </c:pt>
                <c:pt idx="5793">
                  <c:v>12/10/14 15:13</c:v>
                </c:pt>
                <c:pt idx="5794">
                  <c:v>12/10/14 15:13</c:v>
                </c:pt>
                <c:pt idx="5795">
                  <c:v>12/10/14 15:13</c:v>
                </c:pt>
                <c:pt idx="5796">
                  <c:v>12/10/14 15:13</c:v>
                </c:pt>
                <c:pt idx="5797">
                  <c:v>12/10/14 15:13</c:v>
                </c:pt>
                <c:pt idx="5798">
                  <c:v>12/10/14 15:13</c:v>
                </c:pt>
                <c:pt idx="5799">
                  <c:v>12/10/14 15:13</c:v>
                </c:pt>
                <c:pt idx="5800">
                  <c:v>12/10/14 15:13</c:v>
                </c:pt>
                <c:pt idx="5801">
                  <c:v>12/10/14 15:13</c:v>
                </c:pt>
                <c:pt idx="5802">
                  <c:v>12/10/14 15:13</c:v>
                </c:pt>
                <c:pt idx="5803">
                  <c:v>12/10/14 15:14</c:v>
                </c:pt>
                <c:pt idx="5804">
                  <c:v>12/10/14 15:14</c:v>
                </c:pt>
                <c:pt idx="5805">
                  <c:v>12/10/14 15:14</c:v>
                </c:pt>
                <c:pt idx="5806">
                  <c:v>12/10/14 15:14</c:v>
                </c:pt>
                <c:pt idx="5807">
                  <c:v>12/10/14 15:14</c:v>
                </c:pt>
                <c:pt idx="5808">
                  <c:v>12/10/14 15:14</c:v>
                </c:pt>
                <c:pt idx="5809">
                  <c:v>12/10/14 15:14</c:v>
                </c:pt>
                <c:pt idx="5810">
                  <c:v>12/10/14 15:14</c:v>
                </c:pt>
                <c:pt idx="5811">
                  <c:v>12/10/14 15:14</c:v>
                </c:pt>
                <c:pt idx="5812">
                  <c:v>12/10/14 15:15</c:v>
                </c:pt>
                <c:pt idx="5813">
                  <c:v>12/10/14 15:15</c:v>
                </c:pt>
                <c:pt idx="5814">
                  <c:v>12/10/14 15:15</c:v>
                </c:pt>
                <c:pt idx="5815">
                  <c:v>12/10/14 15:15</c:v>
                </c:pt>
                <c:pt idx="5816">
                  <c:v>12/10/14 15:15</c:v>
                </c:pt>
                <c:pt idx="5817">
                  <c:v>12/10/14 15:15</c:v>
                </c:pt>
                <c:pt idx="5818">
                  <c:v>12/10/14 15:15</c:v>
                </c:pt>
                <c:pt idx="5819">
                  <c:v>12/10/14 15:15</c:v>
                </c:pt>
                <c:pt idx="5820">
                  <c:v>12/10/14 15:15</c:v>
                </c:pt>
                <c:pt idx="5821">
                  <c:v>12/10/14 15:15</c:v>
                </c:pt>
                <c:pt idx="5822">
                  <c:v>12/10/14 15:15</c:v>
                </c:pt>
                <c:pt idx="5823">
                  <c:v>12/10/14 15:15</c:v>
                </c:pt>
                <c:pt idx="5824">
                  <c:v>12/10/14 15:15</c:v>
                </c:pt>
                <c:pt idx="5825">
                  <c:v>12/10/14 15:15</c:v>
                </c:pt>
                <c:pt idx="5826">
                  <c:v>12/10/14 15:16</c:v>
                </c:pt>
                <c:pt idx="5827">
                  <c:v>12/10/14 15:17</c:v>
                </c:pt>
                <c:pt idx="5828">
                  <c:v>12/10/14 15:17</c:v>
                </c:pt>
                <c:pt idx="5829">
                  <c:v>12/10/14 15:17</c:v>
                </c:pt>
                <c:pt idx="5830">
                  <c:v>12/10/14 15:17</c:v>
                </c:pt>
                <c:pt idx="5831">
                  <c:v>12/10/14 15:17</c:v>
                </c:pt>
                <c:pt idx="5832">
                  <c:v>12/10/14 15:17</c:v>
                </c:pt>
                <c:pt idx="5833">
                  <c:v>12/10/14 15:17</c:v>
                </c:pt>
                <c:pt idx="5834">
                  <c:v>12/10/14 15:17</c:v>
                </c:pt>
                <c:pt idx="5835">
                  <c:v>12/10/14 15:17</c:v>
                </c:pt>
                <c:pt idx="5836">
                  <c:v>12/10/14 15:17</c:v>
                </c:pt>
                <c:pt idx="5837">
                  <c:v>12/10/14 15:17</c:v>
                </c:pt>
                <c:pt idx="5838">
                  <c:v>12/10/14 15:17</c:v>
                </c:pt>
                <c:pt idx="5839">
                  <c:v>12/10/14 15:17</c:v>
                </c:pt>
                <c:pt idx="5840">
                  <c:v>12/10/14 15:17</c:v>
                </c:pt>
                <c:pt idx="5841">
                  <c:v>12/10/14 15:17</c:v>
                </c:pt>
                <c:pt idx="5842">
                  <c:v>12/10/14 15:17</c:v>
                </c:pt>
                <c:pt idx="5843">
                  <c:v>12/10/14 15:17</c:v>
                </c:pt>
                <c:pt idx="5844">
                  <c:v>12/10/14 15:17</c:v>
                </c:pt>
                <c:pt idx="5845">
                  <c:v>12/10/14 15:17</c:v>
                </c:pt>
                <c:pt idx="5846">
                  <c:v>12/10/14 15:17</c:v>
                </c:pt>
                <c:pt idx="5847">
                  <c:v>12/10/14 15:17</c:v>
                </c:pt>
                <c:pt idx="5848">
                  <c:v>12/10/14 15:17</c:v>
                </c:pt>
                <c:pt idx="5849">
                  <c:v>12/10/14 15:17</c:v>
                </c:pt>
                <c:pt idx="5850">
                  <c:v>12/10/14 15:17</c:v>
                </c:pt>
                <c:pt idx="5851">
                  <c:v>12/10/14 15:17</c:v>
                </c:pt>
                <c:pt idx="5852">
                  <c:v>12/10/14 15:17</c:v>
                </c:pt>
                <c:pt idx="5853">
                  <c:v>12/10/14 15:18</c:v>
                </c:pt>
                <c:pt idx="5854">
                  <c:v>12/10/14 15:18</c:v>
                </c:pt>
                <c:pt idx="5855">
                  <c:v>12/10/14 15:18</c:v>
                </c:pt>
                <c:pt idx="5856">
                  <c:v>12/10/14 15:18</c:v>
                </c:pt>
                <c:pt idx="5857">
                  <c:v>12/10/14 15:18</c:v>
                </c:pt>
                <c:pt idx="5858">
                  <c:v>12/10/14 15:18</c:v>
                </c:pt>
                <c:pt idx="5859">
                  <c:v>12/10/14 15:18</c:v>
                </c:pt>
                <c:pt idx="5860">
                  <c:v>12/10/14 15:18</c:v>
                </c:pt>
                <c:pt idx="5861">
                  <c:v>12/10/14 15:18</c:v>
                </c:pt>
                <c:pt idx="5862">
                  <c:v>12/10/14 15:18</c:v>
                </c:pt>
                <c:pt idx="5863">
                  <c:v>12/10/14 15:18</c:v>
                </c:pt>
                <c:pt idx="5864">
                  <c:v>12/10/14 15:18</c:v>
                </c:pt>
                <c:pt idx="5865">
                  <c:v>12/10/14 15:18</c:v>
                </c:pt>
                <c:pt idx="5866">
                  <c:v>12/10/14 15:18</c:v>
                </c:pt>
                <c:pt idx="5867">
                  <c:v>12/10/14 15:19</c:v>
                </c:pt>
                <c:pt idx="5868">
                  <c:v>12/10/14 15:19</c:v>
                </c:pt>
                <c:pt idx="5869">
                  <c:v>12/10/14 15:19</c:v>
                </c:pt>
                <c:pt idx="5870">
                  <c:v>12/10/14 15:20</c:v>
                </c:pt>
                <c:pt idx="5871">
                  <c:v>12/10/14 15:20</c:v>
                </c:pt>
                <c:pt idx="5872">
                  <c:v>12/10/14 15:20</c:v>
                </c:pt>
                <c:pt idx="5873">
                  <c:v>12/10/14 15:20</c:v>
                </c:pt>
                <c:pt idx="5874">
                  <c:v>12/10/14 15:20</c:v>
                </c:pt>
                <c:pt idx="5875">
                  <c:v>12/10/14 15:20</c:v>
                </c:pt>
                <c:pt idx="5876">
                  <c:v>12/10/14 15:20</c:v>
                </c:pt>
                <c:pt idx="5877">
                  <c:v>12/10/14 15:20</c:v>
                </c:pt>
                <c:pt idx="5878">
                  <c:v>12/10/14 15:20</c:v>
                </c:pt>
                <c:pt idx="5879">
                  <c:v>12/10/14 15:20</c:v>
                </c:pt>
                <c:pt idx="5880">
                  <c:v>12/10/14 15:20</c:v>
                </c:pt>
                <c:pt idx="5881">
                  <c:v>12/10/14 15:20</c:v>
                </c:pt>
                <c:pt idx="5882">
                  <c:v>12/10/14 15:21</c:v>
                </c:pt>
                <c:pt idx="5883">
                  <c:v>12/10/14 15:21</c:v>
                </c:pt>
                <c:pt idx="5884">
                  <c:v>12/10/14 15:21</c:v>
                </c:pt>
                <c:pt idx="5885">
                  <c:v>12/10/14 15:21</c:v>
                </c:pt>
                <c:pt idx="5886">
                  <c:v>12/10/14 15:22</c:v>
                </c:pt>
                <c:pt idx="5887">
                  <c:v>12/10/14 15:22</c:v>
                </c:pt>
                <c:pt idx="5888">
                  <c:v>12/10/14 15:22</c:v>
                </c:pt>
                <c:pt idx="5889">
                  <c:v>12/10/14 15:22</c:v>
                </c:pt>
                <c:pt idx="5890">
                  <c:v>12/10/14 15:22</c:v>
                </c:pt>
                <c:pt idx="5891">
                  <c:v>12/10/14 15:22</c:v>
                </c:pt>
                <c:pt idx="5892">
                  <c:v>12/10/14 15:22</c:v>
                </c:pt>
                <c:pt idx="5893">
                  <c:v>12/10/14 15:22</c:v>
                </c:pt>
                <c:pt idx="5894">
                  <c:v>12/10/14 15:22</c:v>
                </c:pt>
                <c:pt idx="5895">
                  <c:v>12/10/14 15:22</c:v>
                </c:pt>
                <c:pt idx="5896">
                  <c:v>12/10/14 15:22</c:v>
                </c:pt>
                <c:pt idx="5897">
                  <c:v>12/10/14 15:22</c:v>
                </c:pt>
                <c:pt idx="5898">
                  <c:v>12/10/14 15:22</c:v>
                </c:pt>
                <c:pt idx="5899">
                  <c:v>12/10/14 15:22</c:v>
                </c:pt>
                <c:pt idx="5900">
                  <c:v>12/10/14 15:22</c:v>
                </c:pt>
                <c:pt idx="5901">
                  <c:v>12/10/14 15:22</c:v>
                </c:pt>
                <c:pt idx="5902">
                  <c:v>12/10/14 15:23</c:v>
                </c:pt>
                <c:pt idx="5903">
                  <c:v>12/10/14 15:23</c:v>
                </c:pt>
                <c:pt idx="5904">
                  <c:v>12/10/14 15:23</c:v>
                </c:pt>
                <c:pt idx="5905">
                  <c:v>12/10/14 15:23</c:v>
                </c:pt>
                <c:pt idx="5906">
                  <c:v>12/10/14 15:23</c:v>
                </c:pt>
                <c:pt idx="5907">
                  <c:v>12/10/14 15:23</c:v>
                </c:pt>
                <c:pt idx="5908">
                  <c:v>12/10/14 15:23</c:v>
                </c:pt>
                <c:pt idx="5909">
                  <c:v>12/10/14 15:23</c:v>
                </c:pt>
                <c:pt idx="5910">
                  <c:v>12/10/14 15:24</c:v>
                </c:pt>
                <c:pt idx="5911">
                  <c:v>12/10/14 15:24</c:v>
                </c:pt>
                <c:pt idx="5912">
                  <c:v>12/10/14 15:24</c:v>
                </c:pt>
                <c:pt idx="5913">
                  <c:v>12/10/14 15:24</c:v>
                </c:pt>
                <c:pt idx="5914">
                  <c:v>12/10/14 15:25</c:v>
                </c:pt>
                <c:pt idx="5915">
                  <c:v>12/10/14 15:25</c:v>
                </c:pt>
                <c:pt idx="5916">
                  <c:v>12/10/14 15:26</c:v>
                </c:pt>
                <c:pt idx="5917">
                  <c:v>12/10/14 15:26</c:v>
                </c:pt>
                <c:pt idx="5918">
                  <c:v>12/10/14 15:26</c:v>
                </c:pt>
                <c:pt idx="5919">
                  <c:v>12/10/14 15:26</c:v>
                </c:pt>
                <c:pt idx="5920">
                  <c:v>12/10/14 15:26</c:v>
                </c:pt>
                <c:pt idx="5921">
                  <c:v>12/10/14 15:26</c:v>
                </c:pt>
                <c:pt idx="5922">
                  <c:v>12/10/14 15:27</c:v>
                </c:pt>
                <c:pt idx="5923">
                  <c:v>12/10/14 15:27</c:v>
                </c:pt>
                <c:pt idx="5924">
                  <c:v>12/10/14 15:27</c:v>
                </c:pt>
                <c:pt idx="5925">
                  <c:v>12/10/14 15:27</c:v>
                </c:pt>
                <c:pt idx="5926">
                  <c:v>12/10/14 15:27</c:v>
                </c:pt>
                <c:pt idx="5927">
                  <c:v>12/10/14 15:27</c:v>
                </c:pt>
                <c:pt idx="5928">
                  <c:v>12/10/14 15:27</c:v>
                </c:pt>
                <c:pt idx="5929">
                  <c:v>12/10/14 15:27</c:v>
                </c:pt>
                <c:pt idx="5930">
                  <c:v>12/10/14 15:27</c:v>
                </c:pt>
                <c:pt idx="5931">
                  <c:v>12/10/14 15:27</c:v>
                </c:pt>
                <c:pt idx="5932">
                  <c:v>12/10/14 15:27</c:v>
                </c:pt>
                <c:pt idx="5933">
                  <c:v>12/10/14 15:27</c:v>
                </c:pt>
                <c:pt idx="5934">
                  <c:v>12/10/14 15:27</c:v>
                </c:pt>
                <c:pt idx="5935">
                  <c:v>12/10/14 15:27</c:v>
                </c:pt>
                <c:pt idx="5936">
                  <c:v>12/10/14 15:27</c:v>
                </c:pt>
                <c:pt idx="5937">
                  <c:v>12/10/14 15:28</c:v>
                </c:pt>
                <c:pt idx="5938">
                  <c:v>12/10/14 15:28</c:v>
                </c:pt>
                <c:pt idx="5939">
                  <c:v>12/10/14 15:28</c:v>
                </c:pt>
                <c:pt idx="5940">
                  <c:v>12/10/14 15:28</c:v>
                </c:pt>
                <c:pt idx="5941">
                  <c:v>12/10/14 15:28</c:v>
                </c:pt>
                <c:pt idx="5942">
                  <c:v>12/10/14 15:28</c:v>
                </c:pt>
                <c:pt idx="5943">
                  <c:v>12/10/14 15:29</c:v>
                </c:pt>
                <c:pt idx="5944">
                  <c:v>12/10/14 15:29</c:v>
                </c:pt>
                <c:pt idx="5945">
                  <c:v>12/10/14 15:29</c:v>
                </c:pt>
                <c:pt idx="5946">
                  <c:v>12/10/14 15:29</c:v>
                </c:pt>
                <c:pt idx="5947">
                  <c:v>12/10/14 15:29</c:v>
                </c:pt>
                <c:pt idx="5948">
                  <c:v>12/10/14 15:29</c:v>
                </c:pt>
                <c:pt idx="5949">
                  <c:v>12/10/14 15:29</c:v>
                </c:pt>
                <c:pt idx="5950">
                  <c:v>12/10/14 15:29</c:v>
                </c:pt>
                <c:pt idx="5951">
                  <c:v>12/10/14 15:29</c:v>
                </c:pt>
                <c:pt idx="5952">
                  <c:v>12/10/14 15:29</c:v>
                </c:pt>
                <c:pt idx="5953">
                  <c:v>12/10/14 15:29</c:v>
                </c:pt>
                <c:pt idx="5954">
                  <c:v>12/10/14 15:29</c:v>
                </c:pt>
                <c:pt idx="5955">
                  <c:v>12/10/14 15:30</c:v>
                </c:pt>
                <c:pt idx="5956">
                  <c:v>12/10/14 15:30</c:v>
                </c:pt>
                <c:pt idx="5957">
                  <c:v>12/10/14 15:30</c:v>
                </c:pt>
                <c:pt idx="5958">
                  <c:v>12/10/14 15:30</c:v>
                </c:pt>
                <c:pt idx="5959">
                  <c:v>12/10/14 15:30</c:v>
                </c:pt>
                <c:pt idx="5960">
                  <c:v>12/10/14 15:30</c:v>
                </c:pt>
                <c:pt idx="5961">
                  <c:v>12/10/14 15:30</c:v>
                </c:pt>
                <c:pt idx="5962">
                  <c:v>12/10/14 15:30</c:v>
                </c:pt>
                <c:pt idx="5963">
                  <c:v>12/10/14 15:30</c:v>
                </c:pt>
                <c:pt idx="5964">
                  <c:v>12/10/14 15:30</c:v>
                </c:pt>
                <c:pt idx="5965">
                  <c:v>12/10/14 15:30</c:v>
                </c:pt>
                <c:pt idx="5966">
                  <c:v>12/10/14 15:30</c:v>
                </c:pt>
                <c:pt idx="5967">
                  <c:v>12/10/14 15:30</c:v>
                </c:pt>
                <c:pt idx="5968">
                  <c:v>12/10/14 15:30</c:v>
                </c:pt>
                <c:pt idx="5969">
                  <c:v>12/10/14 15:30</c:v>
                </c:pt>
                <c:pt idx="5970">
                  <c:v>12/10/14 15:30</c:v>
                </c:pt>
                <c:pt idx="5971">
                  <c:v>12/10/14 15:30</c:v>
                </c:pt>
                <c:pt idx="5972">
                  <c:v>12/10/14 15:30</c:v>
                </c:pt>
                <c:pt idx="5973">
                  <c:v>12/10/14 15:30</c:v>
                </c:pt>
                <c:pt idx="5974">
                  <c:v>12/10/14 15:30</c:v>
                </c:pt>
                <c:pt idx="5975">
                  <c:v>12/10/14 15:30</c:v>
                </c:pt>
                <c:pt idx="5976">
                  <c:v>12/10/14 15:31</c:v>
                </c:pt>
                <c:pt idx="5977">
                  <c:v>12/10/14 15:31</c:v>
                </c:pt>
                <c:pt idx="5978">
                  <c:v>12/10/14 15:31</c:v>
                </c:pt>
                <c:pt idx="5979">
                  <c:v>12/10/14 15:31</c:v>
                </c:pt>
                <c:pt idx="5980">
                  <c:v>12/10/14 15:31</c:v>
                </c:pt>
                <c:pt idx="5981">
                  <c:v>12/10/14 15:31</c:v>
                </c:pt>
                <c:pt idx="5982">
                  <c:v>12/10/14 15:32</c:v>
                </c:pt>
                <c:pt idx="5983">
                  <c:v>12/10/14 15:32</c:v>
                </c:pt>
                <c:pt idx="5984">
                  <c:v>12/10/14 15:32</c:v>
                </c:pt>
                <c:pt idx="5985">
                  <c:v>12/10/14 15:32</c:v>
                </c:pt>
                <c:pt idx="5986">
                  <c:v>12/10/14 15:32</c:v>
                </c:pt>
                <c:pt idx="5987">
                  <c:v>12/10/14 15:32</c:v>
                </c:pt>
                <c:pt idx="5988">
                  <c:v>12/10/14 15:32</c:v>
                </c:pt>
                <c:pt idx="5989">
                  <c:v>12/10/14 15:32</c:v>
                </c:pt>
                <c:pt idx="5990">
                  <c:v>12/10/14 15:32</c:v>
                </c:pt>
                <c:pt idx="5991">
                  <c:v>12/10/14 15:33</c:v>
                </c:pt>
                <c:pt idx="5992">
                  <c:v>12/10/14 15:33</c:v>
                </c:pt>
                <c:pt idx="5993">
                  <c:v>12/10/14 15:33</c:v>
                </c:pt>
                <c:pt idx="5994">
                  <c:v>12/10/14 15:33</c:v>
                </c:pt>
                <c:pt idx="5995">
                  <c:v>12/10/14 15:33</c:v>
                </c:pt>
                <c:pt idx="5996">
                  <c:v>12/10/14 15:33</c:v>
                </c:pt>
                <c:pt idx="5997">
                  <c:v>12/10/14 15:33</c:v>
                </c:pt>
                <c:pt idx="5998">
                  <c:v>12/10/14 15:33</c:v>
                </c:pt>
                <c:pt idx="5999">
                  <c:v>12/10/14 15:33</c:v>
                </c:pt>
                <c:pt idx="6000">
                  <c:v>12/10/14 15:33</c:v>
                </c:pt>
                <c:pt idx="6001">
                  <c:v>12/10/14 15:33</c:v>
                </c:pt>
                <c:pt idx="6002">
                  <c:v>12/10/14 15:33</c:v>
                </c:pt>
                <c:pt idx="6003">
                  <c:v>12/10/14 15:33</c:v>
                </c:pt>
                <c:pt idx="6004">
                  <c:v>12/10/14 15:33</c:v>
                </c:pt>
                <c:pt idx="6005">
                  <c:v>12/10/14 15:33</c:v>
                </c:pt>
                <c:pt idx="6006">
                  <c:v>12/10/14 15:33</c:v>
                </c:pt>
                <c:pt idx="6007">
                  <c:v>12/10/14 15:34</c:v>
                </c:pt>
                <c:pt idx="6008">
                  <c:v>12/10/14 15:34</c:v>
                </c:pt>
                <c:pt idx="6009">
                  <c:v>12/10/14 15:34</c:v>
                </c:pt>
                <c:pt idx="6010">
                  <c:v>12/10/14 15:35</c:v>
                </c:pt>
                <c:pt idx="6011">
                  <c:v>12/10/14 15:35</c:v>
                </c:pt>
                <c:pt idx="6012">
                  <c:v>12/10/14 15:35</c:v>
                </c:pt>
                <c:pt idx="6013">
                  <c:v>12/10/14 15:36</c:v>
                </c:pt>
                <c:pt idx="6014">
                  <c:v>12/10/14 15:36</c:v>
                </c:pt>
                <c:pt idx="6015">
                  <c:v>12/10/14 15:36</c:v>
                </c:pt>
                <c:pt idx="6016">
                  <c:v>12/10/14 15:36</c:v>
                </c:pt>
                <c:pt idx="6017">
                  <c:v>12/10/14 15:36</c:v>
                </c:pt>
                <c:pt idx="6018">
                  <c:v>12/10/14 15:36</c:v>
                </c:pt>
                <c:pt idx="6019">
                  <c:v>12/10/14 15:37</c:v>
                </c:pt>
                <c:pt idx="6020">
                  <c:v>12/10/14 15:37</c:v>
                </c:pt>
                <c:pt idx="6021">
                  <c:v>12/10/14 15:37</c:v>
                </c:pt>
                <c:pt idx="6022">
                  <c:v>12/10/14 15:37</c:v>
                </c:pt>
                <c:pt idx="6023">
                  <c:v>12/10/14 15:37</c:v>
                </c:pt>
                <c:pt idx="6024">
                  <c:v>12/10/14 15:37</c:v>
                </c:pt>
                <c:pt idx="6025">
                  <c:v>12/10/14 15:37</c:v>
                </c:pt>
                <c:pt idx="6026">
                  <c:v>12/10/14 15:37</c:v>
                </c:pt>
                <c:pt idx="6027">
                  <c:v>12/10/14 15:37</c:v>
                </c:pt>
                <c:pt idx="6028">
                  <c:v>12/10/14 15:37</c:v>
                </c:pt>
                <c:pt idx="6029">
                  <c:v>12/10/14 15:37</c:v>
                </c:pt>
                <c:pt idx="6030">
                  <c:v>12/10/14 15:37</c:v>
                </c:pt>
                <c:pt idx="6031">
                  <c:v>12/10/14 15:37</c:v>
                </c:pt>
                <c:pt idx="6032">
                  <c:v>12/10/14 15:38</c:v>
                </c:pt>
                <c:pt idx="6033">
                  <c:v>12/10/14 15:38</c:v>
                </c:pt>
                <c:pt idx="6034">
                  <c:v>12/10/14 15:38</c:v>
                </c:pt>
                <c:pt idx="6035">
                  <c:v>12/10/14 15:38</c:v>
                </c:pt>
                <c:pt idx="6036">
                  <c:v>12/10/14 15:38</c:v>
                </c:pt>
                <c:pt idx="6037">
                  <c:v>12/10/14 15:38</c:v>
                </c:pt>
                <c:pt idx="6038">
                  <c:v>12/10/14 15:38</c:v>
                </c:pt>
                <c:pt idx="6039">
                  <c:v>12/10/14 15:38</c:v>
                </c:pt>
                <c:pt idx="6040">
                  <c:v>12/10/14 15:38</c:v>
                </c:pt>
                <c:pt idx="6041">
                  <c:v>12/10/14 15:38</c:v>
                </c:pt>
                <c:pt idx="6042">
                  <c:v>12/10/14 15:38</c:v>
                </c:pt>
                <c:pt idx="6043">
                  <c:v>12/10/14 15:38</c:v>
                </c:pt>
                <c:pt idx="6044">
                  <c:v>12/10/14 15:38</c:v>
                </c:pt>
                <c:pt idx="6045">
                  <c:v>12/10/14 15:38</c:v>
                </c:pt>
                <c:pt idx="6046">
                  <c:v>12/10/14 15:38</c:v>
                </c:pt>
                <c:pt idx="6047">
                  <c:v>12/10/14 15:38</c:v>
                </c:pt>
                <c:pt idx="6048">
                  <c:v>12/10/14 15:39</c:v>
                </c:pt>
                <c:pt idx="6049">
                  <c:v>12/10/14 15:39</c:v>
                </c:pt>
                <c:pt idx="6050">
                  <c:v>12/10/14 15:39</c:v>
                </c:pt>
                <c:pt idx="6051">
                  <c:v>12/10/14 15:39</c:v>
                </c:pt>
                <c:pt idx="6052">
                  <c:v>12/10/14 15:39</c:v>
                </c:pt>
                <c:pt idx="6053">
                  <c:v>12/10/14 15:39</c:v>
                </c:pt>
                <c:pt idx="6054">
                  <c:v>12/10/14 15:39</c:v>
                </c:pt>
                <c:pt idx="6055">
                  <c:v>12/10/14 15:39</c:v>
                </c:pt>
                <c:pt idx="6056">
                  <c:v>12/10/14 15:39</c:v>
                </c:pt>
                <c:pt idx="6057">
                  <c:v>12/10/14 15:39</c:v>
                </c:pt>
                <c:pt idx="6058">
                  <c:v>12/10/14 15:39</c:v>
                </c:pt>
                <c:pt idx="6059">
                  <c:v>12/10/14 15:40</c:v>
                </c:pt>
                <c:pt idx="6060">
                  <c:v>12/10/14 15:40</c:v>
                </c:pt>
                <c:pt idx="6061">
                  <c:v>12/10/14 15:40</c:v>
                </c:pt>
                <c:pt idx="6062">
                  <c:v>12/10/14 15:40</c:v>
                </c:pt>
                <c:pt idx="6063">
                  <c:v>12/10/14 15:40</c:v>
                </c:pt>
                <c:pt idx="6064">
                  <c:v>12/10/14 15:40</c:v>
                </c:pt>
                <c:pt idx="6065">
                  <c:v>12/10/14 15:40</c:v>
                </c:pt>
                <c:pt idx="6066">
                  <c:v>12/10/14 15:40</c:v>
                </c:pt>
                <c:pt idx="6067">
                  <c:v>12/10/14 15:41</c:v>
                </c:pt>
                <c:pt idx="6068">
                  <c:v>12/10/14 15:41</c:v>
                </c:pt>
                <c:pt idx="6069">
                  <c:v>12/10/14 15:41</c:v>
                </c:pt>
                <c:pt idx="6070">
                  <c:v>12/10/14 15:41</c:v>
                </c:pt>
                <c:pt idx="6071">
                  <c:v>12/10/14 15:41</c:v>
                </c:pt>
                <c:pt idx="6072">
                  <c:v>12/10/14 15:41</c:v>
                </c:pt>
                <c:pt idx="6073">
                  <c:v>12/10/14 15:41</c:v>
                </c:pt>
                <c:pt idx="6074">
                  <c:v>12/10/14 15:41</c:v>
                </c:pt>
                <c:pt idx="6075">
                  <c:v>12/10/14 15:41</c:v>
                </c:pt>
                <c:pt idx="6076">
                  <c:v>12/10/14 15:41</c:v>
                </c:pt>
                <c:pt idx="6077">
                  <c:v>12/10/14 15:41</c:v>
                </c:pt>
                <c:pt idx="6078">
                  <c:v>12/10/14 15:41</c:v>
                </c:pt>
                <c:pt idx="6079">
                  <c:v>12/10/14 15:41</c:v>
                </c:pt>
                <c:pt idx="6080">
                  <c:v>12/10/14 15:41</c:v>
                </c:pt>
                <c:pt idx="6081">
                  <c:v>12/10/14 15:41</c:v>
                </c:pt>
                <c:pt idx="6082">
                  <c:v>12/10/14 15:41</c:v>
                </c:pt>
                <c:pt idx="6083">
                  <c:v>12/10/14 15:41</c:v>
                </c:pt>
                <c:pt idx="6084">
                  <c:v>12/10/14 15:41</c:v>
                </c:pt>
                <c:pt idx="6085">
                  <c:v>12/10/14 15:41</c:v>
                </c:pt>
                <c:pt idx="6086">
                  <c:v>12/10/14 15:41</c:v>
                </c:pt>
                <c:pt idx="6087">
                  <c:v>12/10/14 15:41</c:v>
                </c:pt>
                <c:pt idx="6088">
                  <c:v>12/10/14 15:41</c:v>
                </c:pt>
                <c:pt idx="6089">
                  <c:v>12/10/14 15:42</c:v>
                </c:pt>
                <c:pt idx="6090">
                  <c:v>12/10/14 15:42</c:v>
                </c:pt>
                <c:pt idx="6091">
                  <c:v>12/10/14 15:42</c:v>
                </c:pt>
                <c:pt idx="6092">
                  <c:v>12/10/14 15:42</c:v>
                </c:pt>
                <c:pt idx="6093">
                  <c:v>12/10/14 15:42</c:v>
                </c:pt>
                <c:pt idx="6094">
                  <c:v>12/10/14 15:42</c:v>
                </c:pt>
                <c:pt idx="6095">
                  <c:v>12/10/14 15:43</c:v>
                </c:pt>
                <c:pt idx="6096">
                  <c:v>12/10/14 15:43</c:v>
                </c:pt>
                <c:pt idx="6097">
                  <c:v>12/10/14 15:43</c:v>
                </c:pt>
                <c:pt idx="6098">
                  <c:v>12/10/14 15:43</c:v>
                </c:pt>
                <c:pt idx="6099">
                  <c:v>12/10/14 15:43</c:v>
                </c:pt>
                <c:pt idx="6100">
                  <c:v>12/10/14 15:43</c:v>
                </c:pt>
                <c:pt idx="6101">
                  <c:v>12/10/14 15:43</c:v>
                </c:pt>
                <c:pt idx="6102">
                  <c:v>12/10/14 15:43</c:v>
                </c:pt>
                <c:pt idx="6103">
                  <c:v>12/10/14 15:43</c:v>
                </c:pt>
                <c:pt idx="6104">
                  <c:v>12/10/14 15:44</c:v>
                </c:pt>
                <c:pt idx="6105">
                  <c:v>12/10/14 15:44</c:v>
                </c:pt>
                <c:pt idx="6106">
                  <c:v>12/10/14 15:44</c:v>
                </c:pt>
                <c:pt idx="6107">
                  <c:v>12/10/14 15:44</c:v>
                </c:pt>
                <c:pt idx="6108">
                  <c:v>12/10/14 15:44</c:v>
                </c:pt>
                <c:pt idx="6109">
                  <c:v>12/10/14 15:44</c:v>
                </c:pt>
                <c:pt idx="6110">
                  <c:v>12/10/14 15:45</c:v>
                </c:pt>
                <c:pt idx="6111">
                  <c:v>12/10/14 15:45</c:v>
                </c:pt>
                <c:pt idx="6112">
                  <c:v>12/10/14 15:45</c:v>
                </c:pt>
                <c:pt idx="6113">
                  <c:v>12/10/14 15:45</c:v>
                </c:pt>
                <c:pt idx="6114">
                  <c:v>12/10/14 15:45</c:v>
                </c:pt>
                <c:pt idx="6115">
                  <c:v>12/10/14 15:45</c:v>
                </c:pt>
                <c:pt idx="6116">
                  <c:v>12/10/14 15:45</c:v>
                </c:pt>
                <c:pt idx="6117">
                  <c:v>12/10/14 15:45</c:v>
                </c:pt>
                <c:pt idx="6118">
                  <c:v>12/10/14 15:45</c:v>
                </c:pt>
                <c:pt idx="6119">
                  <c:v>12/10/14 15:45</c:v>
                </c:pt>
                <c:pt idx="6120">
                  <c:v>12/10/14 15:45</c:v>
                </c:pt>
                <c:pt idx="6121">
                  <c:v>12/10/14 15:45</c:v>
                </c:pt>
                <c:pt idx="6122">
                  <c:v>12/10/14 15:45</c:v>
                </c:pt>
                <c:pt idx="6123">
                  <c:v>12/10/14 15:45</c:v>
                </c:pt>
                <c:pt idx="6124">
                  <c:v>12/10/14 15:45</c:v>
                </c:pt>
                <c:pt idx="6125">
                  <c:v>12/10/14 15:45</c:v>
                </c:pt>
                <c:pt idx="6126">
                  <c:v>12/10/14 15:45</c:v>
                </c:pt>
                <c:pt idx="6127">
                  <c:v>12/10/14 15:45</c:v>
                </c:pt>
                <c:pt idx="6128">
                  <c:v>12/10/14 15:45</c:v>
                </c:pt>
                <c:pt idx="6129">
                  <c:v>12/10/14 15:45</c:v>
                </c:pt>
                <c:pt idx="6130">
                  <c:v>12/10/14 15:45</c:v>
                </c:pt>
                <c:pt idx="6131">
                  <c:v>12/10/14 15:45</c:v>
                </c:pt>
                <c:pt idx="6132">
                  <c:v>12/10/14 15:45</c:v>
                </c:pt>
                <c:pt idx="6133">
                  <c:v>12/10/14 15:45</c:v>
                </c:pt>
                <c:pt idx="6134">
                  <c:v>12/10/14 15:46</c:v>
                </c:pt>
                <c:pt idx="6135">
                  <c:v>12/10/14 15:46</c:v>
                </c:pt>
                <c:pt idx="6136">
                  <c:v>12/10/14 15:46</c:v>
                </c:pt>
                <c:pt idx="6137">
                  <c:v>12/10/14 15:46</c:v>
                </c:pt>
                <c:pt idx="6138">
                  <c:v>12/10/14 15:46</c:v>
                </c:pt>
                <c:pt idx="6139">
                  <c:v>12/10/14 15:46</c:v>
                </c:pt>
                <c:pt idx="6140">
                  <c:v>12/10/14 15:46</c:v>
                </c:pt>
                <c:pt idx="6141">
                  <c:v>12/10/14 15:46</c:v>
                </c:pt>
                <c:pt idx="6142">
                  <c:v>12/10/14 15:46</c:v>
                </c:pt>
                <c:pt idx="6143">
                  <c:v>12/10/14 15:46</c:v>
                </c:pt>
                <c:pt idx="6144">
                  <c:v>12/10/14 15:46</c:v>
                </c:pt>
                <c:pt idx="6145">
                  <c:v>12/10/14 15:46</c:v>
                </c:pt>
                <c:pt idx="6146">
                  <c:v>12/10/14 15:46</c:v>
                </c:pt>
                <c:pt idx="6147">
                  <c:v>12/10/14 15:46</c:v>
                </c:pt>
                <c:pt idx="6148">
                  <c:v>12/10/14 15:46</c:v>
                </c:pt>
                <c:pt idx="6149">
                  <c:v>12/10/14 15:46</c:v>
                </c:pt>
                <c:pt idx="6150">
                  <c:v>12/10/14 15:46</c:v>
                </c:pt>
                <c:pt idx="6151">
                  <c:v>12/10/14 15:46</c:v>
                </c:pt>
                <c:pt idx="6152">
                  <c:v>12/10/14 15:46</c:v>
                </c:pt>
                <c:pt idx="6153">
                  <c:v>12/10/14 15:46</c:v>
                </c:pt>
                <c:pt idx="6154">
                  <c:v>12/10/14 15:46</c:v>
                </c:pt>
                <c:pt idx="6155">
                  <c:v>12/10/14 15:46</c:v>
                </c:pt>
                <c:pt idx="6156">
                  <c:v>12/10/14 15:46</c:v>
                </c:pt>
                <c:pt idx="6157">
                  <c:v>12/10/14 15:46</c:v>
                </c:pt>
                <c:pt idx="6158">
                  <c:v>12/10/14 15:47</c:v>
                </c:pt>
                <c:pt idx="6159">
                  <c:v>12/10/14 15:47</c:v>
                </c:pt>
                <c:pt idx="6160">
                  <c:v>12/10/14 15:47</c:v>
                </c:pt>
                <c:pt idx="6161">
                  <c:v>12/10/14 15:47</c:v>
                </c:pt>
                <c:pt idx="6162">
                  <c:v>12/10/14 15:47</c:v>
                </c:pt>
                <c:pt idx="6163">
                  <c:v>12/10/14 15:47</c:v>
                </c:pt>
                <c:pt idx="6164">
                  <c:v>12/10/14 15:47</c:v>
                </c:pt>
                <c:pt idx="6165">
                  <c:v>12/10/14 15:47</c:v>
                </c:pt>
                <c:pt idx="6166">
                  <c:v>12/10/14 15:47</c:v>
                </c:pt>
                <c:pt idx="6167">
                  <c:v>12/10/14 15:47</c:v>
                </c:pt>
                <c:pt idx="6168">
                  <c:v>12/10/14 15:47</c:v>
                </c:pt>
                <c:pt idx="6169">
                  <c:v>12/10/14 15:47</c:v>
                </c:pt>
                <c:pt idx="6170">
                  <c:v>12/10/14 15:47</c:v>
                </c:pt>
                <c:pt idx="6171">
                  <c:v>12/10/14 15:47</c:v>
                </c:pt>
                <c:pt idx="6172">
                  <c:v>12/10/14 15:47</c:v>
                </c:pt>
                <c:pt idx="6173">
                  <c:v>12/10/14 15:47</c:v>
                </c:pt>
                <c:pt idx="6174">
                  <c:v>12/10/14 15:47</c:v>
                </c:pt>
                <c:pt idx="6175">
                  <c:v>12/10/14 15:47</c:v>
                </c:pt>
                <c:pt idx="6176">
                  <c:v>12/10/14 15:48</c:v>
                </c:pt>
                <c:pt idx="6177">
                  <c:v>12/10/14 15:48</c:v>
                </c:pt>
                <c:pt idx="6178">
                  <c:v>12/10/14 15:48</c:v>
                </c:pt>
                <c:pt idx="6179">
                  <c:v>12/10/14 15:48</c:v>
                </c:pt>
                <c:pt idx="6180">
                  <c:v>12/10/14 15:48</c:v>
                </c:pt>
                <c:pt idx="6181">
                  <c:v>12/10/14 15:48</c:v>
                </c:pt>
                <c:pt idx="6182">
                  <c:v>12/10/14 15:48</c:v>
                </c:pt>
                <c:pt idx="6183">
                  <c:v>12/10/14 15:48</c:v>
                </c:pt>
                <c:pt idx="6184">
                  <c:v>12/10/14 15:48</c:v>
                </c:pt>
                <c:pt idx="6185">
                  <c:v>12/10/14 15:48</c:v>
                </c:pt>
                <c:pt idx="6186">
                  <c:v>12/10/14 15:48</c:v>
                </c:pt>
                <c:pt idx="6187">
                  <c:v>12/10/14 15:48</c:v>
                </c:pt>
                <c:pt idx="6188">
                  <c:v>12/10/14 15:48</c:v>
                </c:pt>
                <c:pt idx="6189">
                  <c:v>12/10/14 15:48</c:v>
                </c:pt>
                <c:pt idx="6190">
                  <c:v>12/10/14 15:48</c:v>
                </c:pt>
                <c:pt idx="6191">
                  <c:v>12/10/14 15:48</c:v>
                </c:pt>
                <c:pt idx="6192">
                  <c:v>12/10/14 15:48</c:v>
                </c:pt>
                <c:pt idx="6193">
                  <c:v>12/10/14 15:48</c:v>
                </c:pt>
                <c:pt idx="6194">
                  <c:v>12/10/14 15:48</c:v>
                </c:pt>
                <c:pt idx="6195">
                  <c:v>12/10/14 15:48</c:v>
                </c:pt>
                <c:pt idx="6196">
                  <c:v>12/10/14 15:48</c:v>
                </c:pt>
                <c:pt idx="6197">
                  <c:v>12/10/14 15:49</c:v>
                </c:pt>
                <c:pt idx="6198">
                  <c:v>12/10/14 15:49</c:v>
                </c:pt>
                <c:pt idx="6199">
                  <c:v>12/10/14 15:49</c:v>
                </c:pt>
                <c:pt idx="6200">
                  <c:v>12/10/14 15:50</c:v>
                </c:pt>
                <c:pt idx="6201">
                  <c:v>12/10/14 15:50</c:v>
                </c:pt>
                <c:pt idx="6202">
                  <c:v>12/10/14 15:50</c:v>
                </c:pt>
                <c:pt idx="6203">
                  <c:v>12/10/14 15:50</c:v>
                </c:pt>
                <c:pt idx="6204">
                  <c:v>12/10/14 15:50</c:v>
                </c:pt>
                <c:pt idx="6205">
                  <c:v>12/10/14 15:50</c:v>
                </c:pt>
                <c:pt idx="6206">
                  <c:v>12/10/14 15:50</c:v>
                </c:pt>
                <c:pt idx="6207">
                  <c:v>12/10/14 15:50</c:v>
                </c:pt>
                <c:pt idx="6208">
                  <c:v>12/10/14 15:50</c:v>
                </c:pt>
                <c:pt idx="6209">
                  <c:v>12/10/14 15:50</c:v>
                </c:pt>
                <c:pt idx="6210">
                  <c:v>12/10/14 15:50</c:v>
                </c:pt>
                <c:pt idx="6211">
                  <c:v>12/10/14 15:50</c:v>
                </c:pt>
                <c:pt idx="6212">
                  <c:v>12/10/14 15:50</c:v>
                </c:pt>
                <c:pt idx="6213">
                  <c:v>12/10/14 15:50</c:v>
                </c:pt>
                <c:pt idx="6214">
                  <c:v>12/10/14 15:50</c:v>
                </c:pt>
                <c:pt idx="6215">
                  <c:v>12/10/14 15:50</c:v>
                </c:pt>
                <c:pt idx="6216">
                  <c:v>12/10/14 15:50</c:v>
                </c:pt>
                <c:pt idx="6217">
                  <c:v>12/10/14 15:50</c:v>
                </c:pt>
                <c:pt idx="6218">
                  <c:v>12/10/14 15:50</c:v>
                </c:pt>
                <c:pt idx="6219">
                  <c:v>12/10/14 15:50</c:v>
                </c:pt>
                <c:pt idx="6220">
                  <c:v>12/10/14 15:51</c:v>
                </c:pt>
                <c:pt idx="6221">
                  <c:v>12/10/14 15:51</c:v>
                </c:pt>
                <c:pt idx="6222">
                  <c:v>12/10/14 15:51</c:v>
                </c:pt>
                <c:pt idx="6223">
                  <c:v>12/10/14 15:51</c:v>
                </c:pt>
                <c:pt idx="6224">
                  <c:v>12/10/14 15:51</c:v>
                </c:pt>
                <c:pt idx="6225">
                  <c:v>12/10/14 15:51</c:v>
                </c:pt>
                <c:pt idx="6226">
                  <c:v>12/10/14 15:51</c:v>
                </c:pt>
                <c:pt idx="6227">
                  <c:v>12/10/14 15:51</c:v>
                </c:pt>
                <c:pt idx="6228">
                  <c:v>12/10/14 15:51</c:v>
                </c:pt>
                <c:pt idx="6229">
                  <c:v>12/10/14 15:51</c:v>
                </c:pt>
                <c:pt idx="6230">
                  <c:v>12/10/14 15:51</c:v>
                </c:pt>
                <c:pt idx="6231">
                  <c:v>12/10/14 15:51</c:v>
                </c:pt>
                <c:pt idx="6232">
                  <c:v>12/10/14 15:51</c:v>
                </c:pt>
                <c:pt idx="6233">
                  <c:v>12/10/14 15:51</c:v>
                </c:pt>
                <c:pt idx="6234">
                  <c:v>12/10/14 15:51</c:v>
                </c:pt>
                <c:pt idx="6235">
                  <c:v>12/10/14 15:51</c:v>
                </c:pt>
                <c:pt idx="6236">
                  <c:v>12/10/14 15:51</c:v>
                </c:pt>
                <c:pt idx="6237">
                  <c:v>12/10/14 15:52</c:v>
                </c:pt>
                <c:pt idx="6238">
                  <c:v>12/10/14 15:52</c:v>
                </c:pt>
                <c:pt idx="6239">
                  <c:v>12/10/14 15:52</c:v>
                </c:pt>
                <c:pt idx="6240">
                  <c:v>12/10/14 15:52</c:v>
                </c:pt>
                <c:pt idx="6241">
                  <c:v>12/10/14 15:52</c:v>
                </c:pt>
                <c:pt idx="6242">
                  <c:v>12/10/14 15:52</c:v>
                </c:pt>
                <c:pt idx="6243">
                  <c:v>12/10/14 15:52</c:v>
                </c:pt>
                <c:pt idx="6244">
                  <c:v>12/10/14 15:52</c:v>
                </c:pt>
                <c:pt idx="6245">
                  <c:v>12/10/14 15:52</c:v>
                </c:pt>
                <c:pt idx="6246">
                  <c:v>12/10/14 15:52</c:v>
                </c:pt>
                <c:pt idx="6247">
                  <c:v>12/10/14 15:52</c:v>
                </c:pt>
                <c:pt idx="6248">
                  <c:v>12/10/14 15:52</c:v>
                </c:pt>
                <c:pt idx="6249">
                  <c:v>12/10/14 15:52</c:v>
                </c:pt>
                <c:pt idx="6250">
                  <c:v>12/10/14 15:52</c:v>
                </c:pt>
                <c:pt idx="6251">
                  <c:v>12/10/14 15:52</c:v>
                </c:pt>
                <c:pt idx="6252">
                  <c:v>12/10/14 15:52</c:v>
                </c:pt>
                <c:pt idx="6253">
                  <c:v>12/10/14 15:52</c:v>
                </c:pt>
                <c:pt idx="6254">
                  <c:v>12/10/14 15:52</c:v>
                </c:pt>
                <c:pt idx="6255">
                  <c:v>12/10/14 15:52</c:v>
                </c:pt>
                <c:pt idx="6256">
                  <c:v>12/10/14 15:52</c:v>
                </c:pt>
                <c:pt idx="6257">
                  <c:v>12/10/14 15:52</c:v>
                </c:pt>
                <c:pt idx="6258">
                  <c:v>12/10/14 15:52</c:v>
                </c:pt>
                <c:pt idx="6259">
                  <c:v>12/10/14 15:52</c:v>
                </c:pt>
                <c:pt idx="6260">
                  <c:v>12/10/14 15:53</c:v>
                </c:pt>
                <c:pt idx="6261">
                  <c:v>12/10/14 15:53</c:v>
                </c:pt>
                <c:pt idx="6262">
                  <c:v>12/10/14 15:53</c:v>
                </c:pt>
                <c:pt idx="6263">
                  <c:v>12/10/14 15:53</c:v>
                </c:pt>
                <c:pt idx="6264">
                  <c:v>12/10/14 15:53</c:v>
                </c:pt>
                <c:pt idx="6265">
                  <c:v>12/10/14 15:53</c:v>
                </c:pt>
                <c:pt idx="6266">
                  <c:v>12/10/14 15:53</c:v>
                </c:pt>
                <c:pt idx="6267">
                  <c:v>12/10/14 15:53</c:v>
                </c:pt>
                <c:pt idx="6268">
                  <c:v>12/10/14 15:53</c:v>
                </c:pt>
                <c:pt idx="6269">
                  <c:v>12/10/14 15:53</c:v>
                </c:pt>
                <c:pt idx="6270">
                  <c:v>12/10/14 15:53</c:v>
                </c:pt>
                <c:pt idx="6271">
                  <c:v>12/10/14 15:53</c:v>
                </c:pt>
                <c:pt idx="6272">
                  <c:v>12/10/14 15:53</c:v>
                </c:pt>
                <c:pt idx="6273">
                  <c:v>12/10/14 15:53</c:v>
                </c:pt>
                <c:pt idx="6274">
                  <c:v>12/10/14 15:53</c:v>
                </c:pt>
                <c:pt idx="6275">
                  <c:v>12/10/14 15:53</c:v>
                </c:pt>
                <c:pt idx="6276">
                  <c:v>12/10/14 15:53</c:v>
                </c:pt>
                <c:pt idx="6277">
                  <c:v>12/10/14 15:53</c:v>
                </c:pt>
                <c:pt idx="6278">
                  <c:v>12/10/14 15:53</c:v>
                </c:pt>
                <c:pt idx="6279">
                  <c:v>12/10/14 15:53</c:v>
                </c:pt>
                <c:pt idx="6280">
                  <c:v>12/10/14 15:53</c:v>
                </c:pt>
                <c:pt idx="6281">
                  <c:v>12/10/14 15:53</c:v>
                </c:pt>
                <c:pt idx="6282">
                  <c:v>12/10/14 15:53</c:v>
                </c:pt>
                <c:pt idx="6283">
                  <c:v>12/10/14 15:53</c:v>
                </c:pt>
                <c:pt idx="6284">
                  <c:v>12/10/14 15:53</c:v>
                </c:pt>
                <c:pt idx="6285">
                  <c:v>12/10/14 15:53</c:v>
                </c:pt>
                <c:pt idx="6286">
                  <c:v>12/10/14 15:53</c:v>
                </c:pt>
                <c:pt idx="6287">
                  <c:v>12/10/14 15:53</c:v>
                </c:pt>
                <c:pt idx="6288">
                  <c:v>12/10/14 15:54</c:v>
                </c:pt>
                <c:pt idx="6289">
                  <c:v>12/10/14 15:54</c:v>
                </c:pt>
                <c:pt idx="6290">
                  <c:v>12/10/14 15:54</c:v>
                </c:pt>
                <c:pt idx="6291">
                  <c:v>12/10/14 15:54</c:v>
                </c:pt>
                <c:pt idx="6292">
                  <c:v>12/10/14 15:54</c:v>
                </c:pt>
                <c:pt idx="6293">
                  <c:v>12/10/14 15:54</c:v>
                </c:pt>
                <c:pt idx="6294">
                  <c:v>12/10/14 15:54</c:v>
                </c:pt>
                <c:pt idx="6295">
                  <c:v>12/10/14 15:54</c:v>
                </c:pt>
                <c:pt idx="6296">
                  <c:v>12/10/14 15:54</c:v>
                </c:pt>
                <c:pt idx="6297">
                  <c:v>12/10/14 15:54</c:v>
                </c:pt>
                <c:pt idx="6298">
                  <c:v>12/10/14 15:54</c:v>
                </c:pt>
                <c:pt idx="6299">
                  <c:v>12/10/14 15:54</c:v>
                </c:pt>
                <c:pt idx="6300">
                  <c:v>12/10/14 15:54</c:v>
                </c:pt>
                <c:pt idx="6301">
                  <c:v>12/10/14 15:54</c:v>
                </c:pt>
                <c:pt idx="6302">
                  <c:v>12/10/14 15:54</c:v>
                </c:pt>
                <c:pt idx="6303">
                  <c:v>12/10/14 15:54</c:v>
                </c:pt>
                <c:pt idx="6304">
                  <c:v>12/10/14 15:54</c:v>
                </c:pt>
                <c:pt idx="6305">
                  <c:v>12/10/14 15:54</c:v>
                </c:pt>
                <c:pt idx="6306">
                  <c:v>12/10/14 15:54</c:v>
                </c:pt>
                <c:pt idx="6307">
                  <c:v>12/10/14 15:54</c:v>
                </c:pt>
                <c:pt idx="6308">
                  <c:v>12/10/14 15:54</c:v>
                </c:pt>
                <c:pt idx="6309">
                  <c:v>12/10/14 15:54</c:v>
                </c:pt>
                <c:pt idx="6310">
                  <c:v>12/10/14 15:54</c:v>
                </c:pt>
                <c:pt idx="6311">
                  <c:v>12/10/14 15:54</c:v>
                </c:pt>
                <c:pt idx="6312">
                  <c:v>12/10/14 15:54</c:v>
                </c:pt>
                <c:pt idx="6313">
                  <c:v>12/10/14 15:54</c:v>
                </c:pt>
                <c:pt idx="6314">
                  <c:v>12/10/14 15:55</c:v>
                </c:pt>
                <c:pt idx="6315">
                  <c:v>12/10/14 15:55</c:v>
                </c:pt>
                <c:pt idx="6316">
                  <c:v>12/10/14 15:55</c:v>
                </c:pt>
                <c:pt idx="6317">
                  <c:v>12/10/14 15:55</c:v>
                </c:pt>
                <c:pt idx="6318">
                  <c:v>12/10/14 15:55</c:v>
                </c:pt>
                <c:pt idx="6319">
                  <c:v>12/10/14 15:55</c:v>
                </c:pt>
                <c:pt idx="6320">
                  <c:v>12/10/14 15:55</c:v>
                </c:pt>
                <c:pt idx="6321">
                  <c:v>12/10/14 15:55</c:v>
                </c:pt>
                <c:pt idx="6322">
                  <c:v>12/10/14 15:55</c:v>
                </c:pt>
                <c:pt idx="6323">
                  <c:v>12/10/14 15:55</c:v>
                </c:pt>
                <c:pt idx="6324">
                  <c:v>12/10/14 15:55</c:v>
                </c:pt>
                <c:pt idx="6325">
                  <c:v>12/10/14 15:55</c:v>
                </c:pt>
                <c:pt idx="6326">
                  <c:v>12/10/14 15:55</c:v>
                </c:pt>
                <c:pt idx="6327">
                  <c:v>12/10/14 15:55</c:v>
                </c:pt>
                <c:pt idx="6328">
                  <c:v>12/10/14 15:55</c:v>
                </c:pt>
                <c:pt idx="6329">
                  <c:v>12/10/14 15:55</c:v>
                </c:pt>
                <c:pt idx="6330">
                  <c:v>12/10/14 15:56</c:v>
                </c:pt>
                <c:pt idx="6331">
                  <c:v>12/10/14 15:56</c:v>
                </c:pt>
                <c:pt idx="6332">
                  <c:v>12/10/14 15:56</c:v>
                </c:pt>
                <c:pt idx="6333">
                  <c:v>12/10/14 15:56</c:v>
                </c:pt>
                <c:pt idx="6334">
                  <c:v>12/10/14 15:56</c:v>
                </c:pt>
                <c:pt idx="6335">
                  <c:v>12/10/14 15:56</c:v>
                </c:pt>
                <c:pt idx="6336">
                  <c:v>12/10/14 15:56</c:v>
                </c:pt>
                <c:pt idx="6337">
                  <c:v>12/10/14 15:56</c:v>
                </c:pt>
                <c:pt idx="6338">
                  <c:v>12/10/14 15:56</c:v>
                </c:pt>
                <c:pt idx="6339">
                  <c:v>12/10/14 15:56</c:v>
                </c:pt>
                <c:pt idx="6340">
                  <c:v>12/10/14 15:56</c:v>
                </c:pt>
                <c:pt idx="6341">
                  <c:v>12/10/14 15:56</c:v>
                </c:pt>
                <c:pt idx="6342">
                  <c:v>12/10/14 15:56</c:v>
                </c:pt>
                <c:pt idx="6343">
                  <c:v>12/10/14 15:56</c:v>
                </c:pt>
                <c:pt idx="6344">
                  <c:v>12/10/14 15:56</c:v>
                </c:pt>
                <c:pt idx="6345">
                  <c:v>12/10/14 15:56</c:v>
                </c:pt>
                <c:pt idx="6346">
                  <c:v>12/10/14 15:56</c:v>
                </c:pt>
                <c:pt idx="6347">
                  <c:v>12/10/14 15:57</c:v>
                </c:pt>
                <c:pt idx="6348">
                  <c:v>12/10/14 15:57</c:v>
                </c:pt>
                <c:pt idx="6349">
                  <c:v>12/10/14 15:57</c:v>
                </c:pt>
                <c:pt idx="6350">
                  <c:v>12/10/14 15:57</c:v>
                </c:pt>
                <c:pt idx="6351">
                  <c:v>12/10/14 15:57</c:v>
                </c:pt>
                <c:pt idx="6352">
                  <c:v>12/10/14 15:57</c:v>
                </c:pt>
                <c:pt idx="6353">
                  <c:v>12/10/14 15:57</c:v>
                </c:pt>
                <c:pt idx="6354">
                  <c:v>12/10/14 15:57</c:v>
                </c:pt>
                <c:pt idx="6355">
                  <c:v>12/10/14 15:57</c:v>
                </c:pt>
                <c:pt idx="6356">
                  <c:v>12/10/14 15:57</c:v>
                </c:pt>
                <c:pt idx="6357">
                  <c:v>12/10/14 15:57</c:v>
                </c:pt>
                <c:pt idx="6358">
                  <c:v>12/10/14 15:57</c:v>
                </c:pt>
                <c:pt idx="6359">
                  <c:v>12/10/14 15:57</c:v>
                </c:pt>
                <c:pt idx="6360">
                  <c:v>12/10/14 15:57</c:v>
                </c:pt>
                <c:pt idx="6361">
                  <c:v>12/10/14 15:57</c:v>
                </c:pt>
                <c:pt idx="6362">
                  <c:v>12/10/14 15:58</c:v>
                </c:pt>
                <c:pt idx="6363">
                  <c:v>12/10/14 15:58</c:v>
                </c:pt>
                <c:pt idx="6364">
                  <c:v>12/10/14 15:58</c:v>
                </c:pt>
                <c:pt idx="6365">
                  <c:v>12/10/14 15:58</c:v>
                </c:pt>
                <c:pt idx="6366">
                  <c:v>12/10/14 15:58</c:v>
                </c:pt>
                <c:pt idx="6367">
                  <c:v>12/10/14 15:58</c:v>
                </c:pt>
                <c:pt idx="6368">
                  <c:v>12/10/14 15:58</c:v>
                </c:pt>
                <c:pt idx="6369">
                  <c:v>12/10/14 15:58</c:v>
                </c:pt>
                <c:pt idx="6370">
                  <c:v>12/10/14 15:58</c:v>
                </c:pt>
                <c:pt idx="6371">
                  <c:v>12/10/14 15:58</c:v>
                </c:pt>
                <c:pt idx="6372">
                  <c:v>12/10/14 15:59</c:v>
                </c:pt>
                <c:pt idx="6373">
                  <c:v>12/10/14 15:59</c:v>
                </c:pt>
                <c:pt idx="6374">
                  <c:v>12/10/14 15:59</c:v>
                </c:pt>
                <c:pt idx="6375">
                  <c:v>12/10/14 15:59</c:v>
                </c:pt>
                <c:pt idx="6376">
                  <c:v>12/10/14 15:59</c:v>
                </c:pt>
                <c:pt idx="6377">
                  <c:v>12/10/14 15:59</c:v>
                </c:pt>
                <c:pt idx="6378">
                  <c:v>12/10/14 15:59</c:v>
                </c:pt>
                <c:pt idx="6379">
                  <c:v>12/10/14 15:59</c:v>
                </c:pt>
                <c:pt idx="6380">
                  <c:v>12/10/14 15:59</c:v>
                </c:pt>
                <c:pt idx="6381">
                  <c:v>12/10/14 15:59</c:v>
                </c:pt>
                <c:pt idx="6382">
                  <c:v>12/10/14 15:59</c:v>
                </c:pt>
                <c:pt idx="6383">
                  <c:v>12/10/14 15:59</c:v>
                </c:pt>
                <c:pt idx="6384">
                  <c:v>12/10/14 15:59</c:v>
                </c:pt>
                <c:pt idx="6385">
                  <c:v>12/10/14 16:00</c:v>
                </c:pt>
                <c:pt idx="6386">
                  <c:v>12/10/14 16:00</c:v>
                </c:pt>
                <c:pt idx="6387">
                  <c:v>12/10/14 16:00</c:v>
                </c:pt>
                <c:pt idx="6388">
                  <c:v>12/10/14 16:00</c:v>
                </c:pt>
                <c:pt idx="6389">
                  <c:v>12/10/14 16:00</c:v>
                </c:pt>
                <c:pt idx="6390">
                  <c:v>12/10/14 16:00</c:v>
                </c:pt>
                <c:pt idx="6391">
                  <c:v>12/10/14 16:00</c:v>
                </c:pt>
                <c:pt idx="6392">
                  <c:v>12/10/14 16:00</c:v>
                </c:pt>
                <c:pt idx="6393">
                  <c:v>12/10/14 16:00</c:v>
                </c:pt>
                <c:pt idx="6394">
                  <c:v>12/10/14 16:00</c:v>
                </c:pt>
                <c:pt idx="6395">
                  <c:v>12/10/14 16:01</c:v>
                </c:pt>
                <c:pt idx="6396">
                  <c:v>12/10/14 16:01</c:v>
                </c:pt>
                <c:pt idx="6397">
                  <c:v>12/10/14 16:01</c:v>
                </c:pt>
                <c:pt idx="6398">
                  <c:v>12/10/14 16:01</c:v>
                </c:pt>
                <c:pt idx="6399">
                  <c:v>12/10/14 16:01</c:v>
                </c:pt>
                <c:pt idx="6400">
                  <c:v>12/10/14 16:01</c:v>
                </c:pt>
                <c:pt idx="6401">
                  <c:v>12/10/14 16:01</c:v>
                </c:pt>
                <c:pt idx="6402">
                  <c:v>12/10/14 16:01</c:v>
                </c:pt>
                <c:pt idx="6403">
                  <c:v>12/10/14 16:01</c:v>
                </c:pt>
                <c:pt idx="6404">
                  <c:v>12/10/14 16:01</c:v>
                </c:pt>
                <c:pt idx="6405">
                  <c:v>12/10/14 16:01</c:v>
                </c:pt>
                <c:pt idx="6406">
                  <c:v>12/10/14 16:01</c:v>
                </c:pt>
                <c:pt idx="6407">
                  <c:v>12/10/14 16:01</c:v>
                </c:pt>
                <c:pt idx="6408">
                  <c:v>12/10/14 16:01</c:v>
                </c:pt>
                <c:pt idx="6409">
                  <c:v>12/10/14 16:01</c:v>
                </c:pt>
                <c:pt idx="6410">
                  <c:v>12/10/14 16:01</c:v>
                </c:pt>
                <c:pt idx="6411">
                  <c:v>12/10/14 16:01</c:v>
                </c:pt>
                <c:pt idx="6412">
                  <c:v>12/10/14 16:01</c:v>
                </c:pt>
                <c:pt idx="6413">
                  <c:v>12/10/14 16:01</c:v>
                </c:pt>
                <c:pt idx="6414">
                  <c:v>12/10/14 16:01</c:v>
                </c:pt>
                <c:pt idx="6415">
                  <c:v>12/10/14 16:01</c:v>
                </c:pt>
                <c:pt idx="6416">
                  <c:v>12/10/14 16:01</c:v>
                </c:pt>
                <c:pt idx="6417">
                  <c:v>12/10/14 16:01</c:v>
                </c:pt>
                <c:pt idx="6418">
                  <c:v>12/10/14 16:01</c:v>
                </c:pt>
                <c:pt idx="6419">
                  <c:v>12/10/14 16:02</c:v>
                </c:pt>
                <c:pt idx="6420">
                  <c:v>12/10/14 16:02</c:v>
                </c:pt>
                <c:pt idx="6421">
                  <c:v>12/10/14 16:02</c:v>
                </c:pt>
                <c:pt idx="6422">
                  <c:v>12/10/14 16:02</c:v>
                </c:pt>
                <c:pt idx="6423">
                  <c:v>12/10/14 16:02</c:v>
                </c:pt>
                <c:pt idx="6424">
                  <c:v>12/10/14 16:02</c:v>
                </c:pt>
                <c:pt idx="6425">
                  <c:v>12/10/14 16:02</c:v>
                </c:pt>
                <c:pt idx="6426">
                  <c:v>12/10/14 16:02</c:v>
                </c:pt>
                <c:pt idx="6427">
                  <c:v>12/10/14 16:02</c:v>
                </c:pt>
                <c:pt idx="6428">
                  <c:v>12/10/14 16:02</c:v>
                </c:pt>
                <c:pt idx="6429">
                  <c:v>12/10/14 16:02</c:v>
                </c:pt>
                <c:pt idx="6430">
                  <c:v>12/10/14 16:02</c:v>
                </c:pt>
                <c:pt idx="6431">
                  <c:v>12/10/14 16:02</c:v>
                </c:pt>
                <c:pt idx="6432">
                  <c:v>12/10/14 16:02</c:v>
                </c:pt>
                <c:pt idx="6433">
                  <c:v>12/10/14 16:02</c:v>
                </c:pt>
                <c:pt idx="6434">
                  <c:v>12/10/14 16:02</c:v>
                </c:pt>
                <c:pt idx="6435">
                  <c:v>12/10/14 16:02</c:v>
                </c:pt>
                <c:pt idx="6436">
                  <c:v>12/10/14 16:02</c:v>
                </c:pt>
                <c:pt idx="6437">
                  <c:v>12/10/14 16:03</c:v>
                </c:pt>
                <c:pt idx="6438">
                  <c:v>12/10/14 16:03</c:v>
                </c:pt>
                <c:pt idx="6439">
                  <c:v>12/10/14 16:03</c:v>
                </c:pt>
                <c:pt idx="6440">
                  <c:v>12/10/14 16:03</c:v>
                </c:pt>
                <c:pt idx="6441">
                  <c:v>12/10/14 16:03</c:v>
                </c:pt>
                <c:pt idx="6442">
                  <c:v>12/10/14 16:03</c:v>
                </c:pt>
                <c:pt idx="6443">
                  <c:v>12/10/14 16:03</c:v>
                </c:pt>
                <c:pt idx="6444">
                  <c:v>12/10/14 16:03</c:v>
                </c:pt>
                <c:pt idx="6445">
                  <c:v>12/10/14 16:03</c:v>
                </c:pt>
                <c:pt idx="6446">
                  <c:v>12/10/14 16:03</c:v>
                </c:pt>
                <c:pt idx="6447">
                  <c:v>12/10/14 16:03</c:v>
                </c:pt>
                <c:pt idx="6448">
                  <c:v>12/10/14 16:03</c:v>
                </c:pt>
                <c:pt idx="6449">
                  <c:v>12/10/14 16:03</c:v>
                </c:pt>
                <c:pt idx="6450">
                  <c:v>12/10/14 16:03</c:v>
                </c:pt>
                <c:pt idx="6451">
                  <c:v>12/10/14 16:03</c:v>
                </c:pt>
                <c:pt idx="6452">
                  <c:v>12/10/14 16:04</c:v>
                </c:pt>
                <c:pt idx="6453">
                  <c:v>12/10/14 16:04</c:v>
                </c:pt>
                <c:pt idx="6454">
                  <c:v>12/10/14 16:04</c:v>
                </c:pt>
                <c:pt idx="6455">
                  <c:v>12/10/14 16:04</c:v>
                </c:pt>
                <c:pt idx="6456">
                  <c:v>12/10/14 16:04</c:v>
                </c:pt>
                <c:pt idx="6457">
                  <c:v>12/10/14 16:04</c:v>
                </c:pt>
                <c:pt idx="6458">
                  <c:v>12/10/14 16:04</c:v>
                </c:pt>
                <c:pt idx="6459">
                  <c:v>12/10/14 16:04</c:v>
                </c:pt>
                <c:pt idx="6460">
                  <c:v>12/10/14 16:04</c:v>
                </c:pt>
                <c:pt idx="6461">
                  <c:v>12/10/14 16:04</c:v>
                </c:pt>
                <c:pt idx="6462">
                  <c:v>12/10/14 16:04</c:v>
                </c:pt>
                <c:pt idx="6463">
                  <c:v>12/10/14 16:04</c:v>
                </c:pt>
                <c:pt idx="6464">
                  <c:v>12/10/14 16:04</c:v>
                </c:pt>
                <c:pt idx="6465">
                  <c:v>12/10/14 16:04</c:v>
                </c:pt>
                <c:pt idx="6466">
                  <c:v>12/10/14 16:04</c:v>
                </c:pt>
                <c:pt idx="6467">
                  <c:v>12/10/14 16:04</c:v>
                </c:pt>
                <c:pt idx="6468">
                  <c:v>12/10/14 16:05</c:v>
                </c:pt>
                <c:pt idx="6469">
                  <c:v>12/10/14 16:05</c:v>
                </c:pt>
                <c:pt idx="6470">
                  <c:v>12/10/14 16:05</c:v>
                </c:pt>
                <c:pt idx="6471">
                  <c:v>12/10/14 16:05</c:v>
                </c:pt>
                <c:pt idx="6472">
                  <c:v>12/10/14 16:05</c:v>
                </c:pt>
                <c:pt idx="6473">
                  <c:v>12/10/14 16:05</c:v>
                </c:pt>
                <c:pt idx="6474">
                  <c:v>12/10/14 16:05</c:v>
                </c:pt>
                <c:pt idx="6475">
                  <c:v>12/10/14 16:05</c:v>
                </c:pt>
                <c:pt idx="6476">
                  <c:v>12/10/14 16:05</c:v>
                </c:pt>
                <c:pt idx="6477">
                  <c:v>12/10/14 16:05</c:v>
                </c:pt>
                <c:pt idx="6478">
                  <c:v>12/10/14 16:05</c:v>
                </c:pt>
                <c:pt idx="6479">
                  <c:v>12/10/14 16:05</c:v>
                </c:pt>
                <c:pt idx="6480">
                  <c:v>12/10/14 16:05</c:v>
                </c:pt>
                <c:pt idx="6481">
                  <c:v>12/10/14 16:05</c:v>
                </c:pt>
                <c:pt idx="6482">
                  <c:v>12/10/14 16:05</c:v>
                </c:pt>
                <c:pt idx="6483">
                  <c:v>12/10/14 16:05</c:v>
                </c:pt>
                <c:pt idx="6484">
                  <c:v>12/10/14 16:06</c:v>
                </c:pt>
                <c:pt idx="6485">
                  <c:v>12/10/14 16:06</c:v>
                </c:pt>
                <c:pt idx="6486">
                  <c:v>12/10/14 16:06</c:v>
                </c:pt>
                <c:pt idx="6487">
                  <c:v>12/10/14 16:06</c:v>
                </c:pt>
                <c:pt idx="6488">
                  <c:v>12/10/14 16:06</c:v>
                </c:pt>
                <c:pt idx="6489">
                  <c:v>12/10/14 16:06</c:v>
                </c:pt>
                <c:pt idx="6490">
                  <c:v>12/10/14 16:06</c:v>
                </c:pt>
                <c:pt idx="6491">
                  <c:v>12/10/14 16:06</c:v>
                </c:pt>
                <c:pt idx="6492">
                  <c:v>12/10/14 16:06</c:v>
                </c:pt>
                <c:pt idx="6493">
                  <c:v>12/10/14 16:06</c:v>
                </c:pt>
                <c:pt idx="6494">
                  <c:v>12/10/14 16:06</c:v>
                </c:pt>
                <c:pt idx="6495">
                  <c:v>12/10/14 16:06</c:v>
                </c:pt>
                <c:pt idx="6496">
                  <c:v>12/10/14 16:06</c:v>
                </c:pt>
                <c:pt idx="6497">
                  <c:v>12/10/14 16:06</c:v>
                </c:pt>
                <c:pt idx="6498">
                  <c:v>12/10/14 16:06</c:v>
                </c:pt>
                <c:pt idx="6499">
                  <c:v>12/10/14 16:06</c:v>
                </c:pt>
                <c:pt idx="6500">
                  <c:v>12/10/14 16:06</c:v>
                </c:pt>
                <c:pt idx="6501">
                  <c:v>12/10/14 16:06</c:v>
                </c:pt>
                <c:pt idx="6502">
                  <c:v>12/10/14 16:06</c:v>
                </c:pt>
                <c:pt idx="6503">
                  <c:v>12/10/14 16:06</c:v>
                </c:pt>
                <c:pt idx="6504">
                  <c:v>12/10/14 16:06</c:v>
                </c:pt>
                <c:pt idx="6505">
                  <c:v>12/10/14 16:06</c:v>
                </c:pt>
                <c:pt idx="6506">
                  <c:v>12/10/14 16:06</c:v>
                </c:pt>
                <c:pt idx="6507">
                  <c:v>12/10/14 16:06</c:v>
                </c:pt>
                <c:pt idx="6508">
                  <c:v>12/10/14 16:06</c:v>
                </c:pt>
                <c:pt idx="6509">
                  <c:v>12/10/14 16:07</c:v>
                </c:pt>
                <c:pt idx="6510">
                  <c:v>12/10/14 16:07</c:v>
                </c:pt>
                <c:pt idx="6511">
                  <c:v>12/10/14 16:07</c:v>
                </c:pt>
                <c:pt idx="6512">
                  <c:v>12/10/14 16:07</c:v>
                </c:pt>
                <c:pt idx="6513">
                  <c:v>12/10/14 16:07</c:v>
                </c:pt>
                <c:pt idx="6514">
                  <c:v>12/10/14 16:08</c:v>
                </c:pt>
                <c:pt idx="6515">
                  <c:v>12/10/14 16:08</c:v>
                </c:pt>
                <c:pt idx="6516">
                  <c:v>12/10/14 16:08</c:v>
                </c:pt>
                <c:pt idx="6517">
                  <c:v>12/10/14 16:08</c:v>
                </c:pt>
                <c:pt idx="6518">
                  <c:v>12/10/14 16:08</c:v>
                </c:pt>
                <c:pt idx="6519">
                  <c:v>12/10/14 16:08</c:v>
                </c:pt>
                <c:pt idx="6520">
                  <c:v>12/10/14 16:08</c:v>
                </c:pt>
                <c:pt idx="6521">
                  <c:v>12/10/14 16:08</c:v>
                </c:pt>
                <c:pt idx="6522">
                  <c:v>12/10/14 16:08</c:v>
                </c:pt>
                <c:pt idx="6523">
                  <c:v>12/10/14 16:08</c:v>
                </c:pt>
                <c:pt idx="6524">
                  <c:v>12/10/14 16:08</c:v>
                </c:pt>
                <c:pt idx="6525">
                  <c:v>12/10/14 16:08</c:v>
                </c:pt>
                <c:pt idx="6526">
                  <c:v>12/10/14 16:08</c:v>
                </c:pt>
                <c:pt idx="6527">
                  <c:v>12/10/14 16:08</c:v>
                </c:pt>
                <c:pt idx="6528">
                  <c:v>12/10/14 16:09</c:v>
                </c:pt>
                <c:pt idx="6529">
                  <c:v>12/10/14 16:09</c:v>
                </c:pt>
                <c:pt idx="6530">
                  <c:v>12/10/14 16:09</c:v>
                </c:pt>
                <c:pt idx="6531">
                  <c:v>12/10/14 16:09</c:v>
                </c:pt>
                <c:pt idx="6532">
                  <c:v>12/10/14 16:09</c:v>
                </c:pt>
                <c:pt idx="6533">
                  <c:v>12/10/14 16:10</c:v>
                </c:pt>
                <c:pt idx="6534">
                  <c:v>12/10/14 16:10</c:v>
                </c:pt>
                <c:pt idx="6535">
                  <c:v>12/10/14 16:10</c:v>
                </c:pt>
                <c:pt idx="6536">
                  <c:v>12/10/14 16:10</c:v>
                </c:pt>
                <c:pt idx="6537">
                  <c:v>12/10/14 16:10</c:v>
                </c:pt>
                <c:pt idx="6538">
                  <c:v>12/10/14 16:10</c:v>
                </c:pt>
                <c:pt idx="6539">
                  <c:v>12/10/14 16:11</c:v>
                </c:pt>
                <c:pt idx="6540">
                  <c:v>12/10/14 16:11</c:v>
                </c:pt>
                <c:pt idx="6541">
                  <c:v>12/10/14 16:11</c:v>
                </c:pt>
                <c:pt idx="6542">
                  <c:v>12/10/14 16:11</c:v>
                </c:pt>
                <c:pt idx="6543">
                  <c:v>12/10/14 16:11</c:v>
                </c:pt>
                <c:pt idx="6544">
                  <c:v>12/10/14 16:11</c:v>
                </c:pt>
                <c:pt idx="6545">
                  <c:v>12/10/14 16:11</c:v>
                </c:pt>
                <c:pt idx="6546">
                  <c:v>12/10/14 16:11</c:v>
                </c:pt>
                <c:pt idx="6547">
                  <c:v>12/10/14 16:12</c:v>
                </c:pt>
                <c:pt idx="6548">
                  <c:v>12/10/14 16:12</c:v>
                </c:pt>
                <c:pt idx="6549">
                  <c:v>12/10/14 16:12</c:v>
                </c:pt>
                <c:pt idx="6550">
                  <c:v>12/10/14 16:12</c:v>
                </c:pt>
                <c:pt idx="6551">
                  <c:v>12/10/14 16:12</c:v>
                </c:pt>
                <c:pt idx="6552">
                  <c:v>12/10/14 16:12</c:v>
                </c:pt>
                <c:pt idx="6553">
                  <c:v>12/10/14 16:12</c:v>
                </c:pt>
                <c:pt idx="6554">
                  <c:v>12/10/14 16:12</c:v>
                </c:pt>
                <c:pt idx="6555">
                  <c:v>12/10/14 16:12</c:v>
                </c:pt>
                <c:pt idx="6556">
                  <c:v>12/10/14 16:13</c:v>
                </c:pt>
                <c:pt idx="6557">
                  <c:v>12/10/14 16:13</c:v>
                </c:pt>
                <c:pt idx="6558">
                  <c:v>12/10/14 16:13</c:v>
                </c:pt>
                <c:pt idx="6559">
                  <c:v>12/10/14 16:13</c:v>
                </c:pt>
                <c:pt idx="6560">
                  <c:v>12/10/14 16:13</c:v>
                </c:pt>
                <c:pt idx="6561">
                  <c:v>12/10/14 16:13</c:v>
                </c:pt>
                <c:pt idx="6562">
                  <c:v>12/10/14 16:13</c:v>
                </c:pt>
                <c:pt idx="6563">
                  <c:v>12/10/14 16:14</c:v>
                </c:pt>
                <c:pt idx="6564">
                  <c:v>12/10/14 16:14</c:v>
                </c:pt>
                <c:pt idx="6565">
                  <c:v>12/10/14 16:14</c:v>
                </c:pt>
                <c:pt idx="6566">
                  <c:v>12/10/14 16:15</c:v>
                </c:pt>
                <c:pt idx="6567">
                  <c:v>12/10/14 16:15</c:v>
                </c:pt>
                <c:pt idx="6568">
                  <c:v>12/10/14 16:15</c:v>
                </c:pt>
                <c:pt idx="6569">
                  <c:v>12/10/14 16:15</c:v>
                </c:pt>
                <c:pt idx="6570">
                  <c:v>12/10/14 16:15</c:v>
                </c:pt>
                <c:pt idx="6571">
                  <c:v>12/10/14 16:15</c:v>
                </c:pt>
                <c:pt idx="6572">
                  <c:v>12/10/14 16:15</c:v>
                </c:pt>
                <c:pt idx="6573">
                  <c:v>12/10/14 16:15</c:v>
                </c:pt>
                <c:pt idx="6574">
                  <c:v>12/10/14 16:15</c:v>
                </c:pt>
                <c:pt idx="6575">
                  <c:v>12/10/14 16:16</c:v>
                </c:pt>
                <c:pt idx="6576">
                  <c:v>12/10/14 16:16</c:v>
                </c:pt>
                <c:pt idx="6577">
                  <c:v>12/10/14 16:16</c:v>
                </c:pt>
                <c:pt idx="6578">
                  <c:v>12/10/14 16:16</c:v>
                </c:pt>
                <c:pt idx="6579">
                  <c:v>12/10/14 16:16</c:v>
                </c:pt>
                <c:pt idx="6580">
                  <c:v>12/10/14 16:16</c:v>
                </c:pt>
                <c:pt idx="6581">
                  <c:v>12/10/14 16:16</c:v>
                </c:pt>
                <c:pt idx="6582">
                  <c:v>12/10/14 16:16</c:v>
                </c:pt>
                <c:pt idx="6583">
                  <c:v>12/10/14 16:16</c:v>
                </c:pt>
                <c:pt idx="6584">
                  <c:v>12/10/14 16:16</c:v>
                </c:pt>
                <c:pt idx="6585">
                  <c:v>12/10/14 16:16</c:v>
                </c:pt>
                <c:pt idx="6586">
                  <c:v>12/10/14 16:16</c:v>
                </c:pt>
                <c:pt idx="6587">
                  <c:v>12/10/14 16:16</c:v>
                </c:pt>
                <c:pt idx="6588">
                  <c:v>12/10/14 16:16</c:v>
                </c:pt>
                <c:pt idx="6589">
                  <c:v>12/10/14 16:17</c:v>
                </c:pt>
                <c:pt idx="6590">
                  <c:v>12/10/14 16:17</c:v>
                </c:pt>
                <c:pt idx="6591">
                  <c:v>12/10/14 16:17</c:v>
                </c:pt>
                <c:pt idx="6592">
                  <c:v>12/10/14 16:17</c:v>
                </c:pt>
                <c:pt idx="6593">
                  <c:v>12/10/14 16:17</c:v>
                </c:pt>
                <c:pt idx="6594">
                  <c:v>12/10/14 16:17</c:v>
                </c:pt>
                <c:pt idx="6595">
                  <c:v>12/10/14 16:17</c:v>
                </c:pt>
                <c:pt idx="6596">
                  <c:v>12/10/14 16:17</c:v>
                </c:pt>
                <c:pt idx="6597">
                  <c:v>12/10/14 16:17</c:v>
                </c:pt>
                <c:pt idx="6598">
                  <c:v>12/10/14 16:17</c:v>
                </c:pt>
                <c:pt idx="6599">
                  <c:v>12/10/14 16:17</c:v>
                </c:pt>
                <c:pt idx="6600">
                  <c:v>12/10/14 16:17</c:v>
                </c:pt>
                <c:pt idx="6601">
                  <c:v>12/10/14 16:18</c:v>
                </c:pt>
                <c:pt idx="6602">
                  <c:v>12/10/14 16:18</c:v>
                </c:pt>
                <c:pt idx="6603">
                  <c:v>12/10/14 16:18</c:v>
                </c:pt>
                <c:pt idx="6604">
                  <c:v>12/10/14 16:18</c:v>
                </c:pt>
                <c:pt idx="6605">
                  <c:v>12/10/14 16:18</c:v>
                </c:pt>
                <c:pt idx="6606">
                  <c:v>12/10/14 16:18</c:v>
                </c:pt>
                <c:pt idx="6607">
                  <c:v>12/10/14 16:18</c:v>
                </c:pt>
                <c:pt idx="6608">
                  <c:v>12/10/14 16:19</c:v>
                </c:pt>
                <c:pt idx="6609">
                  <c:v>12/10/14 16:19</c:v>
                </c:pt>
                <c:pt idx="6610">
                  <c:v>12/10/14 16:19</c:v>
                </c:pt>
                <c:pt idx="6611">
                  <c:v>12/10/14 16:19</c:v>
                </c:pt>
                <c:pt idx="6612">
                  <c:v>12/10/14 16:19</c:v>
                </c:pt>
                <c:pt idx="6613">
                  <c:v>12/10/14 16:20</c:v>
                </c:pt>
                <c:pt idx="6614">
                  <c:v>12/10/14 16:20</c:v>
                </c:pt>
                <c:pt idx="6615">
                  <c:v>12/10/14 16:20</c:v>
                </c:pt>
                <c:pt idx="6616">
                  <c:v>12/10/14 16:20</c:v>
                </c:pt>
                <c:pt idx="6617">
                  <c:v>12/10/14 16:20</c:v>
                </c:pt>
                <c:pt idx="6618">
                  <c:v>12/10/14 16:20</c:v>
                </c:pt>
                <c:pt idx="6619">
                  <c:v>12/10/14 16:20</c:v>
                </c:pt>
                <c:pt idx="6620">
                  <c:v>12/10/14 16:20</c:v>
                </c:pt>
                <c:pt idx="6621">
                  <c:v>12/10/14 16:20</c:v>
                </c:pt>
                <c:pt idx="6622">
                  <c:v>12/10/14 16:20</c:v>
                </c:pt>
                <c:pt idx="6623">
                  <c:v>12/10/14 16:20</c:v>
                </c:pt>
                <c:pt idx="6624">
                  <c:v>12/10/14 16:20</c:v>
                </c:pt>
                <c:pt idx="6625">
                  <c:v>12/10/14 16:20</c:v>
                </c:pt>
                <c:pt idx="6626">
                  <c:v>12/10/14 16:20</c:v>
                </c:pt>
                <c:pt idx="6627">
                  <c:v>12/10/14 16:20</c:v>
                </c:pt>
                <c:pt idx="6628">
                  <c:v>12/10/14 16:21</c:v>
                </c:pt>
                <c:pt idx="6629">
                  <c:v>12/10/14 16:21</c:v>
                </c:pt>
                <c:pt idx="6630">
                  <c:v>12/10/14 16:21</c:v>
                </c:pt>
                <c:pt idx="6631">
                  <c:v>12/10/14 16:21</c:v>
                </c:pt>
                <c:pt idx="6632">
                  <c:v>12/10/14 16:21</c:v>
                </c:pt>
                <c:pt idx="6633">
                  <c:v>12/10/14 16:21</c:v>
                </c:pt>
                <c:pt idx="6634">
                  <c:v>12/10/14 16:21</c:v>
                </c:pt>
                <c:pt idx="6635">
                  <c:v>12/10/14 16:22</c:v>
                </c:pt>
                <c:pt idx="6636">
                  <c:v>12/10/14 16:22</c:v>
                </c:pt>
                <c:pt idx="6637">
                  <c:v>12/10/14 16:22</c:v>
                </c:pt>
                <c:pt idx="6638">
                  <c:v>12/10/14 16:22</c:v>
                </c:pt>
                <c:pt idx="6639">
                  <c:v>12/10/14 16:22</c:v>
                </c:pt>
                <c:pt idx="6640">
                  <c:v>12/10/14 16:22</c:v>
                </c:pt>
                <c:pt idx="6641">
                  <c:v>12/10/14 16:22</c:v>
                </c:pt>
                <c:pt idx="6642">
                  <c:v>12/10/14 16:22</c:v>
                </c:pt>
                <c:pt idx="6643">
                  <c:v>12/10/14 16:22</c:v>
                </c:pt>
                <c:pt idx="6644">
                  <c:v>12/10/14 16:22</c:v>
                </c:pt>
                <c:pt idx="6645">
                  <c:v>12/10/14 16:22</c:v>
                </c:pt>
                <c:pt idx="6646">
                  <c:v>12/10/14 16:22</c:v>
                </c:pt>
                <c:pt idx="6647">
                  <c:v>12/10/14 16:22</c:v>
                </c:pt>
                <c:pt idx="6648">
                  <c:v>12/10/14 16:22</c:v>
                </c:pt>
                <c:pt idx="6649">
                  <c:v>12/10/14 16:22</c:v>
                </c:pt>
                <c:pt idx="6650">
                  <c:v>12/10/14 16:22</c:v>
                </c:pt>
                <c:pt idx="6651">
                  <c:v>12/10/14 16:23</c:v>
                </c:pt>
                <c:pt idx="6652">
                  <c:v>12/10/14 16:23</c:v>
                </c:pt>
                <c:pt idx="6653">
                  <c:v>12/10/14 16:23</c:v>
                </c:pt>
                <c:pt idx="6654">
                  <c:v>12/10/14 16:23</c:v>
                </c:pt>
                <c:pt idx="6655">
                  <c:v>12/10/14 16:23</c:v>
                </c:pt>
                <c:pt idx="6656">
                  <c:v>12/10/14 16:23</c:v>
                </c:pt>
                <c:pt idx="6657">
                  <c:v>12/10/14 16:23</c:v>
                </c:pt>
                <c:pt idx="6658">
                  <c:v>12/10/14 16:23</c:v>
                </c:pt>
                <c:pt idx="6659">
                  <c:v>12/10/14 16:23</c:v>
                </c:pt>
                <c:pt idx="6660">
                  <c:v>12/10/14 16:23</c:v>
                </c:pt>
                <c:pt idx="6661">
                  <c:v>12/10/14 16:23</c:v>
                </c:pt>
                <c:pt idx="6662">
                  <c:v>12/10/14 16:23</c:v>
                </c:pt>
                <c:pt idx="6663">
                  <c:v>12/10/14 16:23</c:v>
                </c:pt>
                <c:pt idx="6664">
                  <c:v>12/10/14 16:24</c:v>
                </c:pt>
                <c:pt idx="6665">
                  <c:v>12/10/14 16:24</c:v>
                </c:pt>
                <c:pt idx="6666">
                  <c:v>12/10/14 16:24</c:v>
                </c:pt>
                <c:pt idx="6667">
                  <c:v>12/10/14 16:25</c:v>
                </c:pt>
                <c:pt idx="6668">
                  <c:v>12/10/14 16:25</c:v>
                </c:pt>
                <c:pt idx="6669">
                  <c:v>12/10/14 16:25</c:v>
                </c:pt>
                <c:pt idx="6670">
                  <c:v>12/10/14 16:25</c:v>
                </c:pt>
                <c:pt idx="6671">
                  <c:v>12/10/14 16:25</c:v>
                </c:pt>
                <c:pt idx="6672">
                  <c:v>12/10/14 16:25</c:v>
                </c:pt>
                <c:pt idx="6673">
                  <c:v>12/10/14 16:25</c:v>
                </c:pt>
                <c:pt idx="6674">
                  <c:v>12/10/14 16:25</c:v>
                </c:pt>
                <c:pt idx="6675">
                  <c:v>12/10/14 16:25</c:v>
                </c:pt>
                <c:pt idx="6676">
                  <c:v>12/10/14 16:25</c:v>
                </c:pt>
                <c:pt idx="6677">
                  <c:v>12/10/14 16:25</c:v>
                </c:pt>
                <c:pt idx="6678">
                  <c:v>12/10/14 16:25</c:v>
                </c:pt>
                <c:pt idx="6679">
                  <c:v>12/10/14 16:26</c:v>
                </c:pt>
                <c:pt idx="6680">
                  <c:v>12/10/14 16:26</c:v>
                </c:pt>
                <c:pt idx="6681">
                  <c:v>12/10/14 16:26</c:v>
                </c:pt>
                <c:pt idx="6682">
                  <c:v>12/10/14 16:26</c:v>
                </c:pt>
                <c:pt idx="6683">
                  <c:v>12/10/14 16:26</c:v>
                </c:pt>
                <c:pt idx="6684">
                  <c:v>12/10/14 16:26</c:v>
                </c:pt>
                <c:pt idx="6685">
                  <c:v>12/10/14 16:26</c:v>
                </c:pt>
                <c:pt idx="6686">
                  <c:v>12/10/14 16:26</c:v>
                </c:pt>
                <c:pt idx="6687">
                  <c:v>12/10/14 16:26</c:v>
                </c:pt>
                <c:pt idx="6688">
                  <c:v>12/10/14 16:26</c:v>
                </c:pt>
                <c:pt idx="6689">
                  <c:v>12/10/14 16:26</c:v>
                </c:pt>
                <c:pt idx="6690">
                  <c:v>12/10/14 16:26</c:v>
                </c:pt>
                <c:pt idx="6691">
                  <c:v>12/10/14 16:26</c:v>
                </c:pt>
                <c:pt idx="6692">
                  <c:v>12/10/14 16:26</c:v>
                </c:pt>
                <c:pt idx="6693">
                  <c:v>12/10/14 16:27</c:v>
                </c:pt>
                <c:pt idx="6694">
                  <c:v>12/10/14 16:27</c:v>
                </c:pt>
                <c:pt idx="6695">
                  <c:v>12/10/14 16:27</c:v>
                </c:pt>
                <c:pt idx="6696">
                  <c:v>12/10/14 16:27</c:v>
                </c:pt>
                <c:pt idx="6697">
                  <c:v>12/10/14 16:27</c:v>
                </c:pt>
                <c:pt idx="6698">
                  <c:v>12/10/14 16:27</c:v>
                </c:pt>
                <c:pt idx="6699">
                  <c:v>12/10/14 16:27</c:v>
                </c:pt>
                <c:pt idx="6700">
                  <c:v>12/10/14 16:27</c:v>
                </c:pt>
                <c:pt idx="6701">
                  <c:v>12/10/14 16:27</c:v>
                </c:pt>
                <c:pt idx="6702">
                  <c:v>12/10/14 16:28</c:v>
                </c:pt>
                <c:pt idx="6703">
                  <c:v>12/10/14 16:28</c:v>
                </c:pt>
                <c:pt idx="6704">
                  <c:v>12/10/14 16:28</c:v>
                </c:pt>
                <c:pt idx="6705">
                  <c:v>12/10/14 16:28</c:v>
                </c:pt>
                <c:pt idx="6706">
                  <c:v>12/10/14 16:28</c:v>
                </c:pt>
                <c:pt idx="6707">
                  <c:v>12/10/14 16:28</c:v>
                </c:pt>
                <c:pt idx="6708">
                  <c:v>12/10/14 16:28</c:v>
                </c:pt>
                <c:pt idx="6709">
                  <c:v>12/10/14 16:28</c:v>
                </c:pt>
                <c:pt idx="6710">
                  <c:v>12/10/14 16:28</c:v>
                </c:pt>
                <c:pt idx="6711">
                  <c:v>12/10/14 16:28</c:v>
                </c:pt>
                <c:pt idx="6712">
                  <c:v>12/10/14 16:28</c:v>
                </c:pt>
                <c:pt idx="6713">
                  <c:v>12/10/14 16:28</c:v>
                </c:pt>
                <c:pt idx="6714">
                  <c:v>12/10/14 16:29</c:v>
                </c:pt>
                <c:pt idx="6715">
                  <c:v>12/10/14 16:29</c:v>
                </c:pt>
                <c:pt idx="6716">
                  <c:v>12/10/14 16:29</c:v>
                </c:pt>
                <c:pt idx="6717">
                  <c:v>12/10/14 16:29</c:v>
                </c:pt>
                <c:pt idx="6718">
                  <c:v>12/10/14 16:29</c:v>
                </c:pt>
                <c:pt idx="6719">
                  <c:v>12/10/14 16:29</c:v>
                </c:pt>
                <c:pt idx="6720">
                  <c:v>12/10/14 16:29</c:v>
                </c:pt>
                <c:pt idx="6721">
                  <c:v>12/10/14 16:29</c:v>
                </c:pt>
                <c:pt idx="6722">
                  <c:v>12/10/14 16:29</c:v>
                </c:pt>
                <c:pt idx="6723">
                  <c:v>12/10/14 16:29</c:v>
                </c:pt>
                <c:pt idx="6724">
                  <c:v>12/10/14 16:30</c:v>
                </c:pt>
                <c:pt idx="6725">
                  <c:v>12/10/14 16:30</c:v>
                </c:pt>
                <c:pt idx="6726">
                  <c:v>12/10/14 16:30</c:v>
                </c:pt>
                <c:pt idx="6727">
                  <c:v>12/10/14 16:30</c:v>
                </c:pt>
                <c:pt idx="6728">
                  <c:v>12/10/14 16:30</c:v>
                </c:pt>
                <c:pt idx="6729">
                  <c:v>12/10/14 16:30</c:v>
                </c:pt>
                <c:pt idx="6730">
                  <c:v>12/10/14 16:30</c:v>
                </c:pt>
                <c:pt idx="6731">
                  <c:v>12/10/14 16:30</c:v>
                </c:pt>
                <c:pt idx="6732">
                  <c:v>12/10/14 16:30</c:v>
                </c:pt>
                <c:pt idx="6733">
                  <c:v>12/10/14 16:30</c:v>
                </c:pt>
                <c:pt idx="6734">
                  <c:v>12/10/14 16:30</c:v>
                </c:pt>
                <c:pt idx="6735">
                  <c:v>12/10/14 16:30</c:v>
                </c:pt>
                <c:pt idx="6736">
                  <c:v>12/10/14 16:31</c:v>
                </c:pt>
                <c:pt idx="6737">
                  <c:v>12/10/14 16:31</c:v>
                </c:pt>
                <c:pt idx="6738">
                  <c:v>12/10/14 16:31</c:v>
                </c:pt>
                <c:pt idx="6739">
                  <c:v>12/10/14 16:31</c:v>
                </c:pt>
                <c:pt idx="6740">
                  <c:v>12/10/14 16:31</c:v>
                </c:pt>
                <c:pt idx="6741">
                  <c:v>12/10/14 16:31</c:v>
                </c:pt>
                <c:pt idx="6742">
                  <c:v>12/10/14 16:31</c:v>
                </c:pt>
                <c:pt idx="6743">
                  <c:v>12/10/14 16:31</c:v>
                </c:pt>
                <c:pt idx="6744">
                  <c:v>12/10/14 16:31</c:v>
                </c:pt>
                <c:pt idx="6745">
                  <c:v>12/10/14 16:31</c:v>
                </c:pt>
                <c:pt idx="6746">
                  <c:v>12/10/14 16:31</c:v>
                </c:pt>
                <c:pt idx="6747">
                  <c:v>12/10/14 16:31</c:v>
                </c:pt>
                <c:pt idx="6748">
                  <c:v>12/10/14 16:31</c:v>
                </c:pt>
                <c:pt idx="6749">
                  <c:v>12/10/14 16:32</c:v>
                </c:pt>
                <c:pt idx="6750">
                  <c:v>12/10/14 16:32</c:v>
                </c:pt>
                <c:pt idx="6751">
                  <c:v>12/10/14 16:32</c:v>
                </c:pt>
                <c:pt idx="6752">
                  <c:v>12/10/14 16:32</c:v>
                </c:pt>
                <c:pt idx="6753">
                  <c:v>12/10/14 16:32</c:v>
                </c:pt>
                <c:pt idx="6754">
                  <c:v>12/10/14 16:32</c:v>
                </c:pt>
                <c:pt idx="6755">
                  <c:v>12/10/14 16:32</c:v>
                </c:pt>
                <c:pt idx="6756">
                  <c:v>12/10/14 16:32</c:v>
                </c:pt>
                <c:pt idx="6757">
                  <c:v>12/10/14 16:33</c:v>
                </c:pt>
                <c:pt idx="6758">
                  <c:v>12/10/14 16:33</c:v>
                </c:pt>
                <c:pt idx="6759">
                  <c:v>12/10/14 16:33</c:v>
                </c:pt>
                <c:pt idx="6760">
                  <c:v>12/10/14 16:33</c:v>
                </c:pt>
                <c:pt idx="6761">
                  <c:v>12/10/14 16:33</c:v>
                </c:pt>
                <c:pt idx="6762">
                  <c:v>12/10/14 16:33</c:v>
                </c:pt>
                <c:pt idx="6763">
                  <c:v>12/10/14 16:33</c:v>
                </c:pt>
                <c:pt idx="6764">
                  <c:v>12/10/14 16:33</c:v>
                </c:pt>
                <c:pt idx="6765">
                  <c:v>12/10/14 16:33</c:v>
                </c:pt>
                <c:pt idx="6766">
                  <c:v>12/10/14 16:33</c:v>
                </c:pt>
                <c:pt idx="6767">
                  <c:v>12/10/14 16:33</c:v>
                </c:pt>
                <c:pt idx="6768">
                  <c:v>12/10/14 16:34</c:v>
                </c:pt>
                <c:pt idx="6769">
                  <c:v>12/10/14 16:34</c:v>
                </c:pt>
                <c:pt idx="6770">
                  <c:v>12/10/14 16:34</c:v>
                </c:pt>
                <c:pt idx="6771">
                  <c:v>12/10/14 16:34</c:v>
                </c:pt>
                <c:pt idx="6772">
                  <c:v>12/10/14 16:34</c:v>
                </c:pt>
                <c:pt idx="6773">
                  <c:v>12/10/14 16:34</c:v>
                </c:pt>
                <c:pt idx="6774">
                  <c:v>12/10/14 16:35</c:v>
                </c:pt>
                <c:pt idx="6775">
                  <c:v>12/10/14 16:35</c:v>
                </c:pt>
                <c:pt idx="6776">
                  <c:v>12/10/14 16:35</c:v>
                </c:pt>
                <c:pt idx="6777">
                  <c:v>12/10/14 16:35</c:v>
                </c:pt>
                <c:pt idx="6778">
                  <c:v>12/10/14 16:36</c:v>
                </c:pt>
                <c:pt idx="6779">
                  <c:v>12/10/14 16:36</c:v>
                </c:pt>
                <c:pt idx="6780">
                  <c:v>12/10/14 16:36</c:v>
                </c:pt>
                <c:pt idx="6781">
                  <c:v>12/10/14 16:36</c:v>
                </c:pt>
                <c:pt idx="6782">
                  <c:v>12/10/14 16:36</c:v>
                </c:pt>
                <c:pt idx="6783">
                  <c:v>12/10/14 16:36</c:v>
                </c:pt>
                <c:pt idx="6784">
                  <c:v>12/10/14 16:36</c:v>
                </c:pt>
                <c:pt idx="6785">
                  <c:v>12/10/14 16:36</c:v>
                </c:pt>
                <c:pt idx="6786">
                  <c:v>12/10/14 16:36</c:v>
                </c:pt>
                <c:pt idx="6787">
                  <c:v>12/10/14 16:36</c:v>
                </c:pt>
                <c:pt idx="6788">
                  <c:v>12/10/14 16:36</c:v>
                </c:pt>
                <c:pt idx="6789">
                  <c:v>12/10/14 16:36</c:v>
                </c:pt>
                <c:pt idx="6790">
                  <c:v>12/10/14 16:36</c:v>
                </c:pt>
                <c:pt idx="6791">
                  <c:v>12/10/14 16:36</c:v>
                </c:pt>
                <c:pt idx="6792">
                  <c:v>12/10/14 16:36</c:v>
                </c:pt>
                <c:pt idx="6793">
                  <c:v>12/10/14 16:36</c:v>
                </c:pt>
                <c:pt idx="6794">
                  <c:v>12/10/14 16:37</c:v>
                </c:pt>
                <c:pt idx="6795">
                  <c:v>12/10/14 16:37</c:v>
                </c:pt>
                <c:pt idx="6796">
                  <c:v>12/10/14 16:37</c:v>
                </c:pt>
                <c:pt idx="6797">
                  <c:v>12/10/14 16:37</c:v>
                </c:pt>
                <c:pt idx="6798">
                  <c:v>12/10/14 16:37</c:v>
                </c:pt>
                <c:pt idx="6799">
                  <c:v>12/10/14 16:37</c:v>
                </c:pt>
                <c:pt idx="6800">
                  <c:v>12/10/14 16:37</c:v>
                </c:pt>
                <c:pt idx="6801">
                  <c:v>12/10/14 16:37</c:v>
                </c:pt>
                <c:pt idx="6802">
                  <c:v>12/10/14 16:37</c:v>
                </c:pt>
                <c:pt idx="6803">
                  <c:v>12/10/14 16:37</c:v>
                </c:pt>
                <c:pt idx="6804">
                  <c:v>12/10/14 16:37</c:v>
                </c:pt>
                <c:pt idx="6805">
                  <c:v>12/10/14 16:37</c:v>
                </c:pt>
                <c:pt idx="6806">
                  <c:v>12/10/14 16:37</c:v>
                </c:pt>
                <c:pt idx="6807">
                  <c:v>12/10/14 16:37</c:v>
                </c:pt>
                <c:pt idx="6808">
                  <c:v>12/10/14 16:37</c:v>
                </c:pt>
                <c:pt idx="6809">
                  <c:v>12/10/14 16:37</c:v>
                </c:pt>
                <c:pt idx="6810">
                  <c:v>12/10/14 16:38</c:v>
                </c:pt>
                <c:pt idx="6811">
                  <c:v>12/10/14 16:38</c:v>
                </c:pt>
                <c:pt idx="6812">
                  <c:v>12/10/14 16:38</c:v>
                </c:pt>
                <c:pt idx="6813">
                  <c:v>12/10/14 16:38</c:v>
                </c:pt>
                <c:pt idx="6814">
                  <c:v>12/10/14 16:38</c:v>
                </c:pt>
                <c:pt idx="6815">
                  <c:v>12/10/14 16:38</c:v>
                </c:pt>
                <c:pt idx="6816">
                  <c:v>12/10/14 16:38</c:v>
                </c:pt>
                <c:pt idx="6817">
                  <c:v>12/10/14 16:38</c:v>
                </c:pt>
                <c:pt idx="6818">
                  <c:v>12/10/14 16:38</c:v>
                </c:pt>
                <c:pt idx="6819">
                  <c:v>12/10/14 16:38</c:v>
                </c:pt>
                <c:pt idx="6820">
                  <c:v>12/10/14 16:38</c:v>
                </c:pt>
                <c:pt idx="6821">
                  <c:v>12/10/14 16:38</c:v>
                </c:pt>
                <c:pt idx="6822">
                  <c:v>12/10/14 16:39</c:v>
                </c:pt>
                <c:pt idx="6823">
                  <c:v>12/10/14 16:39</c:v>
                </c:pt>
                <c:pt idx="6824">
                  <c:v>12/10/14 16:39</c:v>
                </c:pt>
                <c:pt idx="6825">
                  <c:v>12/10/14 16:39</c:v>
                </c:pt>
                <c:pt idx="6826">
                  <c:v>12/10/14 16:39</c:v>
                </c:pt>
                <c:pt idx="6827">
                  <c:v>12/10/14 16:39</c:v>
                </c:pt>
                <c:pt idx="6828">
                  <c:v>12/10/14 16:39</c:v>
                </c:pt>
                <c:pt idx="6829">
                  <c:v>12/10/14 16:39</c:v>
                </c:pt>
                <c:pt idx="6830">
                  <c:v>12/10/14 16:39</c:v>
                </c:pt>
                <c:pt idx="6831">
                  <c:v>12/10/14 16:39</c:v>
                </c:pt>
                <c:pt idx="6832">
                  <c:v>12/10/14 16:40</c:v>
                </c:pt>
                <c:pt idx="6833">
                  <c:v>12/10/14 16:40</c:v>
                </c:pt>
                <c:pt idx="6834">
                  <c:v>12/10/14 16:40</c:v>
                </c:pt>
                <c:pt idx="6835">
                  <c:v>12/10/14 16:40</c:v>
                </c:pt>
                <c:pt idx="6836">
                  <c:v>12/10/14 16:40</c:v>
                </c:pt>
                <c:pt idx="6837">
                  <c:v>12/10/14 16:40</c:v>
                </c:pt>
                <c:pt idx="6838">
                  <c:v>12/10/14 16:40</c:v>
                </c:pt>
                <c:pt idx="6839">
                  <c:v>12/10/14 16:40</c:v>
                </c:pt>
                <c:pt idx="6840">
                  <c:v>12/10/14 16:41</c:v>
                </c:pt>
                <c:pt idx="6841">
                  <c:v>12/10/14 16:41</c:v>
                </c:pt>
                <c:pt idx="6842">
                  <c:v>12/10/14 16:41</c:v>
                </c:pt>
                <c:pt idx="6843">
                  <c:v>12/10/14 16:41</c:v>
                </c:pt>
                <c:pt idx="6844">
                  <c:v>12/10/14 16:41</c:v>
                </c:pt>
                <c:pt idx="6845">
                  <c:v>12/10/14 16:41</c:v>
                </c:pt>
                <c:pt idx="6846">
                  <c:v>12/10/14 16:41</c:v>
                </c:pt>
                <c:pt idx="6847">
                  <c:v>12/10/14 16:42</c:v>
                </c:pt>
                <c:pt idx="6848">
                  <c:v>12/10/14 16:42</c:v>
                </c:pt>
                <c:pt idx="6849">
                  <c:v>12/10/14 16:42</c:v>
                </c:pt>
                <c:pt idx="6850">
                  <c:v>12/10/14 16:42</c:v>
                </c:pt>
                <c:pt idx="6851">
                  <c:v>12/10/14 16:42</c:v>
                </c:pt>
                <c:pt idx="6852">
                  <c:v>12/10/14 16:42</c:v>
                </c:pt>
                <c:pt idx="6853">
                  <c:v>12/10/14 16:42</c:v>
                </c:pt>
                <c:pt idx="6854">
                  <c:v>12/10/14 16:42</c:v>
                </c:pt>
                <c:pt idx="6855">
                  <c:v>12/10/14 16:42</c:v>
                </c:pt>
                <c:pt idx="6856">
                  <c:v>12/10/14 16:43</c:v>
                </c:pt>
                <c:pt idx="6857">
                  <c:v>12/10/14 16:43</c:v>
                </c:pt>
                <c:pt idx="6858">
                  <c:v>12/10/14 16:43</c:v>
                </c:pt>
                <c:pt idx="6859">
                  <c:v>12/10/14 16:43</c:v>
                </c:pt>
                <c:pt idx="6860">
                  <c:v>12/10/14 16:43</c:v>
                </c:pt>
                <c:pt idx="6861">
                  <c:v>12/10/14 16:43</c:v>
                </c:pt>
                <c:pt idx="6862">
                  <c:v>12/10/14 16:43</c:v>
                </c:pt>
                <c:pt idx="6863">
                  <c:v>12/10/14 16:43</c:v>
                </c:pt>
                <c:pt idx="6864">
                  <c:v>12/10/14 16:43</c:v>
                </c:pt>
                <c:pt idx="6865">
                  <c:v>12/10/14 16:44</c:v>
                </c:pt>
                <c:pt idx="6866">
                  <c:v>12/10/14 16:44</c:v>
                </c:pt>
                <c:pt idx="6867">
                  <c:v>12/10/14 16:44</c:v>
                </c:pt>
                <c:pt idx="6868">
                  <c:v>12/10/14 16:44</c:v>
                </c:pt>
                <c:pt idx="6869">
                  <c:v>12/10/14 16:44</c:v>
                </c:pt>
                <c:pt idx="6870">
                  <c:v>12/10/14 16:44</c:v>
                </c:pt>
                <c:pt idx="6871">
                  <c:v>12/10/14 16:44</c:v>
                </c:pt>
                <c:pt idx="6872">
                  <c:v>12/10/14 16:44</c:v>
                </c:pt>
                <c:pt idx="6873">
                  <c:v>12/10/14 16:44</c:v>
                </c:pt>
                <c:pt idx="6874">
                  <c:v>12/10/14 16:44</c:v>
                </c:pt>
                <c:pt idx="6875">
                  <c:v>12/10/14 16:44</c:v>
                </c:pt>
                <c:pt idx="6876">
                  <c:v>12/10/14 16:44</c:v>
                </c:pt>
                <c:pt idx="6877">
                  <c:v>12/10/14 16:44</c:v>
                </c:pt>
                <c:pt idx="6878">
                  <c:v>12/10/14 16:44</c:v>
                </c:pt>
                <c:pt idx="6879">
                  <c:v>12/10/14 16:44</c:v>
                </c:pt>
                <c:pt idx="6880">
                  <c:v>12/10/14 16:44</c:v>
                </c:pt>
                <c:pt idx="6881">
                  <c:v>12/10/14 16:44</c:v>
                </c:pt>
                <c:pt idx="6882">
                  <c:v>12/10/14 16:44</c:v>
                </c:pt>
                <c:pt idx="6883">
                  <c:v>12/10/14 16:44</c:v>
                </c:pt>
                <c:pt idx="6884">
                  <c:v>12/10/14 16:44</c:v>
                </c:pt>
                <c:pt idx="6885">
                  <c:v>12/10/14 16:45</c:v>
                </c:pt>
                <c:pt idx="6886">
                  <c:v>12/10/14 16:45</c:v>
                </c:pt>
                <c:pt idx="6887">
                  <c:v>12/10/14 16:45</c:v>
                </c:pt>
                <c:pt idx="6888">
                  <c:v>12/10/14 16:45</c:v>
                </c:pt>
                <c:pt idx="6889">
                  <c:v>12/10/14 16:45</c:v>
                </c:pt>
                <c:pt idx="6890">
                  <c:v>12/10/14 16:45</c:v>
                </c:pt>
                <c:pt idx="6891">
                  <c:v>12/10/14 16:45</c:v>
                </c:pt>
                <c:pt idx="6892">
                  <c:v>12/10/14 16:45</c:v>
                </c:pt>
                <c:pt idx="6893">
                  <c:v>12/10/14 16:45</c:v>
                </c:pt>
                <c:pt idx="6894">
                  <c:v>12/10/14 16:46</c:v>
                </c:pt>
                <c:pt idx="6895">
                  <c:v>12/10/14 16:46</c:v>
                </c:pt>
                <c:pt idx="6896">
                  <c:v>12/10/14 16:46</c:v>
                </c:pt>
                <c:pt idx="6897">
                  <c:v>12/10/14 16:46</c:v>
                </c:pt>
                <c:pt idx="6898">
                  <c:v>12/10/14 16:46</c:v>
                </c:pt>
                <c:pt idx="6899">
                  <c:v>12/10/14 16:46</c:v>
                </c:pt>
                <c:pt idx="6900">
                  <c:v>12/10/14 16:46</c:v>
                </c:pt>
                <c:pt idx="6901">
                  <c:v>12/10/14 16:46</c:v>
                </c:pt>
                <c:pt idx="6902">
                  <c:v>12/10/14 16:46</c:v>
                </c:pt>
                <c:pt idx="6903">
                  <c:v>12/10/14 16:46</c:v>
                </c:pt>
                <c:pt idx="6904">
                  <c:v>12/10/14 16:46</c:v>
                </c:pt>
                <c:pt idx="6905">
                  <c:v>12/10/14 16:46</c:v>
                </c:pt>
                <c:pt idx="6906">
                  <c:v>12/10/14 16:47</c:v>
                </c:pt>
                <c:pt idx="6907">
                  <c:v>12/10/14 16:47</c:v>
                </c:pt>
                <c:pt idx="6908">
                  <c:v>12/10/14 16:47</c:v>
                </c:pt>
                <c:pt idx="6909">
                  <c:v>12/10/14 16:47</c:v>
                </c:pt>
                <c:pt idx="6910">
                  <c:v>12/10/14 16:47</c:v>
                </c:pt>
                <c:pt idx="6911">
                  <c:v>12/10/14 16:47</c:v>
                </c:pt>
                <c:pt idx="6912">
                  <c:v>12/10/14 16:47</c:v>
                </c:pt>
                <c:pt idx="6913">
                  <c:v>12/10/14 16:47</c:v>
                </c:pt>
                <c:pt idx="6914">
                  <c:v>12/10/14 16:47</c:v>
                </c:pt>
                <c:pt idx="6915">
                  <c:v>12/10/14 16:47</c:v>
                </c:pt>
                <c:pt idx="6916">
                  <c:v>12/10/14 16:47</c:v>
                </c:pt>
                <c:pt idx="6917">
                  <c:v>12/10/14 16:47</c:v>
                </c:pt>
                <c:pt idx="6918">
                  <c:v>12/10/14 16:47</c:v>
                </c:pt>
                <c:pt idx="6919">
                  <c:v>12/10/14 16:47</c:v>
                </c:pt>
                <c:pt idx="6920">
                  <c:v>12/10/14 16:47</c:v>
                </c:pt>
                <c:pt idx="6921">
                  <c:v>12/10/14 16:48</c:v>
                </c:pt>
                <c:pt idx="6922">
                  <c:v>12/10/14 16:48</c:v>
                </c:pt>
                <c:pt idx="6923">
                  <c:v>12/10/14 16:48</c:v>
                </c:pt>
                <c:pt idx="6924">
                  <c:v>12/10/14 16:48</c:v>
                </c:pt>
                <c:pt idx="6925">
                  <c:v>12/10/14 16:48</c:v>
                </c:pt>
                <c:pt idx="6926">
                  <c:v>12/10/14 16:48</c:v>
                </c:pt>
                <c:pt idx="6927">
                  <c:v>12/10/14 16:48</c:v>
                </c:pt>
                <c:pt idx="6928">
                  <c:v>12/10/14 16:48</c:v>
                </c:pt>
                <c:pt idx="6929">
                  <c:v>12/10/14 16:48</c:v>
                </c:pt>
                <c:pt idx="6930">
                  <c:v>12/10/14 16:49</c:v>
                </c:pt>
                <c:pt idx="6931">
                  <c:v>12/10/14 16:49</c:v>
                </c:pt>
                <c:pt idx="6932">
                  <c:v>12/10/14 16:49</c:v>
                </c:pt>
                <c:pt idx="6933">
                  <c:v>12/10/14 16:49</c:v>
                </c:pt>
                <c:pt idx="6934">
                  <c:v>12/10/14 16:49</c:v>
                </c:pt>
                <c:pt idx="6935">
                  <c:v>12/10/14 16:49</c:v>
                </c:pt>
                <c:pt idx="6936">
                  <c:v>12/10/14 16:49</c:v>
                </c:pt>
                <c:pt idx="6937">
                  <c:v>12/10/14 16:49</c:v>
                </c:pt>
                <c:pt idx="6938">
                  <c:v>12/10/14 16:50</c:v>
                </c:pt>
                <c:pt idx="6939">
                  <c:v>12/10/14 16:50</c:v>
                </c:pt>
                <c:pt idx="6940">
                  <c:v>12/10/14 16:50</c:v>
                </c:pt>
                <c:pt idx="6941">
                  <c:v>12/10/14 16:50</c:v>
                </c:pt>
                <c:pt idx="6942">
                  <c:v>12/10/14 16:50</c:v>
                </c:pt>
                <c:pt idx="6943">
                  <c:v>12/10/14 16:50</c:v>
                </c:pt>
                <c:pt idx="6944">
                  <c:v>12/10/14 16:50</c:v>
                </c:pt>
                <c:pt idx="6945">
                  <c:v>12/10/14 16:50</c:v>
                </c:pt>
                <c:pt idx="6946">
                  <c:v>12/10/14 16:50</c:v>
                </c:pt>
                <c:pt idx="6947">
                  <c:v>12/10/14 16:50</c:v>
                </c:pt>
                <c:pt idx="6948">
                  <c:v>12/10/14 16:50</c:v>
                </c:pt>
                <c:pt idx="6949">
                  <c:v>12/10/14 16:50</c:v>
                </c:pt>
                <c:pt idx="6950">
                  <c:v>12/10/14 16:50</c:v>
                </c:pt>
                <c:pt idx="6951">
                  <c:v>12/10/14 16:51</c:v>
                </c:pt>
                <c:pt idx="6952">
                  <c:v>12/10/14 16:51</c:v>
                </c:pt>
                <c:pt idx="6953">
                  <c:v>12/10/14 16:51</c:v>
                </c:pt>
                <c:pt idx="6954">
                  <c:v>12/10/14 16:51</c:v>
                </c:pt>
                <c:pt idx="6955">
                  <c:v>12/10/14 16:51</c:v>
                </c:pt>
                <c:pt idx="6956">
                  <c:v>12/10/14 16:51</c:v>
                </c:pt>
                <c:pt idx="6957">
                  <c:v>12/10/14 16:51</c:v>
                </c:pt>
                <c:pt idx="6958">
                  <c:v>12/10/14 16:51</c:v>
                </c:pt>
                <c:pt idx="6959">
                  <c:v>12/10/14 16:51</c:v>
                </c:pt>
                <c:pt idx="6960">
                  <c:v>12/10/14 16:51</c:v>
                </c:pt>
                <c:pt idx="6961">
                  <c:v>12/10/14 16:52</c:v>
                </c:pt>
                <c:pt idx="6962">
                  <c:v>12/10/14 16:52</c:v>
                </c:pt>
                <c:pt idx="6963">
                  <c:v>12/10/14 16:52</c:v>
                </c:pt>
                <c:pt idx="6964">
                  <c:v>12/10/14 16:52</c:v>
                </c:pt>
                <c:pt idx="6965">
                  <c:v>12/10/14 16:52</c:v>
                </c:pt>
                <c:pt idx="6966">
                  <c:v>12/10/14 16:52</c:v>
                </c:pt>
                <c:pt idx="6967">
                  <c:v>12/10/14 16:52</c:v>
                </c:pt>
                <c:pt idx="6968">
                  <c:v>12/10/14 16:52</c:v>
                </c:pt>
                <c:pt idx="6969">
                  <c:v>12/10/14 16:52</c:v>
                </c:pt>
              </c:strCache>
            </c:strRef>
          </c:cat>
          <c:val>
            <c:numRef>
              <c:f>'Rolling Stdev Data'!$E$3:$E$6971</c:f>
              <c:numCache>
                <c:formatCode>General</c:formatCode>
                <c:ptCount val="696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0.3299878698136241</c:v>
                </c:pt>
                <c:pt idx="392">
                  <c:v>0.45864338619523609</c:v>
                </c:pt>
                <c:pt idx="393">
                  <c:v>0.55163824271528628</c:v>
                </c:pt>
                <c:pt idx="394">
                  <c:v>0.62510607675795482</c:v>
                </c:pt>
                <c:pt idx="395">
                  <c:v>0.68535729026631731</c:v>
                </c:pt>
                <c:pt idx="396">
                  <c:v>0.73566424965969102</c:v>
                </c:pt>
                <c:pt idx="397">
                  <c:v>0.77792931232052132</c:v>
                </c:pt>
                <c:pt idx="398">
                  <c:v>0.81343182480363618</c:v>
                </c:pt>
                <c:pt idx="399">
                  <c:v>0.84301629720528404</c:v>
                </c:pt>
                <c:pt idx="400">
                  <c:v>0.86728162602669379</c:v>
                </c:pt>
                <c:pt idx="401">
                  <c:v>0.88665131626812976</c:v>
                </c:pt>
                <c:pt idx="402">
                  <c:v>0.9014968227600233</c:v>
                </c:pt>
                <c:pt idx="403">
                  <c:v>0.91198781649481186</c:v>
                </c:pt>
                <c:pt idx="404">
                  <c:v>0.91826358440344569</c:v>
                </c:pt>
                <c:pt idx="405">
                  <c:v>0.92041202729491944</c:v>
                </c:pt>
                <c:pt idx="406">
                  <c:v>0.91845522923476153</c:v>
                </c:pt>
                <c:pt idx="407">
                  <c:v>0.91236983996196341</c:v>
                </c:pt>
                <c:pt idx="408">
                  <c:v>0.90207777276082413</c:v>
                </c:pt>
                <c:pt idx="409">
                  <c:v>0.88742309121128993</c:v>
                </c:pt>
                <c:pt idx="410">
                  <c:v>0.86819036108898218</c:v>
                </c:pt>
                <c:pt idx="411">
                  <c:v>0.84405755478906686</c:v>
                </c:pt>
                <c:pt idx="412">
                  <c:v>0.81458487600170926</c:v>
                </c:pt>
                <c:pt idx="413">
                  <c:v>0.77916868919193394</c:v>
                </c:pt>
                <c:pt idx="414">
                  <c:v>0.73694594282759363</c:v>
                </c:pt>
                <c:pt idx="415">
                  <c:v>0.68666245271459669</c:v>
                </c:pt>
                <c:pt idx="416">
                  <c:v>0.6263935363239761</c:v>
                </c:pt>
                <c:pt idx="417">
                  <c:v>0.5528579870924808</c:v>
                </c:pt>
                <c:pt idx="418">
                  <c:v>0.45973206605277506</c:v>
                </c:pt>
                <c:pt idx="419">
                  <c:v>0.33086740680068116</c:v>
                </c:pt>
                <c:pt idx="420">
                  <c:v>2.8944989864225714E-3</c:v>
                </c:pt>
                <c:pt idx="421">
                  <c:v>2.843570120354738E-3</c:v>
                </c:pt>
                <c:pt idx="422">
                  <c:v>2.8024366541855744E-3</c:v>
                </c:pt>
                <c:pt idx="423">
                  <c:v>2.753662618744599E-3</c:v>
                </c:pt>
                <c:pt idx="424">
                  <c:v>2.6866456572482516E-3</c:v>
                </c:pt>
                <c:pt idx="425">
                  <c:v>2.6343792598602723E-3</c:v>
                </c:pt>
                <c:pt idx="426">
                  <c:v>2.5874488728800634E-3</c:v>
                </c:pt>
                <c:pt idx="427">
                  <c:v>2.5319257145059383E-3</c:v>
                </c:pt>
                <c:pt idx="428">
                  <c:v>2.4753778626418971E-3</c:v>
                </c:pt>
                <c:pt idx="429">
                  <c:v>2.5139114566721881E-3</c:v>
                </c:pt>
                <c:pt idx="430">
                  <c:v>2.5298620875754368E-3</c:v>
                </c:pt>
                <c:pt idx="431">
                  <c:v>2.5086322134985498E-3</c:v>
                </c:pt>
                <c:pt idx="432">
                  <c:v>2.5585490001615867E-3</c:v>
                </c:pt>
                <c:pt idx="433">
                  <c:v>2.5985016383276685E-3</c:v>
                </c:pt>
                <c:pt idx="434">
                  <c:v>2.6386958629245716E-3</c:v>
                </c:pt>
                <c:pt idx="435">
                  <c:v>2.6609396125694402E-3</c:v>
                </c:pt>
                <c:pt idx="436">
                  <c:v>2.6692085574354114E-3</c:v>
                </c:pt>
                <c:pt idx="437">
                  <c:v>2.6720084095155842E-3</c:v>
                </c:pt>
                <c:pt idx="438">
                  <c:v>2.6811054914631384E-3</c:v>
                </c:pt>
                <c:pt idx="439">
                  <c:v>2.67867272508667E-3</c:v>
                </c:pt>
                <c:pt idx="440">
                  <c:v>2.6770634194063191E-3</c:v>
                </c:pt>
                <c:pt idx="441">
                  <c:v>2.6644286868966948E-3</c:v>
                </c:pt>
                <c:pt idx="442">
                  <c:v>2.6770056682454517E-3</c:v>
                </c:pt>
                <c:pt idx="443">
                  <c:v>2.6752963985913272E-3</c:v>
                </c:pt>
                <c:pt idx="444">
                  <c:v>2.6726537417582226E-3</c:v>
                </c:pt>
                <c:pt idx="445">
                  <c:v>2.646331824415028E-3</c:v>
                </c:pt>
                <c:pt idx="446">
                  <c:v>2.7664123022074117E-3</c:v>
                </c:pt>
                <c:pt idx="447">
                  <c:v>2.8579848332428138E-3</c:v>
                </c:pt>
                <c:pt idx="448">
                  <c:v>2.9230331902915618E-3</c:v>
                </c:pt>
                <c:pt idx="449">
                  <c:v>2.962188457382278E-3</c:v>
                </c:pt>
                <c:pt idx="450">
                  <c:v>3.0487072542165856E-3</c:v>
                </c:pt>
                <c:pt idx="451">
                  <c:v>3.1151792464573125E-3</c:v>
                </c:pt>
                <c:pt idx="452">
                  <c:v>3.182130075545235E-3</c:v>
                </c:pt>
                <c:pt idx="453">
                  <c:v>3.2548164752020108E-3</c:v>
                </c:pt>
                <c:pt idx="454">
                  <c:v>3.2896084350343561E-3</c:v>
                </c:pt>
                <c:pt idx="455">
                  <c:v>3.3277523159860687E-3</c:v>
                </c:pt>
                <c:pt idx="456">
                  <c:v>3.3461277908572208E-3</c:v>
                </c:pt>
                <c:pt idx="457">
                  <c:v>3.3593216333467949E-3</c:v>
                </c:pt>
                <c:pt idx="458">
                  <c:v>3.3424237537489966E-3</c:v>
                </c:pt>
                <c:pt idx="459">
                  <c:v>3.3785497032317391E-3</c:v>
                </c:pt>
                <c:pt idx="460">
                  <c:v>3.3899978815888458E-3</c:v>
                </c:pt>
                <c:pt idx="461">
                  <c:v>3.3748146735881417E-3</c:v>
                </c:pt>
                <c:pt idx="462">
                  <c:v>3.3743052262922356E-3</c:v>
                </c:pt>
                <c:pt idx="463">
                  <c:v>3.3531683239261078E-3</c:v>
                </c:pt>
                <c:pt idx="464">
                  <c:v>3.3306331092691072E-3</c:v>
                </c:pt>
                <c:pt idx="465">
                  <c:v>3.4604773710718898E-3</c:v>
                </c:pt>
                <c:pt idx="466">
                  <c:v>3.6560231087114699E-3</c:v>
                </c:pt>
                <c:pt idx="467">
                  <c:v>3.8039714363157198E-3</c:v>
                </c:pt>
                <c:pt idx="468">
                  <c:v>3.90677113291432E-3</c:v>
                </c:pt>
                <c:pt idx="469">
                  <c:v>3.9651293757857926E-3</c:v>
                </c:pt>
                <c:pt idx="470">
                  <c:v>4.0040865430213107E-3</c:v>
                </c:pt>
                <c:pt idx="471">
                  <c:v>3.9970850647334973E-3</c:v>
                </c:pt>
                <c:pt idx="472">
                  <c:v>4.0020095428276812E-3</c:v>
                </c:pt>
                <c:pt idx="473">
                  <c:v>3.9998374683013994E-3</c:v>
                </c:pt>
                <c:pt idx="474">
                  <c:v>3.9917902705666596E-3</c:v>
                </c:pt>
                <c:pt idx="475">
                  <c:v>3.9578043745074065E-3</c:v>
                </c:pt>
                <c:pt idx="476">
                  <c:v>4.0088148833634539E-3</c:v>
                </c:pt>
                <c:pt idx="477">
                  <c:v>4.0360718710852539E-3</c:v>
                </c:pt>
                <c:pt idx="478">
                  <c:v>4.0288618181010608E-3</c:v>
                </c:pt>
                <c:pt idx="479">
                  <c:v>3.9868412296993113E-3</c:v>
                </c:pt>
                <c:pt idx="480">
                  <c:v>3.9755695518646564E-3</c:v>
                </c:pt>
                <c:pt idx="481">
                  <c:v>3.9765566605143273E-3</c:v>
                </c:pt>
                <c:pt idx="482">
                  <c:v>3.9799058319883547E-3</c:v>
                </c:pt>
                <c:pt idx="483">
                  <c:v>3.9829058203805206E-3</c:v>
                </c:pt>
                <c:pt idx="484">
                  <c:v>3.9634981633456705E-3</c:v>
                </c:pt>
                <c:pt idx="485">
                  <c:v>3.9578658287730776E-3</c:v>
                </c:pt>
                <c:pt idx="486">
                  <c:v>4.053441589023119E-3</c:v>
                </c:pt>
                <c:pt idx="487">
                  <c:v>4.1074323446880804E-3</c:v>
                </c:pt>
                <c:pt idx="488">
                  <c:v>4.1177886572182406E-3</c:v>
                </c:pt>
                <c:pt idx="489">
                  <c:v>4.0875376698140103E-3</c:v>
                </c:pt>
                <c:pt idx="490">
                  <c:v>4.0144409967448535E-3</c:v>
                </c:pt>
                <c:pt idx="491">
                  <c:v>3.8900905317858737E-3</c:v>
                </c:pt>
                <c:pt idx="492">
                  <c:v>3.7914096557582762E-3</c:v>
                </c:pt>
                <c:pt idx="493">
                  <c:v>3.646676877136849E-3</c:v>
                </c:pt>
                <c:pt idx="494">
                  <c:v>3.4513598431024336E-3</c:v>
                </c:pt>
                <c:pt idx="495">
                  <c:v>3.432795547732024E-3</c:v>
                </c:pt>
                <c:pt idx="496">
                  <c:v>3.4608374079345568E-3</c:v>
                </c:pt>
                <c:pt idx="497">
                  <c:v>3.4619470387198823E-3</c:v>
                </c:pt>
                <c:pt idx="498">
                  <c:v>3.4476604367750766E-3</c:v>
                </c:pt>
                <c:pt idx="499">
                  <c:v>3.4042827664023385E-3</c:v>
                </c:pt>
                <c:pt idx="500">
                  <c:v>3.3821435684196753E-3</c:v>
                </c:pt>
                <c:pt idx="501">
                  <c:v>3.3374133795884579E-3</c:v>
                </c:pt>
                <c:pt idx="502">
                  <c:v>3.2984701506473123E-3</c:v>
                </c:pt>
                <c:pt idx="503">
                  <c:v>3.2844416279707188E-3</c:v>
                </c:pt>
                <c:pt idx="504">
                  <c:v>3.3500094856437645E-3</c:v>
                </c:pt>
                <c:pt idx="505">
                  <c:v>3.4048806804677176E-3</c:v>
                </c:pt>
                <c:pt idx="506">
                  <c:v>3.5743383550751922E-3</c:v>
                </c:pt>
                <c:pt idx="507">
                  <c:v>3.713735019232973E-3</c:v>
                </c:pt>
                <c:pt idx="508">
                  <c:v>3.8036876381428875E-3</c:v>
                </c:pt>
                <c:pt idx="509">
                  <c:v>3.8722574529546027E-3</c:v>
                </c:pt>
                <c:pt idx="510">
                  <c:v>3.9061045915019855E-3</c:v>
                </c:pt>
                <c:pt idx="511">
                  <c:v>3.9257118738265148E-3</c:v>
                </c:pt>
                <c:pt idx="512">
                  <c:v>4.0461240834877895E-3</c:v>
                </c:pt>
                <c:pt idx="513">
                  <c:v>4.2610396981171807E-3</c:v>
                </c:pt>
                <c:pt idx="514">
                  <c:v>4.4221254532172474E-3</c:v>
                </c:pt>
                <c:pt idx="515">
                  <c:v>4.5865979458979177E-3</c:v>
                </c:pt>
                <c:pt idx="516">
                  <c:v>4.8406423515365057E-3</c:v>
                </c:pt>
                <c:pt idx="517">
                  <c:v>5.0460101852400699E-3</c:v>
                </c:pt>
                <c:pt idx="518">
                  <c:v>5.1957649295429065E-3</c:v>
                </c:pt>
                <c:pt idx="519">
                  <c:v>5.3020545731411531E-3</c:v>
                </c:pt>
                <c:pt idx="520">
                  <c:v>5.3669686210787411E-3</c:v>
                </c:pt>
                <c:pt idx="521">
                  <c:v>5.3969427909658493E-3</c:v>
                </c:pt>
                <c:pt idx="522">
                  <c:v>5.433200180544902E-3</c:v>
                </c:pt>
                <c:pt idx="523">
                  <c:v>5.4586682081084713E-3</c:v>
                </c:pt>
                <c:pt idx="524">
                  <c:v>5.4447111594360274E-3</c:v>
                </c:pt>
                <c:pt idx="525">
                  <c:v>5.4044572088469082E-3</c:v>
                </c:pt>
                <c:pt idx="526">
                  <c:v>5.342647553338656E-3</c:v>
                </c:pt>
                <c:pt idx="527">
                  <c:v>5.2319804856800056E-3</c:v>
                </c:pt>
                <c:pt idx="528">
                  <c:v>5.089154688233153E-3</c:v>
                </c:pt>
                <c:pt idx="529">
                  <c:v>4.9116122805050117E-3</c:v>
                </c:pt>
                <c:pt idx="530">
                  <c:v>4.7160600720119799E-3</c:v>
                </c:pt>
                <c:pt idx="531">
                  <c:v>4.4728416046334561E-3</c:v>
                </c:pt>
                <c:pt idx="532">
                  <c:v>4.2148970817735484E-3</c:v>
                </c:pt>
                <c:pt idx="533">
                  <c:v>3.9262161482660979E-3</c:v>
                </c:pt>
                <c:pt idx="534">
                  <c:v>3.7087152097852109E-3</c:v>
                </c:pt>
                <c:pt idx="535">
                  <c:v>3.4692891921198456E-3</c:v>
                </c:pt>
                <c:pt idx="536">
                  <c:v>3.3217665411758427E-3</c:v>
                </c:pt>
                <c:pt idx="537">
                  <c:v>3.1783594126617966E-3</c:v>
                </c:pt>
                <c:pt idx="538">
                  <c:v>2.9967116067021859E-3</c:v>
                </c:pt>
                <c:pt idx="539">
                  <c:v>2.7895488098105331E-3</c:v>
                </c:pt>
                <c:pt idx="540">
                  <c:v>2.7464624343847117E-3</c:v>
                </c:pt>
                <c:pt idx="541">
                  <c:v>2.6554513445110626E-3</c:v>
                </c:pt>
                <c:pt idx="542">
                  <c:v>2.6918689720652391E-3</c:v>
                </c:pt>
                <c:pt idx="543">
                  <c:v>2.8573079221767372E-3</c:v>
                </c:pt>
                <c:pt idx="544">
                  <c:v>2.9865589009467793E-3</c:v>
                </c:pt>
                <c:pt idx="545">
                  <c:v>3.1003186257593401E-3</c:v>
                </c:pt>
                <c:pt idx="546">
                  <c:v>3.2265407093388918E-3</c:v>
                </c:pt>
                <c:pt idx="547">
                  <c:v>3.3276099012309402E-3</c:v>
                </c:pt>
                <c:pt idx="548">
                  <c:v>3.4109017601720963E-3</c:v>
                </c:pt>
                <c:pt idx="549">
                  <c:v>3.5352370412194559E-3</c:v>
                </c:pt>
                <c:pt idx="550">
                  <c:v>3.6444451870203342E-3</c:v>
                </c:pt>
                <c:pt idx="551">
                  <c:v>3.7185952063252216E-3</c:v>
                </c:pt>
                <c:pt idx="552">
                  <c:v>3.8213970758473608E-3</c:v>
                </c:pt>
                <c:pt idx="553">
                  <c:v>3.9150271790830624E-3</c:v>
                </c:pt>
                <c:pt idx="554">
                  <c:v>3.9770782374520522E-3</c:v>
                </c:pt>
                <c:pt idx="555">
                  <c:v>4.0139354419775914E-3</c:v>
                </c:pt>
                <c:pt idx="556">
                  <c:v>4.060441577765723E-3</c:v>
                </c:pt>
                <c:pt idx="557">
                  <c:v>4.0725236674044856E-3</c:v>
                </c:pt>
                <c:pt idx="558">
                  <c:v>4.0602631745551027E-3</c:v>
                </c:pt>
                <c:pt idx="559">
                  <c:v>4.034947341168992E-3</c:v>
                </c:pt>
                <c:pt idx="560">
                  <c:v>3.9806877874128815E-3</c:v>
                </c:pt>
                <c:pt idx="561">
                  <c:v>3.8977850100053858E-3</c:v>
                </c:pt>
                <c:pt idx="562">
                  <c:v>3.7908626601444364E-3</c:v>
                </c:pt>
                <c:pt idx="563">
                  <c:v>3.6923141313715655E-3</c:v>
                </c:pt>
                <c:pt idx="564">
                  <c:v>3.5940892330006131E-3</c:v>
                </c:pt>
                <c:pt idx="565">
                  <c:v>3.4809064285485215E-3</c:v>
                </c:pt>
                <c:pt idx="566">
                  <c:v>3.4268076592162281E-3</c:v>
                </c:pt>
                <c:pt idx="567">
                  <c:v>3.4187114825328432E-3</c:v>
                </c:pt>
                <c:pt idx="568">
                  <c:v>3.3620334815014246E-3</c:v>
                </c:pt>
                <c:pt idx="569">
                  <c:v>3.3190166599778681E-3</c:v>
                </c:pt>
                <c:pt idx="570">
                  <c:v>3.5235695323332281E-3</c:v>
                </c:pt>
                <c:pt idx="571">
                  <c:v>3.6881786564302659E-3</c:v>
                </c:pt>
                <c:pt idx="572">
                  <c:v>3.8012915242005528E-3</c:v>
                </c:pt>
                <c:pt idx="573">
                  <c:v>3.927020397488692E-3</c:v>
                </c:pt>
                <c:pt idx="574">
                  <c:v>4.0060290069395951E-3</c:v>
                </c:pt>
                <c:pt idx="575">
                  <c:v>4.0545348208763533E-3</c:v>
                </c:pt>
                <c:pt idx="576">
                  <c:v>4.0959463843123611E-3</c:v>
                </c:pt>
                <c:pt idx="577">
                  <c:v>4.0967041819829865E-3</c:v>
                </c:pt>
                <c:pt idx="578">
                  <c:v>4.1059533787420385E-3</c:v>
                </c:pt>
                <c:pt idx="579">
                  <c:v>4.1485206362564322E-3</c:v>
                </c:pt>
                <c:pt idx="580">
                  <c:v>4.1737078626945786E-3</c:v>
                </c:pt>
                <c:pt idx="581">
                  <c:v>4.1960153863825692E-3</c:v>
                </c:pt>
                <c:pt idx="582">
                  <c:v>4.4893993237969153E-3</c:v>
                </c:pt>
                <c:pt idx="583">
                  <c:v>4.8041504712892291E-3</c:v>
                </c:pt>
                <c:pt idx="584">
                  <c:v>5.0445455051228534E-3</c:v>
                </c:pt>
                <c:pt idx="585">
                  <c:v>5.3743536400089314E-3</c:v>
                </c:pt>
                <c:pt idx="586">
                  <c:v>5.6346823668480357E-3</c:v>
                </c:pt>
                <c:pt idx="587">
                  <c:v>5.9067268631690746E-3</c:v>
                </c:pt>
                <c:pt idx="588">
                  <c:v>6.1095565602956982E-3</c:v>
                </c:pt>
                <c:pt idx="589">
                  <c:v>6.2372072463570379E-3</c:v>
                </c:pt>
                <c:pt idx="590">
                  <c:v>6.2989253996168807E-3</c:v>
                </c:pt>
                <c:pt idx="591">
                  <c:v>6.3011814284261022E-3</c:v>
                </c:pt>
                <c:pt idx="592">
                  <c:v>6.248583575921147E-3</c:v>
                </c:pt>
                <c:pt idx="593">
                  <c:v>6.2873058517451249E-3</c:v>
                </c:pt>
                <c:pt idx="594">
                  <c:v>6.3010260586513628E-3</c:v>
                </c:pt>
                <c:pt idx="595">
                  <c:v>6.2445504140797919E-3</c:v>
                </c:pt>
                <c:pt idx="596">
                  <c:v>6.2416056521692976E-3</c:v>
                </c:pt>
                <c:pt idx="597">
                  <c:v>6.2403771798421491E-3</c:v>
                </c:pt>
                <c:pt idx="598">
                  <c:v>6.1852772190674997E-3</c:v>
                </c:pt>
                <c:pt idx="599">
                  <c:v>6.1374007942558628E-3</c:v>
                </c:pt>
                <c:pt idx="600">
                  <c:v>6.1037205697386434E-3</c:v>
                </c:pt>
                <c:pt idx="601">
                  <c:v>6.0269805212609913E-3</c:v>
                </c:pt>
                <c:pt idx="602">
                  <c:v>5.9073803291963137E-3</c:v>
                </c:pt>
                <c:pt idx="603">
                  <c:v>5.7640578105467967E-3</c:v>
                </c:pt>
                <c:pt idx="604">
                  <c:v>5.5946356828944213E-3</c:v>
                </c:pt>
                <c:pt idx="605">
                  <c:v>5.3778462296081167E-3</c:v>
                </c:pt>
                <c:pt idx="606">
                  <c:v>5.1288153598700427E-3</c:v>
                </c:pt>
                <c:pt idx="607">
                  <c:v>4.817143015260184E-3</c:v>
                </c:pt>
                <c:pt idx="608">
                  <c:v>4.4844611630100945E-3</c:v>
                </c:pt>
                <c:pt idx="609">
                  <c:v>4.0843402432980064E-3</c:v>
                </c:pt>
                <c:pt idx="610">
                  <c:v>3.5813209017746973E-3</c:v>
                </c:pt>
                <c:pt idx="611">
                  <c:v>3.0070667747659607E-3</c:v>
                </c:pt>
                <c:pt idx="612">
                  <c:v>2.7652708153226243E-3</c:v>
                </c:pt>
                <c:pt idx="613">
                  <c:v>2.5828073754931248E-3</c:v>
                </c:pt>
                <c:pt idx="614">
                  <c:v>2.3446706896407474E-3</c:v>
                </c:pt>
                <c:pt idx="615">
                  <c:v>2.2490580023688542E-3</c:v>
                </c:pt>
                <c:pt idx="616">
                  <c:v>2.1207639564931472E-3</c:v>
                </c:pt>
                <c:pt idx="617">
                  <c:v>2.1617588639433155E-3</c:v>
                </c:pt>
                <c:pt idx="618">
                  <c:v>2.2069209584243302E-3</c:v>
                </c:pt>
                <c:pt idx="619">
                  <c:v>2.2196665535907578E-3</c:v>
                </c:pt>
                <c:pt idx="620">
                  <c:v>2.2168650338512228E-3</c:v>
                </c:pt>
                <c:pt idx="621">
                  <c:v>2.2081593423331309E-3</c:v>
                </c:pt>
                <c:pt idx="622">
                  <c:v>2.486695492583462E-3</c:v>
                </c:pt>
                <c:pt idx="623">
                  <c:v>2.8444519007769713E-3</c:v>
                </c:pt>
                <c:pt idx="624">
                  <c:v>3.1232500553708452E-3</c:v>
                </c:pt>
                <c:pt idx="625">
                  <c:v>3.3725830983458815E-3</c:v>
                </c:pt>
                <c:pt idx="626">
                  <c:v>3.5850578309796735E-3</c:v>
                </c:pt>
                <c:pt idx="627">
                  <c:v>3.7669865324208782E-3</c:v>
                </c:pt>
                <c:pt idx="628">
                  <c:v>4.1072072074756971E-3</c:v>
                </c:pt>
                <c:pt idx="629">
                  <c:v>4.4252030775117409E-3</c:v>
                </c:pt>
                <c:pt idx="630">
                  <c:v>4.7047303919859522E-3</c:v>
                </c:pt>
                <c:pt idx="631">
                  <c:v>4.9210980145719015E-3</c:v>
                </c:pt>
                <c:pt idx="632">
                  <c:v>5.1168073903779324E-3</c:v>
                </c:pt>
                <c:pt idx="633">
                  <c:v>5.26206588533892E-3</c:v>
                </c:pt>
                <c:pt idx="634">
                  <c:v>5.4193042787238112E-3</c:v>
                </c:pt>
                <c:pt idx="635">
                  <c:v>5.5423157782938035E-3</c:v>
                </c:pt>
                <c:pt idx="636">
                  <c:v>5.6287600711058027E-3</c:v>
                </c:pt>
                <c:pt idx="637">
                  <c:v>5.6924805579344024E-3</c:v>
                </c:pt>
                <c:pt idx="638">
                  <c:v>5.7215800086496734E-3</c:v>
                </c:pt>
                <c:pt idx="639">
                  <c:v>5.7115270659062597E-3</c:v>
                </c:pt>
                <c:pt idx="640">
                  <c:v>5.6687005281184383E-3</c:v>
                </c:pt>
                <c:pt idx="641">
                  <c:v>5.6293714954697011E-3</c:v>
                </c:pt>
                <c:pt idx="642">
                  <c:v>5.5614544124568243E-3</c:v>
                </c:pt>
                <c:pt idx="643">
                  <c:v>5.4603507016063599E-3</c:v>
                </c:pt>
                <c:pt idx="644">
                  <c:v>5.4088513762923984E-3</c:v>
                </c:pt>
                <c:pt idx="645">
                  <c:v>5.288674418151746E-3</c:v>
                </c:pt>
                <c:pt idx="646">
                  <c:v>5.0950831562684082E-3</c:v>
                </c:pt>
                <c:pt idx="647">
                  <c:v>4.9736278047503215E-3</c:v>
                </c:pt>
                <c:pt idx="648">
                  <c:v>4.8203370220019377E-3</c:v>
                </c:pt>
                <c:pt idx="649">
                  <c:v>4.6062268413480873E-3</c:v>
                </c:pt>
                <c:pt idx="650">
                  <c:v>4.3410663136017238E-3</c:v>
                </c:pt>
                <c:pt idx="651">
                  <c:v>4.0578205156654211E-3</c:v>
                </c:pt>
                <c:pt idx="652">
                  <c:v>3.9882174320315872E-3</c:v>
                </c:pt>
                <c:pt idx="653">
                  <c:v>3.9073449741983783E-3</c:v>
                </c:pt>
                <c:pt idx="654">
                  <c:v>3.7812781446449782E-3</c:v>
                </c:pt>
                <c:pt idx="655">
                  <c:v>3.6353490848032742E-3</c:v>
                </c:pt>
                <c:pt idx="656">
                  <c:v>3.4607697746964127E-3</c:v>
                </c:pt>
                <c:pt idx="657">
                  <c:v>3.2526166528732956E-3</c:v>
                </c:pt>
                <c:pt idx="658">
                  <c:v>3.2239200017162672E-3</c:v>
                </c:pt>
                <c:pt idx="659">
                  <c:v>3.2049907049055619E-3</c:v>
                </c:pt>
                <c:pt idx="660">
                  <c:v>3.1790329363541887E-3</c:v>
                </c:pt>
                <c:pt idx="661">
                  <c:v>3.1496921781392984E-3</c:v>
                </c:pt>
                <c:pt idx="662">
                  <c:v>3.1196450857159884E-3</c:v>
                </c:pt>
                <c:pt idx="663">
                  <c:v>3.0648344103456184E-3</c:v>
                </c:pt>
                <c:pt idx="664">
                  <c:v>3.0150408877672391E-3</c:v>
                </c:pt>
                <c:pt idx="665">
                  <c:v>2.9551795766010278E-3</c:v>
                </c:pt>
                <c:pt idx="666">
                  <c:v>2.8715638207877617E-3</c:v>
                </c:pt>
                <c:pt idx="667">
                  <c:v>2.7775176948970381E-3</c:v>
                </c:pt>
                <c:pt idx="668">
                  <c:v>2.6673168961666165E-3</c:v>
                </c:pt>
                <c:pt idx="669">
                  <c:v>2.5370539846215163E-3</c:v>
                </c:pt>
                <c:pt idx="670">
                  <c:v>2.372867958396438E-3</c:v>
                </c:pt>
                <c:pt idx="671">
                  <c:v>2.2413164273677169E-3</c:v>
                </c:pt>
                <c:pt idx="672">
                  <c:v>2.0906971601944687E-3</c:v>
                </c:pt>
                <c:pt idx="673">
                  <c:v>1.912560683439939E-3</c:v>
                </c:pt>
                <c:pt idx="674">
                  <c:v>1.8723717464623995E-3</c:v>
                </c:pt>
                <c:pt idx="675">
                  <c:v>1.8208623584283672E-3</c:v>
                </c:pt>
                <c:pt idx="676">
                  <c:v>1.756240673851007E-3</c:v>
                </c:pt>
                <c:pt idx="677">
                  <c:v>1.697507526111326E-3</c:v>
                </c:pt>
                <c:pt idx="678">
                  <c:v>1.6322948548462258E-3</c:v>
                </c:pt>
                <c:pt idx="679">
                  <c:v>1.5563956189996704E-3</c:v>
                </c:pt>
                <c:pt idx="680">
                  <c:v>1.4670445523418416E-3</c:v>
                </c:pt>
                <c:pt idx="681">
                  <c:v>1.4383175059328476E-3</c:v>
                </c:pt>
                <c:pt idx="682">
                  <c:v>1.4227009077673214E-3</c:v>
                </c:pt>
                <c:pt idx="683">
                  <c:v>1.3940673006919133E-3</c:v>
                </c:pt>
                <c:pt idx="684">
                  <c:v>1.3616416124488282E-3</c:v>
                </c:pt>
                <c:pt idx="685">
                  <c:v>1.3184962820932012E-3</c:v>
                </c:pt>
                <c:pt idx="686">
                  <c:v>1.2986622467872819E-3</c:v>
                </c:pt>
                <c:pt idx="687">
                  <c:v>1.3694506599206001E-3</c:v>
                </c:pt>
                <c:pt idx="688">
                  <c:v>1.4577227698154265E-3</c:v>
                </c:pt>
                <c:pt idx="689">
                  <c:v>1.5369752897467805E-3</c:v>
                </c:pt>
                <c:pt idx="690">
                  <c:v>1.7062544441058445E-3</c:v>
                </c:pt>
                <c:pt idx="691">
                  <c:v>1.8604271270216354E-3</c:v>
                </c:pt>
                <c:pt idx="692">
                  <c:v>1.9843532380146071E-3</c:v>
                </c:pt>
                <c:pt idx="693">
                  <c:v>2.1243122938274231E-3</c:v>
                </c:pt>
                <c:pt idx="694">
                  <c:v>2.2354053295313447E-3</c:v>
                </c:pt>
                <c:pt idx="695">
                  <c:v>2.3267811486968205E-3</c:v>
                </c:pt>
                <c:pt idx="696">
                  <c:v>2.4185676716110007E-3</c:v>
                </c:pt>
                <c:pt idx="697">
                  <c:v>2.4894610641079417E-3</c:v>
                </c:pt>
                <c:pt idx="698">
                  <c:v>2.5523257998677413E-3</c:v>
                </c:pt>
                <c:pt idx="699">
                  <c:v>2.6513253600714808E-3</c:v>
                </c:pt>
                <c:pt idx="700">
                  <c:v>2.7371547348572743E-3</c:v>
                </c:pt>
                <c:pt idx="701">
                  <c:v>2.8032463594248502E-3</c:v>
                </c:pt>
                <c:pt idx="702">
                  <c:v>2.8476663887761285E-3</c:v>
                </c:pt>
                <c:pt idx="703">
                  <c:v>2.8684678901812408E-3</c:v>
                </c:pt>
                <c:pt idx="704">
                  <c:v>2.8771929644311306E-3</c:v>
                </c:pt>
                <c:pt idx="705">
                  <c:v>2.8740012582401785E-3</c:v>
                </c:pt>
                <c:pt idx="706">
                  <c:v>2.8551695948291311E-3</c:v>
                </c:pt>
                <c:pt idx="707">
                  <c:v>2.8140442014328152E-3</c:v>
                </c:pt>
                <c:pt idx="708">
                  <c:v>2.7615779286704095E-3</c:v>
                </c:pt>
                <c:pt idx="709">
                  <c:v>2.7465351245645584E-3</c:v>
                </c:pt>
                <c:pt idx="710">
                  <c:v>2.7287312779442053E-3</c:v>
                </c:pt>
                <c:pt idx="711">
                  <c:v>2.7078221818527524E-3</c:v>
                </c:pt>
                <c:pt idx="712">
                  <c:v>2.6732158246022359E-3</c:v>
                </c:pt>
                <c:pt idx="713">
                  <c:v>2.6181746319271994E-3</c:v>
                </c:pt>
                <c:pt idx="714">
                  <c:v>2.5524731295321085E-3</c:v>
                </c:pt>
                <c:pt idx="715">
                  <c:v>2.4917875095144554E-3</c:v>
                </c:pt>
                <c:pt idx="716">
                  <c:v>2.4166496942815735E-3</c:v>
                </c:pt>
                <c:pt idx="717">
                  <c:v>2.3809113601000039E-3</c:v>
                </c:pt>
                <c:pt idx="718">
                  <c:v>2.3334671217524411E-3</c:v>
                </c:pt>
                <c:pt idx="719">
                  <c:v>2.2661646159698977E-3</c:v>
                </c:pt>
                <c:pt idx="720">
                  <c:v>2.2728263260379518E-3</c:v>
                </c:pt>
                <c:pt idx="721">
                  <c:v>2.2577873173393334E-3</c:v>
                </c:pt>
                <c:pt idx="722">
                  <c:v>2.2209305294927958E-3</c:v>
                </c:pt>
                <c:pt idx="723">
                  <c:v>2.2725403346473419E-3</c:v>
                </c:pt>
                <c:pt idx="724">
                  <c:v>2.3031572808831727E-3</c:v>
                </c:pt>
                <c:pt idx="725">
                  <c:v>2.308042261969223E-3</c:v>
                </c:pt>
                <c:pt idx="726">
                  <c:v>2.3244873357065972E-3</c:v>
                </c:pt>
                <c:pt idx="727">
                  <c:v>2.3252458474760443E-3</c:v>
                </c:pt>
                <c:pt idx="728">
                  <c:v>2.3108269940623235E-3</c:v>
                </c:pt>
                <c:pt idx="729">
                  <c:v>2.3255514778303277E-3</c:v>
                </c:pt>
                <c:pt idx="730">
                  <c:v>2.3321979496435685E-3</c:v>
                </c:pt>
                <c:pt idx="731">
                  <c:v>2.3277652266053832E-3</c:v>
                </c:pt>
                <c:pt idx="732">
                  <c:v>2.3081861100923899E-3</c:v>
                </c:pt>
                <c:pt idx="733">
                  <c:v>2.2688338730180798E-3</c:v>
                </c:pt>
                <c:pt idx="734">
                  <c:v>2.3001785642497194E-3</c:v>
                </c:pt>
                <c:pt idx="735">
                  <c:v>2.3119270283114522E-3</c:v>
                </c:pt>
                <c:pt idx="736">
                  <c:v>2.3093482613786081E-3</c:v>
                </c:pt>
                <c:pt idx="737">
                  <c:v>2.2790124903532783E-3</c:v>
                </c:pt>
                <c:pt idx="738">
                  <c:v>2.234261589752162E-3</c:v>
                </c:pt>
                <c:pt idx="739">
                  <c:v>2.2797654526217066E-3</c:v>
                </c:pt>
                <c:pt idx="740">
                  <c:v>2.3267096178357207E-3</c:v>
                </c:pt>
                <c:pt idx="741">
                  <c:v>2.4026455719499944E-3</c:v>
                </c:pt>
                <c:pt idx="742">
                  <c:v>2.5280575012429892E-3</c:v>
                </c:pt>
                <c:pt idx="743">
                  <c:v>2.6242356742011298E-3</c:v>
                </c:pt>
                <c:pt idx="744">
                  <c:v>2.7318633896493533E-3</c:v>
                </c:pt>
                <c:pt idx="745">
                  <c:v>2.8524803306161691E-3</c:v>
                </c:pt>
                <c:pt idx="746">
                  <c:v>2.9437299383489341E-3</c:v>
                </c:pt>
                <c:pt idx="747">
                  <c:v>3.0053307197751766E-3</c:v>
                </c:pt>
                <c:pt idx="748">
                  <c:v>3.042109006243519E-3</c:v>
                </c:pt>
                <c:pt idx="749">
                  <c:v>3.1286305102997767E-3</c:v>
                </c:pt>
                <c:pt idx="750">
                  <c:v>3.2386545944094822E-3</c:v>
                </c:pt>
                <c:pt idx="751">
                  <c:v>3.3134610762062446E-3</c:v>
                </c:pt>
                <c:pt idx="752">
                  <c:v>3.3520090222303018E-3</c:v>
                </c:pt>
                <c:pt idx="753">
                  <c:v>3.4385644064652957E-3</c:v>
                </c:pt>
                <c:pt idx="754">
                  <c:v>3.4999075268989494E-3</c:v>
                </c:pt>
                <c:pt idx="755">
                  <c:v>3.5386138142713391E-3</c:v>
                </c:pt>
                <c:pt idx="756">
                  <c:v>3.5948471156966462E-3</c:v>
                </c:pt>
                <c:pt idx="757">
                  <c:v>3.6394308702737241E-3</c:v>
                </c:pt>
                <c:pt idx="758">
                  <c:v>3.6859795822360908E-3</c:v>
                </c:pt>
                <c:pt idx="759">
                  <c:v>3.7133527147802316E-3</c:v>
                </c:pt>
                <c:pt idx="760">
                  <c:v>3.7047753337429001E-3</c:v>
                </c:pt>
                <c:pt idx="761">
                  <c:v>3.6795117024301573E-3</c:v>
                </c:pt>
                <c:pt idx="762">
                  <c:v>3.6132552320071922E-3</c:v>
                </c:pt>
                <c:pt idx="763">
                  <c:v>3.5036386856195801E-3</c:v>
                </c:pt>
                <c:pt idx="764">
                  <c:v>3.4680523525458841E-3</c:v>
                </c:pt>
                <c:pt idx="765">
                  <c:v>3.4145666944191259E-3</c:v>
                </c:pt>
                <c:pt idx="766">
                  <c:v>3.3739941518548108E-3</c:v>
                </c:pt>
                <c:pt idx="767">
                  <c:v>3.3344382072268679E-3</c:v>
                </c:pt>
                <c:pt idx="768">
                  <c:v>3.2767563028358333E-3</c:v>
                </c:pt>
                <c:pt idx="769">
                  <c:v>3.2298538960208014E-3</c:v>
                </c:pt>
                <c:pt idx="770">
                  <c:v>3.1403362411975251E-3</c:v>
                </c:pt>
                <c:pt idx="771">
                  <c:v>3.0711063403485832E-3</c:v>
                </c:pt>
                <c:pt idx="772">
                  <c:v>3.055075666813433E-3</c:v>
                </c:pt>
                <c:pt idx="773">
                  <c:v>3.0205482107366045E-3</c:v>
                </c:pt>
                <c:pt idx="774">
                  <c:v>2.9996305034991218E-3</c:v>
                </c:pt>
                <c:pt idx="775">
                  <c:v>2.9699813761653233E-3</c:v>
                </c:pt>
                <c:pt idx="776">
                  <c:v>2.9189141167822404E-3</c:v>
                </c:pt>
                <c:pt idx="777">
                  <c:v>2.8331591018856701E-3</c:v>
                </c:pt>
                <c:pt idx="778">
                  <c:v>2.7397621644541141E-3</c:v>
                </c:pt>
                <c:pt idx="779">
                  <c:v>2.7395749060468481E-3</c:v>
                </c:pt>
                <c:pt idx="780">
                  <c:v>2.7530650503883964E-3</c:v>
                </c:pt>
                <c:pt idx="781">
                  <c:v>2.7624936693806052E-3</c:v>
                </c:pt>
                <c:pt idx="782">
                  <c:v>2.7463636694458793E-3</c:v>
                </c:pt>
                <c:pt idx="783">
                  <c:v>2.7217619898365878E-3</c:v>
                </c:pt>
                <c:pt idx="784">
                  <c:v>2.680140018871529E-3</c:v>
                </c:pt>
                <c:pt idx="785">
                  <c:v>2.623016980425337E-3</c:v>
                </c:pt>
                <c:pt idx="786">
                  <c:v>2.6078931933733521E-3</c:v>
                </c:pt>
                <c:pt idx="787">
                  <c:v>2.577237398918976E-3</c:v>
                </c:pt>
                <c:pt idx="788">
                  <c:v>2.6165968943821973E-3</c:v>
                </c:pt>
                <c:pt idx="789">
                  <c:v>2.7429470071600624E-3</c:v>
                </c:pt>
                <c:pt idx="790">
                  <c:v>2.8537025834145589E-3</c:v>
                </c:pt>
                <c:pt idx="791">
                  <c:v>2.9521269650899318E-3</c:v>
                </c:pt>
                <c:pt idx="792">
                  <c:v>3.0145300626324787E-3</c:v>
                </c:pt>
                <c:pt idx="793">
                  <c:v>3.0657330555155858E-3</c:v>
                </c:pt>
                <c:pt idx="794">
                  <c:v>3.0921690660500891E-3</c:v>
                </c:pt>
                <c:pt idx="795">
                  <c:v>3.1117996714970725E-3</c:v>
                </c:pt>
                <c:pt idx="796">
                  <c:v>3.1437107339090612E-3</c:v>
                </c:pt>
                <c:pt idx="797">
                  <c:v>3.1856097069412927E-3</c:v>
                </c:pt>
                <c:pt idx="798">
                  <c:v>3.209075291395119E-3</c:v>
                </c:pt>
                <c:pt idx="799">
                  <c:v>3.2138378602869972E-3</c:v>
                </c:pt>
                <c:pt idx="800">
                  <c:v>3.1966382151476769E-3</c:v>
                </c:pt>
                <c:pt idx="801">
                  <c:v>3.1613443732410266E-3</c:v>
                </c:pt>
                <c:pt idx="802">
                  <c:v>3.1338805994688716E-3</c:v>
                </c:pt>
                <c:pt idx="803">
                  <c:v>3.1323795808110284E-3</c:v>
                </c:pt>
                <c:pt idx="804">
                  <c:v>3.1443339125151824E-3</c:v>
                </c:pt>
                <c:pt idx="805">
                  <c:v>3.1527019164546469E-3</c:v>
                </c:pt>
                <c:pt idx="806">
                  <c:v>3.1489234659914178E-3</c:v>
                </c:pt>
                <c:pt idx="807">
                  <c:v>3.1080953662693134E-3</c:v>
                </c:pt>
                <c:pt idx="808">
                  <c:v>3.1049273933718281E-3</c:v>
                </c:pt>
                <c:pt idx="809">
                  <c:v>3.1086266698290401E-3</c:v>
                </c:pt>
                <c:pt idx="810">
                  <c:v>3.0839604983146744E-3</c:v>
                </c:pt>
                <c:pt idx="811">
                  <c:v>3.1543213854631361E-3</c:v>
                </c:pt>
                <c:pt idx="812">
                  <c:v>3.2175795077629644E-3</c:v>
                </c:pt>
                <c:pt idx="813">
                  <c:v>3.2401964544196407E-3</c:v>
                </c:pt>
                <c:pt idx="814">
                  <c:v>3.2302529522975289E-3</c:v>
                </c:pt>
                <c:pt idx="815">
                  <c:v>3.1959417970503293E-3</c:v>
                </c:pt>
                <c:pt idx="816">
                  <c:v>3.162876374122099E-3</c:v>
                </c:pt>
                <c:pt idx="817">
                  <c:v>3.086477114287522E-3</c:v>
                </c:pt>
                <c:pt idx="818">
                  <c:v>3.069547718820237E-3</c:v>
                </c:pt>
                <c:pt idx="819">
                  <c:v>3.1464468980589074E-3</c:v>
                </c:pt>
                <c:pt idx="820">
                  <c:v>3.2188771838217471E-3</c:v>
                </c:pt>
                <c:pt idx="821">
                  <c:v>3.290848767844612E-3</c:v>
                </c:pt>
                <c:pt idx="822">
                  <c:v>3.3846039119959682E-3</c:v>
                </c:pt>
                <c:pt idx="823">
                  <c:v>3.4770235179863865E-3</c:v>
                </c:pt>
                <c:pt idx="824">
                  <c:v>3.5361894368914743E-3</c:v>
                </c:pt>
                <c:pt idx="825">
                  <c:v>3.6222275612611981E-3</c:v>
                </c:pt>
                <c:pt idx="826">
                  <c:v>3.6809038078855693E-3</c:v>
                </c:pt>
                <c:pt idx="827">
                  <c:v>3.7073494249526369E-3</c:v>
                </c:pt>
                <c:pt idx="828">
                  <c:v>3.7421320539401826E-3</c:v>
                </c:pt>
                <c:pt idx="829">
                  <c:v>3.8053579195942043E-3</c:v>
                </c:pt>
                <c:pt idx="830">
                  <c:v>3.8216910430487138E-3</c:v>
                </c:pt>
                <c:pt idx="831">
                  <c:v>3.7967667654034312E-3</c:v>
                </c:pt>
                <c:pt idx="832">
                  <c:v>3.7496333621634269E-3</c:v>
                </c:pt>
                <c:pt idx="833">
                  <c:v>3.7170126013613856E-3</c:v>
                </c:pt>
                <c:pt idx="834">
                  <c:v>3.6798581487014633E-3</c:v>
                </c:pt>
                <c:pt idx="835">
                  <c:v>3.6310622883252829E-3</c:v>
                </c:pt>
                <c:pt idx="836">
                  <c:v>3.6139932722667758E-3</c:v>
                </c:pt>
                <c:pt idx="837">
                  <c:v>3.5810021397448088E-3</c:v>
                </c:pt>
                <c:pt idx="838">
                  <c:v>3.5503813599114756E-3</c:v>
                </c:pt>
                <c:pt idx="839">
                  <c:v>3.4782298185939051E-3</c:v>
                </c:pt>
                <c:pt idx="840">
                  <c:v>3.4467563047540168E-3</c:v>
                </c:pt>
                <c:pt idx="841">
                  <c:v>3.4921636872675553E-3</c:v>
                </c:pt>
                <c:pt idx="842">
                  <c:v>3.5296259871221078E-3</c:v>
                </c:pt>
                <c:pt idx="843">
                  <c:v>3.5538902227128257E-3</c:v>
                </c:pt>
                <c:pt idx="844">
                  <c:v>3.5405878524767749E-3</c:v>
                </c:pt>
                <c:pt idx="845">
                  <c:v>3.5455437629246991E-3</c:v>
                </c:pt>
                <c:pt idx="846">
                  <c:v>3.526784378172468E-3</c:v>
                </c:pt>
                <c:pt idx="847">
                  <c:v>3.4638803845138803E-3</c:v>
                </c:pt>
                <c:pt idx="848">
                  <c:v>3.403296415497544E-3</c:v>
                </c:pt>
                <c:pt idx="849">
                  <c:v>3.3768979047842413E-3</c:v>
                </c:pt>
                <c:pt idx="850">
                  <c:v>3.3243166912580433E-3</c:v>
                </c:pt>
                <c:pt idx="851">
                  <c:v>3.2574917899202255E-3</c:v>
                </c:pt>
                <c:pt idx="852">
                  <c:v>3.2197943057454834E-3</c:v>
                </c:pt>
                <c:pt idx="853">
                  <c:v>3.1724502923918788E-3</c:v>
                </c:pt>
                <c:pt idx="854">
                  <c:v>3.1145691003473508E-3</c:v>
                </c:pt>
                <c:pt idx="855">
                  <c:v>3.0785086229240728E-3</c:v>
                </c:pt>
                <c:pt idx="856">
                  <c:v>3.0157164276665826E-3</c:v>
                </c:pt>
                <c:pt idx="857">
                  <c:v>2.9277723486503988E-3</c:v>
                </c:pt>
                <c:pt idx="858">
                  <c:v>2.8647436748295064E-3</c:v>
                </c:pt>
                <c:pt idx="859">
                  <c:v>2.8688536699714518E-3</c:v>
                </c:pt>
                <c:pt idx="860">
                  <c:v>2.8483988342139473E-3</c:v>
                </c:pt>
                <c:pt idx="861">
                  <c:v>2.8028026399279644E-3</c:v>
                </c:pt>
                <c:pt idx="862">
                  <c:v>2.7390298972736443E-3</c:v>
                </c:pt>
                <c:pt idx="863">
                  <c:v>2.6555943982898718E-3</c:v>
                </c:pt>
                <c:pt idx="864">
                  <c:v>2.5579978750639091E-3</c:v>
                </c:pt>
                <c:pt idx="865">
                  <c:v>2.4233249173648413E-3</c:v>
                </c:pt>
                <c:pt idx="866">
                  <c:v>2.4054828771548986E-3</c:v>
                </c:pt>
                <c:pt idx="867">
                  <c:v>2.4785792214115929E-3</c:v>
                </c:pt>
                <c:pt idx="868">
                  <c:v>2.519363803147543E-3</c:v>
                </c:pt>
                <c:pt idx="869">
                  <c:v>2.5275222542873732E-3</c:v>
                </c:pt>
                <c:pt idx="870">
                  <c:v>2.5899064057359118E-3</c:v>
                </c:pt>
                <c:pt idx="871">
                  <c:v>2.6365447094210195E-3</c:v>
                </c:pt>
                <c:pt idx="872">
                  <c:v>2.6846195097654426E-3</c:v>
                </c:pt>
                <c:pt idx="873">
                  <c:v>2.7639958988979864E-3</c:v>
                </c:pt>
                <c:pt idx="874">
                  <c:v>2.8196963765833023E-3</c:v>
                </c:pt>
                <c:pt idx="875">
                  <c:v>2.9040837409400957E-3</c:v>
                </c:pt>
                <c:pt idx="876">
                  <c:v>2.966153238584564E-3</c:v>
                </c:pt>
                <c:pt idx="877">
                  <c:v>2.9984716393128001E-3</c:v>
                </c:pt>
                <c:pt idx="878">
                  <c:v>3.095348745109298E-3</c:v>
                </c:pt>
                <c:pt idx="879">
                  <c:v>3.1809389767800881E-3</c:v>
                </c:pt>
                <c:pt idx="880">
                  <c:v>3.2395482610174608E-3</c:v>
                </c:pt>
                <c:pt idx="881">
                  <c:v>3.2868790021248658E-3</c:v>
                </c:pt>
                <c:pt idx="882">
                  <c:v>3.3321048834184302E-3</c:v>
                </c:pt>
                <c:pt idx="883">
                  <c:v>3.3592381736634144E-3</c:v>
                </c:pt>
                <c:pt idx="884">
                  <c:v>3.4201736399394403E-3</c:v>
                </c:pt>
                <c:pt idx="885">
                  <c:v>3.4511348528900865E-3</c:v>
                </c:pt>
                <c:pt idx="886">
                  <c:v>3.4513321269822169E-3</c:v>
                </c:pt>
                <c:pt idx="887">
                  <c:v>3.4303260673188363E-3</c:v>
                </c:pt>
                <c:pt idx="888">
                  <c:v>3.4897998893443612E-3</c:v>
                </c:pt>
                <c:pt idx="889">
                  <c:v>3.5786871244990262E-3</c:v>
                </c:pt>
                <c:pt idx="890">
                  <c:v>3.6369324812950778E-3</c:v>
                </c:pt>
                <c:pt idx="891">
                  <c:v>3.6548159637852773E-3</c:v>
                </c:pt>
                <c:pt idx="892">
                  <c:v>3.6590051434132634E-3</c:v>
                </c:pt>
                <c:pt idx="893">
                  <c:v>3.6447579757620426E-3</c:v>
                </c:pt>
                <c:pt idx="894">
                  <c:v>3.6020474603794695E-3</c:v>
                </c:pt>
                <c:pt idx="895">
                  <c:v>3.5160195631763836E-3</c:v>
                </c:pt>
                <c:pt idx="896">
                  <c:v>3.475216062631117E-3</c:v>
                </c:pt>
                <c:pt idx="897">
                  <c:v>3.5027147386656092E-3</c:v>
                </c:pt>
                <c:pt idx="898">
                  <c:v>3.5090615493870081E-3</c:v>
                </c:pt>
                <c:pt idx="899">
                  <c:v>3.4928192856529291E-3</c:v>
                </c:pt>
                <c:pt idx="900">
                  <c:v>3.4488668913541564E-3</c:v>
                </c:pt>
                <c:pt idx="901">
                  <c:v>3.3828823023504067E-3</c:v>
                </c:pt>
                <c:pt idx="902">
                  <c:v>3.3180530597992433E-3</c:v>
                </c:pt>
                <c:pt idx="903">
                  <c:v>3.2652426120538848E-3</c:v>
                </c:pt>
                <c:pt idx="904">
                  <c:v>3.2048915139796081E-3</c:v>
                </c:pt>
                <c:pt idx="905">
                  <c:v>3.1305949107069994E-3</c:v>
                </c:pt>
                <c:pt idx="906">
                  <c:v>3.0348485524405895E-3</c:v>
                </c:pt>
                <c:pt idx="907">
                  <c:v>2.9192964046077224E-3</c:v>
                </c:pt>
                <c:pt idx="908">
                  <c:v>2.8688652193550016E-3</c:v>
                </c:pt>
                <c:pt idx="909">
                  <c:v>2.7898937333536533E-3</c:v>
                </c:pt>
                <c:pt idx="910">
                  <c:v>2.7010561670416807E-3</c:v>
                </c:pt>
                <c:pt idx="911">
                  <c:v>2.6078207216731495E-3</c:v>
                </c:pt>
                <c:pt idx="912">
                  <c:v>2.5043793719546252E-3</c:v>
                </c:pt>
                <c:pt idx="913">
                  <c:v>2.3836166544669996E-3</c:v>
                </c:pt>
                <c:pt idx="914">
                  <c:v>2.319399235578651E-3</c:v>
                </c:pt>
                <c:pt idx="915">
                  <c:v>2.2202652251209834E-3</c:v>
                </c:pt>
                <c:pt idx="916">
                  <c:v>2.0810733301973847E-3</c:v>
                </c:pt>
                <c:pt idx="917">
                  <c:v>1.9043018917657823E-3</c:v>
                </c:pt>
                <c:pt idx="918">
                  <c:v>1.8560055960991466E-3</c:v>
                </c:pt>
                <c:pt idx="919">
                  <c:v>1.8570248929830903E-3</c:v>
                </c:pt>
                <c:pt idx="920">
                  <c:v>1.8514246137502348E-3</c:v>
                </c:pt>
                <c:pt idx="921">
                  <c:v>1.84155991713589E-3</c:v>
                </c:pt>
                <c:pt idx="922">
                  <c:v>1.8358659017914073E-3</c:v>
                </c:pt>
                <c:pt idx="923">
                  <c:v>1.9029794732350581E-3</c:v>
                </c:pt>
                <c:pt idx="924">
                  <c:v>1.9535093049566385E-3</c:v>
                </c:pt>
                <c:pt idx="925">
                  <c:v>1.9895426310531325E-3</c:v>
                </c:pt>
                <c:pt idx="926">
                  <c:v>2.0103033399440804E-3</c:v>
                </c:pt>
                <c:pt idx="927">
                  <c:v>2.0407362755840682E-3</c:v>
                </c:pt>
                <c:pt idx="928">
                  <c:v>2.0847724453439535E-3</c:v>
                </c:pt>
                <c:pt idx="929">
                  <c:v>2.1286378277865425E-3</c:v>
                </c:pt>
                <c:pt idx="930">
                  <c:v>2.1557127762984033E-3</c:v>
                </c:pt>
                <c:pt idx="931">
                  <c:v>2.2256874628903993E-3</c:v>
                </c:pt>
                <c:pt idx="932">
                  <c:v>2.282221692966394E-3</c:v>
                </c:pt>
                <c:pt idx="933">
                  <c:v>2.3203654886693051E-3</c:v>
                </c:pt>
                <c:pt idx="934">
                  <c:v>2.3533599153298308E-3</c:v>
                </c:pt>
                <c:pt idx="935">
                  <c:v>2.4542864242137448E-3</c:v>
                </c:pt>
                <c:pt idx="936">
                  <c:v>2.5847706608947323E-3</c:v>
                </c:pt>
                <c:pt idx="937">
                  <c:v>2.7197563866167567E-3</c:v>
                </c:pt>
                <c:pt idx="938">
                  <c:v>3.0044233766956157E-3</c:v>
                </c:pt>
                <c:pt idx="939">
                  <c:v>3.3525266473099077E-3</c:v>
                </c:pt>
                <c:pt idx="940">
                  <c:v>3.6680752624845018E-3</c:v>
                </c:pt>
                <c:pt idx="941">
                  <c:v>3.9452871305663854E-3</c:v>
                </c:pt>
                <c:pt idx="942">
                  <c:v>4.1566369531855054E-3</c:v>
                </c:pt>
                <c:pt idx="943">
                  <c:v>4.3498115383296806E-3</c:v>
                </c:pt>
                <c:pt idx="944">
                  <c:v>4.5486493918420216E-3</c:v>
                </c:pt>
                <c:pt idx="945">
                  <c:v>4.7270289600785742E-3</c:v>
                </c:pt>
                <c:pt idx="946">
                  <c:v>4.8573366179949281E-3</c:v>
                </c:pt>
                <c:pt idx="947">
                  <c:v>4.9485745017327698E-3</c:v>
                </c:pt>
                <c:pt idx="948">
                  <c:v>4.9995740766183225E-3</c:v>
                </c:pt>
                <c:pt idx="949">
                  <c:v>5.0398008660973359E-3</c:v>
                </c:pt>
                <c:pt idx="950">
                  <c:v>5.0964053665255972E-3</c:v>
                </c:pt>
                <c:pt idx="951">
                  <c:v>5.116617813295663E-3</c:v>
                </c:pt>
                <c:pt idx="952">
                  <c:v>5.0977671754470046E-3</c:v>
                </c:pt>
                <c:pt idx="953">
                  <c:v>5.1219224433136376E-3</c:v>
                </c:pt>
                <c:pt idx="954">
                  <c:v>5.142609616295187E-3</c:v>
                </c:pt>
                <c:pt idx="955">
                  <c:v>5.1468378119630806E-3</c:v>
                </c:pt>
                <c:pt idx="956">
                  <c:v>5.113528900090366E-3</c:v>
                </c:pt>
                <c:pt idx="957">
                  <c:v>5.1972020921709286E-3</c:v>
                </c:pt>
                <c:pt idx="958">
                  <c:v>5.2639412414548364E-3</c:v>
                </c:pt>
                <c:pt idx="959">
                  <c:v>5.2806263093509598E-3</c:v>
                </c:pt>
                <c:pt idx="960">
                  <c:v>5.2413512468978563E-3</c:v>
                </c:pt>
                <c:pt idx="961">
                  <c:v>5.2469760509969675E-3</c:v>
                </c:pt>
                <c:pt idx="962">
                  <c:v>5.2464650455580041E-3</c:v>
                </c:pt>
                <c:pt idx="963">
                  <c:v>5.1732211722902467E-3</c:v>
                </c:pt>
                <c:pt idx="964">
                  <c:v>5.0376056506638818E-3</c:v>
                </c:pt>
                <c:pt idx="965">
                  <c:v>4.9336963772296984E-3</c:v>
                </c:pt>
                <c:pt idx="966">
                  <c:v>4.8113302920762199E-3</c:v>
                </c:pt>
                <c:pt idx="967">
                  <c:v>4.687973733856059E-3</c:v>
                </c:pt>
                <c:pt idx="968">
                  <c:v>4.7034109846622362E-3</c:v>
                </c:pt>
                <c:pt idx="969">
                  <c:v>4.7547527193087065E-3</c:v>
                </c:pt>
                <c:pt idx="970">
                  <c:v>4.8021464166854702E-3</c:v>
                </c:pt>
                <c:pt idx="971">
                  <c:v>4.8370379798606646E-3</c:v>
                </c:pt>
                <c:pt idx="972">
                  <c:v>4.82694042812649E-3</c:v>
                </c:pt>
                <c:pt idx="973">
                  <c:v>4.8080582416072789E-3</c:v>
                </c:pt>
                <c:pt idx="974">
                  <c:v>4.8506185135530448E-3</c:v>
                </c:pt>
                <c:pt idx="975">
                  <c:v>4.8754484572865187E-3</c:v>
                </c:pt>
                <c:pt idx="976">
                  <c:v>4.8541079842448218E-3</c:v>
                </c:pt>
                <c:pt idx="977">
                  <c:v>4.891780332019151E-3</c:v>
                </c:pt>
                <c:pt idx="978">
                  <c:v>4.8863069758205554E-3</c:v>
                </c:pt>
                <c:pt idx="979">
                  <c:v>4.8319974883145878E-3</c:v>
                </c:pt>
                <c:pt idx="980">
                  <c:v>4.810424331332306E-3</c:v>
                </c:pt>
                <c:pt idx="981">
                  <c:v>4.7697041990966615E-3</c:v>
                </c:pt>
                <c:pt idx="982">
                  <c:v>4.6818645949488263E-3</c:v>
                </c:pt>
                <c:pt idx="983">
                  <c:v>4.5818434252808109E-3</c:v>
                </c:pt>
                <c:pt idx="984">
                  <c:v>4.4762188351918277E-3</c:v>
                </c:pt>
                <c:pt idx="985">
                  <c:v>4.3603456132700943E-3</c:v>
                </c:pt>
                <c:pt idx="986">
                  <c:v>4.1947843519931274E-3</c:v>
                </c:pt>
                <c:pt idx="987">
                  <c:v>4.1882968832673449E-3</c:v>
                </c:pt>
                <c:pt idx="988">
                  <c:v>4.1625290095474391E-3</c:v>
                </c:pt>
                <c:pt idx="989">
                  <c:v>4.0957511362416229E-3</c:v>
                </c:pt>
                <c:pt idx="990">
                  <c:v>4.040328943811144E-3</c:v>
                </c:pt>
                <c:pt idx="991">
                  <c:v>3.9990111551471644E-3</c:v>
                </c:pt>
                <c:pt idx="992">
                  <c:v>3.9714459817303425E-3</c:v>
                </c:pt>
                <c:pt idx="993">
                  <c:v>3.9119865962585704E-3</c:v>
                </c:pt>
                <c:pt idx="994">
                  <c:v>3.835182696775036E-3</c:v>
                </c:pt>
                <c:pt idx="995">
                  <c:v>3.7333598342534978E-3</c:v>
                </c:pt>
                <c:pt idx="996">
                  <c:v>3.5971731775316686E-3</c:v>
                </c:pt>
                <c:pt idx="997">
                  <c:v>3.4694704415451395E-3</c:v>
                </c:pt>
                <c:pt idx="998">
                  <c:v>3.4171000068532408E-3</c:v>
                </c:pt>
                <c:pt idx="999">
                  <c:v>3.3303668432414341E-3</c:v>
                </c:pt>
                <c:pt idx="1000">
                  <c:v>3.2367044541243405E-3</c:v>
                </c:pt>
                <c:pt idx="1001">
                  <c:v>3.1482910856112933E-3</c:v>
                </c:pt>
                <c:pt idx="1002">
                  <c:v>3.0915501460040788E-3</c:v>
                </c:pt>
                <c:pt idx="1003">
                  <c:v>3.0431059470423585E-3</c:v>
                </c:pt>
                <c:pt idx="1004">
                  <c:v>3.053637962465678E-3</c:v>
                </c:pt>
                <c:pt idx="1005">
                  <c:v>3.0357556718547773E-3</c:v>
                </c:pt>
                <c:pt idx="1006">
                  <c:v>3.0310445347358442E-3</c:v>
                </c:pt>
                <c:pt idx="1007">
                  <c:v>3.1490416008383058E-3</c:v>
                </c:pt>
                <c:pt idx="1008">
                  <c:v>3.2839011593408006E-3</c:v>
                </c:pt>
                <c:pt idx="1009">
                  <c:v>3.3756566835557119E-3</c:v>
                </c:pt>
                <c:pt idx="1010">
                  <c:v>3.4818275317097117E-3</c:v>
                </c:pt>
                <c:pt idx="1011">
                  <c:v>3.6095741809344371E-3</c:v>
                </c:pt>
                <c:pt idx="1012">
                  <c:v>3.7220309975925072E-3</c:v>
                </c:pt>
                <c:pt idx="1013">
                  <c:v>3.8056431106049827E-3</c:v>
                </c:pt>
                <c:pt idx="1014">
                  <c:v>3.8656555601612494E-3</c:v>
                </c:pt>
                <c:pt idx="1015">
                  <c:v>3.910307799647632E-3</c:v>
                </c:pt>
                <c:pt idx="1016">
                  <c:v>3.9302769209212151E-3</c:v>
                </c:pt>
                <c:pt idx="1017">
                  <c:v>3.9448712657997502E-3</c:v>
                </c:pt>
                <c:pt idx="1018">
                  <c:v>3.9480104316558353E-3</c:v>
                </c:pt>
                <c:pt idx="1019">
                  <c:v>3.9415037341155217E-3</c:v>
                </c:pt>
                <c:pt idx="1020">
                  <c:v>3.9787042296484856E-3</c:v>
                </c:pt>
                <c:pt idx="1021">
                  <c:v>3.9820188170019725E-3</c:v>
                </c:pt>
                <c:pt idx="1022">
                  <c:v>3.9494830750774817E-3</c:v>
                </c:pt>
                <c:pt idx="1023">
                  <c:v>3.8869183615978195E-3</c:v>
                </c:pt>
                <c:pt idx="1024">
                  <c:v>3.8115067284181592E-3</c:v>
                </c:pt>
                <c:pt idx="1025">
                  <c:v>3.7149015654460555E-3</c:v>
                </c:pt>
                <c:pt idx="1026">
                  <c:v>3.5998298815044742E-3</c:v>
                </c:pt>
                <c:pt idx="1027">
                  <c:v>3.4394540519792384E-3</c:v>
                </c:pt>
                <c:pt idx="1028">
                  <c:v>3.3167329092007778E-3</c:v>
                </c:pt>
                <c:pt idx="1029">
                  <c:v>3.1595231665078514E-3</c:v>
                </c:pt>
                <c:pt idx="1030">
                  <c:v>2.9663503558549271E-3</c:v>
                </c:pt>
                <c:pt idx="1031">
                  <c:v>2.7730791980018535E-3</c:v>
                </c:pt>
                <c:pt idx="1032">
                  <c:v>2.6548059520252465E-3</c:v>
                </c:pt>
                <c:pt idx="1033">
                  <c:v>2.5672492430553174E-3</c:v>
                </c:pt>
                <c:pt idx="1034">
                  <c:v>2.4440170238901426E-3</c:v>
                </c:pt>
                <c:pt idx="1035">
                  <c:v>2.305724605089157E-3</c:v>
                </c:pt>
                <c:pt idx="1036">
                  <c:v>2.2032807785388455E-3</c:v>
                </c:pt>
                <c:pt idx="1037">
                  <c:v>2.2411485167711455E-3</c:v>
                </c:pt>
                <c:pt idx="1038">
                  <c:v>2.2990076948156382E-3</c:v>
                </c:pt>
                <c:pt idx="1039">
                  <c:v>2.3346575734067196E-3</c:v>
                </c:pt>
                <c:pt idx="1040">
                  <c:v>2.4054634640146423E-3</c:v>
                </c:pt>
                <c:pt idx="1041">
                  <c:v>2.5503978330125867E-3</c:v>
                </c:pt>
                <c:pt idx="1042">
                  <c:v>2.6853939480110246E-3</c:v>
                </c:pt>
                <c:pt idx="1043">
                  <c:v>2.7882580683559798E-3</c:v>
                </c:pt>
                <c:pt idx="1044">
                  <c:v>2.9379914773897749E-3</c:v>
                </c:pt>
                <c:pt idx="1045">
                  <c:v>3.052545202707349E-3</c:v>
                </c:pt>
                <c:pt idx="1046">
                  <c:v>3.1682475091780013E-3</c:v>
                </c:pt>
                <c:pt idx="1047">
                  <c:v>3.2727127671267147E-3</c:v>
                </c:pt>
                <c:pt idx="1048">
                  <c:v>3.3584874113404832E-3</c:v>
                </c:pt>
                <c:pt idx="1049">
                  <c:v>3.4331192030104258E-3</c:v>
                </c:pt>
                <c:pt idx="1050">
                  <c:v>3.5108995438122084E-3</c:v>
                </c:pt>
                <c:pt idx="1051">
                  <c:v>3.5682771721796953E-3</c:v>
                </c:pt>
                <c:pt idx="1052">
                  <c:v>3.5996994838988889E-3</c:v>
                </c:pt>
                <c:pt idx="1053">
                  <c:v>3.7304237507219985E-3</c:v>
                </c:pt>
                <c:pt idx="1054">
                  <c:v>3.8376130719448968E-3</c:v>
                </c:pt>
                <c:pt idx="1055">
                  <c:v>3.9305613744648948E-3</c:v>
                </c:pt>
                <c:pt idx="1056">
                  <c:v>4.0071344029239848E-3</c:v>
                </c:pt>
                <c:pt idx="1057">
                  <c:v>4.0563614131542787E-3</c:v>
                </c:pt>
                <c:pt idx="1058">
                  <c:v>4.0676579502908405E-3</c:v>
                </c:pt>
                <c:pt idx="1059">
                  <c:v>4.0500597277879913E-3</c:v>
                </c:pt>
                <c:pt idx="1060">
                  <c:v>3.9951030876722313E-3</c:v>
                </c:pt>
                <c:pt idx="1061">
                  <c:v>3.9144171304737246E-3</c:v>
                </c:pt>
                <c:pt idx="1062">
                  <c:v>3.8355496382854511E-3</c:v>
                </c:pt>
                <c:pt idx="1063">
                  <c:v>3.7435416379659079E-3</c:v>
                </c:pt>
                <c:pt idx="1064">
                  <c:v>3.6166663351906718E-3</c:v>
                </c:pt>
                <c:pt idx="1065">
                  <c:v>3.4646112399159051E-3</c:v>
                </c:pt>
                <c:pt idx="1066">
                  <c:v>3.2603670494643143E-3</c:v>
                </c:pt>
                <c:pt idx="1067">
                  <c:v>3.1627686597919765E-3</c:v>
                </c:pt>
                <c:pt idx="1068">
                  <c:v>3.0484356529853467E-3</c:v>
                </c:pt>
                <c:pt idx="1069">
                  <c:v>2.9087820547836567E-3</c:v>
                </c:pt>
                <c:pt idx="1070">
                  <c:v>2.7877295150436428E-3</c:v>
                </c:pt>
                <c:pt idx="1071">
                  <c:v>2.734416500788922E-3</c:v>
                </c:pt>
                <c:pt idx="1072">
                  <c:v>2.6665113703345784E-3</c:v>
                </c:pt>
                <c:pt idx="1073">
                  <c:v>2.5774127089595168E-3</c:v>
                </c:pt>
                <c:pt idx="1074">
                  <c:v>2.5560510786435805E-3</c:v>
                </c:pt>
                <c:pt idx="1075">
                  <c:v>2.5118395240894E-3</c:v>
                </c:pt>
                <c:pt idx="1076">
                  <c:v>2.477364448307714E-3</c:v>
                </c:pt>
                <c:pt idx="1077">
                  <c:v>2.4408855356926468E-3</c:v>
                </c:pt>
                <c:pt idx="1078">
                  <c:v>2.3881762547502032E-3</c:v>
                </c:pt>
                <c:pt idx="1079">
                  <c:v>2.3630928100460812E-3</c:v>
                </c:pt>
                <c:pt idx="1080">
                  <c:v>2.320377236021031E-3</c:v>
                </c:pt>
                <c:pt idx="1081">
                  <c:v>2.2611333197469089E-3</c:v>
                </c:pt>
                <c:pt idx="1082">
                  <c:v>2.1660108644509114E-3</c:v>
                </c:pt>
                <c:pt idx="1083">
                  <c:v>2.2036079646350309E-3</c:v>
                </c:pt>
                <c:pt idx="1084">
                  <c:v>2.236009274968519E-3</c:v>
                </c:pt>
                <c:pt idx="1085">
                  <c:v>2.2605207225166986E-3</c:v>
                </c:pt>
                <c:pt idx="1086">
                  <c:v>2.2768437788909055E-3</c:v>
                </c:pt>
                <c:pt idx="1087">
                  <c:v>2.2819226090558605E-3</c:v>
                </c:pt>
                <c:pt idx="1088">
                  <c:v>2.2680973262748242E-3</c:v>
                </c:pt>
                <c:pt idx="1089">
                  <c:v>2.2451320094980126E-3</c:v>
                </c:pt>
                <c:pt idx="1090">
                  <c:v>2.2015193934900846E-3</c:v>
                </c:pt>
                <c:pt idx="1091">
                  <c:v>2.1520197509281727E-3</c:v>
                </c:pt>
                <c:pt idx="1092">
                  <c:v>2.1253424727963243E-3</c:v>
                </c:pt>
                <c:pt idx="1093">
                  <c:v>2.094486369993858E-3</c:v>
                </c:pt>
                <c:pt idx="1094">
                  <c:v>2.0700854963041811E-3</c:v>
                </c:pt>
                <c:pt idx="1095">
                  <c:v>2.0493901476618171E-3</c:v>
                </c:pt>
                <c:pt idx="1096">
                  <c:v>2.0481981231253426E-3</c:v>
                </c:pt>
                <c:pt idx="1097">
                  <c:v>2.0729879105306245E-3</c:v>
                </c:pt>
                <c:pt idx="1098">
                  <c:v>2.0787777789451336E-3</c:v>
                </c:pt>
                <c:pt idx="1099">
                  <c:v>2.0848516682986469E-3</c:v>
                </c:pt>
                <c:pt idx="1100">
                  <c:v>2.0908427623347833E-3</c:v>
                </c:pt>
                <c:pt idx="1101">
                  <c:v>2.1083772992169523E-3</c:v>
                </c:pt>
                <c:pt idx="1102">
                  <c:v>2.1704024366950366E-3</c:v>
                </c:pt>
                <c:pt idx="1103">
                  <c:v>2.2125091126491982E-3</c:v>
                </c:pt>
                <c:pt idx="1104">
                  <c:v>2.2569137034836092E-3</c:v>
                </c:pt>
                <c:pt idx="1105">
                  <c:v>2.3102604740105805E-3</c:v>
                </c:pt>
                <c:pt idx="1106">
                  <c:v>2.3394415746299702E-3</c:v>
                </c:pt>
                <c:pt idx="1107">
                  <c:v>2.3503459242631471E-3</c:v>
                </c:pt>
                <c:pt idx="1108">
                  <c:v>2.364987690713491E-3</c:v>
                </c:pt>
                <c:pt idx="1109">
                  <c:v>2.4088860216721045E-3</c:v>
                </c:pt>
                <c:pt idx="1110">
                  <c:v>2.4567599149022228E-3</c:v>
                </c:pt>
                <c:pt idx="1111">
                  <c:v>2.520121144957992E-3</c:v>
                </c:pt>
                <c:pt idx="1112">
                  <c:v>2.597956566105751E-3</c:v>
                </c:pt>
                <c:pt idx="1113">
                  <c:v>2.7649485339438602E-3</c:v>
                </c:pt>
                <c:pt idx="1114">
                  <c:v>2.9121841010868559E-3</c:v>
                </c:pt>
                <c:pt idx="1115">
                  <c:v>3.0540080023074281E-3</c:v>
                </c:pt>
                <c:pt idx="1116">
                  <c:v>3.161090044114787E-3</c:v>
                </c:pt>
                <c:pt idx="1117">
                  <c:v>3.2324400910428747E-3</c:v>
                </c:pt>
                <c:pt idx="1118">
                  <c:v>3.319057047214316E-3</c:v>
                </c:pt>
                <c:pt idx="1119">
                  <c:v>3.3856145083209443E-3</c:v>
                </c:pt>
                <c:pt idx="1120">
                  <c:v>3.43147743983161E-3</c:v>
                </c:pt>
                <c:pt idx="1121">
                  <c:v>3.492300888048111E-3</c:v>
                </c:pt>
                <c:pt idx="1122">
                  <c:v>3.5556652284594648E-3</c:v>
                </c:pt>
                <c:pt idx="1123">
                  <c:v>3.6185313937069459E-3</c:v>
                </c:pt>
                <c:pt idx="1124">
                  <c:v>3.71972093049404E-3</c:v>
                </c:pt>
                <c:pt idx="1125">
                  <c:v>3.7870086864410907E-3</c:v>
                </c:pt>
                <c:pt idx="1126">
                  <c:v>3.8936307973871948E-3</c:v>
                </c:pt>
                <c:pt idx="1127">
                  <c:v>3.9882116315379671E-3</c:v>
                </c:pt>
                <c:pt idx="1128">
                  <c:v>4.0445141241181913E-3</c:v>
                </c:pt>
                <c:pt idx="1129">
                  <c:v>4.0826313167208021E-3</c:v>
                </c:pt>
                <c:pt idx="1130">
                  <c:v>4.1004326836514777E-3</c:v>
                </c:pt>
                <c:pt idx="1131">
                  <c:v>4.0836432048610757E-3</c:v>
                </c:pt>
                <c:pt idx="1132">
                  <c:v>4.0887783750843485E-3</c:v>
                </c:pt>
                <c:pt idx="1133">
                  <c:v>4.1258399990290514E-3</c:v>
                </c:pt>
                <c:pt idx="1134">
                  <c:v>4.1465727327921389E-3</c:v>
                </c:pt>
                <c:pt idx="1135">
                  <c:v>4.2077854170923957E-3</c:v>
                </c:pt>
                <c:pt idx="1136">
                  <c:v>4.2943058610775157E-3</c:v>
                </c:pt>
                <c:pt idx="1137">
                  <c:v>4.7463630891208175E-3</c:v>
                </c:pt>
                <c:pt idx="1138">
                  <c:v>5.0928091465248567E-3</c:v>
                </c:pt>
                <c:pt idx="1139">
                  <c:v>5.3396916007730456E-3</c:v>
                </c:pt>
                <c:pt idx="1140">
                  <c:v>5.62914463542326E-3</c:v>
                </c:pt>
                <c:pt idx="1141">
                  <c:v>5.9521043761500379E-3</c:v>
                </c:pt>
                <c:pt idx="1142">
                  <c:v>6.2063215004409117E-3</c:v>
                </c:pt>
                <c:pt idx="1143">
                  <c:v>6.5418192574528888E-3</c:v>
                </c:pt>
                <c:pt idx="1144">
                  <c:v>6.7962138186536541E-3</c:v>
                </c:pt>
                <c:pt idx="1145">
                  <c:v>6.9952889812300752E-3</c:v>
                </c:pt>
                <c:pt idx="1146">
                  <c:v>7.1358820972946381E-3</c:v>
                </c:pt>
                <c:pt idx="1147">
                  <c:v>7.2072846024407288E-3</c:v>
                </c:pt>
                <c:pt idx="1148">
                  <c:v>7.2663924322113422E-3</c:v>
                </c:pt>
                <c:pt idx="1149">
                  <c:v>7.3212036879569146E-3</c:v>
                </c:pt>
                <c:pt idx="1150">
                  <c:v>7.3287964425266337E-3</c:v>
                </c:pt>
                <c:pt idx="1151">
                  <c:v>7.3166009038293216E-3</c:v>
                </c:pt>
                <c:pt idx="1152">
                  <c:v>7.2776421415063934E-3</c:v>
                </c:pt>
                <c:pt idx="1153">
                  <c:v>7.2152094265054197E-3</c:v>
                </c:pt>
                <c:pt idx="1154">
                  <c:v>7.1515551010909355E-3</c:v>
                </c:pt>
                <c:pt idx="1155">
                  <c:v>7.1081592321874682E-3</c:v>
                </c:pt>
                <c:pt idx="1156">
                  <c:v>7.0725467384939577E-3</c:v>
                </c:pt>
                <c:pt idx="1157">
                  <c:v>7.1144650409725799E-3</c:v>
                </c:pt>
                <c:pt idx="1158">
                  <c:v>7.1405498751487819E-3</c:v>
                </c:pt>
                <c:pt idx="1159">
                  <c:v>7.0888611344640017E-3</c:v>
                </c:pt>
                <c:pt idx="1160">
                  <c:v>6.9789801398993023E-3</c:v>
                </c:pt>
                <c:pt idx="1161">
                  <c:v>6.9358115566085345E-3</c:v>
                </c:pt>
                <c:pt idx="1162">
                  <c:v>6.7858310647689471E-3</c:v>
                </c:pt>
                <c:pt idx="1163">
                  <c:v>6.6198925889742154E-3</c:v>
                </c:pt>
                <c:pt idx="1164">
                  <c:v>6.3878006502010943E-3</c:v>
                </c:pt>
                <c:pt idx="1165">
                  <c:v>6.1240944150685863E-3</c:v>
                </c:pt>
                <c:pt idx="1166">
                  <c:v>5.8406038228923252E-3</c:v>
                </c:pt>
                <c:pt idx="1167">
                  <c:v>5.8479101647735936E-3</c:v>
                </c:pt>
                <c:pt idx="1168">
                  <c:v>5.8076844839147941E-3</c:v>
                </c:pt>
                <c:pt idx="1169">
                  <c:v>5.7196642584727547E-3</c:v>
                </c:pt>
                <c:pt idx="1170">
                  <c:v>5.7428993092681268E-3</c:v>
                </c:pt>
                <c:pt idx="1171">
                  <c:v>5.7942461903835547E-3</c:v>
                </c:pt>
                <c:pt idx="1172">
                  <c:v>5.8094106773067949E-3</c:v>
                </c:pt>
                <c:pt idx="1173">
                  <c:v>5.8880138392263795E-3</c:v>
                </c:pt>
                <c:pt idx="1174">
                  <c:v>5.9215618103415166E-3</c:v>
                </c:pt>
                <c:pt idx="1175">
                  <c:v>5.9038144226675107E-3</c:v>
                </c:pt>
                <c:pt idx="1176">
                  <c:v>5.8844625812908939E-3</c:v>
                </c:pt>
                <c:pt idx="1177">
                  <c:v>5.8089314856168105E-3</c:v>
                </c:pt>
                <c:pt idx="1178">
                  <c:v>5.6960243736474403E-3</c:v>
                </c:pt>
                <c:pt idx="1179">
                  <c:v>5.6705753877820831E-3</c:v>
                </c:pt>
                <c:pt idx="1180">
                  <c:v>5.6819932957234455E-3</c:v>
                </c:pt>
                <c:pt idx="1181">
                  <c:v>5.6214233354084358E-3</c:v>
                </c:pt>
                <c:pt idx="1182">
                  <c:v>5.5186005683987936E-3</c:v>
                </c:pt>
                <c:pt idx="1183">
                  <c:v>5.3691527318496463E-3</c:v>
                </c:pt>
                <c:pt idx="1184">
                  <c:v>5.1655572807994474E-3</c:v>
                </c:pt>
                <c:pt idx="1185">
                  <c:v>5.0359636239919441E-3</c:v>
                </c:pt>
                <c:pt idx="1186">
                  <c:v>4.871510951925815E-3</c:v>
                </c:pt>
                <c:pt idx="1187">
                  <c:v>4.8513063625580076E-3</c:v>
                </c:pt>
                <c:pt idx="1188">
                  <c:v>4.8403467346211588E-3</c:v>
                </c:pt>
                <c:pt idx="1189">
                  <c:v>4.7834989198267397E-3</c:v>
                </c:pt>
                <c:pt idx="1190">
                  <c:v>4.7081686660698403E-3</c:v>
                </c:pt>
                <c:pt idx="1191">
                  <c:v>4.7395498789393588E-3</c:v>
                </c:pt>
                <c:pt idx="1192">
                  <c:v>4.7434764046406343E-3</c:v>
                </c:pt>
                <c:pt idx="1193">
                  <c:v>4.7446903992911993E-3</c:v>
                </c:pt>
                <c:pt idx="1194">
                  <c:v>4.7172975007330554E-3</c:v>
                </c:pt>
                <c:pt idx="1195">
                  <c:v>4.6643829121676295E-3</c:v>
                </c:pt>
                <c:pt idx="1196">
                  <c:v>4.60625917926674E-3</c:v>
                </c:pt>
                <c:pt idx="1197">
                  <c:v>4.5316911954716684E-3</c:v>
                </c:pt>
                <c:pt idx="1198">
                  <c:v>4.4155936386149125E-3</c:v>
                </c:pt>
                <c:pt idx="1199">
                  <c:v>4.2651807902669547E-3</c:v>
                </c:pt>
                <c:pt idx="1200">
                  <c:v>4.1803721169188304E-3</c:v>
                </c:pt>
                <c:pt idx="1201">
                  <c:v>4.0673008015042729E-3</c:v>
                </c:pt>
                <c:pt idx="1202">
                  <c:v>3.9419060380915692E-3</c:v>
                </c:pt>
                <c:pt idx="1203">
                  <c:v>3.904155195774606E-3</c:v>
                </c:pt>
                <c:pt idx="1204">
                  <c:v>3.8501415353148984E-3</c:v>
                </c:pt>
                <c:pt idx="1205">
                  <c:v>3.7487430176807333E-3</c:v>
                </c:pt>
                <c:pt idx="1206">
                  <c:v>3.6845012566853533E-3</c:v>
                </c:pt>
                <c:pt idx="1207">
                  <c:v>3.5717265995505059E-3</c:v>
                </c:pt>
                <c:pt idx="1208">
                  <c:v>3.4189249118220977E-3</c:v>
                </c:pt>
                <c:pt idx="1209">
                  <c:v>3.4808675543165934E-3</c:v>
                </c:pt>
                <c:pt idx="1210">
                  <c:v>3.6516657319515954E-3</c:v>
                </c:pt>
                <c:pt idx="1211">
                  <c:v>3.9730126641485857E-3</c:v>
                </c:pt>
                <c:pt idx="1212">
                  <c:v>4.2354954878202839E-3</c:v>
                </c:pt>
                <c:pt idx="1213">
                  <c:v>4.4515039910260909E-3</c:v>
                </c:pt>
                <c:pt idx="1214">
                  <c:v>4.6310637719474794E-3</c:v>
                </c:pt>
                <c:pt idx="1215">
                  <c:v>4.785711068276825E-3</c:v>
                </c:pt>
                <c:pt idx="1216">
                  <c:v>4.8912402932357124E-3</c:v>
                </c:pt>
                <c:pt idx="1217">
                  <c:v>4.9724127620963867E-3</c:v>
                </c:pt>
                <c:pt idx="1218">
                  <c:v>5.0286340249264651E-3</c:v>
                </c:pt>
                <c:pt idx="1219">
                  <c:v>5.0778840449140156E-3</c:v>
                </c:pt>
                <c:pt idx="1220">
                  <c:v>5.2287684979017415E-3</c:v>
                </c:pt>
                <c:pt idx="1221">
                  <c:v>5.3507697071964143E-3</c:v>
                </c:pt>
                <c:pt idx="1222">
                  <c:v>5.438171655833564E-3</c:v>
                </c:pt>
                <c:pt idx="1223">
                  <c:v>5.52449265499239E-3</c:v>
                </c:pt>
                <c:pt idx="1224">
                  <c:v>5.5560330440988879E-3</c:v>
                </c:pt>
                <c:pt idx="1225">
                  <c:v>5.5490603956648583E-3</c:v>
                </c:pt>
                <c:pt idx="1226">
                  <c:v>5.5387927165259391E-3</c:v>
                </c:pt>
                <c:pt idx="1227">
                  <c:v>5.5180309894710608E-3</c:v>
                </c:pt>
                <c:pt idx="1228">
                  <c:v>5.4491898805135155E-3</c:v>
                </c:pt>
                <c:pt idx="1229">
                  <c:v>5.3354696261882981E-3</c:v>
                </c:pt>
                <c:pt idx="1230">
                  <c:v>5.2021958726945127E-3</c:v>
                </c:pt>
                <c:pt idx="1231">
                  <c:v>5.0258884130199057E-3</c:v>
                </c:pt>
                <c:pt idx="1232">
                  <c:v>4.8203196129681606E-3</c:v>
                </c:pt>
                <c:pt idx="1233">
                  <c:v>4.6624027494988948E-3</c:v>
                </c:pt>
                <c:pt idx="1234">
                  <c:v>4.4799071194002475E-3</c:v>
                </c:pt>
                <c:pt idx="1235">
                  <c:v>4.2531284342799229E-3</c:v>
                </c:pt>
                <c:pt idx="1236">
                  <c:v>4.0121269944506594E-3</c:v>
                </c:pt>
                <c:pt idx="1237">
                  <c:v>3.7162698700641951E-3</c:v>
                </c:pt>
                <c:pt idx="1238">
                  <c:v>3.3691155700017556E-3</c:v>
                </c:pt>
                <c:pt idx="1239">
                  <c:v>3.1830630316682495E-3</c:v>
                </c:pt>
                <c:pt idx="1240">
                  <c:v>3.0143385829546625E-3</c:v>
                </c:pt>
                <c:pt idx="1241">
                  <c:v>2.9954849292546304E-3</c:v>
                </c:pt>
                <c:pt idx="1242">
                  <c:v>2.9539849227794381E-3</c:v>
                </c:pt>
                <c:pt idx="1243">
                  <c:v>2.9159173597604017E-3</c:v>
                </c:pt>
                <c:pt idx="1244">
                  <c:v>2.9183369828043992E-3</c:v>
                </c:pt>
                <c:pt idx="1245">
                  <c:v>2.9012681131614783E-3</c:v>
                </c:pt>
                <c:pt idx="1246">
                  <c:v>2.8393438246284829E-3</c:v>
                </c:pt>
                <c:pt idx="1247">
                  <c:v>2.7523210573180312E-3</c:v>
                </c:pt>
                <c:pt idx="1248">
                  <c:v>2.6499198643513198E-3</c:v>
                </c:pt>
                <c:pt idx="1249">
                  <c:v>2.5561464628939949E-3</c:v>
                </c:pt>
                <c:pt idx="1250">
                  <c:v>2.5874058107353761E-3</c:v>
                </c:pt>
                <c:pt idx="1251">
                  <c:v>2.6285268538252323E-3</c:v>
                </c:pt>
                <c:pt idx="1252">
                  <c:v>2.6582662086806603E-3</c:v>
                </c:pt>
                <c:pt idx="1253">
                  <c:v>2.6977535295016493E-3</c:v>
                </c:pt>
                <c:pt idx="1254">
                  <c:v>2.7221237719724403E-3</c:v>
                </c:pt>
                <c:pt idx="1255">
                  <c:v>2.735442999759898E-3</c:v>
                </c:pt>
                <c:pt idx="1256">
                  <c:v>2.7589148333031391E-3</c:v>
                </c:pt>
                <c:pt idx="1257">
                  <c:v>2.779586250046246E-3</c:v>
                </c:pt>
                <c:pt idx="1258">
                  <c:v>2.7875764702258712E-3</c:v>
                </c:pt>
                <c:pt idx="1259">
                  <c:v>2.7797914797145322E-3</c:v>
                </c:pt>
                <c:pt idx="1260">
                  <c:v>2.7759395052872325E-3</c:v>
                </c:pt>
                <c:pt idx="1261">
                  <c:v>2.7608708830038848E-3</c:v>
                </c:pt>
                <c:pt idx="1262">
                  <c:v>2.7629242269278042E-3</c:v>
                </c:pt>
                <c:pt idx="1263">
                  <c:v>2.7527777288931725E-3</c:v>
                </c:pt>
                <c:pt idx="1264">
                  <c:v>2.7232919356588239E-3</c:v>
                </c:pt>
                <c:pt idx="1265">
                  <c:v>2.6708871132228341E-3</c:v>
                </c:pt>
                <c:pt idx="1266">
                  <c:v>2.6013283268016096E-3</c:v>
                </c:pt>
                <c:pt idx="1267">
                  <c:v>2.5085029575776839E-3</c:v>
                </c:pt>
                <c:pt idx="1268">
                  <c:v>2.4413400350071419E-3</c:v>
                </c:pt>
                <c:pt idx="1269">
                  <c:v>2.4399271388293084E-3</c:v>
                </c:pt>
                <c:pt idx="1270">
                  <c:v>2.4163519877871543E-3</c:v>
                </c:pt>
                <c:pt idx="1271">
                  <c:v>2.6027230285437086E-3</c:v>
                </c:pt>
                <c:pt idx="1272">
                  <c:v>2.7453631235456848E-3</c:v>
                </c:pt>
                <c:pt idx="1273">
                  <c:v>2.9761964478813639E-3</c:v>
                </c:pt>
                <c:pt idx="1274">
                  <c:v>3.2087609227501872E-3</c:v>
                </c:pt>
                <c:pt idx="1275">
                  <c:v>3.4050501466787774E-3</c:v>
                </c:pt>
                <c:pt idx="1276">
                  <c:v>3.5529458582019471E-3</c:v>
                </c:pt>
                <c:pt idx="1277">
                  <c:v>3.6756224215967557E-3</c:v>
                </c:pt>
                <c:pt idx="1278">
                  <c:v>3.8224486904962565E-3</c:v>
                </c:pt>
                <c:pt idx="1279">
                  <c:v>3.9287449663494688E-3</c:v>
                </c:pt>
                <c:pt idx="1280">
                  <c:v>4.0166023388174456E-3</c:v>
                </c:pt>
                <c:pt idx="1281">
                  <c:v>4.116091868482121E-3</c:v>
                </c:pt>
                <c:pt idx="1282">
                  <c:v>4.1891229775657948E-3</c:v>
                </c:pt>
                <c:pt idx="1283">
                  <c:v>4.2383589027012074E-3</c:v>
                </c:pt>
                <c:pt idx="1284">
                  <c:v>4.2726978661529894E-3</c:v>
                </c:pt>
                <c:pt idx="1285">
                  <c:v>4.2792384698854191E-3</c:v>
                </c:pt>
                <c:pt idx="1286">
                  <c:v>4.3900508614308159E-3</c:v>
                </c:pt>
                <c:pt idx="1287">
                  <c:v>4.4596450788008469E-3</c:v>
                </c:pt>
                <c:pt idx="1288">
                  <c:v>4.5075901007857163E-3</c:v>
                </c:pt>
                <c:pt idx="1289">
                  <c:v>4.5237896778417526E-3</c:v>
                </c:pt>
                <c:pt idx="1290">
                  <c:v>4.5222242563444977E-3</c:v>
                </c:pt>
                <c:pt idx="1291">
                  <c:v>4.4836173228083569E-3</c:v>
                </c:pt>
                <c:pt idx="1292">
                  <c:v>4.4380927884549301E-3</c:v>
                </c:pt>
                <c:pt idx="1293">
                  <c:v>4.3935977747469697E-3</c:v>
                </c:pt>
                <c:pt idx="1294">
                  <c:v>4.3116300980949119E-3</c:v>
                </c:pt>
                <c:pt idx="1295">
                  <c:v>4.1916456660073074E-3</c:v>
                </c:pt>
                <c:pt idx="1296">
                  <c:v>4.0290088231600806E-3</c:v>
                </c:pt>
                <c:pt idx="1297">
                  <c:v>3.8811389529307396E-3</c:v>
                </c:pt>
                <c:pt idx="1298">
                  <c:v>3.7342978253300202E-3</c:v>
                </c:pt>
                <c:pt idx="1299">
                  <c:v>3.5818089916208949E-3</c:v>
                </c:pt>
                <c:pt idx="1300">
                  <c:v>3.3709048049554956E-3</c:v>
                </c:pt>
                <c:pt idx="1301">
                  <c:v>3.3455624684557228E-3</c:v>
                </c:pt>
                <c:pt idx="1302">
                  <c:v>3.3249448239977722E-3</c:v>
                </c:pt>
                <c:pt idx="1303">
                  <c:v>3.381320182721333E-3</c:v>
                </c:pt>
                <c:pt idx="1304">
                  <c:v>3.4192487144831343E-3</c:v>
                </c:pt>
                <c:pt idx="1305">
                  <c:v>3.4262362595584893E-3</c:v>
                </c:pt>
                <c:pt idx="1306">
                  <c:v>3.5097353022592293E-3</c:v>
                </c:pt>
                <c:pt idx="1307">
                  <c:v>3.5685443402559192E-3</c:v>
                </c:pt>
                <c:pt idx="1308">
                  <c:v>3.6325130535946322E-3</c:v>
                </c:pt>
                <c:pt idx="1309">
                  <c:v>3.6538365915720302E-3</c:v>
                </c:pt>
                <c:pt idx="1310">
                  <c:v>3.6547346148673061E-3</c:v>
                </c:pt>
                <c:pt idx="1311">
                  <c:v>3.6603547105674358E-3</c:v>
                </c:pt>
                <c:pt idx="1312">
                  <c:v>3.6425974799680141E-3</c:v>
                </c:pt>
                <c:pt idx="1313">
                  <c:v>3.5920980826092868E-3</c:v>
                </c:pt>
                <c:pt idx="1314">
                  <c:v>3.5239378770342412E-3</c:v>
                </c:pt>
                <c:pt idx="1315">
                  <c:v>3.4246868469961218E-3</c:v>
                </c:pt>
                <c:pt idx="1316">
                  <c:v>3.432417362336094E-3</c:v>
                </c:pt>
                <c:pt idx="1317">
                  <c:v>3.456469587423626E-3</c:v>
                </c:pt>
                <c:pt idx="1318">
                  <c:v>3.468040729269214E-3</c:v>
                </c:pt>
                <c:pt idx="1319">
                  <c:v>3.4583793351495437E-3</c:v>
                </c:pt>
                <c:pt idx="1320">
                  <c:v>3.4598425487885154E-3</c:v>
                </c:pt>
                <c:pt idx="1321">
                  <c:v>3.4280535692418736E-3</c:v>
                </c:pt>
                <c:pt idx="1322">
                  <c:v>3.3668103093043933E-3</c:v>
                </c:pt>
                <c:pt idx="1323">
                  <c:v>3.3271746800420323E-3</c:v>
                </c:pt>
                <c:pt idx="1324">
                  <c:v>3.2643263663303633E-3</c:v>
                </c:pt>
                <c:pt idx="1325">
                  <c:v>3.17542170629235E-3</c:v>
                </c:pt>
                <c:pt idx="1326">
                  <c:v>3.0524544782695642E-3</c:v>
                </c:pt>
                <c:pt idx="1327">
                  <c:v>2.9844748839245659E-3</c:v>
                </c:pt>
                <c:pt idx="1328">
                  <c:v>2.883875297300218E-3</c:v>
                </c:pt>
                <c:pt idx="1329">
                  <c:v>2.8401871447699188E-3</c:v>
                </c:pt>
                <c:pt idx="1330">
                  <c:v>2.7704068219487699E-3</c:v>
                </c:pt>
                <c:pt idx="1331">
                  <c:v>2.693754976297682E-3</c:v>
                </c:pt>
                <c:pt idx="1332">
                  <c:v>2.6175748642722663E-3</c:v>
                </c:pt>
                <c:pt idx="1333">
                  <c:v>2.5831735248615061E-3</c:v>
                </c:pt>
                <c:pt idx="1334">
                  <c:v>2.5664753122698288E-3</c:v>
                </c:pt>
                <c:pt idx="1335">
                  <c:v>2.584085020362884E-3</c:v>
                </c:pt>
                <c:pt idx="1336">
                  <c:v>2.742126448178474E-3</c:v>
                </c:pt>
                <c:pt idx="1337">
                  <c:v>2.8736519820947133E-3</c:v>
                </c:pt>
                <c:pt idx="1338">
                  <c:v>3.1488459070783017E-3</c:v>
                </c:pt>
                <c:pt idx="1339">
                  <c:v>3.4109175849879026E-3</c:v>
                </c:pt>
                <c:pt idx="1340">
                  <c:v>3.6221682909696332E-3</c:v>
                </c:pt>
                <c:pt idx="1341">
                  <c:v>3.8051274380240729E-3</c:v>
                </c:pt>
                <c:pt idx="1342">
                  <c:v>3.9412462985058475E-3</c:v>
                </c:pt>
                <c:pt idx="1343">
                  <c:v>4.0548129287057465E-3</c:v>
                </c:pt>
                <c:pt idx="1344">
                  <c:v>4.1317462498653796E-3</c:v>
                </c:pt>
                <c:pt idx="1345">
                  <c:v>4.1797122853697629E-3</c:v>
                </c:pt>
                <c:pt idx="1346">
                  <c:v>4.2070165164952069E-3</c:v>
                </c:pt>
                <c:pt idx="1347">
                  <c:v>4.2386299736827992E-3</c:v>
                </c:pt>
                <c:pt idx="1348">
                  <c:v>4.3346914831407625E-3</c:v>
                </c:pt>
                <c:pt idx="1349">
                  <c:v>4.4899736027413234E-3</c:v>
                </c:pt>
                <c:pt idx="1350">
                  <c:v>4.6327259517955346E-3</c:v>
                </c:pt>
                <c:pt idx="1351">
                  <c:v>4.7305801147241276E-3</c:v>
                </c:pt>
                <c:pt idx="1352">
                  <c:v>4.806267350795812E-3</c:v>
                </c:pt>
                <c:pt idx="1353">
                  <c:v>4.8521241297662934E-3</c:v>
                </c:pt>
                <c:pt idx="1354">
                  <c:v>5.0011690028742171E-3</c:v>
                </c:pt>
                <c:pt idx="1355">
                  <c:v>5.1247078421890538E-3</c:v>
                </c:pt>
                <c:pt idx="1356">
                  <c:v>5.2499754649229001E-3</c:v>
                </c:pt>
                <c:pt idx="1357">
                  <c:v>5.3340105035835656E-3</c:v>
                </c:pt>
                <c:pt idx="1358">
                  <c:v>5.348704068482606E-3</c:v>
                </c:pt>
                <c:pt idx="1359">
                  <c:v>5.3737365150785645E-3</c:v>
                </c:pt>
                <c:pt idx="1360">
                  <c:v>5.3706357540254509E-3</c:v>
                </c:pt>
                <c:pt idx="1361">
                  <c:v>5.3250130996007391E-3</c:v>
                </c:pt>
                <c:pt idx="1362">
                  <c:v>5.2261324198890945E-3</c:v>
                </c:pt>
                <c:pt idx="1363">
                  <c:v>5.106683787400714E-3</c:v>
                </c:pt>
                <c:pt idx="1364">
                  <c:v>4.9610193669753265E-3</c:v>
                </c:pt>
                <c:pt idx="1365">
                  <c:v>1.9204366853538029E-2</c:v>
                </c:pt>
                <c:pt idx="1366">
                  <c:v>2.9085116982083017E-2</c:v>
                </c:pt>
                <c:pt idx="1367">
                  <c:v>3.9158001963202446E-2</c:v>
                </c:pt>
                <c:pt idx="1368">
                  <c:v>4.6607904314092001E-2</c:v>
                </c:pt>
                <c:pt idx="1369">
                  <c:v>5.2565485498007984E-2</c:v>
                </c:pt>
                <c:pt idx="1370">
                  <c:v>5.74903193795233E-2</c:v>
                </c:pt>
                <c:pt idx="1371">
                  <c:v>6.1641888191829419E-2</c:v>
                </c:pt>
                <c:pt idx="1372">
                  <c:v>6.5183112712680708E-2</c:v>
                </c:pt>
                <c:pt idx="1373">
                  <c:v>6.8169798670257742E-2</c:v>
                </c:pt>
                <c:pt idx="1374">
                  <c:v>7.0698378856302757E-2</c:v>
                </c:pt>
                <c:pt idx="1375">
                  <c:v>7.2819518693756816E-2</c:v>
                </c:pt>
                <c:pt idx="1376">
                  <c:v>7.4549556022359437E-2</c:v>
                </c:pt>
                <c:pt idx="1377">
                  <c:v>7.5903444467449482E-2</c:v>
                </c:pt>
                <c:pt idx="1378">
                  <c:v>7.684931698551288E-2</c:v>
                </c:pt>
                <c:pt idx="1379">
                  <c:v>7.7402218880022161E-2</c:v>
                </c:pt>
                <c:pt idx="1380">
                  <c:v>7.7597895829973826E-2</c:v>
                </c:pt>
                <c:pt idx="1381">
                  <c:v>7.7458128442503951E-2</c:v>
                </c:pt>
                <c:pt idx="1382">
                  <c:v>7.6947948077759343E-2</c:v>
                </c:pt>
                <c:pt idx="1383">
                  <c:v>7.606616330960933E-2</c:v>
                </c:pt>
                <c:pt idx="1384">
                  <c:v>7.4694679782736334E-2</c:v>
                </c:pt>
                <c:pt idx="1385">
                  <c:v>7.2880716560441636E-2</c:v>
                </c:pt>
                <c:pt idx="1386">
                  <c:v>7.0561268809743616E-2</c:v>
                </c:pt>
                <c:pt idx="1387">
                  <c:v>6.771299108011597E-2</c:v>
                </c:pt>
                <c:pt idx="1388">
                  <c:v>6.4318846681017394E-2</c:v>
                </c:pt>
                <c:pt idx="1389">
                  <c:v>6.0226881953209771E-2</c:v>
                </c:pt>
                <c:pt idx="1390">
                  <c:v>5.5243557462629524E-2</c:v>
                </c:pt>
                <c:pt idx="1391">
                  <c:v>4.9136883231016053E-2</c:v>
                </c:pt>
                <c:pt idx="1392">
                  <c:v>4.1399816887398001E-2</c:v>
                </c:pt>
                <c:pt idx="1393">
                  <c:v>3.0839046065422419E-2</c:v>
                </c:pt>
                <c:pt idx="1394">
                  <c:v>1.1200445642028066E-2</c:v>
                </c:pt>
                <c:pt idx="1395">
                  <c:v>6.2666268450107315E-3</c:v>
                </c:pt>
                <c:pt idx="1396">
                  <c:v>2.6655237702148775E-3</c:v>
                </c:pt>
                <c:pt idx="1397">
                  <c:v>2.7296075844061973E-3</c:v>
                </c:pt>
                <c:pt idx="1398">
                  <c:v>2.9526220637752878E-3</c:v>
                </c:pt>
                <c:pt idx="1399">
                  <c:v>3.2247533068071703E-3</c:v>
                </c:pt>
                <c:pt idx="1400">
                  <c:v>3.4576924942495866E-3</c:v>
                </c:pt>
                <c:pt idx="1401">
                  <c:v>3.646409818997744E-3</c:v>
                </c:pt>
                <c:pt idx="1402">
                  <c:v>3.8310443361089979E-3</c:v>
                </c:pt>
                <c:pt idx="1403">
                  <c:v>4.002630938703778E-3</c:v>
                </c:pt>
                <c:pt idx="1404">
                  <c:v>4.1990440157696363E-3</c:v>
                </c:pt>
                <c:pt idx="1405">
                  <c:v>4.411850344500816E-3</c:v>
                </c:pt>
                <c:pt idx="1406">
                  <c:v>4.5812600722389893E-3</c:v>
                </c:pt>
                <c:pt idx="1407">
                  <c:v>4.720215112637322E-3</c:v>
                </c:pt>
                <c:pt idx="1408">
                  <c:v>4.8210752841506962E-3</c:v>
                </c:pt>
                <c:pt idx="1409">
                  <c:v>4.8869334738229535E-3</c:v>
                </c:pt>
                <c:pt idx="1410">
                  <c:v>4.9692755339945851E-3</c:v>
                </c:pt>
                <c:pt idx="1411">
                  <c:v>5.0293001774700799E-3</c:v>
                </c:pt>
                <c:pt idx="1412">
                  <c:v>5.046770071993275E-3</c:v>
                </c:pt>
                <c:pt idx="1413">
                  <c:v>5.026734756828989E-3</c:v>
                </c:pt>
                <c:pt idx="1414">
                  <c:v>4.9642059912301251E-3</c:v>
                </c:pt>
                <c:pt idx="1415">
                  <c:v>4.8745910283461182E-3</c:v>
                </c:pt>
                <c:pt idx="1416">
                  <c:v>4.7513812182639866E-3</c:v>
                </c:pt>
                <c:pt idx="1417">
                  <c:v>4.6002469351173999E-3</c:v>
                </c:pt>
                <c:pt idx="1418">
                  <c:v>4.534053769767515E-3</c:v>
                </c:pt>
                <c:pt idx="1419">
                  <c:v>4.4341361937416971E-3</c:v>
                </c:pt>
                <c:pt idx="1420">
                  <c:v>4.2966753719989757E-3</c:v>
                </c:pt>
                <c:pt idx="1421">
                  <c:v>4.1247256119194987E-3</c:v>
                </c:pt>
                <c:pt idx="1422">
                  <c:v>3.9162437293893343E-3</c:v>
                </c:pt>
                <c:pt idx="1423">
                  <c:v>3.742165336728713E-3</c:v>
                </c:pt>
                <c:pt idx="1424">
                  <c:v>3.5181203858903006E-3</c:v>
                </c:pt>
                <c:pt idx="1425">
                  <c:v>3.2286567405842882E-3</c:v>
                </c:pt>
                <c:pt idx="1426">
                  <c:v>2.9499246427213306E-3</c:v>
                </c:pt>
                <c:pt idx="1427">
                  <c:v>2.661438266709506E-3</c:v>
                </c:pt>
                <c:pt idx="1428">
                  <c:v>2.6231391717833779E-3</c:v>
                </c:pt>
                <c:pt idx="1429">
                  <c:v>2.6303349006054052E-3</c:v>
                </c:pt>
                <c:pt idx="1430">
                  <c:v>2.6253959422748783E-3</c:v>
                </c:pt>
                <c:pt idx="1431">
                  <c:v>2.6247490384570813E-3</c:v>
                </c:pt>
                <c:pt idx="1432">
                  <c:v>2.610090410520152E-3</c:v>
                </c:pt>
                <c:pt idx="1433">
                  <c:v>2.6620289433223754E-3</c:v>
                </c:pt>
                <c:pt idx="1434">
                  <c:v>2.7309596065325597E-3</c:v>
                </c:pt>
                <c:pt idx="1435">
                  <c:v>2.8003074352703247E-3</c:v>
                </c:pt>
                <c:pt idx="1436">
                  <c:v>2.8464776956097946E-3</c:v>
                </c:pt>
                <c:pt idx="1437">
                  <c:v>2.8766427471037847E-3</c:v>
                </c:pt>
                <c:pt idx="1438">
                  <c:v>2.9170214554793674E-3</c:v>
                </c:pt>
                <c:pt idx="1439">
                  <c:v>2.9566724703988332E-3</c:v>
                </c:pt>
                <c:pt idx="1440">
                  <c:v>3.0175396543764585E-3</c:v>
                </c:pt>
                <c:pt idx="1441">
                  <c:v>3.0570697466404278E-3</c:v>
                </c:pt>
                <c:pt idx="1442">
                  <c:v>3.0966705728647198E-3</c:v>
                </c:pt>
                <c:pt idx="1443">
                  <c:v>3.1106847099062734E-3</c:v>
                </c:pt>
                <c:pt idx="1444">
                  <c:v>3.1188663889210357E-3</c:v>
                </c:pt>
                <c:pt idx="1445">
                  <c:v>3.1136648588339817E-3</c:v>
                </c:pt>
                <c:pt idx="1446">
                  <c:v>3.0892157459359152E-3</c:v>
                </c:pt>
                <c:pt idx="1447">
                  <c:v>3.1053531182114445E-3</c:v>
                </c:pt>
                <c:pt idx="1448">
                  <c:v>3.2391563898850175E-3</c:v>
                </c:pt>
                <c:pt idx="1449">
                  <c:v>3.388593672559398E-3</c:v>
                </c:pt>
                <c:pt idx="1450">
                  <c:v>3.6010610067726575E-3</c:v>
                </c:pt>
                <c:pt idx="1451">
                  <c:v>3.828568688515411E-3</c:v>
                </c:pt>
                <c:pt idx="1452">
                  <c:v>4.0031398031891794E-3</c:v>
                </c:pt>
                <c:pt idx="1453">
                  <c:v>4.1362536628106808E-3</c:v>
                </c:pt>
                <c:pt idx="1454">
                  <c:v>4.2231581689634095E-3</c:v>
                </c:pt>
                <c:pt idx="1455">
                  <c:v>4.2541728063677136E-3</c:v>
                </c:pt>
                <c:pt idx="1456">
                  <c:v>4.3312003458718168E-3</c:v>
                </c:pt>
                <c:pt idx="1457">
                  <c:v>4.4371311601469586E-3</c:v>
                </c:pt>
                <c:pt idx="1458">
                  <c:v>4.5507114844921528E-3</c:v>
                </c:pt>
                <c:pt idx="1459">
                  <c:v>4.6238251314064966E-3</c:v>
                </c:pt>
                <c:pt idx="1460">
                  <c:v>4.6575008055743418E-3</c:v>
                </c:pt>
                <c:pt idx="1461">
                  <c:v>4.7542523185640463E-3</c:v>
                </c:pt>
                <c:pt idx="1462">
                  <c:v>4.8055083311394544E-3</c:v>
                </c:pt>
                <c:pt idx="1463">
                  <c:v>4.8641067626008783E-3</c:v>
                </c:pt>
                <c:pt idx="1464">
                  <c:v>4.8876168581100925E-3</c:v>
                </c:pt>
                <c:pt idx="1465">
                  <c:v>4.8873335252675098E-3</c:v>
                </c:pt>
                <c:pt idx="1466">
                  <c:v>4.851447803602759E-3</c:v>
                </c:pt>
                <c:pt idx="1467">
                  <c:v>4.8283220376767709E-3</c:v>
                </c:pt>
                <c:pt idx="1468">
                  <c:v>4.7902322520597647E-3</c:v>
                </c:pt>
                <c:pt idx="1469">
                  <c:v>4.7342450181216507E-3</c:v>
                </c:pt>
                <c:pt idx="1470">
                  <c:v>4.6410126836314014E-3</c:v>
                </c:pt>
                <c:pt idx="1471">
                  <c:v>4.5055492252726792E-3</c:v>
                </c:pt>
                <c:pt idx="1472">
                  <c:v>4.3520291658454826E-3</c:v>
                </c:pt>
                <c:pt idx="1473">
                  <c:v>4.1836171790750861E-3</c:v>
                </c:pt>
                <c:pt idx="1474">
                  <c:v>3.9878913644463658E-3</c:v>
                </c:pt>
                <c:pt idx="1475">
                  <c:v>3.726007498023918E-3</c:v>
                </c:pt>
                <c:pt idx="1476">
                  <c:v>3.3904562325037888E-3</c:v>
                </c:pt>
                <c:pt idx="1477">
                  <c:v>3.0915213309557162E-3</c:v>
                </c:pt>
                <c:pt idx="1478">
                  <c:v>2.9257578362803511E-3</c:v>
                </c:pt>
                <c:pt idx="1479">
                  <c:v>2.7793694354538642E-3</c:v>
                </c:pt>
                <c:pt idx="1480">
                  <c:v>2.7204161383277249E-3</c:v>
                </c:pt>
                <c:pt idx="1481">
                  <c:v>2.7972271906098445E-3</c:v>
                </c:pt>
                <c:pt idx="1482">
                  <c:v>2.8706527912008574E-3</c:v>
                </c:pt>
                <c:pt idx="1483">
                  <c:v>2.9175472544731109E-3</c:v>
                </c:pt>
                <c:pt idx="1484">
                  <c:v>2.935037393292783E-3</c:v>
                </c:pt>
                <c:pt idx="1485">
                  <c:v>2.9267251499136902E-3</c:v>
                </c:pt>
                <c:pt idx="1486">
                  <c:v>3.042790024897712E-3</c:v>
                </c:pt>
                <c:pt idx="1487">
                  <c:v>3.165716593847347E-3</c:v>
                </c:pt>
                <c:pt idx="1488">
                  <c:v>3.2454502809737512E-3</c:v>
                </c:pt>
                <c:pt idx="1489">
                  <c:v>3.3207089034841385E-3</c:v>
                </c:pt>
                <c:pt idx="1490">
                  <c:v>3.3734072825986252E-3</c:v>
                </c:pt>
                <c:pt idx="1491">
                  <c:v>3.4768546106538427E-3</c:v>
                </c:pt>
                <c:pt idx="1492">
                  <c:v>3.5470033552608489E-3</c:v>
                </c:pt>
                <c:pt idx="1493">
                  <c:v>3.6229308026816997E-3</c:v>
                </c:pt>
                <c:pt idx="1494">
                  <c:v>3.6593194363773451E-3</c:v>
                </c:pt>
                <c:pt idx="1495">
                  <c:v>3.6761090697063009E-3</c:v>
                </c:pt>
                <c:pt idx="1496">
                  <c:v>3.6758912067593377E-3</c:v>
                </c:pt>
                <c:pt idx="1497">
                  <c:v>3.7046069344487272E-3</c:v>
                </c:pt>
                <c:pt idx="1498">
                  <c:v>3.7386341868477584E-3</c:v>
                </c:pt>
                <c:pt idx="1499">
                  <c:v>3.7596839355164154E-3</c:v>
                </c:pt>
                <c:pt idx="1500">
                  <c:v>3.7544318027144157E-3</c:v>
                </c:pt>
                <c:pt idx="1501">
                  <c:v>3.7165566010573347E-3</c:v>
                </c:pt>
                <c:pt idx="1502">
                  <c:v>3.6465429319176416E-3</c:v>
                </c:pt>
                <c:pt idx="1503">
                  <c:v>3.6430958222034384E-3</c:v>
                </c:pt>
                <c:pt idx="1504">
                  <c:v>3.6091170783577853E-3</c:v>
                </c:pt>
                <c:pt idx="1505">
                  <c:v>3.5685373820335655E-3</c:v>
                </c:pt>
                <c:pt idx="1506">
                  <c:v>3.5247160465255237E-3</c:v>
                </c:pt>
                <c:pt idx="1507">
                  <c:v>3.4422827644901041E-3</c:v>
                </c:pt>
                <c:pt idx="1508">
                  <c:v>3.3648217004559697E-3</c:v>
                </c:pt>
                <c:pt idx="1509">
                  <c:v>3.2487512376942122E-3</c:v>
                </c:pt>
                <c:pt idx="1510">
                  <c:v>3.1146970691903384E-3</c:v>
                </c:pt>
                <c:pt idx="1511">
                  <c:v>3.0646797933776434E-3</c:v>
                </c:pt>
                <c:pt idx="1512">
                  <c:v>3.0130889396510502E-3</c:v>
                </c:pt>
                <c:pt idx="1513">
                  <c:v>2.9372203714013363E-3</c:v>
                </c:pt>
                <c:pt idx="1514">
                  <c:v>2.8248475735520345E-3</c:v>
                </c:pt>
                <c:pt idx="1515">
                  <c:v>2.7882571761388719E-3</c:v>
                </c:pt>
                <c:pt idx="1516">
                  <c:v>2.846920045055192E-3</c:v>
                </c:pt>
                <c:pt idx="1517">
                  <c:v>2.8881869053137511E-3</c:v>
                </c:pt>
                <c:pt idx="1518">
                  <c:v>2.892995028115769E-3</c:v>
                </c:pt>
                <c:pt idx="1519">
                  <c:v>2.8997077008535961E-3</c:v>
                </c:pt>
                <c:pt idx="1520">
                  <c:v>2.9939768202980137E-3</c:v>
                </c:pt>
                <c:pt idx="1521">
                  <c:v>3.0686104113433169E-3</c:v>
                </c:pt>
                <c:pt idx="1522">
                  <c:v>3.1381348504814248E-3</c:v>
                </c:pt>
                <c:pt idx="1523">
                  <c:v>3.2018524315777642E-3</c:v>
                </c:pt>
                <c:pt idx="1524">
                  <c:v>3.2302444690153623E-3</c:v>
                </c:pt>
                <c:pt idx="1525">
                  <c:v>3.2363644263160118E-3</c:v>
                </c:pt>
                <c:pt idx="1526">
                  <c:v>3.2630295016749279E-3</c:v>
                </c:pt>
                <c:pt idx="1527">
                  <c:v>3.2660859939186637E-3</c:v>
                </c:pt>
                <c:pt idx="1528">
                  <c:v>3.2722809919881577E-3</c:v>
                </c:pt>
                <c:pt idx="1529">
                  <c:v>3.2699576932173247E-3</c:v>
                </c:pt>
                <c:pt idx="1530">
                  <c:v>3.2367285752002181E-3</c:v>
                </c:pt>
                <c:pt idx="1531">
                  <c:v>3.1960543206523838E-3</c:v>
                </c:pt>
                <c:pt idx="1532">
                  <c:v>3.1225288269370556E-3</c:v>
                </c:pt>
                <c:pt idx="1533">
                  <c:v>3.0801041295594007E-3</c:v>
                </c:pt>
                <c:pt idx="1534">
                  <c:v>3.0211750799774262E-3</c:v>
                </c:pt>
                <c:pt idx="1535">
                  <c:v>2.9666157297407697E-3</c:v>
                </c:pt>
                <c:pt idx="1536">
                  <c:v>2.9151055443947813E-3</c:v>
                </c:pt>
                <c:pt idx="1537">
                  <c:v>2.8450577887692329E-3</c:v>
                </c:pt>
                <c:pt idx="1538">
                  <c:v>2.8315388130995228E-3</c:v>
                </c:pt>
                <c:pt idx="1539">
                  <c:v>2.7972364346216055E-3</c:v>
                </c:pt>
                <c:pt idx="1540">
                  <c:v>2.7565331402125445E-3</c:v>
                </c:pt>
                <c:pt idx="1541">
                  <c:v>2.7099012136251608E-3</c:v>
                </c:pt>
                <c:pt idx="1542">
                  <c:v>2.6362318284134075E-3</c:v>
                </c:pt>
                <c:pt idx="1543">
                  <c:v>2.5371149209819123E-3</c:v>
                </c:pt>
                <c:pt idx="1544">
                  <c:v>2.3961005288590169E-3</c:v>
                </c:pt>
                <c:pt idx="1545">
                  <c:v>2.3489591345111673E-3</c:v>
                </c:pt>
                <c:pt idx="1546">
                  <c:v>2.281521983689686E-3</c:v>
                </c:pt>
                <c:pt idx="1547">
                  <c:v>2.2011827888777477E-3</c:v>
                </c:pt>
                <c:pt idx="1548">
                  <c:v>2.1661597421802005E-3</c:v>
                </c:pt>
                <c:pt idx="1549">
                  <c:v>2.1814156816678367E-3</c:v>
                </c:pt>
                <c:pt idx="1550">
                  <c:v>2.298924180217799E-3</c:v>
                </c:pt>
                <c:pt idx="1551">
                  <c:v>2.3872816136433629E-3</c:v>
                </c:pt>
                <c:pt idx="1552">
                  <c:v>2.4769966245236572E-3</c:v>
                </c:pt>
                <c:pt idx="1553">
                  <c:v>2.5697225760832475E-3</c:v>
                </c:pt>
                <c:pt idx="1554">
                  <c:v>2.6918153457782465E-3</c:v>
                </c:pt>
                <c:pt idx="1555">
                  <c:v>2.7861542686616618E-3</c:v>
                </c:pt>
                <c:pt idx="1556">
                  <c:v>2.880321360033074E-3</c:v>
                </c:pt>
                <c:pt idx="1557">
                  <c:v>2.9859685951829254E-3</c:v>
                </c:pt>
                <c:pt idx="1558">
                  <c:v>3.0599305025117282E-3</c:v>
                </c:pt>
                <c:pt idx="1559">
                  <c:v>3.1567111578481655E-3</c:v>
                </c:pt>
                <c:pt idx="1560">
                  <c:v>3.2343533961232745E-3</c:v>
                </c:pt>
                <c:pt idx="1561">
                  <c:v>3.31912744125733E-3</c:v>
                </c:pt>
                <c:pt idx="1562">
                  <c:v>3.379056198816067E-3</c:v>
                </c:pt>
                <c:pt idx="1563">
                  <c:v>3.4270731296799067E-3</c:v>
                </c:pt>
                <c:pt idx="1564">
                  <c:v>3.4626621955765012E-3</c:v>
                </c:pt>
                <c:pt idx="1565">
                  <c:v>3.4672430070135673E-3</c:v>
                </c:pt>
                <c:pt idx="1566">
                  <c:v>3.5021000074553091E-3</c:v>
                </c:pt>
                <c:pt idx="1567">
                  <c:v>3.5286098941946257E-3</c:v>
                </c:pt>
                <c:pt idx="1568">
                  <c:v>3.5757191296507955E-3</c:v>
                </c:pt>
                <c:pt idx="1569">
                  <c:v>3.586147883286964E-3</c:v>
                </c:pt>
                <c:pt idx="1570">
                  <c:v>3.6103867459292066E-3</c:v>
                </c:pt>
                <c:pt idx="1571">
                  <c:v>3.6858230741882193E-3</c:v>
                </c:pt>
                <c:pt idx="1572">
                  <c:v>3.7302513436853731E-3</c:v>
                </c:pt>
                <c:pt idx="1573">
                  <c:v>3.7699352356948129E-3</c:v>
                </c:pt>
                <c:pt idx="1574">
                  <c:v>3.7698442495954988E-3</c:v>
                </c:pt>
                <c:pt idx="1575">
                  <c:v>3.7431475086350378E-3</c:v>
                </c:pt>
                <c:pt idx="1576">
                  <c:v>0.67524542046053493</c:v>
                </c:pt>
                <c:pt idx="1577">
                  <c:v>2.2167007608874942</c:v>
                </c:pt>
                <c:pt idx="1578">
                  <c:v>3.1612398355881726</c:v>
                </c:pt>
                <c:pt idx="1579">
                  <c:v>3.9046288917827026</c:v>
                </c:pt>
                <c:pt idx="1580">
                  <c:v>4.625113968936696</c:v>
                </c:pt>
                <c:pt idx="1581">
                  <c:v>5.8177673189479622</c:v>
                </c:pt>
                <c:pt idx="1582">
                  <c:v>7.1884950281004087</c:v>
                </c:pt>
                <c:pt idx="1583">
                  <c:v>8.2598012650153763</c:v>
                </c:pt>
                <c:pt idx="1584">
                  <c:v>9.6578958988045471</c:v>
                </c:pt>
                <c:pt idx="1585">
                  <c:v>10.941111597118789</c:v>
                </c:pt>
                <c:pt idx="1586">
                  <c:v>12.307750449749655</c:v>
                </c:pt>
                <c:pt idx="1587">
                  <c:v>13.63725504910772</c:v>
                </c:pt>
                <c:pt idx="1588">
                  <c:v>14.72874714177914</c:v>
                </c:pt>
                <c:pt idx="1589">
                  <c:v>15.652140211041898</c:v>
                </c:pt>
                <c:pt idx="1590">
                  <c:v>16.790231285352021</c:v>
                </c:pt>
                <c:pt idx="1591">
                  <c:v>17.968631117582596</c:v>
                </c:pt>
                <c:pt idx="1592">
                  <c:v>19.033137582217979</c:v>
                </c:pt>
                <c:pt idx="1593">
                  <c:v>19.927441765197617</c:v>
                </c:pt>
                <c:pt idx="1594">
                  <c:v>20.646871738453139</c:v>
                </c:pt>
                <c:pt idx="1595">
                  <c:v>21.307992977054898</c:v>
                </c:pt>
                <c:pt idx="1596">
                  <c:v>21.856336339879363</c:v>
                </c:pt>
                <c:pt idx="1597">
                  <c:v>22.237662326976185</c:v>
                </c:pt>
                <c:pt idx="1598">
                  <c:v>22.448614510256718</c:v>
                </c:pt>
                <c:pt idx="1599">
                  <c:v>22.498126295442287</c:v>
                </c:pt>
                <c:pt idx="1600">
                  <c:v>22.383019020178715</c:v>
                </c:pt>
                <c:pt idx="1601">
                  <c:v>22.082191464204016</c:v>
                </c:pt>
                <c:pt idx="1602">
                  <c:v>21.852951448769591</c:v>
                </c:pt>
                <c:pt idx="1603">
                  <c:v>21.394354083492725</c:v>
                </c:pt>
                <c:pt idx="1604">
                  <c:v>20.821793543050891</c:v>
                </c:pt>
                <c:pt idx="1605">
                  <c:v>19.985097498440442</c:v>
                </c:pt>
                <c:pt idx="1606">
                  <c:v>19.300445892738406</c:v>
                </c:pt>
                <c:pt idx="1607">
                  <c:v>18.916440814586128</c:v>
                </c:pt>
                <c:pt idx="1608">
                  <c:v>18.355686617294985</c:v>
                </c:pt>
                <c:pt idx="1609">
                  <c:v>17.595981565861898</c:v>
                </c:pt>
                <c:pt idx="1610">
                  <c:v>16.705470233881517</c:v>
                </c:pt>
                <c:pt idx="1611">
                  <c:v>16.083708442631504</c:v>
                </c:pt>
                <c:pt idx="1612">
                  <c:v>16.524210381135461</c:v>
                </c:pt>
                <c:pt idx="1613">
                  <c:v>16.703236166501252</c:v>
                </c:pt>
                <c:pt idx="1614">
                  <c:v>16.982244941896596</c:v>
                </c:pt>
                <c:pt idx="1615">
                  <c:v>17.150905556582099</c:v>
                </c:pt>
                <c:pt idx="1616">
                  <c:v>18.177868228134823</c:v>
                </c:pt>
                <c:pt idx="1617">
                  <c:v>19.721667270712757</c:v>
                </c:pt>
                <c:pt idx="1618">
                  <c:v>20.879343109742194</c:v>
                </c:pt>
                <c:pt idx="1619">
                  <c:v>22.000313498205578</c:v>
                </c:pt>
                <c:pt idx="1620">
                  <c:v>23.052630953247338</c:v>
                </c:pt>
                <c:pt idx="1621">
                  <c:v>25.44861248342918</c:v>
                </c:pt>
                <c:pt idx="1622">
                  <c:v>28.116273955925347</c:v>
                </c:pt>
                <c:pt idx="1623">
                  <c:v>30.651225581049228</c:v>
                </c:pt>
                <c:pt idx="1624">
                  <c:v>32.681831363165962</c:v>
                </c:pt>
                <c:pt idx="1625">
                  <c:v>34.345440236578128</c:v>
                </c:pt>
                <c:pt idx="1626">
                  <c:v>35.652552995318565</c:v>
                </c:pt>
                <c:pt idx="1627">
                  <c:v>36.631073806486754</c:v>
                </c:pt>
                <c:pt idx="1628">
                  <c:v>37.291590271757201</c:v>
                </c:pt>
                <c:pt idx="1629">
                  <c:v>37.649542434953766</c:v>
                </c:pt>
                <c:pt idx="1630">
                  <c:v>37.716654053541049</c:v>
                </c:pt>
                <c:pt idx="1631">
                  <c:v>37.483088702251948</c:v>
                </c:pt>
                <c:pt idx="1632">
                  <c:v>37.252497995669984</c:v>
                </c:pt>
                <c:pt idx="1633">
                  <c:v>36.756509078052851</c:v>
                </c:pt>
                <c:pt idx="1634">
                  <c:v>36.137919323244276</c:v>
                </c:pt>
                <c:pt idx="1635">
                  <c:v>35.278203340360882</c:v>
                </c:pt>
                <c:pt idx="1636">
                  <c:v>34.356578282498248</c:v>
                </c:pt>
                <c:pt idx="1637">
                  <c:v>33.194763896273848</c:v>
                </c:pt>
                <c:pt idx="1638">
                  <c:v>31.73140129004117</c:v>
                </c:pt>
                <c:pt idx="1639">
                  <c:v>29.957874724902176</c:v>
                </c:pt>
                <c:pt idx="1640">
                  <c:v>27.861341873514469</c:v>
                </c:pt>
                <c:pt idx="1641">
                  <c:v>25.419429682779295</c:v>
                </c:pt>
                <c:pt idx="1642">
                  <c:v>23.776790764655217</c:v>
                </c:pt>
                <c:pt idx="1643">
                  <c:v>21.855599106726505</c:v>
                </c:pt>
                <c:pt idx="1644">
                  <c:v>19.502594710940485</c:v>
                </c:pt>
                <c:pt idx="1645">
                  <c:v>16.595017406107299</c:v>
                </c:pt>
                <c:pt idx="1646">
                  <c:v>14.345798044010314</c:v>
                </c:pt>
                <c:pt idx="1647">
                  <c:v>12.535569773393359</c:v>
                </c:pt>
                <c:pt idx="1648">
                  <c:v>10.282538350132567</c:v>
                </c:pt>
                <c:pt idx="1649">
                  <c:v>7.85299581777406</c:v>
                </c:pt>
                <c:pt idx="1650">
                  <c:v>3.8496858667469906</c:v>
                </c:pt>
                <c:pt idx="1651">
                  <c:v>1.978258199977557</c:v>
                </c:pt>
                <c:pt idx="1652">
                  <c:v>1.1309860717233096</c:v>
                </c:pt>
                <c:pt idx="1653">
                  <c:v>0.97821996948018741</c:v>
                </c:pt>
                <c:pt idx="1654">
                  <c:v>0.88269065862414675</c:v>
                </c:pt>
                <c:pt idx="1655">
                  <c:v>0.81273875362546399</c:v>
                </c:pt>
                <c:pt idx="1656">
                  <c:v>0.73818453058703482</c:v>
                </c:pt>
                <c:pt idx="1657">
                  <c:v>0.70984840140831529</c:v>
                </c:pt>
                <c:pt idx="1658">
                  <c:v>0.70114893294126701</c:v>
                </c:pt>
                <c:pt idx="1659">
                  <c:v>0.69899492309250177</c:v>
                </c:pt>
                <c:pt idx="1660">
                  <c:v>0.70752989054995163</c:v>
                </c:pt>
                <c:pt idx="1661">
                  <c:v>0.72246750594114695</c:v>
                </c:pt>
                <c:pt idx="1662">
                  <c:v>0.739316991567186</c:v>
                </c:pt>
                <c:pt idx="1663">
                  <c:v>0.76177949556490587</c:v>
                </c:pt>
                <c:pt idx="1664">
                  <c:v>0.77996442665909127</c:v>
                </c:pt>
                <c:pt idx="1665">
                  <c:v>0.79420009248590528</c:v>
                </c:pt>
                <c:pt idx="1666">
                  <c:v>0.81134988557602405</c:v>
                </c:pt>
                <c:pt idx="1667">
                  <c:v>0.82467063190722023</c:v>
                </c:pt>
                <c:pt idx="1668">
                  <c:v>0.84910879993990973</c:v>
                </c:pt>
                <c:pt idx="1669">
                  <c:v>0.88672381651828802</c:v>
                </c:pt>
                <c:pt idx="1670">
                  <c:v>0.95374173130580919</c:v>
                </c:pt>
                <c:pt idx="1671">
                  <c:v>1.0991436250081728</c:v>
                </c:pt>
                <c:pt idx="1672">
                  <c:v>1.3171866627929147</c:v>
                </c:pt>
                <c:pt idx="1673">
                  <c:v>1.5335381751961568</c:v>
                </c:pt>
                <c:pt idx="1674">
                  <c:v>1.8035156655936571</c:v>
                </c:pt>
                <c:pt idx="1675">
                  <c:v>2.0603118608389694</c:v>
                </c:pt>
                <c:pt idx="1676">
                  <c:v>2.3091333447675253</c:v>
                </c:pt>
                <c:pt idx="1677">
                  <c:v>2.5491974335344754</c:v>
                </c:pt>
                <c:pt idx="1678">
                  <c:v>2.828958562341497</c:v>
                </c:pt>
                <c:pt idx="1679">
                  <c:v>3.0925501771864021</c:v>
                </c:pt>
                <c:pt idx="1680">
                  <c:v>3.3166247018947064</c:v>
                </c:pt>
                <c:pt idx="1681">
                  <c:v>3.5180902737576059</c:v>
                </c:pt>
                <c:pt idx="1682">
                  <c:v>3.7559948981932227</c:v>
                </c:pt>
                <c:pt idx="1683">
                  <c:v>4.0271563641887287</c:v>
                </c:pt>
                <c:pt idx="1684">
                  <c:v>4.2825221305082755</c:v>
                </c:pt>
                <c:pt idx="1685">
                  <c:v>4.6064727378063051</c:v>
                </c:pt>
                <c:pt idx="1686">
                  <c:v>4.8996944207498325</c:v>
                </c:pt>
                <c:pt idx="1687">
                  <c:v>5.2170593919767754</c:v>
                </c:pt>
                <c:pt idx="1688">
                  <c:v>5.5040318079808124</c:v>
                </c:pt>
                <c:pt idx="1689">
                  <c:v>5.8021311584622532</c:v>
                </c:pt>
                <c:pt idx="1690">
                  <c:v>6.0420647489105166</c:v>
                </c:pt>
                <c:pt idx="1691">
                  <c:v>6.2304673222526716</c:v>
                </c:pt>
                <c:pt idx="1692">
                  <c:v>6.4001247373977215</c:v>
                </c:pt>
                <c:pt idx="1693">
                  <c:v>6.5279389724150922</c:v>
                </c:pt>
                <c:pt idx="1694">
                  <c:v>6.6120052932768445</c:v>
                </c:pt>
                <c:pt idx="1695">
                  <c:v>6.6911599184548622</c:v>
                </c:pt>
                <c:pt idx="1696">
                  <c:v>7.426143257657376</c:v>
                </c:pt>
                <c:pt idx="1697">
                  <c:v>8.0886393487826549</c:v>
                </c:pt>
                <c:pt idx="1698">
                  <c:v>8.6076584252909587</c:v>
                </c:pt>
                <c:pt idx="1699">
                  <c:v>9.0105942634008631</c:v>
                </c:pt>
                <c:pt idx="1700">
                  <c:v>9.3236634929279347</c:v>
                </c:pt>
                <c:pt idx="1701">
                  <c:v>9.5850248823032107</c:v>
                </c:pt>
                <c:pt idx="1702">
                  <c:v>9.8034084528425716</c:v>
                </c:pt>
                <c:pt idx="1703">
                  <c:v>9.958401040575005</c:v>
                </c:pt>
                <c:pt idx="1704">
                  <c:v>10.068377707649608</c:v>
                </c:pt>
                <c:pt idx="1705">
                  <c:v>10.109408183045478</c:v>
                </c:pt>
                <c:pt idx="1706">
                  <c:v>10.086884160542969</c:v>
                </c:pt>
                <c:pt idx="1707">
                  <c:v>10.012589714371884</c:v>
                </c:pt>
                <c:pt idx="1708">
                  <c:v>9.9092503765539703</c:v>
                </c:pt>
                <c:pt idx="1709">
                  <c:v>9.7518747324181181</c:v>
                </c:pt>
                <c:pt idx="1710">
                  <c:v>9.5237214744379575</c:v>
                </c:pt>
                <c:pt idx="1711">
                  <c:v>9.2294635337116926</c:v>
                </c:pt>
                <c:pt idx="1712">
                  <c:v>8.9184425878306435</c:v>
                </c:pt>
                <c:pt idx="1713">
                  <c:v>8.5948900406658062</c:v>
                </c:pt>
                <c:pt idx="1714">
                  <c:v>8.2242502009540317</c:v>
                </c:pt>
                <c:pt idx="1715">
                  <c:v>7.8846996880994258</c:v>
                </c:pt>
                <c:pt idx="1716">
                  <c:v>7.5046724104693547</c:v>
                </c:pt>
                <c:pt idx="1717">
                  <c:v>7.1236343339721913</c:v>
                </c:pt>
                <c:pt idx="1718">
                  <c:v>6.7032635792807493</c:v>
                </c:pt>
                <c:pt idx="1719">
                  <c:v>6.2852629650665701</c:v>
                </c:pt>
                <c:pt idx="1720">
                  <c:v>5.7922843034548972</c:v>
                </c:pt>
                <c:pt idx="1721">
                  <c:v>5.2122771147846425</c:v>
                </c:pt>
                <c:pt idx="1722">
                  <c:v>4.5663522587606504</c:v>
                </c:pt>
                <c:pt idx="1723">
                  <c:v>3.7790106994236132</c:v>
                </c:pt>
                <c:pt idx="1724">
                  <c:v>2.7366432121744322</c:v>
                </c:pt>
                <c:pt idx="1725">
                  <c:v>1.1094421593877355</c:v>
                </c:pt>
                <c:pt idx="1726">
                  <c:v>0.86394582331529801</c:v>
                </c:pt>
                <c:pt idx="1727">
                  <c:v>0.74254142760257469</c:v>
                </c:pt>
                <c:pt idx="1728">
                  <c:v>0.62946394718040832</c:v>
                </c:pt>
                <c:pt idx="1729">
                  <c:v>0.52858059147930014</c:v>
                </c:pt>
                <c:pt idx="1730">
                  <c:v>0.44313968599566689</c:v>
                </c:pt>
                <c:pt idx="1731">
                  <c:v>0.38069728139082398</c:v>
                </c:pt>
                <c:pt idx="1732">
                  <c:v>0.34411286142158776</c:v>
                </c:pt>
                <c:pt idx="1733">
                  <c:v>0.3348014910941301</c:v>
                </c:pt>
                <c:pt idx="1734">
                  <c:v>0.32971762969326635</c:v>
                </c:pt>
                <c:pt idx="1735">
                  <c:v>0.32251491085836681</c:v>
                </c:pt>
                <c:pt idx="1736">
                  <c:v>0.31582298393995795</c:v>
                </c:pt>
                <c:pt idx="1737">
                  <c:v>0.32291599455615022</c:v>
                </c:pt>
                <c:pt idx="1738">
                  <c:v>0.32924315452471786</c:v>
                </c:pt>
                <c:pt idx="1739">
                  <c:v>0.33686204504493805</c:v>
                </c:pt>
                <c:pt idx="1740">
                  <c:v>0.34556088602363655</c:v>
                </c:pt>
                <c:pt idx="1741">
                  <c:v>0.3532124446195441</c:v>
                </c:pt>
                <c:pt idx="1742">
                  <c:v>0.36180577839632261</c:v>
                </c:pt>
                <c:pt idx="1743">
                  <c:v>0.36926814405003089</c:v>
                </c:pt>
                <c:pt idx="1744">
                  <c:v>0.37556729126957461</c:v>
                </c:pt>
                <c:pt idx="1745">
                  <c:v>0.38900887476525209</c:v>
                </c:pt>
                <c:pt idx="1746">
                  <c:v>0.40052368934077537</c:v>
                </c:pt>
                <c:pt idx="1747">
                  <c:v>0.41228592511196438</c:v>
                </c:pt>
                <c:pt idx="1748">
                  <c:v>0.42211264012961836</c:v>
                </c:pt>
                <c:pt idx="1749">
                  <c:v>0.43012295857943633</c:v>
                </c:pt>
                <c:pt idx="1750">
                  <c:v>0.4364149270072758</c:v>
                </c:pt>
                <c:pt idx="1751">
                  <c:v>0.44113216344216999</c:v>
                </c:pt>
                <c:pt idx="1752">
                  <c:v>0.44424317092194721</c:v>
                </c:pt>
                <c:pt idx="1753">
                  <c:v>0.44757189630517902</c:v>
                </c:pt>
                <c:pt idx="1754">
                  <c:v>0.44924003140907376</c:v>
                </c:pt>
                <c:pt idx="1755">
                  <c:v>0.45102055511291655</c:v>
                </c:pt>
                <c:pt idx="1756">
                  <c:v>0.45097693642384828</c:v>
                </c:pt>
                <c:pt idx="1757">
                  <c:v>0.44908199704926388</c:v>
                </c:pt>
                <c:pt idx="1758">
                  <c:v>0.44588598524115985</c:v>
                </c:pt>
                <c:pt idx="1759">
                  <c:v>0.46780117786290087</c:v>
                </c:pt>
                <c:pt idx="1760">
                  <c:v>0.53318073355553719</c:v>
                </c:pt>
                <c:pt idx="1761">
                  <c:v>0.71410445207651074</c:v>
                </c:pt>
                <c:pt idx="1762">
                  <c:v>0.90863744360790089</c:v>
                </c:pt>
                <c:pt idx="1763">
                  <c:v>1.183258350666361</c:v>
                </c:pt>
                <c:pt idx="1764">
                  <c:v>1.4453428165357096</c:v>
                </c:pt>
                <c:pt idx="1765">
                  <c:v>1.7003355145076089</c:v>
                </c:pt>
                <c:pt idx="1766">
                  <c:v>1.9535620244306844</c:v>
                </c:pt>
                <c:pt idx="1767">
                  <c:v>2.2050657010100982</c:v>
                </c:pt>
                <c:pt idx="1768">
                  <c:v>2.4527394956799839</c:v>
                </c:pt>
                <c:pt idx="1769">
                  <c:v>2.7475288129710309</c:v>
                </c:pt>
                <c:pt idx="1770">
                  <c:v>3.0316172945897133</c:v>
                </c:pt>
                <c:pt idx="1771">
                  <c:v>3.2725524588933905</c:v>
                </c:pt>
                <c:pt idx="1772">
                  <c:v>3.4922187810442145</c:v>
                </c:pt>
                <c:pt idx="1773">
                  <c:v>3.7015325602338551</c:v>
                </c:pt>
                <c:pt idx="1774">
                  <c:v>3.9010113394223209</c:v>
                </c:pt>
                <c:pt idx="1775">
                  <c:v>4.0931999732321609</c:v>
                </c:pt>
                <c:pt idx="1776">
                  <c:v>4.2743334470932561</c:v>
                </c:pt>
                <c:pt idx="1777">
                  <c:v>4.443769179145173</c:v>
                </c:pt>
                <c:pt idx="1778">
                  <c:v>4.6000573348835392</c:v>
                </c:pt>
                <c:pt idx="1779">
                  <c:v>4.7409447927943802</c:v>
                </c:pt>
                <c:pt idx="1780">
                  <c:v>4.8960299228483999</c:v>
                </c:pt>
                <c:pt idx="1781">
                  <c:v>5.030141282910523</c:v>
                </c:pt>
                <c:pt idx="1782">
                  <c:v>5.1423045466866526</c:v>
                </c:pt>
                <c:pt idx="1783">
                  <c:v>5.2313722629369384</c:v>
                </c:pt>
                <c:pt idx="1784">
                  <c:v>5.2948697455343243</c:v>
                </c:pt>
                <c:pt idx="1785">
                  <c:v>5.3313545230540527</c:v>
                </c:pt>
                <c:pt idx="1786">
                  <c:v>5.3176299191941609</c:v>
                </c:pt>
                <c:pt idx="1787">
                  <c:v>5.6291963609652829</c:v>
                </c:pt>
                <c:pt idx="1788">
                  <c:v>6.1048606591658618</c:v>
                </c:pt>
                <c:pt idx="1789">
                  <c:v>6.7485365560565276</c:v>
                </c:pt>
                <c:pt idx="1790">
                  <c:v>7.5370868770488695</c:v>
                </c:pt>
                <c:pt idx="1791">
                  <c:v>8.4709996367916531</c:v>
                </c:pt>
                <c:pt idx="1792">
                  <c:v>9.4971326743572089</c:v>
                </c:pt>
                <c:pt idx="1793">
                  <c:v>10.606913827834674</c:v>
                </c:pt>
                <c:pt idx="1794">
                  <c:v>11.768088816143212</c:v>
                </c:pt>
                <c:pt idx="1795">
                  <c:v>12.958925303547328</c:v>
                </c:pt>
                <c:pt idx="1796">
                  <c:v>14.177701556710014</c:v>
                </c:pt>
                <c:pt idx="1797">
                  <c:v>15.681188149707507</c:v>
                </c:pt>
                <c:pt idx="1798">
                  <c:v>17.143119695138498</c:v>
                </c:pt>
                <c:pt idx="1799">
                  <c:v>18.587235447448457</c:v>
                </c:pt>
                <c:pt idx="1800">
                  <c:v>19.821576099842492</c:v>
                </c:pt>
                <c:pt idx="1801">
                  <c:v>20.791556066401121</c:v>
                </c:pt>
                <c:pt idx="1802">
                  <c:v>21.541736915614234</c:v>
                </c:pt>
                <c:pt idx="1803">
                  <c:v>22.103291877235641</c:v>
                </c:pt>
                <c:pt idx="1804">
                  <c:v>22.495165320085203</c:v>
                </c:pt>
                <c:pt idx="1805">
                  <c:v>22.72968887337495</c:v>
                </c:pt>
                <c:pt idx="1806">
                  <c:v>22.816464449670605</c:v>
                </c:pt>
                <c:pt idx="1807">
                  <c:v>22.76074988936135</c:v>
                </c:pt>
                <c:pt idx="1808">
                  <c:v>22.566110661938197</c:v>
                </c:pt>
                <c:pt idx="1809">
                  <c:v>22.232498531076978</c:v>
                </c:pt>
                <c:pt idx="1810">
                  <c:v>21.785916995387794</c:v>
                </c:pt>
                <c:pt idx="1811">
                  <c:v>21.196883259258087</c:v>
                </c:pt>
                <c:pt idx="1812">
                  <c:v>20.458146789162154</c:v>
                </c:pt>
                <c:pt idx="1813">
                  <c:v>19.556151998254833</c:v>
                </c:pt>
                <c:pt idx="1814">
                  <c:v>18.472716436293428</c:v>
                </c:pt>
                <c:pt idx="1815">
                  <c:v>17.177749937702199</c:v>
                </c:pt>
                <c:pt idx="1816">
                  <c:v>15.591734222389581</c:v>
                </c:pt>
                <c:pt idx="1817">
                  <c:v>14.183707462707975</c:v>
                </c:pt>
                <c:pt idx="1818">
                  <c:v>12.768865453578236</c:v>
                </c:pt>
                <c:pt idx="1819">
                  <c:v>11.355901614948838</c:v>
                </c:pt>
                <c:pt idx="1820">
                  <c:v>9.9489091253262227</c:v>
                </c:pt>
                <c:pt idx="1821">
                  <c:v>8.555782761881213</c:v>
                </c:pt>
                <c:pt idx="1822">
                  <c:v>7.1877610610414564</c:v>
                </c:pt>
                <c:pt idx="1823">
                  <c:v>5.8349972624347899</c:v>
                </c:pt>
                <c:pt idx="1824">
                  <c:v>4.5061962862760394</c:v>
                </c:pt>
                <c:pt idx="1825">
                  <c:v>3.1667709369098724</c:v>
                </c:pt>
                <c:pt idx="1826">
                  <c:v>1.7183234131272693</c:v>
                </c:pt>
                <c:pt idx="1827">
                  <c:v>0.8958919860061586</c:v>
                </c:pt>
                <c:pt idx="1828">
                  <c:v>0.24550335973822235</c:v>
                </c:pt>
                <c:pt idx="1829">
                  <c:v>9.0006859411797313E-2</c:v>
                </c:pt>
                <c:pt idx="1830">
                  <c:v>9.0858715578774021E-2</c:v>
                </c:pt>
                <c:pt idx="1831">
                  <c:v>9.1358191942994035E-2</c:v>
                </c:pt>
                <c:pt idx="1832">
                  <c:v>9.1659694198600317E-2</c:v>
                </c:pt>
                <c:pt idx="1833">
                  <c:v>9.2189360173979676E-2</c:v>
                </c:pt>
                <c:pt idx="1834">
                  <c:v>9.2481814726348546E-2</c:v>
                </c:pt>
                <c:pt idx="1835">
                  <c:v>9.2538595196129614E-2</c:v>
                </c:pt>
                <c:pt idx="1836">
                  <c:v>9.2367580563419441E-2</c:v>
                </c:pt>
                <c:pt idx="1837">
                  <c:v>9.2384413812812372E-2</c:v>
                </c:pt>
                <c:pt idx="1838">
                  <c:v>9.2122240923546359E-2</c:v>
                </c:pt>
                <c:pt idx="1839">
                  <c:v>9.206496768993401E-2</c:v>
                </c:pt>
                <c:pt idx="1840">
                  <c:v>9.2199487155939092E-2</c:v>
                </c:pt>
                <c:pt idx="1841">
                  <c:v>9.1583915886717146E-2</c:v>
                </c:pt>
                <c:pt idx="1842">
                  <c:v>9.0649358637118066E-2</c:v>
                </c:pt>
                <c:pt idx="1843">
                  <c:v>8.9378942638125305E-2</c:v>
                </c:pt>
                <c:pt idx="1844">
                  <c:v>8.8212166943874848E-2</c:v>
                </c:pt>
                <c:pt idx="1845">
                  <c:v>8.7221752138680234E-2</c:v>
                </c:pt>
                <c:pt idx="1846">
                  <c:v>8.5875786688843714E-2</c:v>
                </c:pt>
                <c:pt idx="1847">
                  <c:v>8.573102182185928E-2</c:v>
                </c:pt>
                <c:pt idx="1848">
                  <c:v>8.678885288546527E-2</c:v>
                </c:pt>
                <c:pt idx="1849">
                  <c:v>8.7503639750157958E-2</c:v>
                </c:pt>
                <c:pt idx="1850">
                  <c:v>8.8365132850025577E-2</c:v>
                </c:pt>
                <c:pt idx="1851">
                  <c:v>8.8955030581720065E-2</c:v>
                </c:pt>
                <c:pt idx="1852">
                  <c:v>8.9250222425032569E-2</c:v>
                </c:pt>
                <c:pt idx="1853">
                  <c:v>9.0188786760087736E-2</c:v>
                </c:pt>
                <c:pt idx="1854">
                  <c:v>9.084314049956628E-2</c:v>
                </c:pt>
                <c:pt idx="1855">
                  <c:v>9.1225316032769066E-2</c:v>
                </c:pt>
                <c:pt idx="1856">
                  <c:v>9.1784813597514239E-2</c:v>
                </c:pt>
                <c:pt idx="1857">
                  <c:v>9.2552196836082817E-2</c:v>
                </c:pt>
                <c:pt idx="1858">
                  <c:v>9.3040783390499843E-2</c:v>
                </c:pt>
                <c:pt idx="1859">
                  <c:v>9.3265092582882736E-2</c:v>
                </c:pt>
                <c:pt idx="1860">
                  <c:v>9.3659201944751899E-2</c:v>
                </c:pt>
                <c:pt idx="1861">
                  <c:v>9.3744471766895099E-2</c:v>
                </c:pt>
                <c:pt idx="1862">
                  <c:v>9.3538912669861557E-2</c:v>
                </c:pt>
                <c:pt idx="1863">
                  <c:v>9.3933066541204105E-2</c:v>
                </c:pt>
                <c:pt idx="1864">
                  <c:v>9.4022419016306022E-2</c:v>
                </c:pt>
                <c:pt idx="1865">
                  <c:v>9.3811562995690725E-2</c:v>
                </c:pt>
                <c:pt idx="1866">
                  <c:v>9.3728945998278523E-2</c:v>
                </c:pt>
                <c:pt idx="1867">
                  <c:v>9.3800257951250313E-2</c:v>
                </c:pt>
                <c:pt idx="1868">
                  <c:v>9.3555699902746439E-2</c:v>
                </c:pt>
                <c:pt idx="1869">
                  <c:v>9.344969493732444E-2</c:v>
                </c:pt>
                <c:pt idx="1870">
                  <c:v>9.3473895289484701E-2</c:v>
                </c:pt>
                <c:pt idx="1871">
                  <c:v>9.3199170294574127E-2</c:v>
                </c:pt>
                <c:pt idx="1872">
                  <c:v>9.2616430522528187E-2</c:v>
                </c:pt>
                <c:pt idx="1873">
                  <c:v>9.3083347299740216E-2</c:v>
                </c:pt>
                <c:pt idx="1874">
                  <c:v>9.3618441185687684E-2</c:v>
                </c:pt>
                <c:pt idx="1875">
                  <c:v>9.378676591048464E-2</c:v>
                </c:pt>
                <c:pt idx="1876">
                  <c:v>9.403036489745735E-2</c:v>
                </c:pt>
                <c:pt idx="1877">
                  <c:v>9.384977257624677E-2</c:v>
                </c:pt>
                <c:pt idx="1878">
                  <c:v>9.4694968786839889E-2</c:v>
                </c:pt>
                <c:pt idx="1879">
                  <c:v>9.5234413944986218E-2</c:v>
                </c:pt>
                <c:pt idx="1880">
                  <c:v>9.5472585254704034E-2</c:v>
                </c:pt>
                <c:pt idx="1881">
                  <c:v>9.5415055864793652E-2</c:v>
                </c:pt>
                <c:pt idx="1882">
                  <c:v>9.5057436378691504E-2</c:v>
                </c:pt>
                <c:pt idx="1883">
                  <c:v>9.5293534128801413E-2</c:v>
                </c:pt>
                <c:pt idx="1884">
                  <c:v>9.5229601611304004E-2</c:v>
                </c:pt>
                <c:pt idx="1885">
                  <c:v>9.4879501111303277E-2</c:v>
                </c:pt>
                <c:pt idx="1886">
                  <c:v>9.4211318596667093E-2</c:v>
                </c:pt>
                <c:pt idx="1887">
                  <c:v>9.3723170241820142E-2</c:v>
                </c:pt>
                <c:pt idx="1888">
                  <c:v>9.2963606449713257E-2</c:v>
                </c:pt>
                <c:pt idx="1889">
                  <c:v>9.1933090392899972E-2</c:v>
                </c:pt>
                <c:pt idx="1890">
                  <c:v>9.1101089808595354E-2</c:v>
                </c:pt>
                <c:pt idx="1891">
                  <c:v>9.0446938306760663E-2</c:v>
                </c:pt>
                <c:pt idx="1892">
                  <c:v>8.9509492805404031E-2</c:v>
                </c:pt>
                <c:pt idx="1893">
                  <c:v>8.8792684564648963E-2</c:v>
                </c:pt>
                <c:pt idx="1894">
                  <c:v>8.7943706371291619E-2</c:v>
                </c:pt>
                <c:pt idx="1895">
                  <c:v>8.7202226796814789E-2</c:v>
                </c:pt>
                <c:pt idx="1896">
                  <c:v>8.740647465338916E-2</c:v>
                </c:pt>
                <c:pt idx="1897">
                  <c:v>8.8129613278574506E-2</c:v>
                </c:pt>
                <c:pt idx="1898">
                  <c:v>9.4098417175726923E-2</c:v>
                </c:pt>
                <c:pt idx="1899">
                  <c:v>0.1151323447685981</c:v>
                </c:pt>
                <c:pt idx="1900">
                  <c:v>0.13261425354924672</c:v>
                </c:pt>
                <c:pt idx="1901">
                  <c:v>0.14771900378090103</c:v>
                </c:pt>
                <c:pt idx="1902">
                  <c:v>0.162836621698946</c:v>
                </c:pt>
                <c:pt idx="1903">
                  <c:v>0.17715683760489009</c:v>
                </c:pt>
                <c:pt idx="1904">
                  <c:v>0.18998942720070411</c:v>
                </c:pt>
                <c:pt idx="1905">
                  <c:v>0.20157352737052683</c:v>
                </c:pt>
                <c:pt idx="1906">
                  <c:v>0.213757080462189</c:v>
                </c:pt>
                <c:pt idx="1907">
                  <c:v>0.22472234697163249</c:v>
                </c:pt>
                <c:pt idx="1908">
                  <c:v>0.23458887824671493</c:v>
                </c:pt>
                <c:pt idx="1909">
                  <c:v>0.24465519035352443</c:v>
                </c:pt>
                <c:pt idx="1910">
                  <c:v>0.25355774253944663</c:v>
                </c:pt>
                <c:pt idx="1911">
                  <c:v>0.26129606344224093</c:v>
                </c:pt>
                <c:pt idx="1912">
                  <c:v>0.26913770695837574</c:v>
                </c:pt>
                <c:pt idx="1913">
                  <c:v>0.2760420952123317</c:v>
                </c:pt>
                <c:pt idx="1914">
                  <c:v>0.28175086164009616</c:v>
                </c:pt>
                <c:pt idx="1915">
                  <c:v>0.28736725959344206</c:v>
                </c:pt>
                <c:pt idx="1916">
                  <c:v>0.29160210554193028</c:v>
                </c:pt>
                <c:pt idx="1917">
                  <c:v>0.2944704830662882</c:v>
                </c:pt>
                <c:pt idx="1918">
                  <c:v>0.29698207815362321</c:v>
                </c:pt>
                <c:pt idx="1919">
                  <c:v>0.29791585560434908</c:v>
                </c:pt>
                <c:pt idx="1920">
                  <c:v>0.29715906165542288</c:v>
                </c:pt>
                <c:pt idx="1921">
                  <c:v>0.29617328904161094</c:v>
                </c:pt>
                <c:pt idx="1922">
                  <c:v>0.29322032836061318</c:v>
                </c:pt>
                <c:pt idx="1923">
                  <c:v>0.28817280151387009</c:v>
                </c:pt>
                <c:pt idx="1924">
                  <c:v>0.28205360076578301</c:v>
                </c:pt>
                <c:pt idx="1925">
                  <c:v>0.2737976175118918</c:v>
                </c:pt>
                <c:pt idx="1926">
                  <c:v>0.26474645699873722</c:v>
                </c:pt>
                <c:pt idx="1927">
                  <c:v>0.25353033944077968</c:v>
                </c:pt>
                <c:pt idx="1928">
                  <c:v>0.24635742469422961</c:v>
                </c:pt>
                <c:pt idx="1929">
                  <c:v>0.24767630846743985</c:v>
                </c:pt>
                <c:pt idx="1930">
                  <c:v>0.24819259327978477</c:v>
                </c:pt>
                <c:pt idx="1931">
                  <c:v>0.24905911167845385</c:v>
                </c:pt>
                <c:pt idx="1932">
                  <c:v>0.25151078477028777</c:v>
                </c:pt>
                <c:pt idx="1933">
                  <c:v>0.25302567887862654</c:v>
                </c:pt>
                <c:pt idx="1934">
                  <c:v>0.25363344260379078</c:v>
                </c:pt>
                <c:pt idx="1935">
                  <c:v>0.254529623872914</c:v>
                </c:pt>
                <c:pt idx="1936">
                  <c:v>0.25570682162212399</c:v>
                </c:pt>
                <c:pt idx="1937">
                  <c:v>0.25596809848006574</c:v>
                </c:pt>
                <c:pt idx="1938">
                  <c:v>0.25655760207542905</c:v>
                </c:pt>
                <c:pt idx="1939">
                  <c:v>0.25739015891265554</c:v>
                </c:pt>
                <c:pt idx="1940">
                  <c:v>0.25735332435745767</c:v>
                </c:pt>
                <c:pt idx="1941">
                  <c:v>0.2575798300636819</c:v>
                </c:pt>
                <c:pt idx="1942">
                  <c:v>0.25812274904603572</c:v>
                </c:pt>
                <c:pt idx="1943">
                  <c:v>0.25775213870512098</c:v>
                </c:pt>
                <c:pt idx="1944">
                  <c:v>0.25769286506801092</c:v>
                </c:pt>
                <c:pt idx="1945">
                  <c:v>0.25790070454405223</c:v>
                </c:pt>
                <c:pt idx="1946">
                  <c:v>0.25720315055590126</c:v>
                </c:pt>
                <c:pt idx="1947">
                  <c:v>0.2567896755550777</c:v>
                </c:pt>
                <c:pt idx="1948">
                  <c:v>0.25665237048440248</c:v>
                </c:pt>
                <c:pt idx="1949">
                  <c:v>0.25565205859199031</c:v>
                </c:pt>
                <c:pt idx="1950">
                  <c:v>0.25374738360807358</c:v>
                </c:pt>
                <c:pt idx="1951">
                  <c:v>0.25585465362262638</c:v>
                </c:pt>
                <c:pt idx="1952">
                  <c:v>0.2568358912657171</c:v>
                </c:pt>
                <c:pt idx="1953">
                  <c:v>0.25796745839140861</c:v>
                </c:pt>
                <c:pt idx="1954">
                  <c:v>0.25836458900476811</c:v>
                </c:pt>
                <c:pt idx="1955">
                  <c:v>0.2566161460577483</c:v>
                </c:pt>
                <c:pt idx="1956">
                  <c:v>0.25415781448096791</c:v>
                </c:pt>
                <c:pt idx="1957">
                  <c:v>0.24992415564501796</c:v>
                </c:pt>
                <c:pt idx="1958">
                  <c:v>0.24531711348027876</c:v>
                </c:pt>
                <c:pt idx="1959">
                  <c:v>0.23921070689876375</c:v>
                </c:pt>
                <c:pt idx="1960">
                  <c:v>0.23167826396531868</c:v>
                </c:pt>
                <c:pt idx="1961">
                  <c:v>0.22412262267668473</c:v>
                </c:pt>
                <c:pt idx="1962">
                  <c:v>0.21671847161128591</c:v>
                </c:pt>
                <c:pt idx="1963">
                  <c:v>0.20821484116136599</c:v>
                </c:pt>
                <c:pt idx="1964">
                  <c:v>0.19868811913250328</c:v>
                </c:pt>
                <c:pt idx="1965">
                  <c:v>0.18956499956011444</c:v>
                </c:pt>
                <c:pt idx="1966">
                  <c:v>0.17958028124670683</c:v>
                </c:pt>
                <c:pt idx="1967">
                  <c:v>0.16868304869277675</c:v>
                </c:pt>
                <c:pt idx="1968">
                  <c:v>0.15847901743873108</c:v>
                </c:pt>
                <c:pt idx="1969">
                  <c:v>0.14753702205403693</c:v>
                </c:pt>
                <c:pt idx="1970">
                  <c:v>0.13581735178993595</c:v>
                </c:pt>
                <c:pt idx="1971">
                  <c:v>0.12505483222900293</c:v>
                </c:pt>
                <c:pt idx="1972">
                  <c:v>0.11369854814967083</c:v>
                </c:pt>
                <c:pt idx="1973">
                  <c:v>0.10162338422052185</c:v>
                </c:pt>
                <c:pt idx="1974">
                  <c:v>9.0843523030334258E-2</c:v>
                </c:pt>
                <c:pt idx="1975">
                  <c:v>7.9511412206335549E-2</c:v>
                </c:pt>
                <c:pt idx="1976">
                  <c:v>6.7452963225596949E-2</c:v>
                </c:pt>
                <c:pt idx="1977">
                  <c:v>5.7017899419491598E-2</c:v>
                </c:pt>
                <c:pt idx="1978">
                  <c:v>4.5984983830945333E-2</c:v>
                </c:pt>
                <c:pt idx="1979">
                  <c:v>3.3809765090139325E-2</c:v>
                </c:pt>
                <c:pt idx="1980">
                  <c:v>1.8373671976694796E-2</c:v>
                </c:pt>
                <c:pt idx="1981">
                  <c:v>1.2378765067211108E-2</c:v>
                </c:pt>
                <c:pt idx="1982">
                  <c:v>7.0648569007360556E-3</c:v>
                </c:pt>
                <c:pt idx="1983">
                  <c:v>6.8788103567340641E-3</c:v>
                </c:pt>
                <c:pt idx="1984">
                  <c:v>7.0527099745753188E-3</c:v>
                </c:pt>
                <c:pt idx="1985">
                  <c:v>7.1810123988954432E-3</c:v>
                </c:pt>
                <c:pt idx="1986">
                  <c:v>7.2752842164792346E-3</c:v>
                </c:pt>
                <c:pt idx="1987">
                  <c:v>7.3652555184230608E-3</c:v>
                </c:pt>
                <c:pt idx="1988">
                  <c:v>7.4254116287330784E-3</c:v>
                </c:pt>
                <c:pt idx="1989">
                  <c:v>7.4571522613837054E-3</c:v>
                </c:pt>
                <c:pt idx="1990">
                  <c:v>7.4601517180027926E-3</c:v>
                </c:pt>
                <c:pt idx="1991">
                  <c:v>7.4636559675420478E-3</c:v>
                </c:pt>
                <c:pt idx="1992">
                  <c:v>7.4418525274531468E-3</c:v>
                </c:pt>
                <c:pt idx="1993">
                  <c:v>7.3927646600932444E-3</c:v>
                </c:pt>
                <c:pt idx="1994">
                  <c:v>7.3738136259065999E-3</c:v>
                </c:pt>
                <c:pt idx="1995">
                  <c:v>7.3287057941192934E-3</c:v>
                </c:pt>
                <c:pt idx="1996">
                  <c:v>7.2560336907704689E-3</c:v>
                </c:pt>
                <c:pt idx="1997">
                  <c:v>7.213975160339013E-3</c:v>
                </c:pt>
                <c:pt idx="1998">
                  <c:v>7.1441820357487197E-3</c:v>
                </c:pt>
                <c:pt idx="1999">
                  <c:v>7.0465746531477892E-3</c:v>
                </c:pt>
                <c:pt idx="2000">
                  <c:v>6.9793183821771155E-3</c:v>
                </c:pt>
                <c:pt idx="2001">
                  <c:v>6.8829097787617578E-3</c:v>
                </c:pt>
                <c:pt idx="2002">
                  <c:v>6.7567424143947907E-3</c:v>
                </c:pt>
                <c:pt idx="2003">
                  <c:v>6.6338264593312005E-3</c:v>
                </c:pt>
                <c:pt idx="2004">
                  <c:v>6.4821507766222091E-3</c:v>
                </c:pt>
                <c:pt idx="2005">
                  <c:v>6.298656940006594E-3</c:v>
                </c:pt>
                <c:pt idx="2006">
                  <c:v>6.0809809207312722E-3</c:v>
                </c:pt>
                <c:pt idx="2007">
                  <c:v>5.9543318099154656E-3</c:v>
                </c:pt>
                <c:pt idx="2008">
                  <c:v>5.7881194035881867E-3</c:v>
                </c:pt>
                <c:pt idx="2009">
                  <c:v>5.7252862857728815E-3</c:v>
                </c:pt>
                <c:pt idx="2010">
                  <c:v>5.8710278406825895E-3</c:v>
                </c:pt>
                <c:pt idx="2011">
                  <c:v>5.9930681364362371E-3</c:v>
                </c:pt>
                <c:pt idx="2012">
                  <c:v>6.1247631489080292E-3</c:v>
                </c:pt>
                <c:pt idx="2013">
                  <c:v>6.2589684554427271E-3</c:v>
                </c:pt>
                <c:pt idx="2014">
                  <c:v>6.371160158262083E-3</c:v>
                </c:pt>
                <c:pt idx="2015">
                  <c:v>6.5588449137270449E-3</c:v>
                </c:pt>
                <c:pt idx="2016">
                  <c:v>6.7486910140121597E-3</c:v>
                </c:pt>
                <c:pt idx="2017">
                  <c:v>6.9056508290273131E-3</c:v>
                </c:pt>
                <c:pt idx="2018">
                  <c:v>7.0308991259248289E-3</c:v>
                </c:pt>
                <c:pt idx="2019">
                  <c:v>7.1578046913149083E-3</c:v>
                </c:pt>
                <c:pt idx="2020">
                  <c:v>7.2535485909494737E-3</c:v>
                </c:pt>
                <c:pt idx="2021">
                  <c:v>7.3191540977121427E-3</c:v>
                </c:pt>
                <c:pt idx="2022">
                  <c:v>7.3849223901975795E-3</c:v>
                </c:pt>
                <c:pt idx="2023">
                  <c:v>7.4180756024080216E-3</c:v>
                </c:pt>
                <c:pt idx="2024">
                  <c:v>7.4494919497391475E-3</c:v>
                </c:pt>
                <c:pt idx="2025">
                  <c:v>7.4521502127174438E-3</c:v>
                </c:pt>
                <c:pt idx="2026">
                  <c:v>7.4265011726065778E-3</c:v>
                </c:pt>
                <c:pt idx="2027">
                  <c:v>7.4021532973213905E-3</c:v>
                </c:pt>
                <c:pt idx="2028">
                  <c:v>7.3514367627622928E-3</c:v>
                </c:pt>
                <c:pt idx="2029">
                  <c:v>7.3002486957491827E-3</c:v>
                </c:pt>
                <c:pt idx="2030">
                  <c:v>7.250200327768244E-3</c:v>
                </c:pt>
                <c:pt idx="2031">
                  <c:v>7.1730635494941606E-3</c:v>
                </c:pt>
                <c:pt idx="2032">
                  <c:v>7.0678083568618977E-3</c:v>
                </c:pt>
                <c:pt idx="2033">
                  <c:v>6.9326237157649427E-3</c:v>
                </c:pt>
                <c:pt idx="2034">
                  <c:v>6.9777965168065156E-3</c:v>
                </c:pt>
                <c:pt idx="2035">
                  <c:v>6.9750192055407596E-3</c:v>
                </c:pt>
                <c:pt idx="2036">
                  <c:v>6.9226704562112247E-3</c:v>
                </c:pt>
                <c:pt idx="2037">
                  <c:v>6.9292699019253166E-3</c:v>
                </c:pt>
                <c:pt idx="2038">
                  <c:v>6.8957693900491704E-3</c:v>
                </c:pt>
                <c:pt idx="2039">
                  <c:v>6.9239044300793912E-3</c:v>
                </c:pt>
                <c:pt idx="2040">
                  <c:v>6.9208584919815009E-3</c:v>
                </c:pt>
                <c:pt idx="2041">
                  <c:v>6.8871137841257021E-3</c:v>
                </c:pt>
                <c:pt idx="2042">
                  <c:v>6.8548477502898518E-3</c:v>
                </c:pt>
                <c:pt idx="2043">
                  <c:v>6.7932869983444904E-3</c:v>
                </c:pt>
                <c:pt idx="2044">
                  <c:v>6.7028186033643352E-3</c:v>
                </c:pt>
                <c:pt idx="2045">
                  <c:v>6.7083433210946859E-3</c:v>
                </c:pt>
                <c:pt idx="2046">
                  <c:v>6.7205639680864241E-3</c:v>
                </c:pt>
                <c:pt idx="2047">
                  <c:v>6.7119643739856636E-3</c:v>
                </c:pt>
                <c:pt idx="2048">
                  <c:v>6.7097073516351868E-3</c:v>
                </c:pt>
                <c:pt idx="2049">
                  <c:v>6.7141154089535729E-3</c:v>
                </c:pt>
                <c:pt idx="2050">
                  <c:v>6.6978462860752888E-3</c:v>
                </c:pt>
                <c:pt idx="2051">
                  <c:v>6.6601366059484898E-3</c:v>
                </c:pt>
                <c:pt idx="2052">
                  <c:v>6.6320288897626601E-3</c:v>
                </c:pt>
                <c:pt idx="2053">
                  <c:v>6.5841046639759952E-3</c:v>
                </c:pt>
                <c:pt idx="2054">
                  <c:v>6.5163976589839119E-3</c:v>
                </c:pt>
                <c:pt idx="2055">
                  <c:v>6.4551427301761258E-3</c:v>
                </c:pt>
                <c:pt idx="2056">
                  <c:v>6.3716437514711169E-3</c:v>
                </c:pt>
                <c:pt idx="2057">
                  <c:v>6.2639344825509667E-3</c:v>
                </c:pt>
                <c:pt idx="2058">
                  <c:v>6.2193228472598727E-3</c:v>
                </c:pt>
                <c:pt idx="2059">
                  <c:v>6.1582118969037841E-3</c:v>
                </c:pt>
                <c:pt idx="2060">
                  <c:v>7.9773197181171648E-3</c:v>
                </c:pt>
                <c:pt idx="2061">
                  <c:v>1.786826369368575E-2</c:v>
                </c:pt>
                <c:pt idx="2062">
                  <c:v>2.7309183108472024E-2</c:v>
                </c:pt>
                <c:pt idx="2063">
                  <c:v>3.7212471707471398E-2</c:v>
                </c:pt>
                <c:pt idx="2064">
                  <c:v>4.7598719488785156E-2</c:v>
                </c:pt>
                <c:pt idx="2065">
                  <c:v>6.1716597276935986E-2</c:v>
                </c:pt>
                <c:pt idx="2066">
                  <c:v>7.5272492007255193E-2</c:v>
                </c:pt>
                <c:pt idx="2067">
                  <c:v>8.8472346880166683E-2</c:v>
                </c:pt>
                <c:pt idx="2068">
                  <c:v>0.11057300496206592</c:v>
                </c:pt>
                <c:pt idx="2069">
                  <c:v>0.13016372763072301</c:v>
                </c:pt>
                <c:pt idx="2070">
                  <c:v>0.14816198211703568</c:v>
                </c:pt>
                <c:pt idx="2071">
                  <c:v>0.1649806020615141</c:v>
                </c:pt>
                <c:pt idx="2072">
                  <c:v>0.18087152803198411</c:v>
                </c:pt>
                <c:pt idx="2073">
                  <c:v>0.19587256730250052</c:v>
                </c:pt>
                <c:pt idx="2074">
                  <c:v>0.21227255932127997</c:v>
                </c:pt>
                <c:pt idx="2075">
                  <c:v>0.22754205881218917</c:v>
                </c:pt>
                <c:pt idx="2076">
                  <c:v>0.24180073872836219</c:v>
                </c:pt>
                <c:pt idx="2077">
                  <c:v>0.25500807829204164</c:v>
                </c:pt>
                <c:pt idx="2078">
                  <c:v>0.26912122229853258</c:v>
                </c:pt>
                <c:pt idx="2079">
                  <c:v>0.28197425742474941</c:v>
                </c:pt>
                <c:pt idx="2080">
                  <c:v>0.29350576448028121</c:v>
                </c:pt>
                <c:pt idx="2081">
                  <c:v>0.30374699239954633</c:v>
                </c:pt>
                <c:pt idx="2082">
                  <c:v>0.31260556796351352</c:v>
                </c:pt>
                <c:pt idx="2083">
                  <c:v>0.32005196734246133</c:v>
                </c:pt>
                <c:pt idx="2084">
                  <c:v>0.32594214337480226</c:v>
                </c:pt>
                <c:pt idx="2085">
                  <c:v>0.33184020450835583</c:v>
                </c:pt>
                <c:pt idx="2086">
                  <c:v>0.33582450580899859</c:v>
                </c:pt>
                <c:pt idx="2087">
                  <c:v>0.33775662242397941</c:v>
                </c:pt>
                <c:pt idx="2088">
                  <c:v>0.33913559628489248</c:v>
                </c:pt>
                <c:pt idx="2089">
                  <c:v>0.33784657897109927</c:v>
                </c:pt>
                <c:pt idx="2090">
                  <c:v>0.33840940200814396</c:v>
                </c:pt>
                <c:pt idx="2091">
                  <c:v>0.34130700178764928</c:v>
                </c:pt>
                <c:pt idx="2092">
                  <c:v>0.34281705961646114</c:v>
                </c:pt>
                <c:pt idx="2093">
                  <c:v>0.34182302589121566</c:v>
                </c:pt>
                <c:pt idx="2094">
                  <c:v>0.34818043004208843</c:v>
                </c:pt>
                <c:pt idx="2095">
                  <c:v>0.44783914626850135</c:v>
                </c:pt>
                <c:pt idx="2096">
                  <c:v>0.54586798818372617</c:v>
                </c:pt>
                <c:pt idx="2097">
                  <c:v>0.66885862349139735</c:v>
                </c:pt>
                <c:pt idx="2098">
                  <c:v>0.78816369988899637</c:v>
                </c:pt>
                <c:pt idx="2099">
                  <c:v>0.90265214119174886</c:v>
                </c:pt>
                <c:pt idx="2100">
                  <c:v>1.0356187216691719</c:v>
                </c:pt>
                <c:pt idx="2101">
                  <c:v>1.1605229071923997</c:v>
                </c:pt>
                <c:pt idx="2102">
                  <c:v>1.2796526011994835</c:v>
                </c:pt>
                <c:pt idx="2103">
                  <c:v>1.3935580771553544</c:v>
                </c:pt>
                <c:pt idx="2104">
                  <c:v>1.4915203012021081</c:v>
                </c:pt>
                <c:pt idx="2105">
                  <c:v>1.5718017769142314</c:v>
                </c:pt>
                <c:pt idx="2106">
                  <c:v>1.6378586279862177</c:v>
                </c:pt>
                <c:pt idx="2107">
                  <c:v>1.6912946587120976</c:v>
                </c:pt>
                <c:pt idx="2108">
                  <c:v>1.7342314244668813</c:v>
                </c:pt>
                <c:pt idx="2109">
                  <c:v>1.7665490813830804</c:v>
                </c:pt>
                <c:pt idx="2110">
                  <c:v>1.7886796688542872</c:v>
                </c:pt>
                <c:pt idx="2111">
                  <c:v>1.8010107181799153</c:v>
                </c:pt>
                <c:pt idx="2112">
                  <c:v>1.8035968678271881</c:v>
                </c:pt>
                <c:pt idx="2113">
                  <c:v>1.7980341272377227</c:v>
                </c:pt>
                <c:pt idx="2114">
                  <c:v>1.7823948758921271</c:v>
                </c:pt>
                <c:pt idx="2115">
                  <c:v>1.7578315323284359</c:v>
                </c:pt>
                <c:pt idx="2116">
                  <c:v>1.7239525730345253</c:v>
                </c:pt>
                <c:pt idx="2117">
                  <c:v>1.678473056173295</c:v>
                </c:pt>
                <c:pt idx="2118">
                  <c:v>1.622206340662425</c:v>
                </c:pt>
                <c:pt idx="2119">
                  <c:v>1.5546634255886826</c:v>
                </c:pt>
                <c:pt idx="2120">
                  <c:v>1.4754892764142817</c:v>
                </c:pt>
                <c:pt idx="2121">
                  <c:v>1.380651774590832</c:v>
                </c:pt>
                <c:pt idx="2122">
                  <c:v>1.2654688217215504</c:v>
                </c:pt>
                <c:pt idx="2123">
                  <c:v>1.1196689407029456</c:v>
                </c:pt>
                <c:pt idx="2124">
                  <c:v>0.94893660739097618</c:v>
                </c:pt>
                <c:pt idx="2125">
                  <c:v>0.84494272000008763</c:v>
                </c:pt>
                <c:pt idx="2126">
                  <c:v>0.73999517029013517</c:v>
                </c:pt>
                <c:pt idx="2127">
                  <c:v>0.65974971321006848</c:v>
                </c:pt>
                <c:pt idx="2128">
                  <c:v>0.58346019133117233</c:v>
                </c:pt>
                <c:pt idx="2129">
                  <c:v>0.5124513749104509</c:v>
                </c:pt>
                <c:pt idx="2130">
                  <c:v>0.47701981310483721</c:v>
                </c:pt>
                <c:pt idx="2131">
                  <c:v>0.45333697103387816</c:v>
                </c:pt>
                <c:pt idx="2132">
                  <c:v>0.44237761533961728</c:v>
                </c:pt>
                <c:pt idx="2133">
                  <c:v>0.44523225789229121</c:v>
                </c:pt>
                <c:pt idx="2134">
                  <c:v>0.44911568856633982</c:v>
                </c:pt>
                <c:pt idx="2135">
                  <c:v>0.45115102061442391</c:v>
                </c:pt>
                <c:pt idx="2136">
                  <c:v>0.45416291410267495</c:v>
                </c:pt>
                <c:pt idx="2137">
                  <c:v>0.45585866742286835</c:v>
                </c:pt>
                <c:pt idx="2138">
                  <c:v>0.45622029230986216</c:v>
                </c:pt>
                <c:pt idx="2139">
                  <c:v>0.4552672820692571</c:v>
                </c:pt>
                <c:pt idx="2140">
                  <c:v>0.4551253165629166</c:v>
                </c:pt>
                <c:pt idx="2141">
                  <c:v>0.45346202330457908</c:v>
                </c:pt>
                <c:pt idx="2142">
                  <c:v>0.45025671813303331</c:v>
                </c:pt>
                <c:pt idx="2143">
                  <c:v>0.4500839751051483</c:v>
                </c:pt>
                <c:pt idx="2144">
                  <c:v>0.4484095045052926</c:v>
                </c:pt>
                <c:pt idx="2145">
                  <c:v>0.44734925834964118</c:v>
                </c:pt>
                <c:pt idx="2146">
                  <c:v>0.44706735846998941</c:v>
                </c:pt>
                <c:pt idx="2147">
                  <c:v>0.45225825657908303</c:v>
                </c:pt>
                <c:pt idx="2148">
                  <c:v>0.46032731361798551</c:v>
                </c:pt>
                <c:pt idx="2149">
                  <c:v>0.47044399897506739</c:v>
                </c:pt>
                <c:pt idx="2150">
                  <c:v>0.47834377540115125</c:v>
                </c:pt>
                <c:pt idx="2151">
                  <c:v>0.49423046861014597</c:v>
                </c:pt>
                <c:pt idx="2152">
                  <c:v>0.50903391521036845</c:v>
                </c:pt>
                <c:pt idx="2153">
                  <c:v>0.52101820209060634</c:v>
                </c:pt>
                <c:pt idx="2154">
                  <c:v>0.53036541595740494</c:v>
                </c:pt>
                <c:pt idx="2155">
                  <c:v>0.53952268790083036</c:v>
                </c:pt>
                <c:pt idx="2156">
                  <c:v>0.54810204490988046</c:v>
                </c:pt>
                <c:pt idx="2157">
                  <c:v>0.55427452508232988</c:v>
                </c:pt>
                <c:pt idx="2158">
                  <c:v>0.56026946715645409</c:v>
                </c:pt>
                <c:pt idx="2159">
                  <c:v>0.56379510395815802</c:v>
                </c:pt>
                <c:pt idx="2160">
                  <c:v>0.5670198484455391</c:v>
                </c:pt>
                <c:pt idx="2161">
                  <c:v>0.57007515163729927</c:v>
                </c:pt>
                <c:pt idx="2162">
                  <c:v>0.5707206204170896</c:v>
                </c:pt>
                <c:pt idx="2163">
                  <c:v>0.57113463992150415</c:v>
                </c:pt>
                <c:pt idx="2164">
                  <c:v>0.57131977975562143</c:v>
                </c:pt>
                <c:pt idx="2165">
                  <c:v>0.56916811595146366</c:v>
                </c:pt>
                <c:pt idx="2166">
                  <c:v>0.56680120871445183</c:v>
                </c:pt>
                <c:pt idx="2167">
                  <c:v>0.56412894519265744</c:v>
                </c:pt>
                <c:pt idx="2168">
                  <c:v>0.55904968139011468</c:v>
                </c:pt>
                <c:pt idx="2169">
                  <c:v>0.55140945131361807</c:v>
                </c:pt>
                <c:pt idx="2170">
                  <c:v>0.54561431749039713</c:v>
                </c:pt>
                <c:pt idx="2171">
                  <c:v>0.53714267322379383</c:v>
                </c:pt>
                <c:pt idx="2172">
                  <c:v>0.52599129758203045</c:v>
                </c:pt>
                <c:pt idx="2173">
                  <c:v>0.51657002478643266</c:v>
                </c:pt>
                <c:pt idx="2174">
                  <c:v>0.50427999140884505</c:v>
                </c:pt>
                <c:pt idx="2175">
                  <c:v>0.49168305721058719</c:v>
                </c:pt>
                <c:pt idx="2176">
                  <c:v>0.47613868506522217</c:v>
                </c:pt>
                <c:pt idx="2177">
                  <c:v>0.46603541736967596</c:v>
                </c:pt>
                <c:pt idx="2178">
                  <c:v>0.46103461295922138</c:v>
                </c:pt>
                <c:pt idx="2179">
                  <c:v>0.45410928966273245</c:v>
                </c:pt>
                <c:pt idx="2180">
                  <c:v>0.44510644903051733</c:v>
                </c:pt>
                <c:pt idx="2181">
                  <c:v>0.45101217518312836</c:v>
                </c:pt>
                <c:pt idx="2182">
                  <c:v>0.45515269562245114</c:v>
                </c:pt>
                <c:pt idx="2183">
                  <c:v>0.45985632546280431</c:v>
                </c:pt>
                <c:pt idx="2184">
                  <c:v>0.46270790876939272</c:v>
                </c:pt>
                <c:pt idx="2185">
                  <c:v>0.46825961765405982</c:v>
                </c:pt>
                <c:pt idx="2186">
                  <c:v>0.47432776027626899</c:v>
                </c:pt>
                <c:pt idx="2187">
                  <c:v>0.47828530344276143</c:v>
                </c:pt>
                <c:pt idx="2188">
                  <c:v>0.48246565731837565</c:v>
                </c:pt>
                <c:pt idx="2189">
                  <c:v>0.4848863923079032</c:v>
                </c:pt>
                <c:pt idx="2190">
                  <c:v>0.48548517134123553</c:v>
                </c:pt>
                <c:pt idx="2191">
                  <c:v>0.48653245383825544</c:v>
                </c:pt>
                <c:pt idx="2192">
                  <c:v>0.48604462235370494</c:v>
                </c:pt>
                <c:pt idx="2193">
                  <c:v>0.48389692488171171</c:v>
                </c:pt>
                <c:pt idx="2194">
                  <c:v>0.4824413753004459</c:v>
                </c:pt>
                <c:pt idx="2195">
                  <c:v>0.47962591702806273</c:v>
                </c:pt>
                <c:pt idx="2196">
                  <c:v>0.47529454795514736</c:v>
                </c:pt>
                <c:pt idx="2197">
                  <c:v>0.47383966527081017</c:v>
                </c:pt>
                <c:pt idx="2198">
                  <c:v>0.47093296232564652</c:v>
                </c:pt>
                <c:pt idx="2199">
                  <c:v>0.46656183390972078</c:v>
                </c:pt>
                <c:pt idx="2200">
                  <c:v>0.46301596096147951</c:v>
                </c:pt>
                <c:pt idx="2201">
                  <c:v>0.48894168449912551</c:v>
                </c:pt>
                <c:pt idx="2202">
                  <c:v>0.50998318252710917</c:v>
                </c:pt>
                <c:pt idx="2203">
                  <c:v>0.52886410511836601</c:v>
                </c:pt>
                <c:pt idx="2204">
                  <c:v>0.54394168071787219</c:v>
                </c:pt>
                <c:pt idx="2205">
                  <c:v>0.55550100576918338</c:v>
                </c:pt>
                <c:pt idx="2206">
                  <c:v>0.56381080179101695</c:v>
                </c:pt>
                <c:pt idx="2207">
                  <c:v>0.5713577457502258</c:v>
                </c:pt>
                <c:pt idx="2208">
                  <c:v>0.57779437461940031</c:v>
                </c:pt>
                <c:pt idx="2209">
                  <c:v>0.58121966463478858</c:v>
                </c:pt>
                <c:pt idx="2210">
                  <c:v>0.58385311909058391</c:v>
                </c:pt>
                <c:pt idx="2211">
                  <c:v>0.58990145008586758</c:v>
                </c:pt>
                <c:pt idx="2212">
                  <c:v>0.59339550303537347</c:v>
                </c:pt>
                <c:pt idx="2213">
                  <c:v>0.59848501920017549</c:v>
                </c:pt>
                <c:pt idx="2214">
                  <c:v>0.60112045017465043</c:v>
                </c:pt>
                <c:pt idx="2215">
                  <c:v>0.60332925234537271</c:v>
                </c:pt>
                <c:pt idx="2216">
                  <c:v>0.60529203099897688</c:v>
                </c:pt>
                <c:pt idx="2217">
                  <c:v>0.60518352780798146</c:v>
                </c:pt>
                <c:pt idx="2218">
                  <c:v>0.60292604011399764</c:v>
                </c:pt>
                <c:pt idx="2219">
                  <c:v>0.59857565175235883</c:v>
                </c:pt>
                <c:pt idx="2220">
                  <c:v>0.59209652301166205</c:v>
                </c:pt>
                <c:pt idx="2221">
                  <c:v>0.58330763690765985</c:v>
                </c:pt>
                <c:pt idx="2222">
                  <c:v>0.57223222464865298</c:v>
                </c:pt>
                <c:pt idx="2223">
                  <c:v>0.55862127275487683</c:v>
                </c:pt>
                <c:pt idx="2224">
                  <c:v>0.54236120349329608</c:v>
                </c:pt>
                <c:pt idx="2225">
                  <c:v>0.52318919479017445</c:v>
                </c:pt>
                <c:pt idx="2226">
                  <c:v>0.51085644226762017</c:v>
                </c:pt>
                <c:pt idx="2227">
                  <c:v>0.49753347610282544</c:v>
                </c:pt>
                <c:pt idx="2228">
                  <c:v>0.48742148164537513</c:v>
                </c:pt>
                <c:pt idx="2229">
                  <c:v>0.4752944151163484</c:v>
                </c:pt>
                <c:pt idx="2230">
                  <c:v>0.45790077213585911</c:v>
                </c:pt>
                <c:pt idx="2231">
                  <c:v>0.46961232904719191</c:v>
                </c:pt>
                <c:pt idx="2232">
                  <c:v>0.49922780891759932</c:v>
                </c:pt>
                <c:pt idx="2233">
                  <c:v>0.52126388282426184</c:v>
                </c:pt>
                <c:pt idx="2234">
                  <c:v>0.53700682445350756</c:v>
                </c:pt>
                <c:pt idx="2235">
                  <c:v>0.54736616374185532</c:v>
                </c:pt>
                <c:pt idx="2236">
                  <c:v>0.55301547541591756</c:v>
                </c:pt>
                <c:pt idx="2237">
                  <c:v>0.55645888054462123</c:v>
                </c:pt>
                <c:pt idx="2238">
                  <c:v>0.55614043632692323</c:v>
                </c:pt>
                <c:pt idx="2239">
                  <c:v>0.5524177924414081</c:v>
                </c:pt>
                <c:pt idx="2240">
                  <c:v>0.54757497297626834</c:v>
                </c:pt>
                <c:pt idx="2241">
                  <c:v>0.53991219480880182</c:v>
                </c:pt>
                <c:pt idx="2242">
                  <c:v>0.52956546654502257</c:v>
                </c:pt>
                <c:pt idx="2243">
                  <c:v>0.51883796671786786</c:v>
                </c:pt>
                <c:pt idx="2244">
                  <c:v>0.50591964368230224</c:v>
                </c:pt>
                <c:pt idx="2245">
                  <c:v>0.49086008211975501</c:v>
                </c:pt>
                <c:pt idx="2246">
                  <c:v>0.47368996920243162</c:v>
                </c:pt>
                <c:pt idx="2247">
                  <c:v>0.45448017907755944</c:v>
                </c:pt>
                <c:pt idx="2248">
                  <c:v>0.43313362319673682</c:v>
                </c:pt>
                <c:pt idx="2249">
                  <c:v>0.40961378562472817</c:v>
                </c:pt>
                <c:pt idx="2250">
                  <c:v>0.38384920755154422</c:v>
                </c:pt>
                <c:pt idx="2251">
                  <c:v>0.3554968333714919</c:v>
                </c:pt>
                <c:pt idx="2252">
                  <c:v>0.32425903985741611</c:v>
                </c:pt>
                <c:pt idx="2253">
                  <c:v>0.28937723330183956</c:v>
                </c:pt>
                <c:pt idx="2254">
                  <c:v>0.24977681020280754</c:v>
                </c:pt>
                <c:pt idx="2255">
                  <c:v>0.20291212960007848</c:v>
                </c:pt>
                <c:pt idx="2256">
                  <c:v>0.17202249590599303</c:v>
                </c:pt>
                <c:pt idx="2257">
                  <c:v>0.13624922178838353</c:v>
                </c:pt>
                <c:pt idx="2258">
                  <c:v>0.11039255842444473</c:v>
                </c:pt>
                <c:pt idx="2259">
                  <c:v>8.6678186467485763E-2</c:v>
                </c:pt>
                <c:pt idx="2260">
                  <c:v>5.8683706850430749E-2</c:v>
                </c:pt>
                <c:pt idx="2261">
                  <c:v>5.7815171625817106E-14</c:v>
                </c:pt>
                <c:pt idx="2262">
                  <c:v>5.7815171625817106E-14</c:v>
                </c:pt>
                <c:pt idx="2263">
                  <c:v>5.7815171625817106E-14</c:v>
                </c:pt>
                <c:pt idx="2264">
                  <c:v>5.7815171625817106E-14</c:v>
                </c:pt>
                <c:pt idx="2265">
                  <c:v>5.7815171625817106E-14</c:v>
                </c:pt>
                <c:pt idx="2266">
                  <c:v>5.7815171625817106E-14</c:v>
                </c:pt>
                <c:pt idx="2267">
                  <c:v>5.7815171625817106E-14</c:v>
                </c:pt>
                <c:pt idx="2268">
                  <c:v>5.7815171625817106E-14</c:v>
                </c:pt>
                <c:pt idx="2269">
                  <c:v>5.7815171625817106E-14</c:v>
                </c:pt>
                <c:pt idx="2270">
                  <c:v>5.7815171625817106E-14</c:v>
                </c:pt>
                <c:pt idx="2271">
                  <c:v>5.7815171625817106E-14</c:v>
                </c:pt>
                <c:pt idx="2272">
                  <c:v>5.7815171625817106E-14</c:v>
                </c:pt>
                <c:pt idx="2273">
                  <c:v>5.7815171625817106E-14</c:v>
                </c:pt>
                <c:pt idx="2274">
                  <c:v>5.7815171625817106E-14</c:v>
                </c:pt>
                <c:pt idx="2275">
                  <c:v>5.7815171625817106E-14</c:v>
                </c:pt>
                <c:pt idx="2276">
                  <c:v>5.7815171625817106E-14</c:v>
                </c:pt>
                <c:pt idx="2277">
                  <c:v>5.7815171625817106E-14</c:v>
                </c:pt>
                <c:pt idx="2278">
                  <c:v>5.7815171625817106E-14</c:v>
                </c:pt>
                <c:pt idx="2279">
                  <c:v>5.7815171625817106E-14</c:v>
                </c:pt>
                <c:pt idx="2280">
                  <c:v>5.7815171625817106E-14</c:v>
                </c:pt>
                <c:pt idx="2281">
                  <c:v>5.7815171625817106E-14</c:v>
                </c:pt>
                <c:pt idx="2282">
                  <c:v>5.7815171625817106E-14</c:v>
                </c:pt>
                <c:pt idx="2283">
                  <c:v>5.7815171625817106E-14</c:v>
                </c:pt>
                <c:pt idx="2284">
                  <c:v>5.7815171625817106E-14</c:v>
                </c:pt>
                <c:pt idx="2285">
                  <c:v>5.7815171625817106E-14</c:v>
                </c:pt>
                <c:pt idx="2286">
                  <c:v>5.7815171625817106E-14</c:v>
                </c:pt>
                <c:pt idx="2287">
                  <c:v>5.7815171625817106E-14</c:v>
                </c:pt>
                <c:pt idx="2288">
                  <c:v>5.7815171625817106E-14</c:v>
                </c:pt>
                <c:pt idx="2289">
                  <c:v>5.7815171625817106E-14</c:v>
                </c:pt>
                <c:pt idx="2290">
                  <c:v>5.7815171625817106E-14</c:v>
                </c:pt>
                <c:pt idx="2291">
                  <c:v>5.7815171625817106E-14</c:v>
                </c:pt>
                <c:pt idx="2292">
                  <c:v>5.7815171625817106E-14</c:v>
                </c:pt>
                <c:pt idx="2293">
                  <c:v>5.7815171625817106E-14</c:v>
                </c:pt>
                <c:pt idx="2294">
                  <c:v>5.7815171625817106E-14</c:v>
                </c:pt>
                <c:pt idx="2295">
                  <c:v>5.7815171625817106E-14</c:v>
                </c:pt>
                <c:pt idx="2296">
                  <c:v>5.7815171625817106E-14</c:v>
                </c:pt>
                <c:pt idx="2297">
                  <c:v>5.7815171625817106E-14</c:v>
                </c:pt>
                <c:pt idx="2298">
                  <c:v>5.7815171625817106E-14</c:v>
                </c:pt>
                <c:pt idx="2299">
                  <c:v>5.7815171625817106E-14</c:v>
                </c:pt>
                <c:pt idx="2300">
                  <c:v>5.7815171625817106E-14</c:v>
                </c:pt>
                <c:pt idx="2301">
                  <c:v>5.7815171625817106E-14</c:v>
                </c:pt>
                <c:pt idx="2302">
                  <c:v>5.7815171625817106E-14</c:v>
                </c:pt>
                <c:pt idx="2303">
                  <c:v>5.7815171625817106E-14</c:v>
                </c:pt>
                <c:pt idx="2304">
                  <c:v>5.7815171625817106E-14</c:v>
                </c:pt>
                <c:pt idx="2305">
                  <c:v>5.7815171625817106E-14</c:v>
                </c:pt>
                <c:pt idx="2306">
                  <c:v>5.7815171625817106E-14</c:v>
                </c:pt>
                <c:pt idx="2307">
                  <c:v>5.7815171625817106E-14</c:v>
                </c:pt>
                <c:pt idx="2308">
                  <c:v>5.7815171625817106E-14</c:v>
                </c:pt>
                <c:pt idx="2309">
                  <c:v>5.7815171625817106E-14</c:v>
                </c:pt>
                <c:pt idx="2310">
                  <c:v>5.7815171625817106E-14</c:v>
                </c:pt>
                <c:pt idx="2311">
                  <c:v>5.7815171625817106E-14</c:v>
                </c:pt>
                <c:pt idx="2312">
                  <c:v>5.7815171625817106E-14</c:v>
                </c:pt>
                <c:pt idx="2313">
                  <c:v>5.7815171625817106E-14</c:v>
                </c:pt>
                <c:pt idx="2314">
                  <c:v>5.7815171625817106E-14</c:v>
                </c:pt>
                <c:pt idx="2315">
                  <c:v>5.7815171625817106E-14</c:v>
                </c:pt>
                <c:pt idx="2316">
                  <c:v>5.7815171625817106E-14</c:v>
                </c:pt>
                <c:pt idx="2317">
                  <c:v>5.7815171625817106E-14</c:v>
                </c:pt>
                <c:pt idx="2318">
                  <c:v>5.7815171625817106E-14</c:v>
                </c:pt>
                <c:pt idx="2319">
                  <c:v>5.7815171625817106E-14</c:v>
                </c:pt>
                <c:pt idx="2320">
                  <c:v>5.7815171625817106E-14</c:v>
                </c:pt>
                <c:pt idx="2321">
                  <c:v>5.7815171625817106E-14</c:v>
                </c:pt>
                <c:pt idx="2322">
                  <c:v>5.7815171625817106E-14</c:v>
                </c:pt>
                <c:pt idx="2323">
                  <c:v>5.7815171625817106E-14</c:v>
                </c:pt>
                <c:pt idx="2324">
                  <c:v>5.7815171625817106E-14</c:v>
                </c:pt>
                <c:pt idx="2325">
                  <c:v>5.7815171625817106E-14</c:v>
                </c:pt>
                <c:pt idx="2326">
                  <c:v>5.7815171625817106E-14</c:v>
                </c:pt>
                <c:pt idx="2327">
                  <c:v>5.7815171625817106E-14</c:v>
                </c:pt>
                <c:pt idx="2328">
                  <c:v>5.7815171625817106E-14</c:v>
                </c:pt>
                <c:pt idx="2329">
                  <c:v>5.7815171625817106E-14</c:v>
                </c:pt>
                <c:pt idx="2330">
                  <c:v>5.7815171625817106E-14</c:v>
                </c:pt>
                <c:pt idx="2331">
                  <c:v>5.7815171625817106E-14</c:v>
                </c:pt>
                <c:pt idx="2332">
                  <c:v>5.7815171625817106E-14</c:v>
                </c:pt>
                <c:pt idx="2333">
                  <c:v>5.7815171625817106E-14</c:v>
                </c:pt>
                <c:pt idx="2334">
                  <c:v>5.7815171625817106E-14</c:v>
                </c:pt>
                <c:pt idx="2335">
                  <c:v>5.7815171625817106E-14</c:v>
                </c:pt>
                <c:pt idx="2336">
                  <c:v>5.7815171625817106E-14</c:v>
                </c:pt>
                <c:pt idx="2337">
                  <c:v>5.7815171625817106E-14</c:v>
                </c:pt>
                <c:pt idx="2338">
                  <c:v>5.7815171625817106E-14</c:v>
                </c:pt>
                <c:pt idx="2339">
                  <c:v>5.7815171625817106E-14</c:v>
                </c:pt>
                <c:pt idx="2340">
                  <c:v>5.7815171625817106E-14</c:v>
                </c:pt>
                <c:pt idx="2341">
                  <c:v>5.7815171625817106E-14</c:v>
                </c:pt>
                <c:pt idx="2342">
                  <c:v>5.7815171625817106E-14</c:v>
                </c:pt>
                <c:pt idx="2343">
                  <c:v>5.7815171625817106E-14</c:v>
                </c:pt>
                <c:pt idx="2344">
                  <c:v>5.7815171625817106E-14</c:v>
                </c:pt>
                <c:pt idx="2345">
                  <c:v>5.7815171625817106E-14</c:v>
                </c:pt>
                <c:pt idx="2346">
                  <c:v>5.7815171625817106E-14</c:v>
                </c:pt>
                <c:pt idx="2347">
                  <c:v>5.7815171625817106E-14</c:v>
                </c:pt>
                <c:pt idx="2348">
                  <c:v>5.7815171625817106E-14</c:v>
                </c:pt>
                <c:pt idx="2349">
                  <c:v>5.7815171625817106E-14</c:v>
                </c:pt>
                <c:pt idx="2350">
                  <c:v>5.7815171625817106E-14</c:v>
                </c:pt>
                <c:pt idx="2351">
                  <c:v>5.7815171625817106E-14</c:v>
                </c:pt>
                <c:pt idx="2352">
                  <c:v>5.7815171625817106E-14</c:v>
                </c:pt>
                <c:pt idx="2353">
                  <c:v>5.7815171625817106E-14</c:v>
                </c:pt>
                <c:pt idx="2354">
                  <c:v>5.7815171625817106E-14</c:v>
                </c:pt>
                <c:pt idx="2355">
                  <c:v>5.7815171625817106E-14</c:v>
                </c:pt>
                <c:pt idx="2356">
                  <c:v>5.7815171625817106E-14</c:v>
                </c:pt>
                <c:pt idx="2357">
                  <c:v>5.7815171625817106E-14</c:v>
                </c:pt>
                <c:pt idx="2358">
                  <c:v>5.7815171625817106E-14</c:v>
                </c:pt>
                <c:pt idx="2359">
                  <c:v>5.7815171625817106E-14</c:v>
                </c:pt>
                <c:pt idx="2360">
                  <c:v>5.7815171625817106E-14</c:v>
                </c:pt>
                <c:pt idx="2361">
                  <c:v>5.7815171625817106E-14</c:v>
                </c:pt>
                <c:pt idx="2362">
                  <c:v>5.7815171625817106E-14</c:v>
                </c:pt>
                <c:pt idx="2363">
                  <c:v>5.7815171625817106E-14</c:v>
                </c:pt>
                <c:pt idx="2364">
                  <c:v>5.7815171625817106E-14</c:v>
                </c:pt>
                <c:pt idx="2365">
                  <c:v>5.7815171625817106E-14</c:v>
                </c:pt>
                <c:pt idx="2366">
                  <c:v>5.7815171625817106E-14</c:v>
                </c:pt>
                <c:pt idx="2367">
                  <c:v>5.7815171625817106E-14</c:v>
                </c:pt>
                <c:pt idx="2368">
                  <c:v>5.7815171625817106E-14</c:v>
                </c:pt>
                <c:pt idx="2369">
                  <c:v>5.7815171625817106E-14</c:v>
                </c:pt>
                <c:pt idx="2370">
                  <c:v>5.7815171625817106E-14</c:v>
                </c:pt>
                <c:pt idx="2371">
                  <c:v>5.7815171625817106E-14</c:v>
                </c:pt>
                <c:pt idx="2372">
                  <c:v>5.7815171625817106E-14</c:v>
                </c:pt>
                <c:pt idx="2373">
                  <c:v>5.7815171625817106E-14</c:v>
                </c:pt>
                <c:pt idx="2374">
                  <c:v>5.7815171625817106E-14</c:v>
                </c:pt>
                <c:pt idx="2375">
                  <c:v>5.7815171625817106E-14</c:v>
                </c:pt>
                <c:pt idx="2376">
                  <c:v>5.7815171625817106E-14</c:v>
                </c:pt>
                <c:pt idx="2377">
                  <c:v>5.7815171625817106E-14</c:v>
                </c:pt>
                <c:pt idx="2378">
                  <c:v>5.7815171625817106E-14</c:v>
                </c:pt>
                <c:pt idx="2379">
                  <c:v>5.7815171625817106E-14</c:v>
                </c:pt>
                <c:pt idx="2380">
                  <c:v>5.7815171625817106E-14</c:v>
                </c:pt>
                <c:pt idx="2381">
                  <c:v>5.7815171625817106E-14</c:v>
                </c:pt>
                <c:pt idx="2382">
                  <c:v>5.7815171625817106E-14</c:v>
                </c:pt>
                <c:pt idx="2383">
                  <c:v>5.7815171625817106E-14</c:v>
                </c:pt>
                <c:pt idx="2384">
                  <c:v>5.7815171625817106E-14</c:v>
                </c:pt>
                <c:pt idx="2385">
                  <c:v>5.7815171625817106E-14</c:v>
                </c:pt>
                <c:pt idx="2386">
                  <c:v>5.7815171625817106E-14</c:v>
                </c:pt>
                <c:pt idx="2387">
                  <c:v>5.7815171625817106E-14</c:v>
                </c:pt>
                <c:pt idx="2388">
                  <c:v>5.7815171625817106E-14</c:v>
                </c:pt>
                <c:pt idx="2389">
                  <c:v>5.7815171625817106E-14</c:v>
                </c:pt>
                <c:pt idx="2390">
                  <c:v>5.7815171625817106E-14</c:v>
                </c:pt>
                <c:pt idx="2391">
                  <c:v>5.7815171625817106E-14</c:v>
                </c:pt>
                <c:pt idx="2392">
                  <c:v>5.7815171625817106E-14</c:v>
                </c:pt>
                <c:pt idx="2393">
                  <c:v>5.7815171625817106E-14</c:v>
                </c:pt>
                <c:pt idx="2394">
                  <c:v>5.7815171625817106E-14</c:v>
                </c:pt>
                <c:pt idx="2395">
                  <c:v>5.7815171625817106E-14</c:v>
                </c:pt>
                <c:pt idx="2396">
                  <c:v>5.7815171625817106E-14</c:v>
                </c:pt>
                <c:pt idx="2397">
                  <c:v>5.7815171625817106E-14</c:v>
                </c:pt>
                <c:pt idx="2398">
                  <c:v>5.7815171625817106E-14</c:v>
                </c:pt>
                <c:pt idx="2399">
                  <c:v>5.7815171625817106E-14</c:v>
                </c:pt>
                <c:pt idx="2400">
                  <c:v>5.7815171625817106E-14</c:v>
                </c:pt>
                <c:pt idx="2401">
                  <c:v>5.7815171625817106E-14</c:v>
                </c:pt>
                <c:pt idx="2402">
                  <c:v>5.7815171625817106E-14</c:v>
                </c:pt>
                <c:pt idx="2403">
                  <c:v>5.7815171625817106E-14</c:v>
                </c:pt>
                <c:pt idx="2404">
                  <c:v>5.7815171625817106E-14</c:v>
                </c:pt>
                <c:pt idx="2405">
                  <c:v>5.7815171625817106E-14</c:v>
                </c:pt>
                <c:pt idx="2406">
                  <c:v>5.7815171625817106E-14</c:v>
                </c:pt>
                <c:pt idx="2407">
                  <c:v>5.7815171625817106E-14</c:v>
                </c:pt>
                <c:pt idx="2408">
                  <c:v>5.7815171625817106E-14</c:v>
                </c:pt>
                <c:pt idx="2409">
                  <c:v>5.7815171625817106E-14</c:v>
                </c:pt>
                <c:pt idx="2410">
                  <c:v>5.7815171625817106E-14</c:v>
                </c:pt>
                <c:pt idx="2411">
                  <c:v>5.7815171625817106E-14</c:v>
                </c:pt>
                <c:pt idx="2412">
                  <c:v>5.7815171625817106E-14</c:v>
                </c:pt>
                <c:pt idx="2413">
                  <c:v>5.7815171625817106E-14</c:v>
                </c:pt>
                <c:pt idx="2414">
                  <c:v>5.7815171625817106E-14</c:v>
                </c:pt>
                <c:pt idx="2415">
                  <c:v>5.7815171625817106E-14</c:v>
                </c:pt>
                <c:pt idx="2416">
                  <c:v>5.7815171625817106E-14</c:v>
                </c:pt>
                <c:pt idx="2417">
                  <c:v>5.7815171625817106E-14</c:v>
                </c:pt>
                <c:pt idx="2418">
                  <c:v>5.7815171625817106E-14</c:v>
                </c:pt>
                <c:pt idx="2419">
                  <c:v>5.7815171625817106E-14</c:v>
                </c:pt>
                <c:pt idx="2420">
                  <c:v>5.7815171625817106E-14</c:v>
                </c:pt>
                <c:pt idx="2421">
                  <c:v>5.7815171625817106E-14</c:v>
                </c:pt>
                <c:pt idx="2422">
                  <c:v>5.7815171625817106E-14</c:v>
                </c:pt>
                <c:pt idx="2423">
                  <c:v>5.7815171625817106E-14</c:v>
                </c:pt>
                <c:pt idx="2424">
                  <c:v>5.7815171625817106E-14</c:v>
                </c:pt>
                <c:pt idx="2425">
                  <c:v>5.7815171625817106E-14</c:v>
                </c:pt>
                <c:pt idx="2426">
                  <c:v>5.7815171625817106E-14</c:v>
                </c:pt>
                <c:pt idx="2427">
                  <c:v>5.7815171625817106E-14</c:v>
                </c:pt>
                <c:pt idx="2428">
                  <c:v>5.7815171625817106E-14</c:v>
                </c:pt>
                <c:pt idx="2429">
                  <c:v>5.7815171625817106E-14</c:v>
                </c:pt>
                <c:pt idx="2430">
                  <c:v>5.7815171625817106E-14</c:v>
                </c:pt>
                <c:pt idx="2431">
                  <c:v>5.7815171625817106E-14</c:v>
                </c:pt>
                <c:pt idx="2432">
                  <c:v>5.7815171625817106E-14</c:v>
                </c:pt>
                <c:pt idx="2433">
                  <c:v>5.7815171625817106E-14</c:v>
                </c:pt>
                <c:pt idx="2434">
                  <c:v>5.7815171625817106E-14</c:v>
                </c:pt>
                <c:pt idx="2435">
                  <c:v>5.7815171625817106E-14</c:v>
                </c:pt>
                <c:pt idx="2436">
                  <c:v>5.7815171625817106E-14</c:v>
                </c:pt>
                <c:pt idx="2437">
                  <c:v>5.7815171625817106E-14</c:v>
                </c:pt>
                <c:pt idx="2438">
                  <c:v>5.7815171625817106E-14</c:v>
                </c:pt>
                <c:pt idx="2439">
                  <c:v>5.7815171625817106E-14</c:v>
                </c:pt>
                <c:pt idx="2440">
                  <c:v>5.7815171625817106E-14</c:v>
                </c:pt>
                <c:pt idx="2441">
                  <c:v>5.7815171625817106E-14</c:v>
                </c:pt>
                <c:pt idx="2442">
                  <c:v>5.7815171625817106E-14</c:v>
                </c:pt>
                <c:pt idx="2443">
                  <c:v>5.7815171625817106E-14</c:v>
                </c:pt>
                <c:pt idx="2444">
                  <c:v>5.7815171625817106E-14</c:v>
                </c:pt>
                <c:pt idx="2445">
                  <c:v>5.7815171625817106E-14</c:v>
                </c:pt>
                <c:pt idx="2446">
                  <c:v>5.7815171625817106E-14</c:v>
                </c:pt>
                <c:pt idx="2447">
                  <c:v>5.7815171625817106E-14</c:v>
                </c:pt>
                <c:pt idx="2448">
                  <c:v>5.7815171625817106E-14</c:v>
                </c:pt>
                <c:pt idx="2449">
                  <c:v>5.7815171625817106E-14</c:v>
                </c:pt>
                <c:pt idx="2450">
                  <c:v>5.7815171625817106E-14</c:v>
                </c:pt>
                <c:pt idx="2451">
                  <c:v>5.7815171625817106E-14</c:v>
                </c:pt>
                <c:pt idx="2452">
                  <c:v>5.7815171625817106E-14</c:v>
                </c:pt>
                <c:pt idx="2453">
                  <c:v>5.7815171625817106E-14</c:v>
                </c:pt>
                <c:pt idx="2454">
                  <c:v>5.7815171625817106E-14</c:v>
                </c:pt>
                <c:pt idx="2455">
                  <c:v>5.7815171625817106E-14</c:v>
                </c:pt>
                <c:pt idx="2456">
                  <c:v>5.7815171625817106E-14</c:v>
                </c:pt>
                <c:pt idx="2457">
                  <c:v>5.7815171625817106E-14</c:v>
                </c:pt>
                <c:pt idx="2458">
                  <c:v>5.7815171625817106E-14</c:v>
                </c:pt>
                <c:pt idx="2459">
                  <c:v>5.7815171625817106E-14</c:v>
                </c:pt>
                <c:pt idx="2460">
                  <c:v>5.7815171625817106E-14</c:v>
                </c:pt>
                <c:pt idx="2461">
                  <c:v>5.7815171625817106E-14</c:v>
                </c:pt>
                <c:pt idx="2462">
                  <c:v>5.7815171625817106E-14</c:v>
                </c:pt>
                <c:pt idx="2463">
                  <c:v>5.7815171625817106E-14</c:v>
                </c:pt>
                <c:pt idx="2464">
                  <c:v>5.7815171625817106E-14</c:v>
                </c:pt>
                <c:pt idx="2465">
                  <c:v>5.7815171625817106E-14</c:v>
                </c:pt>
                <c:pt idx="2466">
                  <c:v>5.7815171625817106E-14</c:v>
                </c:pt>
                <c:pt idx="2467">
                  <c:v>5.7815171625817106E-14</c:v>
                </c:pt>
                <c:pt idx="2468">
                  <c:v>5.7815171625817106E-14</c:v>
                </c:pt>
                <c:pt idx="2469">
                  <c:v>5.7815171625817106E-14</c:v>
                </c:pt>
                <c:pt idx="2470">
                  <c:v>5.7815171625817106E-14</c:v>
                </c:pt>
                <c:pt idx="2471">
                  <c:v>5.7815171625817106E-14</c:v>
                </c:pt>
                <c:pt idx="2472">
                  <c:v>5.7815171625817106E-14</c:v>
                </c:pt>
                <c:pt idx="2473">
                  <c:v>5.7815171625817106E-14</c:v>
                </c:pt>
                <c:pt idx="2474">
                  <c:v>5.7815171625817106E-14</c:v>
                </c:pt>
                <c:pt idx="2475">
                  <c:v>5.7815171625817106E-14</c:v>
                </c:pt>
                <c:pt idx="2476">
                  <c:v>5.7815171625817106E-14</c:v>
                </c:pt>
                <c:pt idx="2477">
                  <c:v>5.7815171625817106E-14</c:v>
                </c:pt>
                <c:pt idx="2478">
                  <c:v>5.7815171625817106E-14</c:v>
                </c:pt>
                <c:pt idx="2479">
                  <c:v>5.7815171625817106E-14</c:v>
                </c:pt>
                <c:pt idx="2480">
                  <c:v>5.7815171625817106E-14</c:v>
                </c:pt>
                <c:pt idx="2481">
                  <c:v>5.7815171625817106E-14</c:v>
                </c:pt>
                <c:pt idx="2482">
                  <c:v>5.7815171625817106E-14</c:v>
                </c:pt>
                <c:pt idx="2483">
                  <c:v>5.7815171625817106E-14</c:v>
                </c:pt>
                <c:pt idx="2484">
                  <c:v>5.7815171625817106E-14</c:v>
                </c:pt>
                <c:pt idx="2485">
                  <c:v>5.7815171625817106E-14</c:v>
                </c:pt>
                <c:pt idx="2486">
                  <c:v>5.7815171625817106E-14</c:v>
                </c:pt>
                <c:pt idx="2487">
                  <c:v>5.7815171625817106E-14</c:v>
                </c:pt>
                <c:pt idx="2488">
                  <c:v>5.7815171625817106E-14</c:v>
                </c:pt>
                <c:pt idx="2489">
                  <c:v>5.7815171625817106E-14</c:v>
                </c:pt>
                <c:pt idx="2490">
                  <c:v>5.7815171625817106E-14</c:v>
                </c:pt>
                <c:pt idx="2491">
                  <c:v>5.7815171625817106E-14</c:v>
                </c:pt>
                <c:pt idx="2492">
                  <c:v>5.7815171625817106E-14</c:v>
                </c:pt>
                <c:pt idx="2493">
                  <c:v>5.7815171625817106E-14</c:v>
                </c:pt>
                <c:pt idx="2494">
                  <c:v>5.7815171625817106E-14</c:v>
                </c:pt>
                <c:pt idx="2495">
                  <c:v>5.7815171625817106E-14</c:v>
                </c:pt>
                <c:pt idx="2496">
                  <c:v>5.7815171625817106E-14</c:v>
                </c:pt>
                <c:pt idx="2497">
                  <c:v>5.7815171625817106E-14</c:v>
                </c:pt>
                <c:pt idx="2498">
                  <c:v>5.7815171625817106E-14</c:v>
                </c:pt>
                <c:pt idx="2499">
                  <c:v>5.7815171625817106E-14</c:v>
                </c:pt>
                <c:pt idx="2500">
                  <c:v>5.7815171625817106E-14</c:v>
                </c:pt>
                <c:pt idx="2501">
                  <c:v>5.7815171625817106E-14</c:v>
                </c:pt>
                <c:pt idx="2502">
                  <c:v>5.7815171625817106E-14</c:v>
                </c:pt>
                <c:pt idx="2503">
                  <c:v>5.7815171625817106E-14</c:v>
                </c:pt>
                <c:pt idx="2504">
                  <c:v>5.7815171625817106E-14</c:v>
                </c:pt>
                <c:pt idx="2505">
                  <c:v>5.7815171625817106E-14</c:v>
                </c:pt>
                <c:pt idx="2506">
                  <c:v>5.7815171625817106E-14</c:v>
                </c:pt>
                <c:pt idx="2507">
                  <c:v>5.7815171625817106E-14</c:v>
                </c:pt>
                <c:pt idx="2508">
                  <c:v>5.7815171625817106E-14</c:v>
                </c:pt>
                <c:pt idx="2509">
                  <c:v>5.7815171625817106E-14</c:v>
                </c:pt>
                <c:pt idx="2510">
                  <c:v>5.7815171625817106E-14</c:v>
                </c:pt>
                <c:pt idx="2511">
                  <c:v>5.7815171625817106E-14</c:v>
                </c:pt>
                <c:pt idx="2512">
                  <c:v>5.7815171625817106E-14</c:v>
                </c:pt>
                <c:pt idx="2513">
                  <c:v>5.7815171625817106E-14</c:v>
                </c:pt>
                <c:pt idx="2514">
                  <c:v>5.7815171625817106E-14</c:v>
                </c:pt>
                <c:pt idx="2515">
                  <c:v>5.7815171625817106E-14</c:v>
                </c:pt>
                <c:pt idx="2516">
                  <c:v>5.7815171625817106E-14</c:v>
                </c:pt>
                <c:pt idx="2517">
                  <c:v>5.7815171625817106E-14</c:v>
                </c:pt>
                <c:pt idx="2518">
                  <c:v>5.7815171625817106E-14</c:v>
                </c:pt>
                <c:pt idx="2519">
                  <c:v>5.7815171625817106E-14</c:v>
                </c:pt>
                <c:pt idx="2520">
                  <c:v>5.7815171625817106E-14</c:v>
                </c:pt>
                <c:pt idx="2521">
                  <c:v>5.7815171625817106E-14</c:v>
                </c:pt>
                <c:pt idx="2522">
                  <c:v>5.7815171625817106E-14</c:v>
                </c:pt>
                <c:pt idx="2523">
                  <c:v>5.7815171625817106E-14</c:v>
                </c:pt>
                <c:pt idx="2524">
                  <c:v>5.7815171625817106E-14</c:v>
                </c:pt>
                <c:pt idx="2525">
                  <c:v>5.7815171625817106E-14</c:v>
                </c:pt>
                <c:pt idx="2526">
                  <c:v>5.7815171625817106E-14</c:v>
                </c:pt>
                <c:pt idx="2527">
                  <c:v>5.7815171625817106E-14</c:v>
                </c:pt>
                <c:pt idx="2528">
                  <c:v>5.7815171625817106E-14</c:v>
                </c:pt>
                <c:pt idx="2529">
                  <c:v>5.7815171625817106E-14</c:v>
                </c:pt>
                <c:pt idx="2530">
                  <c:v>5.7815171625817106E-14</c:v>
                </c:pt>
                <c:pt idx="2531">
                  <c:v>5.7815171625817106E-14</c:v>
                </c:pt>
                <c:pt idx="2532">
                  <c:v>5.7815171625817106E-14</c:v>
                </c:pt>
                <c:pt idx="2533">
                  <c:v>5.7815171625817106E-14</c:v>
                </c:pt>
                <c:pt idx="2534">
                  <c:v>5.7815171625817106E-14</c:v>
                </c:pt>
                <c:pt idx="2535">
                  <c:v>5.7815171625817106E-14</c:v>
                </c:pt>
                <c:pt idx="2536">
                  <c:v>5.7815171625817106E-14</c:v>
                </c:pt>
                <c:pt idx="2537">
                  <c:v>5.7815171625817106E-14</c:v>
                </c:pt>
                <c:pt idx="2538">
                  <c:v>5.7815171625817106E-14</c:v>
                </c:pt>
                <c:pt idx="2539">
                  <c:v>5.7815171625817106E-14</c:v>
                </c:pt>
                <c:pt idx="2540">
                  <c:v>5.7815171625817106E-14</c:v>
                </c:pt>
                <c:pt idx="2541">
                  <c:v>5.7815171625817106E-14</c:v>
                </c:pt>
                <c:pt idx="2542">
                  <c:v>5.7815171625817106E-14</c:v>
                </c:pt>
                <c:pt idx="2543">
                  <c:v>5.7815171625817106E-14</c:v>
                </c:pt>
                <c:pt idx="2544">
                  <c:v>5.7815171625817106E-14</c:v>
                </c:pt>
                <c:pt idx="2545">
                  <c:v>5.7815171625817106E-14</c:v>
                </c:pt>
                <c:pt idx="2546">
                  <c:v>5.7815171625817106E-14</c:v>
                </c:pt>
                <c:pt idx="2547">
                  <c:v>5.7815171625817106E-14</c:v>
                </c:pt>
                <c:pt idx="2548">
                  <c:v>5.7815171625817106E-14</c:v>
                </c:pt>
                <c:pt idx="2549">
                  <c:v>5.7815171625817106E-14</c:v>
                </c:pt>
                <c:pt idx="2550">
                  <c:v>5.7815171625817106E-14</c:v>
                </c:pt>
                <c:pt idx="2551">
                  <c:v>5.7815171625817106E-14</c:v>
                </c:pt>
                <c:pt idx="2552">
                  <c:v>5.7815171625817106E-14</c:v>
                </c:pt>
                <c:pt idx="2553">
                  <c:v>5.7815171625817106E-14</c:v>
                </c:pt>
                <c:pt idx="2554">
                  <c:v>5.7815171625817106E-14</c:v>
                </c:pt>
                <c:pt idx="2555">
                  <c:v>5.7815171625817106E-14</c:v>
                </c:pt>
                <c:pt idx="2556">
                  <c:v>5.7815171625817106E-14</c:v>
                </c:pt>
                <c:pt idx="2557">
                  <c:v>5.7815171625817106E-14</c:v>
                </c:pt>
                <c:pt idx="2558">
                  <c:v>5.7815171625817106E-14</c:v>
                </c:pt>
                <c:pt idx="2559">
                  <c:v>5.7815171625817106E-14</c:v>
                </c:pt>
                <c:pt idx="2560">
                  <c:v>5.7815171625817106E-14</c:v>
                </c:pt>
                <c:pt idx="2561">
                  <c:v>5.7815171625817106E-14</c:v>
                </c:pt>
                <c:pt idx="2562">
                  <c:v>5.7815171625817106E-14</c:v>
                </c:pt>
                <c:pt idx="2563">
                  <c:v>5.7815171625817106E-14</c:v>
                </c:pt>
                <c:pt idx="2564">
                  <c:v>5.7815171625817106E-14</c:v>
                </c:pt>
                <c:pt idx="2565">
                  <c:v>5.7815171625817106E-14</c:v>
                </c:pt>
                <c:pt idx="2566">
                  <c:v>5.7815171625817106E-14</c:v>
                </c:pt>
                <c:pt idx="2567">
                  <c:v>5.7815171625817106E-14</c:v>
                </c:pt>
                <c:pt idx="2568">
                  <c:v>5.7815171625817106E-14</c:v>
                </c:pt>
                <c:pt idx="2569">
                  <c:v>5.7815171625817106E-14</c:v>
                </c:pt>
                <c:pt idx="2570">
                  <c:v>5.7815171625817106E-14</c:v>
                </c:pt>
                <c:pt idx="2571">
                  <c:v>5.7815171625817106E-14</c:v>
                </c:pt>
                <c:pt idx="2572">
                  <c:v>5.7815171625817106E-14</c:v>
                </c:pt>
                <c:pt idx="2573">
                  <c:v>5.7815171625817106E-14</c:v>
                </c:pt>
                <c:pt idx="2574">
                  <c:v>5.7815171625817106E-14</c:v>
                </c:pt>
                <c:pt idx="2575">
                  <c:v>5.7815171625817106E-14</c:v>
                </c:pt>
                <c:pt idx="2576">
                  <c:v>5.7815171625817106E-14</c:v>
                </c:pt>
                <c:pt idx="2577">
                  <c:v>5.7815171625817106E-14</c:v>
                </c:pt>
                <c:pt idx="2578">
                  <c:v>5.7815171625817106E-14</c:v>
                </c:pt>
                <c:pt idx="2579">
                  <c:v>5.7815171625817106E-14</c:v>
                </c:pt>
                <c:pt idx="2580">
                  <c:v>5.7815171625817106E-14</c:v>
                </c:pt>
                <c:pt idx="2581">
                  <c:v>5.7815171625817106E-14</c:v>
                </c:pt>
                <c:pt idx="2582">
                  <c:v>5.7815171625817106E-14</c:v>
                </c:pt>
                <c:pt idx="2583">
                  <c:v>5.7815171625817106E-14</c:v>
                </c:pt>
                <c:pt idx="2584">
                  <c:v>5.7815171625817106E-14</c:v>
                </c:pt>
                <c:pt idx="2585">
                  <c:v>5.7815171625817106E-14</c:v>
                </c:pt>
                <c:pt idx="2586">
                  <c:v>5.7815171625817106E-14</c:v>
                </c:pt>
                <c:pt idx="2587">
                  <c:v>5.7815171625817106E-14</c:v>
                </c:pt>
                <c:pt idx="2588">
                  <c:v>5.7815171625817106E-14</c:v>
                </c:pt>
                <c:pt idx="2589">
                  <c:v>5.7815171625817106E-14</c:v>
                </c:pt>
                <c:pt idx="2590">
                  <c:v>5.7815171625817106E-14</c:v>
                </c:pt>
                <c:pt idx="2591">
                  <c:v>5.7815171625817106E-14</c:v>
                </c:pt>
                <c:pt idx="2592">
                  <c:v>5.7815171625817106E-14</c:v>
                </c:pt>
                <c:pt idx="2593">
                  <c:v>5.7815171625817106E-14</c:v>
                </c:pt>
                <c:pt idx="2594">
                  <c:v>5.7815171625817106E-14</c:v>
                </c:pt>
                <c:pt idx="2595">
                  <c:v>5.7815171625817106E-14</c:v>
                </c:pt>
                <c:pt idx="2596">
                  <c:v>5.7815171625817106E-14</c:v>
                </c:pt>
                <c:pt idx="2597">
                  <c:v>5.7815171625817106E-14</c:v>
                </c:pt>
                <c:pt idx="2598">
                  <c:v>5.7815171625817106E-14</c:v>
                </c:pt>
                <c:pt idx="2599">
                  <c:v>5.7815171625817106E-14</c:v>
                </c:pt>
                <c:pt idx="2600">
                  <c:v>5.7815171625817106E-14</c:v>
                </c:pt>
                <c:pt idx="2601">
                  <c:v>5.7815171625817106E-14</c:v>
                </c:pt>
                <c:pt idx="2602">
                  <c:v>5.7815171625817106E-14</c:v>
                </c:pt>
                <c:pt idx="2603">
                  <c:v>5.7815171625817106E-14</c:v>
                </c:pt>
                <c:pt idx="2604">
                  <c:v>5.7815171625817106E-14</c:v>
                </c:pt>
                <c:pt idx="2605">
                  <c:v>5.7815171625817106E-14</c:v>
                </c:pt>
                <c:pt idx="2606">
                  <c:v>5.7815171625817106E-14</c:v>
                </c:pt>
                <c:pt idx="2607">
                  <c:v>5.7815171625817106E-14</c:v>
                </c:pt>
                <c:pt idx="2608">
                  <c:v>5.7815171625817106E-14</c:v>
                </c:pt>
                <c:pt idx="2609">
                  <c:v>5.7815171625817106E-14</c:v>
                </c:pt>
                <c:pt idx="2610">
                  <c:v>5.7815171625817106E-14</c:v>
                </c:pt>
                <c:pt idx="2611">
                  <c:v>5.7815171625817106E-14</c:v>
                </c:pt>
                <c:pt idx="2612">
                  <c:v>5.7815171625817106E-14</c:v>
                </c:pt>
                <c:pt idx="2613">
                  <c:v>5.7815171625817106E-14</c:v>
                </c:pt>
                <c:pt idx="2614">
                  <c:v>5.7815171625817106E-14</c:v>
                </c:pt>
                <c:pt idx="2615">
                  <c:v>5.7815171625817106E-14</c:v>
                </c:pt>
                <c:pt idx="2616">
                  <c:v>5.7815171625817106E-14</c:v>
                </c:pt>
                <c:pt idx="2617">
                  <c:v>5.7815171625817106E-14</c:v>
                </c:pt>
                <c:pt idx="2618">
                  <c:v>5.7815171625817106E-14</c:v>
                </c:pt>
                <c:pt idx="2619">
                  <c:v>5.7815171625817106E-14</c:v>
                </c:pt>
                <c:pt idx="2620">
                  <c:v>5.7815171625817106E-14</c:v>
                </c:pt>
                <c:pt idx="2621">
                  <c:v>5.7815171625817106E-14</c:v>
                </c:pt>
                <c:pt idx="2622">
                  <c:v>5.7815171625817106E-14</c:v>
                </c:pt>
                <c:pt idx="2623">
                  <c:v>5.7815171625817106E-14</c:v>
                </c:pt>
                <c:pt idx="2624">
                  <c:v>5.7815171625817106E-14</c:v>
                </c:pt>
                <c:pt idx="2625">
                  <c:v>5.7815171625817106E-14</c:v>
                </c:pt>
                <c:pt idx="2626">
                  <c:v>5.7815171625817106E-14</c:v>
                </c:pt>
                <c:pt idx="2627">
                  <c:v>5.7815171625817106E-14</c:v>
                </c:pt>
                <c:pt idx="2628">
                  <c:v>5.7815171625817106E-14</c:v>
                </c:pt>
                <c:pt idx="2629">
                  <c:v>5.7815171625817106E-14</c:v>
                </c:pt>
                <c:pt idx="2630">
                  <c:v>5.7815171625817106E-14</c:v>
                </c:pt>
                <c:pt idx="2631">
                  <c:v>5.7815171625817106E-14</c:v>
                </c:pt>
                <c:pt idx="2632">
                  <c:v>5.7815171625817106E-14</c:v>
                </c:pt>
                <c:pt idx="2633">
                  <c:v>5.7815171625817106E-14</c:v>
                </c:pt>
                <c:pt idx="2634">
                  <c:v>5.7815171625817106E-14</c:v>
                </c:pt>
                <c:pt idx="2635">
                  <c:v>5.7815171625817106E-14</c:v>
                </c:pt>
                <c:pt idx="2636">
                  <c:v>5.7815171625817106E-14</c:v>
                </c:pt>
                <c:pt idx="2637">
                  <c:v>5.7815171625817106E-14</c:v>
                </c:pt>
                <c:pt idx="2638">
                  <c:v>5.7815171625817106E-14</c:v>
                </c:pt>
                <c:pt idx="2639">
                  <c:v>5.7815171625817106E-14</c:v>
                </c:pt>
                <c:pt idx="2640">
                  <c:v>5.7815171625817106E-14</c:v>
                </c:pt>
                <c:pt idx="2641">
                  <c:v>5.7815171625817106E-14</c:v>
                </c:pt>
                <c:pt idx="2642">
                  <c:v>5.7815171625817106E-14</c:v>
                </c:pt>
                <c:pt idx="2643">
                  <c:v>5.7815171625817106E-14</c:v>
                </c:pt>
                <c:pt idx="2644">
                  <c:v>5.7815171625817106E-14</c:v>
                </c:pt>
                <c:pt idx="2645">
                  <c:v>5.7815171625817106E-14</c:v>
                </c:pt>
                <c:pt idx="2646">
                  <c:v>5.7815171625817106E-14</c:v>
                </c:pt>
                <c:pt idx="2647">
                  <c:v>5.7815171625817106E-14</c:v>
                </c:pt>
                <c:pt idx="2648">
                  <c:v>5.7815171625817106E-14</c:v>
                </c:pt>
                <c:pt idx="2649">
                  <c:v>5.7815171625817106E-14</c:v>
                </c:pt>
                <c:pt idx="2650">
                  <c:v>5.7815171625817106E-14</c:v>
                </c:pt>
                <c:pt idx="2651">
                  <c:v>5.7815171625817106E-14</c:v>
                </c:pt>
                <c:pt idx="2652">
                  <c:v>5.7815171625817106E-14</c:v>
                </c:pt>
                <c:pt idx="2653">
                  <c:v>5.7815171625817106E-14</c:v>
                </c:pt>
                <c:pt idx="2654">
                  <c:v>5.7815171625817106E-14</c:v>
                </c:pt>
                <c:pt idx="2655">
                  <c:v>5.7815171625817106E-14</c:v>
                </c:pt>
                <c:pt idx="2656">
                  <c:v>5.7815171625817106E-14</c:v>
                </c:pt>
                <c:pt idx="2657">
                  <c:v>5.7815171625817106E-14</c:v>
                </c:pt>
                <c:pt idx="2658">
                  <c:v>5.7815171625817106E-14</c:v>
                </c:pt>
                <c:pt idx="2659">
                  <c:v>5.7815171625817106E-14</c:v>
                </c:pt>
                <c:pt idx="2660">
                  <c:v>5.7815171625817106E-14</c:v>
                </c:pt>
                <c:pt idx="2661">
                  <c:v>5.7815171625817106E-14</c:v>
                </c:pt>
                <c:pt idx="2662">
                  <c:v>5.7815171625817106E-14</c:v>
                </c:pt>
                <c:pt idx="2663">
                  <c:v>5.7815171625817106E-14</c:v>
                </c:pt>
                <c:pt idx="2664">
                  <c:v>5.7815171625817106E-14</c:v>
                </c:pt>
                <c:pt idx="2665">
                  <c:v>5.7815171625817106E-14</c:v>
                </c:pt>
                <c:pt idx="2666">
                  <c:v>5.7815171625817106E-14</c:v>
                </c:pt>
                <c:pt idx="2667">
                  <c:v>5.7815171625817106E-14</c:v>
                </c:pt>
                <c:pt idx="2668">
                  <c:v>5.7815171625817106E-14</c:v>
                </c:pt>
                <c:pt idx="2669">
                  <c:v>5.7815171625817106E-14</c:v>
                </c:pt>
                <c:pt idx="2670">
                  <c:v>5.7815171625817106E-14</c:v>
                </c:pt>
                <c:pt idx="2671">
                  <c:v>5.7815171625817106E-14</c:v>
                </c:pt>
                <c:pt idx="2672">
                  <c:v>5.7815171625817106E-14</c:v>
                </c:pt>
                <c:pt idx="2673">
                  <c:v>5.7815171625817106E-14</c:v>
                </c:pt>
                <c:pt idx="2674">
                  <c:v>5.7815171625817106E-14</c:v>
                </c:pt>
                <c:pt idx="2675">
                  <c:v>5.7815171625817106E-14</c:v>
                </c:pt>
                <c:pt idx="2676">
                  <c:v>5.7815171625817106E-14</c:v>
                </c:pt>
                <c:pt idx="2677">
                  <c:v>5.7815171625817106E-14</c:v>
                </c:pt>
                <c:pt idx="2678">
                  <c:v>5.7815171625817106E-14</c:v>
                </c:pt>
                <c:pt idx="2679">
                  <c:v>5.7815171625817106E-14</c:v>
                </c:pt>
                <c:pt idx="2680">
                  <c:v>5.7815171625817106E-14</c:v>
                </c:pt>
                <c:pt idx="2681">
                  <c:v>5.7815171625817106E-14</c:v>
                </c:pt>
                <c:pt idx="2682">
                  <c:v>5.7815171625817106E-14</c:v>
                </c:pt>
                <c:pt idx="2683">
                  <c:v>5.7815171625817106E-14</c:v>
                </c:pt>
                <c:pt idx="2684">
                  <c:v>5.7815171625817106E-14</c:v>
                </c:pt>
                <c:pt idx="2685">
                  <c:v>5.7815171625817106E-14</c:v>
                </c:pt>
                <c:pt idx="2686">
                  <c:v>5.7815171625817106E-14</c:v>
                </c:pt>
                <c:pt idx="2687">
                  <c:v>5.7815171625817106E-14</c:v>
                </c:pt>
                <c:pt idx="2688">
                  <c:v>5.7815171625817106E-14</c:v>
                </c:pt>
                <c:pt idx="2689">
                  <c:v>5.7815171625817106E-14</c:v>
                </c:pt>
                <c:pt idx="2690">
                  <c:v>5.7815171625817106E-14</c:v>
                </c:pt>
                <c:pt idx="2691">
                  <c:v>5.7815171625817106E-14</c:v>
                </c:pt>
                <c:pt idx="2692">
                  <c:v>5.7815171625817106E-14</c:v>
                </c:pt>
                <c:pt idx="2693">
                  <c:v>5.7815171625817106E-14</c:v>
                </c:pt>
                <c:pt idx="2694">
                  <c:v>5.7815171625817106E-14</c:v>
                </c:pt>
                <c:pt idx="2695">
                  <c:v>5.7815171625817106E-14</c:v>
                </c:pt>
                <c:pt idx="2696">
                  <c:v>5.7815171625817106E-14</c:v>
                </c:pt>
                <c:pt idx="2697">
                  <c:v>5.7815171625817106E-14</c:v>
                </c:pt>
                <c:pt idx="2698">
                  <c:v>5.7815171625817106E-14</c:v>
                </c:pt>
                <c:pt idx="2699">
                  <c:v>5.7815171625817106E-14</c:v>
                </c:pt>
                <c:pt idx="2700">
                  <c:v>5.7815171625817106E-14</c:v>
                </c:pt>
                <c:pt idx="2701">
                  <c:v>5.7815171625817106E-14</c:v>
                </c:pt>
                <c:pt idx="2702">
                  <c:v>5.7815171625817106E-14</c:v>
                </c:pt>
                <c:pt idx="2703">
                  <c:v>5.7815171625817106E-14</c:v>
                </c:pt>
                <c:pt idx="2704">
                  <c:v>5.7815171625817106E-14</c:v>
                </c:pt>
                <c:pt idx="2705">
                  <c:v>5.7815171625817106E-14</c:v>
                </c:pt>
                <c:pt idx="2706">
                  <c:v>5.7815171625817106E-14</c:v>
                </c:pt>
                <c:pt idx="2707">
                  <c:v>5.7815171625817106E-14</c:v>
                </c:pt>
                <c:pt idx="2708">
                  <c:v>5.7815171625817106E-14</c:v>
                </c:pt>
                <c:pt idx="2709">
                  <c:v>5.7815171625817106E-14</c:v>
                </c:pt>
                <c:pt idx="2710">
                  <c:v>5.7815171625817106E-14</c:v>
                </c:pt>
                <c:pt idx="2711">
                  <c:v>5.7815171625817106E-14</c:v>
                </c:pt>
                <c:pt idx="2712">
                  <c:v>5.7815171625817106E-14</c:v>
                </c:pt>
                <c:pt idx="2713">
                  <c:v>5.7815171625817106E-14</c:v>
                </c:pt>
                <c:pt idx="2714">
                  <c:v>5.7815171625817106E-14</c:v>
                </c:pt>
                <c:pt idx="2715">
                  <c:v>5.7815171625817106E-14</c:v>
                </c:pt>
                <c:pt idx="2716">
                  <c:v>5.7815171625817106E-14</c:v>
                </c:pt>
                <c:pt idx="2717">
                  <c:v>5.7815171625817106E-14</c:v>
                </c:pt>
                <c:pt idx="2718">
                  <c:v>5.7815171625817106E-14</c:v>
                </c:pt>
                <c:pt idx="2719">
                  <c:v>5.7815171625817106E-14</c:v>
                </c:pt>
                <c:pt idx="2720">
                  <c:v>5.7815171625817106E-14</c:v>
                </c:pt>
                <c:pt idx="2721">
                  <c:v>5.7815171625817106E-14</c:v>
                </c:pt>
                <c:pt idx="2722">
                  <c:v>5.7815171625817106E-14</c:v>
                </c:pt>
                <c:pt idx="2723">
                  <c:v>5.7815171625817106E-14</c:v>
                </c:pt>
                <c:pt idx="2724">
                  <c:v>5.7815171625817106E-14</c:v>
                </c:pt>
                <c:pt idx="2725">
                  <c:v>5.7815171625817106E-14</c:v>
                </c:pt>
                <c:pt idx="2726">
                  <c:v>5.7815171625817106E-14</c:v>
                </c:pt>
                <c:pt idx="2727">
                  <c:v>5.7815171625817106E-14</c:v>
                </c:pt>
                <c:pt idx="2728">
                  <c:v>5.7815171625817106E-14</c:v>
                </c:pt>
                <c:pt idx="2729">
                  <c:v>5.7815171625817106E-14</c:v>
                </c:pt>
                <c:pt idx="2730">
                  <c:v>5.7815171625817106E-14</c:v>
                </c:pt>
                <c:pt idx="2731">
                  <c:v>5.7815171625817106E-14</c:v>
                </c:pt>
                <c:pt idx="2732">
                  <c:v>5.7815171625817106E-14</c:v>
                </c:pt>
                <c:pt idx="2733">
                  <c:v>5.7815171625817106E-14</c:v>
                </c:pt>
                <c:pt idx="2734">
                  <c:v>5.7815171625817106E-14</c:v>
                </c:pt>
                <c:pt idx="2735">
                  <c:v>5.7815171625817106E-14</c:v>
                </c:pt>
                <c:pt idx="2736">
                  <c:v>5.7815171625817106E-14</c:v>
                </c:pt>
                <c:pt idx="2737">
                  <c:v>5.7815171625817106E-14</c:v>
                </c:pt>
                <c:pt idx="2738">
                  <c:v>5.7815171625817106E-14</c:v>
                </c:pt>
                <c:pt idx="2739">
                  <c:v>5.7815171625817106E-14</c:v>
                </c:pt>
                <c:pt idx="2740">
                  <c:v>5.7815171625817106E-14</c:v>
                </c:pt>
                <c:pt idx="2741">
                  <c:v>5.7815171625817106E-14</c:v>
                </c:pt>
                <c:pt idx="2742">
                  <c:v>5.7815171625817106E-14</c:v>
                </c:pt>
                <c:pt idx="2743">
                  <c:v>5.7815171625817106E-14</c:v>
                </c:pt>
                <c:pt idx="2744">
                  <c:v>5.7815171625817106E-14</c:v>
                </c:pt>
                <c:pt idx="2745">
                  <c:v>5.7815171625817106E-14</c:v>
                </c:pt>
                <c:pt idx="2746">
                  <c:v>5.7815171625817106E-14</c:v>
                </c:pt>
                <c:pt idx="2747">
                  <c:v>5.7815171625817106E-14</c:v>
                </c:pt>
                <c:pt idx="2748">
                  <c:v>5.7815171625817106E-14</c:v>
                </c:pt>
                <c:pt idx="2749">
                  <c:v>5.7815171625817106E-14</c:v>
                </c:pt>
                <c:pt idx="2750">
                  <c:v>5.7815171625817106E-14</c:v>
                </c:pt>
                <c:pt idx="2751">
                  <c:v>5.7815171625817106E-14</c:v>
                </c:pt>
                <c:pt idx="2752">
                  <c:v>5.7815171625817106E-14</c:v>
                </c:pt>
                <c:pt idx="2753">
                  <c:v>5.7815171625817106E-14</c:v>
                </c:pt>
                <c:pt idx="2754">
                  <c:v>5.7815171625817106E-14</c:v>
                </c:pt>
                <c:pt idx="2755">
                  <c:v>5.7815171625817106E-14</c:v>
                </c:pt>
                <c:pt idx="2756">
                  <c:v>5.7815171625817106E-14</c:v>
                </c:pt>
                <c:pt idx="2757">
                  <c:v>5.7815171625817106E-14</c:v>
                </c:pt>
                <c:pt idx="2758">
                  <c:v>5.7815171625817106E-14</c:v>
                </c:pt>
                <c:pt idx="2759">
                  <c:v>5.7815171625817106E-14</c:v>
                </c:pt>
                <c:pt idx="2760">
                  <c:v>5.7815171625817106E-14</c:v>
                </c:pt>
                <c:pt idx="2761">
                  <c:v>5.7815171625817106E-14</c:v>
                </c:pt>
                <c:pt idx="2762">
                  <c:v>5.7815171625817106E-14</c:v>
                </c:pt>
                <c:pt idx="2763">
                  <c:v>5.7815171625817106E-14</c:v>
                </c:pt>
                <c:pt idx="2764">
                  <c:v>5.7815171625817106E-14</c:v>
                </c:pt>
                <c:pt idx="2765">
                  <c:v>5.7815171625817106E-14</c:v>
                </c:pt>
                <c:pt idx="2766">
                  <c:v>5.7815171625817106E-14</c:v>
                </c:pt>
                <c:pt idx="2767">
                  <c:v>5.7815171625817106E-14</c:v>
                </c:pt>
                <c:pt idx="2768">
                  <c:v>5.7815171625817106E-14</c:v>
                </c:pt>
                <c:pt idx="2769">
                  <c:v>5.7815171625817106E-14</c:v>
                </c:pt>
                <c:pt idx="2770">
                  <c:v>5.7815171625817106E-14</c:v>
                </c:pt>
                <c:pt idx="2771">
                  <c:v>5.7815171625817106E-14</c:v>
                </c:pt>
                <c:pt idx="2772">
                  <c:v>5.7815171625817106E-14</c:v>
                </c:pt>
                <c:pt idx="2773">
                  <c:v>5.7815171625817106E-14</c:v>
                </c:pt>
                <c:pt idx="2774">
                  <c:v>5.7815171625817106E-14</c:v>
                </c:pt>
                <c:pt idx="2775">
                  <c:v>5.7815171625817106E-14</c:v>
                </c:pt>
                <c:pt idx="2776">
                  <c:v>5.7815171625817106E-14</c:v>
                </c:pt>
                <c:pt idx="2777">
                  <c:v>5.7815171625817106E-14</c:v>
                </c:pt>
                <c:pt idx="2778">
                  <c:v>5.7815171625817106E-14</c:v>
                </c:pt>
                <c:pt idx="2779">
                  <c:v>5.7815171625817106E-14</c:v>
                </c:pt>
                <c:pt idx="2780">
                  <c:v>5.7815171625817106E-14</c:v>
                </c:pt>
                <c:pt idx="2781">
                  <c:v>5.7815171625817106E-14</c:v>
                </c:pt>
                <c:pt idx="2782">
                  <c:v>5.7815171625817106E-14</c:v>
                </c:pt>
                <c:pt idx="2783">
                  <c:v>5.7815171625817106E-14</c:v>
                </c:pt>
                <c:pt idx="2784">
                  <c:v>5.7815171625817106E-14</c:v>
                </c:pt>
                <c:pt idx="2785">
                  <c:v>5.7815171625817106E-14</c:v>
                </c:pt>
                <c:pt idx="2786">
                  <c:v>5.7815171625817106E-14</c:v>
                </c:pt>
                <c:pt idx="2787">
                  <c:v>5.7815171625817106E-14</c:v>
                </c:pt>
                <c:pt idx="2788">
                  <c:v>5.7815171625817106E-14</c:v>
                </c:pt>
                <c:pt idx="2789">
                  <c:v>5.7815171625817106E-14</c:v>
                </c:pt>
                <c:pt idx="2790">
                  <c:v>5.7815171625817106E-14</c:v>
                </c:pt>
                <c:pt idx="2791">
                  <c:v>5.7815171625817106E-14</c:v>
                </c:pt>
                <c:pt idx="2792">
                  <c:v>5.7815171625817106E-14</c:v>
                </c:pt>
                <c:pt idx="2793">
                  <c:v>5.7815171625817106E-14</c:v>
                </c:pt>
                <c:pt idx="2794">
                  <c:v>5.7815171625817106E-14</c:v>
                </c:pt>
                <c:pt idx="2795">
                  <c:v>5.7815171625817106E-14</c:v>
                </c:pt>
                <c:pt idx="2796">
                  <c:v>5.7815171625817106E-14</c:v>
                </c:pt>
                <c:pt idx="2797">
                  <c:v>5.7815171625817106E-14</c:v>
                </c:pt>
                <c:pt idx="2798">
                  <c:v>5.7815171625817106E-14</c:v>
                </c:pt>
                <c:pt idx="2799">
                  <c:v>5.7815171625817106E-14</c:v>
                </c:pt>
                <c:pt idx="2800">
                  <c:v>5.7815171625817106E-14</c:v>
                </c:pt>
                <c:pt idx="2801">
                  <c:v>5.7815171625817106E-14</c:v>
                </c:pt>
                <c:pt idx="2802">
                  <c:v>5.7815171625817106E-14</c:v>
                </c:pt>
                <c:pt idx="2803">
                  <c:v>5.7815171625817106E-14</c:v>
                </c:pt>
                <c:pt idx="2804">
                  <c:v>5.7815171625817106E-14</c:v>
                </c:pt>
                <c:pt idx="2805">
                  <c:v>5.7815171625817106E-14</c:v>
                </c:pt>
                <c:pt idx="2806">
                  <c:v>5.7815171625817106E-14</c:v>
                </c:pt>
                <c:pt idx="2807">
                  <c:v>5.7815171625817106E-14</c:v>
                </c:pt>
                <c:pt idx="2808">
                  <c:v>5.7815171625817106E-14</c:v>
                </c:pt>
                <c:pt idx="2809">
                  <c:v>5.7815171625817106E-14</c:v>
                </c:pt>
                <c:pt idx="2810">
                  <c:v>5.7815171625817106E-14</c:v>
                </c:pt>
                <c:pt idx="2811">
                  <c:v>5.7815171625817106E-14</c:v>
                </c:pt>
                <c:pt idx="2812">
                  <c:v>5.7815171625817106E-14</c:v>
                </c:pt>
                <c:pt idx="2813">
                  <c:v>5.7815171625817106E-14</c:v>
                </c:pt>
                <c:pt idx="2814">
                  <c:v>5.7815171625817106E-14</c:v>
                </c:pt>
                <c:pt idx="2815">
                  <c:v>5.7815171625817106E-14</c:v>
                </c:pt>
                <c:pt idx="2816">
                  <c:v>5.7815171625817106E-14</c:v>
                </c:pt>
                <c:pt idx="2817">
                  <c:v>5.7815171625817106E-14</c:v>
                </c:pt>
                <c:pt idx="2818">
                  <c:v>5.7815171625817106E-14</c:v>
                </c:pt>
                <c:pt idx="2819">
                  <c:v>5.7815171625817106E-14</c:v>
                </c:pt>
                <c:pt idx="2820">
                  <c:v>5.7815171625817106E-14</c:v>
                </c:pt>
                <c:pt idx="2821">
                  <c:v>5.7815171625817106E-14</c:v>
                </c:pt>
                <c:pt idx="2822">
                  <c:v>5.7815171625817106E-14</c:v>
                </c:pt>
                <c:pt idx="2823">
                  <c:v>5.7815171625817106E-14</c:v>
                </c:pt>
                <c:pt idx="2824">
                  <c:v>5.7815171625817106E-14</c:v>
                </c:pt>
                <c:pt idx="2825">
                  <c:v>5.7815171625817106E-14</c:v>
                </c:pt>
                <c:pt idx="2826">
                  <c:v>5.7815171625817106E-14</c:v>
                </c:pt>
                <c:pt idx="2827">
                  <c:v>5.7815171625817106E-14</c:v>
                </c:pt>
                <c:pt idx="2828">
                  <c:v>5.7815171625817106E-14</c:v>
                </c:pt>
                <c:pt idx="2829">
                  <c:v>5.7815171625817106E-14</c:v>
                </c:pt>
                <c:pt idx="2830">
                  <c:v>5.7815171625817106E-14</c:v>
                </c:pt>
                <c:pt idx="2831">
                  <c:v>5.7815171625817106E-14</c:v>
                </c:pt>
                <c:pt idx="2832">
                  <c:v>5.7815171625817106E-14</c:v>
                </c:pt>
                <c:pt idx="2833">
                  <c:v>5.7815171625817106E-14</c:v>
                </c:pt>
                <c:pt idx="2834">
                  <c:v>5.7815171625817106E-14</c:v>
                </c:pt>
                <c:pt idx="2835">
                  <c:v>5.7815171625817106E-14</c:v>
                </c:pt>
                <c:pt idx="2836">
                  <c:v>5.7815171625817106E-14</c:v>
                </c:pt>
                <c:pt idx="2837">
                  <c:v>5.7815171625817106E-14</c:v>
                </c:pt>
                <c:pt idx="2838">
                  <c:v>5.7815171625817106E-14</c:v>
                </c:pt>
                <c:pt idx="2839">
                  <c:v>5.7815171625817106E-14</c:v>
                </c:pt>
                <c:pt idx="2840">
                  <c:v>5.7815171625817106E-14</c:v>
                </c:pt>
                <c:pt idx="2841">
                  <c:v>5.7815171625817106E-14</c:v>
                </c:pt>
                <c:pt idx="2842">
                  <c:v>5.7815171625817106E-14</c:v>
                </c:pt>
                <c:pt idx="2843">
                  <c:v>5.7815171625817106E-14</c:v>
                </c:pt>
                <c:pt idx="2844">
                  <c:v>5.7815171625817106E-14</c:v>
                </c:pt>
                <c:pt idx="2845">
                  <c:v>5.7815171625817106E-14</c:v>
                </c:pt>
                <c:pt idx="2846">
                  <c:v>5.7815171625817106E-14</c:v>
                </c:pt>
                <c:pt idx="2847">
                  <c:v>5.7815171625817106E-14</c:v>
                </c:pt>
                <c:pt idx="2848">
                  <c:v>5.7815171625817106E-14</c:v>
                </c:pt>
                <c:pt idx="2849">
                  <c:v>5.7815171625817106E-14</c:v>
                </c:pt>
                <c:pt idx="2850">
                  <c:v>5.7815171625817106E-14</c:v>
                </c:pt>
                <c:pt idx="2851">
                  <c:v>5.7815171625817106E-14</c:v>
                </c:pt>
                <c:pt idx="2852">
                  <c:v>5.7815171625817106E-14</c:v>
                </c:pt>
                <c:pt idx="2853">
                  <c:v>5.7815171625817106E-14</c:v>
                </c:pt>
                <c:pt idx="2854">
                  <c:v>5.7815171625817106E-14</c:v>
                </c:pt>
                <c:pt idx="2855">
                  <c:v>5.7815171625817106E-14</c:v>
                </c:pt>
                <c:pt idx="2856">
                  <c:v>5.7815171625817106E-14</c:v>
                </c:pt>
                <c:pt idx="2857">
                  <c:v>5.7815171625817106E-14</c:v>
                </c:pt>
                <c:pt idx="2858">
                  <c:v>5.7815171625817106E-14</c:v>
                </c:pt>
                <c:pt idx="2859">
                  <c:v>5.7815171625817106E-14</c:v>
                </c:pt>
                <c:pt idx="2860">
                  <c:v>5.7815171625817106E-14</c:v>
                </c:pt>
                <c:pt idx="2861">
                  <c:v>5.7815171625817106E-14</c:v>
                </c:pt>
                <c:pt idx="2862">
                  <c:v>5.7815171625817106E-14</c:v>
                </c:pt>
                <c:pt idx="2863">
                  <c:v>5.7815171625817106E-14</c:v>
                </c:pt>
                <c:pt idx="2864">
                  <c:v>5.7815171625817106E-14</c:v>
                </c:pt>
                <c:pt idx="2865">
                  <c:v>5.7815171625817106E-14</c:v>
                </c:pt>
                <c:pt idx="2866">
                  <c:v>5.7815171625817106E-14</c:v>
                </c:pt>
                <c:pt idx="2867">
                  <c:v>5.7815171625817106E-14</c:v>
                </c:pt>
                <c:pt idx="2868">
                  <c:v>5.7815171625817106E-14</c:v>
                </c:pt>
                <c:pt idx="2869">
                  <c:v>5.7815171625817106E-14</c:v>
                </c:pt>
                <c:pt idx="2870">
                  <c:v>5.7815171625817106E-14</c:v>
                </c:pt>
                <c:pt idx="2871">
                  <c:v>5.7815171625817106E-14</c:v>
                </c:pt>
                <c:pt idx="2872">
                  <c:v>5.7815171625817106E-14</c:v>
                </c:pt>
                <c:pt idx="2873">
                  <c:v>5.7815171625817106E-14</c:v>
                </c:pt>
                <c:pt idx="2874">
                  <c:v>5.7815171625817106E-14</c:v>
                </c:pt>
                <c:pt idx="2875">
                  <c:v>5.7815171625817106E-14</c:v>
                </c:pt>
                <c:pt idx="2876">
                  <c:v>5.7815171625817106E-14</c:v>
                </c:pt>
                <c:pt idx="2877">
                  <c:v>5.7815171625817106E-14</c:v>
                </c:pt>
                <c:pt idx="2878">
                  <c:v>5.7815171625817106E-14</c:v>
                </c:pt>
                <c:pt idx="2879">
                  <c:v>5.7815171625817106E-14</c:v>
                </c:pt>
                <c:pt idx="2880">
                  <c:v>5.7815171625817106E-14</c:v>
                </c:pt>
                <c:pt idx="2881">
                  <c:v>5.7815171625817106E-14</c:v>
                </c:pt>
                <c:pt idx="2882">
                  <c:v>5.7815171625817106E-14</c:v>
                </c:pt>
                <c:pt idx="2883">
                  <c:v>5.7815171625817106E-14</c:v>
                </c:pt>
                <c:pt idx="2884">
                  <c:v>5.7815171625817106E-14</c:v>
                </c:pt>
                <c:pt idx="2885">
                  <c:v>5.7815171625817106E-14</c:v>
                </c:pt>
                <c:pt idx="2886">
                  <c:v>5.7815171625817106E-14</c:v>
                </c:pt>
                <c:pt idx="2887">
                  <c:v>5.7815171625817106E-14</c:v>
                </c:pt>
                <c:pt idx="2888">
                  <c:v>5.7815171625817106E-14</c:v>
                </c:pt>
                <c:pt idx="2889">
                  <c:v>5.7815171625817106E-14</c:v>
                </c:pt>
                <c:pt idx="2890">
                  <c:v>5.7815171625817106E-14</c:v>
                </c:pt>
                <c:pt idx="2891">
                  <c:v>5.7815171625817106E-14</c:v>
                </c:pt>
                <c:pt idx="2892">
                  <c:v>5.7815171625817106E-14</c:v>
                </c:pt>
                <c:pt idx="2893">
                  <c:v>5.7815171625817106E-14</c:v>
                </c:pt>
                <c:pt idx="2894">
                  <c:v>5.7815171625817106E-14</c:v>
                </c:pt>
                <c:pt idx="2895">
                  <c:v>5.7815171625817106E-14</c:v>
                </c:pt>
                <c:pt idx="2896">
                  <c:v>5.7815171625817106E-14</c:v>
                </c:pt>
                <c:pt idx="2897">
                  <c:v>5.7815171625817106E-14</c:v>
                </c:pt>
                <c:pt idx="2898">
                  <c:v>5.7815171625817106E-14</c:v>
                </c:pt>
                <c:pt idx="2899">
                  <c:v>5.7815171625817106E-14</c:v>
                </c:pt>
                <c:pt idx="2900">
                  <c:v>5.7815171625817106E-14</c:v>
                </c:pt>
                <c:pt idx="2901">
                  <c:v>5.7815171625817106E-14</c:v>
                </c:pt>
                <c:pt idx="2902">
                  <c:v>5.7815171625817106E-14</c:v>
                </c:pt>
                <c:pt idx="2903">
                  <c:v>5.7815171625817106E-14</c:v>
                </c:pt>
                <c:pt idx="2904">
                  <c:v>5.7815171625817106E-14</c:v>
                </c:pt>
                <c:pt idx="2905">
                  <c:v>5.7815171625817106E-14</c:v>
                </c:pt>
                <c:pt idx="2906">
                  <c:v>5.7815171625817106E-14</c:v>
                </c:pt>
                <c:pt idx="2907">
                  <c:v>5.7815171625817106E-14</c:v>
                </c:pt>
                <c:pt idx="2908">
                  <c:v>5.7815171625817106E-14</c:v>
                </c:pt>
                <c:pt idx="2909">
                  <c:v>5.7815171625817106E-14</c:v>
                </c:pt>
                <c:pt idx="2910">
                  <c:v>5.7815171625817106E-14</c:v>
                </c:pt>
                <c:pt idx="2911">
                  <c:v>5.7815171625817106E-14</c:v>
                </c:pt>
                <c:pt idx="2912">
                  <c:v>5.7815171625817106E-14</c:v>
                </c:pt>
                <c:pt idx="2913">
                  <c:v>5.7815171625817106E-14</c:v>
                </c:pt>
                <c:pt idx="2914">
                  <c:v>5.7815171625817106E-14</c:v>
                </c:pt>
                <c:pt idx="2915">
                  <c:v>5.7815171625817106E-14</c:v>
                </c:pt>
                <c:pt idx="2916">
                  <c:v>5.7815171625817106E-14</c:v>
                </c:pt>
                <c:pt idx="2917">
                  <c:v>5.7815171625817106E-14</c:v>
                </c:pt>
                <c:pt idx="2918">
                  <c:v>5.7815171625817106E-14</c:v>
                </c:pt>
                <c:pt idx="2919">
                  <c:v>5.7815171625817106E-14</c:v>
                </c:pt>
                <c:pt idx="2920">
                  <c:v>5.7815171625817106E-14</c:v>
                </c:pt>
                <c:pt idx="2921">
                  <c:v>5.7815171625817106E-14</c:v>
                </c:pt>
                <c:pt idx="2922">
                  <c:v>5.7815171625817106E-14</c:v>
                </c:pt>
                <c:pt idx="2923">
                  <c:v>5.7815171625817106E-14</c:v>
                </c:pt>
                <c:pt idx="2924">
                  <c:v>5.7815171625817106E-14</c:v>
                </c:pt>
                <c:pt idx="2925">
                  <c:v>5.7815171625817106E-14</c:v>
                </c:pt>
                <c:pt idx="2926">
                  <c:v>5.7815171625817106E-14</c:v>
                </c:pt>
                <c:pt idx="2927">
                  <c:v>5.7815171625817106E-14</c:v>
                </c:pt>
                <c:pt idx="2928">
                  <c:v>5.7815171625817106E-14</c:v>
                </c:pt>
                <c:pt idx="2929">
                  <c:v>5.7815171625817106E-14</c:v>
                </c:pt>
                <c:pt idx="2930">
                  <c:v>5.7815171625817106E-14</c:v>
                </c:pt>
                <c:pt idx="2931">
                  <c:v>5.7815171625817106E-14</c:v>
                </c:pt>
                <c:pt idx="2932">
                  <c:v>5.7815171625817106E-14</c:v>
                </c:pt>
                <c:pt idx="2933">
                  <c:v>5.7815171625817106E-14</c:v>
                </c:pt>
                <c:pt idx="2934">
                  <c:v>5.7815171625817106E-14</c:v>
                </c:pt>
                <c:pt idx="2935">
                  <c:v>5.7815171625817106E-14</c:v>
                </c:pt>
                <c:pt idx="2936">
                  <c:v>5.7815171625817106E-14</c:v>
                </c:pt>
                <c:pt idx="2937">
                  <c:v>5.7815171625817106E-14</c:v>
                </c:pt>
                <c:pt idx="2938">
                  <c:v>5.7815171625817106E-14</c:v>
                </c:pt>
                <c:pt idx="2939">
                  <c:v>5.7815171625817106E-14</c:v>
                </c:pt>
                <c:pt idx="2940">
                  <c:v>5.7815171625817106E-14</c:v>
                </c:pt>
                <c:pt idx="2941">
                  <c:v>5.7815171625817106E-14</c:v>
                </c:pt>
                <c:pt idx="2942">
                  <c:v>5.7815171625817106E-14</c:v>
                </c:pt>
                <c:pt idx="2943">
                  <c:v>5.7815171625817106E-14</c:v>
                </c:pt>
                <c:pt idx="2944">
                  <c:v>5.7815171625817106E-14</c:v>
                </c:pt>
                <c:pt idx="2945">
                  <c:v>5.7815171625817106E-14</c:v>
                </c:pt>
                <c:pt idx="2946">
                  <c:v>5.7815171625817106E-14</c:v>
                </c:pt>
                <c:pt idx="2947">
                  <c:v>5.7815171625817106E-14</c:v>
                </c:pt>
                <c:pt idx="2948">
                  <c:v>5.7815171625817106E-14</c:v>
                </c:pt>
                <c:pt idx="2949">
                  <c:v>5.7815171625817106E-14</c:v>
                </c:pt>
                <c:pt idx="2950">
                  <c:v>5.7815171625817106E-14</c:v>
                </c:pt>
                <c:pt idx="2951">
                  <c:v>5.7815171625817106E-14</c:v>
                </c:pt>
                <c:pt idx="2952">
                  <c:v>5.7815171625817106E-14</c:v>
                </c:pt>
                <c:pt idx="2953">
                  <c:v>5.7815171625817106E-14</c:v>
                </c:pt>
                <c:pt idx="2954">
                  <c:v>5.7815171625817106E-14</c:v>
                </c:pt>
                <c:pt idx="2955">
                  <c:v>5.7815171625817106E-14</c:v>
                </c:pt>
                <c:pt idx="2956">
                  <c:v>5.7815171625817106E-14</c:v>
                </c:pt>
                <c:pt idx="2957">
                  <c:v>5.7815171625817106E-14</c:v>
                </c:pt>
                <c:pt idx="2958">
                  <c:v>5.7815171625817106E-14</c:v>
                </c:pt>
                <c:pt idx="2959">
                  <c:v>5.7815171625817106E-14</c:v>
                </c:pt>
                <c:pt idx="2960">
                  <c:v>5.7815171625817106E-14</c:v>
                </c:pt>
                <c:pt idx="2961">
                  <c:v>5.7815171625817106E-14</c:v>
                </c:pt>
                <c:pt idx="2962">
                  <c:v>5.7815171625817106E-14</c:v>
                </c:pt>
                <c:pt idx="2963">
                  <c:v>5.7815171625817106E-14</c:v>
                </c:pt>
                <c:pt idx="2964">
                  <c:v>5.7815171625817106E-14</c:v>
                </c:pt>
                <c:pt idx="2965">
                  <c:v>5.7815171625817106E-14</c:v>
                </c:pt>
                <c:pt idx="2966">
                  <c:v>5.7815171625817106E-14</c:v>
                </c:pt>
                <c:pt idx="2967">
                  <c:v>5.7815171625817106E-14</c:v>
                </c:pt>
                <c:pt idx="2968">
                  <c:v>5.7815171625817106E-14</c:v>
                </c:pt>
                <c:pt idx="2969">
                  <c:v>5.7815171625817106E-14</c:v>
                </c:pt>
                <c:pt idx="2970">
                  <c:v>5.7815171625817106E-14</c:v>
                </c:pt>
                <c:pt idx="2971">
                  <c:v>5.7815171625817106E-14</c:v>
                </c:pt>
                <c:pt idx="2972">
                  <c:v>5.7815171625817106E-14</c:v>
                </c:pt>
                <c:pt idx="2973">
                  <c:v>5.7815171625817106E-14</c:v>
                </c:pt>
                <c:pt idx="2974">
                  <c:v>5.7815171625817106E-14</c:v>
                </c:pt>
                <c:pt idx="2975">
                  <c:v>5.7815171625817106E-14</c:v>
                </c:pt>
                <c:pt idx="2976">
                  <c:v>5.7815171625817106E-14</c:v>
                </c:pt>
                <c:pt idx="2977">
                  <c:v>5.7815171625817106E-14</c:v>
                </c:pt>
                <c:pt idx="2978">
                  <c:v>5.7815171625817106E-14</c:v>
                </c:pt>
                <c:pt idx="2979">
                  <c:v>5.7815171625817106E-14</c:v>
                </c:pt>
                <c:pt idx="2980">
                  <c:v>5.7815171625817106E-14</c:v>
                </c:pt>
                <c:pt idx="2981">
                  <c:v>5.7815171625817106E-14</c:v>
                </c:pt>
                <c:pt idx="2982">
                  <c:v>5.7815171625817106E-14</c:v>
                </c:pt>
                <c:pt idx="2983">
                  <c:v>5.7815171625817106E-14</c:v>
                </c:pt>
                <c:pt idx="2984">
                  <c:v>5.7815171625817106E-14</c:v>
                </c:pt>
                <c:pt idx="2985">
                  <c:v>5.7815171625817106E-14</c:v>
                </c:pt>
                <c:pt idx="2986">
                  <c:v>5.7815171625817106E-14</c:v>
                </c:pt>
                <c:pt idx="2987">
                  <c:v>5.7815171625817106E-14</c:v>
                </c:pt>
                <c:pt idx="2988">
                  <c:v>5.7815171625817106E-14</c:v>
                </c:pt>
                <c:pt idx="2989">
                  <c:v>5.7815171625817106E-14</c:v>
                </c:pt>
                <c:pt idx="2990">
                  <c:v>5.7815171625817106E-14</c:v>
                </c:pt>
                <c:pt idx="2991">
                  <c:v>5.7815171625817106E-14</c:v>
                </c:pt>
                <c:pt idx="2992">
                  <c:v>5.7815171625817106E-14</c:v>
                </c:pt>
                <c:pt idx="2993">
                  <c:v>5.7815171625817106E-14</c:v>
                </c:pt>
                <c:pt idx="2994">
                  <c:v>5.7815171625817106E-14</c:v>
                </c:pt>
                <c:pt idx="2995">
                  <c:v>5.7815171625817106E-14</c:v>
                </c:pt>
                <c:pt idx="2996">
                  <c:v>5.7815171625817106E-14</c:v>
                </c:pt>
                <c:pt idx="2997">
                  <c:v>5.7815171625817106E-14</c:v>
                </c:pt>
                <c:pt idx="2998">
                  <c:v>5.7815171625817106E-14</c:v>
                </c:pt>
                <c:pt idx="2999">
                  <c:v>5.7815171625817106E-14</c:v>
                </c:pt>
                <c:pt idx="3000">
                  <c:v>5.7815171625817106E-14</c:v>
                </c:pt>
                <c:pt idx="3001">
                  <c:v>5.7815171625817106E-14</c:v>
                </c:pt>
                <c:pt idx="3002">
                  <c:v>5.7815171625817106E-14</c:v>
                </c:pt>
                <c:pt idx="3003">
                  <c:v>5.7815171625817106E-14</c:v>
                </c:pt>
                <c:pt idx="3004">
                  <c:v>5.7815171625817106E-14</c:v>
                </c:pt>
                <c:pt idx="3005">
                  <c:v>5.7815171625817106E-14</c:v>
                </c:pt>
                <c:pt idx="3006">
                  <c:v>5.7815171625817106E-14</c:v>
                </c:pt>
                <c:pt idx="3007">
                  <c:v>5.7815171625817106E-14</c:v>
                </c:pt>
                <c:pt idx="3008">
                  <c:v>5.7815171625817106E-14</c:v>
                </c:pt>
                <c:pt idx="3009">
                  <c:v>5.7815171625817106E-14</c:v>
                </c:pt>
                <c:pt idx="3010">
                  <c:v>5.7815171625817106E-14</c:v>
                </c:pt>
                <c:pt idx="3011">
                  <c:v>5.7815171625817106E-14</c:v>
                </c:pt>
                <c:pt idx="3012">
                  <c:v>5.7815171625817106E-14</c:v>
                </c:pt>
                <c:pt idx="3013">
                  <c:v>5.7815171625817106E-14</c:v>
                </c:pt>
                <c:pt idx="3014">
                  <c:v>5.7815171625817106E-14</c:v>
                </c:pt>
                <c:pt idx="3015">
                  <c:v>5.7815171625817106E-14</c:v>
                </c:pt>
                <c:pt idx="3016">
                  <c:v>5.7815171625817106E-14</c:v>
                </c:pt>
                <c:pt idx="3017">
                  <c:v>5.7815171625817106E-14</c:v>
                </c:pt>
                <c:pt idx="3018">
                  <c:v>5.7815171625817106E-14</c:v>
                </c:pt>
                <c:pt idx="3019">
                  <c:v>5.7815171625817106E-14</c:v>
                </c:pt>
                <c:pt idx="3020">
                  <c:v>5.7815171625817106E-14</c:v>
                </c:pt>
                <c:pt idx="3021">
                  <c:v>5.7815171625817106E-14</c:v>
                </c:pt>
                <c:pt idx="3022">
                  <c:v>5.7815171625817106E-14</c:v>
                </c:pt>
                <c:pt idx="3023">
                  <c:v>5.7815171625817106E-14</c:v>
                </c:pt>
                <c:pt idx="3024">
                  <c:v>5.7815171625817106E-14</c:v>
                </c:pt>
                <c:pt idx="3025">
                  <c:v>5.7815171625817106E-14</c:v>
                </c:pt>
                <c:pt idx="3026">
                  <c:v>5.7815171625817106E-14</c:v>
                </c:pt>
                <c:pt idx="3027">
                  <c:v>5.7815171625817106E-14</c:v>
                </c:pt>
                <c:pt idx="3028">
                  <c:v>5.7815171625817106E-14</c:v>
                </c:pt>
                <c:pt idx="3029">
                  <c:v>5.7815171625817106E-14</c:v>
                </c:pt>
                <c:pt idx="3030">
                  <c:v>5.7815171625817106E-14</c:v>
                </c:pt>
                <c:pt idx="3031">
                  <c:v>5.7815171625817106E-14</c:v>
                </c:pt>
                <c:pt idx="3032">
                  <c:v>5.7815171625817106E-14</c:v>
                </c:pt>
                <c:pt idx="3033">
                  <c:v>5.7815171625817106E-14</c:v>
                </c:pt>
                <c:pt idx="3034">
                  <c:v>5.7815171625817106E-14</c:v>
                </c:pt>
                <c:pt idx="3035">
                  <c:v>5.7815171625817106E-14</c:v>
                </c:pt>
                <c:pt idx="3036">
                  <c:v>5.7815171625817106E-14</c:v>
                </c:pt>
                <c:pt idx="3037">
                  <c:v>5.7815171625817106E-14</c:v>
                </c:pt>
                <c:pt idx="3038">
                  <c:v>5.7815171625817106E-14</c:v>
                </c:pt>
                <c:pt idx="3039">
                  <c:v>5.7815171625817106E-14</c:v>
                </c:pt>
                <c:pt idx="3040">
                  <c:v>5.7815171625817106E-14</c:v>
                </c:pt>
                <c:pt idx="3041">
                  <c:v>5.7815171625817106E-14</c:v>
                </c:pt>
                <c:pt idx="3042">
                  <c:v>5.7815171625817106E-14</c:v>
                </c:pt>
                <c:pt idx="3043">
                  <c:v>5.7815171625817106E-14</c:v>
                </c:pt>
                <c:pt idx="3044">
                  <c:v>5.7815171625817106E-14</c:v>
                </c:pt>
                <c:pt idx="3045">
                  <c:v>5.7815171625817106E-14</c:v>
                </c:pt>
                <c:pt idx="3046">
                  <c:v>5.7815171625817106E-14</c:v>
                </c:pt>
                <c:pt idx="3047">
                  <c:v>5.7815171625817106E-14</c:v>
                </c:pt>
                <c:pt idx="3048">
                  <c:v>5.7815171625817106E-14</c:v>
                </c:pt>
                <c:pt idx="3049">
                  <c:v>5.7815171625817106E-14</c:v>
                </c:pt>
                <c:pt idx="3050">
                  <c:v>5.7815171625817106E-14</c:v>
                </c:pt>
                <c:pt idx="3051">
                  <c:v>5.7815171625817106E-14</c:v>
                </c:pt>
                <c:pt idx="3052">
                  <c:v>5.7815171625817106E-14</c:v>
                </c:pt>
                <c:pt idx="3053">
                  <c:v>5.7815171625817106E-14</c:v>
                </c:pt>
                <c:pt idx="3054">
                  <c:v>5.7815171625817106E-14</c:v>
                </c:pt>
                <c:pt idx="3055">
                  <c:v>5.7815171625817106E-14</c:v>
                </c:pt>
                <c:pt idx="3056">
                  <c:v>5.7815171625817106E-14</c:v>
                </c:pt>
                <c:pt idx="3057">
                  <c:v>5.7815171625817106E-14</c:v>
                </c:pt>
                <c:pt idx="3058">
                  <c:v>5.7815171625817106E-14</c:v>
                </c:pt>
                <c:pt idx="3059">
                  <c:v>5.7815171625817106E-14</c:v>
                </c:pt>
                <c:pt idx="3060">
                  <c:v>5.7815171625817106E-14</c:v>
                </c:pt>
                <c:pt idx="3061">
                  <c:v>5.7815171625817106E-14</c:v>
                </c:pt>
                <c:pt idx="3062">
                  <c:v>5.7815171625817106E-14</c:v>
                </c:pt>
                <c:pt idx="3063">
                  <c:v>5.7815171625817106E-14</c:v>
                </c:pt>
                <c:pt idx="3064">
                  <c:v>5.7815171625817106E-14</c:v>
                </c:pt>
                <c:pt idx="3065">
                  <c:v>5.7815171625817106E-14</c:v>
                </c:pt>
                <c:pt idx="3066">
                  <c:v>5.7815171625817106E-14</c:v>
                </c:pt>
                <c:pt idx="3067">
                  <c:v>5.7815171625817106E-14</c:v>
                </c:pt>
                <c:pt idx="3068">
                  <c:v>5.7815171625817106E-14</c:v>
                </c:pt>
                <c:pt idx="3069">
                  <c:v>5.7815171625817106E-14</c:v>
                </c:pt>
                <c:pt idx="3070">
                  <c:v>5.7815171625817106E-14</c:v>
                </c:pt>
                <c:pt idx="3071">
                  <c:v>5.7815171625817106E-14</c:v>
                </c:pt>
                <c:pt idx="3072">
                  <c:v>5.7815171625817106E-14</c:v>
                </c:pt>
                <c:pt idx="3073">
                  <c:v>5.7815171625817106E-14</c:v>
                </c:pt>
                <c:pt idx="3074">
                  <c:v>5.7815171625817106E-14</c:v>
                </c:pt>
                <c:pt idx="3075">
                  <c:v>5.7815171625817106E-14</c:v>
                </c:pt>
                <c:pt idx="3076">
                  <c:v>5.7815171625817106E-14</c:v>
                </c:pt>
                <c:pt idx="3077">
                  <c:v>5.7815171625817106E-14</c:v>
                </c:pt>
                <c:pt idx="3078">
                  <c:v>5.7815171625817106E-14</c:v>
                </c:pt>
                <c:pt idx="3079">
                  <c:v>5.7815171625817106E-14</c:v>
                </c:pt>
                <c:pt idx="3080">
                  <c:v>5.7815171625817106E-14</c:v>
                </c:pt>
                <c:pt idx="3081">
                  <c:v>5.7815171625817106E-14</c:v>
                </c:pt>
                <c:pt idx="3082">
                  <c:v>5.7815171625817106E-14</c:v>
                </c:pt>
                <c:pt idx="3083">
                  <c:v>5.7815171625817106E-14</c:v>
                </c:pt>
                <c:pt idx="3084">
                  <c:v>5.7815171625817106E-14</c:v>
                </c:pt>
                <c:pt idx="3085">
                  <c:v>5.7815171625817106E-14</c:v>
                </c:pt>
                <c:pt idx="3086">
                  <c:v>5.7815171625817106E-14</c:v>
                </c:pt>
                <c:pt idx="3087">
                  <c:v>5.7815171625817106E-14</c:v>
                </c:pt>
                <c:pt idx="3088">
                  <c:v>5.7815171625817106E-14</c:v>
                </c:pt>
                <c:pt idx="3089">
                  <c:v>5.7815171625817106E-14</c:v>
                </c:pt>
                <c:pt idx="3090">
                  <c:v>5.7815171625817106E-14</c:v>
                </c:pt>
                <c:pt idx="3091">
                  <c:v>5.7815171625817106E-14</c:v>
                </c:pt>
                <c:pt idx="3092">
                  <c:v>5.7815171625817106E-14</c:v>
                </c:pt>
                <c:pt idx="3093">
                  <c:v>5.7815171625817106E-14</c:v>
                </c:pt>
                <c:pt idx="3094">
                  <c:v>5.7815171625817106E-14</c:v>
                </c:pt>
                <c:pt idx="3095">
                  <c:v>5.7815171625817106E-14</c:v>
                </c:pt>
                <c:pt idx="3096">
                  <c:v>5.7815171625817106E-14</c:v>
                </c:pt>
                <c:pt idx="3097">
                  <c:v>5.7815171625817106E-14</c:v>
                </c:pt>
                <c:pt idx="3098">
                  <c:v>5.7815171625817106E-14</c:v>
                </c:pt>
                <c:pt idx="3099">
                  <c:v>5.7815171625817106E-14</c:v>
                </c:pt>
                <c:pt idx="3100">
                  <c:v>5.7815171625817106E-14</c:v>
                </c:pt>
                <c:pt idx="3101">
                  <c:v>5.7815171625817106E-14</c:v>
                </c:pt>
                <c:pt idx="3102">
                  <c:v>5.7815171625817106E-14</c:v>
                </c:pt>
                <c:pt idx="3103">
                  <c:v>5.7815171625817106E-14</c:v>
                </c:pt>
                <c:pt idx="3104">
                  <c:v>5.7815171625817106E-14</c:v>
                </c:pt>
                <c:pt idx="3105">
                  <c:v>5.7815171625817106E-14</c:v>
                </c:pt>
                <c:pt idx="3106">
                  <c:v>5.7815171625817106E-14</c:v>
                </c:pt>
                <c:pt idx="3107">
                  <c:v>5.7815171625817106E-14</c:v>
                </c:pt>
                <c:pt idx="3108">
                  <c:v>5.7815171625817106E-14</c:v>
                </c:pt>
                <c:pt idx="3109">
                  <c:v>5.7815171625817106E-14</c:v>
                </c:pt>
                <c:pt idx="3110">
                  <c:v>5.7815171625817106E-14</c:v>
                </c:pt>
                <c:pt idx="3111">
                  <c:v>5.7815171625817106E-14</c:v>
                </c:pt>
                <c:pt idx="3112">
                  <c:v>5.7815171625817106E-14</c:v>
                </c:pt>
                <c:pt idx="3113">
                  <c:v>5.7815171625817106E-14</c:v>
                </c:pt>
                <c:pt idx="3114">
                  <c:v>5.7815171625817106E-14</c:v>
                </c:pt>
                <c:pt idx="3115">
                  <c:v>5.7815171625817106E-14</c:v>
                </c:pt>
                <c:pt idx="3116">
                  <c:v>5.7815171625817106E-14</c:v>
                </c:pt>
                <c:pt idx="3117">
                  <c:v>5.7815171625817106E-14</c:v>
                </c:pt>
                <c:pt idx="3118">
                  <c:v>5.7815171625817106E-14</c:v>
                </c:pt>
                <c:pt idx="3119">
                  <c:v>5.7815171625817106E-14</c:v>
                </c:pt>
                <c:pt idx="3120">
                  <c:v>5.7815171625817106E-14</c:v>
                </c:pt>
                <c:pt idx="3121">
                  <c:v>5.7815171625817106E-14</c:v>
                </c:pt>
                <c:pt idx="3122">
                  <c:v>5.7815171625817106E-14</c:v>
                </c:pt>
                <c:pt idx="3123">
                  <c:v>5.7815171625817106E-14</c:v>
                </c:pt>
                <c:pt idx="3124">
                  <c:v>5.7815171625817106E-14</c:v>
                </c:pt>
                <c:pt idx="3125">
                  <c:v>5.7815171625817106E-14</c:v>
                </c:pt>
                <c:pt idx="3126">
                  <c:v>5.7815171625817106E-14</c:v>
                </c:pt>
                <c:pt idx="3127">
                  <c:v>5.7815171625817106E-14</c:v>
                </c:pt>
                <c:pt idx="3128">
                  <c:v>5.7815171625817106E-14</c:v>
                </c:pt>
                <c:pt idx="3129">
                  <c:v>5.7815171625817106E-14</c:v>
                </c:pt>
                <c:pt idx="3130">
                  <c:v>5.7815171625817106E-14</c:v>
                </c:pt>
                <c:pt idx="3131">
                  <c:v>5.7815171625817106E-14</c:v>
                </c:pt>
                <c:pt idx="3132">
                  <c:v>5.7815171625817106E-14</c:v>
                </c:pt>
                <c:pt idx="3133">
                  <c:v>5.7815171625817106E-14</c:v>
                </c:pt>
                <c:pt idx="3134">
                  <c:v>5.7815171625817106E-14</c:v>
                </c:pt>
                <c:pt idx="3135">
                  <c:v>5.7815171625817106E-14</c:v>
                </c:pt>
                <c:pt idx="3136">
                  <c:v>5.7815171625817106E-14</c:v>
                </c:pt>
                <c:pt idx="3137">
                  <c:v>5.7815171625817106E-14</c:v>
                </c:pt>
                <c:pt idx="3138">
                  <c:v>5.7815171625817106E-14</c:v>
                </c:pt>
                <c:pt idx="3139">
                  <c:v>5.7815171625817106E-14</c:v>
                </c:pt>
                <c:pt idx="3140">
                  <c:v>5.7815171625817106E-14</c:v>
                </c:pt>
                <c:pt idx="3141">
                  <c:v>5.7815171625817106E-14</c:v>
                </c:pt>
                <c:pt idx="3142">
                  <c:v>5.7815171625817106E-14</c:v>
                </c:pt>
                <c:pt idx="3143">
                  <c:v>5.7815171625817106E-14</c:v>
                </c:pt>
                <c:pt idx="3144">
                  <c:v>5.7815171625817106E-14</c:v>
                </c:pt>
                <c:pt idx="3145">
                  <c:v>5.7815171625817106E-14</c:v>
                </c:pt>
                <c:pt idx="3146">
                  <c:v>5.7815171625817106E-14</c:v>
                </c:pt>
                <c:pt idx="3147">
                  <c:v>5.7815171625817106E-14</c:v>
                </c:pt>
                <c:pt idx="3148">
                  <c:v>5.7815171625817106E-14</c:v>
                </c:pt>
                <c:pt idx="3149">
                  <c:v>5.7815171625817106E-14</c:v>
                </c:pt>
                <c:pt idx="3150">
                  <c:v>5.7815171625817106E-14</c:v>
                </c:pt>
                <c:pt idx="3151">
                  <c:v>5.7815171625817106E-14</c:v>
                </c:pt>
                <c:pt idx="3152">
                  <c:v>5.7815171625817106E-14</c:v>
                </c:pt>
                <c:pt idx="3153">
                  <c:v>5.7815171625817106E-14</c:v>
                </c:pt>
                <c:pt idx="3154">
                  <c:v>5.7815171625817106E-14</c:v>
                </c:pt>
                <c:pt idx="3155">
                  <c:v>5.7815171625817106E-14</c:v>
                </c:pt>
                <c:pt idx="3156">
                  <c:v>5.7815171625817106E-14</c:v>
                </c:pt>
                <c:pt idx="3157">
                  <c:v>5.7815171625817106E-14</c:v>
                </c:pt>
                <c:pt idx="3158">
                  <c:v>5.7815171625817106E-14</c:v>
                </c:pt>
                <c:pt idx="3159">
                  <c:v>5.7815171625817106E-14</c:v>
                </c:pt>
                <c:pt idx="3160">
                  <c:v>5.7815171625817106E-14</c:v>
                </c:pt>
                <c:pt idx="3161">
                  <c:v>5.7815171625817106E-14</c:v>
                </c:pt>
                <c:pt idx="3162">
                  <c:v>5.7815171625817106E-14</c:v>
                </c:pt>
                <c:pt idx="3163">
                  <c:v>5.7815171625817106E-14</c:v>
                </c:pt>
                <c:pt idx="3164">
                  <c:v>5.7815171625817106E-14</c:v>
                </c:pt>
                <c:pt idx="3165">
                  <c:v>5.7815171625817106E-14</c:v>
                </c:pt>
                <c:pt idx="3166">
                  <c:v>5.7815171625817106E-14</c:v>
                </c:pt>
                <c:pt idx="3167">
                  <c:v>5.7815171625817106E-14</c:v>
                </c:pt>
                <c:pt idx="3168">
                  <c:v>5.7815171625817106E-14</c:v>
                </c:pt>
                <c:pt idx="3169">
                  <c:v>5.7815171625817106E-14</c:v>
                </c:pt>
                <c:pt idx="3170">
                  <c:v>5.7815171625817106E-14</c:v>
                </c:pt>
                <c:pt idx="3171">
                  <c:v>5.7815171625817106E-14</c:v>
                </c:pt>
                <c:pt idx="3172">
                  <c:v>5.7815171625817106E-14</c:v>
                </c:pt>
                <c:pt idx="3173">
                  <c:v>5.7815171625817106E-14</c:v>
                </c:pt>
                <c:pt idx="3174">
                  <c:v>5.7815171625817106E-14</c:v>
                </c:pt>
                <c:pt idx="3175">
                  <c:v>5.7815171625817106E-14</c:v>
                </c:pt>
                <c:pt idx="3176">
                  <c:v>5.7815171625817106E-14</c:v>
                </c:pt>
                <c:pt idx="3177">
                  <c:v>5.7815171625817106E-14</c:v>
                </c:pt>
                <c:pt idx="3178">
                  <c:v>5.7815171625817106E-14</c:v>
                </c:pt>
                <c:pt idx="3179">
                  <c:v>5.7815171625817106E-14</c:v>
                </c:pt>
                <c:pt idx="3180">
                  <c:v>5.7815171625817106E-14</c:v>
                </c:pt>
                <c:pt idx="3181">
                  <c:v>5.7815171625817106E-14</c:v>
                </c:pt>
                <c:pt idx="3182">
                  <c:v>5.7815171625817106E-14</c:v>
                </c:pt>
                <c:pt idx="3183">
                  <c:v>5.7815171625817106E-14</c:v>
                </c:pt>
                <c:pt idx="3184">
                  <c:v>5.7815171625817106E-14</c:v>
                </c:pt>
                <c:pt idx="3185">
                  <c:v>5.7815171625817106E-14</c:v>
                </c:pt>
                <c:pt idx="3186">
                  <c:v>5.7815171625817106E-14</c:v>
                </c:pt>
                <c:pt idx="3187">
                  <c:v>5.7815171625817106E-14</c:v>
                </c:pt>
                <c:pt idx="3188">
                  <c:v>5.7815171625817106E-14</c:v>
                </c:pt>
                <c:pt idx="3189">
                  <c:v>5.7815171625817106E-14</c:v>
                </c:pt>
                <c:pt idx="3190">
                  <c:v>5.7815171625817106E-14</c:v>
                </c:pt>
                <c:pt idx="3191">
                  <c:v>5.7815171625817106E-14</c:v>
                </c:pt>
                <c:pt idx="3192">
                  <c:v>5.7815171625817106E-14</c:v>
                </c:pt>
                <c:pt idx="3193">
                  <c:v>5.7815171625817106E-14</c:v>
                </c:pt>
                <c:pt idx="3194">
                  <c:v>5.7815171625817106E-14</c:v>
                </c:pt>
                <c:pt idx="3195">
                  <c:v>5.7815171625817106E-14</c:v>
                </c:pt>
                <c:pt idx="3196">
                  <c:v>5.7815171625817106E-14</c:v>
                </c:pt>
                <c:pt idx="3197">
                  <c:v>5.7815171625817106E-14</c:v>
                </c:pt>
                <c:pt idx="3198">
                  <c:v>5.7815171625817106E-14</c:v>
                </c:pt>
                <c:pt idx="3199">
                  <c:v>5.7815171625817106E-14</c:v>
                </c:pt>
                <c:pt idx="3200">
                  <c:v>5.7815171625817106E-14</c:v>
                </c:pt>
                <c:pt idx="3201">
                  <c:v>5.7815171625817106E-14</c:v>
                </c:pt>
                <c:pt idx="3202">
                  <c:v>5.7815171625817106E-14</c:v>
                </c:pt>
                <c:pt idx="3203">
                  <c:v>5.7815171625817106E-14</c:v>
                </c:pt>
                <c:pt idx="3204">
                  <c:v>5.7815171625817106E-14</c:v>
                </c:pt>
                <c:pt idx="3205">
                  <c:v>5.7815171625817106E-14</c:v>
                </c:pt>
                <c:pt idx="3206">
                  <c:v>5.7815171625817106E-14</c:v>
                </c:pt>
                <c:pt idx="3207">
                  <c:v>5.7815171625817106E-14</c:v>
                </c:pt>
                <c:pt idx="3208">
                  <c:v>5.7815171625817106E-14</c:v>
                </c:pt>
                <c:pt idx="3209">
                  <c:v>5.7815171625817106E-14</c:v>
                </c:pt>
                <c:pt idx="3210">
                  <c:v>5.7815171625817106E-14</c:v>
                </c:pt>
                <c:pt idx="3211">
                  <c:v>5.7815171625817106E-14</c:v>
                </c:pt>
                <c:pt idx="3212">
                  <c:v>5.7815171625817106E-14</c:v>
                </c:pt>
                <c:pt idx="3213">
                  <c:v>5.7815171625817106E-14</c:v>
                </c:pt>
                <c:pt idx="3214">
                  <c:v>5.7815171625817106E-14</c:v>
                </c:pt>
                <c:pt idx="3215">
                  <c:v>5.7815171625817106E-14</c:v>
                </c:pt>
                <c:pt idx="3216">
                  <c:v>5.7815171625817106E-14</c:v>
                </c:pt>
                <c:pt idx="3217">
                  <c:v>5.7815171625817106E-14</c:v>
                </c:pt>
                <c:pt idx="3218">
                  <c:v>5.7815171625817106E-14</c:v>
                </c:pt>
                <c:pt idx="3219">
                  <c:v>5.7815171625817106E-14</c:v>
                </c:pt>
                <c:pt idx="3220">
                  <c:v>5.7815171625817106E-14</c:v>
                </c:pt>
                <c:pt idx="3221">
                  <c:v>5.7815171625817106E-14</c:v>
                </c:pt>
                <c:pt idx="3222">
                  <c:v>5.7815171625817106E-14</c:v>
                </c:pt>
                <c:pt idx="3223">
                  <c:v>5.7815171625817106E-14</c:v>
                </c:pt>
                <c:pt idx="3224">
                  <c:v>5.7815171625817106E-14</c:v>
                </c:pt>
                <c:pt idx="3225">
                  <c:v>5.7815171625817106E-14</c:v>
                </c:pt>
                <c:pt idx="3226">
                  <c:v>5.7815171625817106E-14</c:v>
                </c:pt>
                <c:pt idx="3227">
                  <c:v>5.7815171625817106E-14</c:v>
                </c:pt>
                <c:pt idx="3228">
                  <c:v>5.7815171625817106E-14</c:v>
                </c:pt>
                <c:pt idx="3229">
                  <c:v>5.7815171625817106E-14</c:v>
                </c:pt>
                <c:pt idx="3230">
                  <c:v>5.7815171625817106E-14</c:v>
                </c:pt>
                <c:pt idx="3231">
                  <c:v>5.7815171625817106E-14</c:v>
                </c:pt>
                <c:pt idx="3232">
                  <c:v>5.7815171625817106E-14</c:v>
                </c:pt>
                <c:pt idx="3233">
                  <c:v>5.7815171625817106E-14</c:v>
                </c:pt>
                <c:pt idx="3234">
                  <c:v>5.7815171625817106E-14</c:v>
                </c:pt>
                <c:pt idx="3235">
                  <c:v>5.7815171625817106E-14</c:v>
                </c:pt>
                <c:pt idx="3236">
                  <c:v>5.7815171625817106E-14</c:v>
                </c:pt>
                <c:pt idx="3237">
                  <c:v>5.7815171625817106E-14</c:v>
                </c:pt>
                <c:pt idx="3238">
                  <c:v>5.7815171625817106E-14</c:v>
                </c:pt>
                <c:pt idx="3239">
                  <c:v>5.7815171625817106E-14</c:v>
                </c:pt>
                <c:pt idx="3240">
                  <c:v>5.7815171625817106E-14</c:v>
                </c:pt>
                <c:pt idx="3241">
                  <c:v>5.7815171625817106E-14</c:v>
                </c:pt>
                <c:pt idx="3242">
                  <c:v>5.7815171625817106E-14</c:v>
                </c:pt>
                <c:pt idx="3243">
                  <c:v>5.7815171625817106E-14</c:v>
                </c:pt>
                <c:pt idx="3244">
                  <c:v>5.7815171625817106E-14</c:v>
                </c:pt>
                <c:pt idx="3245">
                  <c:v>5.7815171625817106E-14</c:v>
                </c:pt>
                <c:pt idx="3246">
                  <c:v>5.7815171625817106E-14</c:v>
                </c:pt>
                <c:pt idx="3247">
                  <c:v>5.7815171625817106E-14</c:v>
                </c:pt>
                <c:pt idx="3248">
                  <c:v>5.7815171625817106E-14</c:v>
                </c:pt>
                <c:pt idx="3249">
                  <c:v>5.7815171625817106E-14</c:v>
                </c:pt>
                <c:pt idx="3250">
                  <c:v>5.7815171625817106E-14</c:v>
                </c:pt>
                <c:pt idx="3251">
                  <c:v>5.7815171625817106E-14</c:v>
                </c:pt>
                <c:pt idx="3252">
                  <c:v>5.7815171625817106E-14</c:v>
                </c:pt>
                <c:pt idx="3253">
                  <c:v>5.7815171625817106E-14</c:v>
                </c:pt>
                <c:pt idx="3254">
                  <c:v>5.7815171625817106E-14</c:v>
                </c:pt>
                <c:pt idx="3255">
                  <c:v>5.7815171625817106E-14</c:v>
                </c:pt>
                <c:pt idx="3256">
                  <c:v>5.7815171625817106E-14</c:v>
                </c:pt>
                <c:pt idx="3257">
                  <c:v>5.7815171625817106E-14</c:v>
                </c:pt>
                <c:pt idx="3258">
                  <c:v>5.7815171625817106E-14</c:v>
                </c:pt>
                <c:pt idx="3259">
                  <c:v>5.7815171625817106E-14</c:v>
                </c:pt>
                <c:pt idx="3260">
                  <c:v>5.7815171625817106E-14</c:v>
                </c:pt>
                <c:pt idx="3261">
                  <c:v>5.7815171625817106E-14</c:v>
                </c:pt>
                <c:pt idx="3262">
                  <c:v>5.7815171625817106E-14</c:v>
                </c:pt>
                <c:pt idx="3263">
                  <c:v>5.7815171625817106E-14</c:v>
                </c:pt>
                <c:pt idx="3264">
                  <c:v>5.7815171625817106E-14</c:v>
                </c:pt>
                <c:pt idx="3265">
                  <c:v>5.7815171625817106E-14</c:v>
                </c:pt>
                <c:pt idx="3266">
                  <c:v>5.7815171625817106E-14</c:v>
                </c:pt>
                <c:pt idx="3267">
                  <c:v>5.7815171625817106E-14</c:v>
                </c:pt>
                <c:pt idx="3268">
                  <c:v>5.7815171625817106E-14</c:v>
                </c:pt>
                <c:pt idx="3269">
                  <c:v>5.7815171625817106E-14</c:v>
                </c:pt>
                <c:pt idx="3270">
                  <c:v>5.7815171625817106E-14</c:v>
                </c:pt>
                <c:pt idx="3271">
                  <c:v>5.7815171625817106E-14</c:v>
                </c:pt>
                <c:pt idx="3272">
                  <c:v>5.7815171625817106E-14</c:v>
                </c:pt>
                <c:pt idx="3273">
                  <c:v>5.7815171625817106E-14</c:v>
                </c:pt>
                <c:pt idx="3274">
                  <c:v>5.7815171625817106E-14</c:v>
                </c:pt>
                <c:pt idx="3275">
                  <c:v>5.7815171625817106E-14</c:v>
                </c:pt>
                <c:pt idx="3276">
                  <c:v>5.7815171625817106E-14</c:v>
                </c:pt>
                <c:pt idx="3277">
                  <c:v>5.7815171625817106E-14</c:v>
                </c:pt>
                <c:pt idx="3278">
                  <c:v>5.7815171625817106E-14</c:v>
                </c:pt>
                <c:pt idx="3279">
                  <c:v>5.7815171625817106E-14</c:v>
                </c:pt>
                <c:pt idx="3280">
                  <c:v>5.7815171625817106E-14</c:v>
                </c:pt>
                <c:pt idx="3281">
                  <c:v>5.7815171625817106E-14</c:v>
                </c:pt>
                <c:pt idx="3282">
                  <c:v>5.7815171625817106E-14</c:v>
                </c:pt>
                <c:pt idx="3283">
                  <c:v>5.7815171625817106E-14</c:v>
                </c:pt>
                <c:pt idx="3284">
                  <c:v>5.7815171625817106E-14</c:v>
                </c:pt>
                <c:pt idx="3285">
                  <c:v>5.7815171625817106E-14</c:v>
                </c:pt>
                <c:pt idx="3286">
                  <c:v>5.7815171625817106E-14</c:v>
                </c:pt>
                <c:pt idx="3287">
                  <c:v>5.7815171625817106E-14</c:v>
                </c:pt>
                <c:pt idx="3288">
                  <c:v>5.7815171625817106E-14</c:v>
                </c:pt>
                <c:pt idx="3289">
                  <c:v>5.7815171625817106E-14</c:v>
                </c:pt>
                <c:pt idx="3290">
                  <c:v>5.7815171625817106E-14</c:v>
                </c:pt>
                <c:pt idx="3291">
                  <c:v>5.7815171625817106E-14</c:v>
                </c:pt>
                <c:pt idx="3292">
                  <c:v>5.7815171625817106E-14</c:v>
                </c:pt>
                <c:pt idx="3293">
                  <c:v>5.7815171625817106E-14</c:v>
                </c:pt>
                <c:pt idx="3294">
                  <c:v>5.7815171625817106E-14</c:v>
                </c:pt>
                <c:pt idx="3295">
                  <c:v>5.7815171625817106E-14</c:v>
                </c:pt>
                <c:pt idx="3296">
                  <c:v>5.7815171625817106E-14</c:v>
                </c:pt>
                <c:pt idx="3297">
                  <c:v>5.7815171625817106E-14</c:v>
                </c:pt>
                <c:pt idx="3298">
                  <c:v>5.7815171625817106E-14</c:v>
                </c:pt>
                <c:pt idx="3299">
                  <c:v>5.7815171625817106E-14</c:v>
                </c:pt>
                <c:pt idx="3300">
                  <c:v>5.7815171625817106E-14</c:v>
                </c:pt>
                <c:pt idx="3301">
                  <c:v>5.7815171625817106E-14</c:v>
                </c:pt>
                <c:pt idx="3302">
                  <c:v>5.7815171625817106E-14</c:v>
                </c:pt>
                <c:pt idx="3303">
                  <c:v>5.7815171625817106E-14</c:v>
                </c:pt>
                <c:pt idx="3304">
                  <c:v>5.7815171625817106E-14</c:v>
                </c:pt>
                <c:pt idx="3305">
                  <c:v>5.7815171625817106E-14</c:v>
                </c:pt>
                <c:pt idx="3306">
                  <c:v>5.7815171625817106E-14</c:v>
                </c:pt>
                <c:pt idx="3307">
                  <c:v>5.7815171625817106E-14</c:v>
                </c:pt>
                <c:pt idx="3308">
                  <c:v>5.7815171625817106E-14</c:v>
                </c:pt>
                <c:pt idx="3309">
                  <c:v>5.7815171625817106E-14</c:v>
                </c:pt>
                <c:pt idx="3310">
                  <c:v>5.7815171625817106E-14</c:v>
                </c:pt>
                <c:pt idx="3311">
                  <c:v>5.7815171625817106E-14</c:v>
                </c:pt>
                <c:pt idx="3312">
                  <c:v>5.7815171625817106E-14</c:v>
                </c:pt>
                <c:pt idx="3313">
                  <c:v>5.7815171625817106E-14</c:v>
                </c:pt>
                <c:pt idx="3314">
                  <c:v>5.7815171625817106E-14</c:v>
                </c:pt>
                <c:pt idx="3315">
                  <c:v>5.7815171625817106E-14</c:v>
                </c:pt>
                <c:pt idx="3316">
                  <c:v>5.7815171625817106E-14</c:v>
                </c:pt>
                <c:pt idx="3317">
                  <c:v>5.7815171625817106E-14</c:v>
                </c:pt>
                <c:pt idx="3318">
                  <c:v>5.7815171625817106E-14</c:v>
                </c:pt>
                <c:pt idx="3319">
                  <c:v>5.7815171625817106E-14</c:v>
                </c:pt>
                <c:pt idx="3320">
                  <c:v>5.7815171625817106E-14</c:v>
                </c:pt>
                <c:pt idx="3321">
                  <c:v>5.7815171625817106E-14</c:v>
                </c:pt>
                <c:pt idx="3322">
                  <c:v>5.7815171625817106E-14</c:v>
                </c:pt>
                <c:pt idx="3323">
                  <c:v>5.7815171625817106E-14</c:v>
                </c:pt>
                <c:pt idx="3324">
                  <c:v>5.7815171625817106E-14</c:v>
                </c:pt>
                <c:pt idx="3325">
                  <c:v>5.7815171625817106E-14</c:v>
                </c:pt>
                <c:pt idx="3326">
                  <c:v>5.7815171625817106E-14</c:v>
                </c:pt>
                <c:pt idx="3327">
                  <c:v>5.7815171625817106E-14</c:v>
                </c:pt>
                <c:pt idx="3328">
                  <c:v>5.7815171625817106E-14</c:v>
                </c:pt>
                <c:pt idx="3329">
                  <c:v>5.7815171625817106E-14</c:v>
                </c:pt>
                <c:pt idx="3330">
                  <c:v>5.7815171625817106E-14</c:v>
                </c:pt>
                <c:pt idx="3331">
                  <c:v>5.7815171625817106E-14</c:v>
                </c:pt>
                <c:pt idx="3332">
                  <c:v>5.7815171625817106E-14</c:v>
                </c:pt>
                <c:pt idx="3333">
                  <c:v>5.7815171625817106E-14</c:v>
                </c:pt>
                <c:pt idx="3334">
                  <c:v>5.7815171625817106E-14</c:v>
                </c:pt>
                <c:pt idx="3335">
                  <c:v>5.7815171625817106E-14</c:v>
                </c:pt>
                <c:pt idx="3336">
                  <c:v>5.7815171625817106E-14</c:v>
                </c:pt>
                <c:pt idx="3337">
                  <c:v>5.7815171625817106E-14</c:v>
                </c:pt>
                <c:pt idx="3338">
                  <c:v>5.7815171625817106E-14</c:v>
                </c:pt>
                <c:pt idx="3339">
                  <c:v>5.7815171625817106E-14</c:v>
                </c:pt>
                <c:pt idx="3340">
                  <c:v>5.7815171625817106E-14</c:v>
                </c:pt>
                <c:pt idx="3341">
                  <c:v>5.7815171625817106E-14</c:v>
                </c:pt>
                <c:pt idx="3342">
                  <c:v>5.7815171625817106E-14</c:v>
                </c:pt>
                <c:pt idx="3343">
                  <c:v>5.7815171625817106E-14</c:v>
                </c:pt>
                <c:pt idx="3344">
                  <c:v>5.7815171625817106E-14</c:v>
                </c:pt>
                <c:pt idx="3345">
                  <c:v>5.7815171625817106E-14</c:v>
                </c:pt>
                <c:pt idx="3346">
                  <c:v>5.7815171625817106E-14</c:v>
                </c:pt>
                <c:pt idx="3347">
                  <c:v>5.7815171625817106E-14</c:v>
                </c:pt>
                <c:pt idx="3348">
                  <c:v>5.7815171625817106E-14</c:v>
                </c:pt>
                <c:pt idx="3349">
                  <c:v>5.7815171625817106E-14</c:v>
                </c:pt>
                <c:pt idx="3350">
                  <c:v>5.7815171625817106E-14</c:v>
                </c:pt>
                <c:pt idx="3351">
                  <c:v>5.7815171625817106E-14</c:v>
                </c:pt>
                <c:pt idx="3352">
                  <c:v>5.7815171625817106E-14</c:v>
                </c:pt>
                <c:pt idx="3353">
                  <c:v>5.7815171625817106E-14</c:v>
                </c:pt>
                <c:pt idx="3354">
                  <c:v>5.7815171625817106E-14</c:v>
                </c:pt>
                <c:pt idx="3355">
                  <c:v>5.7815171625817106E-14</c:v>
                </c:pt>
                <c:pt idx="3356">
                  <c:v>5.7815171625817106E-14</c:v>
                </c:pt>
                <c:pt idx="3357">
                  <c:v>5.7815171625817106E-14</c:v>
                </c:pt>
                <c:pt idx="3358">
                  <c:v>5.7815171625817106E-14</c:v>
                </c:pt>
                <c:pt idx="3359">
                  <c:v>5.7815171625817106E-14</c:v>
                </c:pt>
                <c:pt idx="3360">
                  <c:v>5.7815171625817106E-14</c:v>
                </c:pt>
                <c:pt idx="3361">
                  <c:v>5.7815171625817106E-14</c:v>
                </c:pt>
                <c:pt idx="3362">
                  <c:v>5.7815171625817106E-14</c:v>
                </c:pt>
                <c:pt idx="3363">
                  <c:v>5.7815171625817106E-14</c:v>
                </c:pt>
                <c:pt idx="3364">
                  <c:v>5.7815171625817106E-14</c:v>
                </c:pt>
                <c:pt idx="3365">
                  <c:v>5.7815171625817106E-14</c:v>
                </c:pt>
                <c:pt idx="3366">
                  <c:v>5.7815171625817106E-14</c:v>
                </c:pt>
                <c:pt idx="3367">
                  <c:v>5.7815171625817106E-14</c:v>
                </c:pt>
                <c:pt idx="3368">
                  <c:v>5.7815171625817106E-14</c:v>
                </c:pt>
                <c:pt idx="3369">
                  <c:v>5.7815171625817106E-14</c:v>
                </c:pt>
                <c:pt idx="3370">
                  <c:v>5.7815171625817106E-14</c:v>
                </c:pt>
                <c:pt idx="3371">
                  <c:v>5.7815171625817106E-14</c:v>
                </c:pt>
                <c:pt idx="3372">
                  <c:v>5.7815171625817106E-14</c:v>
                </c:pt>
                <c:pt idx="3373">
                  <c:v>5.7815171625817106E-14</c:v>
                </c:pt>
                <c:pt idx="3374">
                  <c:v>5.7815171625817106E-14</c:v>
                </c:pt>
                <c:pt idx="3375">
                  <c:v>5.7815171625817106E-14</c:v>
                </c:pt>
                <c:pt idx="3376">
                  <c:v>5.7815171625817106E-14</c:v>
                </c:pt>
                <c:pt idx="3377">
                  <c:v>5.7815171625817106E-14</c:v>
                </c:pt>
                <c:pt idx="3378">
                  <c:v>5.7815171625817106E-14</c:v>
                </c:pt>
                <c:pt idx="3379">
                  <c:v>5.7815171625817106E-14</c:v>
                </c:pt>
                <c:pt idx="3380">
                  <c:v>5.7815171625817106E-14</c:v>
                </c:pt>
                <c:pt idx="3381">
                  <c:v>5.7815171625817106E-14</c:v>
                </c:pt>
                <c:pt idx="3382">
                  <c:v>5.7815171625817106E-14</c:v>
                </c:pt>
                <c:pt idx="3383">
                  <c:v>5.7815171625817106E-14</c:v>
                </c:pt>
                <c:pt idx="3384">
                  <c:v>5.7815171625817106E-14</c:v>
                </c:pt>
                <c:pt idx="3385">
                  <c:v>5.7815171625817106E-14</c:v>
                </c:pt>
                <c:pt idx="3386">
                  <c:v>5.7815171625817106E-14</c:v>
                </c:pt>
                <c:pt idx="3387">
                  <c:v>5.7815171625817106E-14</c:v>
                </c:pt>
                <c:pt idx="3388">
                  <c:v>5.7815171625817106E-14</c:v>
                </c:pt>
                <c:pt idx="3389">
                  <c:v>5.7815171625817106E-14</c:v>
                </c:pt>
                <c:pt idx="3390">
                  <c:v>5.7815171625817106E-14</c:v>
                </c:pt>
                <c:pt idx="3391">
                  <c:v>5.7815171625817106E-14</c:v>
                </c:pt>
                <c:pt idx="3392">
                  <c:v>5.7815171625817106E-14</c:v>
                </c:pt>
                <c:pt idx="3393">
                  <c:v>5.7815171625817106E-14</c:v>
                </c:pt>
                <c:pt idx="3394">
                  <c:v>5.7815171625817106E-14</c:v>
                </c:pt>
                <c:pt idx="3395">
                  <c:v>5.7815171625817106E-14</c:v>
                </c:pt>
                <c:pt idx="3396">
                  <c:v>5.7815171625817106E-14</c:v>
                </c:pt>
                <c:pt idx="3397">
                  <c:v>5.7815171625817106E-14</c:v>
                </c:pt>
                <c:pt idx="3398">
                  <c:v>5.7815171625817106E-14</c:v>
                </c:pt>
                <c:pt idx="3399">
                  <c:v>5.7815171625817106E-14</c:v>
                </c:pt>
                <c:pt idx="3400">
                  <c:v>5.7815171625817106E-14</c:v>
                </c:pt>
                <c:pt idx="3401">
                  <c:v>5.7815171625817106E-14</c:v>
                </c:pt>
                <c:pt idx="3402">
                  <c:v>5.7815171625817106E-14</c:v>
                </c:pt>
                <c:pt idx="3403">
                  <c:v>5.7815171625817106E-14</c:v>
                </c:pt>
                <c:pt idx="3404">
                  <c:v>5.7815171625817106E-14</c:v>
                </c:pt>
                <c:pt idx="3405">
                  <c:v>5.7815171625817106E-14</c:v>
                </c:pt>
                <c:pt idx="3406">
                  <c:v>5.7815171625817106E-14</c:v>
                </c:pt>
                <c:pt idx="3407">
                  <c:v>5.7815171625817106E-14</c:v>
                </c:pt>
                <c:pt idx="3408">
                  <c:v>5.7815171625817106E-14</c:v>
                </c:pt>
                <c:pt idx="3409">
                  <c:v>5.7815171625817106E-14</c:v>
                </c:pt>
                <c:pt idx="3410">
                  <c:v>5.7815171625817106E-14</c:v>
                </c:pt>
                <c:pt idx="3411">
                  <c:v>5.7815171625817106E-14</c:v>
                </c:pt>
                <c:pt idx="3412">
                  <c:v>5.7815171625817106E-14</c:v>
                </c:pt>
                <c:pt idx="3413">
                  <c:v>5.7815171625817106E-14</c:v>
                </c:pt>
                <c:pt idx="3414">
                  <c:v>5.7815171625817106E-14</c:v>
                </c:pt>
                <c:pt idx="3415">
                  <c:v>5.7815171625817106E-14</c:v>
                </c:pt>
                <c:pt idx="3416">
                  <c:v>5.7815171625817106E-14</c:v>
                </c:pt>
                <c:pt idx="3417">
                  <c:v>5.7815171625817106E-14</c:v>
                </c:pt>
                <c:pt idx="3418">
                  <c:v>5.7815171625817106E-14</c:v>
                </c:pt>
                <c:pt idx="3419">
                  <c:v>5.7815171625817106E-14</c:v>
                </c:pt>
                <c:pt idx="3420">
                  <c:v>5.7815171625817106E-14</c:v>
                </c:pt>
                <c:pt idx="3421">
                  <c:v>5.7815171625817106E-14</c:v>
                </c:pt>
                <c:pt idx="3422">
                  <c:v>5.7815171625817106E-14</c:v>
                </c:pt>
                <c:pt idx="3423">
                  <c:v>5.7815171625817106E-14</c:v>
                </c:pt>
                <c:pt idx="3424">
                  <c:v>5.7815171625817106E-14</c:v>
                </c:pt>
                <c:pt idx="3425">
                  <c:v>5.7815171625817106E-14</c:v>
                </c:pt>
                <c:pt idx="3426">
                  <c:v>5.7815171625817106E-14</c:v>
                </c:pt>
                <c:pt idx="3427">
                  <c:v>5.7815171625817106E-14</c:v>
                </c:pt>
                <c:pt idx="3428">
                  <c:v>5.7815171625817106E-14</c:v>
                </c:pt>
                <c:pt idx="3429">
                  <c:v>5.7815171625817106E-14</c:v>
                </c:pt>
                <c:pt idx="3430">
                  <c:v>5.7815171625817106E-14</c:v>
                </c:pt>
                <c:pt idx="3431">
                  <c:v>5.7815171625817106E-14</c:v>
                </c:pt>
                <c:pt idx="3432">
                  <c:v>5.7815171625817106E-14</c:v>
                </c:pt>
                <c:pt idx="3433">
                  <c:v>5.7815171625817106E-14</c:v>
                </c:pt>
                <c:pt idx="3434">
                  <c:v>5.7815171625817106E-14</c:v>
                </c:pt>
                <c:pt idx="3435">
                  <c:v>5.7815171625817106E-14</c:v>
                </c:pt>
                <c:pt idx="3436">
                  <c:v>5.7815171625817106E-14</c:v>
                </c:pt>
                <c:pt idx="3437">
                  <c:v>5.7815171625817106E-14</c:v>
                </c:pt>
                <c:pt idx="3438">
                  <c:v>5.7815171625817106E-14</c:v>
                </c:pt>
                <c:pt idx="3439">
                  <c:v>5.7815171625817106E-14</c:v>
                </c:pt>
                <c:pt idx="3440">
                  <c:v>5.7815171625817106E-14</c:v>
                </c:pt>
                <c:pt idx="3441">
                  <c:v>5.7815171625817106E-14</c:v>
                </c:pt>
                <c:pt idx="3442">
                  <c:v>5.7815171625817106E-14</c:v>
                </c:pt>
                <c:pt idx="3443">
                  <c:v>5.7815171625817106E-14</c:v>
                </c:pt>
                <c:pt idx="3444">
                  <c:v>5.7815171625817106E-14</c:v>
                </c:pt>
                <c:pt idx="3445">
                  <c:v>5.7815171625817106E-14</c:v>
                </c:pt>
                <c:pt idx="3446">
                  <c:v>5.7815171625817106E-14</c:v>
                </c:pt>
                <c:pt idx="3447">
                  <c:v>5.7815171625817106E-14</c:v>
                </c:pt>
                <c:pt idx="3448">
                  <c:v>5.7815171625817106E-14</c:v>
                </c:pt>
                <c:pt idx="3449">
                  <c:v>5.7815171625817106E-14</c:v>
                </c:pt>
                <c:pt idx="3450">
                  <c:v>5.7815171625817106E-14</c:v>
                </c:pt>
                <c:pt idx="3451">
                  <c:v>5.7815171625817106E-14</c:v>
                </c:pt>
                <c:pt idx="3452">
                  <c:v>5.7815171625817106E-14</c:v>
                </c:pt>
                <c:pt idx="3453">
                  <c:v>5.7815171625817106E-14</c:v>
                </c:pt>
                <c:pt idx="3454">
                  <c:v>5.7815171625817106E-14</c:v>
                </c:pt>
                <c:pt idx="3455">
                  <c:v>5.7815171625817106E-14</c:v>
                </c:pt>
                <c:pt idx="3456">
                  <c:v>5.7815171625817106E-14</c:v>
                </c:pt>
                <c:pt idx="3457">
                  <c:v>5.7815171625817106E-14</c:v>
                </c:pt>
                <c:pt idx="3458">
                  <c:v>5.7815171625817106E-14</c:v>
                </c:pt>
                <c:pt idx="3459">
                  <c:v>5.7815171625817106E-14</c:v>
                </c:pt>
                <c:pt idx="3460">
                  <c:v>5.7815171625817106E-14</c:v>
                </c:pt>
                <c:pt idx="3461">
                  <c:v>5.7815171625817106E-14</c:v>
                </c:pt>
                <c:pt idx="3462">
                  <c:v>5.7815171625817106E-14</c:v>
                </c:pt>
                <c:pt idx="3463">
                  <c:v>5.7815171625817106E-14</c:v>
                </c:pt>
                <c:pt idx="3464">
                  <c:v>5.7815171625817106E-14</c:v>
                </c:pt>
                <c:pt idx="3465">
                  <c:v>5.7815171625817106E-14</c:v>
                </c:pt>
                <c:pt idx="3466">
                  <c:v>5.7815171625817106E-14</c:v>
                </c:pt>
                <c:pt idx="3467">
                  <c:v>5.7815171625817106E-14</c:v>
                </c:pt>
                <c:pt idx="3468">
                  <c:v>5.7815171625817106E-14</c:v>
                </c:pt>
                <c:pt idx="3469">
                  <c:v>5.7815171625817106E-14</c:v>
                </c:pt>
                <c:pt idx="3470">
                  <c:v>5.7815171625817106E-14</c:v>
                </c:pt>
                <c:pt idx="3471">
                  <c:v>5.7815171625817106E-14</c:v>
                </c:pt>
                <c:pt idx="3472">
                  <c:v>5.7815171625817106E-14</c:v>
                </c:pt>
                <c:pt idx="3473">
                  <c:v>5.7815171625817106E-14</c:v>
                </c:pt>
                <c:pt idx="3474">
                  <c:v>5.7815171625817106E-14</c:v>
                </c:pt>
                <c:pt idx="3475">
                  <c:v>5.7815171625817106E-14</c:v>
                </c:pt>
                <c:pt idx="3476">
                  <c:v>5.7815171625817106E-14</c:v>
                </c:pt>
                <c:pt idx="3477">
                  <c:v>5.7815171625817106E-14</c:v>
                </c:pt>
                <c:pt idx="3478">
                  <c:v>5.7815171625817106E-14</c:v>
                </c:pt>
                <c:pt idx="3479">
                  <c:v>5.7815171625817106E-14</c:v>
                </c:pt>
                <c:pt idx="3480">
                  <c:v>5.7815171625817106E-14</c:v>
                </c:pt>
                <c:pt idx="3481">
                  <c:v>5.7815171625817106E-14</c:v>
                </c:pt>
                <c:pt idx="3482">
                  <c:v>5.7815171625817106E-14</c:v>
                </c:pt>
                <c:pt idx="3483">
                  <c:v>5.7815171625817106E-14</c:v>
                </c:pt>
                <c:pt idx="3484">
                  <c:v>5.7815171625817106E-14</c:v>
                </c:pt>
                <c:pt idx="3485">
                  <c:v>5.7815171625817106E-14</c:v>
                </c:pt>
                <c:pt idx="3486">
                  <c:v>5.7815171625817106E-14</c:v>
                </c:pt>
                <c:pt idx="3487">
                  <c:v>5.7815171625817106E-14</c:v>
                </c:pt>
                <c:pt idx="3488">
                  <c:v>5.7815171625817106E-14</c:v>
                </c:pt>
                <c:pt idx="3489">
                  <c:v>5.7815171625817106E-14</c:v>
                </c:pt>
                <c:pt idx="3490">
                  <c:v>5.7815171625817106E-14</c:v>
                </c:pt>
                <c:pt idx="3491">
                  <c:v>5.7815171625817106E-14</c:v>
                </c:pt>
                <c:pt idx="3492">
                  <c:v>5.7815171625817106E-14</c:v>
                </c:pt>
                <c:pt idx="3493">
                  <c:v>5.7815171625817106E-14</c:v>
                </c:pt>
                <c:pt idx="3494">
                  <c:v>5.7815171625817106E-14</c:v>
                </c:pt>
                <c:pt idx="3495">
                  <c:v>5.7815171625817106E-14</c:v>
                </c:pt>
                <c:pt idx="3496">
                  <c:v>5.7815171625817106E-14</c:v>
                </c:pt>
                <c:pt idx="3497">
                  <c:v>5.7815171625817106E-14</c:v>
                </c:pt>
                <c:pt idx="3498">
                  <c:v>5.7815171625817106E-14</c:v>
                </c:pt>
                <c:pt idx="3499">
                  <c:v>5.7815171625817106E-14</c:v>
                </c:pt>
                <c:pt idx="3500">
                  <c:v>5.7815171625817106E-14</c:v>
                </c:pt>
                <c:pt idx="3501">
                  <c:v>5.7815171625817106E-14</c:v>
                </c:pt>
                <c:pt idx="3502">
                  <c:v>5.7815171625817106E-14</c:v>
                </c:pt>
                <c:pt idx="3503">
                  <c:v>5.7815171625817106E-14</c:v>
                </c:pt>
                <c:pt idx="3504">
                  <c:v>5.7815171625817106E-14</c:v>
                </c:pt>
                <c:pt idx="3505">
                  <c:v>5.7815171625817106E-14</c:v>
                </c:pt>
                <c:pt idx="3506">
                  <c:v>5.7815171625817106E-14</c:v>
                </c:pt>
                <c:pt idx="3507">
                  <c:v>5.7815171625817106E-14</c:v>
                </c:pt>
                <c:pt idx="3508">
                  <c:v>5.7815171625817106E-14</c:v>
                </c:pt>
                <c:pt idx="3509">
                  <c:v>5.7815171625817106E-14</c:v>
                </c:pt>
                <c:pt idx="3510">
                  <c:v>5.7815171625817106E-14</c:v>
                </c:pt>
                <c:pt idx="3511">
                  <c:v>5.7815171625817106E-14</c:v>
                </c:pt>
                <c:pt idx="3512">
                  <c:v>5.7815171625817106E-14</c:v>
                </c:pt>
                <c:pt idx="3513">
                  <c:v>5.7815171625817106E-14</c:v>
                </c:pt>
                <c:pt idx="3514">
                  <c:v>5.7815171625817106E-14</c:v>
                </c:pt>
                <c:pt idx="3515">
                  <c:v>5.7815171625817106E-14</c:v>
                </c:pt>
                <c:pt idx="3516">
                  <c:v>5.7815171625817106E-14</c:v>
                </c:pt>
                <c:pt idx="3517">
                  <c:v>5.7815171625817106E-14</c:v>
                </c:pt>
                <c:pt idx="3518">
                  <c:v>5.7815171625817106E-14</c:v>
                </c:pt>
                <c:pt idx="3519">
                  <c:v>5.7815171625817106E-14</c:v>
                </c:pt>
                <c:pt idx="3520">
                  <c:v>5.7815171625817106E-14</c:v>
                </c:pt>
                <c:pt idx="3521">
                  <c:v>5.7815171625817106E-14</c:v>
                </c:pt>
                <c:pt idx="3522">
                  <c:v>5.7815171625817106E-14</c:v>
                </c:pt>
                <c:pt idx="3523">
                  <c:v>5.7815171625817106E-14</c:v>
                </c:pt>
                <c:pt idx="3524">
                  <c:v>5.7815171625817106E-14</c:v>
                </c:pt>
                <c:pt idx="3525">
                  <c:v>5.7815171625817106E-14</c:v>
                </c:pt>
                <c:pt idx="3526">
                  <c:v>5.7815171625817106E-14</c:v>
                </c:pt>
                <c:pt idx="3527">
                  <c:v>5.7815171625817106E-14</c:v>
                </c:pt>
                <c:pt idx="3528">
                  <c:v>5.7815171625817106E-14</c:v>
                </c:pt>
                <c:pt idx="3529">
                  <c:v>5.7815171625817106E-14</c:v>
                </c:pt>
                <c:pt idx="3530">
                  <c:v>5.7815171625817106E-14</c:v>
                </c:pt>
                <c:pt idx="3531">
                  <c:v>5.7815171625817106E-14</c:v>
                </c:pt>
                <c:pt idx="3532">
                  <c:v>5.7815171625817106E-14</c:v>
                </c:pt>
                <c:pt idx="3533">
                  <c:v>5.7815171625817106E-14</c:v>
                </c:pt>
                <c:pt idx="3534">
                  <c:v>5.7815171625817106E-14</c:v>
                </c:pt>
                <c:pt idx="3535">
                  <c:v>5.7815171625817106E-14</c:v>
                </c:pt>
                <c:pt idx="3536">
                  <c:v>5.7815171625817106E-14</c:v>
                </c:pt>
                <c:pt idx="3537">
                  <c:v>5.7815171625817106E-14</c:v>
                </c:pt>
                <c:pt idx="3538">
                  <c:v>5.7815171625817106E-14</c:v>
                </c:pt>
                <c:pt idx="3539">
                  <c:v>5.7815171625817106E-14</c:v>
                </c:pt>
                <c:pt idx="3540">
                  <c:v>5.7815171625817106E-14</c:v>
                </c:pt>
                <c:pt idx="3541">
                  <c:v>5.7815171625817106E-14</c:v>
                </c:pt>
                <c:pt idx="3542">
                  <c:v>5.7815171625817106E-14</c:v>
                </c:pt>
                <c:pt idx="3543">
                  <c:v>5.7815171625817106E-14</c:v>
                </c:pt>
                <c:pt idx="3544">
                  <c:v>5.7815171625817106E-14</c:v>
                </c:pt>
                <c:pt idx="3545">
                  <c:v>5.7815171625817106E-14</c:v>
                </c:pt>
                <c:pt idx="3546">
                  <c:v>5.7815171625817106E-14</c:v>
                </c:pt>
                <c:pt idx="3547">
                  <c:v>5.7815171625817106E-14</c:v>
                </c:pt>
                <c:pt idx="3548">
                  <c:v>5.7815171625817106E-14</c:v>
                </c:pt>
                <c:pt idx="3549">
                  <c:v>5.7815171625817106E-14</c:v>
                </c:pt>
                <c:pt idx="3550">
                  <c:v>5.7815171625817106E-14</c:v>
                </c:pt>
                <c:pt idx="3551">
                  <c:v>5.7815171625817106E-14</c:v>
                </c:pt>
                <c:pt idx="3552">
                  <c:v>5.7815171625817106E-14</c:v>
                </c:pt>
                <c:pt idx="3553">
                  <c:v>5.7815171625817106E-14</c:v>
                </c:pt>
                <c:pt idx="3554">
                  <c:v>5.7815171625817106E-14</c:v>
                </c:pt>
                <c:pt idx="3555">
                  <c:v>5.7815171625817106E-14</c:v>
                </c:pt>
                <c:pt idx="3556">
                  <c:v>5.7815171625817106E-14</c:v>
                </c:pt>
                <c:pt idx="3557">
                  <c:v>5.7815171625817106E-14</c:v>
                </c:pt>
                <c:pt idx="3558">
                  <c:v>5.7815171625817106E-14</c:v>
                </c:pt>
                <c:pt idx="3559">
                  <c:v>5.7815171625817106E-14</c:v>
                </c:pt>
                <c:pt idx="3560">
                  <c:v>5.7815171625817106E-14</c:v>
                </c:pt>
                <c:pt idx="3561">
                  <c:v>5.7815171625817106E-14</c:v>
                </c:pt>
                <c:pt idx="3562">
                  <c:v>5.7815171625817106E-14</c:v>
                </c:pt>
                <c:pt idx="3563">
                  <c:v>5.7815171625817106E-14</c:v>
                </c:pt>
                <c:pt idx="3564">
                  <c:v>5.7815171625817106E-14</c:v>
                </c:pt>
                <c:pt idx="3565">
                  <c:v>5.7815171625817106E-14</c:v>
                </c:pt>
                <c:pt idx="3566">
                  <c:v>5.7815171625817106E-14</c:v>
                </c:pt>
                <c:pt idx="3567">
                  <c:v>5.7815171625817106E-14</c:v>
                </c:pt>
                <c:pt idx="3568">
                  <c:v>5.7815171625817106E-14</c:v>
                </c:pt>
                <c:pt idx="3569">
                  <c:v>5.7815171625817106E-14</c:v>
                </c:pt>
                <c:pt idx="3570">
                  <c:v>5.7815171625817106E-14</c:v>
                </c:pt>
                <c:pt idx="3571">
                  <c:v>5.7815171625817106E-14</c:v>
                </c:pt>
                <c:pt idx="3572">
                  <c:v>5.7815171625817106E-14</c:v>
                </c:pt>
                <c:pt idx="3573">
                  <c:v>5.7815171625817106E-14</c:v>
                </c:pt>
                <c:pt idx="3574">
                  <c:v>5.7815171625817106E-14</c:v>
                </c:pt>
                <c:pt idx="3575">
                  <c:v>5.7815171625817106E-14</c:v>
                </c:pt>
                <c:pt idx="3576">
                  <c:v>5.7815171625817106E-14</c:v>
                </c:pt>
                <c:pt idx="3577">
                  <c:v>5.7815171625817106E-14</c:v>
                </c:pt>
                <c:pt idx="3578">
                  <c:v>5.7815171625817106E-14</c:v>
                </c:pt>
                <c:pt idx="3579">
                  <c:v>5.7815171625817106E-14</c:v>
                </c:pt>
                <c:pt idx="3580">
                  <c:v>5.7815171625817106E-14</c:v>
                </c:pt>
                <c:pt idx="3581">
                  <c:v>5.7815171625817106E-14</c:v>
                </c:pt>
                <c:pt idx="3582">
                  <c:v>5.7815171625817106E-14</c:v>
                </c:pt>
                <c:pt idx="3583">
                  <c:v>5.7815171625817106E-14</c:v>
                </c:pt>
                <c:pt idx="3584">
                  <c:v>5.7815171625817106E-14</c:v>
                </c:pt>
                <c:pt idx="3585">
                  <c:v>5.7815171625817106E-14</c:v>
                </c:pt>
                <c:pt idx="3586">
                  <c:v>5.7815171625817106E-14</c:v>
                </c:pt>
                <c:pt idx="3587">
                  <c:v>5.7815171625817106E-14</c:v>
                </c:pt>
                <c:pt idx="3588">
                  <c:v>5.7815171625817106E-14</c:v>
                </c:pt>
                <c:pt idx="3589">
                  <c:v>5.7815171625817106E-14</c:v>
                </c:pt>
                <c:pt idx="3590">
                  <c:v>5.7815171625817106E-14</c:v>
                </c:pt>
                <c:pt idx="3591">
                  <c:v>5.7815171625817106E-14</c:v>
                </c:pt>
                <c:pt idx="3592">
                  <c:v>5.7815171625817106E-14</c:v>
                </c:pt>
                <c:pt idx="3593">
                  <c:v>5.7815171625817106E-14</c:v>
                </c:pt>
                <c:pt idx="3594">
                  <c:v>5.7815171625817106E-14</c:v>
                </c:pt>
                <c:pt idx="3595">
                  <c:v>5.7815171625817106E-14</c:v>
                </c:pt>
                <c:pt idx="3596">
                  <c:v>5.7815171625817106E-14</c:v>
                </c:pt>
                <c:pt idx="3597">
                  <c:v>5.7815171625817106E-14</c:v>
                </c:pt>
                <c:pt idx="3598">
                  <c:v>5.7815171625817106E-14</c:v>
                </c:pt>
                <c:pt idx="3599">
                  <c:v>5.7815171625817106E-14</c:v>
                </c:pt>
                <c:pt idx="3600">
                  <c:v>5.7815171625817106E-14</c:v>
                </c:pt>
                <c:pt idx="3601">
                  <c:v>5.7815171625817106E-14</c:v>
                </c:pt>
                <c:pt idx="3602">
                  <c:v>5.7815171625817106E-14</c:v>
                </c:pt>
                <c:pt idx="3603">
                  <c:v>5.7815171625817106E-14</c:v>
                </c:pt>
                <c:pt idx="3604">
                  <c:v>5.7815171625817106E-14</c:v>
                </c:pt>
                <c:pt idx="3605">
                  <c:v>5.7815171625817106E-14</c:v>
                </c:pt>
                <c:pt idx="3606">
                  <c:v>5.7815171625817106E-14</c:v>
                </c:pt>
                <c:pt idx="3607">
                  <c:v>5.7815171625817106E-14</c:v>
                </c:pt>
                <c:pt idx="3608">
                  <c:v>5.7815171625817106E-14</c:v>
                </c:pt>
                <c:pt idx="3609">
                  <c:v>5.7815171625817106E-14</c:v>
                </c:pt>
                <c:pt idx="3610">
                  <c:v>5.7815171625817106E-14</c:v>
                </c:pt>
                <c:pt idx="3611">
                  <c:v>5.7815171625817106E-14</c:v>
                </c:pt>
                <c:pt idx="3612">
                  <c:v>5.7815171625817106E-14</c:v>
                </c:pt>
                <c:pt idx="3613">
                  <c:v>5.7815171625817106E-14</c:v>
                </c:pt>
                <c:pt idx="3614">
                  <c:v>5.7815171625817106E-14</c:v>
                </c:pt>
                <c:pt idx="3615">
                  <c:v>5.7815171625817106E-14</c:v>
                </c:pt>
                <c:pt idx="3616">
                  <c:v>5.7815171625817106E-14</c:v>
                </c:pt>
                <c:pt idx="3617">
                  <c:v>5.7815171625817106E-14</c:v>
                </c:pt>
                <c:pt idx="3618">
                  <c:v>5.7815171625817106E-14</c:v>
                </c:pt>
                <c:pt idx="3619">
                  <c:v>5.7815171625817106E-14</c:v>
                </c:pt>
                <c:pt idx="3620">
                  <c:v>5.7815171625817106E-14</c:v>
                </c:pt>
                <c:pt idx="3621">
                  <c:v>5.7815171625817106E-14</c:v>
                </c:pt>
                <c:pt idx="3622">
                  <c:v>5.7815171625817106E-14</c:v>
                </c:pt>
                <c:pt idx="3623">
                  <c:v>5.7815171625817106E-14</c:v>
                </c:pt>
                <c:pt idx="3624">
                  <c:v>5.7815171625817106E-14</c:v>
                </c:pt>
                <c:pt idx="3625">
                  <c:v>5.7815171625817106E-14</c:v>
                </c:pt>
                <c:pt idx="3626">
                  <c:v>5.7815171625817106E-14</c:v>
                </c:pt>
                <c:pt idx="3627">
                  <c:v>5.7815171625817106E-14</c:v>
                </c:pt>
                <c:pt idx="3628">
                  <c:v>5.7815171625817106E-14</c:v>
                </c:pt>
                <c:pt idx="3629">
                  <c:v>5.7815171625817106E-14</c:v>
                </c:pt>
                <c:pt idx="3630">
                  <c:v>5.7815171625817106E-14</c:v>
                </c:pt>
                <c:pt idx="3631">
                  <c:v>5.7815171625817106E-14</c:v>
                </c:pt>
                <c:pt idx="3632">
                  <c:v>5.7815171625817106E-14</c:v>
                </c:pt>
                <c:pt idx="3633">
                  <c:v>5.7815171625817106E-14</c:v>
                </c:pt>
                <c:pt idx="3634">
                  <c:v>5.7815171625817106E-14</c:v>
                </c:pt>
                <c:pt idx="3635">
                  <c:v>5.7815171625817106E-14</c:v>
                </c:pt>
                <c:pt idx="3636">
                  <c:v>5.7815171625817106E-14</c:v>
                </c:pt>
                <c:pt idx="3637">
                  <c:v>5.7815171625817106E-14</c:v>
                </c:pt>
                <c:pt idx="3638">
                  <c:v>5.7815171625817106E-14</c:v>
                </c:pt>
                <c:pt idx="3639">
                  <c:v>5.7815171625817106E-14</c:v>
                </c:pt>
                <c:pt idx="3640">
                  <c:v>5.7815171625817106E-14</c:v>
                </c:pt>
                <c:pt idx="3641">
                  <c:v>5.7815171625817106E-14</c:v>
                </c:pt>
                <c:pt idx="3642">
                  <c:v>5.7815171625817106E-14</c:v>
                </c:pt>
                <c:pt idx="3643">
                  <c:v>5.7815171625817106E-14</c:v>
                </c:pt>
                <c:pt idx="3644">
                  <c:v>5.7815171625817106E-14</c:v>
                </c:pt>
                <c:pt idx="3645">
                  <c:v>5.7815171625817106E-14</c:v>
                </c:pt>
                <c:pt idx="3646">
                  <c:v>5.7815171625817106E-14</c:v>
                </c:pt>
                <c:pt idx="3647">
                  <c:v>5.7815171625817106E-14</c:v>
                </c:pt>
                <c:pt idx="3648">
                  <c:v>5.7815171625817106E-14</c:v>
                </c:pt>
                <c:pt idx="3649">
                  <c:v>5.7815171625817106E-14</c:v>
                </c:pt>
                <c:pt idx="3650">
                  <c:v>5.7815171625817106E-14</c:v>
                </c:pt>
                <c:pt idx="3651">
                  <c:v>5.7815171625817106E-14</c:v>
                </c:pt>
                <c:pt idx="3652">
                  <c:v>5.7815171625817106E-14</c:v>
                </c:pt>
                <c:pt idx="3653">
                  <c:v>5.7815171625817106E-14</c:v>
                </c:pt>
                <c:pt idx="3654">
                  <c:v>5.7815171625817106E-14</c:v>
                </c:pt>
                <c:pt idx="3655">
                  <c:v>5.7815171625817106E-14</c:v>
                </c:pt>
                <c:pt idx="3656">
                  <c:v>5.7815171625817106E-14</c:v>
                </c:pt>
                <c:pt idx="3657">
                  <c:v>5.7815171625817106E-14</c:v>
                </c:pt>
                <c:pt idx="3658">
                  <c:v>5.7815171625817106E-14</c:v>
                </c:pt>
                <c:pt idx="3659">
                  <c:v>5.7815171625817106E-14</c:v>
                </c:pt>
                <c:pt idx="3660">
                  <c:v>5.7815171625817106E-14</c:v>
                </c:pt>
                <c:pt idx="3661">
                  <c:v>5.7815171625817106E-14</c:v>
                </c:pt>
                <c:pt idx="3662">
                  <c:v>5.7815171625817106E-14</c:v>
                </c:pt>
                <c:pt idx="3663">
                  <c:v>5.7815171625817106E-14</c:v>
                </c:pt>
                <c:pt idx="3664">
                  <c:v>5.7815171625817106E-14</c:v>
                </c:pt>
                <c:pt idx="3665">
                  <c:v>5.7815171625817106E-14</c:v>
                </c:pt>
                <c:pt idx="3666">
                  <c:v>5.7815171625817106E-14</c:v>
                </c:pt>
                <c:pt idx="3667">
                  <c:v>5.7815171625817106E-14</c:v>
                </c:pt>
                <c:pt idx="3668">
                  <c:v>5.7815171625817106E-14</c:v>
                </c:pt>
                <c:pt idx="3669">
                  <c:v>5.7815171625817106E-14</c:v>
                </c:pt>
                <c:pt idx="3670">
                  <c:v>5.7815171625817106E-14</c:v>
                </c:pt>
                <c:pt idx="3671">
                  <c:v>5.7815171625817106E-14</c:v>
                </c:pt>
                <c:pt idx="3672">
                  <c:v>5.7815171625817106E-14</c:v>
                </c:pt>
                <c:pt idx="3673">
                  <c:v>5.7815171625817106E-14</c:v>
                </c:pt>
                <c:pt idx="3674">
                  <c:v>5.7815171625817106E-14</c:v>
                </c:pt>
                <c:pt idx="3675">
                  <c:v>5.7815171625817106E-14</c:v>
                </c:pt>
                <c:pt idx="3676">
                  <c:v>5.7815171625817106E-14</c:v>
                </c:pt>
                <c:pt idx="3677">
                  <c:v>5.7815171625817106E-14</c:v>
                </c:pt>
                <c:pt idx="3678">
                  <c:v>5.7815171625817106E-14</c:v>
                </c:pt>
                <c:pt idx="3679">
                  <c:v>5.7815171625817106E-14</c:v>
                </c:pt>
                <c:pt idx="3680">
                  <c:v>5.7815171625817106E-14</c:v>
                </c:pt>
                <c:pt idx="3681">
                  <c:v>5.7815171625817106E-14</c:v>
                </c:pt>
                <c:pt idx="3682">
                  <c:v>5.7815171625817106E-14</c:v>
                </c:pt>
                <c:pt idx="3683">
                  <c:v>5.7815171625817106E-14</c:v>
                </c:pt>
                <c:pt idx="3684">
                  <c:v>5.7815171625817106E-14</c:v>
                </c:pt>
                <c:pt idx="3685">
                  <c:v>5.7815171625817106E-14</c:v>
                </c:pt>
                <c:pt idx="3686">
                  <c:v>5.7815171625817106E-14</c:v>
                </c:pt>
                <c:pt idx="3687">
                  <c:v>5.7815171625817106E-14</c:v>
                </c:pt>
                <c:pt idx="3688">
                  <c:v>5.7815171625817106E-14</c:v>
                </c:pt>
                <c:pt idx="3689">
                  <c:v>5.7815171625817106E-14</c:v>
                </c:pt>
                <c:pt idx="3690">
                  <c:v>5.7815171625817106E-14</c:v>
                </c:pt>
                <c:pt idx="3691">
                  <c:v>5.7815171625817106E-14</c:v>
                </c:pt>
                <c:pt idx="3692">
                  <c:v>5.7815171625817106E-14</c:v>
                </c:pt>
                <c:pt idx="3693">
                  <c:v>5.7815171625817106E-14</c:v>
                </c:pt>
                <c:pt idx="3694">
                  <c:v>5.7815171625817106E-14</c:v>
                </c:pt>
                <c:pt idx="3695">
                  <c:v>5.7815171625817106E-14</c:v>
                </c:pt>
                <c:pt idx="3696">
                  <c:v>5.7815171625817106E-14</c:v>
                </c:pt>
                <c:pt idx="3697">
                  <c:v>5.7815171625817106E-14</c:v>
                </c:pt>
                <c:pt idx="3698">
                  <c:v>5.7815171625817106E-14</c:v>
                </c:pt>
                <c:pt idx="3699">
                  <c:v>5.7815171625817106E-14</c:v>
                </c:pt>
                <c:pt idx="3700">
                  <c:v>5.7815171625817106E-14</c:v>
                </c:pt>
                <c:pt idx="3701">
                  <c:v>5.7815171625817106E-14</c:v>
                </c:pt>
                <c:pt idx="3702">
                  <c:v>5.7815171625817106E-14</c:v>
                </c:pt>
                <c:pt idx="3703">
                  <c:v>5.7815171625817106E-14</c:v>
                </c:pt>
                <c:pt idx="3704">
                  <c:v>5.7815171625817106E-14</c:v>
                </c:pt>
                <c:pt idx="3705">
                  <c:v>5.7815171625817106E-14</c:v>
                </c:pt>
                <c:pt idx="3706">
                  <c:v>5.7815171625817106E-14</c:v>
                </c:pt>
                <c:pt idx="3707">
                  <c:v>5.7815171625817106E-14</c:v>
                </c:pt>
                <c:pt idx="3708">
                  <c:v>5.7815171625817106E-14</c:v>
                </c:pt>
                <c:pt idx="3709">
                  <c:v>5.7815171625817106E-14</c:v>
                </c:pt>
                <c:pt idx="3710">
                  <c:v>5.7815171625817106E-14</c:v>
                </c:pt>
                <c:pt idx="3711">
                  <c:v>5.7815171625817106E-14</c:v>
                </c:pt>
                <c:pt idx="3712">
                  <c:v>5.7815171625817106E-14</c:v>
                </c:pt>
                <c:pt idx="3713">
                  <c:v>5.7815171625817106E-14</c:v>
                </c:pt>
                <c:pt idx="3714">
                  <c:v>5.7815171625817106E-14</c:v>
                </c:pt>
                <c:pt idx="3715">
                  <c:v>5.7815171625817106E-14</c:v>
                </c:pt>
                <c:pt idx="3716">
                  <c:v>5.7815171625817106E-14</c:v>
                </c:pt>
                <c:pt idx="3717">
                  <c:v>5.7815171625817106E-14</c:v>
                </c:pt>
                <c:pt idx="3718">
                  <c:v>5.7815171625817106E-14</c:v>
                </c:pt>
                <c:pt idx="3719">
                  <c:v>5.7815171625817106E-14</c:v>
                </c:pt>
                <c:pt idx="3720">
                  <c:v>5.7815171625817106E-14</c:v>
                </c:pt>
                <c:pt idx="3721">
                  <c:v>5.7815171625817106E-14</c:v>
                </c:pt>
                <c:pt idx="3722">
                  <c:v>5.7815171625817106E-14</c:v>
                </c:pt>
                <c:pt idx="3723">
                  <c:v>5.7815171625817106E-14</c:v>
                </c:pt>
                <c:pt idx="3724">
                  <c:v>5.7815171625817106E-14</c:v>
                </c:pt>
                <c:pt idx="3725">
                  <c:v>5.7815171625817106E-14</c:v>
                </c:pt>
                <c:pt idx="3726">
                  <c:v>5.7815171625817106E-14</c:v>
                </c:pt>
                <c:pt idx="3727">
                  <c:v>5.7815171625817106E-14</c:v>
                </c:pt>
                <c:pt idx="3728">
                  <c:v>5.7815171625817106E-14</c:v>
                </c:pt>
                <c:pt idx="3729">
                  <c:v>5.7815171625817106E-14</c:v>
                </c:pt>
                <c:pt idx="3730">
                  <c:v>5.7815171625817106E-14</c:v>
                </c:pt>
                <c:pt idx="3731">
                  <c:v>5.7815171625817106E-14</c:v>
                </c:pt>
                <c:pt idx="3732">
                  <c:v>5.7815171625817106E-14</c:v>
                </c:pt>
                <c:pt idx="3733">
                  <c:v>5.7815171625817106E-14</c:v>
                </c:pt>
                <c:pt idx="3734">
                  <c:v>5.7815171625817106E-14</c:v>
                </c:pt>
                <c:pt idx="3735">
                  <c:v>5.7815171625817106E-14</c:v>
                </c:pt>
                <c:pt idx="3736">
                  <c:v>5.7815171625817106E-14</c:v>
                </c:pt>
                <c:pt idx="3737">
                  <c:v>5.7815171625817106E-14</c:v>
                </c:pt>
                <c:pt idx="3738">
                  <c:v>5.7815171625817106E-14</c:v>
                </c:pt>
                <c:pt idx="3739">
                  <c:v>5.7815171625817106E-14</c:v>
                </c:pt>
                <c:pt idx="3740">
                  <c:v>5.7815171625817106E-14</c:v>
                </c:pt>
                <c:pt idx="3741">
                  <c:v>5.7815171625817106E-14</c:v>
                </c:pt>
                <c:pt idx="3742">
                  <c:v>5.7815171625817106E-14</c:v>
                </c:pt>
                <c:pt idx="3743">
                  <c:v>5.7815171625817106E-14</c:v>
                </c:pt>
                <c:pt idx="3744">
                  <c:v>5.7815171625817106E-14</c:v>
                </c:pt>
                <c:pt idx="3745">
                  <c:v>5.7815171625817106E-14</c:v>
                </c:pt>
                <c:pt idx="3746">
                  <c:v>5.7815171625817106E-14</c:v>
                </c:pt>
                <c:pt idx="3747">
                  <c:v>5.7815171625817106E-14</c:v>
                </c:pt>
                <c:pt idx="3748">
                  <c:v>5.7815171625817106E-14</c:v>
                </c:pt>
                <c:pt idx="3749">
                  <c:v>5.7815171625817106E-14</c:v>
                </c:pt>
                <c:pt idx="3750">
                  <c:v>5.7815171625817106E-14</c:v>
                </c:pt>
                <c:pt idx="3751">
                  <c:v>5.7815171625817106E-14</c:v>
                </c:pt>
                <c:pt idx="3752">
                  <c:v>5.7815171625817106E-14</c:v>
                </c:pt>
                <c:pt idx="3753">
                  <c:v>5.7815171625817106E-14</c:v>
                </c:pt>
                <c:pt idx="3754">
                  <c:v>5.7815171625817106E-14</c:v>
                </c:pt>
                <c:pt idx="3755">
                  <c:v>5.7815171625817106E-14</c:v>
                </c:pt>
                <c:pt idx="3756">
                  <c:v>5.7815171625817106E-14</c:v>
                </c:pt>
                <c:pt idx="3757">
                  <c:v>5.7815171625817106E-14</c:v>
                </c:pt>
                <c:pt idx="3758">
                  <c:v>5.7815171625817106E-14</c:v>
                </c:pt>
                <c:pt idx="3759">
                  <c:v>5.7815171625817106E-14</c:v>
                </c:pt>
                <c:pt idx="3760">
                  <c:v>5.7815171625817106E-14</c:v>
                </c:pt>
                <c:pt idx="3761">
                  <c:v>5.7815171625817106E-14</c:v>
                </c:pt>
                <c:pt idx="3762">
                  <c:v>5.7815171625817106E-14</c:v>
                </c:pt>
                <c:pt idx="3763">
                  <c:v>5.7815171625817106E-14</c:v>
                </c:pt>
                <c:pt idx="3764">
                  <c:v>5.7815171625817106E-14</c:v>
                </c:pt>
                <c:pt idx="3765">
                  <c:v>5.7815171625817106E-14</c:v>
                </c:pt>
                <c:pt idx="3766">
                  <c:v>5.7815171625817106E-14</c:v>
                </c:pt>
                <c:pt idx="3767">
                  <c:v>5.7815171625817106E-14</c:v>
                </c:pt>
                <c:pt idx="3768">
                  <c:v>5.7815171625817106E-14</c:v>
                </c:pt>
                <c:pt idx="3769">
                  <c:v>5.7815171625817106E-14</c:v>
                </c:pt>
                <c:pt idx="3770">
                  <c:v>5.7815171625817106E-14</c:v>
                </c:pt>
                <c:pt idx="3771">
                  <c:v>5.7815171625817106E-14</c:v>
                </c:pt>
                <c:pt idx="3772">
                  <c:v>5.7815171625817106E-14</c:v>
                </c:pt>
                <c:pt idx="3773">
                  <c:v>5.7815171625817106E-14</c:v>
                </c:pt>
                <c:pt idx="3774">
                  <c:v>5.7815171625817106E-14</c:v>
                </c:pt>
                <c:pt idx="3775">
                  <c:v>5.7815171625817106E-14</c:v>
                </c:pt>
                <c:pt idx="3776">
                  <c:v>5.7815171625817106E-14</c:v>
                </c:pt>
                <c:pt idx="3777">
                  <c:v>5.7815171625817106E-14</c:v>
                </c:pt>
                <c:pt idx="3778">
                  <c:v>5.7815171625817106E-14</c:v>
                </c:pt>
                <c:pt idx="3779">
                  <c:v>5.7815171625817106E-14</c:v>
                </c:pt>
                <c:pt idx="3780">
                  <c:v>5.7815171625817106E-14</c:v>
                </c:pt>
                <c:pt idx="3781">
                  <c:v>5.7815171625817106E-14</c:v>
                </c:pt>
                <c:pt idx="3782">
                  <c:v>5.7815171625817106E-14</c:v>
                </c:pt>
                <c:pt idx="3783">
                  <c:v>5.7815171625817106E-14</c:v>
                </c:pt>
                <c:pt idx="3784">
                  <c:v>5.7815171625817106E-14</c:v>
                </c:pt>
                <c:pt idx="3785">
                  <c:v>5.7815171625817106E-14</c:v>
                </c:pt>
                <c:pt idx="3786">
                  <c:v>5.7815171625817106E-14</c:v>
                </c:pt>
                <c:pt idx="3787">
                  <c:v>5.7815171625817106E-14</c:v>
                </c:pt>
                <c:pt idx="3788">
                  <c:v>5.7815171625817106E-14</c:v>
                </c:pt>
                <c:pt idx="3789">
                  <c:v>5.7815171625817106E-14</c:v>
                </c:pt>
                <c:pt idx="3790">
                  <c:v>5.7815171625817106E-14</c:v>
                </c:pt>
                <c:pt idx="3791">
                  <c:v>5.7815171625817106E-14</c:v>
                </c:pt>
                <c:pt idx="3792">
                  <c:v>5.7815171625817106E-14</c:v>
                </c:pt>
                <c:pt idx="3793">
                  <c:v>5.7815171625817106E-14</c:v>
                </c:pt>
                <c:pt idx="3794">
                  <c:v>5.7815171625817106E-14</c:v>
                </c:pt>
                <c:pt idx="3795">
                  <c:v>5.7815171625817106E-14</c:v>
                </c:pt>
                <c:pt idx="3796">
                  <c:v>5.7815171625817106E-14</c:v>
                </c:pt>
                <c:pt idx="3797">
                  <c:v>5.7815171625817106E-14</c:v>
                </c:pt>
                <c:pt idx="3798">
                  <c:v>5.7815171625817106E-14</c:v>
                </c:pt>
                <c:pt idx="3799">
                  <c:v>5.7815171625817106E-14</c:v>
                </c:pt>
                <c:pt idx="3800">
                  <c:v>5.7815171625817106E-14</c:v>
                </c:pt>
                <c:pt idx="3801">
                  <c:v>5.7815171625817106E-14</c:v>
                </c:pt>
                <c:pt idx="3802">
                  <c:v>5.7815171625817106E-14</c:v>
                </c:pt>
                <c:pt idx="3803">
                  <c:v>5.7815171625817106E-14</c:v>
                </c:pt>
                <c:pt idx="3804">
                  <c:v>5.7815171625817106E-14</c:v>
                </c:pt>
                <c:pt idx="3805">
                  <c:v>5.7815171625817106E-14</c:v>
                </c:pt>
                <c:pt idx="3806">
                  <c:v>5.7815171625817106E-14</c:v>
                </c:pt>
                <c:pt idx="3807">
                  <c:v>5.7815171625817106E-14</c:v>
                </c:pt>
                <c:pt idx="3808">
                  <c:v>5.7815171625817106E-14</c:v>
                </c:pt>
                <c:pt idx="3809">
                  <c:v>5.7815171625817106E-14</c:v>
                </c:pt>
                <c:pt idx="3810">
                  <c:v>5.7815171625817106E-14</c:v>
                </c:pt>
                <c:pt idx="3811">
                  <c:v>5.7815171625817106E-14</c:v>
                </c:pt>
                <c:pt idx="3812">
                  <c:v>5.7815171625817106E-14</c:v>
                </c:pt>
                <c:pt idx="3813">
                  <c:v>5.7815171625817106E-14</c:v>
                </c:pt>
                <c:pt idx="3814">
                  <c:v>5.7815171625817106E-14</c:v>
                </c:pt>
                <c:pt idx="3815">
                  <c:v>5.7815171625817106E-14</c:v>
                </c:pt>
                <c:pt idx="3816">
                  <c:v>5.7815171625817106E-14</c:v>
                </c:pt>
                <c:pt idx="3817">
                  <c:v>5.7815171625817106E-14</c:v>
                </c:pt>
                <c:pt idx="3818">
                  <c:v>5.7815171625817106E-14</c:v>
                </c:pt>
                <c:pt idx="3819">
                  <c:v>5.7815171625817106E-14</c:v>
                </c:pt>
                <c:pt idx="3820">
                  <c:v>5.7815171625817106E-14</c:v>
                </c:pt>
                <c:pt idx="3821">
                  <c:v>5.7815171625817106E-14</c:v>
                </c:pt>
                <c:pt idx="3822">
                  <c:v>5.7815171625817106E-14</c:v>
                </c:pt>
                <c:pt idx="3823">
                  <c:v>5.7815171625817106E-14</c:v>
                </c:pt>
                <c:pt idx="3824">
                  <c:v>5.7815171625817106E-14</c:v>
                </c:pt>
                <c:pt idx="3825">
                  <c:v>5.7815171625817106E-14</c:v>
                </c:pt>
                <c:pt idx="3826">
                  <c:v>5.7815171625817106E-14</c:v>
                </c:pt>
                <c:pt idx="3827">
                  <c:v>5.7815171625817106E-14</c:v>
                </c:pt>
                <c:pt idx="3828">
                  <c:v>5.7815171625817106E-14</c:v>
                </c:pt>
                <c:pt idx="3829">
                  <c:v>5.7815171625817106E-14</c:v>
                </c:pt>
                <c:pt idx="3830">
                  <c:v>5.7815171625817106E-14</c:v>
                </c:pt>
                <c:pt idx="3831">
                  <c:v>5.7815171625817106E-14</c:v>
                </c:pt>
                <c:pt idx="3832">
                  <c:v>5.7815171625817106E-14</c:v>
                </c:pt>
                <c:pt idx="3833">
                  <c:v>5.7815171625817106E-14</c:v>
                </c:pt>
                <c:pt idx="3834">
                  <c:v>5.7815171625817106E-14</c:v>
                </c:pt>
                <c:pt idx="3835">
                  <c:v>5.7815171625817106E-14</c:v>
                </c:pt>
                <c:pt idx="3836">
                  <c:v>5.7815171625817106E-14</c:v>
                </c:pt>
                <c:pt idx="3837">
                  <c:v>5.7815171625817106E-14</c:v>
                </c:pt>
                <c:pt idx="3838">
                  <c:v>5.7815171625817106E-14</c:v>
                </c:pt>
                <c:pt idx="3839">
                  <c:v>5.7815171625817106E-14</c:v>
                </c:pt>
                <c:pt idx="3840">
                  <c:v>5.7815171625817106E-14</c:v>
                </c:pt>
                <c:pt idx="3841">
                  <c:v>5.7815171625817106E-14</c:v>
                </c:pt>
                <c:pt idx="3842">
                  <c:v>5.7815171625817106E-14</c:v>
                </c:pt>
                <c:pt idx="3843">
                  <c:v>5.7815171625817106E-14</c:v>
                </c:pt>
                <c:pt idx="3844">
                  <c:v>5.7815171625817106E-14</c:v>
                </c:pt>
                <c:pt idx="3845">
                  <c:v>5.7815171625817106E-14</c:v>
                </c:pt>
                <c:pt idx="3846">
                  <c:v>5.7815171625817106E-14</c:v>
                </c:pt>
                <c:pt idx="3847">
                  <c:v>5.7815171625817106E-14</c:v>
                </c:pt>
                <c:pt idx="3848">
                  <c:v>5.7815171625817106E-14</c:v>
                </c:pt>
                <c:pt idx="3849">
                  <c:v>5.7815171625817106E-14</c:v>
                </c:pt>
                <c:pt idx="3850">
                  <c:v>5.7815171625817106E-14</c:v>
                </c:pt>
                <c:pt idx="3851">
                  <c:v>5.7815171625817106E-14</c:v>
                </c:pt>
                <c:pt idx="3852">
                  <c:v>5.7815171625817106E-14</c:v>
                </c:pt>
                <c:pt idx="3853">
                  <c:v>5.7815171625817106E-14</c:v>
                </c:pt>
                <c:pt idx="3854">
                  <c:v>5.7815171625817106E-14</c:v>
                </c:pt>
                <c:pt idx="3855">
                  <c:v>5.7815171625817106E-14</c:v>
                </c:pt>
                <c:pt idx="3856">
                  <c:v>5.7815171625817106E-14</c:v>
                </c:pt>
                <c:pt idx="3857">
                  <c:v>5.7815171625817106E-14</c:v>
                </c:pt>
                <c:pt idx="3858">
                  <c:v>5.7815171625817106E-14</c:v>
                </c:pt>
                <c:pt idx="3859">
                  <c:v>5.7815171625817106E-14</c:v>
                </c:pt>
                <c:pt idx="3860">
                  <c:v>5.7815171625817106E-14</c:v>
                </c:pt>
                <c:pt idx="3861">
                  <c:v>5.7815171625817106E-14</c:v>
                </c:pt>
                <c:pt idx="3862">
                  <c:v>5.7815171625817106E-14</c:v>
                </c:pt>
                <c:pt idx="3863">
                  <c:v>5.7815171625817106E-14</c:v>
                </c:pt>
                <c:pt idx="3864">
                  <c:v>5.7815171625817106E-14</c:v>
                </c:pt>
                <c:pt idx="3865">
                  <c:v>5.7815171625817106E-14</c:v>
                </c:pt>
                <c:pt idx="3866">
                  <c:v>5.7815171625817106E-14</c:v>
                </c:pt>
                <c:pt idx="3867">
                  <c:v>5.7815171625817106E-14</c:v>
                </c:pt>
                <c:pt idx="3868">
                  <c:v>5.7815171625817106E-14</c:v>
                </c:pt>
                <c:pt idx="3869">
                  <c:v>5.7815171625817106E-14</c:v>
                </c:pt>
                <c:pt idx="3870">
                  <c:v>5.7815171625817106E-14</c:v>
                </c:pt>
                <c:pt idx="3871">
                  <c:v>5.7815171625817106E-14</c:v>
                </c:pt>
                <c:pt idx="3872">
                  <c:v>5.7815171625817106E-14</c:v>
                </c:pt>
                <c:pt idx="3873">
                  <c:v>5.7815171625817106E-14</c:v>
                </c:pt>
                <c:pt idx="3874">
                  <c:v>5.7815171625817106E-14</c:v>
                </c:pt>
                <c:pt idx="3875">
                  <c:v>5.7815171625817106E-14</c:v>
                </c:pt>
                <c:pt idx="3876">
                  <c:v>5.7815171625817106E-14</c:v>
                </c:pt>
                <c:pt idx="3877">
                  <c:v>5.7815171625817106E-14</c:v>
                </c:pt>
                <c:pt idx="3878">
                  <c:v>5.7815171625817106E-14</c:v>
                </c:pt>
                <c:pt idx="3879">
                  <c:v>5.7815171625817106E-14</c:v>
                </c:pt>
                <c:pt idx="3880">
                  <c:v>5.7815171625817106E-14</c:v>
                </c:pt>
                <c:pt idx="3881">
                  <c:v>5.7815171625817106E-14</c:v>
                </c:pt>
                <c:pt idx="3882">
                  <c:v>5.7815171625817106E-14</c:v>
                </c:pt>
                <c:pt idx="3883">
                  <c:v>5.7815171625817106E-14</c:v>
                </c:pt>
                <c:pt idx="3884">
                  <c:v>5.7815171625817106E-14</c:v>
                </c:pt>
                <c:pt idx="3885">
                  <c:v>5.7815171625817106E-14</c:v>
                </c:pt>
                <c:pt idx="3886">
                  <c:v>5.7815171625817106E-14</c:v>
                </c:pt>
                <c:pt idx="3887">
                  <c:v>5.7815171625817106E-14</c:v>
                </c:pt>
                <c:pt idx="3888">
                  <c:v>5.7815171625817106E-14</c:v>
                </c:pt>
                <c:pt idx="3889">
                  <c:v>5.7815171625817106E-14</c:v>
                </c:pt>
                <c:pt idx="3890">
                  <c:v>5.7815171625817106E-14</c:v>
                </c:pt>
                <c:pt idx="3891">
                  <c:v>5.7815171625817106E-14</c:v>
                </c:pt>
                <c:pt idx="3892">
                  <c:v>5.7815171625817106E-14</c:v>
                </c:pt>
                <c:pt idx="3893">
                  <c:v>5.7815171625817106E-14</c:v>
                </c:pt>
                <c:pt idx="3894">
                  <c:v>5.7815171625817106E-14</c:v>
                </c:pt>
                <c:pt idx="3895">
                  <c:v>5.7815171625817106E-14</c:v>
                </c:pt>
                <c:pt idx="3896">
                  <c:v>5.7815171625817106E-14</c:v>
                </c:pt>
                <c:pt idx="3897">
                  <c:v>5.7815171625817106E-14</c:v>
                </c:pt>
                <c:pt idx="3898">
                  <c:v>5.7815171625817106E-14</c:v>
                </c:pt>
                <c:pt idx="3899">
                  <c:v>5.7815171625817106E-14</c:v>
                </c:pt>
                <c:pt idx="3900">
                  <c:v>5.7815171625817106E-14</c:v>
                </c:pt>
                <c:pt idx="3901">
                  <c:v>5.7815171625817106E-14</c:v>
                </c:pt>
                <c:pt idx="3902">
                  <c:v>5.7815171625817106E-14</c:v>
                </c:pt>
                <c:pt idx="3903">
                  <c:v>5.7815171625817106E-14</c:v>
                </c:pt>
                <c:pt idx="3904">
                  <c:v>5.7815171625817106E-14</c:v>
                </c:pt>
                <c:pt idx="3905">
                  <c:v>5.7815171625817106E-14</c:v>
                </c:pt>
                <c:pt idx="3906">
                  <c:v>5.7815171625817106E-14</c:v>
                </c:pt>
                <c:pt idx="3907">
                  <c:v>5.7815171625817106E-14</c:v>
                </c:pt>
                <c:pt idx="3908">
                  <c:v>5.7815171625817106E-14</c:v>
                </c:pt>
                <c:pt idx="3909">
                  <c:v>5.7815171625817106E-14</c:v>
                </c:pt>
                <c:pt idx="3910">
                  <c:v>5.7815171625817106E-14</c:v>
                </c:pt>
                <c:pt idx="3911">
                  <c:v>5.7815171625817106E-14</c:v>
                </c:pt>
                <c:pt idx="3912">
                  <c:v>5.7815171625817106E-14</c:v>
                </c:pt>
                <c:pt idx="3913">
                  <c:v>5.7815171625817106E-14</c:v>
                </c:pt>
                <c:pt idx="3914">
                  <c:v>5.7815171625817106E-14</c:v>
                </c:pt>
                <c:pt idx="3915">
                  <c:v>5.7815171625817106E-14</c:v>
                </c:pt>
                <c:pt idx="3916">
                  <c:v>5.7815171625817106E-14</c:v>
                </c:pt>
                <c:pt idx="3917">
                  <c:v>5.7815171625817106E-14</c:v>
                </c:pt>
                <c:pt idx="3918">
                  <c:v>5.7815171625817106E-14</c:v>
                </c:pt>
                <c:pt idx="3919">
                  <c:v>5.7815171625817106E-14</c:v>
                </c:pt>
                <c:pt idx="3920">
                  <c:v>5.7815171625817106E-14</c:v>
                </c:pt>
                <c:pt idx="3921">
                  <c:v>5.7815171625817106E-14</c:v>
                </c:pt>
                <c:pt idx="3922">
                  <c:v>5.7815171625817106E-14</c:v>
                </c:pt>
                <c:pt idx="3923">
                  <c:v>5.7815171625817106E-14</c:v>
                </c:pt>
                <c:pt idx="3924">
                  <c:v>5.7815171625817106E-14</c:v>
                </c:pt>
                <c:pt idx="3925">
                  <c:v>5.7815171625817106E-14</c:v>
                </c:pt>
                <c:pt idx="3926">
                  <c:v>5.7815171625817106E-14</c:v>
                </c:pt>
                <c:pt idx="3927">
                  <c:v>5.7815171625817106E-14</c:v>
                </c:pt>
                <c:pt idx="3928">
                  <c:v>5.7815171625817106E-14</c:v>
                </c:pt>
                <c:pt idx="3929">
                  <c:v>5.7815171625817106E-14</c:v>
                </c:pt>
                <c:pt idx="3930">
                  <c:v>5.7815171625817106E-14</c:v>
                </c:pt>
                <c:pt idx="3931">
                  <c:v>5.7815171625817106E-14</c:v>
                </c:pt>
                <c:pt idx="3932">
                  <c:v>5.7815171625817106E-14</c:v>
                </c:pt>
                <c:pt idx="3933">
                  <c:v>5.7815171625817106E-14</c:v>
                </c:pt>
                <c:pt idx="3934">
                  <c:v>5.7815171625817106E-14</c:v>
                </c:pt>
                <c:pt idx="3935">
                  <c:v>5.7815171625817106E-14</c:v>
                </c:pt>
                <c:pt idx="3936">
                  <c:v>5.7815171625817106E-14</c:v>
                </c:pt>
                <c:pt idx="3937">
                  <c:v>5.7815171625817106E-14</c:v>
                </c:pt>
                <c:pt idx="3938">
                  <c:v>5.7815171625817106E-14</c:v>
                </c:pt>
                <c:pt idx="3939">
                  <c:v>5.7815171625817106E-14</c:v>
                </c:pt>
                <c:pt idx="3940">
                  <c:v>5.7815171625817106E-14</c:v>
                </c:pt>
                <c:pt idx="3941">
                  <c:v>5.7815171625817106E-14</c:v>
                </c:pt>
                <c:pt idx="3942">
                  <c:v>5.7815171625817106E-14</c:v>
                </c:pt>
                <c:pt idx="3943">
                  <c:v>5.7815171625817106E-14</c:v>
                </c:pt>
                <c:pt idx="3944">
                  <c:v>5.7815171625817106E-14</c:v>
                </c:pt>
                <c:pt idx="3945">
                  <c:v>5.7815171625817106E-14</c:v>
                </c:pt>
                <c:pt idx="3946">
                  <c:v>5.7815171625817106E-14</c:v>
                </c:pt>
                <c:pt idx="3947">
                  <c:v>5.7815171625817106E-14</c:v>
                </c:pt>
                <c:pt idx="3948">
                  <c:v>5.7815171625817106E-14</c:v>
                </c:pt>
                <c:pt idx="3949">
                  <c:v>5.7815171625817106E-14</c:v>
                </c:pt>
                <c:pt idx="3950">
                  <c:v>5.7815171625817106E-14</c:v>
                </c:pt>
                <c:pt idx="3951">
                  <c:v>5.7815171625817106E-14</c:v>
                </c:pt>
                <c:pt idx="3952">
                  <c:v>5.7815171625817106E-14</c:v>
                </c:pt>
                <c:pt idx="3953">
                  <c:v>5.7815171625817106E-14</c:v>
                </c:pt>
                <c:pt idx="3954">
                  <c:v>5.7815171625817106E-14</c:v>
                </c:pt>
                <c:pt idx="3955">
                  <c:v>5.7815171625817106E-14</c:v>
                </c:pt>
                <c:pt idx="3956">
                  <c:v>5.7815171625817106E-14</c:v>
                </c:pt>
                <c:pt idx="3957">
                  <c:v>5.7815171625817106E-14</c:v>
                </c:pt>
                <c:pt idx="3958">
                  <c:v>5.7815171625817106E-14</c:v>
                </c:pt>
                <c:pt idx="3959">
                  <c:v>5.7815171625817106E-14</c:v>
                </c:pt>
                <c:pt idx="3960">
                  <c:v>5.7815171625817106E-14</c:v>
                </c:pt>
                <c:pt idx="3961">
                  <c:v>5.7815171625817106E-14</c:v>
                </c:pt>
                <c:pt idx="3962">
                  <c:v>5.7815171625817106E-14</c:v>
                </c:pt>
                <c:pt idx="3963">
                  <c:v>5.7815171625817106E-14</c:v>
                </c:pt>
                <c:pt idx="3964">
                  <c:v>5.7815171625817106E-14</c:v>
                </c:pt>
                <c:pt idx="3965">
                  <c:v>5.7815171625817106E-14</c:v>
                </c:pt>
                <c:pt idx="3966">
                  <c:v>5.7815171625817106E-14</c:v>
                </c:pt>
                <c:pt idx="3967">
                  <c:v>5.7815171625817106E-14</c:v>
                </c:pt>
                <c:pt idx="3968">
                  <c:v>5.7815171625817106E-14</c:v>
                </c:pt>
                <c:pt idx="3969">
                  <c:v>5.7815171625817106E-14</c:v>
                </c:pt>
                <c:pt idx="3970">
                  <c:v>5.7815171625817106E-14</c:v>
                </c:pt>
                <c:pt idx="3971">
                  <c:v>5.7815171625817106E-14</c:v>
                </c:pt>
                <c:pt idx="3972">
                  <c:v>5.7815171625817106E-14</c:v>
                </c:pt>
                <c:pt idx="3973">
                  <c:v>5.7815171625817106E-14</c:v>
                </c:pt>
                <c:pt idx="3974">
                  <c:v>5.7815171625817106E-14</c:v>
                </c:pt>
                <c:pt idx="3975">
                  <c:v>5.7815171625817106E-14</c:v>
                </c:pt>
                <c:pt idx="3976">
                  <c:v>5.7815171625817106E-14</c:v>
                </c:pt>
                <c:pt idx="3977">
                  <c:v>5.7815171625817106E-14</c:v>
                </c:pt>
                <c:pt idx="3978">
                  <c:v>5.7815171625817106E-14</c:v>
                </c:pt>
                <c:pt idx="3979">
                  <c:v>5.7815171625817106E-14</c:v>
                </c:pt>
                <c:pt idx="3980">
                  <c:v>5.7815171625817106E-14</c:v>
                </c:pt>
                <c:pt idx="3981">
                  <c:v>5.7815171625817106E-14</c:v>
                </c:pt>
                <c:pt idx="3982">
                  <c:v>5.7815171625817106E-14</c:v>
                </c:pt>
                <c:pt idx="3983">
                  <c:v>5.7815171625817106E-14</c:v>
                </c:pt>
                <c:pt idx="3984">
                  <c:v>5.7815171625817106E-14</c:v>
                </c:pt>
                <c:pt idx="3985">
                  <c:v>5.7815171625817106E-14</c:v>
                </c:pt>
                <c:pt idx="3986">
                  <c:v>5.7815171625817106E-14</c:v>
                </c:pt>
                <c:pt idx="3987">
                  <c:v>5.7815171625817106E-14</c:v>
                </c:pt>
                <c:pt idx="3988">
                  <c:v>5.7815171625817106E-14</c:v>
                </c:pt>
                <c:pt idx="3989">
                  <c:v>5.7815171625817106E-14</c:v>
                </c:pt>
                <c:pt idx="3990">
                  <c:v>5.7815171625817106E-14</c:v>
                </c:pt>
                <c:pt idx="3991">
                  <c:v>5.7815171625817106E-14</c:v>
                </c:pt>
                <c:pt idx="3992">
                  <c:v>5.7815171625817106E-14</c:v>
                </c:pt>
                <c:pt idx="3993">
                  <c:v>5.7815171625817106E-14</c:v>
                </c:pt>
                <c:pt idx="3994">
                  <c:v>5.7815171625817106E-14</c:v>
                </c:pt>
                <c:pt idx="3995">
                  <c:v>5.7815171625817106E-14</c:v>
                </c:pt>
                <c:pt idx="3996">
                  <c:v>5.7815171625817106E-14</c:v>
                </c:pt>
                <c:pt idx="3997">
                  <c:v>5.7815171625817106E-14</c:v>
                </c:pt>
                <c:pt idx="3998">
                  <c:v>5.7815171625817106E-14</c:v>
                </c:pt>
                <c:pt idx="3999">
                  <c:v>5.7815171625817106E-14</c:v>
                </c:pt>
                <c:pt idx="4000">
                  <c:v>5.7815171625817106E-14</c:v>
                </c:pt>
                <c:pt idx="4001">
                  <c:v>5.7815171625817106E-14</c:v>
                </c:pt>
                <c:pt idx="4002">
                  <c:v>5.7815171625817106E-14</c:v>
                </c:pt>
                <c:pt idx="4003">
                  <c:v>5.7815171625817106E-14</c:v>
                </c:pt>
                <c:pt idx="4004">
                  <c:v>5.7815171625817106E-14</c:v>
                </c:pt>
                <c:pt idx="4005">
                  <c:v>5.7815171625817106E-14</c:v>
                </c:pt>
                <c:pt idx="4006">
                  <c:v>5.7815171625817106E-14</c:v>
                </c:pt>
                <c:pt idx="4007">
                  <c:v>5.7815171625817106E-14</c:v>
                </c:pt>
                <c:pt idx="4008">
                  <c:v>5.7815171625817106E-14</c:v>
                </c:pt>
                <c:pt idx="4009">
                  <c:v>5.7815171625817106E-14</c:v>
                </c:pt>
                <c:pt idx="4010">
                  <c:v>5.7815171625817106E-14</c:v>
                </c:pt>
                <c:pt idx="4011">
                  <c:v>5.7815171625817106E-14</c:v>
                </c:pt>
                <c:pt idx="4012">
                  <c:v>5.7815171625817106E-14</c:v>
                </c:pt>
                <c:pt idx="4013">
                  <c:v>5.7815171625817106E-14</c:v>
                </c:pt>
                <c:pt idx="4014">
                  <c:v>5.7815171625817106E-14</c:v>
                </c:pt>
                <c:pt idx="4015">
                  <c:v>5.7815171625817106E-14</c:v>
                </c:pt>
                <c:pt idx="4016">
                  <c:v>5.7815171625817106E-14</c:v>
                </c:pt>
                <c:pt idx="4017">
                  <c:v>5.7815171625817106E-14</c:v>
                </c:pt>
                <c:pt idx="4018">
                  <c:v>5.7815171625817106E-14</c:v>
                </c:pt>
                <c:pt idx="4019">
                  <c:v>5.7815171625817106E-14</c:v>
                </c:pt>
                <c:pt idx="4020">
                  <c:v>5.7815171625817106E-14</c:v>
                </c:pt>
                <c:pt idx="4021">
                  <c:v>5.7815171625817106E-14</c:v>
                </c:pt>
                <c:pt idx="4022">
                  <c:v>5.7815171625817106E-14</c:v>
                </c:pt>
                <c:pt idx="4023">
                  <c:v>5.7815171625817106E-14</c:v>
                </c:pt>
                <c:pt idx="4024">
                  <c:v>5.7815171625817106E-14</c:v>
                </c:pt>
                <c:pt idx="4025">
                  <c:v>5.7815171625817106E-14</c:v>
                </c:pt>
                <c:pt idx="4026">
                  <c:v>5.7815171625817106E-14</c:v>
                </c:pt>
                <c:pt idx="4027">
                  <c:v>5.7815171625817106E-14</c:v>
                </c:pt>
                <c:pt idx="4028">
                  <c:v>5.7815171625817106E-14</c:v>
                </c:pt>
                <c:pt idx="4029">
                  <c:v>5.7815171625817106E-14</c:v>
                </c:pt>
                <c:pt idx="4030">
                  <c:v>5.7815171625817106E-14</c:v>
                </c:pt>
                <c:pt idx="4031">
                  <c:v>5.7815171625817106E-14</c:v>
                </c:pt>
                <c:pt idx="4032">
                  <c:v>5.7815171625817106E-14</c:v>
                </c:pt>
                <c:pt idx="4033">
                  <c:v>5.7815171625817106E-14</c:v>
                </c:pt>
                <c:pt idx="4034">
                  <c:v>5.7815171625817106E-14</c:v>
                </c:pt>
                <c:pt idx="4035">
                  <c:v>5.7815171625817106E-14</c:v>
                </c:pt>
                <c:pt idx="4036">
                  <c:v>5.7815171625817106E-14</c:v>
                </c:pt>
                <c:pt idx="4037">
                  <c:v>5.7815171625817106E-14</c:v>
                </c:pt>
                <c:pt idx="4038">
                  <c:v>5.7815171625817106E-14</c:v>
                </c:pt>
                <c:pt idx="4039">
                  <c:v>5.7815171625817106E-14</c:v>
                </c:pt>
                <c:pt idx="4040">
                  <c:v>5.7815171625817106E-14</c:v>
                </c:pt>
                <c:pt idx="4041">
                  <c:v>5.7815171625817106E-14</c:v>
                </c:pt>
                <c:pt idx="4042">
                  <c:v>5.7815171625817106E-14</c:v>
                </c:pt>
                <c:pt idx="4043">
                  <c:v>5.7815171625817106E-14</c:v>
                </c:pt>
                <c:pt idx="4044">
                  <c:v>5.7815171625817106E-14</c:v>
                </c:pt>
                <c:pt idx="4045">
                  <c:v>5.7815171625817106E-14</c:v>
                </c:pt>
                <c:pt idx="4046">
                  <c:v>5.7815171625817106E-14</c:v>
                </c:pt>
                <c:pt idx="4047">
                  <c:v>5.7815171625817106E-14</c:v>
                </c:pt>
                <c:pt idx="4048">
                  <c:v>5.7815171625817106E-14</c:v>
                </c:pt>
                <c:pt idx="4049">
                  <c:v>5.7815171625817106E-14</c:v>
                </c:pt>
                <c:pt idx="4050">
                  <c:v>5.7815171625817106E-14</c:v>
                </c:pt>
                <c:pt idx="4051">
                  <c:v>5.7815171625817106E-14</c:v>
                </c:pt>
                <c:pt idx="4052">
                  <c:v>5.7815171625817106E-14</c:v>
                </c:pt>
                <c:pt idx="4053">
                  <c:v>5.7815171625817106E-14</c:v>
                </c:pt>
                <c:pt idx="4054">
                  <c:v>5.7815171625817106E-14</c:v>
                </c:pt>
                <c:pt idx="4055">
                  <c:v>5.7815171625817106E-14</c:v>
                </c:pt>
                <c:pt idx="4056">
                  <c:v>5.7815171625817106E-14</c:v>
                </c:pt>
                <c:pt idx="4057">
                  <c:v>5.7815171625817106E-14</c:v>
                </c:pt>
                <c:pt idx="4058">
                  <c:v>5.7815171625817106E-14</c:v>
                </c:pt>
                <c:pt idx="4059">
                  <c:v>5.7815171625817106E-14</c:v>
                </c:pt>
                <c:pt idx="4060">
                  <c:v>5.7815171625817106E-14</c:v>
                </c:pt>
                <c:pt idx="4061">
                  <c:v>5.7815171625817106E-14</c:v>
                </c:pt>
                <c:pt idx="4062">
                  <c:v>5.7815171625817106E-14</c:v>
                </c:pt>
                <c:pt idx="4063">
                  <c:v>5.7815171625817106E-14</c:v>
                </c:pt>
                <c:pt idx="4064">
                  <c:v>5.7815171625817106E-14</c:v>
                </c:pt>
                <c:pt idx="4065">
                  <c:v>5.7815171625817106E-14</c:v>
                </c:pt>
                <c:pt idx="4066">
                  <c:v>5.7815171625817106E-14</c:v>
                </c:pt>
                <c:pt idx="4067">
                  <c:v>5.7815171625817106E-14</c:v>
                </c:pt>
                <c:pt idx="4068">
                  <c:v>5.7815171625817106E-14</c:v>
                </c:pt>
                <c:pt idx="4069">
                  <c:v>5.7815171625817106E-14</c:v>
                </c:pt>
                <c:pt idx="4070">
                  <c:v>5.7815171625817106E-14</c:v>
                </c:pt>
                <c:pt idx="4071">
                  <c:v>5.7815171625817106E-14</c:v>
                </c:pt>
                <c:pt idx="4072">
                  <c:v>5.7815171625817106E-14</c:v>
                </c:pt>
                <c:pt idx="4073">
                  <c:v>5.7815171625817106E-14</c:v>
                </c:pt>
                <c:pt idx="4074">
                  <c:v>5.7815171625817106E-14</c:v>
                </c:pt>
                <c:pt idx="4075">
                  <c:v>5.7815171625817106E-14</c:v>
                </c:pt>
                <c:pt idx="4076">
                  <c:v>5.7815171625817106E-14</c:v>
                </c:pt>
                <c:pt idx="4077">
                  <c:v>5.7815171625817106E-14</c:v>
                </c:pt>
                <c:pt idx="4078">
                  <c:v>5.7815171625817106E-14</c:v>
                </c:pt>
                <c:pt idx="4079">
                  <c:v>5.7815171625817106E-14</c:v>
                </c:pt>
                <c:pt idx="4080">
                  <c:v>5.7815171625817106E-14</c:v>
                </c:pt>
                <c:pt idx="4081">
                  <c:v>5.7815171625817106E-14</c:v>
                </c:pt>
                <c:pt idx="4082">
                  <c:v>5.7815171625817106E-14</c:v>
                </c:pt>
                <c:pt idx="4083">
                  <c:v>5.7815171625817106E-14</c:v>
                </c:pt>
                <c:pt idx="4084">
                  <c:v>5.7815171625817106E-14</c:v>
                </c:pt>
                <c:pt idx="4085">
                  <c:v>5.7815171625817106E-14</c:v>
                </c:pt>
                <c:pt idx="4086">
                  <c:v>5.7815171625817106E-14</c:v>
                </c:pt>
                <c:pt idx="4087">
                  <c:v>5.7815171625817106E-14</c:v>
                </c:pt>
                <c:pt idx="4088">
                  <c:v>5.7815171625817106E-14</c:v>
                </c:pt>
                <c:pt idx="4089">
                  <c:v>5.7815171625817106E-14</c:v>
                </c:pt>
                <c:pt idx="4090">
                  <c:v>5.7815171625817106E-14</c:v>
                </c:pt>
                <c:pt idx="4091">
                  <c:v>5.7815171625817106E-14</c:v>
                </c:pt>
                <c:pt idx="4092">
                  <c:v>5.7815171625817106E-14</c:v>
                </c:pt>
                <c:pt idx="4093">
                  <c:v>5.7815171625817106E-14</c:v>
                </c:pt>
                <c:pt idx="4094">
                  <c:v>5.7815171625817106E-14</c:v>
                </c:pt>
                <c:pt idx="4095">
                  <c:v>5.7815171625817106E-14</c:v>
                </c:pt>
                <c:pt idx="4096">
                  <c:v>5.7815171625817106E-14</c:v>
                </c:pt>
                <c:pt idx="4097">
                  <c:v>5.7815171625817106E-14</c:v>
                </c:pt>
                <c:pt idx="4098">
                  <c:v>5.7815171625817106E-14</c:v>
                </c:pt>
                <c:pt idx="4099">
                  <c:v>5.7815171625817106E-14</c:v>
                </c:pt>
                <c:pt idx="4100">
                  <c:v>5.7815171625817106E-14</c:v>
                </c:pt>
                <c:pt idx="4101">
                  <c:v>5.7815171625817106E-14</c:v>
                </c:pt>
                <c:pt idx="4102">
                  <c:v>5.7815171625817106E-14</c:v>
                </c:pt>
                <c:pt idx="4103">
                  <c:v>5.7815171625817106E-14</c:v>
                </c:pt>
                <c:pt idx="4104">
                  <c:v>5.7815171625817106E-14</c:v>
                </c:pt>
                <c:pt idx="4105">
                  <c:v>5.7815171625817106E-14</c:v>
                </c:pt>
                <c:pt idx="4106">
                  <c:v>5.7815171625817106E-14</c:v>
                </c:pt>
                <c:pt idx="4107">
                  <c:v>5.7815171625817106E-14</c:v>
                </c:pt>
                <c:pt idx="4108">
                  <c:v>5.7815171625817106E-14</c:v>
                </c:pt>
                <c:pt idx="4109">
                  <c:v>5.7815171625817106E-14</c:v>
                </c:pt>
                <c:pt idx="4110">
                  <c:v>5.7815171625817106E-14</c:v>
                </c:pt>
                <c:pt idx="4111">
                  <c:v>5.7815171625817106E-14</c:v>
                </c:pt>
                <c:pt idx="4112">
                  <c:v>5.7815171625817106E-14</c:v>
                </c:pt>
                <c:pt idx="4113">
                  <c:v>5.7815171625817106E-14</c:v>
                </c:pt>
                <c:pt idx="4114">
                  <c:v>5.7815171625817106E-14</c:v>
                </c:pt>
                <c:pt idx="4115">
                  <c:v>5.7815171625817106E-14</c:v>
                </c:pt>
                <c:pt idx="4116">
                  <c:v>5.7815171625817106E-14</c:v>
                </c:pt>
                <c:pt idx="4117">
                  <c:v>5.7815171625817106E-14</c:v>
                </c:pt>
                <c:pt idx="4118">
                  <c:v>5.7815171625817106E-14</c:v>
                </c:pt>
                <c:pt idx="4119">
                  <c:v>5.7815171625817106E-14</c:v>
                </c:pt>
                <c:pt idx="4120">
                  <c:v>5.7815171625817106E-14</c:v>
                </c:pt>
                <c:pt idx="4121">
                  <c:v>5.7815171625817106E-14</c:v>
                </c:pt>
                <c:pt idx="4122">
                  <c:v>5.7815171625817106E-14</c:v>
                </c:pt>
                <c:pt idx="4123">
                  <c:v>5.7815171625817106E-14</c:v>
                </c:pt>
                <c:pt idx="4124">
                  <c:v>5.7815171625817106E-14</c:v>
                </c:pt>
                <c:pt idx="4125">
                  <c:v>5.7815171625817106E-14</c:v>
                </c:pt>
                <c:pt idx="4126">
                  <c:v>5.7815171625817106E-14</c:v>
                </c:pt>
                <c:pt idx="4127">
                  <c:v>5.7815171625817106E-14</c:v>
                </c:pt>
                <c:pt idx="4128">
                  <c:v>5.7815171625817106E-14</c:v>
                </c:pt>
                <c:pt idx="4129">
                  <c:v>5.7815171625817106E-14</c:v>
                </c:pt>
                <c:pt idx="4130">
                  <c:v>5.7815171625817106E-14</c:v>
                </c:pt>
                <c:pt idx="4131">
                  <c:v>5.7815171625817106E-14</c:v>
                </c:pt>
                <c:pt idx="4132">
                  <c:v>5.7815171625817106E-14</c:v>
                </c:pt>
                <c:pt idx="4133">
                  <c:v>5.7815171625817106E-14</c:v>
                </c:pt>
                <c:pt idx="4134">
                  <c:v>5.7815171625817106E-14</c:v>
                </c:pt>
                <c:pt idx="4135">
                  <c:v>5.7815171625817106E-14</c:v>
                </c:pt>
                <c:pt idx="4136">
                  <c:v>5.7815171625817106E-14</c:v>
                </c:pt>
                <c:pt idx="4137">
                  <c:v>5.7815171625817106E-14</c:v>
                </c:pt>
                <c:pt idx="4138">
                  <c:v>5.7815171625817106E-14</c:v>
                </c:pt>
                <c:pt idx="4139">
                  <c:v>5.7815171625817106E-14</c:v>
                </c:pt>
                <c:pt idx="4140">
                  <c:v>5.7815171625817106E-14</c:v>
                </c:pt>
                <c:pt idx="4141">
                  <c:v>5.7815171625817106E-14</c:v>
                </c:pt>
                <c:pt idx="4142">
                  <c:v>5.7815171625817106E-14</c:v>
                </c:pt>
                <c:pt idx="4143">
                  <c:v>5.7815171625817106E-14</c:v>
                </c:pt>
                <c:pt idx="4144">
                  <c:v>5.7815171625817106E-14</c:v>
                </c:pt>
                <c:pt idx="4145">
                  <c:v>5.7815171625817106E-14</c:v>
                </c:pt>
                <c:pt idx="4146">
                  <c:v>5.7815171625817106E-14</c:v>
                </c:pt>
                <c:pt idx="4147">
                  <c:v>5.7815171625817106E-14</c:v>
                </c:pt>
                <c:pt idx="4148">
                  <c:v>5.7815171625817106E-14</c:v>
                </c:pt>
                <c:pt idx="4149">
                  <c:v>5.7815171625817106E-14</c:v>
                </c:pt>
                <c:pt idx="4150">
                  <c:v>5.7815171625817106E-14</c:v>
                </c:pt>
                <c:pt idx="4151">
                  <c:v>5.7815171625817106E-14</c:v>
                </c:pt>
                <c:pt idx="4152">
                  <c:v>5.7815171625817106E-14</c:v>
                </c:pt>
                <c:pt idx="4153">
                  <c:v>5.7815171625817106E-14</c:v>
                </c:pt>
                <c:pt idx="4154">
                  <c:v>5.7815171625817106E-14</c:v>
                </c:pt>
                <c:pt idx="4155">
                  <c:v>5.7815171625817106E-14</c:v>
                </c:pt>
                <c:pt idx="4156">
                  <c:v>5.7815171625817106E-14</c:v>
                </c:pt>
                <c:pt idx="4157">
                  <c:v>5.7815171625817106E-14</c:v>
                </c:pt>
                <c:pt idx="4158">
                  <c:v>5.7815171625817106E-14</c:v>
                </c:pt>
                <c:pt idx="4159">
                  <c:v>5.7815171625817106E-14</c:v>
                </c:pt>
                <c:pt idx="4160">
                  <c:v>5.7815171625817106E-14</c:v>
                </c:pt>
                <c:pt idx="4161">
                  <c:v>5.7815171625817106E-14</c:v>
                </c:pt>
                <c:pt idx="4162">
                  <c:v>5.7815171625817106E-14</c:v>
                </c:pt>
                <c:pt idx="4163">
                  <c:v>5.7815171625817106E-14</c:v>
                </c:pt>
                <c:pt idx="4164">
                  <c:v>5.7815171625817106E-14</c:v>
                </c:pt>
                <c:pt idx="4165">
                  <c:v>5.7815171625817106E-14</c:v>
                </c:pt>
                <c:pt idx="4166">
                  <c:v>5.7815171625817106E-14</c:v>
                </c:pt>
                <c:pt idx="4167">
                  <c:v>5.7815171625817106E-14</c:v>
                </c:pt>
                <c:pt idx="4168">
                  <c:v>5.7815171625817106E-14</c:v>
                </c:pt>
                <c:pt idx="4169">
                  <c:v>5.7815171625817106E-14</c:v>
                </c:pt>
                <c:pt idx="4170">
                  <c:v>5.7815171625817106E-14</c:v>
                </c:pt>
                <c:pt idx="4171">
                  <c:v>5.7815171625817106E-14</c:v>
                </c:pt>
                <c:pt idx="4172">
                  <c:v>5.7815171625817106E-14</c:v>
                </c:pt>
                <c:pt idx="4173">
                  <c:v>5.7815171625817106E-14</c:v>
                </c:pt>
                <c:pt idx="4174">
                  <c:v>5.7815171625817106E-14</c:v>
                </c:pt>
                <c:pt idx="4175">
                  <c:v>5.7815171625817106E-14</c:v>
                </c:pt>
                <c:pt idx="4176">
                  <c:v>5.7815171625817106E-14</c:v>
                </c:pt>
                <c:pt idx="4177">
                  <c:v>5.7815171625817106E-14</c:v>
                </c:pt>
                <c:pt idx="4178">
                  <c:v>5.7815171625817106E-14</c:v>
                </c:pt>
                <c:pt idx="4179">
                  <c:v>5.7815171625817106E-14</c:v>
                </c:pt>
                <c:pt idx="4180">
                  <c:v>5.7815171625817106E-14</c:v>
                </c:pt>
                <c:pt idx="4181">
                  <c:v>5.7815171625817106E-14</c:v>
                </c:pt>
                <c:pt idx="4182">
                  <c:v>5.7815171625817106E-14</c:v>
                </c:pt>
                <c:pt idx="4183">
                  <c:v>5.7815171625817106E-14</c:v>
                </c:pt>
                <c:pt idx="4184">
                  <c:v>5.7815171625817106E-14</c:v>
                </c:pt>
                <c:pt idx="4185">
                  <c:v>5.7815171625817106E-14</c:v>
                </c:pt>
                <c:pt idx="4186">
                  <c:v>5.7815171625817106E-14</c:v>
                </c:pt>
                <c:pt idx="4187">
                  <c:v>5.7815171625817106E-14</c:v>
                </c:pt>
                <c:pt idx="4188">
                  <c:v>5.7815171625817106E-14</c:v>
                </c:pt>
                <c:pt idx="4189">
                  <c:v>5.7815171625817106E-14</c:v>
                </c:pt>
                <c:pt idx="4190">
                  <c:v>5.7815171625817106E-14</c:v>
                </c:pt>
                <c:pt idx="4191">
                  <c:v>5.7815171625817106E-14</c:v>
                </c:pt>
                <c:pt idx="4192">
                  <c:v>5.7815171625817106E-14</c:v>
                </c:pt>
                <c:pt idx="4193">
                  <c:v>5.7815171625817106E-14</c:v>
                </c:pt>
                <c:pt idx="4194">
                  <c:v>5.7815171625817106E-14</c:v>
                </c:pt>
                <c:pt idx="4195">
                  <c:v>5.7815171625817106E-14</c:v>
                </c:pt>
                <c:pt idx="4196">
                  <c:v>5.7815171625817106E-14</c:v>
                </c:pt>
                <c:pt idx="4197">
                  <c:v>5.7815171625817106E-14</c:v>
                </c:pt>
                <c:pt idx="4198">
                  <c:v>5.7815171625817106E-14</c:v>
                </c:pt>
                <c:pt idx="4199">
                  <c:v>5.7815171625817106E-14</c:v>
                </c:pt>
                <c:pt idx="4200">
                  <c:v>5.7815171625817106E-14</c:v>
                </c:pt>
                <c:pt idx="4201">
                  <c:v>5.7815171625817106E-14</c:v>
                </c:pt>
                <c:pt idx="4202">
                  <c:v>5.7815171625817106E-14</c:v>
                </c:pt>
                <c:pt idx="4203">
                  <c:v>5.7815171625817106E-14</c:v>
                </c:pt>
                <c:pt idx="4204">
                  <c:v>5.7815171625817106E-14</c:v>
                </c:pt>
                <c:pt idx="4205">
                  <c:v>5.7815171625817106E-14</c:v>
                </c:pt>
                <c:pt idx="4206">
                  <c:v>5.7815171625817106E-14</c:v>
                </c:pt>
                <c:pt idx="4207">
                  <c:v>5.7815171625817106E-14</c:v>
                </c:pt>
                <c:pt idx="4208">
                  <c:v>5.7815171625817106E-14</c:v>
                </c:pt>
                <c:pt idx="4209">
                  <c:v>5.7815171625817106E-14</c:v>
                </c:pt>
                <c:pt idx="4210">
                  <c:v>5.7815171625817106E-14</c:v>
                </c:pt>
                <c:pt idx="4211">
                  <c:v>5.7815171625817106E-14</c:v>
                </c:pt>
                <c:pt idx="4212">
                  <c:v>5.7815171625817106E-14</c:v>
                </c:pt>
                <c:pt idx="4213">
                  <c:v>5.7815171625817106E-14</c:v>
                </c:pt>
                <c:pt idx="4214">
                  <c:v>5.7815171625817106E-14</c:v>
                </c:pt>
                <c:pt idx="4215">
                  <c:v>5.7815171625817106E-14</c:v>
                </c:pt>
                <c:pt idx="4216">
                  <c:v>5.7815171625817106E-14</c:v>
                </c:pt>
                <c:pt idx="4217">
                  <c:v>5.7815171625817106E-14</c:v>
                </c:pt>
                <c:pt idx="4218">
                  <c:v>5.7815171625817106E-14</c:v>
                </c:pt>
                <c:pt idx="4219">
                  <c:v>5.7815171625817106E-14</c:v>
                </c:pt>
                <c:pt idx="4220">
                  <c:v>5.7815171625817106E-14</c:v>
                </c:pt>
                <c:pt idx="4221">
                  <c:v>5.7815171625817106E-14</c:v>
                </c:pt>
                <c:pt idx="4222">
                  <c:v>5.7815171625817106E-14</c:v>
                </c:pt>
                <c:pt idx="4223">
                  <c:v>5.7815171625817106E-14</c:v>
                </c:pt>
                <c:pt idx="4224">
                  <c:v>5.7815171625817106E-14</c:v>
                </c:pt>
                <c:pt idx="4225">
                  <c:v>5.7815171625817106E-14</c:v>
                </c:pt>
                <c:pt idx="4226">
                  <c:v>5.7815171625817106E-14</c:v>
                </c:pt>
                <c:pt idx="4227">
                  <c:v>5.7815171625817106E-14</c:v>
                </c:pt>
                <c:pt idx="4228">
                  <c:v>5.7815171625817106E-14</c:v>
                </c:pt>
                <c:pt idx="4229">
                  <c:v>5.7815171625817106E-14</c:v>
                </c:pt>
                <c:pt idx="4230">
                  <c:v>5.7815171625817106E-14</c:v>
                </c:pt>
                <c:pt idx="4231">
                  <c:v>5.7815171625817106E-14</c:v>
                </c:pt>
                <c:pt idx="4232">
                  <c:v>5.7815171625817106E-14</c:v>
                </c:pt>
                <c:pt idx="4233">
                  <c:v>5.7815171625817106E-14</c:v>
                </c:pt>
                <c:pt idx="4234">
                  <c:v>5.7815171625817106E-14</c:v>
                </c:pt>
                <c:pt idx="4235">
                  <c:v>5.7815171625817106E-14</c:v>
                </c:pt>
                <c:pt idx="4236">
                  <c:v>5.7815171625817106E-14</c:v>
                </c:pt>
                <c:pt idx="4237">
                  <c:v>5.7815171625817106E-14</c:v>
                </c:pt>
                <c:pt idx="4238">
                  <c:v>5.7815171625817106E-14</c:v>
                </c:pt>
                <c:pt idx="4239">
                  <c:v>5.7815171625817106E-14</c:v>
                </c:pt>
                <c:pt idx="4240">
                  <c:v>5.7815171625817106E-14</c:v>
                </c:pt>
                <c:pt idx="4241">
                  <c:v>5.7815171625817106E-14</c:v>
                </c:pt>
                <c:pt idx="4242">
                  <c:v>5.7815171625817106E-14</c:v>
                </c:pt>
                <c:pt idx="4243">
                  <c:v>5.7815171625817106E-14</c:v>
                </c:pt>
                <c:pt idx="4244">
                  <c:v>5.7815171625817106E-14</c:v>
                </c:pt>
                <c:pt idx="4245">
                  <c:v>5.7815171625817106E-14</c:v>
                </c:pt>
                <c:pt idx="4246">
                  <c:v>5.7815171625817106E-14</c:v>
                </c:pt>
                <c:pt idx="4247">
                  <c:v>5.7815171625817106E-14</c:v>
                </c:pt>
                <c:pt idx="4248">
                  <c:v>5.7815171625817106E-14</c:v>
                </c:pt>
                <c:pt idx="4249">
                  <c:v>5.7815171625817106E-14</c:v>
                </c:pt>
                <c:pt idx="4250">
                  <c:v>5.7815171625817106E-14</c:v>
                </c:pt>
                <c:pt idx="4251">
                  <c:v>5.7815171625817106E-14</c:v>
                </c:pt>
                <c:pt idx="4252">
                  <c:v>5.7815171625817106E-14</c:v>
                </c:pt>
                <c:pt idx="4253">
                  <c:v>5.7815171625817106E-14</c:v>
                </c:pt>
                <c:pt idx="4254">
                  <c:v>5.7815171625817106E-14</c:v>
                </c:pt>
                <c:pt idx="4255">
                  <c:v>5.7815171625817106E-14</c:v>
                </c:pt>
                <c:pt idx="4256">
                  <c:v>5.7815171625817106E-14</c:v>
                </c:pt>
                <c:pt idx="4257">
                  <c:v>5.7815171625817106E-14</c:v>
                </c:pt>
                <c:pt idx="4258">
                  <c:v>5.7815171625817106E-14</c:v>
                </c:pt>
                <c:pt idx="4259">
                  <c:v>5.7815171625817106E-14</c:v>
                </c:pt>
                <c:pt idx="4260">
                  <c:v>5.7815171625817106E-14</c:v>
                </c:pt>
                <c:pt idx="4261">
                  <c:v>5.7815171625817106E-14</c:v>
                </c:pt>
                <c:pt idx="4262">
                  <c:v>5.7815171625817106E-14</c:v>
                </c:pt>
                <c:pt idx="4263">
                  <c:v>5.7815171625817106E-14</c:v>
                </c:pt>
                <c:pt idx="4264">
                  <c:v>5.7815171625817106E-14</c:v>
                </c:pt>
                <c:pt idx="4265">
                  <c:v>5.7815171625817106E-14</c:v>
                </c:pt>
                <c:pt idx="4266">
                  <c:v>5.7815171625817106E-14</c:v>
                </c:pt>
                <c:pt idx="4267">
                  <c:v>5.7815171625817106E-14</c:v>
                </c:pt>
                <c:pt idx="4268">
                  <c:v>5.7815171625817106E-14</c:v>
                </c:pt>
                <c:pt idx="4269">
                  <c:v>5.7815171625817106E-14</c:v>
                </c:pt>
                <c:pt idx="4270">
                  <c:v>5.7815171625817106E-14</c:v>
                </c:pt>
                <c:pt idx="4271">
                  <c:v>5.7815171625817106E-14</c:v>
                </c:pt>
                <c:pt idx="4272">
                  <c:v>5.7815171625817106E-14</c:v>
                </c:pt>
                <c:pt idx="4273">
                  <c:v>5.7815171625817106E-14</c:v>
                </c:pt>
                <c:pt idx="4274">
                  <c:v>5.7815171625817106E-14</c:v>
                </c:pt>
                <c:pt idx="4275">
                  <c:v>5.7815171625817106E-14</c:v>
                </c:pt>
                <c:pt idx="4276">
                  <c:v>5.7815171625817106E-14</c:v>
                </c:pt>
                <c:pt idx="4277">
                  <c:v>5.7815171625817106E-14</c:v>
                </c:pt>
                <c:pt idx="4278">
                  <c:v>5.7815171625817106E-14</c:v>
                </c:pt>
                <c:pt idx="4279">
                  <c:v>5.7815171625817106E-14</c:v>
                </c:pt>
                <c:pt idx="4280">
                  <c:v>5.7815171625817106E-14</c:v>
                </c:pt>
                <c:pt idx="4281">
                  <c:v>5.7815171625817106E-14</c:v>
                </c:pt>
                <c:pt idx="4282">
                  <c:v>5.7815171625817106E-14</c:v>
                </c:pt>
                <c:pt idx="4283">
                  <c:v>5.7815171625817106E-14</c:v>
                </c:pt>
                <c:pt idx="4284">
                  <c:v>5.7815171625817106E-14</c:v>
                </c:pt>
                <c:pt idx="4285">
                  <c:v>5.7815171625817106E-14</c:v>
                </c:pt>
                <c:pt idx="4286">
                  <c:v>5.7815171625817106E-14</c:v>
                </c:pt>
                <c:pt idx="4287">
                  <c:v>5.7815171625817106E-14</c:v>
                </c:pt>
                <c:pt idx="4288">
                  <c:v>5.7815171625817106E-14</c:v>
                </c:pt>
                <c:pt idx="4289">
                  <c:v>5.7815171625817106E-14</c:v>
                </c:pt>
                <c:pt idx="4290">
                  <c:v>5.7815171625817106E-14</c:v>
                </c:pt>
                <c:pt idx="4291">
                  <c:v>5.7815171625817106E-14</c:v>
                </c:pt>
                <c:pt idx="4292">
                  <c:v>5.7815171625817106E-14</c:v>
                </c:pt>
                <c:pt idx="4293">
                  <c:v>5.7815171625817106E-14</c:v>
                </c:pt>
                <c:pt idx="4294">
                  <c:v>5.7815171625817106E-14</c:v>
                </c:pt>
                <c:pt idx="4295">
                  <c:v>5.7815171625817106E-14</c:v>
                </c:pt>
                <c:pt idx="4296">
                  <c:v>5.7815171625817106E-14</c:v>
                </c:pt>
                <c:pt idx="4297">
                  <c:v>5.7815171625817106E-14</c:v>
                </c:pt>
                <c:pt idx="4298">
                  <c:v>5.7815171625817106E-14</c:v>
                </c:pt>
                <c:pt idx="4299">
                  <c:v>5.7815171625817106E-14</c:v>
                </c:pt>
                <c:pt idx="4300">
                  <c:v>5.7815171625817106E-14</c:v>
                </c:pt>
                <c:pt idx="4301">
                  <c:v>5.7815171625817106E-14</c:v>
                </c:pt>
                <c:pt idx="4302">
                  <c:v>5.7815171625817106E-14</c:v>
                </c:pt>
                <c:pt idx="4303">
                  <c:v>5.7815171625817106E-14</c:v>
                </c:pt>
                <c:pt idx="4304">
                  <c:v>5.7815171625817106E-14</c:v>
                </c:pt>
                <c:pt idx="4305">
                  <c:v>5.7815171625817106E-14</c:v>
                </c:pt>
                <c:pt idx="4306">
                  <c:v>5.7815171625817106E-14</c:v>
                </c:pt>
                <c:pt idx="4307">
                  <c:v>5.7815171625817106E-14</c:v>
                </c:pt>
                <c:pt idx="4308">
                  <c:v>5.7815171625817106E-14</c:v>
                </c:pt>
                <c:pt idx="4309">
                  <c:v>5.7815171625817106E-14</c:v>
                </c:pt>
                <c:pt idx="4310">
                  <c:v>5.7815171625817106E-14</c:v>
                </c:pt>
                <c:pt idx="4311">
                  <c:v>5.7815171625817106E-14</c:v>
                </c:pt>
                <c:pt idx="4312">
                  <c:v>5.7815171625817106E-14</c:v>
                </c:pt>
                <c:pt idx="4313">
                  <c:v>5.7815171625817106E-14</c:v>
                </c:pt>
                <c:pt idx="4314">
                  <c:v>5.7815171625817106E-14</c:v>
                </c:pt>
                <c:pt idx="4315">
                  <c:v>5.7815171625817106E-14</c:v>
                </c:pt>
                <c:pt idx="4316">
                  <c:v>5.7815171625817106E-14</c:v>
                </c:pt>
                <c:pt idx="4317">
                  <c:v>5.7815171625817106E-14</c:v>
                </c:pt>
                <c:pt idx="4318">
                  <c:v>5.7815171625817106E-14</c:v>
                </c:pt>
                <c:pt idx="4319">
                  <c:v>5.7815171625817106E-14</c:v>
                </c:pt>
                <c:pt idx="4320">
                  <c:v>5.7815171625817106E-14</c:v>
                </c:pt>
                <c:pt idx="4321">
                  <c:v>5.7815171625817106E-14</c:v>
                </c:pt>
                <c:pt idx="4322">
                  <c:v>5.7815171625817106E-14</c:v>
                </c:pt>
                <c:pt idx="4323">
                  <c:v>5.7815171625817106E-14</c:v>
                </c:pt>
                <c:pt idx="4324">
                  <c:v>5.7815171625817106E-14</c:v>
                </c:pt>
                <c:pt idx="4325">
                  <c:v>5.7815171625817106E-14</c:v>
                </c:pt>
                <c:pt idx="4326">
                  <c:v>5.7815171625817106E-14</c:v>
                </c:pt>
                <c:pt idx="4327">
                  <c:v>5.7815171625817106E-14</c:v>
                </c:pt>
                <c:pt idx="4328">
                  <c:v>5.7815171625817106E-14</c:v>
                </c:pt>
                <c:pt idx="4329">
                  <c:v>5.7815171625817106E-14</c:v>
                </c:pt>
                <c:pt idx="4330">
                  <c:v>5.7815171625817106E-14</c:v>
                </c:pt>
                <c:pt idx="4331">
                  <c:v>5.7815171625817106E-14</c:v>
                </c:pt>
                <c:pt idx="4332">
                  <c:v>5.7815171625817106E-14</c:v>
                </c:pt>
                <c:pt idx="4333">
                  <c:v>5.7815171625817106E-14</c:v>
                </c:pt>
                <c:pt idx="4334">
                  <c:v>5.7815171625817106E-14</c:v>
                </c:pt>
                <c:pt idx="4335">
                  <c:v>5.7815171625817106E-14</c:v>
                </c:pt>
                <c:pt idx="4336">
                  <c:v>5.7815171625817106E-14</c:v>
                </c:pt>
                <c:pt idx="4337">
                  <c:v>5.7815171625817106E-14</c:v>
                </c:pt>
                <c:pt idx="4338">
                  <c:v>5.7815171625817106E-14</c:v>
                </c:pt>
                <c:pt idx="4339">
                  <c:v>5.7815171625817106E-14</c:v>
                </c:pt>
                <c:pt idx="4340">
                  <c:v>5.7815171625817106E-14</c:v>
                </c:pt>
                <c:pt idx="4341">
                  <c:v>5.7815171625817106E-14</c:v>
                </c:pt>
                <c:pt idx="4342">
                  <c:v>5.7815171625817106E-14</c:v>
                </c:pt>
                <c:pt idx="4343">
                  <c:v>5.7815171625817106E-14</c:v>
                </c:pt>
                <c:pt idx="4344">
                  <c:v>5.7815171625817106E-14</c:v>
                </c:pt>
                <c:pt idx="4345">
                  <c:v>5.7815171625817106E-14</c:v>
                </c:pt>
                <c:pt idx="4346">
                  <c:v>5.7815171625817106E-14</c:v>
                </c:pt>
                <c:pt idx="4347">
                  <c:v>5.7815171625817106E-14</c:v>
                </c:pt>
                <c:pt idx="4348">
                  <c:v>5.7815171625817106E-14</c:v>
                </c:pt>
                <c:pt idx="4349">
                  <c:v>5.7815171625817106E-14</c:v>
                </c:pt>
                <c:pt idx="4350">
                  <c:v>5.7815171625817106E-14</c:v>
                </c:pt>
                <c:pt idx="4351">
                  <c:v>5.7815171625817106E-14</c:v>
                </c:pt>
                <c:pt idx="4352">
                  <c:v>5.7815171625817106E-14</c:v>
                </c:pt>
                <c:pt idx="4353">
                  <c:v>5.7815171625817106E-14</c:v>
                </c:pt>
                <c:pt idx="4354">
                  <c:v>5.7815171625817106E-14</c:v>
                </c:pt>
                <c:pt idx="4355">
                  <c:v>5.7815171625817106E-14</c:v>
                </c:pt>
                <c:pt idx="4356">
                  <c:v>5.7815171625817106E-14</c:v>
                </c:pt>
                <c:pt idx="4357">
                  <c:v>5.7815171625817106E-14</c:v>
                </c:pt>
                <c:pt idx="4358">
                  <c:v>5.7815171625817106E-14</c:v>
                </c:pt>
                <c:pt idx="4359">
                  <c:v>5.7815171625817106E-14</c:v>
                </c:pt>
                <c:pt idx="4360">
                  <c:v>5.7815171625817106E-14</c:v>
                </c:pt>
                <c:pt idx="4361">
                  <c:v>5.7815171625817106E-14</c:v>
                </c:pt>
                <c:pt idx="4362">
                  <c:v>5.7815171625817106E-14</c:v>
                </c:pt>
                <c:pt idx="4363">
                  <c:v>5.7815171625817106E-14</c:v>
                </c:pt>
                <c:pt idx="4364">
                  <c:v>5.7815171625817106E-14</c:v>
                </c:pt>
                <c:pt idx="4365">
                  <c:v>5.7815171625817106E-14</c:v>
                </c:pt>
                <c:pt idx="4366">
                  <c:v>5.7815171625817106E-14</c:v>
                </c:pt>
                <c:pt idx="4367">
                  <c:v>5.7815171625817106E-14</c:v>
                </c:pt>
                <c:pt idx="4368">
                  <c:v>5.7815171625817106E-14</c:v>
                </c:pt>
                <c:pt idx="4369">
                  <c:v>5.7815171625817106E-14</c:v>
                </c:pt>
                <c:pt idx="4370">
                  <c:v>5.7815171625817106E-14</c:v>
                </c:pt>
                <c:pt idx="4371">
                  <c:v>5.7815171625817106E-14</c:v>
                </c:pt>
                <c:pt idx="4372">
                  <c:v>5.7815171625817106E-14</c:v>
                </c:pt>
                <c:pt idx="4373">
                  <c:v>5.7815171625817106E-14</c:v>
                </c:pt>
                <c:pt idx="4374">
                  <c:v>5.7815171625817106E-14</c:v>
                </c:pt>
                <c:pt idx="4375">
                  <c:v>5.7815171625817106E-14</c:v>
                </c:pt>
                <c:pt idx="4376">
                  <c:v>5.7815171625817106E-14</c:v>
                </c:pt>
                <c:pt idx="4377">
                  <c:v>5.7815171625817106E-14</c:v>
                </c:pt>
                <c:pt idx="4378">
                  <c:v>5.7815171625817106E-14</c:v>
                </c:pt>
                <c:pt idx="4379">
                  <c:v>5.7815171625817106E-14</c:v>
                </c:pt>
                <c:pt idx="4380">
                  <c:v>5.7815171625817106E-14</c:v>
                </c:pt>
                <c:pt idx="4381">
                  <c:v>5.7815171625817106E-14</c:v>
                </c:pt>
                <c:pt idx="4382">
                  <c:v>5.7815171625817106E-14</c:v>
                </c:pt>
                <c:pt idx="4383">
                  <c:v>5.7815171625817106E-14</c:v>
                </c:pt>
                <c:pt idx="4384">
                  <c:v>5.7815171625817106E-14</c:v>
                </c:pt>
                <c:pt idx="4385">
                  <c:v>5.7815171625817106E-14</c:v>
                </c:pt>
                <c:pt idx="4386">
                  <c:v>5.7815171625817106E-14</c:v>
                </c:pt>
                <c:pt idx="4387">
                  <c:v>5.7815171625817106E-14</c:v>
                </c:pt>
                <c:pt idx="4388">
                  <c:v>5.7815171625817106E-14</c:v>
                </c:pt>
                <c:pt idx="4389">
                  <c:v>5.7815171625817106E-14</c:v>
                </c:pt>
                <c:pt idx="4390">
                  <c:v>5.7815171625817106E-14</c:v>
                </c:pt>
                <c:pt idx="4391">
                  <c:v>5.7815171625817106E-14</c:v>
                </c:pt>
                <c:pt idx="4392">
                  <c:v>5.7815171625817106E-14</c:v>
                </c:pt>
                <c:pt idx="4393">
                  <c:v>5.7815171625817106E-14</c:v>
                </c:pt>
                <c:pt idx="4394">
                  <c:v>5.7815171625817106E-14</c:v>
                </c:pt>
                <c:pt idx="4395">
                  <c:v>5.7815171625817106E-14</c:v>
                </c:pt>
                <c:pt idx="4396">
                  <c:v>5.7815171625817106E-14</c:v>
                </c:pt>
                <c:pt idx="4397">
                  <c:v>5.7815171625817106E-14</c:v>
                </c:pt>
                <c:pt idx="4398">
                  <c:v>5.7815171625817106E-14</c:v>
                </c:pt>
                <c:pt idx="4399">
                  <c:v>5.7815171625817106E-14</c:v>
                </c:pt>
                <c:pt idx="4400">
                  <c:v>5.7815171625817106E-14</c:v>
                </c:pt>
                <c:pt idx="4401">
                  <c:v>5.7815171625817106E-14</c:v>
                </c:pt>
                <c:pt idx="4402">
                  <c:v>5.7815171625817106E-14</c:v>
                </c:pt>
                <c:pt idx="4403">
                  <c:v>5.7815171625817106E-14</c:v>
                </c:pt>
                <c:pt idx="4404">
                  <c:v>5.7815171625817106E-14</c:v>
                </c:pt>
                <c:pt idx="4405">
                  <c:v>5.7815171625817106E-14</c:v>
                </c:pt>
                <c:pt idx="4406">
                  <c:v>5.7815171625817106E-14</c:v>
                </c:pt>
                <c:pt idx="4407">
                  <c:v>5.7815171625817106E-14</c:v>
                </c:pt>
                <c:pt idx="4408">
                  <c:v>5.7815171625817106E-14</c:v>
                </c:pt>
                <c:pt idx="4409">
                  <c:v>5.7815171625817106E-14</c:v>
                </c:pt>
                <c:pt idx="4410">
                  <c:v>5.7815171625817106E-14</c:v>
                </c:pt>
                <c:pt idx="4411">
                  <c:v>5.7815171625817106E-14</c:v>
                </c:pt>
                <c:pt idx="4412">
                  <c:v>5.7815171625817106E-14</c:v>
                </c:pt>
                <c:pt idx="4413">
                  <c:v>5.7815171625817106E-14</c:v>
                </c:pt>
                <c:pt idx="4414">
                  <c:v>5.7815171625817106E-14</c:v>
                </c:pt>
                <c:pt idx="4415">
                  <c:v>5.7815171625817106E-14</c:v>
                </c:pt>
                <c:pt idx="4416">
                  <c:v>5.7815171625817106E-14</c:v>
                </c:pt>
                <c:pt idx="4417">
                  <c:v>5.7815171625817106E-14</c:v>
                </c:pt>
                <c:pt idx="4418">
                  <c:v>5.7815171625817106E-14</c:v>
                </c:pt>
                <c:pt idx="4419">
                  <c:v>5.7815171625817106E-14</c:v>
                </c:pt>
                <c:pt idx="4420">
                  <c:v>5.7815171625817106E-14</c:v>
                </c:pt>
                <c:pt idx="4421">
                  <c:v>5.7815171625817106E-14</c:v>
                </c:pt>
                <c:pt idx="4422">
                  <c:v>5.7815171625817106E-14</c:v>
                </c:pt>
                <c:pt idx="4423">
                  <c:v>5.7815171625817106E-14</c:v>
                </c:pt>
                <c:pt idx="4424">
                  <c:v>5.7815171625817106E-14</c:v>
                </c:pt>
                <c:pt idx="4425">
                  <c:v>5.7815171625817106E-14</c:v>
                </c:pt>
                <c:pt idx="4426">
                  <c:v>5.7815171625817106E-14</c:v>
                </c:pt>
                <c:pt idx="4427">
                  <c:v>5.7815171625817106E-14</c:v>
                </c:pt>
                <c:pt idx="4428">
                  <c:v>5.7815171625817106E-14</c:v>
                </c:pt>
                <c:pt idx="4429">
                  <c:v>5.7815171625817106E-14</c:v>
                </c:pt>
                <c:pt idx="4430">
                  <c:v>5.7815171625817106E-14</c:v>
                </c:pt>
                <c:pt idx="4431">
                  <c:v>5.7815171625817106E-14</c:v>
                </c:pt>
                <c:pt idx="4432">
                  <c:v>5.7815171625817106E-14</c:v>
                </c:pt>
                <c:pt idx="4433">
                  <c:v>5.7815171625817106E-14</c:v>
                </c:pt>
                <c:pt idx="4434">
                  <c:v>5.7815171625817106E-14</c:v>
                </c:pt>
                <c:pt idx="4435">
                  <c:v>5.7815171625817106E-14</c:v>
                </c:pt>
                <c:pt idx="4436">
                  <c:v>5.7815171625817106E-14</c:v>
                </c:pt>
                <c:pt idx="4437">
                  <c:v>5.7815171625817106E-14</c:v>
                </c:pt>
                <c:pt idx="4438">
                  <c:v>5.7815171625817106E-14</c:v>
                </c:pt>
                <c:pt idx="4439">
                  <c:v>5.7815171625817106E-14</c:v>
                </c:pt>
                <c:pt idx="4440">
                  <c:v>5.7815171625817106E-14</c:v>
                </c:pt>
                <c:pt idx="4441">
                  <c:v>5.7815171625817106E-14</c:v>
                </c:pt>
                <c:pt idx="4442">
                  <c:v>5.7815171625817106E-14</c:v>
                </c:pt>
                <c:pt idx="4443">
                  <c:v>5.7815171625817106E-14</c:v>
                </c:pt>
                <c:pt idx="4444">
                  <c:v>5.7815171625817106E-14</c:v>
                </c:pt>
                <c:pt idx="4445">
                  <c:v>5.7815171625817106E-14</c:v>
                </c:pt>
                <c:pt idx="4446">
                  <c:v>5.7815171625817106E-14</c:v>
                </c:pt>
                <c:pt idx="4447">
                  <c:v>5.7815171625817106E-14</c:v>
                </c:pt>
                <c:pt idx="4448">
                  <c:v>5.7815171625817106E-14</c:v>
                </c:pt>
                <c:pt idx="4449">
                  <c:v>5.7815171625817106E-14</c:v>
                </c:pt>
                <c:pt idx="4450">
                  <c:v>5.7815171625817106E-14</c:v>
                </c:pt>
                <c:pt idx="4451">
                  <c:v>5.7815171625817106E-14</c:v>
                </c:pt>
                <c:pt idx="4452">
                  <c:v>5.7815171625817106E-14</c:v>
                </c:pt>
                <c:pt idx="4453">
                  <c:v>5.7815171625817106E-14</c:v>
                </c:pt>
                <c:pt idx="4454">
                  <c:v>5.7815171625817106E-14</c:v>
                </c:pt>
                <c:pt idx="4455">
                  <c:v>5.7815171625817106E-14</c:v>
                </c:pt>
                <c:pt idx="4456">
                  <c:v>5.7815171625817106E-14</c:v>
                </c:pt>
                <c:pt idx="4457">
                  <c:v>5.7815171625817106E-14</c:v>
                </c:pt>
                <c:pt idx="4458">
                  <c:v>5.7815171625817106E-14</c:v>
                </c:pt>
                <c:pt idx="4459">
                  <c:v>5.7815171625817106E-14</c:v>
                </c:pt>
                <c:pt idx="4460">
                  <c:v>5.7815171625817106E-14</c:v>
                </c:pt>
                <c:pt idx="4461">
                  <c:v>5.7815171625817106E-14</c:v>
                </c:pt>
                <c:pt idx="4462">
                  <c:v>5.7815171625817106E-14</c:v>
                </c:pt>
                <c:pt idx="4463">
                  <c:v>5.7815171625817106E-14</c:v>
                </c:pt>
                <c:pt idx="4464">
                  <c:v>5.7815171625817106E-14</c:v>
                </c:pt>
                <c:pt idx="4465">
                  <c:v>5.7815171625817106E-14</c:v>
                </c:pt>
                <c:pt idx="4466">
                  <c:v>5.7815171625817106E-14</c:v>
                </c:pt>
                <c:pt idx="4467">
                  <c:v>5.7815171625817106E-14</c:v>
                </c:pt>
                <c:pt idx="4468">
                  <c:v>5.7815171625817106E-14</c:v>
                </c:pt>
                <c:pt idx="4469">
                  <c:v>5.7815171625817106E-14</c:v>
                </c:pt>
                <c:pt idx="4470">
                  <c:v>5.7815171625817106E-14</c:v>
                </c:pt>
                <c:pt idx="4471">
                  <c:v>5.7815171625817106E-14</c:v>
                </c:pt>
                <c:pt idx="4472">
                  <c:v>5.7815171625817106E-14</c:v>
                </c:pt>
                <c:pt idx="4473">
                  <c:v>5.7815171625817106E-14</c:v>
                </c:pt>
                <c:pt idx="4474">
                  <c:v>5.7815171625817106E-14</c:v>
                </c:pt>
                <c:pt idx="4475">
                  <c:v>5.7815171625817106E-14</c:v>
                </c:pt>
                <c:pt idx="4476">
                  <c:v>5.7815171625817106E-14</c:v>
                </c:pt>
                <c:pt idx="4477">
                  <c:v>5.7815171625817106E-14</c:v>
                </c:pt>
                <c:pt idx="4478">
                  <c:v>5.7815171625817106E-14</c:v>
                </c:pt>
                <c:pt idx="4479">
                  <c:v>5.7815171625817106E-14</c:v>
                </c:pt>
                <c:pt idx="4480">
                  <c:v>5.7815171625817106E-14</c:v>
                </c:pt>
                <c:pt idx="4481">
                  <c:v>5.7815171625817106E-14</c:v>
                </c:pt>
                <c:pt idx="4482">
                  <c:v>5.7815171625817106E-14</c:v>
                </c:pt>
                <c:pt idx="4483">
                  <c:v>5.7815171625817106E-14</c:v>
                </c:pt>
                <c:pt idx="4484">
                  <c:v>5.7815171625817106E-14</c:v>
                </c:pt>
                <c:pt idx="4485">
                  <c:v>5.7815171625817106E-14</c:v>
                </c:pt>
                <c:pt idx="4486">
                  <c:v>5.7815171625817106E-14</c:v>
                </c:pt>
                <c:pt idx="4487">
                  <c:v>5.7815171625817106E-14</c:v>
                </c:pt>
                <c:pt idx="4488">
                  <c:v>5.7815171625817106E-14</c:v>
                </c:pt>
                <c:pt idx="4489">
                  <c:v>5.7815171625817106E-14</c:v>
                </c:pt>
                <c:pt idx="4490">
                  <c:v>5.7815171625817106E-14</c:v>
                </c:pt>
                <c:pt idx="4491">
                  <c:v>5.7815171625817106E-14</c:v>
                </c:pt>
                <c:pt idx="4492">
                  <c:v>5.7815171625817106E-14</c:v>
                </c:pt>
                <c:pt idx="4493">
                  <c:v>5.7815171625817106E-14</c:v>
                </c:pt>
                <c:pt idx="4494">
                  <c:v>5.7815171625817106E-14</c:v>
                </c:pt>
                <c:pt idx="4495">
                  <c:v>5.7815171625817106E-14</c:v>
                </c:pt>
                <c:pt idx="4496">
                  <c:v>5.7815171625817106E-14</c:v>
                </c:pt>
                <c:pt idx="4497">
                  <c:v>5.7815171625817106E-14</c:v>
                </c:pt>
                <c:pt idx="4498">
                  <c:v>5.7815171625817106E-14</c:v>
                </c:pt>
                <c:pt idx="4499">
                  <c:v>5.7815171625817106E-14</c:v>
                </c:pt>
                <c:pt idx="4500">
                  <c:v>5.7815171625817106E-14</c:v>
                </c:pt>
                <c:pt idx="4501">
                  <c:v>5.7815171625817106E-14</c:v>
                </c:pt>
                <c:pt idx="4502">
                  <c:v>5.7815171625817106E-14</c:v>
                </c:pt>
                <c:pt idx="4503">
                  <c:v>5.7815171625817106E-14</c:v>
                </c:pt>
                <c:pt idx="4504">
                  <c:v>5.7815171625817106E-14</c:v>
                </c:pt>
                <c:pt idx="4505">
                  <c:v>5.7815171625817106E-14</c:v>
                </c:pt>
                <c:pt idx="4506">
                  <c:v>5.7815171625817106E-14</c:v>
                </c:pt>
                <c:pt idx="4507">
                  <c:v>5.7815171625817106E-14</c:v>
                </c:pt>
                <c:pt idx="4508">
                  <c:v>5.7815171625817106E-14</c:v>
                </c:pt>
                <c:pt idx="4509">
                  <c:v>5.7815171625817106E-14</c:v>
                </c:pt>
                <c:pt idx="4510">
                  <c:v>5.7815171625817106E-14</c:v>
                </c:pt>
                <c:pt idx="4511">
                  <c:v>5.7815171625817106E-14</c:v>
                </c:pt>
                <c:pt idx="4512">
                  <c:v>5.7815171625817106E-14</c:v>
                </c:pt>
                <c:pt idx="4513">
                  <c:v>5.7815171625817106E-14</c:v>
                </c:pt>
                <c:pt idx="4514">
                  <c:v>5.7815171625817106E-14</c:v>
                </c:pt>
                <c:pt idx="4515">
                  <c:v>5.7815171625817106E-14</c:v>
                </c:pt>
                <c:pt idx="4516">
                  <c:v>5.7815171625817106E-14</c:v>
                </c:pt>
                <c:pt idx="4517">
                  <c:v>5.7815171625817106E-14</c:v>
                </c:pt>
                <c:pt idx="4518">
                  <c:v>5.7815171625817106E-14</c:v>
                </c:pt>
                <c:pt idx="4519">
                  <c:v>5.7815171625817106E-14</c:v>
                </c:pt>
                <c:pt idx="4520">
                  <c:v>5.7815171625817106E-14</c:v>
                </c:pt>
                <c:pt idx="4521">
                  <c:v>5.7815171625817106E-14</c:v>
                </c:pt>
                <c:pt idx="4522">
                  <c:v>5.7815171625817106E-14</c:v>
                </c:pt>
                <c:pt idx="4523">
                  <c:v>5.7815171625817106E-14</c:v>
                </c:pt>
                <c:pt idx="4524">
                  <c:v>5.7815171625817106E-14</c:v>
                </c:pt>
                <c:pt idx="4525">
                  <c:v>5.7815171625817106E-14</c:v>
                </c:pt>
                <c:pt idx="4526">
                  <c:v>5.7815171625817106E-14</c:v>
                </c:pt>
                <c:pt idx="4527">
                  <c:v>5.7815171625817106E-14</c:v>
                </c:pt>
                <c:pt idx="4528">
                  <c:v>5.7815171625817106E-14</c:v>
                </c:pt>
                <c:pt idx="4529">
                  <c:v>5.7815171625817106E-14</c:v>
                </c:pt>
                <c:pt idx="4530">
                  <c:v>5.7815171625817106E-14</c:v>
                </c:pt>
                <c:pt idx="4531">
                  <c:v>5.7815171625817106E-14</c:v>
                </c:pt>
                <c:pt idx="4532">
                  <c:v>5.7815171625817106E-14</c:v>
                </c:pt>
                <c:pt idx="4533">
                  <c:v>5.7815171625817106E-14</c:v>
                </c:pt>
                <c:pt idx="4534">
                  <c:v>5.7815171625817106E-14</c:v>
                </c:pt>
                <c:pt idx="4535">
                  <c:v>5.7815171625817106E-14</c:v>
                </c:pt>
                <c:pt idx="4536">
                  <c:v>5.7815171625817106E-14</c:v>
                </c:pt>
                <c:pt idx="4537">
                  <c:v>5.7815171625817106E-14</c:v>
                </c:pt>
                <c:pt idx="4538">
                  <c:v>5.7815171625817106E-14</c:v>
                </c:pt>
                <c:pt idx="4539">
                  <c:v>5.7815171625817106E-14</c:v>
                </c:pt>
                <c:pt idx="4540">
                  <c:v>5.7815171625817106E-14</c:v>
                </c:pt>
                <c:pt idx="4541">
                  <c:v>5.7815171625817106E-14</c:v>
                </c:pt>
                <c:pt idx="4542">
                  <c:v>5.7815171625817106E-14</c:v>
                </c:pt>
                <c:pt idx="4543">
                  <c:v>5.7815171625817106E-14</c:v>
                </c:pt>
                <c:pt idx="4544">
                  <c:v>5.7815171625817106E-14</c:v>
                </c:pt>
                <c:pt idx="4545">
                  <c:v>5.7815171625817106E-14</c:v>
                </c:pt>
                <c:pt idx="4546">
                  <c:v>5.7815171625817106E-14</c:v>
                </c:pt>
                <c:pt idx="4547">
                  <c:v>5.7815171625817106E-14</c:v>
                </c:pt>
                <c:pt idx="4548">
                  <c:v>5.7815171625817106E-14</c:v>
                </c:pt>
                <c:pt idx="4549">
                  <c:v>5.7815171625817106E-14</c:v>
                </c:pt>
                <c:pt idx="4550">
                  <c:v>5.7815171625817106E-14</c:v>
                </c:pt>
                <c:pt idx="4551">
                  <c:v>5.7815171625817106E-14</c:v>
                </c:pt>
                <c:pt idx="4552">
                  <c:v>5.7815171625817106E-14</c:v>
                </c:pt>
                <c:pt idx="4553">
                  <c:v>5.7815171625817106E-14</c:v>
                </c:pt>
                <c:pt idx="4554">
                  <c:v>5.7815171625817106E-14</c:v>
                </c:pt>
                <c:pt idx="4555">
                  <c:v>5.7815171625817106E-14</c:v>
                </c:pt>
                <c:pt idx="4556">
                  <c:v>5.7815171625817106E-14</c:v>
                </c:pt>
                <c:pt idx="4557">
                  <c:v>5.7815171625817106E-14</c:v>
                </c:pt>
                <c:pt idx="4558">
                  <c:v>5.7815171625817106E-14</c:v>
                </c:pt>
                <c:pt idx="4559">
                  <c:v>5.7815171625817106E-14</c:v>
                </c:pt>
                <c:pt idx="4560">
                  <c:v>5.7815171625817106E-14</c:v>
                </c:pt>
                <c:pt idx="4561">
                  <c:v>5.7815171625817106E-14</c:v>
                </c:pt>
                <c:pt idx="4562">
                  <c:v>5.7815171625817106E-14</c:v>
                </c:pt>
                <c:pt idx="4563">
                  <c:v>5.7815171625817106E-14</c:v>
                </c:pt>
                <c:pt idx="4564">
                  <c:v>5.7815171625817106E-14</c:v>
                </c:pt>
                <c:pt idx="4565">
                  <c:v>5.7815171625817106E-14</c:v>
                </c:pt>
                <c:pt idx="4566">
                  <c:v>5.7815171625817106E-14</c:v>
                </c:pt>
                <c:pt idx="4567">
                  <c:v>5.7815171625817106E-14</c:v>
                </c:pt>
                <c:pt idx="4568">
                  <c:v>5.7815171625817106E-14</c:v>
                </c:pt>
                <c:pt idx="4569">
                  <c:v>5.7815171625817106E-14</c:v>
                </c:pt>
                <c:pt idx="4570">
                  <c:v>5.7815171625817106E-14</c:v>
                </c:pt>
                <c:pt idx="4571">
                  <c:v>5.7815171625817106E-14</c:v>
                </c:pt>
                <c:pt idx="4572">
                  <c:v>5.7815171625817106E-14</c:v>
                </c:pt>
                <c:pt idx="4573">
                  <c:v>5.7815171625817106E-14</c:v>
                </c:pt>
                <c:pt idx="4574">
                  <c:v>5.7815171625817106E-14</c:v>
                </c:pt>
                <c:pt idx="4575">
                  <c:v>5.7815171625817106E-14</c:v>
                </c:pt>
                <c:pt idx="4576">
                  <c:v>5.7815171625817106E-14</c:v>
                </c:pt>
                <c:pt idx="4577">
                  <c:v>5.7815171625817106E-14</c:v>
                </c:pt>
                <c:pt idx="4578">
                  <c:v>5.7815171625817106E-14</c:v>
                </c:pt>
                <c:pt idx="4579">
                  <c:v>5.7815171625817106E-14</c:v>
                </c:pt>
                <c:pt idx="4580">
                  <c:v>5.7815171625817106E-14</c:v>
                </c:pt>
                <c:pt idx="4581">
                  <c:v>5.7815171625817106E-14</c:v>
                </c:pt>
                <c:pt idx="4582">
                  <c:v>5.7815171625817106E-14</c:v>
                </c:pt>
                <c:pt idx="4583">
                  <c:v>5.7815171625817106E-14</c:v>
                </c:pt>
                <c:pt idx="4584">
                  <c:v>5.7815171625817106E-14</c:v>
                </c:pt>
                <c:pt idx="4585">
                  <c:v>5.7815171625817106E-14</c:v>
                </c:pt>
                <c:pt idx="4586">
                  <c:v>5.7815171625817106E-14</c:v>
                </c:pt>
                <c:pt idx="4587">
                  <c:v>5.7815171625817106E-14</c:v>
                </c:pt>
                <c:pt idx="4588">
                  <c:v>5.7815171625817106E-14</c:v>
                </c:pt>
                <c:pt idx="4589">
                  <c:v>5.7815171625817106E-14</c:v>
                </c:pt>
                <c:pt idx="4590">
                  <c:v>5.7815171625817106E-14</c:v>
                </c:pt>
                <c:pt idx="4591">
                  <c:v>5.7815171625817106E-14</c:v>
                </c:pt>
                <c:pt idx="4592">
                  <c:v>5.7815171625817106E-14</c:v>
                </c:pt>
                <c:pt idx="4593">
                  <c:v>5.7815171625817106E-14</c:v>
                </c:pt>
                <c:pt idx="4594">
                  <c:v>5.7815171625817106E-14</c:v>
                </c:pt>
                <c:pt idx="4595">
                  <c:v>5.7815171625817106E-14</c:v>
                </c:pt>
                <c:pt idx="4596">
                  <c:v>5.7815171625817106E-14</c:v>
                </c:pt>
                <c:pt idx="4597">
                  <c:v>5.7815171625817106E-14</c:v>
                </c:pt>
                <c:pt idx="4598">
                  <c:v>5.7815171625817106E-14</c:v>
                </c:pt>
                <c:pt idx="4599">
                  <c:v>5.7815171625817106E-14</c:v>
                </c:pt>
                <c:pt idx="4600">
                  <c:v>5.7815171625817106E-14</c:v>
                </c:pt>
                <c:pt idx="4601">
                  <c:v>5.7815171625817106E-14</c:v>
                </c:pt>
                <c:pt idx="4602">
                  <c:v>5.7815171625817106E-14</c:v>
                </c:pt>
                <c:pt idx="4603">
                  <c:v>5.7815171625817106E-14</c:v>
                </c:pt>
                <c:pt idx="4604">
                  <c:v>5.7815171625817106E-14</c:v>
                </c:pt>
                <c:pt idx="4605">
                  <c:v>5.7815171625817106E-14</c:v>
                </c:pt>
                <c:pt idx="4606">
                  <c:v>5.7815171625817106E-14</c:v>
                </c:pt>
                <c:pt idx="4607">
                  <c:v>5.7815171625817106E-14</c:v>
                </c:pt>
                <c:pt idx="4608">
                  <c:v>5.7815171625817106E-14</c:v>
                </c:pt>
                <c:pt idx="4609">
                  <c:v>5.7815171625817106E-14</c:v>
                </c:pt>
                <c:pt idx="4610">
                  <c:v>5.7815171625817106E-14</c:v>
                </c:pt>
                <c:pt idx="4611">
                  <c:v>5.7815171625817106E-14</c:v>
                </c:pt>
                <c:pt idx="4612">
                  <c:v>5.7815171625817106E-14</c:v>
                </c:pt>
                <c:pt idx="4613">
                  <c:v>5.7815171625817106E-14</c:v>
                </c:pt>
                <c:pt idx="4614">
                  <c:v>5.7815171625817106E-14</c:v>
                </c:pt>
                <c:pt idx="4615">
                  <c:v>5.7815171625817106E-14</c:v>
                </c:pt>
                <c:pt idx="4616">
                  <c:v>5.7815171625817106E-14</c:v>
                </c:pt>
                <c:pt idx="4617">
                  <c:v>5.7815171625817106E-14</c:v>
                </c:pt>
                <c:pt idx="4618">
                  <c:v>5.7815171625817106E-14</c:v>
                </c:pt>
                <c:pt idx="4619">
                  <c:v>5.7815171625817106E-14</c:v>
                </c:pt>
                <c:pt idx="4620">
                  <c:v>5.7815171625817106E-14</c:v>
                </c:pt>
                <c:pt idx="4621">
                  <c:v>5.7815171625817106E-14</c:v>
                </c:pt>
                <c:pt idx="4622">
                  <c:v>5.7815171625817106E-14</c:v>
                </c:pt>
                <c:pt idx="4623">
                  <c:v>5.7815171625817106E-14</c:v>
                </c:pt>
                <c:pt idx="4624">
                  <c:v>5.7815171625817106E-14</c:v>
                </c:pt>
                <c:pt idx="4625">
                  <c:v>5.7815171625817106E-14</c:v>
                </c:pt>
                <c:pt idx="4626">
                  <c:v>5.7815171625817106E-14</c:v>
                </c:pt>
                <c:pt idx="4627">
                  <c:v>5.7815171625817106E-14</c:v>
                </c:pt>
                <c:pt idx="4628">
                  <c:v>5.7815171625817106E-14</c:v>
                </c:pt>
                <c:pt idx="4629">
                  <c:v>5.7815171625817106E-14</c:v>
                </c:pt>
                <c:pt idx="4630">
                  <c:v>5.7815171625817106E-14</c:v>
                </c:pt>
                <c:pt idx="4631">
                  <c:v>5.7815171625817106E-14</c:v>
                </c:pt>
                <c:pt idx="4632">
                  <c:v>5.7815171625817106E-14</c:v>
                </c:pt>
                <c:pt idx="4633">
                  <c:v>5.7815171625817106E-14</c:v>
                </c:pt>
                <c:pt idx="4634">
                  <c:v>5.7815171625817106E-14</c:v>
                </c:pt>
                <c:pt idx="4635">
                  <c:v>5.7815171625817106E-14</c:v>
                </c:pt>
                <c:pt idx="4636">
                  <c:v>5.7815171625817106E-14</c:v>
                </c:pt>
                <c:pt idx="4637">
                  <c:v>5.7815171625817106E-14</c:v>
                </c:pt>
                <c:pt idx="4638">
                  <c:v>5.7815171625817106E-14</c:v>
                </c:pt>
                <c:pt idx="4639">
                  <c:v>5.7815171625817106E-14</c:v>
                </c:pt>
                <c:pt idx="4640">
                  <c:v>5.7815171625817106E-14</c:v>
                </c:pt>
                <c:pt idx="4641">
                  <c:v>5.7815171625817106E-14</c:v>
                </c:pt>
                <c:pt idx="4642">
                  <c:v>5.7815171625817106E-14</c:v>
                </c:pt>
                <c:pt idx="4643">
                  <c:v>5.7815171625817106E-14</c:v>
                </c:pt>
                <c:pt idx="4644">
                  <c:v>5.7815171625817106E-14</c:v>
                </c:pt>
                <c:pt idx="4645">
                  <c:v>5.7815171625817106E-14</c:v>
                </c:pt>
                <c:pt idx="4646">
                  <c:v>5.7815171625817106E-14</c:v>
                </c:pt>
                <c:pt idx="4647">
                  <c:v>5.7815171625817106E-14</c:v>
                </c:pt>
                <c:pt idx="4648">
                  <c:v>5.7815171625817106E-14</c:v>
                </c:pt>
                <c:pt idx="4649">
                  <c:v>5.7815171625817106E-14</c:v>
                </c:pt>
                <c:pt idx="4650">
                  <c:v>5.7815171625817106E-14</c:v>
                </c:pt>
                <c:pt idx="4651">
                  <c:v>5.7815171625817106E-14</c:v>
                </c:pt>
                <c:pt idx="4652">
                  <c:v>5.7815171625817106E-14</c:v>
                </c:pt>
                <c:pt idx="4653">
                  <c:v>5.7815171625817106E-14</c:v>
                </c:pt>
                <c:pt idx="4654">
                  <c:v>5.7815171625817106E-14</c:v>
                </c:pt>
                <c:pt idx="4655">
                  <c:v>5.7815171625817106E-14</c:v>
                </c:pt>
                <c:pt idx="4656">
                  <c:v>5.7815171625817106E-14</c:v>
                </c:pt>
                <c:pt idx="4657">
                  <c:v>5.7815171625817106E-14</c:v>
                </c:pt>
                <c:pt idx="4658">
                  <c:v>5.7815171625817106E-14</c:v>
                </c:pt>
                <c:pt idx="4659">
                  <c:v>5.7815171625817106E-14</c:v>
                </c:pt>
                <c:pt idx="4660">
                  <c:v>5.7815171625817106E-14</c:v>
                </c:pt>
                <c:pt idx="4661">
                  <c:v>5.7815171625817106E-14</c:v>
                </c:pt>
                <c:pt idx="4662">
                  <c:v>5.7815171625817106E-14</c:v>
                </c:pt>
                <c:pt idx="4663">
                  <c:v>5.7815171625817106E-14</c:v>
                </c:pt>
                <c:pt idx="4664">
                  <c:v>5.7815171625817106E-14</c:v>
                </c:pt>
                <c:pt idx="4665">
                  <c:v>5.7815171625817106E-14</c:v>
                </c:pt>
                <c:pt idx="4666">
                  <c:v>5.7815171625817106E-14</c:v>
                </c:pt>
                <c:pt idx="4667">
                  <c:v>5.7815171625817106E-14</c:v>
                </c:pt>
                <c:pt idx="4668">
                  <c:v>5.7815171625817106E-14</c:v>
                </c:pt>
                <c:pt idx="4669">
                  <c:v>5.7815171625817106E-14</c:v>
                </c:pt>
                <c:pt idx="4670">
                  <c:v>5.7815171625817106E-14</c:v>
                </c:pt>
                <c:pt idx="4671">
                  <c:v>5.7815171625817106E-14</c:v>
                </c:pt>
                <c:pt idx="4672">
                  <c:v>5.7815171625817106E-14</c:v>
                </c:pt>
                <c:pt idx="4673">
                  <c:v>5.7815171625817106E-14</c:v>
                </c:pt>
                <c:pt idx="4674">
                  <c:v>5.7815171625817106E-14</c:v>
                </c:pt>
                <c:pt idx="4675">
                  <c:v>5.7815171625817106E-14</c:v>
                </c:pt>
                <c:pt idx="4676">
                  <c:v>5.7815171625817106E-14</c:v>
                </c:pt>
                <c:pt idx="4677">
                  <c:v>5.7815171625817106E-14</c:v>
                </c:pt>
                <c:pt idx="4678">
                  <c:v>5.7815171625817106E-14</c:v>
                </c:pt>
                <c:pt idx="4679">
                  <c:v>5.7815171625817106E-14</c:v>
                </c:pt>
                <c:pt idx="4680">
                  <c:v>5.7815171625817106E-14</c:v>
                </c:pt>
                <c:pt idx="4681">
                  <c:v>5.7815171625817106E-14</c:v>
                </c:pt>
                <c:pt idx="4682">
                  <c:v>5.7815171625817106E-14</c:v>
                </c:pt>
                <c:pt idx="4683">
                  <c:v>5.7815171625817106E-14</c:v>
                </c:pt>
                <c:pt idx="4684">
                  <c:v>5.7815171625817106E-14</c:v>
                </c:pt>
                <c:pt idx="4685">
                  <c:v>5.7815171625817106E-14</c:v>
                </c:pt>
                <c:pt idx="4686">
                  <c:v>5.7815171625817106E-14</c:v>
                </c:pt>
                <c:pt idx="4687">
                  <c:v>5.7815171625817106E-14</c:v>
                </c:pt>
                <c:pt idx="4688">
                  <c:v>5.7815171625817106E-14</c:v>
                </c:pt>
                <c:pt idx="4689">
                  <c:v>5.7815171625817106E-14</c:v>
                </c:pt>
                <c:pt idx="4690">
                  <c:v>5.7815171625817106E-14</c:v>
                </c:pt>
                <c:pt idx="4691">
                  <c:v>5.7815171625817106E-14</c:v>
                </c:pt>
                <c:pt idx="4692">
                  <c:v>5.7815171625817106E-14</c:v>
                </c:pt>
                <c:pt idx="4693">
                  <c:v>5.7815171625817106E-14</c:v>
                </c:pt>
                <c:pt idx="4694">
                  <c:v>5.7815171625817106E-14</c:v>
                </c:pt>
                <c:pt idx="4695">
                  <c:v>5.7815171625817106E-14</c:v>
                </c:pt>
                <c:pt idx="4696">
                  <c:v>5.7815171625817106E-14</c:v>
                </c:pt>
                <c:pt idx="4697">
                  <c:v>5.7815171625817106E-14</c:v>
                </c:pt>
                <c:pt idx="4698">
                  <c:v>5.7815171625817106E-14</c:v>
                </c:pt>
                <c:pt idx="4699">
                  <c:v>5.7815171625817106E-14</c:v>
                </c:pt>
                <c:pt idx="4700">
                  <c:v>5.7815171625817106E-14</c:v>
                </c:pt>
                <c:pt idx="4701">
                  <c:v>5.7815171625817106E-14</c:v>
                </c:pt>
                <c:pt idx="4702">
                  <c:v>5.7815171625817106E-14</c:v>
                </c:pt>
                <c:pt idx="4703">
                  <c:v>5.7815171625817106E-14</c:v>
                </c:pt>
                <c:pt idx="4704">
                  <c:v>5.7815171625817106E-14</c:v>
                </c:pt>
                <c:pt idx="4705">
                  <c:v>5.7815171625817106E-14</c:v>
                </c:pt>
                <c:pt idx="4706">
                  <c:v>5.7815171625817106E-14</c:v>
                </c:pt>
                <c:pt idx="4707">
                  <c:v>5.7815171625817106E-14</c:v>
                </c:pt>
                <c:pt idx="4708">
                  <c:v>5.7815171625817106E-14</c:v>
                </c:pt>
                <c:pt idx="4709">
                  <c:v>5.7815171625817106E-14</c:v>
                </c:pt>
                <c:pt idx="4710">
                  <c:v>5.7815171625817106E-14</c:v>
                </c:pt>
                <c:pt idx="4711">
                  <c:v>5.7815171625817106E-14</c:v>
                </c:pt>
                <c:pt idx="4712">
                  <c:v>5.7815171625817106E-14</c:v>
                </c:pt>
                <c:pt idx="4713">
                  <c:v>5.7815171625817106E-14</c:v>
                </c:pt>
                <c:pt idx="4714">
                  <c:v>5.7815171625817106E-14</c:v>
                </c:pt>
                <c:pt idx="4715">
                  <c:v>5.7815171625817106E-14</c:v>
                </c:pt>
                <c:pt idx="4716">
                  <c:v>5.7815171625817106E-14</c:v>
                </c:pt>
                <c:pt idx="4717">
                  <c:v>5.7815171625817106E-14</c:v>
                </c:pt>
                <c:pt idx="4718">
                  <c:v>5.7815171625817106E-14</c:v>
                </c:pt>
                <c:pt idx="4719">
                  <c:v>5.7815171625817106E-14</c:v>
                </c:pt>
                <c:pt idx="4720">
                  <c:v>5.7815171625817106E-14</c:v>
                </c:pt>
                <c:pt idx="4721">
                  <c:v>0.4984552055762736</c:v>
                </c:pt>
                <c:pt idx="4722">
                  <c:v>0.71638923566334622</c:v>
                </c:pt>
                <c:pt idx="4723">
                  <c:v>1.1297871482566193</c:v>
                </c:pt>
                <c:pt idx="4724">
                  <c:v>1.4702456903725729</c:v>
                </c:pt>
                <c:pt idx="4725">
                  <c:v>1.7370560261867423</c:v>
                </c:pt>
                <c:pt idx="4726">
                  <c:v>1.9569789320775759</c:v>
                </c:pt>
                <c:pt idx="4727">
                  <c:v>2.1723848174720368</c:v>
                </c:pt>
                <c:pt idx="4728">
                  <c:v>2.3764379034034335</c:v>
                </c:pt>
                <c:pt idx="4729">
                  <c:v>2.7787291546320416</c:v>
                </c:pt>
                <c:pt idx="4730">
                  <c:v>3.1148253746249543</c:v>
                </c:pt>
                <c:pt idx="4731">
                  <c:v>3.5468927507428405</c:v>
                </c:pt>
                <c:pt idx="4732">
                  <c:v>3.948866363627396</c:v>
                </c:pt>
                <c:pt idx="4733">
                  <c:v>4.4177493343561958</c:v>
                </c:pt>
                <c:pt idx="4734">
                  <c:v>4.7986784420386668</c:v>
                </c:pt>
                <c:pt idx="4735">
                  <c:v>5.2867994991247151</c:v>
                </c:pt>
                <c:pt idx="4736">
                  <c:v>5.7546752444116978</c:v>
                </c:pt>
                <c:pt idx="4737">
                  <c:v>6.2762347143998269</c:v>
                </c:pt>
                <c:pt idx="4738">
                  <c:v>6.7283095930762267</c:v>
                </c:pt>
                <c:pt idx="4739">
                  <c:v>7.1938354795734316</c:v>
                </c:pt>
                <c:pt idx="4740">
                  <c:v>7.5792915906787046</c:v>
                </c:pt>
                <c:pt idx="4741">
                  <c:v>7.9126880499285637</c:v>
                </c:pt>
                <c:pt idx="4742">
                  <c:v>8.2087851678273065</c:v>
                </c:pt>
                <c:pt idx="4743">
                  <c:v>8.4453723046920821</c:v>
                </c:pt>
                <c:pt idx="4744">
                  <c:v>8.829264396855633</c:v>
                </c:pt>
                <c:pt idx="4745">
                  <c:v>9.3710709200557947</c:v>
                </c:pt>
                <c:pt idx="4746">
                  <c:v>9.7994275997545106</c:v>
                </c:pt>
                <c:pt idx="4747">
                  <c:v>10.279306371264306</c:v>
                </c:pt>
                <c:pt idx="4748">
                  <c:v>10.666332982873742</c:v>
                </c:pt>
                <c:pt idx="4749">
                  <c:v>10.90688178418287</c:v>
                </c:pt>
                <c:pt idx="4750">
                  <c:v>11.258989078813089</c:v>
                </c:pt>
                <c:pt idx="4751">
                  <c:v>11.722259759926695</c:v>
                </c:pt>
                <c:pt idx="4752">
                  <c:v>12.078350588126469</c:v>
                </c:pt>
                <c:pt idx="4753">
                  <c:v>12.381615965815444</c:v>
                </c:pt>
                <c:pt idx="4754">
                  <c:v>12.607287033623743</c:v>
                </c:pt>
                <c:pt idx="4755">
                  <c:v>12.70487306917839</c:v>
                </c:pt>
                <c:pt idx="4756">
                  <c:v>12.684247065981848</c:v>
                </c:pt>
                <c:pt idx="4757">
                  <c:v>12.743490094010605</c:v>
                </c:pt>
                <c:pt idx="4758">
                  <c:v>12.67228934780543</c:v>
                </c:pt>
                <c:pt idx="4759">
                  <c:v>12.627286219030413</c:v>
                </c:pt>
                <c:pt idx="4760">
                  <c:v>12.462226199621364</c:v>
                </c:pt>
                <c:pt idx="4761">
                  <c:v>12.295876790631402</c:v>
                </c:pt>
                <c:pt idx="4762">
                  <c:v>12.145643811495177</c:v>
                </c:pt>
                <c:pt idx="4763">
                  <c:v>11.999171332680758</c:v>
                </c:pt>
                <c:pt idx="4764">
                  <c:v>11.731910000672103</c:v>
                </c:pt>
                <c:pt idx="4765">
                  <c:v>11.529139684431586</c:v>
                </c:pt>
                <c:pt idx="4766">
                  <c:v>11.27310539697652</c:v>
                </c:pt>
                <c:pt idx="4767">
                  <c:v>11.032439706184185</c:v>
                </c:pt>
                <c:pt idx="4768">
                  <c:v>10.714993299020188</c:v>
                </c:pt>
                <c:pt idx="4769">
                  <c:v>10.392824967671851</c:v>
                </c:pt>
                <c:pt idx="4770">
                  <c:v>9.9684737122368681</c:v>
                </c:pt>
                <c:pt idx="4771">
                  <c:v>9.4947515146289465</c:v>
                </c:pt>
                <c:pt idx="4772">
                  <c:v>8.9255275085106867</c:v>
                </c:pt>
                <c:pt idx="4773">
                  <c:v>8.2600560096242841</c:v>
                </c:pt>
                <c:pt idx="4774">
                  <c:v>7.7804270716054997</c:v>
                </c:pt>
                <c:pt idx="4775">
                  <c:v>7.5882771281015788</c:v>
                </c:pt>
                <c:pt idx="4776">
                  <c:v>7.3244139336510869</c:v>
                </c:pt>
                <c:pt idx="4777">
                  <c:v>7.326571714983432</c:v>
                </c:pt>
                <c:pt idx="4778">
                  <c:v>7.4125452702387635</c:v>
                </c:pt>
                <c:pt idx="4779">
                  <c:v>7.3602241800310075</c:v>
                </c:pt>
                <c:pt idx="4780">
                  <c:v>7.466673937796684</c:v>
                </c:pt>
                <c:pt idx="4781">
                  <c:v>7.7935292557932669</c:v>
                </c:pt>
                <c:pt idx="4782">
                  <c:v>8.2093471597905427</c:v>
                </c:pt>
                <c:pt idx="4783">
                  <c:v>8.6149451309640845</c:v>
                </c:pt>
                <c:pt idx="4784">
                  <c:v>8.9370497017694817</c:v>
                </c:pt>
                <c:pt idx="4785">
                  <c:v>9.1330923101096122</c:v>
                </c:pt>
                <c:pt idx="4786">
                  <c:v>9.2448084310347909</c:v>
                </c:pt>
                <c:pt idx="4787">
                  <c:v>9.6914576528431198</c:v>
                </c:pt>
                <c:pt idx="4788">
                  <c:v>10.037676978505164</c:v>
                </c:pt>
                <c:pt idx="4789">
                  <c:v>10.582991704159813</c:v>
                </c:pt>
                <c:pt idx="4790">
                  <c:v>11.285788639224503</c:v>
                </c:pt>
                <c:pt idx="4791">
                  <c:v>12.142007800548512</c:v>
                </c:pt>
                <c:pt idx="4792">
                  <c:v>12.904317249983828</c:v>
                </c:pt>
                <c:pt idx="4793">
                  <c:v>13.59212428701178</c:v>
                </c:pt>
                <c:pt idx="4794">
                  <c:v>14.159725460858468</c:v>
                </c:pt>
                <c:pt idx="4795">
                  <c:v>14.684751393399953</c:v>
                </c:pt>
                <c:pt idx="4796">
                  <c:v>15.308304351521999</c:v>
                </c:pt>
                <c:pt idx="4797">
                  <c:v>15.806087011459899</c:v>
                </c:pt>
                <c:pt idx="4798">
                  <c:v>16.14589629251277</c:v>
                </c:pt>
                <c:pt idx="4799">
                  <c:v>16.480504088611148</c:v>
                </c:pt>
                <c:pt idx="4800">
                  <c:v>16.674896604346074</c:v>
                </c:pt>
                <c:pt idx="4801">
                  <c:v>16.773672004411182</c:v>
                </c:pt>
                <c:pt idx="4802">
                  <c:v>16.78152391327917</c:v>
                </c:pt>
                <c:pt idx="4803">
                  <c:v>16.724697630145219</c:v>
                </c:pt>
                <c:pt idx="4804">
                  <c:v>16.546050371462211</c:v>
                </c:pt>
                <c:pt idx="4805">
                  <c:v>16.326865446234653</c:v>
                </c:pt>
                <c:pt idx="4806">
                  <c:v>16.013914770568572</c:v>
                </c:pt>
                <c:pt idx="4807">
                  <c:v>15.805692537860349</c:v>
                </c:pt>
                <c:pt idx="4808">
                  <c:v>15.681984004877869</c:v>
                </c:pt>
                <c:pt idx="4809">
                  <c:v>15.523767950632834</c:v>
                </c:pt>
                <c:pt idx="4810">
                  <c:v>15.211295390575492</c:v>
                </c:pt>
                <c:pt idx="4811">
                  <c:v>15.118447685821982</c:v>
                </c:pt>
                <c:pt idx="4812">
                  <c:v>15.005923023089084</c:v>
                </c:pt>
                <c:pt idx="4813">
                  <c:v>14.87589552912771</c:v>
                </c:pt>
                <c:pt idx="4814">
                  <c:v>14.655183567567077</c:v>
                </c:pt>
                <c:pt idx="4815">
                  <c:v>14.249955742911384</c:v>
                </c:pt>
                <c:pt idx="4816">
                  <c:v>13.741798305709558</c:v>
                </c:pt>
                <c:pt idx="4817">
                  <c:v>13.344513946687636</c:v>
                </c:pt>
                <c:pt idx="4818">
                  <c:v>12.906627988763125</c:v>
                </c:pt>
                <c:pt idx="4819">
                  <c:v>12.608076211545345</c:v>
                </c:pt>
                <c:pt idx="4820">
                  <c:v>12.424570066080713</c:v>
                </c:pt>
                <c:pt idx="4821">
                  <c:v>12.537618757753105</c:v>
                </c:pt>
                <c:pt idx="4822">
                  <c:v>12.541838074204634</c:v>
                </c:pt>
                <c:pt idx="4823">
                  <c:v>12.564959848474057</c:v>
                </c:pt>
                <c:pt idx="4824">
                  <c:v>12.485373477108606</c:v>
                </c:pt>
                <c:pt idx="4825">
                  <c:v>12.445629886388787</c:v>
                </c:pt>
                <c:pt idx="4826">
                  <c:v>12.509271391257816</c:v>
                </c:pt>
                <c:pt idx="4827">
                  <c:v>12.481765278699786</c:v>
                </c:pt>
                <c:pt idx="4828">
                  <c:v>12.33889866023596</c:v>
                </c:pt>
                <c:pt idx="4829">
                  <c:v>12.211076982875683</c:v>
                </c:pt>
                <c:pt idx="4830">
                  <c:v>12.001526654461168</c:v>
                </c:pt>
                <c:pt idx="4831">
                  <c:v>11.690943864984311</c:v>
                </c:pt>
                <c:pt idx="4832">
                  <c:v>11.485875727977582</c:v>
                </c:pt>
                <c:pt idx="4833">
                  <c:v>11.25322551147632</c:v>
                </c:pt>
                <c:pt idx="4834">
                  <c:v>10.982510841264121</c:v>
                </c:pt>
                <c:pt idx="4835">
                  <c:v>10.58584968695992</c:v>
                </c:pt>
                <c:pt idx="4836">
                  <c:v>10.143180316967918</c:v>
                </c:pt>
                <c:pt idx="4837">
                  <c:v>9.6880562461460098</c:v>
                </c:pt>
                <c:pt idx="4838">
                  <c:v>9.3578833178664436</c:v>
                </c:pt>
                <c:pt idx="4839">
                  <c:v>9.2167621111947398</c:v>
                </c:pt>
                <c:pt idx="4840">
                  <c:v>9.1049065505395745</c:v>
                </c:pt>
                <c:pt idx="4841">
                  <c:v>9.1197501712101996</c:v>
                </c:pt>
                <c:pt idx="4842">
                  <c:v>9.0413621881563895</c:v>
                </c:pt>
                <c:pt idx="4843">
                  <c:v>9.288315415803762</c:v>
                </c:pt>
                <c:pt idx="4844">
                  <c:v>9.4771146904534653</c:v>
                </c:pt>
                <c:pt idx="4845">
                  <c:v>9.5496230334418772</c:v>
                </c:pt>
                <c:pt idx="4846">
                  <c:v>9.7873218590638356</c:v>
                </c:pt>
                <c:pt idx="4847">
                  <c:v>10.205067489434015</c:v>
                </c:pt>
                <c:pt idx="4848">
                  <c:v>10.60308629108297</c:v>
                </c:pt>
                <c:pt idx="4849">
                  <c:v>10.974629084678048</c:v>
                </c:pt>
                <c:pt idx="4850">
                  <c:v>11.192823845928581</c:v>
                </c:pt>
                <c:pt idx="4851">
                  <c:v>11.506848997271435</c:v>
                </c:pt>
                <c:pt idx="4852">
                  <c:v>11.735186300188612</c:v>
                </c:pt>
                <c:pt idx="4853">
                  <c:v>11.933769687972671</c:v>
                </c:pt>
                <c:pt idx="4854">
                  <c:v>12.2525237618748</c:v>
                </c:pt>
                <c:pt idx="4855">
                  <c:v>12.533197486075236</c:v>
                </c:pt>
                <c:pt idx="4856">
                  <c:v>12.708149960063238</c:v>
                </c:pt>
                <c:pt idx="4857">
                  <c:v>12.793239760480475</c:v>
                </c:pt>
                <c:pt idx="4858">
                  <c:v>12.790369237117194</c:v>
                </c:pt>
                <c:pt idx="4859">
                  <c:v>12.665385003120743</c:v>
                </c:pt>
                <c:pt idx="4860">
                  <c:v>12.429175321260514</c:v>
                </c:pt>
                <c:pt idx="4861">
                  <c:v>12.147306107520597</c:v>
                </c:pt>
                <c:pt idx="4862">
                  <c:v>12.057814382568576</c:v>
                </c:pt>
                <c:pt idx="4863">
                  <c:v>11.889035718338423</c:v>
                </c:pt>
                <c:pt idx="4864">
                  <c:v>11.698675873502212</c:v>
                </c:pt>
                <c:pt idx="4865">
                  <c:v>11.462843714463274</c:v>
                </c:pt>
                <c:pt idx="4866">
                  <c:v>11.152018659420783</c:v>
                </c:pt>
                <c:pt idx="4867">
                  <c:v>10.82642551122705</c:v>
                </c:pt>
                <c:pt idx="4868">
                  <c:v>10.496907075749514</c:v>
                </c:pt>
                <c:pt idx="4869">
                  <c:v>10.179554265276229</c:v>
                </c:pt>
                <c:pt idx="4870">
                  <c:v>9.9049332931814256</c:v>
                </c:pt>
                <c:pt idx="4871">
                  <c:v>9.5245231335263547</c:v>
                </c:pt>
                <c:pt idx="4872">
                  <c:v>9.0184130295621756</c:v>
                </c:pt>
                <c:pt idx="4873">
                  <c:v>8.8271783856093045</c:v>
                </c:pt>
                <c:pt idx="4874">
                  <c:v>8.6241227264030691</c:v>
                </c:pt>
                <c:pt idx="4875">
                  <c:v>8.3649199464942843</c:v>
                </c:pt>
                <c:pt idx="4876">
                  <c:v>8.2839505363658663</c:v>
                </c:pt>
                <c:pt idx="4877">
                  <c:v>8.4515687901304002</c:v>
                </c:pt>
                <c:pt idx="4878">
                  <c:v>8.5137248491719131</c:v>
                </c:pt>
                <c:pt idx="4879">
                  <c:v>8.6208211059648967</c:v>
                </c:pt>
                <c:pt idx="4880">
                  <c:v>8.688612077224791</c:v>
                </c:pt>
                <c:pt idx="4881">
                  <c:v>8.8954027711232975</c:v>
                </c:pt>
                <c:pt idx="4882">
                  <c:v>9.0157078552026579</c:v>
                </c:pt>
                <c:pt idx="4883">
                  <c:v>9.0962532355447294</c:v>
                </c:pt>
                <c:pt idx="4884">
                  <c:v>9.3481370258267198</c:v>
                </c:pt>
                <c:pt idx="4885">
                  <c:v>9.5499368390949595</c:v>
                </c:pt>
                <c:pt idx="4886">
                  <c:v>9.6628706552621644</c:v>
                </c:pt>
                <c:pt idx="4887">
                  <c:v>9.7909069376455502</c:v>
                </c:pt>
                <c:pt idx="4888">
                  <c:v>10.164121052302393</c:v>
                </c:pt>
                <c:pt idx="4889">
                  <c:v>10.395593756572987</c:v>
                </c:pt>
                <c:pt idx="4890">
                  <c:v>10.5038085337928</c:v>
                </c:pt>
                <c:pt idx="4891">
                  <c:v>10.588185944796964</c:v>
                </c:pt>
                <c:pt idx="4892">
                  <c:v>10.786184585784978</c:v>
                </c:pt>
                <c:pt idx="4893">
                  <c:v>10.901282694210998</c:v>
                </c:pt>
                <c:pt idx="4894">
                  <c:v>11.055840435133794</c:v>
                </c:pt>
                <c:pt idx="4895">
                  <c:v>11.308607137026057</c:v>
                </c:pt>
                <c:pt idx="4896">
                  <c:v>11.60040310583125</c:v>
                </c:pt>
                <c:pt idx="4897">
                  <c:v>11.87764129241957</c:v>
                </c:pt>
                <c:pt idx="4898">
                  <c:v>12.130651681419932</c:v>
                </c:pt>
                <c:pt idx="4899">
                  <c:v>12.308849505528505</c:v>
                </c:pt>
                <c:pt idx="4900">
                  <c:v>12.559231472094471</c:v>
                </c:pt>
                <c:pt idx="4901">
                  <c:v>12.699716314085116</c:v>
                </c:pt>
                <c:pt idx="4902">
                  <c:v>12.809727720332424</c:v>
                </c:pt>
                <c:pt idx="4903">
                  <c:v>12.836762170936206</c:v>
                </c:pt>
                <c:pt idx="4904">
                  <c:v>12.92723462839737</c:v>
                </c:pt>
                <c:pt idx="4905">
                  <c:v>12.973694532342426</c:v>
                </c:pt>
                <c:pt idx="4906">
                  <c:v>13.012460529630303</c:v>
                </c:pt>
                <c:pt idx="4907">
                  <c:v>13.012966109069827</c:v>
                </c:pt>
                <c:pt idx="4908">
                  <c:v>12.878189860977715</c:v>
                </c:pt>
                <c:pt idx="4909">
                  <c:v>12.740085199462962</c:v>
                </c:pt>
                <c:pt idx="4910">
                  <c:v>12.564656506669394</c:v>
                </c:pt>
                <c:pt idx="4911">
                  <c:v>12.480640713809631</c:v>
                </c:pt>
                <c:pt idx="4912">
                  <c:v>12.277153185056788</c:v>
                </c:pt>
                <c:pt idx="4913">
                  <c:v>12.041286173850617</c:v>
                </c:pt>
                <c:pt idx="4914">
                  <c:v>11.938494639502709</c:v>
                </c:pt>
                <c:pt idx="4915">
                  <c:v>11.891041667026968</c:v>
                </c:pt>
                <c:pt idx="4916">
                  <c:v>11.718668942668771</c:v>
                </c:pt>
                <c:pt idx="4917">
                  <c:v>11.608921954381312</c:v>
                </c:pt>
                <c:pt idx="4918">
                  <c:v>11.678790934699812</c:v>
                </c:pt>
                <c:pt idx="4919">
                  <c:v>11.774580736728426</c:v>
                </c:pt>
                <c:pt idx="4920">
                  <c:v>11.726397727750536</c:v>
                </c:pt>
                <c:pt idx="4921">
                  <c:v>11.539239395622616</c:v>
                </c:pt>
                <c:pt idx="4922">
                  <c:v>11.366375732788804</c:v>
                </c:pt>
                <c:pt idx="4923">
                  <c:v>11.229748385668193</c:v>
                </c:pt>
                <c:pt idx="4924">
                  <c:v>11.111454891253915</c:v>
                </c:pt>
                <c:pt idx="4925">
                  <c:v>11.105500348632956</c:v>
                </c:pt>
                <c:pt idx="4926">
                  <c:v>11.133157552127845</c:v>
                </c:pt>
                <c:pt idx="4927">
                  <c:v>11.028394271663981</c:v>
                </c:pt>
                <c:pt idx="4928">
                  <c:v>10.963678190926844</c:v>
                </c:pt>
                <c:pt idx="4929">
                  <c:v>10.836950765033476</c:v>
                </c:pt>
                <c:pt idx="4930">
                  <c:v>10.987339299204431</c:v>
                </c:pt>
                <c:pt idx="4931">
                  <c:v>11.180359328592905</c:v>
                </c:pt>
                <c:pt idx="4932">
                  <c:v>11.340503436397086</c:v>
                </c:pt>
                <c:pt idx="4933">
                  <c:v>11.432310902195033</c:v>
                </c:pt>
                <c:pt idx="4934">
                  <c:v>11.685692679146783</c:v>
                </c:pt>
                <c:pt idx="4935">
                  <c:v>11.898791389407483</c:v>
                </c:pt>
                <c:pt idx="4936">
                  <c:v>12.074306969524851</c:v>
                </c:pt>
                <c:pt idx="4937">
                  <c:v>12.397776149709934</c:v>
                </c:pt>
                <c:pt idx="4938">
                  <c:v>12.558862344256339</c:v>
                </c:pt>
                <c:pt idx="4939">
                  <c:v>12.644217999637251</c:v>
                </c:pt>
                <c:pt idx="4940">
                  <c:v>12.706654919526226</c:v>
                </c:pt>
                <c:pt idx="4941">
                  <c:v>12.682615849566895</c:v>
                </c:pt>
                <c:pt idx="4942">
                  <c:v>12.560574030959826</c:v>
                </c:pt>
                <c:pt idx="4943">
                  <c:v>12.365117768211363</c:v>
                </c:pt>
                <c:pt idx="4944">
                  <c:v>12.260917935628726</c:v>
                </c:pt>
                <c:pt idx="4945">
                  <c:v>12.177803121117906</c:v>
                </c:pt>
                <c:pt idx="4946">
                  <c:v>11.990791832810356</c:v>
                </c:pt>
                <c:pt idx="4947">
                  <c:v>11.807399454640365</c:v>
                </c:pt>
                <c:pt idx="4948">
                  <c:v>11.522339615764851</c:v>
                </c:pt>
                <c:pt idx="4949">
                  <c:v>11.283674034967529</c:v>
                </c:pt>
                <c:pt idx="4950">
                  <c:v>10.941904521009736</c:v>
                </c:pt>
                <c:pt idx="4951">
                  <c:v>10.50974702282932</c:v>
                </c:pt>
                <c:pt idx="4952">
                  <c:v>10.046883481716943</c:v>
                </c:pt>
                <c:pt idx="4953">
                  <c:v>9.662037166089755</c:v>
                </c:pt>
                <c:pt idx="4954">
                  <c:v>9.1818917207494142</c:v>
                </c:pt>
                <c:pt idx="4955">
                  <c:v>8.701745603380429</c:v>
                </c:pt>
                <c:pt idx="4956">
                  <c:v>8.1299331234374073</c:v>
                </c:pt>
                <c:pt idx="4957">
                  <c:v>7.4268083520911858</c:v>
                </c:pt>
                <c:pt idx="4958">
                  <c:v>6.7215339572396431</c:v>
                </c:pt>
                <c:pt idx="4959">
                  <c:v>5.8378614264305062</c:v>
                </c:pt>
                <c:pt idx="4960">
                  <c:v>5.1537793951623962</c:v>
                </c:pt>
                <c:pt idx="4961">
                  <c:v>4.5852923662179723</c:v>
                </c:pt>
                <c:pt idx="4962">
                  <c:v>3.9312642338642565</c:v>
                </c:pt>
                <c:pt idx="4963">
                  <c:v>3.1488783361792758</c:v>
                </c:pt>
                <c:pt idx="4964">
                  <c:v>2.5676742111716173</c:v>
                </c:pt>
                <c:pt idx="4965">
                  <c:v>1.9754670081012569</c:v>
                </c:pt>
                <c:pt idx="4966">
                  <c:v>1.2794433883126133</c:v>
                </c:pt>
                <c:pt idx="4967">
                  <c:v>1.080080884852904</c:v>
                </c:pt>
                <c:pt idx="4968">
                  <c:v>0.86200786871375601</c:v>
                </c:pt>
                <c:pt idx="4969">
                  <c:v>0.54185295131694589</c:v>
                </c:pt>
                <c:pt idx="4970">
                  <c:v>0.38227628502751076</c:v>
                </c:pt>
                <c:pt idx="4971">
                  <c:v>0.14995653727896285</c:v>
                </c:pt>
                <c:pt idx="4972">
                  <c:v>5.6639961031304205E-2</c:v>
                </c:pt>
                <c:pt idx="4973">
                  <c:v>4.8982248884217358E-2</c:v>
                </c:pt>
                <c:pt idx="4974">
                  <c:v>4.0199376539631855E-2</c:v>
                </c:pt>
                <c:pt idx="4975">
                  <c:v>2.8445866876598128E-2</c:v>
                </c:pt>
                <c:pt idx="4976">
                  <c:v>2.245329053441018E-2</c:v>
                </c:pt>
                <c:pt idx="4977">
                  <c:v>1.6860945310704638E-2</c:v>
                </c:pt>
                <c:pt idx="4978">
                  <c:v>1.690165993308522E-2</c:v>
                </c:pt>
                <c:pt idx="4979">
                  <c:v>1.679374293197133E-2</c:v>
                </c:pt>
                <c:pt idx="4980">
                  <c:v>1.6948504078948597E-2</c:v>
                </c:pt>
                <c:pt idx="4981">
                  <c:v>1.6940105625015921E-2</c:v>
                </c:pt>
                <c:pt idx="4982">
                  <c:v>1.6952255841794515E-2</c:v>
                </c:pt>
                <c:pt idx="4983">
                  <c:v>1.6857078450656166E-2</c:v>
                </c:pt>
                <c:pt idx="4984">
                  <c:v>1.6702085191532701E-2</c:v>
                </c:pt>
                <c:pt idx="4985">
                  <c:v>1.6443140367952296E-2</c:v>
                </c:pt>
                <c:pt idx="4986">
                  <c:v>1.6194350120933124E-2</c:v>
                </c:pt>
                <c:pt idx="4987">
                  <c:v>1.5905147777072054E-2</c:v>
                </c:pt>
                <c:pt idx="4988">
                  <c:v>1.560215780375389E-2</c:v>
                </c:pt>
                <c:pt idx="4989">
                  <c:v>1.5276456507090717E-2</c:v>
                </c:pt>
                <c:pt idx="4990">
                  <c:v>1.5010927969637176E-2</c:v>
                </c:pt>
                <c:pt idx="4991">
                  <c:v>1.477016842928078E-2</c:v>
                </c:pt>
                <c:pt idx="4992">
                  <c:v>1.45147280418084E-2</c:v>
                </c:pt>
                <c:pt idx="4993">
                  <c:v>1.6105502450270589E-2</c:v>
                </c:pt>
                <c:pt idx="4994">
                  <c:v>1.7329803101395896E-2</c:v>
                </c:pt>
                <c:pt idx="4995">
                  <c:v>1.8555066268083974E-2</c:v>
                </c:pt>
                <c:pt idx="4996">
                  <c:v>1.9762452815098072E-2</c:v>
                </c:pt>
                <c:pt idx="4997">
                  <c:v>2.0897957937746413E-2</c:v>
                </c:pt>
                <c:pt idx="4998">
                  <c:v>2.2033952258786824E-2</c:v>
                </c:pt>
                <c:pt idx="4999">
                  <c:v>2.2861139089946279E-2</c:v>
                </c:pt>
                <c:pt idx="5000">
                  <c:v>2.3548217029398008E-2</c:v>
                </c:pt>
                <c:pt idx="5001">
                  <c:v>2.4901779607034869E-2</c:v>
                </c:pt>
                <c:pt idx="5002">
                  <c:v>2.5925868140629381E-2</c:v>
                </c:pt>
                <c:pt idx="5003">
                  <c:v>2.6621501896214726E-2</c:v>
                </c:pt>
                <c:pt idx="5004">
                  <c:v>2.7147387180185202E-2</c:v>
                </c:pt>
                <c:pt idx="5005">
                  <c:v>2.8058830649087183E-2</c:v>
                </c:pt>
                <c:pt idx="5006">
                  <c:v>2.8829037074587907E-2</c:v>
                </c:pt>
                <c:pt idx="5007">
                  <c:v>2.9732897220014473E-2</c:v>
                </c:pt>
                <c:pt idx="5008">
                  <c:v>3.0357741849264024E-2</c:v>
                </c:pt>
                <c:pt idx="5009">
                  <c:v>3.0723175560209304E-2</c:v>
                </c:pt>
                <c:pt idx="5010">
                  <c:v>3.1360624697946121E-2</c:v>
                </c:pt>
                <c:pt idx="5011">
                  <c:v>3.1700973553467238E-2</c:v>
                </c:pt>
                <c:pt idx="5012">
                  <c:v>3.1903059611907855E-2</c:v>
                </c:pt>
                <c:pt idx="5013">
                  <c:v>3.1855607390070595E-2</c:v>
                </c:pt>
                <c:pt idx="5014">
                  <c:v>3.1611783205938125E-2</c:v>
                </c:pt>
                <c:pt idx="5015">
                  <c:v>3.1226253807619626E-2</c:v>
                </c:pt>
                <c:pt idx="5016">
                  <c:v>3.0635163359159209E-2</c:v>
                </c:pt>
                <c:pt idx="5017">
                  <c:v>2.9721744818451641E-2</c:v>
                </c:pt>
                <c:pt idx="5018">
                  <c:v>2.8693009412413734E-2</c:v>
                </c:pt>
                <c:pt idx="5019">
                  <c:v>2.7395809441392922E-2</c:v>
                </c:pt>
                <c:pt idx="5020">
                  <c:v>2.5888847199087576E-2</c:v>
                </c:pt>
                <c:pt idx="5021">
                  <c:v>2.431761328215477E-2</c:v>
                </c:pt>
                <c:pt idx="5022">
                  <c:v>2.2386495458619652E-2</c:v>
                </c:pt>
                <c:pt idx="5023">
                  <c:v>2.1842972677798403E-2</c:v>
                </c:pt>
                <c:pt idx="5024">
                  <c:v>2.1145558756921794E-2</c:v>
                </c:pt>
                <c:pt idx="5025">
                  <c:v>2.0448895775135662E-2</c:v>
                </c:pt>
                <c:pt idx="5026">
                  <c:v>1.9958556548496674E-2</c:v>
                </c:pt>
                <c:pt idx="5027">
                  <c:v>1.9426020457256193E-2</c:v>
                </c:pt>
                <c:pt idx="5028">
                  <c:v>1.8882958576773239E-2</c:v>
                </c:pt>
                <c:pt idx="5029">
                  <c:v>1.8233090630698032E-2</c:v>
                </c:pt>
                <c:pt idx="5030">
                  <c:v>1.7684659178268239E-2</c:v>
                </c:pt>
                <c:pt idx="5031">
                  <c:v>1.827225578432996E-2</c:v>
                </c:pt>
                <c:pt idx="5032">
                  <c:v>1.867267123438637E-2</c:v>
                </c:pt>
                <c:pt idx="5033">
                  <c:v>1.8879904233003231E-2</c:v>
                </c:pt>
                <c:pt idx="5034">
                  <c:v>1.8827953229259013E-2</c:v>
                </c:pt>
                <c:pt idx="5035">
                  <c:v>1.9160099166467538E-2</c:v>
                </c:pt>
                <c:pt idx="5036">
                  <c:v>1.9366998976606858E-2</c:v>
                </c:pt>
                <c:pt idx="5037">
                  <c:v>1.9622224638988068E-2</c:v>
                </c:pt>
                <c:pt idx="5038">
                  <c:v>1.971756245536847E-2</c:v>
                </c:pt>
                <c:pt idx="5039">
                  <c:v>1.9840624081899093E-2</c:v>
                </c:pt>
                <c:pt idx="5040">
                  <c:v>2.008411769974254E-2</c:v>
                </c:pt>
                <c:pt idx="5041">
                  <c:v>2.0180554203311114E-2</c:v>
                </c:pt>
                <c:pt idx="5042">
                  <c:v>2.0320588836494693E-2</c:v>
                </c:pt>
                <c:pt idx="5043">
                  <c:v>2.0297680742228763E-2</c:v>
                </c:pt>
                <c:pt idx="5044">
                  <c:v>2.0109817944562524E-2</c:v>
                </c:pt>
                <c:pt idx="5045">
                  <c:v>1.9896201378302128E-2</c:v>
                </c:pt>
                <c:pt idx="5046">
                  <c:v>1.955830726482221E-2</c:v>
                </c:pt>
                <c:pt idx="5047">
                  <c:v>1.910875353500224E-2</c:v>
                </c:pt>
                <c:pt idx="5048">
                  <c:v>1.8590323214722985E-2</c:v>
                </c:pt>
                <c:pt idx="5049">
                  <c:v>1.8052537059588911E-2</c:v>
                </c:pt>
                <c:pt idx="5050">
                  <c:v>1.7326714648051314E-2</c:v>
                </c:pt>
                <c:pt idx="5051">
                  <c:v>1.6399569538222872E-2</c:v>
                </c:pt>
                <c:pt idx="5052">
                  <c:v>1.5505043732905222E-2</c:v>
                </c:pt>
                <c:pt idx="5053">
                  <c:v>1.4751492766370954E-2</c:v>
                </c:pt>
                <c:pt idx="5054">
                  <c:v>1.3971046635689334E-2</c:v>
                </c:pt>
                <c:pt idx="5055">
                  <c:v>1.3276611282274788E-2</c:v>
                </c:pt>
                <c:pt idx="5056">
                  <c:v>1.2681037026705611E-2</c:v>
                </c:pt>
                <c:pt idx="5057">
                  <c:v>1.1869884307578012E-2</c:v>
                </c:pt>
                <c:pt idx="5058">
                  <c:v>1.0932097811112764E-2</c:v>
                </c:pt>
                <c:pt idx="5059">
                  <c:v>1.0349523417591652E-2</c:v>
                </c:pt>
                <c:pt idx="5060">
                  <c:v>1.018305600139037E-2</c:v>
                </c:pt>
                <c:pt idx="5061">
                  <c:v>1.0452768266064233E-2</c:v>
                </c:pt>
                <c:pt idx="5062">
                  <c:v>1.1602259757644036E-2</c:v>
                </c:pt>
                <c:pt idx="5063">
                  <c:v>1.2637500596819324E-2</c:v>
                </c:pt>
                <c:pt idx="5064">
                  <c:v>1.3426305449695339E-2</c:v>
                </c:pt>
                <c:pt idx="5065">
                  <c:v>1.4236401089225524E-2</c:v>
                </c:pt>
                <c:pt idx="5066">
                  <c:v>1.5295487144821866E-2</c:v>
                </c:pt>
                <c:pt idx="5067">
                  <c:v>1.6122061358614468E-2</c:v>
                </c:pt>
                <c:pt idx="5068">
                  <c:v>1.7039053051509497E-2</c:v>
                </c:pt>
                <c:pt idx="5069">
                  <c:v>1.8692790096404274E-2</c:v>
                </c:pt>
                <c:pt idx="5070">
                  <c:v>2.2098772307320845E-2</c:v>
                </c:pt>
                <c:pt idx="5071">
                  <c:v>2.5167199544958947E-2</c:v>
                </c:pt>
                <c:pt idx="5072">
                  <c:v>2.7722492131953904E-2</c:v>
                </c:pt>
                <c:pt idx="5073">
                  <c:v>3.0236880754800795E-2</c:v>
                </c:pt>
                <c:pt idx="5074">
                  <c:v>0.13894356221862383</c:v>
                </c:pt>
                <c:pt idx="5075">
                  <c:v>0.32019356303787122</c:v>
                </c:pt>
                <c:pt idx="5076">
                  <c:v>1.1938796772542264</c:v>
                </c:pt>
                <c:pt idx="5077">
                  <c:v>2.2845834475136471</c:v>
                </c:pt>
                <c:pt idx="5078">
                  <c:v>2.97671401068117</c:v>
                </c:pt>
                <c:pt idx="5079">
                  <c:v>3.6386060662521671</c:v>
                </c:pt>
                <c:pt idx="5080">
                  <c:v>4.4453339195322314</c:v>
                </c:pt>
                <c:pt idx="5081">
                  <c:v>5.3277090200563748</c:v>
                </c:pt>
                <c:pt idx="5082">
                  <c:v>6.0596882681084479</c:v>
                </c:pt>
                <c:pt idx="5083">
                  <c:v>7.0993620661882533</c:v>
                </c:pt>
                <c:pt idx="5084">
                  <c:v>7.9304123612423032</c:v>
                </c:pt>
                <c:pt idx="5085">
                  <c:v>8.8448428903355225</c:v>
                </c:pt>
                <c:pt idx="5086">
                  <c:v>9.9253034512667089</c:v>
                </c:pt>
                <c:pt idx="5087">
                  <c:v>10.954304869072756</c:v>
                </c:pt>
                <c:pt idx="5088">
                  <c:v>12.040060498954304</c:v>
                </c:pt>
                <c:pt idx="5089">
                  <c:v>13.106237792180197</c:v>
                </c:pt>
                <c:pt idx="5090">
                  <c:v>13.984388081840324</c:v>
                </c:pt>
                <c:pt idx="5091">
                  <c:v>14.841504326904753</c:v>
                </c:pt>
                <c:pt idx="5092">
                  <c:v>15.84092168187356</c:v>
                </c:pt>
                <c:pt idx="5093">
                  <c:v>16.706589824051171</c:v>
                </c:pt>
                <c:pt idx="5094">
                  <c:v>17.427740505692217</c:v>
                </c:pt>
                <c:pt idx="5095">
                  <c:v>18.122828528736356</c:v>
                </c:pt>
                <c:pt idx="5096">
                  <c:v>18.885837677140632</c:v>
                </c:pt>
                <c:pt idx="5097">
                  <c:v>19.59625081797342</c:v>
                </c:pt>
                <c:pt idx="5098">
                  <c:v>20.126689546735751</c:v>
                </c:pt>
                <c:pt idx="5099">
                  <c:v>20.490721927801932</c:v>
                </c:pt>
                <c:pt idx="5100">
                  <c:v>20.658130781395467</c:v>
                </c:pt>
                <c:pt idx="5101">
                  <c:v>20.721617309480742</c:v>
                </c:pt>
                <c:pt idx="5102">
                  <c:v>20.624984308972042</c:v>
                </c:pt>
                <c:pt idx="5103">
                  <c:v>20.31961610968688</c:v>
                </c:pt>
                <c:pt idx="5104">
                  <c:v>19.871514273063767</c:v>
                </c:pt>
                <c:pt idx="5105">
                  <c:v>19.351144410062481</c:v>
                </c:pt>
                <c:pt idx="5106">
                  <c:v>18.921269242267396</c:v>
                </c:pt>
                <c:pt idx="5107">
                  <c:v>18.551332369730229</c:v>
                </c:pt>
                <c:pt idx="5108">
                  <c:v>18.054022568047991</c:v>
                </c:pt>
                <c:pt idx="5109">
                  <c:v>17.548236065264003</c:v>
                </c:pt>
                <c:pt idx="5110">
                  <c:v>17.134601594245389</c:v>
                </c:pt>
                <c:pt idx="5111">
                  <c:v>16.691137072625683</c:v>
                </c:pt>
                <c:pt idx="5112">
                  <c:v>16.049847238238083</c:v>
                </c:pt>
                <c:pt idx="5113">
                  <c:v>15.931571366072093</c:v>
                </c:pt>
                <c:pt idx="5114">
                  <c:v>15.643461498973442</c:v>
                </c:pt>
                <c:pt idx="5115">
                  <c:v>15.330908280938546</c:v>
                </c:pt>
                <c:pt idx="5116">
                  <c:v>15.18436829542712</c:v>
                </c:pt>
                <c:pt idx="5117">
                  <c:v>14.944918518149368</c:v>
                </c:pt>
                <c:pt idx="5118">
                  <c:v>15.057502672908083</c:v>
                </c:pt>
                <c:pt idx="5119">
                  <c:v>15.250119347210976</c:v>
                </c:pt>
                <c:pt idx="5120">
                  <c:v>15.403752466243578</c:v>
                </c:pt>
                <c:pt idx="5121">
                  <c:v>15.597527434315991</c:v>
                </c:pt>
                <c:pt idx="5122">
                  <c:v>16.126810961256897</c:v>
                </c:pt>
                <c:pt idx="5123">
                  <c:v>16.52945799005386</c:v>
                </c:pt>
                <c:pt idx="5124">
                  <c:v>16.84749900790737</c:v>
                </c:pt>
                <c:pt idx="5125">
                  <c:v>17.226201437072582</c:v>
                </c:pt>
                <c:pt idx="5126">
                  <c:v>17.679290981828668</c:v>
                </c:pt>
                <c:pt idx="5127">
                  <c:v>18.067932135050285</c:v>
                </c:pt>
                <c:pt idx="5128">
                  <c:v>18.625838974858688</c:v>
                </c:pt>
                <c:pt idx="5129">
                  <c:v>19.108060644615168</c:v>
                </c:pt>
                <c:pt idx="5130">
                  <c:v>19.645361566621421</c:v>
                </c:pt>
                <c:pt idx="5131">
                  <c:v>20.405847180172298</c:v>
                </c:pt>
                <c:pt idx="5132">
                  <c:v>21.050961941856926</c:v>
                </c:pt>
                <c:pt idx="5133">
                  <c:v>21.521452366549699</c:v>
                </c:pt>
                <c:pt idx="5134">
                  <c:v>21.858453734368954</c:v>
                </c:pt>
                <c:pt idx="5135">
                  <c:v>22.242811078652306</c:v>
                </c:pt>
                <c:pt idx="5136">
                  <c:v>22.459085731359579</c:v>
                </c:pt>
                <c:pt idx="5137">
                  <c:v>22.558594402691003</c:v>
                </c:pt>
                <c:pt idx="5138">
                  <c:v>22.504880627266239</c:v>
                </c:pt>
                <c:pt idx="5139">
                  <c:v>22.403583877746751</c:v>
                </c:pt>
                <c:pt idx="5140">
                  <c:v>22.205872745755272</c:v>
                </c:pt>
                <c:pt idx="5141">
                  <c:v>21.801387418003358</c:v>
                </c:pt>
                <c:pt idx="5142">
                  <c:v>21.163200508898729</c:v>
                </c:pt>
                <c:pt idx="5143">
                  <c:v>20.748581517204027</c:v>
                </c:pt>
                <c:pt idx="5144">
                  <c:v>20.221520343623645</c:v>
                </c:pt>
                <c:pt idx="5145">
                  <c:v>19.507642974494022</c:v>
                </c:pt>
                <c:pt idx="5146">
                  <c:v>18.7115833118762</c:v>
                </c:pt>
                <c:pt idx="5147">
                  <c:v>17.678706389553877</c:v>
                </c:pt>
                <c:pt idx="5148">
                  <c:v>16.830898442525129</c:v>
                </c:pt>
                <c:pt idx="5149">
                  <c:v>15.975768288528917</c:v>
                </c:pt>
                <c:pt idx="5150">
                  <c:v>15.128847214542555</c:v>
                </c:pt>
                <c:pt idx="5151">
                  <c:v>14.251444098648284</c:v>
                </c:pt>
                <c:pt idx="5152">
                  <c:v>13.516000637144078</c:v>
                </c:pt>
                <c:pt idx="5153">
                  <c:v>12.669543042580267</c:v>
                </c:pt>
                <c:pt idx="5154">
                  <c:v>11.75220924731423</c:v>
                </c:pt>
                <c:pt idx="5155">
                  <c:v>10.82694549982277</c:v>
                </c:pt>
                <c:pt idx="5156">
                  <c:v>9.7840804856773538</c:v>
                </c:pt>
                <c:pt idx="5157">
                  <c:v>8.4926527684120057</c:v>
                </c:pt>
                <c:pt idx="5158">
                  <c:v>7.4934980341388986</c:v>
                </c:pt>
                <c:pt idx="5159">
                  <c:v>6.4370875231982723</c:v>
                </c:pt>
                <c:pt idx="5160">
                  <c:v>5.6081358793146245</c:v>
                </c:pt>
                <c:pt idx="5161">
                  <c:v>5.1868731816208218</c:v>
                </c:pt>
                <c:pt idx="5162">
                  <c:v>4.8514849140339251</c:v>
                </c:pt>
                <c:pt idx="5163">
                  <c:v>4.5299786078337858</c:v>
                </c:pt>
                <c:pt idx="5164">
                  <c:v>4.2198747075401259</c:v>
                </c:pt>
                <c:pt idx="5165">
                  <c:v>4.0976307230829629</c:v>
                </c:pt>
                <c:pt idx="5166">
                  <c:v>4.0237445311095223</c:v>
                </c:pt>
                <c:pt idx="5167">
                  <c:v>4.0957632031680316</c:v>
                </c:pt>
                <c:pt idx="5168">
                  <c:v>4.1614147365337733</c:v>
                </c:pt>
                <c:pt idx="5169">
                  <c:v>4.2511438219052042</c:v>
                </c:pt>
                <c:pt idx="5170">
                  <c:v>4.410503066341728</c:v>
                </c:pt>
                <c:pt idx="5171">
                  <c:v>4.521224760895687</c:v>
                </c:pt>
                <c:pt idx="5172">
                  <c:v>4.5902286101399703</c:v>
                </c:pt>
                <c:pt idx="5173">
                  <c:v>4.6113201257073761</c:v>
                </c:pt>
                <c:pt idx="5174">
                  <c:v>4.5966345722523787</c:v>
                </c:pt>
                <c:pt idx="5175">
                  <c:v>4.5339983997122868</c:v>
                </c:pt>
                <c:pt idx="5176">
                  <c:v>4.4397907619766857</c:v>
                </c:pt>
                <c:pt idx="5177">
                  <c:v>4.2943452103670623</c:v>
                </c:pt>
                <c:pt idx="5178">
                  <c:v>4.1131584903198464</c:v>
                </c:pt>
                <c:pt idx="5179">
                  <c:v>3.9591610406740472</c:v>
                </c:pt>
                <c:pt idx="5180">
                  <c:v>3.7953066188638562</c:v>
                </c:pt>
                <c:pt idx="5181">
                  <c:v>3.6337396794677255</c:v>
                </c:pt>
                <c:pt idx="5182">
                  <c:v>3.4838109396045369</c:v>
                </c:pt>
                <c:pt idx="5183">
                  <c:v>3.327793946471286</c:v>
                </c:pt>
                <c:pt idx="5184">
                  <c:v>3.1462937545934335</c:v>
                </c:pt>
                <c:pt idx="5185">
                  <c:v>2.9586801281222925</c:v>
                </c:pt>
                <c:pt idx="5186">
                  <c:v>2.7432200135941356</c:v>
                </c:pt>
                <c:pt idx="5187">
                  <c:v>2.5426756280520739</c:v>
                </c:pt>
                <c:pt idx="5188">
                  <c:v>2.3493692241898709</c:v>
                </c:pt>
                <c:pt idx="5189">
                  <c:v>2.194202025277975</c:v>
                </c:pt>
                <c:pt idx="5190">
                  <c:v>2.025572922949245</c:v>
                </c:pt>
                <c:pt idx="5191">
                  <c:v>1.8197790696467082</c:v>
                </c:pt>
                <c:pt idx="5192">
                  <c:v>1.6622530502394401</c:v>
                </c:pt>
                <c:pt idx="5193">
                  <c:v>1.4815052776503965</c:v>
                </c:pt>
                <c:pt idx="5194">
                  <c:v>1.2570413909117482</c:v>
                </c:pt>
                <c:pt idx="5195">
                  <c:v>1.0296136012017016</c:v>
                </c:pt>
                <c:pt idx="5196">
                  <c:v>0.82665911399134484</c:v>
                </c:pt>
                <c:pt idx="5197">
                  <c:v>0.70965109849834929</c:v>
                </c:pt>
                <c:pt idx="5198">
                  <c:v>0.72815341899810115</c:v>
                </c:pt>
                <c:pt idx="5199">
                  <c:v>0.92225157165652549</c:v>
                </c:pt>
                <c:pt idx="5200">
                  <c:v>1.3240210025969312</c:v>
                </c:pt>
                <c:pt idx="5201">
                  <c:v>1.7601590641946263</c:v>
                </c:pt>
                <c:pt idx="5202">
                  <c:v>2.2284579982297652</c:v>
                </c:pt>
                <c:pt idx="5203">
                  <c:v>2.7270734440488171</c:v>
                </c:pt>
                <c:pt idx="5204">
                  <c:v>3.2425884577371478</c:v>
                </c:pt>
                <c:pt idx="5205">
                  <c:v>3.770374511716259</c:v>
                </c:pt>
                <c:pt idx="5206">
                  <c:v>4.5847654216706006</c:v>
                </c:pt>
                <c:pt idx="5207">
                  <c:v>5.3402394194577338</c:v>
                </c:pt>
                <c:pt idx="5208">
                  <c:v>6.0535941541376159</c:v>
                </c:pt>
                <c:pt idx="5209">
                  <c:v>6.7605558175465488</c:v>
                </c:pt>
                <c:pt idx="5210">
                  <c:v>7.3929515908347501</c:v>
                </c:pt>
                <c:pt idx="5211">
                  <c:v>7.9374832192179667</c:v>
                </c:pt>
                <c:pt idx="5212">
                  <c:v>8.6344053726328429</c:v>
                </c:pt>
                <c:pt idx="5213">
                  <c:v>9.2592565476254673</c:v>
                </c:pt>
                <c:pt idx="5214">
                  <c:v>9.7889039215147751</c:v>
                </c:pt>
                <c:pt idx="5215">
                  <c:v>10.240960104143058</c:v>
                </c:pt>
                <c:pt idx="5216">
                  <c:v>10.952508696017478</c:v>
                </c:pt>
                <c:pt idx="5217">
                  <c:v>12.002520805471947</c:v>
                </c:pt>
                <c:pt idx="5218">
                  <c:v>13.188957363439828</c:v>
                </c:pt>
                <c:pt idx="5219">
                  <c:v>14.372272907694647</c:v>
                </c:pt>
                <c:pt idx="5220">
                  <c:v>15.539057111487317</c:v>
                </c:pt>
                <c:pt idx="5221">
                  <c:v>17.375345525277886</c:v>
                </c:pt>
                <c:pt idx="5222">
                  <c:v>18.952670419835439</c:v>
                </c:pt>
                <c:pt idx="5223">
                  <c:v>20.74576585755457</c:v>
                </c:pt>
                <c:pt idx="5224">
                  <c:v>22.215770794592537</c:v>
                </c:pt>
                <c:pt idx="5225">
                  <c:v>23.417089873719547</c:v>
                </c:pt>
                <c:pt idx="5226">
                  <c:v>24.372841662719875</c:v>
                </c:pt>
                <c:pt idx="5227">
                  <c:v>25.153087181632976</c:v>
                </c:pt>
                <c:pt idx="5228">
                  <c:v>25.782083966242279</c:v>
                </c:pt>
                <c:pt idx="5229">
                  <c:v>26.270478369317512</c:v>
                </c:pt>
                <c:pt idx="5230">
                  <c:v>26.787274476927692</c:v>
                </c:pt>
                <c:pt idx="5231">
                  <c:v>27.313717184578231</c:v>
                </c:pt>
                <c:pt idx="5232">
                  <c:v>27.85030973180849</c:v>
                </c:pt>
                <c:pt idx="5233">
                  <c:v>28.199940435545976</c:v>
                </c:pt>
                <c:pt idx="5234">
                  <c:v>28.374407314506005</c:v>
                </c:pt>
                <c:pt idx="5235">
                  <c:v>28.458533151914704</c:v>
                </c:pt>
                <c:pt idx="5236">
                  <c:v>28.479827123111441</c:v>
                </c:pt>
                <c:pt idx="5237">
                  <c:v>28.360070262405827</c:v>
                </c:pt>
                <c:pt idx="5238">
                  <c:v>28.172651820037665</c:v>
                </c:pt>
                <c:pt idx="5239">
                  <c:v>27.924142714320666</c:v>
                </c:pt>
                <c:pt idx="5240">
                  <c:v>27.694788878731693</c:v>
                </c:pt>
                <c:pt idx="5241">
                  <c:v>27.603321555904884</c:v>
                </c:pt>
                <c:pt idx="5242">
                  <c:v>27.375548453959009</c:v>
                </c:pt>
                <c:pt idx="5243">
                  <c:v>27.089088074764824</c:v>
                </c:pt>
                <c:pt idx="5244">
                  <c:v>26.740279099630921</c:v>
                </c:pt>
                <c:pt idx="5245">
                  <c:v>26.689014790783553</c:v>
                </c:pt>
                <c:pt idx="5246">
                  <c:v>26.898206850576674</c:v>
                </c:pt>
                <c:pt idx="5247">
                  <c:v>27.445804670529576</c:v>
                </c:pt>
                <c:pt idx="5248">
                  <c:v>28.199112961508614</c:v>
                </c:pt>
                <c:pt idx="5249">
                  <c:v>29.036841764783073</c:v>
                </c:pt>
                <c:pt idx="5250">
                  <c:v>29.943195379472776</c:v>
                </c:pt>
                <c:pt idx="5251">
                  <c:v>31.376133527758515</c:v>
                </c:pt>
                <c:pt idx="5252">
                  <c:v>32.798493237035942</c:v>
                </c:pt>
                <c:pt idx="5253">
                  <c:v>35.2616076383595</c:v>
                </c:pt>
                <c:pt idx="5254">
                  <c:v>37.56616406436499</c:v>
                </c:pt>
                <c:pt idx="5255">
                  <c:v>39.393518825133299</c:v>
                </c:pt>
                <c:pt idx="5256">
                  <c:v>40.760923301544892</c:v>
                </c:pt>
                <c:pt idx="5257">
                  <c:v>41.71556003385242</c:v>
                </c:pt>
                <c:pt idx="5258">
                  <c:v>42.311763973818572</c:v>
                </c:pt>
                <c:pt idx="5259">
                  <c:v>42.557916892305052</c:v>
                </c:pt>
                <c:pt idx="5260">
                  <c:v>42.615128278838554</c:v>
                </c:pt>
                <c:pt idx="5261">
                  <c:v>42.505480855023535</c:v>
                </c:pt>
                <c:pt idx="5262">
                  <c:v>42.264527963563232</c:v>
                </c:pt>
                <c:pt idx="5263">
                  <c:v>41.740133597578229</c:v>
                </c:pt>
                <c:pt idx="5264">
                  <c:v>40.930273347856783</c:v>
                </c:pt>
                <c:pt idx="5265">
                  <c:v>39.924045332170202</c:v>
                </c:pt>
                <c:pt idx="5266">
                  <c:v>38.571139741664801</c:v>
                </c:pt>
                <c:pt idx="5267">
                  <c:v>36.90318533045766</c:v>
                </c:pt>
                <c:pt idx="5268">
                  <c:v>35.001792161457992</c:v>
                </c:pt>
                <c:pt idx="5269">
                  <c:v>32.843584675896025</c:v>
                </c:pt>
                <c:pt idx="5270">
                  <c:v>30.622685486300892</c:v>
                </c:pt>
                <c:pt idx="5271">
                  <c:v>28.575955691853672</c:v>
                </c:pt>
                <c:pt idx="5272">
                  <c:v>26.075764138895739</c:v>
                </c:pt>
                <c:pt idx="5273">
                  <c:v>23.416174649684198</c:v>
                </c:pt>
                <c:pt idx="5274">
                  <c:v>20.648138967981446</c:v>
                </c:pt>
                <c:pt idx="5275">
                  <c:v>18.36208528404504</c:v>
                </c:pt>
                <c:pt idx="5276">
                  <c:v>16.070508490679234</c:v>
                </c:pt>
                <c:pt idx="5277">
                  <c:v>13.791510326474853</c:v>
                </c:pt>
                <c:pt idx="5278">
                  <c:v>11.558352171655368</c:v>
                </c:pt>
                <c:pt idx="5279">
                  <c:v>9.3317901061568396</c:v>
                </c:pt>
                <c:pt idx="5280">
                  <c:v>7.085047677666096</c:v>
                </c:pt>
                <c:pt idx="5281">
                  <c:v>4.7346061236135109</c:v>
                </c:pt>
                <c:pt idx="5282">
                  <c:v>1.6718612633047008</c:v>
                </c:pt>
                <c:pt idx="5283">
                  <c:v>0.86698711946526785</c:v>
                </c:pt>
                <c:pt idx="5284">
                  <c:v>0.78303888873919525</c:v>
                </c:pt>
                <c:pt idx="5285">
                  <c:v>0.76325200320751829</c:v>
                </c:pt>
                <c:pt idx="5286">
                  <c:v>0.74768736625862942</c:v>
                </c:pt>
                <c:pt idx="5287">
                  <c:v>0.7263922354037563</c:v>
                </c:pt>
                <c:pt idx="5288">
                  <c:v>0.73121147694545319</c:v>
                </c:pt>
                <c:pt idx="5289">
                  <c:v>0.73089503532713407</c:v>
                </c:pt>
                <c:pt idx="5290">
                  <c:v>0.73010062966971634</c:v>
                </c:pt>
                <c:pt idx="5291">
                  <c:v>0.72593330762071373</c:v>
                </c:pt>
                <c:pt idx="5292">
                  <c:v>0.72385844408991984</c:v>
                </c:pt>
                <c:pt idx="5293">
                  <c:v>0.71919741319990638</c:v>
                </c:pt>
                <c:pt idx="5294">
                  <c:v>0.7094725612452939</c:v>
                </c:pt>
                <c:pt idx="5295">
                  <c:v>0.70969420231302094</c:v>
                </c:pt>
                <c:pt idx="5296">
                  <c:v>0.7104787220073443</c:v>
                </c:pt>
                <c:pt idx="5297">
                  <c:v>0.70965783104484992</c:v>
                </c:pt>
                <c:pt idx="5298">
                  <c:v>0.70490665768163618</c:v>
                </c:pt>
                <c:pt idx="5299">
                  <c:v>0.70041704134706051</c:v>
                </c:pt>
                <c:pt idx="5300">
                  <c:v>0.6937006296664352</c:v>
                </c:pt>
                <c:pt idx="5301">
                  <c:v>0.68704154553598196</c:v>
                </c:pt>
                <c:pt idx="5302">
                  <c:v>0.68270757905140911</c:v>
                </c:pt>
                <c:pt idx="5303">
                  <c:v>0.68587636200658175</c:v>
                </c:pt>
                <c:pt idx="5304">
                  <c:v>0.68440554730061476</c:v>
                </c:pt>
                <c:pt idx="5305">
                  <c:v>0.67631558295709138</c:v>
                </c:pt>
                <c:pt idx="5306">
                  <c:v>1.9596717492560556</c:v>
                </c:pt>
                <c:pt idx="5307">
                  <c:v>2.9394960828182186</c:v>
                </c:pt>
                <c:pt idx="5308">
                  <c:v>3.8823948827495633</c:v>
                </c:pt>
                <c:pt idx="5309">
                  <c:v>4.8336489679192853</c:v>
                </c:pt>
                <c:pt idx="5310">
                  <c:v>5.7875465572759754</c:v>
                </c:pt>
                <c:pt idx="5311">
                  <c:v>8.4174272467777627</c:v>
                </c:pt>
                <c:pt idx="5312">
                  <c:v>10.293630455400837</c:v>
                </c:pt>
                <c:pt idx="5313">
                  <c:v>11.786374193115959</c:v>
                </c:pt>
                <c:pt idx="5314">
                  <c:v>13.031325965116435</c:v>
                </c:pt>
                <c:pt idx="5315">
                  <c:v>14.224929217227121</c:v>
                </c:pt>
                <c:pt idx="5316">
                  <c:v>15.244330374603848</c:v>
                </c:pt>
                <c:pt idx="5317">
                  <c:v>16.116426706275114</c:v>
                </c:pt>
                <c:pt idx="5318">
                  <c:v>16.866191724744759</c:v>
                </c:pt>
                <c:pt idx="5319">
                  <c:v>17.570234504018419</c:v>
                </c:pt>
                <c:pt idx="5320">
                  <c:v>18.160211115939337</c:v>
                </c:pt>
                <c:pt idx="5321">
                  <c:v>18.641862490273837</c:v>
                </c:pt>
                <c:pt idx="5322">
                  <c:v>19.019923543912693</c:v>
                </c:pt>
                <c:pt idx="5323">
                  <c:v>19.273365921802373</c:v>
                </c:pt>
                <c:pt idx="5324">
                  <c:v>19.438514575577322</c:v>
                </c:pt>
                <c:pt idx="5325">
                  <c:v>19.519022849713167</c:v>
                </c:pt>
                <c:pt idx="5326">
                  <c:v>19.51384410552318</c:v>
                </c:pt>
                <c:pt idx="5327">
                  <c:v>19.415145982796975</c:v>
                </c:pt>
                <c:pt idx="5328">
                  <c:v>19.212035486053161</c:v>
                </c:pt>
                <c:pt idx="5329">
                  <c:v>18.898759272194177</c:v>
                </c:pt>
                <c:pt idx="5330">
                  <c:v>18.46239325320224</c:v>
                </c:pt>
                <c:pt idx="5331">
                  <c:v>17.884304850149057</c:v>
                </c:pt>
                <c:pt idx="5332">
                  <c:v>17.144211541395389</c:v>
                </c:pt>
                <c:pt idx="5333">
                  <c:v>16.213160063034934</c:v>
                </c:pt>
                <c:pt idx="5334">
                  <c:v>15.038818029845029</c:v>
                </c:pt>
                <c:pt idx="5335">
                  <c:v>13.545239399403997</c:v>
                </c:pt>
                <c:pt idx="5336">
                  <c:v>12.571076151420497</c:v>
                </c:pt>
                <c:pt idx="5337">
                  <c:v>11.554146713227443</c:v>
                </c:pt>
                <c:pt idx="5338">
                  <c:v>10.492561475721615</c:v>
                </c:pt>
                <c:pt idx="5339">
                  <c:v>9.342870129148217</c:v>
                </c:pt>
                <c:pt idx="5340">
                  <c:v>8.1405350757493782</c:v>
                </c:pt>
                <c:pt idx="5341">
                  <c:v>8.2556664812915166</c:v>
                </c:pt>
                <c:pt idx="5342">
                  <c:v>8.3936332123346329</c:v>
                </c:pt>
                <c:pt idx="5343">
                  <c:v>8.5491587406323468</c:v>
                </c:pt>
                <c:pt idx="5344">
                  <c:v>8.7214996216687304</c:v>
                </c:pt>
                <c:pt idx="5345">
                  <c:v>9.0105748983111713</c:v>
                </c:pt>
                <c:pt idx="5346">
                  <c:v>9.3206174049204336</c:v>
                </c:pt>
                <c:pt idx="5347">
                  <c:v>9.6390012896796371</c:v>
                </c:pt>
                <c:pt idx="5348">
                  <c:v>9.9584639937777411</c:v>
                </c:pt>
                <c:pt idx="5349">
                  <c:v>10.342070931691376</c:v>
                </c:pt>
                <c:pt idx="5350">
                  <c:v>10.722902771409602</c:v>
                </c:pt>
                <c:pt idx="5351">
                  <c:v>11.101743055828482</c:v>
                </c:pt>
                <c:pt idx="5352">
                  <c:v>11.46990592449427</c:v>
                </c:pt>
                <c:pt idx="5353">
                  <c:v>11.795575353642477</c:v>
                </c:pt>
                <c:pt idx="5354">
                  <c:v>12.117573526723353</c:v>
                </c:pt>
                <c:pt idx="5355">
                  <c:v>12.348973423631719</c:v>
                </c:pt>
                <c:pt idx="5356">
                  <c:v>12.496841042395447</c:v>
                </c:pt>
                <c:pt idx="5357">
                  <c:v>12.59235081820737</c:v>
                </c:pt>
                <c:pt idx="5358">
                  <c:v>12.61924771032615</c:v>
                </c:pt>
                <c:pt idx="5359">
                  <c:v>12.584111403388416</c:v>
                </c:pt>
                <c:pt idx="5360">
                  <c:v>12.494173185311061</c:v>
                </c:pt>
                <c:pt idx="5361">
                  <c:v>12.351160838888559</c:v>
                </c:pt>
                <c:pt idx="5362">
                  <c:v>12.156305927581615</c:v>
                </c:pt>
                <c:pt idx="5363">
                  <c:v>11.913430280110886</c:v>
                </c:pt>
                <c:pt idx="5364">
                  <c:v>11.623640430706777</c:v>
                </c:pt>
                <c:pt idx="5365">
                  <c:v>11.290775199671806</c:v>
                </c:pt>
                <c:pt idx="5366">
                  <c:v>10.913030934395188</c:v>
                </c:pt>
                <c:pt idx="5367">
                  <c:v>10.488441658386044</c:v>
                </c:pt>
                <c:pt idx="5368">
                  <c:v>10.018914907900866</c:v>
                </c:pt>
                <c:pt idx="5369">
                  <c:v>9.4358185778668009</c:v>
                </c:pt>
                <c:pt idx="5370">
                  <c:v>8.8145282139073249</c:v>
                </c:pt>
                <c:pt idx="5371">
                  <c:v>9.1820237478800788</c:v>
                </c:pt>
                <c:pt idx="5372">
                  <c:v>11.46317450422846</c:v>
                </c:pt>
                <c:pt idx="5373">
                  <c:v>15.666521287467491</c:v>
                </c:pt>
                <c:pt idx="5374">
                  <c:v>20.771556610839138</c:v>
                </c:pt>
                <c:pt idx="5375">
                  <c:v>26.59590836912615</c:v>
                </c:pt>
                <c:pt idx="5376">
                  <c:v>32.95717833241342</c:v>
                </c:pt>
                <c:pt idx="5377">
                  <c:v>39.817863267053582</c:v>
                </c:pt>
                <c:pt idx="5378">
                  <c:v>46.963575683423535</c:v>
                </c:pt>
                <c:pt idx="5379">
                  <c:v>54.303289251633267</c:v>
                </c:pt>
                <c:pt idx="5380">
                  <c:v>61.845736387554922</c:v>
                </c:pt>
                <c:pt idx="5381">
                  <c:v>69.509436844654189</c:v>
                </c:pt>
                <c:pt idx="5382">
                  <c:v>77.325811403965176</c:v>
                </c:pt>
                <c:pt idx="5383">
                  <c:v>85.16276713135251</c:v>
                </c:pt>
                <c:pt idx="5384">
                  <c:v>92.962340846630738</c:v>
                </c:pt>
                <c:pt idx="5385">
                  <c:v>100.72130558864268</c:v>
                </c:pt>
                <c:pt idx="5386">
                  <c:v>107.21843032618069</c:v>
                </c:pt>
                <c:pt idx="5387">
                  <c:v>112.81005055244054</c:v>
                </c:pt>
                <c:pt idx="5388">
                  <c:v>117.64785569010107</c:v>
                </c:pt>
                <c:pt idx="5389">
                  <c:v>121.81736265335931</c:v>
                </c:pt>
                <c:pt idx="5390">
                  <c:v>125.2763336385964</c:v>
                </c:pt>
                <c:pt idx="5391">
                  <c:v>128.05525005027803</c:v>
                </c:pt>
                <c:pt idx="5392">
                  <c:v>130.15269824966478</c:v>
                </c:pt>
                <c:pt idx="5393">
                  <c:v>131.56914624471327</c:v>
                </c:pt>
                <c:pt idx="5394">
                  <c:v>132.25686917030987</c:v>
                </c:pt>
                <c:pt idx="5395">
                  <c:v>131.85794602752821</c:v>
                </c:pt>
                <c:pt idx="5396">
                  <c:v>130.66291226706767</c:v>
                </c:pt>
                <c:pt idx="5397">
                  <c:v>128.60585771272076</c:v>
                </c:pt>
                <c:pt idx="5398">
                  <c:v>125.58247030275206</c:v>
                </c:pt>
                <c:pt idx="5399">
                  <c:v>121.4765203450213</c:v>
                </c:pt>
                <c:pt idx="5400">
                  <c:v>116.07429369036203</c:v>
                </c:pt>
                <c:pt idx="5401">
                  <c:v>110.39995660908841</c:v>
                </c:pt>
                <c:pt idx="5402">
                  <c:v>104.72641519906878</c:v>
                </c:pt>
                <c:pt idx="5403">
                  <c:v>98.992073194538875</c:v>
                </c:pt>
                <c:pt idx="5404">
                  <c:v>93.263474542679077</c:v>
                </c:pt>
                <c:pt idx="5405">
                  <c:v>87.718459382573997</c:v>
                </c:pt>
                <c:pt idx="5406">
                  <c:v>82.47056637578244</c:v>
                </c:pt>
                <c:pt idx="5407">
                  <c:v>77.616194979181586</c:v>
                </c:pt>
                <c:pt idx="5408">
                  <c:v>72.793755821019005</c:v>
                </c:pt>
                <c:pt idx="5409">
                  <c:v>68.448459174274859</c:v>
                </c:pt>
                <c:pt idx="5410">
                  <c:v>64.736422878086117</c:v>
                </c:pt>
                <c:pt idx="5411">
                  <c:v>61.756387561897462</c:v>
                </c:pt>
                <c:pt idx="5412">
                  <c:v>59.217002499305487</c:v>
                </c:pt>
                <c:pt idx="5413">
                  <c:v>57.52354049413691</c:v>
                </c:pt>
                <c:pt idx="5414">
                  <c:v>56.707902250470831</c:v>
                </c:pt>
                <c:pt idx="5415">
                  <c:v>56.824760645506146</c:v>
                </c:pt>
                <c:pt idx="5416">
                  <c:v>56.860703706829831</c:v>
                </c:pt>
                <c:pt idx="5417">
                  <c:v>56.969773346006207</c:v>
                </c:pt>
                <c:pt idx="5418">
                  <c:v>57.190482249791316</c:v>
                </c:pt>
                <c:pt idx="5419">
                  <c:v>57.100105959074696</c:v>
                </c:pt>
                <c:pt idx="5420">
                  <c:v>57.119915509962034</c:v>
                </c:pt>
                <c:pt idx="5421">
                  <c:v>57.289282813624482</c:v>
                </c:pt>
                <c:pt idx="5422">
                  <c:v>57.59596629413597</c:v>
                </c:pt>
                <c:pt idx="5423">
                  <c:v>58.048225128096192</c:v>
                </c:pt>
                <c:pt idx="5424">
                  <c:v>58.645247000068316</c:v>
                </c:pt>
                <c:pt idx="5425">
                  <c:v>58.494002901494149</c:v>
                </c:pt>
                <c:pt idx="5426">
                  <c:v>58.427052416807001</c:v>
                </c:pt>
                <c:pt idx="5427">
                  <c:v>58.482992799347606</c:v>
                </c:pt>
                <c:pt idx="5428">
                  <c:v>58.656111085756855</c:v>
                </c:pt>
                <c:pt idx="5429">
                  <c:v>58.985944312082061</c:v>
                </c:pt>
                <c:pt idx="5430">
                  <c:v>59.421195031737561</c:v>
                </c:pt>
                <c:pt idx="5431">
                  <c:v>59.493458412404294</c:v>
                </c:pt>
                <c:pt idx="5432">
                  <c:v>59.701433135462686</c:v>
                </c:pt>
                <c:pt idx="5433">
                  <c:v>59.695673157850486</c:v>
                </c:pt>
                <c:pt idx="5434">
                  <c:v>59.762510115696358</c:v>
                </c:pt>
                <c:pt idx="5435">
                  <c:v>60.000318878105055</c:v>
                </c:pt>
                <c:pt idx="5436">
                  <c:v>60.431826569263599</c:v>
                </c:pt>
                <c:pt idx="5437">
                  <c:v>60.978436400817657</c:v>
                </c:pt>
                <c:pt idx="5438">
                  <c:v>61.214209394476903</c:v>
                </c:pt>
                <c:pt idx="5439">
                  <c:v>61.179426435224904</c:v>
                </c:pt>
                <c:pt idx="5440">
                  <c:v>61.383963385025709</c:v>
                </c:pt>
                <c:pt idx="5441">
                  <c:v>61.964817211303441</c:v>
                </c:pt>
                <c:pt idx="5442">
                  <c:v>62.464625741828691</c:v>
                </c:pt>
                <c:pt idx="5443">
                  <c:v>62.566614790950979</c:v>
                </c:pt>
                <c:pt idx="5444">
                  <c:v>62.954587248899969</c:v>
                </c:pt>
                <c:pt idx="5445">
                  <c:v>62.975664389645942</c:v>
                </c:pt>
                <c:pt idx="5446">
                  <c:v>63.323799791134924</c:v>
                </c:pt>
                <c:pt idx="5447">
                  <c:v>64.023692608366616</c:v>
                </c:pt>
                <c:pt idx="5448">
                  <c:v>65.070678046316374</c:v>
                </c:pt>
                <c:pt idx="5449">
                  <c:v>65.95257449978638</c:v>
                </c:pt>
                <c:pt idx="5450">
                  <c:v>67.075720953427634</c:v>
                </c:pt>
                <c:pt idx="5451">
                  <c:v>68.466887282267365</c:v>
                </c:pt>
                <c:pt idx="5452">
                  <c:v>70.079984936711568</c:v>
                </c:pt>
                <c:pt idx="5453">
                  <c:v>71.921986285096779</c:v>
                </c:pt>
                <c:pt idx="5454">
                  <c:v>73.947607654143866</c:v>
                </c:pt>
                <c:pt idx="5455">
                  <c:v>74.975808981396384</c:v>
                </c:pt>
                <c:pt idx="5456">
                  <c:v>76.139540670388698</c:v>
                </c:pt>
                <c:pt idx="5457">
                  <c:v>77.485719388626521</c:v>
                </c:pt>
                <c:pt idx="5458">
                  <c:v>78.316586515638932</c:v>
                </c:pt>
                <c:pt idx="5459">
                  <c:v>78.676424108885115</c:v>
                </c:pt>
                <c:pt idx="5460">
                  <c:v>78.607318047255632</c:v>
                </c:pt>
                <c:pt idx="5461">
                  <c:v>77.715395765721055</c:v>
                </c:pt>
                <c:pt idx="5462">
                  <c:v>76.455281379401029</c:v>
                </c:pt>
                <c:pt idx="5463">
                  <c:v>74.878661008291559</c:v>
                </c:pt>
                <c:pt idx="5464">
                  <c:v>73.010907607907612</c:v>
                </c:pt>
                <c:pt idx="5465">
                  <c:v>70.904712908354739</c:v>
                </c:pt>
                <c:pt idx="5466">
                  <c:v>68.564766863020139</c:v>
                </c:pt>
                <c:pt idx="5467">
                  <c:v>66.006687521862091</c:v>
                </c:pt>
                <c:pt idx="5468">
                  <c:v>63.276582929650395</c:v>
                </c:pt>
                <c:pt idx="5469">
                  <c:v>59.913265227242</c:v>
                </c:pt>
                <c:pt idx="5470">
                  <c:v>56.461043483565916</c:v>
                </c:pt>
                <c:pt idx="5471">
                  <c:v>53.095473954501884</c:v>
                </c:pt>
                <c:pt idx="5472">
                  <c:v>49.914424301328758</c:v>
                </c:pt>
                <c:pt idx="5473">
                  <c:v>46.046343722815514</c:v>
                </c:pt>
                <c:pt idx="5474">
                  <c:v>42.27398112725492</c:v>
                </c:pt>
                <c:pt idx="5475">
                  <c:v>37.607278346731512</c:v>
                </c:pt>
                <c:pt idx="5476">
                  <c:v>32.981500784406762</c:v>
                </c:pt>
                <c:pt idx="5477">
                  <c:v>28.443460614256868</c:v>
                </c:pt>
                <c:pt idx="5478">
                  <c:v>24.094630320290122</c:v>
                </c:pt>
                <c:pt idx="5479">
                  <c:v>19.926796738253081</c:v>
                </c:pt>
                <c:pt idx="5480">
                  <c:v>15.968811626431858</c:v>
                </c:pt>
                <c:pt idx="5481">
                  <c:v>12.3400545925617</c:v>
                </c:pt>
                <c:pt idx="5482">
                  <c:v>9.130346171013775</c:v>
                </c:pt>
                <c:pt idx="5483">
                  <c:v>6.6290711548778756</c:v>
                </c:pt>
                <c:pt idx="5484">
                  <c:v>5.0485087209430199</c:v>
                </c:pt>
                <c:pt idx="5485">
                  <c:v>2.4010578010743275</c:v>
                </c:pt>
                <c:pt idx="5486">
                  <c:v>0.15391003865896519</c:v>
                </c:pt>
                <c:pt idx="5487">
                  <c:v>4.6252137300653685E-13</c:v>
                </c:pt>
                <c:pt idx="5488">
                  <c:v>4.6252137300653685E-13</c:v>
                </c:pt>
                <c:pt idx="5489">
                  <c:v>4.6252137300653685E-13</c:v>
                </c:pt>
                <c:pt idx="5490">
                  <c:v>4.6252137300653685E-13</c:v>
                </c:pt>
                <c:pt idx="5491">
                  <c:v>4.6252137300653685E-13</c:v>
                </c:pt>
                <c:pt idx="5492">
                  <c:v>4.6252137300653685E-13</c:v>
                </c:pt>
                <c:pt idx="5493">
                  <c:v>4.6252137300653685E-13</c:v>
                </c:pt>
                <c:pt idx="5494">
                  <c:v>4.6252137300653685E-13</c:v>
                </c:pt>
                <c:pt idx="5495">
                  <c:v>4.6252137300653685E-13</c:v>
                </c:pt>
                <c:pt idx="5496">
                  <c:v>4.6252137300653685E-13</c:v>
                </c:pt>
                <c:pt idx="5497">
                  <c:v>4.6252137300653685E-13</c:v>
                </c:pt>
                <c:pt idx="5498">
                  <c:v>4.6252137300653685E-13</c:v>
                </c:pt>
                <c:pt idx="5499">
                  <c:v>4.6252137300653685E-13</c:v>
                </c:pt>
                <c:pt idx="5500">
                  <c:v>4.6252137300653685E-13</c:v>
                </c:pt>
                <c:pt idx="5501">
                  <c:v>4.6252137300653685E-13</c:v>
                </c:pt>
                <c:pt idx="5502">
                  <c:v>4.6252137300653685E-13</c:v>
                </c:pt>
                <c:pt idx="5503">
                  <c:v>4.6252137300653685E-13</c:v>
                </c:pt>
                <c:pt idx="5504">
                  <c:v>4.6252137300653685E-13</c:v>
                </c:pt>
                <c:pt idx="5505">
                  <c:v>4.6252137300653685E-13</c:v>
                </c:pt>
                <c:pt idx="5506">
                  <c:v>4.6252137300653685E-13</c:v>
                </c:pt>
                <c:pt idx="5507">
                  <c:v>4.6252137300653685E-13</c:v>
                </c:pt>
                <c:pt idx="5508">
                  <c:v>4.6252137300653685E-13</c:v>
                </c:pt>
                <c:pt idx="5509">
                  <c:v>4.6252137300653685E-13</c:v>
                </c:pt>
                <c:pt idx="5510">
                  <c:v>4.6252137300653685E-13</c:v>
                </c:pt>
                <c:pt idx="5511">
                  <c:v>4.6252137300653685E-13</c:v>
                </c:pt>
                <c:pt idx="5512">
                  <c:v>4.6252137300653685E-13</c:v>
                </c:pt>
                <c:pt idx="5513">
                  <c:v>4.6252137300653685E-13</c:v>
                </c:pt>
                <c:pt idx="5514">
                  <c:v>4.6252137300653685E-13</c:v>
                </c:pt>
                <c:pt idx="5515">
                  <c:v>4.6252137300653685E-13</c:v>
                </c:pt>
                <c:pt idx="5516">
                  <c:v>4.6252137300653685E-13</c:v>
                </c:pt>
                <c:pt idx="5517">
                  <c:v>4.6252137300653685E-13</c:v>
                </c:pt>
                <c:pt idx="5518">
                  <c:v>4.6252137300653685E-13</c:v>
                </c:pt>
                <c:pt idx="5519">
                  <c:v>4.6252137300653685E-13</c:v>
                </c:pt>
                <c:pt idx="5520">
                  <c:v>4.6252137300653685E-13</c:v>
                </c:pt>
                <c:pt idx="5521">
                  <c:v>4.6252137300653685E-13</c:v>
                </c:pt>
                <c:pt idx="5522">
                  <c:v>4.6252137300653685E-13</c:v>
                </c:pt>
                <c:pt idx="5523">
                  <c:v>4.6252137300653685E-13</c:v>
                </c:pt>
                <c:pt idx="5524">
                  <c:v>4.6252137300653685E-13</c:v>
                </c:pt>
                <c:pt idx="5525">
                  <c:v>4.6252137300653685E-13</c:v>
                </c:pt>
                <c:pt idx="5526">
                  <c:v>4.6252137300653685E-13</c:v>
                </c:pt>
                <c:pt idx="5527">
                  <c:v>4.6252137300653685E-13</c:v>
                </c:pt>
                <c:pt idx="5528">
                  <c:v>4.6252137300653685E-13</c:v>
                </c:pt>
                <c:pt idx="5529">
                  <c:v>4.6252137300653685E-13</c:v>
                </c:pt>
                <c:pt idx="5530">
                  <c:v>4.6252137300653685E-13</c:v>
                </c:pt>
                <c:pt idx="5531">
                  <c:v>4.6252137300653685E-13</c:v>
                </c:pt>
                <c:pt idx="5532">
                  <c:v>4.6252137300653685E-13</c:v>
                </c:pt>
                <c:pt idx="5533">
                  <c:v>4.6252137300653685E-13</c:v>
                </c:pt>
                <c:pt idx="5534">
                  <c:v>4.6252137300653685E-13</c:v>
                </c:pt>
                <c:pt idx="5535">
                  <c:v>4.6252137300653685E-13</c:v>
                </c:pt>
                <c:pt idx="5536">
                  <c:v>4.6252137300653685E-13</c:v>
                </c:pt>
                <c:pt idx="5537">
                  <c:v>4.6252137300653685E-13</c:v>
                </c:pt>
                <c:pt idx="5538">
                  <c:v>4.6252137300653685E-13</c:v>
                </c:pt>
                <c:pt idx="5539">
                  <c:v>4.6252137300653685E-13</c:v>
                </c:pt>
                <c:pt idx="5540">
                  <c:v>4.6252137300653685E-13</c:v>
                </c:pt>
                <c:pt idx="5541">
                  <c:v>4.6252137300653685E-13</c:v>
                </c:pt>
                <c:pt idx="5542">
                  <c:v>4.6252137300653685E-13</c:v>
                </c:pt>
                <c:pt idx="5543">
                  <c:v>4.6252137300653685E-13</c:v>
                </c:pt>
                <c:pt idx="5544">
                  <c:v>4.6252137300653685E-13</c:v>
                </c:pt>
                <c:pt idx="5545">
                  <c:v>4.6252137300653685E-13</c:v>
                </c:pt>
                <c:pt idx="5546">
                  <c:v>4.6252137300653685E-13</c:v>
                </c:pt>
                <c:pt idx="5547">
                  <c:v>4.6252137300653685E-13</c:v>
                </c:pt>
                <c:pt idx="5548">
                  <c:v>4.6252137300653685E-13</c:v>
                </c:pt>
                <c:pt idx="5549">
                  <c:v>4.6252137300653685E-13</c:v>
                </c:pt>
                <c:pt idx="5550">
                  <c:v>4.6252137300653685E-13</c:v>
                </c:pt>
                <c:pt idx="5551">
                  <c:v>4.6252137300653685E-13</c:v>
                </c:pt>
                <c:pt idx="5552">
                  <c:v>4.6252137300653685E-13</c:v>
                </c:pt>
                <c:pt idx="5553">
                  <c:v>4.6252137300653685E-13</c:v>
                </c:pt>
                <c:pt idx="5554">
                  <c:v>4.6252137300653685E-13</c:v>
                </c:pt>
                <c:pt idx="5555">
                  <c:v>4.6252137300653685E-13</c:v>
                </c:pt>
                <c:pt idx="5556">
                  <c:v>4.6252137300653685E-13</c:v>
                </c:pt>
                <c:pt idx="5557">
                  <c:v>4.6252137300653685E-13</c:v>
                </c:pt>
                <c:pt idx="5558">
                  <c:v>4.6252137300653685E-13</c:v>
                </c:pt>
                <c:pt idx="5559">
                  <c:v>4.6252137300653685E-13</c:v>
                </c:pt>
                <c:pt idx="5560">
                  <c:v>4.6252137300653685E-13</c:v>
                </c:pt>
                <c:pt idx="5561">
                  <c:v>4.6252137300653685E-13</c:v>
                </c:pt>
                <c:pt idx="5562">
                  <c:v>4.6252137300653685E-13</c:v>
                </c:pt>
                <c:pt idx="5563">
                  <c:v>4.6252137300653685E-13</c:v>
                </c:pt>
                <c:pt idx="5564">
                  <c:v>4.6252137300653685E-13</c:v>
                </c:pt>
                <c:pt idx="5565">
                  <c:v>4.6252137300653685E-13</c:v>
                </c:pt>
                <c:pt idx="5566">
                  <c:v>4.6252137300653685E-13</c:v>
                </c:pt>
                <c:pt idx="5567">
                  <c:v>4.6252137300653685E-13</c:v>
                </c:pt>
                <c:pt idx="5568">
                  <c:v>4.6252137300653685E-13</c:v>
                </c:pt>
                <c:pt idx="5569">
                  <c:v>4.6252137300653685E-13</c:v>
                </c:pt>
                <c:pt idx="5570">
                  <c:v>4.6252137300653685E-13</c:v>
                </c:pt>
                <c:pt idx="5571">
                  <c:v>4.6252137300653685E-13</c:v>
                </c:pt>
                <c:pt idx="5572">
                  <c:v>4.6252137300653685E-13</c:v>
                </c:pt>
                <c:pt idx="5573">
                  <c:v>4.6252137300653685E-13</c:v>
                </c:pt>
                <c:pt idx="5574">
                  <c:v>4.6252137300653685E-13</c:v>
                </c:pt>
                <c:pt idx="5575">
                  <c:v>4.6252137300653685E-13</c:v>
                </c:pt>
                <c:pt idx="5576">
                  <c:v>4.6252137300653685E-13</c:v>
                </c:pt>
                <c:pt idx="5577">
                  <c:v>4.6252137300653685E-13</c:v>
                </c:pt>
                <c:pt idx="5578">
                  <c:v>4.6252137300653685E-13</c:v>
                </c:pt>
                <c:pt idx="5579">
                  <c:v>4.6252137300653685E-13</c:v>
                </c:pt>
                <c:pt idx="5580">
                  <c:v>4.6252137300653685E-13</c:v>
                </c:pt>
                <c:pt idx="5581">
                  <c:v>4.6252137300653685E-13</c:v>
                </c:pt>
                <c:pt idx="5582">
                  <c:v>4.6252137300653685E-13</c:v>
                </c:pt>
                <c:pt idx="5583">
                  <c:v>4.6252137300653685E-13</c:v>
                </c:pt>
                <c:pt idx="5584">
                  <c:v>4.6252137300653685E-13</c:v>
                </c:pt>
                <c:pt idx="5585">
                  <c:v>4.6252137300653685E-13</c:v>
                </c:pt>
                <c:pt idx="5586">
                  <c:v>4.6252137300653685E-13</c:v>
                </c:pt>
                <c:pt idx="5587">
                  <c:v>4.6252137300653685E-13</c:v>
                </c:pt>
                <c:pt idx="5588">
                  <c:v>4.6252137300653685E-13</c:v>
                </c:pt>
                <c:pt idx="5589">
                  <c:v>4.6252137300653685E-13</c:v>
                </c:pt>
                <c:pt idx="5590">
                  <c:v>4.6252137300653685E-13</c:v>
                </c:pt>
                <c:pt idx="5591">
                  <c:v>4.6252137300653685E-13</c:v>
                </c:pt>
                <c:pt idx="5592">
                  <c:v>4.6252137300653685E-13</c:v>
                </c:pt>
                <c:pt idx="5593">
                  <c:v>4.6252137300653685E-13</c:v>
                </c:pt>
                <c:pt idx="5594">
                  <c:v>4.6252137300653685E-13</c:v>
                </c:pt>
                <c:pt idx="5595">
                  <c:v>4.6252137300653685E-13</c:v>
                </c:pt>
                <c:pt idx="5596">
                  <c:v>4.6252137300653685E-13</c:v>
                </c:pt>
                <c:pt idx="5597">
                  <c:v>4.6252137300653685E-13</c:v>
                </c:pt>
                <c:pt idx="5598">
                  <c:v>4.6252137300653685E-13</c:v>
                </c:pt>
                <c:pt idx="5599">
                  <c:v>4.6252137300653685E-13</c:v>
                </c:pt>
                <c:pt idx="5600">
                  <c:v>4.6252137300653685E-13</c:v>
                </c:pt>
                <c:pt idx="5601">
                  <c:v>4.6252137300653685E-13</c:v>
                </c:pt>
                <c:pt idx="5602">
                  <c:v>4.6252137300653685E-13</c:v>
                </c:pt>
                <c:pt idx="5603">
                  <c:v>4.6252137300653685E-13</c:v>
                </c:pt>
                <c:pt idx="5604">
                  <c:v>4.6252137300653685E-13</c:v>
                </c:pt>
                <c:pt idx="5605">
                  <c:v>4.6252137300653685E-13</c:v>
                </c:pt>
                <c:pt idx="5606">
                  <c:v>4.6252137300653685E-13</c:v>
                </c:pt>
                <c:pt idx="5607">
                  <c:v>4.6252137300653685E-13</c:v>
                </c:pt>
                <c:pt idx="5608">
                  <c:v>4.6252137300653685E-13</c:v>
                </c:pt>
                <c:pt idx="5609">
                  <c:v>4.6252137300653685E-13</c:v>
                </c:pt>
                <c:pt idx="5610">
                  <c:v>4.6252137300653685E-13</c:v>
                </c:pt>
                <c:pt idx="5611">
                  <c:v>4.6252137300653685E-13</c:v>
                </c:pt>
                <c:pt idx="5612">
                  <c:v>4.6252137300653685E-13</c:v>
                </c:pt>
                <c:pt idx="5613">
                  <c:v>4.6252137300653685E-13</c:v>
                </c:pt>
                <c:pt idx="5614">
                  <c:v>4.6252137300653685E-13</c:v>
                </c:pt>
                <c:pt idx="5615">
                  <c:v>4.6252137300653685E-13</c:v>
                </c:pt>
                <c:pt idx="5616">
                  <c:v>4.6252137300653685E-13</c:v>
                </c:pt>
                <c:pt idx="5617">
                  <c:v>4.6252137300653685E-13</c:v>
                </c:pt>
                <c:pt idx="5618">
                  <c:v>4.6252137300653685E-13</c:v>
                </c:pt>
                <c:pt idx="5619">
                  <c:v>4.6252137300653685E-13</c:v>
                </c:pt>
                <c:pt idx="5620">
                  <c:v>4.6252137300653685E-13</c:v>
                </c:pt>
                <c:pt idx="5621">
                  <c:v>4.6252137300653685E-13</c:v>
                </c:pt>
                <c:pt idx="5622">
                  <c:v>4.6252137300653685E-13</c:v>
                </c:pt>
                <c:pt idx="5623">
                  <c:v>4.6252137300653685E-13</c:v>
                </c:pt>
                <c:pt idx="5624">
                  <c:v>4.6252137300653685E-13</c:v>
                </c:pt>
                <c:pt idx="5625">
                  <c:v>4.6252137300653685E-13</c:v>
                </c:pt>
                <c:pt idx="5626">
                  <c:v>4.6252137300653685E-13</c:v>
                </c:pt>
                <c:pt idx="5627">
                  <c:v>4.6252137300653685E-13</c:v>
                </c:pt>
                <c:pt idx="5628">
                  <c:v>4.6252137300653685E-13</c:v>
                </c:pt>
                <c:pt idx="5629">
                  <c:v>4.6252137300653685E-13</c:v>
                </c:pt>
                <c:pt idx="5630">
                  <c:v>4.6252137300653685E-13</c:v>
                </c:pt>
                <c:pt idx="5631">
                  <c:v>4.6252137300653685E-13</c:v>
                </c:pt>
                <c:pt idx="5632">
                  <c:v>4.6252137300653685E-13</c:v>
                </c:pt>
                <c:pt idx="5633">
                  <c:v>4.6252137300653685E-13</c:v>
                </c:pt>
                <c:pt idx="5634">
                  <c:v>4.6252137300653685E-13</c:v>
                </c:pt>
                <c:pt idx="5635">
                  <c:v>4.6252137300653685E-13</c:v>
                </c:pt>
                <c:pt idx="5636">
                  <c:v>4.6252137300653685E-13</c:v>
                </c:pt>
                <c:pt idx="5637">
                  <c:v>4.6252137300653685E-13</c:v>
                </c:pt>
                <c:pt idx="5638">
                  <c:v>4.6252137300653685E-13</c:v>
                </c:pt>
                <c:pt idx="5639">
                  <c:v>4.6252137300653685E-13</c:v>
                </c:pt>
                <c:pt idx="5640">
                  <c:v>4.6252137300653685E-13</c:v>
                </c:pt>
                <c:pt idx="5641">
                  <c:v>4.6252137300653685E-13</c:v>
                </c:pt>
                <c:pt idx="5642">
                  <c:v>4.6252137300653685E-13</c:v>
                </c:pt>
                <c:pt idx="5643">
                  <c:v>4.6252137300653685E-13</c:v>
                </c:pt>
                <c:pt idx="5644">
                  <c:v>4.6252137300653685E-13</c:v>
                </c:pt>
                <c:pt idx="5645">
                  <c:v>4.6252137300653685E-13</c:v>
                </c:pt>
                <c:pt idx="5646">
                  <c:v>4.6252137300653685E-13</c:v>
                </c:pt>
                <c:pt idx="5647">
                  <c:v>4.6252137300653685E-13</c:v>
                </c:pt>
                <c:pt idx="5648">
                  <c:v>4.6252137300653685E-13</c:v>
                </c:pt>
                <c:pt idx="5649">
                  <c:v>4.6252137300653685E-13</c:v>
                </c:pt>
                <c:pt idx="5650">
                  <c:v>4.6252137300653685E-13</c:v>
                </c:pt>
                <c:pt idx="5651">
                  <c:v>4.6252137300653685E-13</c:v>
                </c:pt>
                <c:pt idx="5652">
                  <c:v>4.6252137300653685E-13</c:v>
                </c:pt>
                <c:pt idx="5653">
                  <c:v>4.6252137300653685E-13</c:v>
                </c:pt>
                <c:pt idx="5654">
                  <c:v>4.6252137300653685E-13</c:v>
                </c:pt>
                <c:pt idx="5655">
                  <c:v>4.6252137300653685E-13</c:v>
                </c:pt>
                <c:pt idx="5656">
                  <c:v>4.6252137300653685E-13</c:v>
                </c:pt>
                <c:pt idx="5657">
                  <c:v>4.6252137300653685E-13</c:v>
                </c:pt>
                <c:pt idx="5658">
                  <c:v>4.6252137300653685E-13</c:v>
                </c:pt>
                <c:pt idx="5659">
                  <c:v>4.6252137300653685E-13</c:v>
                </c:pt>
                <c:pt idx="5660">
                  <c:v>4.6252137300653685E-13</c:v>
                </c:pt>
                <c:pt idx="5661">
                  <c:v>4.6252137300653685E-13</c:v>
                </c:pt>
                <c:pt idx="5662">
                  <c:v>4.6252137300653685E-13</c:v>
                </c:pt>
                <c:pt idx="5663">
                  <c:v>4.6252137300653685E-13</c:v>
                </c:pt>
                <c:pt idx="5664">
                  <c:v>4.6252137300653685E-13</c:v>
                </c:pt>
                <c:pt idx="5665">
                  <c:v>4.6252137300653685E-13</c:v>
                </c:pt>
                <c:pt idx="5666">
                  <c:v>4.6252137300653685E-13</c:v>
                </c:pt>
                <c:pt idx="5667">
                  <c:v>4.6252137300653685E-13</c:v>
                </c:pt>
                <c:pt idx="5668">
                  <c:v>4.6252137300653685E-13</c:v>
                </c:pt>
                <c:pt idx="5669">
                  <c:v>4.6252137300653685E-13</c:v>
                </c:pt>
                <c:pt idx="5670">
                  <c:v>4.6252137300653685E-13</c:v>
                </c:pt>
                <c:pt idx="5671">
                  <c:v>4.6252137300653685E-13</c:v>
                </c:pt>
                <c:pt idx="5672">
                  <c:v>4.6252137300653685E-13</c:v>
                </c:pt>
                <c:pt idx="5673">
                  <c:v>4.6252137300653685E-13</c:v>
                </c:pt>
                <c:pt idx="5674">
                  <c:v>4.6252137300653685E-13</c:v>
                </c:pt>
                <c:pt idx="5675">
                  <c:v>4.6252137300653685E-13</c:v>
                </c:pt>
                <c:pt idx="5676">
                  <c:v>4.6252137300653685E-13</c:v>
                </c:pt>
                <c:pt idx="5677">
                  <c:v>4.6252137300653685E-13</c:v>
                </c:pt>
                <c:pt idx="5678">
                  <c:v>4.6252137300653685E-13</c:v>
                </c:pt>
                <c:pt idx="5679">
                  <c:v>4.6252137300653685E-13</c:v>
                </c:pt>
                <c:pt idx="5680">
                  <c:v>4.6252137300653685E-13</c:v>
                </c:pt>
                <c:pt idx="5681">
                  <c:v>4.6252137300653685E-13</c:v>
                </c:pt>
                <c:pt idx="5682">
                  <c:v>4.6252137300653685E-13</c:v>
                </c:pt>
                <c:pt idx="5683">
                  <c:v>4.6252137300653685E-13</c:v>
                </c:pt>
                <c:pt idx="5684">
                  <c:v>4.6252137300653685E-13</c:v>
                </c:pt>
                <c:pt idx="5685">
                  <c:v>4.6252137300653685E-13</c:v>
                </c:pt>
                <c:pt idx="5686">
                  <c:v>4.6252137300653685E-13</c:v>
                </c:pt>
                <c:pt idx="5687">
                  <c:v>4.6252137300653685E-13</c:v>
                </c:pt>
                <c:pt idx="5688">
                  <c:v>4.6252137300653685E-13</c:v>
                </c:pt>
                <c:pt idx="5689">
                  <c:v>4.6252137300653685E-13</c:v>
                </c:pt>
                <c:pt idx="5690">
                  <c:v>4.6252137300653685E-13</c:v>
                </c:pt>
                <c:pt idx="5691">
                  <c:v>4.6252137300653685E-13</c:v>
                </c:pt>
                <c:pt idx="5692">
                  <c:v>4.6252137300653685E-13</c:v>
                </c:pt>
                <c:pt idx="5693">
                  <c:v>4.6252137300653685E-13</c:v>
                </c:pt>
                <c:pt idx="5694">
                  <c:v>4.6252137300653685E-13</c:v>
                </c:pt>
                <c:pt idx="5695">
                  <c:v>4.6252137300653685E-13</c:v>
                </c:pt>
                <c:pt idx="5696">
                  <c:v>4.6252137300653685E-13</c:v>
                </c:pt>
                <c:pt idx="5697">
                  <c:v>4.6252137300653685E-13</c:v>
                </c:pt>
                <c:pt idx="5698">
                  <c:v>4.6252137300653685E-13</c:v>
                </c:pt>
                <c:pt idx="5699">
                  <c:v>4.6252137300653685E-13</c:v>
                </c:pt>
                <c:pt idx="5700">
                  <c:v>4.6252137300653685E-13</c:v>
                </c:pt>
                <c:pt idx="5701">
                  <c:v>4.6252137300653685E-13</c:v>
                </c:pt>
                <c:pt idx="5702">
                  <c:v>4.6252137300653685E-13</c:v>
                </c:pt>
                <c:pt idx="5703">
                  <c:v>4.6252137300653685E-13</c:v>
                </c:pt>
                <c:pt idx="5704">
                  <c:v>4.6252137300653685E-13</c:v>
                </c:pt>
                <c:pt idx="5705">
                  <c:v>4.6252137300653685E-13</c:v>
                </c:pt>
                <c:pt idx="5706">
                  <c:v>4.6252137300653685E-13</c:v>
                </c:pt>
                <c:pt idx="5707">
                  <c:v>4.6252137300653685E-13</c:v>
                </c:pt>
                <c:pt idx="5708">
                  <c:v>4.6252137300653685E-13</c:v>
                </c:pt>
                <c:pt idx="5709">
                  <c:v>4.6252137300653685E-13</c:v>
                </c:pt>
                <c:pt idx="5710">
                  <c:v>4.6252137300653685E-13</c:v>
                </c:pt>
                <c:pt idx="5711">
                  <c:v>4.6252137300653685E-13</c:v>
                </c:pt>
                <c:pt idx="5712">
                  <c:v>4.6252137300653685E-13</c:v>
                </c:pt>
                <c:pt idx="5713">
                  <c:v>4.6252137300653685E-13</c:v>
                </c:pt>
                <c:pt idx="5714">
                  <c:v>4.6252137300653685E-13</c:v>
                </c:pt>
                <c:pt idx="5715">
                  <c:v>4.6252137300653685E-13</c:v>
                </c:pt>
                <c:pt idx="5716">
                  <c:v>4.6252137300653685E-13</c:v>
                </c:pt>
                <c:pt idx="5717">
                  <c:v>4.6252137300653685E-13</c:v>
                </c:pt>
                <c:pt idx="5718">
                  <c:v>4.6252137300653685E-13</c:v>
                </c:pt>
                <c:pt idx="5719">
                  <c:v>4.6252137300653685E-13</c:v>
                </c:pt>
                <c:pt idx="5720">
                  <c:v>4.6252137300653685E-13</c:v>
                </c:pt>
                <c:pt idx="5721">
                  <c:v>4.6252137300653685E-13</c:v>
                </c:pt>
                <c:pt idx="5722">
                  <c:v>4.6252137300653685E-13</c:v>
                </c:pt>
                <c:pt idx="5723">
                  <c:v>4.6252137300653685E-13</c:v>
                </c:pt>
                <c:pt idx="5724">
                  <c:v>4.6252137300653685E-13</c:v>
                </c:pt>
                <c:pt idx="5725">
                  <c:v>4.6252137300653685E-13</c:v>
                </c:pt>
                <c:pt idx="5726">
                  <c:v>4.6252137300653685E-13</c:v>
                </c:pt>
                <c:pt idx="5727">
                  <c:v>4.6252137300653685E-13</c:v>
                </c:pt>
                <c:pt idx="5728">
                  <c:v>4.6252137300653685E-13</c:v>
                </c:pt>
                <c:pt idx="5729">
                  <c:v>4.6252137300653685E-13</c:v>
                </c:pt>
                <c:pt idx="5730">
                  <c:v>4.6252137300653685E-13</c:v>
                </c:pt>
                <c:pt idx="5731">
                  <c:v>4.6252137300653685E-13</c:v>
                </c:pt>
                <c:pt idx="5732">
                  <c:v>4.6252137300653685E-13</c:v>
                </c:pt>
                <c:pt idx="5733">
                  <c:v>4.6252137300653685E-13</c:v>
                </c:pt>
                <c:pt idx="5734">
                  <c:v>4.6252137300653685E-13</c:v>
                </c:pt>
                <c:pt idx="5735">
                  <c:v>4.6252137300653685E-13</c:v>
                </c:pt>
                <c:pt idx="5736">
                  <c:v>4.6252137300653685E-13</c:v>
                </c:pt>
                <c:pt idx="5737">
                  <c:v>4.6252137300653685E-13</c:v>
                </c:pt>
                <c:pt idx="5738">
                  <c:v>4.6252137300653685E-13</c:v>
                </c:pt>
                <c:pt idx="5739">
                  <c:v>4.6252137300653685E-13</c:v>
                </c:pt>
                <c:pt idx="5740">
                  <c:v>4.6252137300653685E-13</c:v>
                </c:pt>
                <c:pt idx="5741">
                  <c:v>4.6252137300653685E-13</c:v>
                </c:pt>
                <c:pt idx="5742">
                  <c:v>4.6252137300653685E-13</c:v>
                </c:pt>
                <c:pt idx="5743">
                  <c:v>4.6252137300653685E-13</c:v>
                </c:pt>
                <c:pt idx="5744">
                  <c:v>4.6252137300653685E-13</c:v>
                </c:pt>
                <c:pt idx="5745">
                  <c:v>4.6252137300653685E-13</c:v>
                </c:pt>
                <c:pt idx="5746">
                  <c:v>4.6252137300653685E-13</c:v>
                </c:pt>
                <c:pt idx="5747">
                  <c:v>4.6252137300653685E-13</c:v>
                </c:pt>
                <c:pt idx="5748">
                  <c:v>4.6252137300653685E-13</c:v>
                </c:pt>
                <c:pt idx="5749">
                  <c:v>4.6252137300653685E-13</c:v>
                </c:pt>
                <c:pt idx="5750">
                  <c:v>4.6252137300653685E-13</c:v>
                </c:pt>
                <c:pt idx="5751">
                  <c:v>4.6252137300653685E-13</c:v>
                </c:pt>
                <c:pt idx="5752">
                  <c:v>4.6252137300653685E-13</c:v>
                </c:pt>
                <c:pt idx="5753">
                  <c:v>4.6252137300653685E-13</c:v>
                </c:pt>
                <c:pt idx="5754">
                  <c:v>4.6252137300653685E-13</c:v>
                </c:pt>
                <c:pt idx="5755">
                  <c:v>4.6252137300653685E-13</c:v>
                </c:pt>
                <c:pt idx="5756">
                  <c:v>4.6252137300653685E-13</c:v>
                </c:pt>
                <c:pt idx="5757">
                  <c:v>4.6252137300653685E-13</c:v>
                </c:pt>
                <c:pt idx="5758">
                  <c:v>4.6252137300653685E-13</c:v>
                </c:pt>
                <c:pt idx="5759">
                  <c:v>4.6252137300653685E-13</c:v>
                </c:pt>
                <c:pt idx="5760">
                  <c:v>4.6252137300653685E-13</c:v>
                </c:pt>
                <c:pt idx="5761">
                  <c:v>4.6252137300653685E-13</c:v>
                </c:pt>
                <c:pt idx="5762">
                  <c:v>4.6252137300653685E-13</c:v>
                </c:pt>
                <c:pt idx="5763">
                  <c:v>4.6252137300653685E-13</c:v>
                </c:pt>
                <c:pt idx="5764">
                  <c:v>4.6252137300653685E-13</c:v>
                </c:pt>
                <c:pt idx="5765">
                  <c:v>4.6252137300653685E-13</c:v>
                </c:pt>
                <c:pt idx="5766">
                  <c:v>4.6252137300653685E-13</c:v>
                </c:pt>
                <c:pt idx="5767">
                  <c:v>4.6252137300653685E-13</c:v>
                </c:pt>
                <c:pt idx="5768">
                  <c:v>4.6252137300653685E-13</c:v>
                </c:pt>
                <c:pt idx="5769">
                  <c:v>4.6252137300653685E-13</c:v>
                </c:pt>
                <c:pt idx="5770">
                  <c:v>4.6252137300653685E-13</c:v>
                </c:pt>
                <c:pt idx="5771">
                  <c:v>4.6252137300653685E-13</c:v>
                </c:pt>
                <c:pt idx="5772">
                  <c:v>4.6252137300653685E-13</c:v>
                </c:pt>
                <c:pt idx="5773">
                  <c:v>4.6252137300653685E-13</c:v>
                </c:pt>
                <c:pt idx="5774">
                  <c:v>4.6252137300653685E-13</c:v>
                </c:pt>
                <c:pt idx="5775">
                  <c:v>4.6252137300653685E-13</c:v>
                </c:pt>
                <c:pt idx="5776">
                  <c:v>4.6252137300653685E-13</c:v>
                </c:pt>
                <c:pt idx="5777">
                  <c:v>4.6252137300653685E-13</c:v>
                </c:pt>
                <c:pt idx="5778">
                  <c:v>4.6252137300653685E-13</c:v>
                </c:pt>
                <c:pt idx="5779">
                  <c:v>4.6252137300653685E-13</c:v>
                </c:pt>
                <c:pt idx="5780">
                  <c:v>4.6252137300653685E-13</c:v>
                </c:pt>
                <c:pt idx="5781">
                  <c:v>4.6252137300653685E-13</c:v>
                </c:pt>
                <c:pt idx="5782">
                  <c:v>4.6252137300653685E-13</c:v>
                </c:pt>
                <c:pt idx="5783">
                  <c:v>4.6252137300653685E-13</c:v>
                </c:pt>
                <c:pt idx="5784">
                  <c:v>4.6252137300653685E-13</c:v>
                </c:pt>
                <c:pt idx="5785">
                  <c:v>4.6252137300653685E-13</c:v>
                </c:pt>
                <c:pt idx="5786">
                  <c:v>4.6252137300653685E-13</c:v>
                </c:pt>
                <c:pt idx="5787">
                  <c:v>4.6252137300653685E-13</c:v>
                </c:pt>
                <c:pt idx="5788">
                  <c:v>4.6252137300653685E-13</c:v>
                </c:pt>
                <c:pt idx="5789">
                  <c:v>4.6252137300653685E-13</c:v>
                </c:pt>
                <c:pt idx="5790">
                  <c:v>4.6252137300653685E-13</c:v>
                </c:pt>
                <c:pt idx="5791">
                  <c:v>4.6252137300653685E-13</c:v>
                </c:pt>
                <c:pt idx="5792">
                  <c:v>4.6252137300653685E-13</c:v>
                </c:pt>
                <c:pt idx="5793">
                  <c:v>4.6252137300653685E-13</c:v>
                </c:pt>
                <c:pt idx="5794">
                  <c:v>4.6252137300653685E-13</c:v>
                </c:pt>
                <c:pt idx="5795">
                  <c:v>4.6252137300653685E-13</c:v>
                </c:pt>
                <c:pt idx="5796">
                  <c:v>4.6252137300653685E-13</c:v>
                </c:pt>
                <c:pt idx="5797">
                  <c:v>4.6252137300653685E-13</c:v>
                </c:pt>
                <c:pt idx="5798">
                  <c:v>4.6252137300653685E-13</c:v>
                </c:pt>
                <c:pt idx="5799">
                  <c:v>4.6252137300653685E-13</c:v>
                </c:pt>
                <c:pt idx="5800">
                  <c:v>4.6252137300653685E-13</c:v>
                </c:pt>
                <c:pt idx="5801">
                  <c:v>4.6252137300653685E-13</c:v>
                </c:pt>
                <c:pt idx="5802">
                  <c:v>4.6252137300653685E-13</c:v>
                </c:pt>
                <c:pt idx="5803">
                  <c:v>4.6252137300653685E-13</c:v>
                </c:pt>
                <c:pt idx="5804">
                  <c:v>4.6252137300653685E-13</c:v>
                </c:pt>
                <c:pt idx="5805">
                  <c:v>4.6252137300653685E-13</c:v>
                </c:pt>
                <c:pt idx="5806">
                  <c:v>4.6252137300653685E-13</c:v>
                </c:pt>
                <c:pt idx="5807">
                  <c:v>4.6252137300653685E-13</c:v>
                </c:pt>
                <c:pt idx="5808">
                  <c:v>4.6252137300653685E-13</c:v>
                </c:pt>
                <c:pt idx="5809">
                  <c:v>4.6252137300653685E-13</c:v>
                </c:pt>
                <c:pt idx="5810">
                  <c:v>4.6252137300653685E-13</c:v>
                </c:pt>
                <c:pt idx="5811">
                  <c:v>4.6252137300653685E-13</c:v>
                </c:pt>
                <c:pt idx="5812">
                  <c:v>4.6252137300653685E-13</c:v>
                </c:pt>
                <c:pt idx="5813">
                  <c:v>4.6252137300653685E-13</c:v>
                </c:pt>
                <c:pt idx="5814">
                  <c:v>4.6252137300653685E-13</c:v>
                </c:pt>
                <c:pt idx="5815">
                  <c:v>4.6252137300653685E-13</c:v>
                </c:pt>
                <c:pt idx="5816">
                  <c:v>4.6252137300653685E-13</c:v>
                </c:pt>
                <c:pt idx="5817">
                  <c:v>4.6252137300653685E-13</c:v>
                </c:pt>
                <c:pt idx="5818">
                  <c:v>4.6252137300653685E-13</c:v>
                </c:pt>
                <c:pt idx="5819">
                  <c:v>4.6252137300653685E-13</c:v>
                </c:pt>
                <c:pt idx="5820">
                  <c:v>4.6252137300653685E-13</c:v>
                </c:pt>
                <c:pt idx="5821">
                  <c:v>4.6252137300653685E-13</c:v>
                </c:pt>
                <c:pt idx="5822">
                  <c:v>4.6252137300653685E-13</c:v>
                </c:pt>
                <c:pt idx="5823">
                  <c:v>4.6252137300653685E-13</c:v>
                </c:pt>
                <c:pt idx="5824">
                  <c:v>4.6252137300653685E-13</c:v>
                </c:pt>
                <c:pt idx="5825">
                  <c:v>4.6252137300653685E-13</c:v>
                </c:pt>
                <c:pt idx="5826">
                  <c:v>4.6252137300653685E-13</c:v>
                </c:pt>
                <c:pt idx="5827">
                  <c:v>4.6252137300653685E-13</c:v>
                </c:pt>
                <c:pt idx="5828">
                  <c:v>4.6252137300653685E-13</c:v>
                </c:pt>
                <c:pt idx="5829">
                  <c:v>4.6252137300653685E-13</c:v>
                </c:pt>
                <c:pt idx="5830">
                  <c:v>4.6252137300653685E-13</c:v>
                </c:pt>
                <c:pt idx="5831">
                  <c:v>4.6252137300653685E-13</c:v>
                </c:pt>
                <c:pt idx="5832">
                  <c:v>4.6252137300653685E-13</c:v>
                </c:pt>
                <c:pt idx="5833">
                  <c:v>4.6252137300653685E-13</c:v>
                </c:pt>
                <c:pt idx="5834">
                  <c:v>4.6252137300653685E-13</c:v>
                </c:pt>
                <c:pt idx="5835">
                  <c:v>4.6252137300653685E-13</c:v>
                </c:pt>
                <c:pt idx="5836">
                  <c:v>4.6252137300653685E-13</c:v>
                </c:pt>
                <c:pt idx="5837">
                  <c:v>4.6252137300653685E-13</c:v>
                </c:pt>
                <c:pt idx="5838">
                  <c:v>4.6252137300653685E-13</c:v>
                </c:pt>
                <c:pt idx="5839">
                  <c:v>4.6252137300653685E-13</c:v>
                </c:pt>
                <c:pt idx="5840">
                  <c:v>4.6252137300653685E-13</c:v>
                </c:pt>
                <c:pt idx="5841">
                  <c:v>4.6252137300653685E-13</c:v>
                </c:pt>
                <c:pt idx="5842">
                  <c:v>4.6252137300653685E-13</c:v>
                </c:pt>
                <c:pt idx="5843">
                  <c:v>4.6252137300653685E-13</c:v>
                </c:pt>
                <c:pt idx="5844">
                  <c:v>4.6252137300653685E-13</c:v>
                </c:pt>
                <c:pt idx="5845">
                  <c:v>4.6252137300653685E-13</c:v>
                </c:pt>
                <c:pt idx="5846">
                  <c:v>4.6252137300653685E-13</c:v>
                </c:pt>
                <c:pt idx="5847">
                  <c:v>4.6252137300653685E-13</c:v>
                </c:pt>
                <c:pt idx="5848">
                  <c:v>4.6252137300653685E-13</c:v>
                </c:pt>
                <c:pt idx="5849">
                  <c:v>4.6252137300653685E-13</c:v>
                </c:pt>
                <c:pt idx="5850">
                  <c:v>4.6252137300653685E-13</c:v>
                </c:pt>
                <c:pt idx="5851">
                  <c:v>4.6252137300653685E-13</c:v>
                </c:pt>
                <c:pt idx="5852">
                  <c:v>4.6252137300653685E-13</c:v>
                </c:pt>
                <c:pt idx="5853">
                  <c:v>4.6252137300653685E-13</c:v>
                </c:pt>
                <c:pt idx="5854">
                  <c:v>4.6252137300653685E-13</c:v>
                </c:pt>
                <c:pt idx="5855">
                  <c:v>4.6252137300653685E-13</c:v>
                </c:pt>
                <c:pt idx="5856">
                  <c:v>4.6252137300653685E-13</c:v>
                </c:pt>
                <c:pt idx="5857">
                  <c:v>4.6252137300653685E-13</c:v>
                </c:pt>
                <c:pt idx="5858">
                  <c:v>4.6252137300653685E-13</c:v>
                </c:pt>
                <c:pt idx="5859">
                  <c:v>4.6252137300653685E-13</c:v>
                </c:pt>
                <c:pt idx="5860">
                  <c:v>4.6252137300653685E-13</c:v>
                </c:pt>
                <c:pt idx="5861">
                  <c:v>4.6252137300653685E-13</c:v>
                </c:pt>
                <c:pt idx="5862">
                  <c:v>4.6252137300653685E-13</c:v>
                </c:pt>
                <c:pt idx="5863">
                  <c:v>4.6252137300653685E-13</c:v>
                </c:pt>
                <c:pt idx="5864">
                  <c:v>4.6252137300653685E-13</c:v>
                </c:pt>
                <c:pt idx="5865">
                  <c:v>4.6252137300653685E-13</c:v>
                </c:pt>
                <c:pt idx="5866">
                  <c:v>4.6252137300653685E-13</c:v>
                </c:pt>
                <c:pt idx="5867">
                  <c:v>4.6252137300653685E-13</c:v>
                </c:pt>
                <c:pt idx="5868">
                  <c:v>4.6252137300653685E-13</c:v>
                </c:pt>
                <c:pt idx="5869">
                  <c:v>4.6252137300653685E-13</c:v>
                </c:pt>
                <c:pt idx="5870">
                  <c:v>4.6252137300653685E-13</c:v>
                </c:pt>
                <c:pt idx="5871">
                  <c:v>4.6252137300653685E-13</c:v>
                </c:pt>
                <c:pt idx="5872">
                  <c:v>4.6252137300653685E-13</c:v>
                </c:pt>
                <c:pt idx="5873">
                  <c:v>4.6252137300653685E-13</c:v>
                </c:pt>
                <c:pt idx="5874">
                  <c:v>4.6252137300653685E-13</c:v>
                </c:pt>
                <c:pt idx="5875">
                  <c:v>4.6252137300653685E-13</c:v>
                </c:pt>
                <c:pt idx="5876">
                  <c:v>4.6252137300653685E-13</c:v>
                </c:pt>
                <c:pt idx="5877">
                  <c:v>4.6252137300653685E-13</c:v>
                </c:pt>
                <c:pt idx="5878">
                  <c:v>4.6252137300653685E-13</c:v>
                </c:pt>
                <c:pt idx="5879">
                  <c:v>4.6252137300653685E-13</c:v>
                </c:pt>
                <c:pt idx="5880">
                  <c:v>4.6252137300653685E-13</c:v>
                </c:pt>
                <c:pt idx="5881">
                  <c:v>4.6252137300653685E-13</c:v>
                </c:pt>
                <c:pt idx="5882">
                  <c:v>4.6252137300653685E-13</c:v>
                </c:pt>
                <c:pt idx="5883">
                  <c:v>4.6252137300653685E-13</c:v>
                </c:pt>
                <c:pt idx="5884">
                  <c:v>4.6252137300653685E-13</c:v>
                </c:pt>
                <c:pt idx="5885">
                  <c:v>4.6252137300653685E-13</c:v>
                </c:pt>
                <c:pt idx="5886">
                  <c:v>4.6252137300653685E-13</c:v>
                </c:pt>
                <c:pt idx="5887">
                  <c:v>4.6252137300653685E-13</c:v>
                </c:pt>
                <c:pt idx="5888">
                  <c:v>4.6252137300653685E-13</c:v>
                </c:pt>
                <c:pt idx="5889">
                  <c:v>4.6252137300653685E-13</c:v>
                </c:pt>
                <c:pt idx="5890">
                  <c:v>4.6252137300653685E-13</c:v>
                </c:pt>
                <c:pt idx="5891">
                  <c:v>4.6252137300653685E-13</c:v>
                </c:pt>
                <c:pt idx="5892">
                  <c:v>4.6252137300653685E-13</c:v>
                </c:pt>
                <c:pt idx="5893">
                  <c:v>4.6252137300653685E-13</c:v>
                </c:pt>
                <c:pt idx="5894">
                  <c:v>4.6252137300653685E-13</c:v>
                </c:pt>
                <c:pt idx="5895">
                  <c:v>4.6252137300653685E-13</c:v>
                </c:pt>
                <c:pt idx="5896">
                  <c:v>4.6252137300653685E-13</c:v>
                </c:pt>
                <c:pt idx="5897">
                  <c:v>4.6252137300653685E-13</c:v>
                </c:pt>
                <c:pt idx="5898">
                  <c:v>4.6252137300653685E-13</c:v>
                </c:pt>
                <c:pt idx="5899">
                  <c:v>4.6252137300653685E-13</c:v>
                </c:pt>
                <c:pt idx="5900">
                  <c:v>4.6252137300653685E-13</c:v>
                </c:pt>
                <c:pt idx="5901">
                  <c:v>4.6252137300653685E-13</c:v>
                </c:pt>
                <c:pt idx="5902">
                  <c:v>4.6252137300653685E-13</c:v>
                </c:pt>
                <c:pt idx="5903">
                  <c:v>4.6252137300653685E-13</c:v>
                </c:pt>
                <c:pt idx="5904">
                  <c:v>4.6252137300653685E-13</c:v>
                </c:pt>
                <c:pt idx="5905">
                  <c:v>4.6252137300653685E-13</c:v>
                </c:pt>
                <c:pt idx="5906">
                  <c:v>4.6252137300653685E-13</c:v>
                </c:pt>
                <c:pt idx="5907">
                  <c:v>4.6252137300653685E-13</c:v>
                </c:pt>
                <c:pt idx="5908">
                  <c:v>4.6252137300653685E-13</c:v>
                </c:pt>
                <c:pt idx="5909">
                  <c:v>4.6252137300653685E-13</c:v>
                </c:pt>
                <c:pt idx="5910">
                  <c:v>4.6252137300653685E-13</c:v>
                </c:pt>
                <c:pt idx="5911">
                  <c:v>4.6252137300653685E-13</c:v>
                </c:pt>
                <c:pt idx="5912">
                  <c:v>4.6252137300653685E-13</c:v>
                </c:pt>
                <c:pt idx="5913">
                  <c:v>4.6252137300653685E-13</c:v>
                </c:pt>
                <c:pt idx="5914">
                  <c:v>4.6252137300653685E-13</c:v>
                </c:pt>
                <c:pt idx="5915">
                  <c:v>4.6252137300653685E-13</c:v>
                </c:pt>
                <c:pt idx="5916">
                  <c:v>4.6252137300653685E-13</c:v>
                </c:pt>
                <c:pt idx="5917">
                  <c:v>4.6252137300653685E-13</c:v>
                </c:pt>
                <c:pt idx="5918">
                  <c:v>4.6252137300653685E-13</c:v>
                </c:pt>
                <c:pt idx="5919">
                  <c:v>4.6252137300653685E-13</c:v>
                </c:pt>
                <c:pt idx="5920">
                  <c:v>4.6252137300653685E-13</c:v>
                </c:pt>
                <c:pt idx="5921">
                  <c:v>4.6252137300653685E-13</c:v>
                </c:pt>
                <c:pt idx="5922">
                  <c:v>4.6252137300653685E-13</c:v>
                </c:pt>
                <c:pt idx="5923">
                  <c:v>4.6252137300653685E-13</c:v>
                </c:pt>
                <c:pt idx="5924">
                  <c:v>4.6252137300653685E-13</c:v>
                </c:pt>
                <c:pt idx="5925">
                  <c:v>4.6252137300653685E-13</c:v>
                </c:pt>
                <c:pt idx="5926">
                  <c:v>4.6252137300653685E-13</c:v>
                </c:pt>
                <c:pt idx="5927">
                  <c:v>4.6252137300653685E-13</c:v>
                </c:pt>
                <c:pt idx="5928">
                  <c:v>4.6252137300653685E-13</c:v>
                </c:pt>
                <c:pt idx="5929">
                  <c:v>4.6252137300653685E-13</c:v>
                </c:pt>
                <c:pt idx="5930">
                  <c:v>4.6252137300653685E-13</c:v>
                </c:pt>
                <c:pt idx="5931">
                  <c:v>4.6252137300653685E-13</c:v>
                </c:pt>
                <c:pt idx="5932">
                  <c:v>4.6252137300653685E-13</c:v>
                </c:pt>
                <c:pt idx="5933">
                  <c:v>4.6252137300653685E-13</c:v>
                </c:pt>
                <c:pt idx="5934">
                  <c:v>4.6252137300653685E-13</c:v>
                </c:pt>
                <c:pt idx="5935">
                  <c:v>4.6252137300653685E-13</c:v>
                </c:pt>
                <c:pt idx="5936">
                  <c:v>4.6252137300653685E-13</c:v>
                </c:pt>
                <c:pt idx="5937">
                  <c:v>4.6252137300653685E-13</c:v>
                </c:pt>
                <c:pt idx="5938">
                  <c:v>4.6252137300653685E-13</c:v>
                </c:pt>
                <c:pt idx="5939">
                  <c:v>4.6252137300653685E-13</c:v>
                </c:pt>
                <c:pt idx="5940">
                  <c:v>4.6252137300653685E-13</c:v>
                </c:pt>
                <c:pt idx="5941">
                  <c:v>4.6252137300653685E-13</c:v>
                </c:pt>
                <c:pt idx="5942">
                  <c:v>4.6252137300653685E-13</c:v>
                </c:pt>
                <c:pt idx="5943">
                  <c:v>4.6252137300653685E-13</c:v>
                </c:pt>
                <c:pt idx="5944">
                  <c:v>4.6252137300653685E-13</c:v>
                </c:pt>
                <c:pt idx="5945">
                  <c:v>4.6252137300653685E-13</c:v>
                </c:pt>
                <c:pt idx="5946">
                  <c:v>4.6252137300653685E-13</c:v>
                </c:pt>
                <c:pt idx="5947">
                  <c:v>4.6252137300653685E-13</c:v>
                </c:pt>
                <c:pt idx="5948">
                  <c:v>4.6252137300653685E-13</c:v>
                </c:pt>
                <c:pt idx="5949">
                  <c:v>4.6252137300653685E-13</c:v>
                </c:pt>
                <c:pt idx="5950">
                  <c:v>4.6252137300653685E-13</c:v>
                </c:pt>
                <c:pt idx="5951">
                  <c:v>4.6252137300653685E-13</c:v>
                </c:pt>
                <c:pt idx="5952">
                  <c:v>4.6252137300653685E-13</c:v>
                </c:pt>
                <c:pt idx="5953">
                  <c:v>4.6252137300653685E-13</c:v>
                </c:pt>
                <c:pt idx="5954">
                  <c:v>4.6252137300653685E-13</c:v>
                </c:pt>
                <c:pt idx="5955">
                  <c:v>4.6252137300653685E-13</c:v>
                </c:pt>
                <c:pt idx="5956">
                  <c:v>4.6252137300653685E-13</c:v>
                </c:pt>
                <c:pt idx="5957">
                  <c:v>4.6252137300653685E-13</c:v>
                </c:pt>
                <c:pt idx="5958">
                  <c:v>4.6252137300653685E-13</c:v>
                </c:pt>
                <c:pt idx="5959">
                  <c:v>4.6252137300653685E-13</c:v>
                </c:pt>
                <c:pt idx="5960">
                  <c:v>4.6252137300653685E-13</c:v>
                </c:pt>
                <c:pt idx="5961">
                  <c:v>4.6252137300653685E-13</c:v>
                </c:pt>
                <c:pt idx="5962">
                  <c:v>4.6252137300653685E-13</c:v>
                </c:pt>
                <c:pt idx="5963">
                  <c:v>4.6252137300653685E-13</c:v>
                </c:pt>
                <c:pt idx="5964">
                  <c:v>4.6252137300653685E-13</c:v>
                </c:pt>
                <c:pt idx="5965">
                  <c:v>4.6252137300653685E-13</c:v>
                </c:pt>
                <c:pt idx="5966">
                  <c:v>4.6252137300653685E-13</c:v>
                </c:pt>
                <c:pt idx="5967">
                  <c:v>4.6252137300653685E-13</c:v>
                </c:pt>
                <c:pt idx="5968">
                  <c:v>4.6252137300653685E-13</c:v>
                </c:pt>
                <c:pt idx="5969">
                  <c:v>4.6252137300653685E-13</c:v>
                </c:pt>
                <c:pt idx="5970">
                  <c:v>4.6252137300653685E-13</c:v>
                </c:pt>
                <c:pt idx="5971">
                  <c:v>4.6252137300653685E-13</c:v>
                </c:pt>
                <c:pt idx="5972">
                  <c:v>4.6252137300653685E-13</c:v>
                </c:pt>
                <c:pt idx="5973">
                  <c:v>4.6252137300653685E-13</c:v>
                </c:pt>
                <c:pt idx="5974">
                  <c:v>4.6252137300653685E-13</c:v>
                </c:pt>
                <c:pt idx="5975">
                  <c:v>4.6252137300653685E-13</c:v>
                </c:pt>
                <c:pt idx="5976">
                  <c:v>4.6252137300653685E-13</c:v>
                </c:pt>
                <c:pt idx="5977">
                  <c:v>4.6252137300653685E-13</c:v>
                </c:pt>
                <c:pt idx="5978">
                  <c:v>4.6252137300653685E-13</c:v>
                </c:pt>
                <c:pt idx="5979">
                  <c:v>4.6252137300653685E-13</c:v>
                </c:pt>
                <c:pt idx="5980">
                  <c:v>4.6252137300653685E-13</c:v>
                </c:pt>
                <c:pt idx="5981">
                  <c:v>4.6252137300653685E-13</c:v>
                </c:pt>
                <c:pt idx="5982">
                  <c:v>4.6252137300653685E-13</c:v>
                </c:pt>
                <c:pt idx="5983">
                  <c:v>4.6252137300653685E-13</c:v>
                </c:pt>
                <c:pt idx="5984">
                  <c:v>4.6252137300653685E-13</c:v>
                </c:pt>
                <c:pt idx="5985">
                  <c:v>4.6252137300653685E-13</c:v>
                </c:pt>
                <c:pt idx="5986">
                  <c:v>4.6252137300653685E-13</c:v>
                </c:pt>
                <c:pt idx="5987">
                  <c:v>4.6252137300653685E-13</c:v>
                </c:pt>
                <c:pt idx="5988">
                  <c:v>4.6252137300653685E-13</c:v>
                </c:pt>
                <c:pt idx="5989">
                  <c:v>4.6252137300653685E-13</c:v>
                </c:pt>
                <c:pt idx="5990">
                  <c:v>4.6252137300653685E-13</c:v>
                </c:pt>
                <c:pt idx="5991">
                  <c:v>4.6252137300653685E-13</c:v>
                </c:pt>
                <c:pt idx="5992">
                  <c:v>4.6252137300653685E-13</c:v>
                </c:pt>
                <c:pt idx="5993">
                  <c:v>4.6252137300653685E-13</c:v>
                </c:pt>
                <c:pt idx="5994">
                  <c:v>4.6252137300653685E-13</c:v>
                </c:pt>
                <c:pt idx="5995">
                  <c:v>4.6252137300653685E-13</c:v>
                </c:pt>
                <c:pt idx="5996">
                  <c:v>4.6252137300653685E-13</c:v>
                </c:pt>
                <c:pt idx="5997">
                  <c:v>4.6252137300653685E-13</c:v>
                </c:pt>
                <c:pt idx="5998">
                  <c:v>4.6252137300653685E-13</c:v>
                </c:pt>
                <c:pt idx="5999">
                  <c:v>4.6252137300653685E-13</c:v>
                </c:pt>
                <c:pt idx="6000">
                  <c:v>4.6252137300653685E-13</c:v>
                </c:pt>
                <c:pt idx="6001">
                  <c:v>4.6252137300653685E-13</c:v>
                </c:pt>
                <c:pt idx="6002">
                  <c:v>4.6252137300653685E-13</c:v>
                </c:pt>
                <c:pt idx="6003">
                  <c:v>4.6252137300653685E-13</c:v>
                </c:pt>
                <c:pt idx="6004">
                  <c:v>4.6252137300653685E-13</c:v>
                </c:pt>
                <c:pt idx="6005">
                  <c:v>4.6252137300653685E-13</c:v>
                </c:pt>
                <c:pt idx="6006">
                  <c:v>4.6252137300653685E-13</c:v>
                </c:pt>
                <c:pt idx="6007">
                  <c:v>4.6252137300653685E-13</c:v>
                </c:pt>
                <c:pt idx="6008">
                  <c:v>4.6252137300653685E-13</c:v>
                </c:pt>
                <c:pt idx="6009">
                  <c:v>4.6252137300653685E-13</c:v>
                </c:pt>
                <c:pt idx="6010">
                  <c:v>4.6252137300653685E-13</c:v>
                </c:pt>
                <c:pt idx="6011">
                  <c:v>4.6252137300653685E-13</c:v>
                </c:pt>
                <c:pt idx="6012">
                  <c:v>4.6252137300653685E-13</c:v>
                </c:pt>
                <c:pt idx="6013">
                  <c:v>4.6252137300653685E-13</c:v>
                </c:pt>
                <c:pt idx="6014">
                  <c:v>4.6252137300653685E-13</c:v>
                </c:pt>
                <c:pt idx="6015">
                  <c:v>4.6252137300653685E-13</c:v>
                </c:pt>
                <c:pt idx="6016">
                  <c:v>4.6252137300653685E-13</c:v>
                </c:pt>
                <c:pt idx="6017">
                  <c:v>4.6252137300653685E-13</c:v>
                </c:pt>
                <c:pt idx="6018">
                  <c:v>4.6252137300653685E-13</c:v>
                </c:pt>
                <c:pt idx="6019">
                  <c:v>4.6252137300653685E-13</c:v>
                </c:pt>
                <c:pt idx="6020">
                  <c:v>4.6252137300653685E-13</c:v>
                </c:pt>
                <c:pt idx="6021">
                  <c:v>4.6252137300653685E-13</c:v>
                </c:pt>
                <c:pt idx="6022">
                  <c:v>4.6252137300653685E-13</c:v>
                </c:pt>
                <c:pt idx="6023">
                  <c:v>4.6252137300653685E-13</c:v>
                </c:pt>
                <c:pt idx="6024">
                  <c:v>4.6252137300653685E-13</c:v>
                </c:pt>
                <c:pt idx="6025">
                  <c:v>4.6252137300653685E-13</c:v>
                </c:pt>
                <c:pt idx="6026">
                  <c:v>4.6252137300653685E-13</c:v>
                </c:pt>
                <c:pt idx="6027">
                  <c:v>4.6252137300653685E-13</c:v>
                </c:pt>
                <c:pt idx="6028">
                  <c:v>4.6252137300653685E-13</c:v>
                </c:pt>
                <c:pt idx="6029">
                  <c:v>4.6252137300653685E-13</c:v>
                </c:pt>
                <c:pt idx="6030">
                  <c:v>4.6252137300653685E-13</c:v>
                </c:pt>
                <c:pt idx="6031">
                  <c:v>4.6252137300653685E-13</c:v>
                </c:pt>
                <c:pt idx="6032">
                  <c:v>4.6252137300653685E-13</c:v>
                </c:pt>
                <c:pt idx="6033">
                  <c:v>4.6252137300653685E-13</c:v>
                </c:pt>
                <c:pt idx="6034">
                  <c:v>4.6252137300653685E-13</c:v>
                </c:pt>
                <c:pt idx="6035">
                  <c:v>4.6252137300653685E-13</c:v>
                </c:pt>
                <c:pt idx="6036">
                  <c:v>4.6252137300653685E-13</c:v>
                </c:pt>
                <c:pt idx="6037">
                  <c:v>4.6252137300653685E-13</c:v>
                </c:pt>
                <c:pt idx="6038">
                  <c:v>4.6252137300653685E-13</c:v>
                </c:pt>
                <c:pt idx="6039">
                  <c:v>4.6252137300653685E-13</c:v>
                </c:pt>
                <c:pt idx="6040">
                  <c:v>4.6252137300653685E-13</c:v>
                </c:pt>
                <c:pt idx="6041">
                  <c:v>4.6252137300653685E-13</c:v>
                </c:pt>
                <c:pt idx="6042">
                  <c:v>4.6252137300653685E-13</c:v>
                </c:pt>
                <c:pt idx="6043">
                  <c:v>4.6252137300653685E-13</c:v>
                </c:pt>
                <c:pt idx="6044">
                  <c:v>4.6252137300653685E-13</c:v>
                </c:pt>
                <c:pt idx="6045">
                  <c:v>4.6252137300653685E-13</c:v>
                </c:pt>
                <c:pt idx="6046">
                  <c:v>4.6252137300653685E-13</c:v>
                </c:pt>
                <c:pt idx="6047">
                  <c:v>4.6252137300653685E-13</c:v>
                </c:pt>
                <c:pt idx="6048">
                  <c:v>4.6252137300653685E-13</c:v>
                </c:pt>
                <c:pt idx="6049">
                  <c:v>4.6252137300653685E-13</c:v>
                </c:pt>
                <c:pt idx="6050">
                  <c:v>4.6252137300653685E-13</c:v>
                </c:pt>
                <c:pt idx="6051">
                  <c:v>4.6252137300653685E-13</c:v>
                </c:pt>
                <c:pt idx="6052">
                  <c:v>4.6252137300653685E-13</c:v>
                </c:pt>
                <c:pt idx="6053">
                  <c:v>4.6252137300653685E-13</c:v>
                </c:pt>
                <c:pt idx="6054">
                  <c:v>4.6252137300653685E-13</c:v>
                </c:pt>
                <c:pt idx="6055">
                  <c:v>4.6252137300653685E-13</c:v>
                </c:pt>
                <c:pt idx="6056">
                  <c:v>4.6252137300653685E-13</c:v>
                </c:pt>
                <c:pt idx="6057">
                  <c:v>4.6252137300653685E-13</c:v>
                </c:pt>
                <c:pt idx="6058">
                  <c:v>4.6252137300653685E-13</c:v>
                </c:pt>
                <c:pt idx="6059">
                  <c:v>4.6252137300653685E-13</c:v>
                </c:pt>
                <c:pt idx="6060">
                  <c:v>4.6252137300653685E-13</c:v>
                </c:pt>
                <c:pt idx="6061">
                  <c:v>4.6252137300653685E-13</c:v>
                </c:pt>
                <c:pt idx="6062">
                  <c:v>4.6252137300653685E-13</c:v>
                </c:pt>
                <c:pt idx="6063">
                  <c:v>4.6252137300653685E-13</c:v>
                </c:pt>
                <c:pt idx="6064">
                  <c:v>4.6252137300653685E-13</c:v>
                </c:pt>
                <c:pt idx="6065">
                  <c:v>4.6252137300653685E-13</c:v>
                </c:pt>
                <c:pt idx="6066">
                  <c:v>4.6252137300653685E-13</c:v>
                </c:pt>
                <c:pt idx="6067">
                  <c:v>4.6252137300653685E-13</c:v>
                </c:pt>
                <c:pt idx="6068">
                  <c:v>4.6252137300653685E-13</c:v>
                </c:pt>
                <c:pt idx="6069">
                  <c:v>4.6252137300653685E-13</c:v>
                </c:pt>
                <c:pt idx="6070">
                  <c:v>4.6252137300653685E-13</c:v>
                </c:pt>
                <c:pt idx="6071">
                  <c:v>4.6252137300653685E-13</c:v>
                </c:pt>
                <c:pt idx="6072">
                  <c:v>4.6252137300653685E-13</c:v>
                </c:pt>
                <c:pt idx="6073">
                  <c:v>4.6252137300653685E-13</c:v>
                </c:pt>
                <c:pt idx="6074">
                  <c:v>4.6252137300653685E-13</c:v>
                </c:pt>
                <c:pt idx="6075">
                  <c:v>4.6252137300653685E-13</c:v>
                </c:pt>
                <c:pt idx="6076">
                  <c:v>4.6252137300653685E-13</c:v>
                </c:pt>
                <c:pt idx="6077">
                  <c:v>4.6252137300653685E-13</c:v>
                </c:pt>
                <c:pt idx="6078">
                  <c:v>4.6252137300653685E-13</c:v>
                </c:pt>
                <c:pt idx="6079">
                  <c:v>4.6252137300653685E-13</c:v>
                </c:pt>
                <c:pt idx="6080">
                  <c:v>4.6252137300653685E-13</c:v>
                </c:pt>
                <c:pt idx="6081">
                  <c:v>4.6252137300653685E-13</c:v>
                </c:pt>
                <c:pt idx="6082">
                  <c:v>4.6252137300653685E-13</c:v>
                </c:pt>
                <c:pt idx="6083">
                  <c:v>4.6252137300653685E-13</c:v>
                </c:pt>
                <c:pt idx="6084">
                  <c:v>4.6252137300653685E-13</c:v>
                </c:pt>
                <c:pt idx="6085">
                  <c:v>4.6252137300653685E-13</c:v>
                </c:pt>
                <c:pt idx="6086">
                  <c:v>4.6252137300653685E-13</c:v>
                </c:pt>
                <c:pt idx="6087">
                  <c:v>4.6252137300653685E-13</c:v>
                </c:pt>
                <c:pt idx="6088">
                  <c:v>4.6252137300653685E-13</c:v>
                </c:pt>
                <c:pt idx="6089">
                  <c:v>4.6252137300653685E-13</c:v>
                </c:pt>
                <c:pt idx="6090">
                  <c:v>4.6252137300653685E-13</c:v>
                </c:pt>
                <c:pt idx="6091">
                  <c:v>4.6252137300653685E-13</c:v>
                </c:pt>
                <c:pt idx="6092">
                  <c:v>4.6252137300653685E-13</c:v>
                </c:pt>
                <c:pt idx="6093">
                  <c:v>4.6252137300653685E-13</c:v>
                </c:pt>
                <c:pt idx="6094">
                  <c:v>4.6252137300653685E-13</c:v>
                </c:pt>
                <c:pt idx="6095">
                  <c:v>4.6252137300653685E-13</c:v>
                </c:pt>
                <c:pt idx="6096">
                  <c:v>4.6252137300653685E-13</c:v>
                </c:pt>
                <c:pt idx="6097">
                  <c:v>4.6252137300653685E-13</c:v>
                </c:pt>
                <c:pt idx="6098">
                  <c:v>4.6252137300653685E-13</c:v>
                </c:pt>
                <c:pt idx="6099">
                  <c:v>4.6252137300653685E-13</c:v>
                </c:pt>
                <c:pt idx="6100">
                  <c:v>4.6252137300653685E-13</c:v>
                </c:pt>
                <c:pt idx="6101">
                  <c:v>4.6252137300653685E-13</c:v>
                </c:pt>
                <c:pt idx="6102">
                  <c:v>4.6252137300653685E-13</c:v>
                </c:pt>
                <c:pt idx="6103">
                  <c:v>4.6252137300653685E-13</c:v>
                </c:pt>
                <c:pt idx="6104">
                  <c:v>4.6252137300653685E-13</c:v>
                </c:pt>
                <c:pt idx="6105">
                  <c:v>4.6252137300653685E-13</c:v>
                </c:pt>
                <c:pt idx="6106">
                  <c:v>4.6252137300653685E-13</c:v>
                </c:pt>
                <c:pt idx="6107">
                  <c:v>4.6252137300653685E-13</c:v>
                </c:pt>
                <c:pt idx="6108">
                  <c:v>4.6252137300653685E-13</c:v>
                </c:pt>
                <c:pt idx="6109">
                  <c:v>4.6252137300653685E-13</c:v>
                </c:pt>
                <c:pt idx="6110">
                  <c:v>4.6252137300653685E-13</c:v>
                </c:pt>
                <c:pt idx="6111">
                  <c:v>4.6252137300653685E-13</c:v>
                </c:pt>
                <c:pt idx="6112">
                  <c:v>4.6252137300653685E-13</c:v>
                </c:pt>
                <c:pt idx="6113">
                  <c:v>4.6252137300653685E-13</c:v>
                </c:pt>
                <c:pt idx="6114">
                  <c:v>4.6252137300653685E-13</c:v>
                </c:pt>
                <c:pt idx="6115">
                  <c:v>4.6252137300653685E-13</c:v>
                </c:pt>
                <c:pt idx="6116">
                  <c:v>4.6252137300653685E-13</c:v>
                </c:pt>
                <c:pt idx="6117">
                  <c:v>4.6252137300653685E-13</c:v>
                </c:pt>
                <c:pt idx="6118">
                  <c:v>4.6252137300653685E-13</c:v>
                </c:pt>
                <c:pt idx="6119">
                  <c:v>4.6252137300653685E-13</c:v>
                </c:pt>
                <c:pt idx="6120">
                  <c:v>4.6252137300653685E-13</c:v>
                </c:pt>
                <c:pt idx="6121">
                  <c:v>4.6252137300653685E-13</c:v>
                </c:pt>
                <c:pt idx="6122">
                  <c:v>4.6252137300653685E-13</c:v>
                </c:pt>
                <c:pt idx="6123">
                  <c:v>4.6252137300653685E-13</c:v>
                </c:pt>
                <c:pt idx="6124">
                  <c:v>4.6252137300653685E-13</c:v>
                </c:pt>
                <c:pt idx="6125">
                  <c:v>4.6252137300653685E-13</c:v>
                </c:pt>
                <c:pt idx="6126">
                  <c:v>4.6252137300653685E-13</c:v>
                </c:pt>
                <c:pt idx="6127">
                  <c:v>4.6252137300653685E-13</c:v>
                </c:pt>
                <c:pt idx="6128">
                  <c:v>4.6252137300653685E-13</c:v>
                </c:pt>
                <c:pt idx="6129">
                  <c:v>4.6252137300653685E-13</c:v>
                </c:pt>
                <c:pt idx="6130">
                  <c:v>4.6252137300653685E-13</c:v>
                </c:pt>
                <c:pt idx="6131">
                  <c:v>4.6252137300653685E-13</c:v>
                </c:pt>
                <c:pt idx="6132">
                  <c:v>4.6252137300653685E-13</c:v>
                </c:pt>
                <c:pt idx="6133">
                  <c:v>4.6252137300653685E-13</c:v>
                </c:pt>
                <c:pt idx="6134">
                  <c:v>4.6252137300653685E-13</c:v>
                </c:pt>
                <c:pt idx="6135">
                  <c:v>4.6252137300653685E-13</c:v>
                </c:pt>
                <c:pt idx="6136">
                  <c:v>4.6252137300653685E-13</c:v>
                </c:pt>
                <c:pt idx="6137">
                  <c:v>4.6252137300653685E-13</c:v>
                </c:pt>
                <c:pt idx="6138">
                  <c:v>4.6252137300653685E-13</c:v>
                </c:pt>
                <c:pt idx="6139">
                  <c:v>4.6252137300653685E-13</c:v>
                </c:pt>
                <c:pt idx="6140">
                  <c:v>4.6252137300653685E-13</c:v>
                </c:pt>
                <c:pt idx="6141">
                  <c:v>4.6252137300653685E-13</c:v>
                </c:pt>
                <c:pt idx="6142">
                  <c:v>4.6252137300653685E-13</c:v>
                </c:pt>
                <c:pt idx="6143">
                  <c:v>4.6252137300653685E-13</c:v>
                </c:pt>
                <c:pt idx="6144">
                  <c:v>4.6252137300653685E-13</c:v>
                </c:pt>
                <c:pt idx="6145">
                  <c:v>4.6252137300653685E-13</c:v>
                </c:pt>
                <c:pt idx="6146">
                  <c:v>4.6252137300653685E-13</c:v>
                </c:pt>
                <c:pt idx="6147">
                  <c:v>4.6252137300653685E-13</c:v>
                </c:pt>
                <c:pt idx="6148">
                  <c:v>4.6252137300653685E-13</c:v>
                </c:pt>
                <c:pt idx="6149">
                  <c:v>4.6252137300653685E-13</c:v>
                </c:pt>
                <c:pt idx="6150">
                  <c:v>4.6252137300653685E-13</c:v>
                </c:pt>
                <c:pt idx="6151">
                  <c:v>4.6252137300653685E-13</c:v>
                </c:pt>
                <c:pt idx="6152">
                  <c:v>4.6252137300653685E-13</c:v>
                </c:pt>
                <c:pt idx="6153">
                  <c:v>4.6252137300653685E-13</c:v>
                </c:pt>
                <c:pt idx="6154">
                  <c:v>4.6252137300653685E-13</c:v>
                </c:pt>
                <c:pt idx="6155">
                  <c:v>4.6252137300653685E-13</c:v>
                </c:pt>
                <c:pt idx="6156">
                  <c:v>4.6252137300653685E-13</c:v>
                </c:pt>
                <c:pt idx="6157">
                  <c:v>4.6252137300653685E-13</c:v>
                </c:pt>
                <c:pt idx="6158">
                  <c:v>4.6252137300653685E-13</c:v>
                </c:pt>
                <c:pt idx="6159">
                  <c:v>4.6252137300653685E-13</c:v>
                </c:pt>
                <c:pt idx="6160">
                  <c:v>4.6252137300653685E-13</c:v>
                </c:pt>
                <c:pt idx="6161">
                  <c:v>4.6252137300653685E-13</c:v>
                </c:pt>
                <c:pt idx="6162">
                  <c:v>4.6252137300653685E-13</c:v>
                </c:pt>
                <c:pt idx="6163">
                  <c:v>4.6252137300653685E-13</c:v>
                </c:pt>
                <c:pt idx="6164">
                  <c:v>4.6252137300653685E-13</c:v>
                </c:pt>
                <c:pt idx="6165">
                  <c:v>4.6252137300653685E-13</c:v>
                </c:pt>
                <c:pt idx="6166">
                  <c:v>4.6252137300653685E-13</c:v>
                </c:pt>
                <c:pt idx="6167">
                  <c:v>4.6252137300653685E-13</c:v>
                </c:pt>
                <c:pt idx="6168">
                  <c:v>4.6252137300653685E-13</c:v>
                </c:pt>
                <c:pt idx="6169">
                  <c:v>4.6252137300653685E-13</c:v>
                </c:pt>
                <c:pt idx="6170">
                  <c:v>4.6252137300653685E-13</c:v>
                </c:pt>
                <c:pt idx="6171">
                  <c:v>4.6252137300653685E-13</c:v>
                </c:pt>
                <c:pt idx="6172">
                  <c:v>4.6252137300653685E-13</c:v>
                </c:pt>
                <c:pt idx="6173">
                  <c:v>4.6252137300653685E-13</c:v>
                </c:pt>
                <c:pt idx="6174">
                  <c:v>4.6252137300653685E-13</c:v>
                </c:pt>
                <c:pt idx="6175">
                  <c:v>4.6252137300653685E-13</c:v>
                </c:pt>
                <c:pt idx="6176">
                  <c:v>4.6252137300653685E-13</c:v>
                </c:pt>
                <c:pt idx="6177">
                  <c:v>4.6252137300653685E-13</c:v>
                </c:pt>
                <c:pt idx="6178">
                  <c:v>4.6252137300653685E-13</c:v>
                </c:pt>
                <c:pt idx="6179">
                  <c:v>4.6252137300653685E-13</c:v>
                </c:pt>
                <c:pt idx="6180">
                  <c:v>4.6252137300653685E-13</c:v>
                </c:pt>
                <c:pt idx="6181">
                  <c:v>4.6252137300653685E-13</c:v>
                </c:pt>
                <c:pt idx="6182">
                  <c:v>4.6252137300653685E-13</c:v>
                </c:pt>
                <c:pt idx="6183">
                  <c:v>4.6252137300653685E-13</c:v>
                </c:pt>
                <c:pt idx="6184">
                  <c:v>4.6252137300653685E-13</c:v>
                </c:pt>
                <c:pt idx="6185">
                  <c:v>4.6252137300653685E-13</c:v>
                </c:pt>
                <c:pt idx="6186">
                  <c:v>4.6252137300653685E-13</c:v>
                </c:pt>
                <c:pt idx="6187">
                  <c:v>4.6252137300653685E-13</c:v>
                </c:pt>
                <c:pt idx="6188">
                  <c:v>4.6252137300653685E-13</c:v>
                </c:pt>
                <c:pt idx="6189">
                  <c:v>4.6252137300653685E-13</c:v>
                </c:pt>
                <c:pt idx="6190">
                  <c:v>4.6252137300653685E-13</c:v>
                </c:pt>
                <c:pt idx="6191">
                  <c:v>4.6252137300653685E-13</c:v>
                </c:pt>
                <c:pt idx="6192">
                  <c:v>4.6252137300653685E-13</c:v>
                </c:pt>
                <c:pt idx="6193">
                  <c:v>4.6252137300653685E-13</c:v>
                </c:pt>
                <c:pt idx="6194">
                  <c:v>4.6252137300653685E-13</c:v>
                </c:pt>
                <c:pt idx="6195">
                  <c:v>4.6252137300653685E-13</c:v>
                </c:pt>
                <c:pt idx="6196">
                  <c:v>4.6252137300653685E-13</c:v>
                </c:pt>
                <c:pt idx="6197">
                  <c:v>4.6252137300653685E-13</c:v>
                </c:pt>
                <c:pt idx="6198">
                  <c:v>4.6252137300653685E-13</c:v>
                </c:pt>
                <c:pt idx="6199">
                  <c:v>4.6252137300653685E-13</c:v>
                </c:pt>
                <c:pt idx="6200">
                  <c:v>4.6252137300653685E-13</c:v>
                </c:pt>
                <c:pt idx="6201">
                  <c:v>4.6252137300653685E-13</c:v>
                </c:pt>
                <c:pt idx="6202">
                  <c:v>4.6252137300653685E-13</c:v>
                </c:pt>
                <c:pt idx="6203">
                  <c:v>4.6252137300653685E-13</c:v>
                </c:pt>
                <c:pt idx="6204">
                  <c:v>4.6252137300653685E-13</c:v>
                </c:pt>
                <c:pt idx="6205">
                  <c:v>4.6252137300653685E-13</c:v>
                </c:pt>
                <c:pt idx="6206">
                  <c:v>4.6252137300653685E-13</c:v>
                </c:pt>
                <c:pt idx="6207">
                  <c:v>4.6252137300653685E-13</c:v>
                </c:pt>
                <c:pt idx="6208">
                  <c:v>4.6252137300653685E-13</c:v>
                </c:pt>
                <c:pt idx="6209">
                  <c:v>4.6252137300653685E-13</c:v>
                </c:pt>
                <c:pt idx="6210">
                  <c:v>4.6252137300653685E-13</c:v>
                </c:pt>
                <c:pt idx="6211">
                  <c:v>4.6252137300653685E-13</c:v>
                </c:pt>
                <c:pt idx="6212">
                  <c:v>4.6252137300653685E-13</c:v>
                </c:pt>
                <c:pt idx="6213">
                  <c:v>4.6252137300653685E-13</c:v>
                </c:pt>
                <c:pt idx="6214">
                  <c:v>4.6252137300653685E-13</c:v>
                </c:pt>
                <c:pt idx="6215">
                  <c:v>4.6252137300653685E-13</c:v>
                </c:pt>
                <c:pt idx="6216">
                  <c:v>4.6252137300653685E-13</c:v>
                </c:pt>
                <c:pt idx="6217">
                  <c:v>4.6252137300653685E-13</c:v>
                </c:pt>
                <c:pt idx="6218">
                  <c:v>4.6252137300653685E-13</c:v>
                </c:pt>
                <c:pt idx="6219">
                  <c:v>4.6252137300653685E-13</c:v>
                </c:pt>
                <c:pt idx="6220">
                  <c:v>4.6252137300653685E-13</c:v>
                </c:pt>
                <c:pt idx="6221">
                  <c:v>4.6252137300653685E-13</c:v>
                </c:pt>
                <c:pt idx="6222">
                  <c:v>4.6252137300653685E-13</c:v>
                </c:pt>
                <c:pt idx="6223">
                  <c:v>4.6252137300653685E-13</c:v>
                </c:pt>
                <c:pt idx="6224">
                  <c:v>4.6252137300653685E-13</c:v>
                </c:pt>
                <c:pt idx="6225">
                  <c:v>4.6252137300653685E-13</c:v>
                </c:pt>
                <c:pt idx="6226">
                  <c:v>4.6252137300653685E-13</c:v>
                </c:pt>
                <c:pt idx="6227">
                  <c:v>4.6252137300653685E-13</c:v>
                </c:pt>
                <c:pt idx="6228">
                  <c:v>4.6252137300653685E-13</c:v>
                </c:pt>
                <c:pt idx="6229">
                  <c:v>4.6252137300653685E-13</c:v>
                </c:pt>
                <c:pt idx="6230">
                  <c:v>4.6252137300653685E-13</c:v>
                </c:pt>
                <c:pt idx="6231">
                  <c:v>4.6252137300653685E-13</c:v>
                </c:pt>
                <c:pt idx="6232">
                  <c:v>4.6252137300653685E-13</c:v>
                </c:pt>
                <c:pt idx="6233">
                  <c:v>4.6252137300653685E-13</c:v>
                </c:pt>
                <c:pt idx="6234">
                  <c:v>4.6252137300653685E-13</c:v>
                </c:pt>
                <c:pt idx="6235">
                  <c:v>4.6252137300653685E-13</c:v>
                </c:pt>
                <c:pt idx="6236">
                  <c:v>4.6252137300653685E-13</c:v>
                </c:pt>
                <c:pt idx="6237">
                  <c:v>4.6252137300653685E-13</c:v>
                </c:pt>
                <c:pt idx="6238">
                  <c:v>4.6252137300653685E-13</c:v>
                </c:pt>
                <c:pt idx="6239">
                  <c:v>4.6252137300653685E-13</c:v>
                </c:pt>
                <c:pt idx="6240">
                  <c:v>4.6252137300653685E-13</c:v>
                </c:pt>
                <c:pt idx="6241">
                  <c:v>4.6252137300653685E-13</c:v>
                </c:pt>
                <c:pt idx="6242">
                  <c:v>4.6252137300653685E-13</c:v>
                </c:pt>
                <c:pt idx="6243">
                  <c:v>4.6252137300653685E-13</c:v>
                </c:pt>
                <c:pt idx="6244">
                  <c:v>4.6252137300653685E-13</c:v>
                </c:pt>
                <c:pt idx="6245">
                  <c:v>4.6252137300653685E-13</c:v>
                </c:pt>
                <c:pt idx="6246">
                  <c:v>4.6252137300653685E-13</c:v>
                </c:pt>
                <c:pt idx="6247">
                  <c:v>4.6252137300653685E-13</c:v>
                </c:pt>
                <c:pt idx="6248">
                  <c:v>4.6252137300653685E-13</c:v>
                </c:pt>
                <c:pt idx="6249">
                  <c:v>4.6252137300653685E-13</c:v>
                </c:pt>
                <c:pt idx="6250">
                  <c:v>4.6252137300653685E-13</c:v>
                </c:pt>
                <c:pt idx="6251">
                  <c:v>4.6252137300653685E-13</c:v>
                </c:pt>
                <c:pt idx="6252">
                  <c:v>4.6252137300653685E-13</c:v>
                </c:pt>
                <c:pt idx="6253">
                  <c:v>4.6252137300653685E-13</c:v>
                </c:pt>
                <c:pt idx="6254">
                  <c:v>4.6252137300653685E-13</c:v>
                </c:pt>
                <c:pt idx="6255">
                  <c:v>4.6252137300653685E-13</c:v>
                </c:pt>
                <c:pt idx="6256">
                  <c:v>4.6252137300653685E-13</c:v>
                </c:pt>
                <c:pt idx="6257">
                  <c:v>4.6252137300653685E-13</c:v>
                </c:pt>
                <c:pt idx="6258">
                  <c:v>4.6252137300653685E-13</c:v>
                </c:pt>
                <c:pt idx="6259">
                  <c:v>4.6252137300653685E-13</c:v>
                </c:pt>
                <c:pt idx="6260">
                  <c:v>4.6252137300653685E-13</c:v>
                </c:pt>
                <c:pt idx="6261">
                  <c:v>4.6252137300653685E-13</c:v>
                </c:pt>
                <c:pt idx="6262">
                  <c:v>4.6252137300653685E-13</c:v>
                </c:pt>
                <c:pt idx="6263">
                  <c:v>4.6252137300653685E-13</c:v>
                </c:pt>
                <c:pt idx="6264">
                  <c:v>4.6252137300653685E-13</c:v>
                </c:pt>
                <c:pt idx="6265">
                  <c:v>4.6252137300653685E-13</c:v>
                </c:pt>
                <c:pt idx="6266">
                  <c:v>4.6252137300653685E-13</c:v>
                </c:pt>
                <c:pt idx="6267">
                  <c:v>4.6252137300653685E-13</c:v>
                </c:pt>
                <c:pt idx="6268">
                  <c:v>4.6252137300653685E-13</c:v>
                </c:pt>
                <c:pt idx="6269">
                  <c:v>4.6252137300653685E-13</c:v>
                </c:pt>
                <c:pt idx="6270">
                  <c:v>4.6252137300653685E-13</c:v>
                </c:pt>
                <c:pt idx="6271">
                  <c:v>4.6252137300653685E-13</c:v>
                </c:pt>
                <c:pt idx="6272">
                  <c:v>4.6252137300653685E-13</c:v>
                </c:pt>
                <c:pt idx="6273">
                  <c:v>4.6252137300653685E-13</c:v>
                </c:pt>
                <c:pt idx="6274">
                  <c:v>4.6252137300653685E-13</c:v>
                </c:pt>
                <c:pt idx="6275">
                  <c:v>4.6252137300653685E-13</c:v>
                </c:pt>
                <c:pt idx="6276">
                  <c:v>4.6252137300653685E-13</c:v>
                </c:pt>
                <c:pt idx="6277">
                  <c:v>4.6252137300653685E-13</c:v>
                </c:pt>
                <c:pt idx="6278">
                  <c:v>4.6252137300653685E-13</c:v>
                </c:pt>
                <c:pt idx="6279">
                  <c:v>4.6252137300653685E-13</c:v>
                </c:pt>
                <c:pt idx="6280">
                  <c:v>4.6252137300653685E-13</c:v>
                </c:pt>
                <c:pt idx="6281">
                  <c:v>4.6252137300653685E-13</c:v>
                </c:pt>
                <c:pt idx="6282">
                  <c:v>4.6252137300653685E-13</c:v>
                </c:pt>
                <c:pt idx="6283">
                  <c:v>4.6252137300653685E-13</c:v>
                </c:pt>
                <c:pt idx="6284">
                  <c:v>4.6252137300653685E-13</c:v>
                </c:pt>
                <c:pt idx="6285">
                  <c:v>4.6252137300653685E-13</c:v>
                </c:pt>
                <c:pt idx="6286">
                  <c:v>4.6252137300653685E-13</c:v>
                </c:pt>
                <c:pt idx="6287">
                  <c:v>4.6252137300653685E-13</c:v>
                </c:pt>
                <c:pt idx="6288">
                  <c:v>4.6252137300653685E-13</c:v>
                </c:pt>
                <c:pt idx="6289">
                  <c:v>4.6252137300653685E-13</c:v>
                </c:pt>
                <c:pt idx="6290">
                  <c:v>4.6252137300653685E-13</c:v>
                </c:pt>
                <c:pt idx="6291">
                  <c:v>4.6252137300653685E-13</c:v>
                </c:pt>
                <c:pt idx="6292">
                  <c:v>4.6252137300653685E-13</c:v>
                </c:pt>
                <c:pt idx="6293">
                  <c:v>4.6252137300653685E-13</c:v>
                </c:pt>
                <c:pt idx="6294">
                  <c:v>4.6252137300653685E-13</c:v>
                </c:pt>
                <c:pt idx="6295">
                  <c:v>4.6252137300653685E-13</c:v>
                </c:pt>
                <c:pt idx="6296">
                  <c:v>4.6252137300653685E-13</c:v>
                </c:pt>
                <c:pt idx="6297">
                  <c:v>4.6252137300653685E-13</c:v>
                </c:pt>
                <c:pt idx="6298">
                  <c:v>4.6252137300653685E-13</c:v>
                </c:pt>
                <c:pt idx="6299">
                  <c:v>4.6252137300653685E-13</c:v>
                </c:pt>
                <c:pt idx="6300">
                  <c:v>4.6252137300653685E-13</c:v>
                </c:pt>
                <c:pt idx="6301">
                  <c:v>4.6252137300653685E-13</c:v>
                </c:pt>
                <c:pt idx="6302">
                  <c:v>4.6252137300653685E-13</c:v>
                </c:pt>
                <c:pt idx="6303">
                  <c:v>4.6252137300653685E-13</c:v>
                </c:pt>
                <c:pt idx="6304">
                  <c:v>4.6252137300653685E-13</c:v>
                </c:pt>
                <c:pt idx="6305">
                  <c:v>4.6252137300653685E-13</c:v>
                </c:pt>
                <c:pt idx="6306">
                  <c:v>4.6252137300653685E-13</c:v>
                </c:pt>
                <c:pt idx="6307">
                  <c:v>4.6252137300653685E-13</c:v>
                </c:pt>
                <c:pt idx="6308">
                  <c:v>4.6252137300653685E-13</c:v>
                </c:pt>
                <c:pt idx="6309">
                  <c:v>4.6252137300653685E-13</c:v>
                </c:pt>
                <c:pt idx="6310">
                  <c:v>4.6252137300653685E-13</c:v>
                </c:pt>
                <c:pt idx="6311">
                  <c:v>4.6252137300653685E-13</c:v>
                </c:pt>
                <c:pt idx="6312">
                  <c:v>4.6252137300653685E-13</c:v>
                </c:pt>
                <c:pt idx="6313">
                  <c:v>4.6252137300653685E-13</c:v>
                </c:pt>
                <c:pt idx="6314">
                  <c:v>4.6252137300653685E-13</c:v>
                </c:pt>
                <c:pt idx="6315">
                  <c:v>4.6252137300653685E-13</c:v>
                </c:pt>
                <c:pt idx="6316">
                  <c:v>4.6252137300653685E-13</c:v>
                </c:pt>
                <c:pt idx="6317">
                  <c:v>4.6252137300653685E-13</c:v>
                </c:pt>
                <c:pt idx="6318">
                  <c:v>4.6252137300653685E-13</c:v>
                </c:pt>
                <c:pt idx="6319">
                  <c:v>4.6252137300653685E-13</c:v>
                </c:pt>
                <c:pt idx="6320">
                  <c:v>4.6252137300653685E-13</c:v>
                </c:pt>
                <c:pt idx="6321">
                  <c:v>4.6252137300653685E-13</c:v>
                </c:pt>
                <c:pt idx="6322">
                  <c:v>4.6252137300653685E-13</c:v>
                </c:pt>
                <c:pt idx="6323">
                  <c:v>4.6252137300653685E-13</c:v>
                </c:pt>
                <c:pt idx="6324">
                  <c:v>4.6252137300653685E-13</c:v>
                </c:pt>
                <c:pt idx="6325">
                  <c:v>4.6252137300653685E-13</c:v>
                </c:pt>
                <c:pt idx="6326">
                  <c:v>4.6252137300653685E-13</c:v>
                </c:pt>
                <c:pt idx="6327">
                  <c:v>4.6252137300653685E-13</c:v>
                </c:pt>
                <c:pt idx="6328">
                  <c:v>4.6252137300653685E-13</c:v>
                </c:pt>
                <c:pt idx="6329">
                  <c:v>4.6252137300653685E-13</c:v>
                </c:pt>
                <c:pt idx="6330">
                  <c:v>4.6252137300653685E-13</c:v>
                </c:pt>
                <c:pt idx="6331">
                  <c:v>4.6252137300653685E-13</c:v>
                </c:pt>
                <c:pt idx="6332">
                  <c:v>4.6252137300653685E-13</c:v>
                </c:pt>
                <c:pt idx="6333">
                  <c:v>4.6252137300653685E-13</c:v>
                </c:pt>
                <c:pt idx="6334">
                  <c:v>4.6252137300653685E-13</c:v>
                </c:pt>
                <c:pt idx="6335">
                  <c:v>4.6252137300653685E-13</c:v>
                </c:pt>
                <c:pt idx="6336">
                  <c:v>4.6252137300653685E-13</c:v>
                </c:pt>
                <c:pt idx="6337">
                  <c:v>4.6252137300653685E-13</c:v>
                </c:pt>
                <c:pt idx="6338">
                  <c:v>4.6252137300653685E-13</c:v>
                </c:pt>
                <c:pt idx="6339">
                  <c:v>4.6252137300653685E-13</c:v>
                </c:pt>
                <c:pt idx="6340">
                  <c:v>4.6252137300653685E-13</c:v>
                </c:pt>
                <c:pt idx="6341">
                  <c:v>4.6252137300653685E-13</c:v>
                </c:pt>
                <c:pt idx="6342">
                  <c:v>4.6252137300653685E-13</c:v>
                </c:pt>
                <c:pt idx="6343">
                  <c:v>4.6252137300653685E-13</c:v>
                </c:pt>
                <c:pt idx="6344">
                  <c:v>4.6252137300653685E-13</c:v>
                </c:pt>
                <c:pt idx="6345">
                  <c:v>4.6252137300653685E-13</c:v>
                </c:pt>
                <c:pt idx="6346">
                  <c:v>4.6252137300653685E-13</c:v>
                </c:pt>
                <c:pt idx="6347">
                  <c:v>4.6252137300653685E-13</c:v>
                </c:pt>
                <c:pt idx="6348">
                  <c:v>4.6252137300653685E-13</c:v>
                </c:pt>
                <c:pt idx="6349">
                  <c:v>4.6252137300653685E-13</c:v>
                </c:pt>
                <c:pt idx="6350">
                  <c:v>4.6252137300653685E-13</c:v>
                </c:pt>
                <c:pt idx="6351">
                  <c:v>4.6252137300653685E-13</c:v>
                </c:pt>
                <c:pt idx="6352">
                  <c:v>4.6252137300653685E-13</c:v>
                </c:pt>
                <c:pt idx="6353">
                  <c:v>4.6252137300653685E-13</c:v>
                </c:pt>
                <c:pt idx="6354">
                  <c:v>4.6252137300653685E-13</c:v>
                </c:pt>
                <c:pt idx="6355">
                  <c:v>4.6252137300653685E-13</c:v>
                </c:pt>
                <c:pt idx="6356">
                  <c:v>4.6252137300653685E-13</c:v>
                </c:pt>
                <c:pt idx="6357">
                  <c:v>4.6252137300653685E-13</c:v>
                </c:pt>
                <c:pt idx="6358">
                  <c:v>4.6252137300653685E-13</c:v>
                </c:pt>
                <c:pt idx="6359">
                  <c:v>4.6252137300653685E-13</c:v>
                </c:pt>
                <c:pt idx="6360">
                  <c:v>4.6252137300653685E-13</c:v>
                </c:pt>
                <c:pt idx="6361">
                  <c:v>4.6252137300653685E-13</c:v>
                </c:pt>
                <c:pt idx="6362">
                  <c:v>4.6252137300653685E-13</c:v>
                </c:pt>
                <c:pt idx="6363">
                  <c:v>4.6252137300653685E-13</c:v>
                </c:pt>
                <c:pt idx="6364">
                  <c:v>4.6252137300653685E-13</c:v>
                </c:pt>
                <c:pt idx="6365">
                  <c:v>4.6252137300653685E-13</c:v>
                </c:pt>
                <c:pt idx="6366">
                  <c:v>4.6252137300653685E-13</c:v>
                </c:pt>
                <c:pt idx="6367">
                  <c:v>4.6252137300653685E-13</c:v>
                </c:pt>
                <c:pt idx="6368">
                  <c:v>4.6252137300653685E-13</c:v>
                </c:pt>
                <c:pt idx="6369">
                  <c:v>4.6252137300653685E-13</c:v>
                </c:pt>
                <c:pt idx="6370">
                  <c:v>4.6252137300653685E-13</c:v>
                </c:pt>
                <c:pt idx="6371">
                  <c:v>4.6252137300653685E-13</c:v>
                </c:pt>
                <c:pt idx="6372">
                  <c:v>4.6252137300653685E-13</c:v>
                </c:pt>
                <c:pt idx="6373">
                  <c:v>4.6252137300653685E-13</c:v>
                </c:pt>
                <c:pt idx="6374">
                  <c:v>4.6252137300653685E-13</c:v>
                </c:pt>
                <c:pt idx="6375">
                  <c:v>4.6252137300653685E-13</c:v>
                </c:pt>
                <c:pt idx="6376">
                  <c:v>4.6252137300653685E-13</c:v>
                </c:pt>
                <c:pt idx="6377">
                  <c:v>4.6252137300653685E-13</c:v>
                </c:pt>
                <c:pt idx="6378">
                  <c:v>4.6252137300653685E-13</c:v>
                </c:pt>
                <c:pt idx="6379">
                  <c:v>4.6252137300653685E-13</c:v>
                </c:pt>
                <c:pt idx="6380">
                  <c:v>4.6252137300653685E-13</c:v>
                </c:pt>
                <c:pt idx="6381">
                  <c:v>4.6252137300653685E-13</c:v>
                </c:pt>
                <c:pt idx="6382">
                  <c:v>4.6252137300653685E-13</c:v>
                </c:pt>
                <c:pt idx="6383">
                  <c:v>4.6252137300653685E-13</c:v>
                </c:pt>
                <c:pt idx="6384">
                  <c:v>4.6252137300653685E-13</c:v>
                </c:pt>
                <c:pt idx="6385">
                  <c:v>4.6252137300653685E-13</c:v>
                </c:pt>
                <c:pt idx="6386">
                  <c:v>4.6252137300653685E-13</c:v>
                </c:pt>
                <c:pt idx="6387">
                  <c:v>4.6252137300653685E-13</c:v>
                </c:pt>
                <c:pt idx="6388">
                  <c:v>4.6252137300653685E-13</c:v>
                </c:pt>
                <c:pt idx="6389">
                  <c:v>4.6252137300653685E-13</c:v>
                </c:pt>
                <c:pt idx="6390">
                  <c:v>4.6252137300653685E-13</c:v>
                </c:pt>
                <c:pt idx="6391">
                  <c:v>4.6252137300653685E-13</c:v>
                </c:pt>
                <c:pt idx="6392">
                  <c:v>4.6252137300653685E-13</c:v>
                </c:pt>
                <c:pt idx="6393">
                  <c:v>4.6252137300653685E-13</c:v>
                </c:pt>
                <c:pt idx="6394">
                  <c:v>4.6252137300653685E-13</c:v>
                </c:pt>
                <c:pt idx="6395">
                  <c:v>4.6252137300653685E-13</c:v>
                </c:pt>
                <c:pt idx="6396">
                  <c:v>4.6252137300653685E-13</c:v>
                </c:pt>
                <c:pt idx="6397">
                  <c:v>4.6252137300653685E-13</c:v>
                </c:pt>
                <c:pt idx="6398">
                  <c:v>4.6252137300653685E-13</c:v>
                </c:pt>
                <c:pt idx="6399">
                  <c:v>4.6252137300653685E-13</c:v>
                </c:pt>
                <c:pt idx="6400">
                  <c:v>4.6252137300653685E-13</c:v>
                </c:pt>
                <c:pt idx="6401">
                  <c:v>4.6252137300653685E-13</c:v>
                </c:pt>
                <c:pt idx="6402">
                  <c:v>4.6252137300653685E-13</c:v>
                </c:pt>
                <c:pt idx="6403">
                  <c:v>4.6252137300653685E-13</c:v>
                </c:pt>
                <c:pt idx="6404">
                  <c:v>4.6252137300653685E-13</c:v>
                </c:pt>
                <c:pt idx="6405">
                  <c:v>4.6252137300653685E-13</c:v>
                </c:pt>
                <c:pt idx="6406">
                  <c:v>4.6252137300653685E-13</c:v>
                </c:pt>
                <c:pt idx="6407">
                  <c:v>4.6252137300653685E-13</c:v>
                </c:pt>
                <c:pt idx="6408">
                  <c:v>4.6252137300653685E-13</c:v>
                </c:pt>
                <c:pt idx="6409">
                  <c:v>4.6252137300653685E-13</c:v>
                </c:pt>
                <c:pt idx="6410">
                  <c:v>4.6252137300653685E-13</c:v>
                </c:pt>
                <c:pt idx="6411">
                  <c:v>4.6252137300653685E-13</c:v>
                </c:pt>
                <c:pt idx="6412">
                  <c:v>4.6252137300653685E-13</c:v>
                </c:pt>
                <c:pt idx="6413">
                  <c:v>4.6252137300653685E-13</c:v>
                </c:pt>
                <c:pt idx="6414">
                  <c:v>4.6252137300653685E-13</c:v>
                </c:pt>
                <c:pt idx="6415">
                  <c:v>4.6252137300653685E-13</c:v>
                </c:pt>
                <c:pt idx="6416">
                  <c:v>4.6252137300653685E-13</c:v>
                </c:pt>
                <c:pt idx="6417">
                  <c:v>4.6252137300653685E-13</c:v>
                </c:pt>
                <c:pt idx="6418">
                  <c:v>4.6252137300653685E-13</c:v>
                </c:pt>
                <c:pt idx="6419">
                  <c:v>4.6252137300653685E-13</c:v>
                </c:pt>
                <c:pt idx="6420">
                  <c:v>4.6252137300653685E-13</c:v>
                </c:pt>
                <c:pt idx="6421">
                  <c:v>4.6252137300653685E-13</c:v>
                </c:pt>
                <c:pt idx="6422">
                  <c:v>4.6252137300653685E-13</c:v>
                </c:pt>
                <c:pt idx="6423">
                  <c:v>4.6252137300653685E-13</c:v>
                </c:pt>
                <c:pt idx="6424">
                  <c:v>4.6252137300653685E-13</c:v>
                </c:pt>
                <c:pt idx="6425">
                  <c:v>4.6252137300653685E-13</c:v>
                </c:pt>
                <c:pt idx="6426">
                  <c:v>4.6252137300653685E-13</c:v>
                </c:pt>
                <c:pt idx="6427">
                  <c:v>4.6252137300653685E-13</c:v>
                </c:pt>
                <c:pt idx="6428">
                  <c:v>4.6252137300653685E-13</c:v>
                </c:pt>
                <c:pt idx="6429">
                  <c:v>4.6252137300653685E-13</c:v>
                </c:pt>
                <c:pt idx="6430">
                  <c:v>4.6252137300653685E-13</c:v>
                </c:pt>
                <c:pt idx="6431">
                  <c:v>4.6252137300653685E-13</c:v>
                </c:pt>
                <c:pt idx="6432">
                  <c:v>4.6252137300653685E-13</c:v>
                </c:pt>
                <c:pt idx="6433">
                  <c:v>4.6252137300653685E-13</c:v>
                </c:pt>
                <c:pt idx="6434">
                  <c:v>4.6252137300653685E-13</c:v>
                </c:pt>
                <c:pt idx="6435">
                  <c:v>4.6252137300653685E-13</c:v>
                </c:pt>
                <c:pt idx="6436">
                  <c:v>4.6252137300653685E-13</c:v>
                </c:pt>
                <c:pt idx="6437">
                  <c:v>4.6252137300653685E-13</c:v>
                </c:pt>
                <c:pt idx="6438">
                  <c:v>4.6252137300653685E-13</c:v>
                </c:pt>
                <c:pt idx="6439">
                  <c:v>4.6252137300653685E-13</c:v>
                </c:pt>
                <c:pt idx="6440">
                  <c:v>4.6252137300653685E-13</c:v>
                </c:pt>
                <c:pt idx="6441">
                  <c:v>4.6252137300653685E-13</c:v>
                </c:pt>
                <c:pt idx="6442">
                  <c:v>4.6252137300653685E-13</c:v>
                </c:pt>
                <c:pt idx="6443">
                  <c:v>4.6252137300653685E-13</c:v>
                </c:pt>
                <c:pt idx="6444">
                  <c:v>4.6252137300653685E-13</c:v>
                </c:pt>
                <c:pt idx="6445">
                  <c:v>4.6252137300653685E-13</c:v>
                </c:pt>
                <c:pt idx="6446">
                  <c:v>4.6252137300653685E-13</c:v>
                </c:pt>
                <c:pt idx="6447">
                  <c:v>4.6252137300653685E-13</c:v>
                </c:pt>
                <c:pt idx="6448">
                  <c:v>4.6252137300653685E-13</c:v>
                </c:pt>
                <c:pt idx="6449">
                  <c:v>4.6252137300653685E-13</c:v>
                </c:pt>
                <c:pt idx="6450">
                  <c:v>4.6252137300653685E-13</c:v>
                </c:pt>
                <c:pt idx="6451">
                  <c:v>4.6252137300653685E-13</c:v>
                </c:pt>
                <c:pt idx="6452">
                  <c:v>4.6252137300653685E-13</c:v>
                </c:pt>
                <c:pt idx="6453">
                  <c:v>4.6252137300653685E-13</c:v>
                </c:pt>
                <c:pt idx="6454">
                  <c:v>4.6252137300653685E-13</c:v>
                </c:pt>
                <c:pt idx="6455">
                  <c:v>4.6252137300653685E-13</c:v>
                </c:pt>
                <c:pt idx="6456">
                  <c:v>4.6252137300653685E-13</c:v>
                </c:pt>
                <c:pt idx="6457">
                  <c:v>4.6252137300653685E-13</c:v>
                </c:pt>
                <c:pt idx="6458">
                  <c:v>4.6252137300653685E-13</c:v>
                </c:pt>
                <c:pt idx="6459">
                  <c:v>4.6252137300653685E-13</c:v>
                </c:pt>
                <c:pt idx="6460">
                  <c:v>4.6252137300653685E-13</c:v>
                </c:pt>
                <c:pt idx="6461">
                  <c:v>4.6252137300653685E-13</c:v>
                </c:pt>
                <c:pt idx="6462">
                  <c:v>4.6252137300653685E-13</c:v>
                </c:pt>
                <c:pt idx="6463">
                  <c:v>4.6252137300653685E-13</c:v>
                </c:pt>
                <c:pt idx="6464">
                  <c:v>4.6252137300653685E-13</c:v>
                </c:pt>
                <c:pt idx="6465">
                  <c:v>4.6252137300653685E-13</c:v>
                </c:pt>
                <c:pt idx="6466">
                  <c:v>4.6252137300653685E-13</c:v>
                </c:pt>
                <c:pt idx="6467">
                  <c:v>4.6252137300653685E-13</c:v>
                </c:pt>
                <c:pt idx="6468">
                  <c:v>4.6252137300653685E-13</c:v>
                </c:pt>
                <c:pt idx="6469">
                  <c:v>4.6252137300653685E-13</c:v>
                </c:pt>
                <c:pt idx="6470">
                  <c:v>4.6252137300653685E-13</c:v>
                </c:pt>
                <c:pt idx="6471">
                  <c:v>4.6252137300653685E-13</c:v>
                </c:pt>
                <c:pt idx="6472">
                  <c:v>4.6252137300653685E-13</c:v>
                </c:pt>
                <c:pt idx="6473">
                  <c:v>4.6252137300653685E-13</c:v>
                </c:pt>
                <c:pt idx="6474">
                  <c:v>4.6252137300653685E-13</c:v>
                </c:pt>
                <c:pt idx="6475">
                  <c:v>4.6252137300653685E-13</c:v>
                </c:pt>
                <c:pt idx="6476">
                  <c:v>4.6252137300653685E-13</c:v>
                </c:pt>
                <c:pt idx="6477">
                  <c:v>4.6252137300653685E-13</c:v>
                </c:pt>
                <c:pt idx="6478">
                  <c:v>4.6252137300653685E-13</c:v>
                </c:pt>
                <c:pt idx="6479">
                  <c:v>4.6252137300653685E-13</c:v>
                </c:pt>
                <c:pt idx="6480">
                  <c:v>4.6252137300653685E-13</c:v>
                </c:pt>
                <c:pt idx="6481">
                  <c:v>4.6252137300653685E-13</c:v>
                </c:pt>
                <c:pt idx="6482">
                  <c:v>4.6252137300653685E-13</c:v>
                </c:pt>
                <c:pt idx="6483">
                  <c:v>4.6252137300653685E-13</c:v>
                </c:pt>
                <c:pt idx="6484">
                  <c:v>4.6252137300653685E-13</c:v>
                </c:pt>
                <c:pt idx="6485">
                  <c:v>4.6252137300653685E-13</c:v>
                </c:pt>
                <c:pt idx="6486">
                  <c:v>4.6252137300653685E-13</c:v>
                </c:pt>
                <c:pt idx="6487">
                  <c:v>4.6252137300653685E-13</c:v>
                </c:pt>
                <c:pt idx="6488">
                  <c:v>4.6252137300653685E-13</c:v>
                </c:pt>
                <c:pt idx="6489">
                  <c:v>4.6252137300653685E-13</c:v>
                </c:pt>
                <c:pt idx="6490">
                  <c:v>4.6252137300653685E-13</c:v>
                </c:pt>
                <c:pt idx="6491">
                  <c:v>4.6252137300653685E-13</c:v>
                </c:pt>
                <c:pt idx="6492">
                  <c:v>4.6252137300653685E-13</c:v>
                </c:pt>
                <c:pt idx="6493">
                  <c:v>4.6252137300653685E-13</c:v>
                </c:pt>
                <c:pt idx="6494">
                  <c:v>4.6252137300653685E-13</c:v>
                </c:pt>
                <c:pt idx="6495">
                  <c:v>4.6252137300653685E-13</c:v>
                </c:pt>
                <c:pt idx="6496">
                  <c:v>4.6252137300653685E-13</c:v>
                </c:pt>
                <c:pt idx="6497">
                  <c:v>4.6252137300653685E-13</c:v>
                </c:pt>
                <c:pt idx="6498">
                  <c:v>4.6252137300653685E-13</c:v>
                </c:pt>
                <c:pt idx="6499">
                  <c:v>4.6252137300653685E-13</c:v>
                </c:pt>
                <c:pt idx="6500">
                  <c:v>4.6252137300653685E-13</c:v>
                </c:pt>
                <c:pt idx="6501">
                  <c:v>4.6252137300653685E-13</c:v>
                </c:pt>
                <c:pt idx="6502">
                  <c:v>4.6252137300653685E-13</c:v>
                </c:pt>
                <c:pt idx="6503">
                  <c:v>4.6252137300653685E-13</c:v>
                </c:pt>
                <c:pt idx="6504">
                  <c:v>4.6252137300653685E-13</c:v>
                </c:pt>
                <c:pt idx="6505">
                  <c:v>4.6252137300653685E-13</c:v>
                </c:pt>
                <c:pt idx="6506">
                  <c:v>4.6252137300653685E-13</c:v>
                </c:pt>
                <c:pt idx="6507">
                  <c:v>4.6252137300653685E-13</c:v>
                </c:pt>
                <c:pt idx="6508">
                  <c:v>4.6252137300653685E-13</c:v>
                </c:pt>
                <c:pt idx="6509">
                  <c:v>4.6252137300653685E-13</c:v>
                </c:pt>
                <c:pt idx="6510">
                  <c:v>4.6252137300653685E-13</c:v>
                </c:pt>
                <c:pt idx="6511">
                  <c:v>4.6252137300653685E-13</c:v>
                </c:pt>
                <c:pt idx="6512">
                  <c:v>4.6252137300653685E-13</c:v>
                </c:pt>
                <c:pt idx="6513">
                  <c:v>4.6252137300653685E-13</c:v>
                </c:pt>
                <c:pt idx="6514">
                  <c:v>4.6252137300653685E-13</c:v>
                </c:pt>
                <c:pt idx="6515">
                  <c:v>4.6252137300653685E-13</c:v>
                </c:pt>
                <c:pt idx="6516">
                  <c:v>4.6252137300653685E-13</c:v>
                </c:pt>
                <c:pt idx="6517">
                  <c:v>4.6252137300653685E-13</c:v>
                </c:pt>
                <c:pt idx="6518">
                  <c:v>4.6252137300653685E-13</c:v>
                </c:pt>
                <c:pt idx="6519">
                  <c:v>4.6252137300653685E-13</c:v>
                </c:pt>
                <c:pt idx="6520">
                  <c:v>4.6252137300653685E-13</c:v>
                </c:pt>
                <c:pt idx="6521">
                  <c:v>4.6252137300653685E-13</c:v>
                </c:pt>
                <c:pt idx="6522">
                  <c:v>4.6252137300653685E-13</c:v>
                </c:pt>
                <c:pt idx="6523">
                  <c:v>4.6252137300653685E-13</c:v>
                </c:pt>
                <c:pt idx="6524">
                  <c:v>4.6252137300653685E-13</c:v>
                </c:pt>
                <c:pt idx="6525">
                  <c:v>4.6252137300653685E-13</c:v>
                </c:pt>
                <c:pt idx="6526">
                  <c:v>4.6252137300653685E-13</c:v>
                </c:pt>
                <c:pt idx="6527">
                  <c:v>4.6252137300653685E-13</c:v>
                </c:pt>
                <c:pt idx="6528">
                  <c:v>4.6252137300653685E-13</c:v>
                </c:pt>
                <c:pt idx="6529">
                  <c:v>4.6252137300653685E-13</c:v>
                </c:pt>
                <c:pt idx="6530">
                  <c:v>4.6252137300653685E-13</c:v>
                </c:pt>
                <c:pt idx="6531">
                  <c:v>4.6252137300653685E-13</c:v>
                </c:pt>
                <c:pt idx="6532">
                  <c:v>4.6252137300653685E-13</c:v>
                </c:pt>
                <c:pt idx="6533">
                  <c:v>4.6252137300653685E-13</c:v>
                </c:pt>
                <c:pt idx="6534">
                  <c:v>4.6252137300653685E-13</c:v>
                </c:pt>
                <c:pt idx="6535">
                  <c:v>4.6252137300653685E-13</c:v>
                </c:pt>
                <c:pt idx="6536">
                  <c:v>4.6252137300653685E-13</c:v>
                </c:pt>
                <c:pt idx="6537">
                  <c:v>4.6252137300653685E-13</c:v>
                </c:pt>
                <c:pt idx="6538">
                  <c:v>4.6252137300653685E-13</c:v>
                </c:pt>
                <c:pt idx="6539">
                  <c:v>4.6252137300653685E-13</c:v>
                </c:pt>
                <c:pt idx="6540">
                  <c:v>4.6252137300653685E-13</c:v>
                </c:pt>
                <c:pt idx="6541">
                  <c:v>4.6252137300653685E-13</c:v>
                </c:pt>
                <c:pt idx="6542">
                  <c:v>4.6252137300653685E-13</c:v>
                </c:pt>
                <c:pt idx="6543">
                  <c:v>4.6252137300653685E-13</c:v>
                </c:pt>
                <c:pt idx="6544">
                  <c:v>4.6252137300653685E-13</c:v>
                </c:pt>
                <c:pt idx="6545">
                  <c:v>4.6252137300653685E-13</c:v>
                </c:pt>
                <c:pt idx="6546">
                  <c:v>4.6252137300653685E-13</c:v>
                </c:pt>
                <c:pt idx="6547">
                  <c:v>4.6252137300653685E-13</c:v>
                </c:pt>
                <c:pt idx="6548">
                  <c:v>4.6252137300653685E-13</c:v>
                </c:pt>
                <c:pt idx="6549">
                  <c:v>4.6252137300653685E-13</c:v>
                </c:pt>
                <c:pt idx="6550">
                  <c:v>4.6252137300653685E-13</c:v>
                </c:pt>
                <c:pt idx="6551">
                  <c:v>4.6252137300653685E-13</c:v>
                </c:pt>
                <c:pt idx="6552">
                  <c:v>4.6252137300653685E-13</c:v>
                </c:pt>
                <c:pt idx="6553">
                  <c:v>4.6252137300653685E-13</c:v>
                </c:pt>
                <c:pt idx="6554">
                  <c:v>4.6252137300653685E-13</c:v>
                </c:pt>
                <c:pt idx="6555">
                  <c:v>4.6252137300653685E-13</c:v>
                </c:pt>
                <c:pt idx="6556">
                  <c:v>4.6252137300653685E-13</c:v>
                </c:pt>
                <c:pt idx="6557">
                  <c:v>4.6252137300653685E-13</c:v>
                </c:pt>
                <c:pt idx="6558">
                  <c:v>4.6252137300653685E-13</c:v>
                </c:pt>
                <c:pt idx="6559">
                  <c:v>4.6252137300653685E-13</c:v>
                </c:pt>
                <c:pt idx="6560">
                  <c:v>4.6252137300653685E-13</c:v>
                </c:pt>
                <c:pt idx="6561">
                  <c:v>4.6252137300653685E-13</c:v>
                </c:pt>
                <c:pt idx="6562">
                  <c:v>4.6252137300653685E-13</c:v>
                </c:pt>
                <c:pt idx="6563">
                  <c:v>4.6252137300653685E-13</c:v>
                </c:pt>
                <c:pt idx="6564">
                  <c:v>4.6252137300653685E-13</c:v>
                </c:pt>
                <c:pt idx="6565">
                  <c:v>4.6252137300653685E-13</c:v>
                </c:pt>
                <c:pt idx="6566">
                  <c:v>4.6252137300653685E-13</c:v>
                </c:pt>
                <c:pt idx="6567">
                  <c:v>4.6252137300653685E-13</c:v>
                </c:pt>
                <c:pt idx="6568">
                  <c:v>4.6252137300653685E-13</c:v>
                </c:pt>
                <c:pt idx="6569">
                  <c:v>4.6252137300653685E-13</c:v>
                </c:pt>
                <c:pt idx="6570">
                  <c:v>4.6252137300653685E-13</c:v>
                </c:pt>
                <c:pt idx="6571">
                  <c:v>4.6252137300653685E-13</c:v>
                </c:pt>
                <c:pt idx="6572">
                  <c:v>4.6252137300653685E-13</c:v>
                </c:pt>
                <c:pt idx="6573">
                  <c:v>4.6252137300653685E-13</c:v>
                </c:pt>
                <c:pt idx="6574">
                  <c:v>4.6252137300653685E-13</c:v>
                </c:pt>
                <c:pt idx="6575">
                  <c:v>4.6252137300653685E-13</c:v>
                </c:pt>
                <c:pt idx="6576">
                  <c:v>4.6252137300653685E-13</c:v>
                </c:pt>
                <c:pt idx="6577">
                  <c:v>4.6252137300653685E-13</c:v>
                </c:pt>
                <c:pt idx="6578">
                  <c:v>4.6252137300653685E-13</c:v>
                </c:pt>
                <c:pt idx="6579">
                  <c:v>4.6252137300653685E-13</c:v>
                </c:pt>
                <c:pt idx="6580">
                  <c:v>4.6252137300653685E-13</c:v>
                </c:pt>
                <c:pt idx="6581">
                  <c:v>4.6252137300653685E-13</c:v>
                </c:pt>
                <c:pt idx="6582">
                  <c:v>4.6252137300653685E-13</c:v>
                </c:pt>
                <c:pt idx="6583">
                  <c:v>4.6252137300653685E-13</c:v>
                </c:pt>
                <c:pt idx="6584">
                  <c:v>4.6252137300653685E-13</c:v>
                </c:pt>
                <c:pt idx="6585">
                  <c:v>4.6252137300653685E-13</c:v>
                </c:pt>
                <c:pt idx="6586">
                  <c:v>4.6252137300653685E-13</c:v>
                </c:pt>
                <c:pt idx="6587">
                  <c:v>4.6252137300653685E-13</c:v>
                </c:pt>
                <c:pt idx="6588">
                  <c:v>4.6252137300653685E-13</c:v>
                </c:pt>
                <c:pt idx="6589">
                  <c:v>4.6252137300653685E-13</c:v>
                </c:pt>
                <c:pt idx="6590">
                  <c:v>4.6252137300653685E-13</c:v>
                </c:pt>
                <c:pt idx="6591">
                  <c:v>4.6252137300653685E-13</c:v>
                </c:pt>
                <c:pt idx="6592">
                  <c:v>4.6252137300653685E-13</c:v>
                </c:pt>
                <c:pt idx="6593">
                  <c:v>4.6252137300653685E-13</c:v>
                </c:pt>
                <c:pt idx="6594">
                  <c:v>4.6252137300653685E-13</c:v>
                </c:pt>
                <c:pt idx="6595">
                  <c:v>4.6252137300653685E-13</c:v>
                </c:pt>
                <c:pt idx="6596">
                  <c:v>4.6252137300653685E-13</c:v>
                </c:pt>
                <c:pt idx="6597">
                  <c:v>4.6252137300653685E-13</c:v>
                </c:pt>
                <c:pt idx="6598">
                  <c:v>4.6252137300653685E-13</c:v>
                </c:pt>
                <c:pt idx="6599">
                  <c:v>4.6252137300653685E-13</c:v>
                </c:pt>
                <c:pt idx="6600">
                  <c:v>4.6252137300653685E-13</c:v>
                </c:pt>
                <c:pt idx="6601">
                  <c:v>4.6252137300653685E-13</c:v>
                </c:pt>
                <c:pt idx="6602">
                  <c:v>4.6252137300653685E-13</c:v>
                </c:pt>
                <c:pt idx="6603">
                  <c:v>4.6252137300653685E-13</c:v>
                </c:pt>
                <c:pt idx="6604">
                  <c:v>4.6252137300653685E-13</c:v>
                </c:pt>
                <c:pt idx="6605">
                  <c:v>4.6252137300653685E-13</c:v>
                </c:pt>
                <c:pt idx="6606">
                  <c:v>4.6252137300653685E-13</c:v>
                </c:pt>
                <c:pt idx="6607">
                  <c:v>4.6252137300653685E-13</c:v>
                </c:pt>
                <c:pt idx="6608">
                  <c:v>4.6252137300653685E-13</c:v>
                </c:pt>
                <c:pt idx="6609">
                  <c:v>4.6252137300653685E-13</c:v>
                </c:pt>
                <c:pt idx="6610">
                  <c:v>4.6252137300653685E-13</c:v>
                </c:pt>
                <c:pt idx="6611">
                  <c:v>4.6252137300653685E-13</c:v>
                </c:pt>
                <c:pt idx="6612">
                  <c:v>4.6252137300653685E-13</c:v>
                </c:pt>
                <c:pt idx="6613">
                  <c:v>4.6252137300653685E-13</c:v>
                </c:pt>
                <c:pt idx="6614">
                  <c:v>4.6252137300653685E-13</c:v>
                </c:pt>
                <c:pt idx="6615">
                  <c:v>4.6252137300653685E-13</c:v>
                </c:pt>
                <c:pt idx="6616">
                  <c:v>4.6252137300653685E-13</c:v>
                </c:pt>
                <c:pt idx="6617">
                  <c:v>4.6252137300653685E-13</c:v>
                </c:pt>
                <c:pt idx="6618">
                  <c:v>4.6252137300653685E-13</c:v>
                </c:pt>
                <c:pt idx="6619">
                  <c:v>4.6252137300653685E-13</c:v>
                </c:pt>
                <c:pt idx="6620">
                  <c:v>4.6252137300653685E-13</c:v>
                </c:pt>
                <c:pt idx="6621">
                  <c:v>4.6252137300653685E-13</c:v>
                </c:pt>
                <c:pt idx="6622">
                  <c:v>4.6252137300653685E-13</c:v>
                </c:pt>
                <c:pt idx="6623">
                  <c:v>4.6252137300653685E-13</c:v>
                </c:pt>
                <c:pt idx="6624">
                  <c:v>4.6252137300653685E-13</c:v>
                </c:pt>
                <c:pt idx="6625">
                  <c:v>4.6252137300653685E-13</c:v>
                </c:pt>
                <c:pt idx="6626">
                  <c:v>4.6252137300653685E-13</c:v>
                </c:pt>
                <c:pt idx="6627">
                  <c:v>4.6252137300653685E-13</c:v>
                </c:pt>
                <c:pt idx="6628">
                  <c:v>4.6252137300653685E-13</c:v>
                </c:pt>
                <c:pt idx="6629">
                  <c:v>4.6252137300653685E-13</c:v>
                </c:pt>
                <c:pt idx="6630">
                  <c:v>4.6252137300653685E-13</c:v>
                </c:pt>
                <c:pt idx="6631">
                  <c:v>4.6252137300653685E-13</c:v>
                </c:pt>
                <c:pt idx="6632">
                  <c:v>4.6252137300653685E-13</c:v>
                </c:pt>
                <c:pt idx="6633">
                  <c:v>4.6252137300653685E-13</c:v>
                </c:pt>
                <c:pt idx="6634">
                  <c:v>4.6252137300653685E-13</c:v>
                </c:pt>
                <c:pt idx="6635">
                  <c:v>4.6252137300653685E-13</c:v>
                </c:pt>
                <c:pt idx="6636">
                  <c:v>4.6252137300653685E-13</c:v>
                </c:pt>
                <c:pt idx="6637">
                  <c:v>4.6252137300653685E-13</c:v>
                </c:pt>
                <c:pt idx="6638">
                  <c:v>4.6252137300653685E-13</c:v>
                </c:pt>
                <c:pt idx="6639">
                  <c:v>4.6252137300653685E-13</c:v>
                </c:pt>
                <c:pt idx="6640">
                  <c:v>4.6252137300653685E-13</c:v>
                </c:pt>
                <c:pt idx="6641">
                  <c:v>4.6252137300653685E-13</c:v>
                </c:pt>
                <c:pt idx="6642">
                  <c:v>4.6252137300653685E-13</c:v>
                </c:pt>
                <c:pt idx="6643">
                  <c:v>4.6252137300653685E-13</c:v>
                </c:pt>
                <c:pt idx="6644">
                  <c:v>4.6252137300653685E-13</c:v>
                </c:pt>
                <c:pt idx="6645">
                  <c:v>4.6252137300653685E-13</c:v>
                </c:pt>
                <c:pt idx="6646">
                  <c:v>4.6252137300653685E-13</c:v>
                </c:pt>
                <c:pt idx="6647">
                  <c:v>4.6252137300653685E-13</c:v>
                </c:pt>
                <c:pt idx="6648">
                  <c:v>4.6252137300653685E-13</c:v>
                </c:pt>
                <c:pt idx="6649">
                  <c:v>4.6252137300653685E-13</c:v>
                </c:pt>
                <c:pt idx="6650">
                  <c:v>4.6252137300653685E-13</c:v>
                </c:pt>
                <c:pt idx="6651">
                  <c:v>4.6252137300653685E-13</c:v>
                </c:pt>
                <c:pt idx="6652">
                  <c:v>4.6252137300653685E-13</c:v>
                </c:pt>
                <c:pt idx="6653">
                  <c:v>4.6252137300653685E-13</c:v>
                </c:pt>
                <c:pt idx="6654">
                  <c:v>4.6252137300653685E-13</c:v>
                </c:pt>
                <c:pt idx="6655">
                  <c:v>4.6252137300653685E-13</c:v>
                </c:pt>
                <c:pt idx="6656">
                  <c:v>4.6252137300653685E-13</c:v>
                </c:pt>
                <c:pt idx="6657">
                  <c:v>4.6252137300653685E-13</c:v>
                </c:pt>
                <c:pt idx="6658">
                  <c:v>4.6252137300653685E-13</c:v>
                </c:pt>
                <c:pt idx="6659">
                  <c:v>4.6252137300653685E-13</c:v>
                </c:pt>
                <c:pt idx="6660">
                  <c:v>4.6252137300653685E-13</c:v>
                </c:pt>
                <c:pt idx="6661">
                  <c:v>4.6252137300653685E-13</c:v>
                </c:pt>
                <c:pt idx="6662">
                  <c:v>4.6252137300653685E-13</c:v>
                </c:pt>
                <c:pt idx="6663">
                  <c:v>4.6252137300653685E-13</c:v>
                </c:pt>
                <c:pt idx="6664">
                  <c:v>4.6252137300653685E-13</c:v>
                </c:pt>
                <c:pt idx="6665">
                  <c:v>4.6252137300653685E-13</c:v>
                </c:pt>
                <c:pt idx="6666">
                  <c:v>4.6252137300653685E-13</c:v>
                </c:pt>
                <c:pt idx="6667">
                  <c:v>4.6252137300653685E-13</c:v>
                </c:pt>
                <c:pt idx="6668">
                  <c:v>4.6252137300653685E-13</c:v>
                </c:pt>
                <c:pt idx="6669">
                  <c:v>4.6252137300653685E-13</c:v>
                </c:pt>
                <c:pt idx="6670">
                  <c:v>4.6252137300653685E-13</c:v>
                </c:pt>
                <c:pt idx="6671">
                  <c:v>4.6252137300653685E-13</c:v>
                </c:pt>
                <c:pt idx="6672">
                  <c:v>4.6252137300653685E-13</c:v>
                </c:pt>
                <c:pt idx="6673">
                  <c:v>4.6252137300653685E-13</c:v>
                </c:pt>
                <c:pt idx="6674">
                  <c:v>4.6252137300653685E-13</c:v>
                </c:pt>
                <c:pt idx="6675">
                  <c:v>4.6252137300653685E-13</c:v>
                </c:pt>
                <c:pt idx="6676">
                  <c:v>4.6252137300653685E-13</c:v>
                </c:pt>
                <c:pt idx="6677">
                  <c:v>4.6252137300653685E-13</c:v>
                </c:pt>
                <c:pt idx="6678">
                  <c:v>4.6252137300653685E-13</c:v>
                </c:pt>
                <c:pt idx="6679">
                  <c:v>4.6252137300653685E-13</c:v>
                </c:pt>
                <c:pt idx="6680">
                  <c:v>4.6252137300653685E-13</c:v>
                </c:pt>
                <c:pt idx="6681">
                  <c:v>4.6252137300653685E-13</c:v>
                </c:pt>
                <c:pt idx="6682">
                  <c:v>4.6252137300653685E-13</c:v>
                </c:pt>
                <c:pt idx="6683">
                  <c:v>4.6252137300653685E-13</c:v>
                </c:pt>
                <c:pt idx="6684">
                  <c:v>4.6252137300653685E-13</c:v>
                </c:pt>
                <c:pt idx="6685">
                  <c:v>4.6252137300653685E-13</c:v>
                </c:pt>
                <c:pt idx="6686">
                  <c:v>4.6252137300653685E-13</c:v>
                </c:pt>
                <c:pt idx="6687">
                  <c:v>4.6252137300653685E-13</c:v>
                </c:pt>
                <c:pt idx="6688">
                  <c:v>4.6252137300653685E-13</c:v>
                </c:pt>
                <c:pt idx="6689">
                  <c:v>4.6252137300653685E-13</c:v>
                </c:pt>
                <c:pt idx="6690">
                  <c:v>4.6252137300653685E-13</c:v>
                </c:pt>
                <c:pt idx="6691">
                  <c:v>4.6252137300653685E-13</c:v>
                </c:pt>
                <c:pt idx="6692">
                  <c:v>4.6252137300653685E-13</c:v>
                </c:pt>
                <c:pt idx="6693">
                  <c:v>4.6252137300653685E-13</c:v>
                </c:pt>
                <c:pt idx="6694">
                  <c:v>4.6252137300653685E-13</c:v>
                </c:pt>
                <c:pt idx="6695">
                  <c:v>4.6252137300653685E-13</c:v>
                </c:pt>
                <c:pt idx="6696">
                  <c:v>4.6252137300653685E-13</c:v>
                </c:pt>
                <c:pt idx="6697">
                  <c:v>4.6252137300653685E-13</c:v>
                </c:pt>
                <c:pt idx="6698">
                  <c:v>4.6252137300653685E-13</c:v>
                </c:pt>
                <c:pt idx="6699">
                  <c:v>4.6252137300653685E-13</c:v>
                </c:pt>
                <c:pt idx="6700">
                  <c:v>4.6252137300653685E-13</c:v>
                </c:pt>
                <c:pt idx="6701">
                  <c:v>4.6252137300653685E-13</c:v>
                </c:pt>
                <c:pt idx="6702">
                  <c:v>4.6252137300653685E-13</c:v>
                </c:pt>
                <c:pt idx="6703">
                  <c:v>4.6252137300653685E-13</c:v>
                </c:pt>
                <c:pt idx="6704">
                  <c:v>4.6252137300653685E-13</c:v>
                </c:pt>
                <c:pt idx="6705">
                  <c:v>4.6252137300653685E-13</c:v>
                </c:pt>
                <c:pt idx="6706">
                  <c:v>4.6252137300653685E-13</c:v>
                </c:pt>
                <c:pt idx="6707">
                  <c:v>4.6252137300653685E-13</c:v>
                </c:pt>
                <c:pt idx="6708">
                  <c:v>4.6252137300653685E-13</c:v>
                </c:pt>
                <c:pt idx="6709">
                  <c:v>4.6252137300653685E-13</c:v>
                </c:pt>
                <c:pt idx="6710">
                  <c:v>4.6252137300653685E-13</c:v>
                </c:pt>
                <c:pt idx="6711">
                  <c:v>4.6252137300653685E-13</c:v>
                </c:pt>
                <c:pt idx="6712">
                  <c:v>4.6252137300653685E-13</c:v>
                </c:pt>
                <c:pt idx="6713">
                  <c:v>4.6252137300653685E-13</c:v>
                </c:pt>
                <c:pt idx="6714">
                  <c:v>4.6252137300653685E-13</c:v>
                </c:pt>
                <c:pt idx="6715">
                  <c:v>4.6252137300653685E-13</c:v>
                </c:pt>
                <c:pt idx="6716">
                  <c:v>4.6252137300653685E-13</c:v>
                </c:pt>
                <c:pt idx="6717">
                  <c:v>4.6252137300653685E-13</c:v>
                </c:pt>
                <c:pt idx="6718">
                  <c:v>4.6252137300653685E-13</c:v>
                </c:pt>
                <c:pt idx="6719">
                  <c:v>4.6252137300653685E-13</c:v>
                </c:pt>
                <c:pt idx="6720">
                  <c:v>4.6252137300653685E-13</c:v>
                </c:pt>
                <c:pt idx="6721">
                  <c:v>4.6252137300653685E-13</c:v>
                </c:pt>
                <c:pt idx="6722">
                  <c:v>4.6252137300653685E-13</c:v>
                </c:pt>
                <c:pt idx="6723">
                  <c:v>4.6252137300653685E-13</c:v>
                </c:pt>
                <c:pt idx="6724">
                  <c:v>4.6252137300653685E-13</c:v>
                </c:pt>
                <c:pt idx="6725">
                  <c:v>4.6252137300653685E-13</c:v>
                </c:pt>
                <c:pt idx="6726">
                  <c:v>4.6252137300653685E-13</c:v>
                </c:pt>
                <c:pt idx="6727">
                  <c:v>4.6252137300653685E-13</c:v>
                </c:pt>
                <c:pt idx="6728">
                  <c:v>4.6252137300653685E-13</c:v>
                </c:pt>
                <c:pt idx="6729">
                  <c:v>4.6252137300653685E-13</c:v>
                </c:pt>
                <c:pt idx="6730">
                  <c:v>4.6252137300653685E-13</c:v>
                </c:pt>
                <c:pt idx="6731">
                  <c:v>4.6252137300653685E-13</c:v>
                </c:pt>
                <c:pt idx="6732">
                  <c:v>4.6252137300653685E-13</c:v>
                </c:pt>
                <c:pt idx="6733">
                  <c:v>4.6252137300653685E-13</c:v>
                </c:pt>
                <c:pt idx="6734">
                  <c:v>4.6252137300653685E-13</c:v>
                </c:pt>
                <c:pt idx="6735">
                  <c:v>4.6252137300653685E-13</c:v>
                </c:pt>
                <c:pt idx="6736">
                  <c:v>4.6252137300653685E-13</c:v>
                </c:pt>
                <c:pt idx="6737">
                  <c:v>4.6252137300653685E-13</c:v>
                </c:pt>
                <c:pt idx="6738">
                  <c:v>4.6252137300653685E-13</c:v>
                </c:pt>
                <c:pt idx="6739">
                  <c:v>4.6252137300653685E-13</c:v>
                </c:pt>
                <c:pt idx="6740">
                  <c:v>4.6252137300653685E-13</c:v>
                </c:pt>
                <c:pt idx="6741">
                  <c:v>4.6252137300653685E-13</c:v>
                </c:pt>
                <c:pt idx="6742">
                  <c:v>4.6252137300653685E-13</c:v>
                </c:pt>
                <c:pt idx="6743">
                  <c:v>4.6252137300653685E-13</c:v>
                </c:pt>
                <c:pt idx="6744">
                  <c:v>4.6252137300653685E-13</c:v>
                </c:pt>
                <c:pt idx="6745">
                  <c:v>4.6252137300653685E-13</c:v>
                </c:pt>
                <c:pt idx="6746">
                  <c:v>4.6252137300653685E-13</c:v>
                </c:pt>
                <c:pt idx="6747">
                  <c:v>4.6252137300653685E-13</c:v>
                </c:pt>
                <c:pt idx="6748">
                  <c:v>4.6252137300653685E-13</c:v>
                </c:pt>
                <c:pt idx="6749">
                  <c:v>4.6252137300653685E-13</c:v>
                </c:pt>
                <c:pt idx="6750">
                  <c:v>4.6252137300653685E-13</c:v>
                </c:pt>
                <c:pt idx="6751">
                  <c:v>4.6252137300653685E-13</c:v>
                </c:pt>
                <c:pt idx="6752">
                  <c:v>4.6252137300653685E-13</c:v>
                </c:pt>
                <c:pt idx="6753">
                  <c:v>4.6252137300653685E-13</c:v>
                </c:pt>
                <c:pt idx="6754">
                  <c:v>4.6252137300653685E-13</c:v>
                </c:pt>
                <c:pt idx="6755">
                  <c:v>4.6252137300653685E-13</c:v>
                </c:pt>
                <c:pt idx="6756">
                  <c:v>4.6252137300653685E-13</c:v>
                </c:pt>
                <c:pt idx="6757">
                  <c:v>4.6252137300653685E-13</c:v>
                </c:pt>
                <c:pt idx="6758">
                  <c:v>4.6252137300653685E-13</c:v>
                </c:pt>
                <c:pt idx="6759">
                  <c:v>4.6252137300653685E-13</c:v>
                </c:pt>
                <c:pt idx="6760">
                  <c:v>4.6252137300653685E-13</c:v>
                </c:pt>
                <c:pt idx="6761">
                  <c:v>4.6252137300653685E-13</c:v>
                </c:pt>
                <c:pt idx="6762">
                  <c:v>4.6252137300653685E-13</c:v>
                </c:pt>
                <c:pt idx="6763">
                  <c:v>4.6252137300653685E-13</c:v>
                </c:pt>
                <c:pt idx="6764">
                  <c:v>4.6252137300653685E-13</c:v>
                </c:pt>
                <c:pt idx="6765">
                  <c:v>4.6252137300653685E-13</c:v>
                </c:pt>
                <c:pt idx="6766">
                  <c:v>4.6252137300653685E-13</c:v>
                </c:pt>
                <c:pt idx="6767">
                  <c:v>4.6252137300653685E-13</c:v>
                </c:pt>
                <c:pt idx="6768">
                  <c:v>4.6252137300653685E-13</c:v>
                </c:pt>
                <c:pt idx="6769">
                  <c:v>4.6252137300653685E-13</c:v>
                </c:pt>
                <c:pt idx="6770">
                  <c:v>4.6252137300653685E-13</c:v>
                </c:pt>
                <c:pt idx="6771">
                  <c:v>4.6252137300653685E-13</c:v>
                </c:pt>
                <c:pt idx="6772">
                  <c:v>4.6252137300653685E-13</c:v>
                </c:pt>
                <c:pt idx="6773">
                  <c:v>4.6252137300653685E-13</c:v>
                </c:pt>
                <c:pt idx="6774">
                  <c:v>4.6252137300653685E-13</c:v>
                </c:pt>
                <c:pt idx="6775">
                  <c:v>4.6252137300653685E-13</c:v>
                </c:pt>
                <c:pt idx="6776">
                  <c:v>4.6252137300653685E-13</c:v>
                </c:pt>
                <c:pt idx="6777">
                  <c:v>4.6252137300653685E-13</c:v>
                </c:pt>
                <c:pt idx="6778">
                  <c:v>4.6252137300653685E-13</c:v>
                </c:pt>
                <c:pt idx="6779">
                  <c:v>4.6252137300653685E-13</c:v>
                </c:pt>
                <c:pt idx="6780">
                  <c:v>4.6252137300653685E-13</c:v>
                </c:pt>
                <c:pt idx="6781">
                  <c:v>4.6252137300653685E-13</c:v>
                </c:pt>
                <c:pt idx="6782">
                  <c:v>4.6252137300653685E-13</c:v>
                </c:pt>
                <c:pt idx="6783">
                  <c:v>4.6252137300653685E-13</c:v>
                </c:pt>
                <c:pt idx="6784">
                  <c:v>4.6252137300653685E-13</c:v>
                </c:pt>
                <c:pt idx="6785">
                  <c:v>4.6252137300653685E-13</c:v>
                </c:pt>
                <c:pt idx="6786">
                  <c:v>4.6252137300653685E-13</c:v>
                </c:pt>
                <c:pt idx="6787">
                  <c:v>4.6252137300653685E-13</c:v>
                </c:pt>
                <c:pt idx="6788">
                  <c:v>4.6252137300653685E-13</c:v>
                </c:pt>
                <c:pt idx="6789">
                  <c:v>4.6252137300653685E-13</c:v>
                </c:pt>
                <c:pt idx="6790">
                  <c:v>4.6252137300653685E-13</c:v>
                </c:pt>
                <c:pt idx="6791">
                  <c:v>4.6252137300653685E-13</c:v>
                </c:pt>
                <c:pt idx="6792">
                  <c:v>4.6252137300653685E-13</c:v>
                </c:pt>
                <c:pt idx="6793">
                  <c:v>4.6252137300653685E-13</c:v>
                </c:pt>
                <c:pt idx="6794">
                  <c:v>4.6252137300653685E-13</c:v>
                </c:pt>
                <c:pt idx="6795">
                  <c:v>4.6252137300653685E-13</c:v>
                </c:pt>
                <c:pt idx="6796">
                  <c:v>4.6252137300653685E-13</c:v>
                </c:pt>
                <c:pt idx="6797">
                  <c:v>4.6252137300653685E-13</c:v>
                </c:pt>
                <c:pt idx="6798">
                  <c:v>4.6252137300653685E-13</c:v>
                </c:pt>
                <c:pt idx="6799">
                  <c:v>4.6252137300653685E-13</c:v>
                </c:pt>
                <c:pt idx="6800">
                  <c:v>4.6252137300653685E-13</c:v>
                </c:pt>
                <c:pt idx="6801">
                  <c:v>4.6252137300653685E-13</c:v>
                </c:pt>
                <c:pt idx="6802">
                  <c:v>4.6252137300653685E-13</c:v>
                </c:pt>
                <c:pt idx="6803">
                  <c:v>4.6252137300653685E-13</c:v>
                </c:pt>
                <c:pt idx="6804">
                  <c:v>4.6252137300653685E-13</c:v>
                </c:pt>
                <c:pt idx="6805">
                  <c:v>4.6252137300653685E-13</c:v>
                </c:pt>
                <c:pt idx="6806">
                  <c:v>4.6252137300653685E-13</c:v>
                </c:pt>
                <c:pt idx="6807">
                  <c:v>4.6252137300653685E-13</c:v>
                </c:pt>
                <c:pt idx="6808">
                  <c:v>4.6252137300653685E-13</c:v>
                </c:pt>
                <c:pt idx="6809">
                  <c:v>4.6252137300653685E-13</c:v>
                </c:pt>
                <c:pt idx="6810">
                  <c:v>4.6252137300653685E-13</c:v>
                </c:pt>
                <c:pt idx="6811">
                  <c:v>4.6252137300653685E-13</c:v>
                </c:pt>
                <c:pt idx="6812">
                  <c:v>4.6252137300653685E-13</c:v>
                </c:pt>
                <c:pt idx="6813">
                  <c:v>4.6252137300653685E-13</c:v>
                </c:pt>
                <c:pt idx="6814">
                  <c:v>4.6252137300653685E-13</c:v>
                </c:pt>
                <c:pt idx="6815">
                  <c:v>4.6252137300653685E-13</c:v>
                </c:pt>
                <c:pt idx="6816">
                  <c:v>4.6252137300653685E-13</c:v>
                </c:pt>
                <c:pt idx="6817">
                  <c:v>4.6252137300653685E-13</c:v>
                </c:pt>
                <c:pt idx="6818">
                  <c:v>4.6252137300653685E-13</c:v>
                </c:pt>
                <c:pt idx="6819">
                  <c:v>4.6252137300653685E-13</c:v>
                </c:pt>
                <c:pt idx="6820">
                  <c:v>4.6252137300653685E-13</c:v>
                </c:pt>
                <c:pt idx="6821">
                  <c:v>4.6252137300653685E-13</c:v>
                </c:pt>
                <c:pt idx="6822">
                  <c:v>4.6252137300653685E-13</c:v>
                </c:pt>
                <c:pt idx="6823">
                  <c:v>4.6252137300653685E-13</c:v>
                </c:pt>
                <c:pt idx="6824">
                  <c:v>4.6252137300653685E-13</c:v>
                </c:pt>
                <c:pt idx="6825">
                  <c:v>4.6252137300653685E-13</c:v>
                </c:pt>
                <c:pt idx="6826">
                  <c:v>4.6252137300653685E-13</c:v>
                </c:pt>
                <c:pt idx="6827">
                  <c:v>4.6252137300653685E-13</c:v>
                </c:pt>
                <c:pt idx="6828">
                  <c:v>4.6252137300653685E-13</c:v>
                </c:pt>
                <c:pt idx="6829">
                  <c:v>4.6252137300653685E-13</c:v>
                </c:pt>
                <c:pt idx="6830">
                  <c:v>4.6252137300653685E-13</c:v>
                </c:pt>
                <c:pt idx="6831">
                  <c:v>4.6252137300653685E-13</c:v>
                </c:pt>
                <c:pt idx="6832">
                  <c:v>4.6252137300653685E-13</c:v>
                </c:pt>
                <c:pt idx="6833">
                  <c:v>4.6252137300653685E-13</c:v>
                </c:pt>
                <c:pt idx="6834">
                  <c:v>4.6252137300653685E-13</c:v>
                </c:pt>
                <c:pt idx="6835">
                  <c:v>4.6252137300653685E-13</c:v>
                </c:pt>
                <c:pt idx="6836">
                  <c:v>4.6252137300653685E-13</c:v>
                </c:pt>
                <c:pt idx="6837">
                  <c:v>4.6252137300653685E-13</c:v>
                </c:pt>
                <c:pt idx="6838">
                  <c:v>4.6252137300653685E-13</c:v>
                </c:pt>
                <c:pt idx="6839">
                  <c:v>4.6252137300653685E-13</c:v>
                </c:pt>
                <c:pt idx="6840">
                  <c:v>4.6252137300653685E-13</c:v>
                </c:pt>
                <c:pt idx="6841">
                  <c:v>4.6252137300653685E-13</c:v>
                </c:pt>
                <c:pt idx="6842">
                  <c:v>4.6252137300653685E-13</c:v>
                </c:pt>
                <c:pt idx="6843">
                  <c:v>4.6252137300653685E-13</c:v>
                </c:pt>
                <c:pt idx="6844">
                  <c:v>4.6252137300653685E-13</c:v>
                </c:pt>
                <c:pt idx="6845">
                  <c:v>4.6252137300653685E-13</c:v>
                </c:pt>
                <c:pt idx="6846">
                  <c:v>4.6252137300653685E-13</c:v>
                </c:pt>
                <c:pt idx="6847">
                  <c:v>4.6252137300653685E-13</c:v>
                </c:pt>
                <c:pt idx="6848">
                  <c:v>4.6252137300653685E-13</c:v>
                </c:pt>
                <c:pt idx="6849">
                  <c:v>4.6252137300653685E-13</c:v>
                </c:pt>
                <c:pt idx="6850">
                  <c:v>4.6252137300653685E-13</c:v>
                </c:pt>
                <c:pt idx="6851">
                  <c:v>4.6252137300653685E-13</c:v>
                </c:pt>
                <c:pt idx="6852">
                  <c:v>4.6252137300653685E-13</c:v>
                </c:pt>
                <c:pt idx="6853">
                  <c:v>4.6252137300653685E-13</c:v>
                </c:pt>
                <c:pt idx="6854">
                  <c:v>4.6252137300653685E-13</c:v>
                </c:pt>
                <c:pt idx="6855">
                  <c:v>4.6252137300653685E-13</c:v>
                </c:pt>
                <c:pt idx="6856">
                  <c:v>4.6252137300653685E-13</c:v>
                </c:pt>
                <c:pt idx="6857">
                  <c:v>4.6252137300653685E-13</c:v>
                </c:pt>
                <c:pt idx="6858">
                  <c:v>4.6252137300653685E-13</c:v>
                </c:pt>
                <c:pt idx="6859">
                  <c:v>4.6252137300653685E-13</c:v>
                </c:pt>
                <c:pt idx="6860">
                  <c:v>4.6252137300653685E-13</c:v>
                </c:pt>
                <c:pt idx="6861">
                  <c:v>4.6252137300653685E-13</c:v>
                </c:pt>
                <c:pt idx="6862">
                  <c:v>4.6252137300653685E-13</c:v>
                </c:pt>
                <c:pt idx="6863">
                  <c:v>4.6252137300653685E-13</c:v>
                </c:pt>
                <c:pt idx="6864">
                  <c:v>4.6252137300653685E-13</c:v>
                </c:pt>
                <c:pt idx="6865">
                  <c:v>4.6252137300653685E-13</c:v>
                </c:pt>
                <c:pt idx="6866">
                  <c:v>4.6252137300653685E-13</c:v>
                </c:pt>
                <c:pt idx="6867">
                  <c:v>4.6252137300653685E-13</c:v>
                </c:pt>
                <c:pt idx="6868">
                  <c:v>4.6252137300653685E-13</c:v>
                </c:pt>
                <c:pt idx="6869">
                  <c:v>4.6252137300653685E-13</c:v>
                </c:pt>
                <c:pt idx="6870">
                  <c:v>4.6252137300653685E-13</c:v>
                </c:pt>
                <c:pt idx="6871">
                  <c:v>4.6252137300653685E-13</c:v>
                </c:pt>
                <c:pt idx="6872">
                  <c:v>4.6252137300653685E-13</c:v>
                </c:pt>
                <c:pt idx="6873">
                  <c:v>4.6252137300653685E-13</c:v>
                </c:pt>
                <c:pt idx="6874">
                  <c:v>4.6252137300653685E-13</c:v>
                </c:pt>
                <c:pt idx="6875">
                  <c:v>4.6252137300653685E-13</c:v>
                </c:pt>
                <c:pt idx="6876">
                  <c:v>4.6252137300653685E-13</c:v>
                </c:pt>
                <c:pt idx="6877">
                  <c:v>4.6252137300653685E-13</c:v>
                </c:pt>
                <c:pt idx="6878">
                  <c:v>4.6252137300653685E-13</c:v>
                </c:pt>
                <c:pt idx="6879">
                  <c:v>4.6252137300653685E-13</c:v>
                </c:pt>
                <c:pt idx="6880">
                  <c:v>4.6252137300653685E-13</c:v>
                </c:pt>
                <c:pt idx="6881">
                  <c:v>4.6252137300653685E-13</c:v>
                </c:pt>
                <c:pt idx="6882">
                  <c:v>4.6252137300653685E-13</c:v>
                </c:pt>
                <c:pt idx="6883">
                  <c:v>4.6252137300653685E-13</c:v>
                </c:pt>
                <c:pt idx="6884">
                  <c:v>4.6252137300653685E-13</c:v>
                </c:pt>
                <c:pt idx="6885">
                  <c:v>4.6252137300653685E-13</c:v>
                </c:pt>
                <c:pt idx="6886">
                  <c:v>4.6252137300653685E-13</c:v>
                </c:pt>
                <c:pt idx="6887">
                  <c:v>4.6252137300653685E-13</c:v>
                </c:pt>
                <c:pt idx="6888">
                  <c:v>4.6252137300653685E-13</c:v>
                </c:pt>
                <c:pt idx="6889">
                  <c:v>4.6252137300653685E-13</c:v>
                </c:pt>
                <c:pt idx="6890">
                  <c:v>4.6252137300653685E-13</c:v>
                </c:pt>
                <c:pt idx="6891">
                  <c:v>4.6252137300653685E-13</c:v>
                </c:pt>
                <c:pt idx="6892">
                  <c:v>4.6252137300653685E-13</c:v>
                </c:pt>
                <c:pt idx="6893">
                  <c:v>4.6252137300653685E-13</c:v>
                </c:pt>
                <c:pt idx="6894">
                  <c:v>4.6252137300653685E-13</c:v>
                </c:pt>
                <c:pt idx="6895">
                  <c:v>4.6252137300653685E-13</c:v>
                </c:pt>
                <c:pt idx="6896">
                  <c:v>4.6252137300653685E-13</c:v>
                </c:pt>
                <c:pt idx="6897">
                  <c:v>4.6252137300653685E-13</c:v>
                </c:pt>
                <c:pt idx="6898">
                  <c:v>4.6252137300653685E-13</c:v>
                </c:pt>
                <c:pt idx="6899">
                  <c:v>4.6252137300653685E-13</c:v>
                </c:pt>
                <c:pt idx="6900">
                  <c:v>4.6252137300653685E-13</c:v>
                </c:pt>
                <c:pt idx="6901">
                  <c:v>4.6252137300653685E-13</c:v>
                </c:pt>
                <c:pt idx="6902">
                  <c:v>4.6252137300653685E-13</c:v>
                </c:pt>
                <c:pt idx="6903">
                  <c:v>4.6252137300653685E-13</c:v>
                </c:pt>
                <c:pt idx="6904">
                  <c:v>4.6252137300653685E-13</c:v>
                </c:pt>
                <c:pt idx="6905">
                  <c:v>4.6252137300653685E-13</c:v>
                </c:pt>
                <c:pt idx="6906">
                  <c:v>4.6252137300653685E-13</c:v>
                </c:pt>
                <c:pt idx="6907">
                  <c:v>4.6252137300653685E-13</c:v>
                </c:pt>
                <c:pt idx="6908">
                  <c:v>4.6252137300653685E-13</c:v>
                </c:pt>
                <c:pt idx="6909">
                  <c:v>4.6252137300653685E-13</c:v>
                </c:pt>
                <c:pt idx="6910">
                  <c:v>4.6252137300653685E-13</c:v>
                </c:pt>
                <c:pt idx="6911">
                  <c:v>4.6252137300653685E-13</c:v>
                </c:pt>
                <c:pt idx="6912">
                  <c:v>4.6252137300653685E-13</c:v>
                </c:pt>
                <c:pt idx="6913">
                  <c:v>4.6252137300653685E-13</c:v>
                </c:pt>
                <c:pt idx="6914">
                  <c:v>4.6252137300653685E-13</c:v>
                </c:pt>
                <c:pt idx="6915">
                  <c:v>4.6252137300653685E-13</c:v>
                </c:pt>
                <c:pt idx="6916">
                  <c:v>4.6252137300653685E-13</c:v>
                </c:pt>
                <c:pt idx="6917">
                  <c:v>4.6252137300653685E-13</c:v>
                </c:pt>
                <c:pt idx="6918">
                  <c:v>4.6252137300653685E-13</c:v>
                </c:pt>
                <c:pt idx="6919">
                  <c:v>4.6252137300653685E-13</c:v>
                </c:pt>
                <c:pt idx="6920">
                  <c:v>4.6252137300653685E-13</c:v>
                </c:pt>
                <c:pt idx="6921">
                  <c:v>4.6252137300653685E-13</c:v>
                </c:pt>
                <c:pt idx="6922">
                  <c:v>4.6252137300653685E-13</c:v>
                </c:pt>
                <c:pt idx="6923">
                  <c:v>4.6252137300653685E-13</c:v>
                </c:pt>
                <c:pt idx="6924">
                  <c:v>4.6252137300653685E-13</c:v>
                </c:pt>
                <c:pt idx="6925">
                  <c:v>4.6252137300653685E-13</c:v>
                </c:pt>
                <c:pt idx="6926">
                  <c:v>4.6252137300653685E-13</c:v>
                </c:pt>
                <c:pt idx="6927">
                  <c:v>4.6252137300653685E-13</c:v>
                </c:pt>
                <c:pt idx="6928">
                  <c:v>4.6252137300653685E-13</c:v>
                </c:pt>
                <c:pt idx="6929">
                  <c:v>4.6252137300653685E-13</c:v>
                </c:pt>
                <c:pt idx="6930">
                  <c:v>4.6252137300653685E-13</c:v>
                </c:pt>
                <c:pt idx="6931">
                  <c:v>4.6252137300653685E-13</c:v>
                </c:pt>
                <c:pt idx="6932">
                  <c:v>4.6252137300653685E-13</c:v>
                </c:pt>
                <c:pt idx="6933">
                  <c:v>4.6252137300653685E-13</c:v>
                </c:pt>
                <c:pt idx="6934">
                  <c:v>4.6252137300653685E-13</c:v>
                </c:pt>
                <c:pt idx="6935">
                  <c:v>4.6252137300653685E-13</c:v>
                </c:pt>
                <c:pt idx="6936">
                  <c:v>4.6252137300653685E-13</c:v>
                </c:pt>
                <c:pt idx="6937">
                  <c:v>4.6252137300653685E-13</c:v>
                </c:pt>
                <c:pt idx="6938">
                  <c:v>4.6252137300653685E-13</c:v>
                </c:pt>
                <c:pt idx="6939">
                  <c:v>4.6252137300653685E-13</c:v>
                </c:pt>
                <c:pt idx="6940">
                  <c:v>4.6252137300653685E-13</c:v>
                </c:pt>
                <c:pt idx="6941">
                  <c:v>4.6252137300653685E-13</c:v>
                </c:pt>
                <c:pt idx="6942">
                  <c:v>4.6252137300653685E-13</c:v>
                </c:pt>
                <c:pt idx="6943">
                  <c:v>4.6252137300653685E-13</c:v>
                </c:pt>
                <c:pt idx="6944">
                  <c:v>4.6252137300653685E-13</c:v>
                </c:pt>
                <c:pt idx="6945">
                  <c:v>4.6252137300653685E-13</c:v>
                </c:pt>
                <c:pt idx="6946">
                  <c:v>4.6252137300653685E-13</c:v>
                </c:pt>
                <c:pt idx="6947">
                  <c:v>4.6252137300653685E-13</c:v>
                </c:pt>
                <c:pt idx="6948">
                  <c:v>4.6252137300653685E-13</c:v>
                </c:pt>
                <c:pt idx="6949">
                  <c:v>4.6252137300653685E-13</c:v>
                </c:pt>
                <c:pt idx="6950">
                  <c:v>4.6252137300653685E-13</c:v>
                </c:pt>
                <c:pt idx="6951">
                  <c:v>4.6252137300653685E-13</c:v>
                </c:pt>
                <c:pt idx="6952">
                  <c:v>4.6252137300653685E-13</c:v>
                </c:pt>
                <c:pt idx="6953">
                  <c:v>4.6252137300653685E-13</c:v>
                </c:pt>
                <c:pt idx="6954">
                  <c:v>4.6252137300653685E-13</c:v>
                </c:pt>
                <c:pt idx="6955">
                  <c:v>4.6252137300653685E-13</c:v>
                </c:pt>
                <c:pt idx="6956">
                  <c:v>4.6252137300653685E-13</c:v>
                </c:pt>
                <c:pt idx="6957">
                  <c:v>4.6252137300653685E-13</c:v>
                </c:pt>
                <c:pt idx="6958">
                  <c:v>4.6252137300653685E-13</c:v>
                </c:pt>
                <c:pt idx="6959">
                  <c:v>4.6252137300653685E-13</c:v>
                </c:pt>
                <c:pt idx="6960">
                  <c:v>4.6252137300653685E-13</c:v>
                </c:pt>
                <c:pt idx="6961">
                  <c:v>4.6252137300653685E-13</c:v>
                </c:pt>
                <c:pt idx="6962">
                  <c:v>4.6252137300653685E-13</c:v>
                </c:pt>
                <c:pt idx="6963">
                  <c:v>4.6252137300653685E-13</c:v>
                </c:pt>
                <c:pt idx="6964">
                  <c:v>4.6252137300653685E-13</c:v>
                </c:pt>
                <c:pt idx="6965">
                  <c:v>4.6252137300653685E-13</c:v>
                </c:pt>
                <c:pt idx="6966">
                  <c:v>4.6252137300653685E-13</c:v>
                </c:pt>
                <c:pt idx="6967">
                  <c:v>4.6252137300653685E-13</c:v>
                </c:pt>
                <c:pt idx="6968">
                  <c:v>4.6252137300653685E-13</c:v>
                </c:pt>
              </c:numCache>
            </c:numRef>
          </c:val>
          <c:smooth val="0"/>
          <c:extLst>
            <c:ext xmlns:c16="http://schemas.microsoft.com/office/drawing/2014/chart" uri="{C3380CC4-5D6E-409C-BE32-E72D297353CC}">
              <c16:uniqueId val="{00000004-118A-E643-B912-7143997C6CED}"/>
            </c:ext>
          </c:extLst>
        </c:ser>
        <c:ser>
          <c:idx val="5"/>
          <c:order val="5"/>
          <c:tx>
            <c:strRef>
              <c:f>'Rolling Stdev Data'!$F$2</c:f>
              <c:strCache>
                <c:ptCount val="1"/>
                <c:pt idx="0">
                  <c:v>SURJEK_AMMONIA_FLOW_RATE</c:v>
                </c:pt>
              </c:strCache>
            </c:strRef>
          </c:tx>
          <c:spPr>
            <a:ln w="28575" cap="rnd">
              <a:solidFill>
                <a:schemeClr val="accent6"/>
              </a:solidFill>
              <a:round/>
            </a:ln>
            <a:effectLst/>
          </c:spPr>
          <c:marker>
            <c:symbol val="none"/>
          </c:marker>
          <c:cat>
            <c:strRef>
              <c:f>'Rolling Stdev Data'!$J$2:$J$6971</c:f>
              <c:strCache>
                <c:ptCount val="6970"/>
                <c:pt idx="0">
                  <c:v>TIMEFRAME</c:v>
                </c:pt>
                <c:pt idx="1">
                  <c:v>12/9/14 0:12</c:v>
                </c:pt>
                <c:pt idx="2">
                  <c:v>12/9/14 0:13</c:v>
                </c:pt>
                <c:pt idx="3">
                  <c:v>12/9/14 0:13</c:v>
                </c:pt>
                <c:pt idx="4">
                  <c:v>12/9/14 0:13</c:v>
                </c:pt>
                <c:pt idx="5">
                  <c:v>12/9/14 0:14</c:v>
                </c:pt>
                <c:pt idx="6">
                  <c:v>12/9/14 0:14</c:v>
                </c:pt>
                <c:pt idx="7">
                  <c:v>12/9/14 0:14</c:v>
                </c:pt>
                <c:pt idx="8">
                  <c:v>12/9/14 0:15</c:v>
                </c:pt>
                <c:pt idx="9">
                  <c:v>12/9/14 0:16</c:v>
                </c:pt>
                <c:pt idx="10">
                  <c:v>12/9/14 0:16</c:v>
                </c:pt>
                <c:pt idx="11">
                  <c:v>12/9/14 0:16</c:v>
                </c:pt>
                <c:pt idx="12">
                  <c:v>12/9/14 0:16</c:v>
                </c:pt>
                <c:pt idx="13">
                  <c:v>12/9/14 0:16</c:v>
                </c:pt>
                <c:pt idx="14">
                  <c:v>12/9/14 0:16</c:v>
                </c:pt>
                <c:pt idx="15">
                  <c:v>12/9/14 0:17</c:v>
                </c:pt>
                <c:pt idx="16">
                  <c:v>12/9/14 0:18</c:v>
                </c:pt>
                <c:pt idx="17">
                  <c:v>12/9/14 0:19</c:v>
                </c:pt>
                <c:pt idx="18">
                  <c:v>12/9/14 0:19</c:v>
                </c:pt>
                <c:pt idx="19">
                  <c:v>12/9/14 0:19</c:v>
                </c:pt>
                <c:pt idx="20">
                  <c:v>12/9/14 0:20</c:v>
                </c:pt>
                <c:pt idx="21">
                  <c:v>12/9/14 0:20</c:v>
                </c:pt>
                <c:pt idx="22">
                  <c:v>12/9/14 0:20</c:v>
                </c:pt>
                <c:pt idx="23">
                  <c:v>12/9/14 0:20</c:v>
                </c:pt>
                <c:pt idx="24">
                  <c:v>12/9/14 0:20</c:v>
                </c:pt>
                <c:pt idx="25">
                  <c:v>12/9/14 0:21</c:v>
                </c:pt>
                <c:pt idx="26">
                  <c:v>12/9/14 0:21</c:v>
                </c:pt>
                <c:pt idx="27">
                  <c:v>12/9/14 0:21</c:v>
                </c:pt>
                <c:pt idx="28">
                  <c:v>12/9/14 0:21</c:v>
                </c:pt>
                <c:pt idx="29">
                  <c:v>12/9/14 0:21</c:v>
                </c:pt>
                <c:pt idx="30">
                  <c:v>12/9/14 0:22</c:v>
                </c:pt>
                <c:pt idx="31">
                  <c:v>12/9/14 0:23</c:v>
                </c:pt>
                <c:pt idx="32">
                  <c:v>12/9/14 0:25</c:v>
                </c:pt>
                <c:pt idx="33">
                  <c:v>12/9/14 0:26</c:v>
                </c:pt>
                <c:pt idx="34">
                  <c:v>12/9/14 0:26</c:v>
                </c:pt>
                <c:pt idx="35">
                  <c:v>12/9/14 0:26</c:v>
                </c:pt>
                <c:pt idx="36">
                  <c:v>12/9/14 0:26</c:v>
                </c:pt>
                <c:pt idx="37">
                  <c:v>12/9/14 0:27</c:v>
                </c:pt>
                <c:pt idx="38">
                  <c:v>12/9/14 0:28</c:v>
                </c:pt>
                <c:pt idx="39">
                  <c:v>12/9/14 0:28</c:v>
                </c:pt>
                <c:pt idx="40">
                  <c:v>12/9/14 0:28</c:v>
                </c:pt>
                <c:pt idx="41">
                  <c:v>12/9/14 0:29</c:v>
                </c:pt>
                <c:pt idx="42">
                  <c:v>12/9/14 0:29</c:v>
                </c:pt>
                <c:pt idx="43">
                  <c:v>12/9/14 0:29</c:v>
                </c:pt>
                <c:pt idx="44">
                  <c:v>12/9/14 0:29</c:v>
                </c:pt>
                <c:pt idx="45">
                  <c:v>12/9/14 0:29</c:v>
                </c:pt>
                <c:pt idx="46">
                  <c:v>12/9/14 0:29</c:v>
                </c:pt>
                <c:pt idx="47">
                  <c:v>12/9/14 0:30</c:v>
                </c:pt>
                <c:pt idx="48">
                  <c:v>12/9/14 0:30</c:v>
                </c:pt>
                <c:pt idx="49">
                  <c:v>12/9/14 0:31</c:v>
                </c:pt>
                <c:pt idx="50">
                  <c:v>12/9/14 0:31</c:v>
                </c:pt>
                <c:pt idx="51">
                  <c:v>12/9/14 0:32</c:v>
                </c:pt>
                <c:pt idx="52">
                  <c:v>12/9/14 0:32</c:v>
                </c:pt>
                <c:pt idx="53">
                  <c:v>12/9/14 0:32</c:v>
                </c:pt>
                <c:pt idx="54">
                  <c:v>12/9/14 0:32</c:v>
                </c:pt>
                <c:pt idx="55">
                  <c:v>12/9/14 0:32</c:v>
                </c:pt>
                <c:pt idx="56">
                  <c:v>12/9/14 0:33</c:v>
                </c:pt>
                <c:pt idx="57">
                  <c:v>12/9/14 0:33</c:v>
                </c:pt>
                <c:pt idx="58">
                  <c:v>12/9/14 0:34</c:v>
                </c:pt>
                <c:pt idx="59">
                  <c:v>12/9/14 0:34</c:v>
                </c:pt>
                <c:pt idx="60">
                  <c:v>12/9/14 0:34</c:v>
                </c:pt>
                <c:pt idx="61">
                  <c:v>12/9/14 0:34</c:v>
                </c:pt>
                <c:pt idx="62">
                  <c:v>12/9/14 0:34</c:v>
                </c:pt>
                <c:pt idx="63">
                  <c:v>12/9/14 0:35</c:v>
                </c:pt>
                <c:pt idx="64">
                  <c:v>12/9/14 0:35</c:v>
                </c:pt>
                <c:pt idx="65">
                  <c:v>12/9/14 0:35</c:v>
                </c:pt>
                <c:pt idx="66">
                  <c:v>12/9/14 0:35</c:v>
                </c:pt>
                <c:pt idx="67">
                  <c:v>12/9/14 0:35</c:v>
                </c:pt>
                <c:pt idx="68">
                  <c:v>12/9/14 0:36</c:v>
                </c:pt>
                <c:pt idx="69">
                  <c:v>12/9/14 0:36</c:v>
                </c:pt>
                <c:pt idx="70">
                  <c:v>12/9/14 0:36</c:v>
                </c:pt>
                <c:pt idx="71">
                  <c:v>12/9/14 0:36</c:v>
                </c:pt>
                <c:pt idx="72">
                  <c:v>12/9/14 0:36</c:v>
                </c:pt>
                <c:pt idx="73">
                  <c:v>12/9/14 0:39</c:v>
                </c:pt>
                <c:pt idx="74">
                  <c:v>12/9/14 0:39</c:v>
                </c:pt>
                <c:pt idx="75">
                  <c:v>12/9/14 0:40</c:v>
                </c:pt>
                <c:pt idx="76">
                  <c:v>12/9/14 0:40</c:v>
                </c:pt>
                <c:pt idx="77">
                  <c:v>12/9/14 0:40</c:v>
                </c:pt>
                <c:pt idx="78">
                  <c:v>12/9/14 0:40</c:v>
                </c:pt>
                <c:pt idx="79">
                  <c:v>12/9/14 0:41</c:v>
                </c:pt>
                <c:pt idx="80">
                  <c:v>12/9/14 0:41</c:v>
                </c:pt>
                <c:pt idx="81">
                  <c:v>12/9/14 0:41</c:v>
                </c:pt>
                <c:pt idx="82">
                  <c:v>12/9/14 0:41</c:v>
                </c:pt>
                <c:pt idx="83">
                  <c:v>12/9/14 0:41</c:v>
                </c:pt>
                <c:pt idx="84">
                  <c:v>12/9/14 0:42</c:v>
                </c:pt>
                <c:pt idx="85">
                  <c:v>12/9/14 0:42</c:v>
                </c:pt>
                <c:pt idx="86">
                  <c:v>12/9/14 0:42</c:v>
                </c:pt>
                <c:pt idx="87">
                  <c:v>12/9/14 0:43</c:v>
                </c:pt>
                <c:pt idx="88">
                  <c:v>12/9/14 0:43</c:v>
                </c:pt>
                <c:pt idx="89">
                  <c:v>12/9/14 0:44</c:v>
                </c:pt>
                <c:pt idx="90">
                  <c:v>12/9/14 0:44</c:v>
                </c:pt>
                <c:pt idx="91">
                  <c:v>12/9/14 0:44</c:v>
                </c:pt>
                <c:pt idx="92">
                  <c:v>12/9/14 0:44</c:v>
                </c:pt>
                <c:pt idx="93">
                  <c:v>12/9/14 0:44</c:v>
                </c:pt>
                <c:pt idx="94">
                  <c:v>12/9/14 0:45</c:v>
                </c:pt>
                <c:pt idx="95">
                  <c:v>12/9/14 0:45</c:v>
                </c:pt>
                <c:pt idx="96">
                  <c:v>12/9/14 0:46</c:v>
                </c:pt>
                <c:pt idx="97">
                  <c:v>12/9/14 0:46</c:v>
                </c:pt>
                <c:pt idx="98">
                  <c:v>12/9/14 0:46</c:v>
                </c:pt>
                <c:pt idx="99">
                  <c:v>12/9/14 0:49</c:v>
                </c:pt>
                <c:pt idx="100">
                  <c:v>12/9/14 0:51</c:v>
                </c:pt>
                <c:pt idx="101">
                  <c:v>12/9/14 0:51</c:v>
                </c:pt>
                <c:pt idx="102">
                  <c:v>12/9/14 0:51</c:v>
                </c:pt>
                <c:pt idx="103">
                  <c:v>12/9/14 0:51</c:v>
                </c:pt>
                <c:pt idx="104">
                  <c:v>12/9/14 0:52</c:v>
                </c:pt>
                <c:pt idx="105">
                  <c:v>12/9/14 0:52</c:v>
                </c:pt>
                <c:pt idx="106">
                  <c:v>12/9/14 0:52</c:v>
                </c:pt>
                <c:pt idx="107">
                  <c:v>12/9/14 0:53</c:v>
                </c:pt>
                <c:pt idx="108">
                  <c:v>12/9/14 0:53</c:v>
                </c:pt>
                <c:pt idx="109">
                  <c:v>12/9/14 0:53</c:v>
                </c:pt>
                <c:pt idx="110">
                  <c:v>12/9/14 0:53</c:v>
                </c:pt>
                <c:pt idx="111">
                  <c:v>12/9/14 0:53</c:v>
                </c:pt>
                <c:pt idx="112">
                  <c:v>12/9/14 0:53</c:v>
                </c:pt>
                <c:pt idx="113">
                  <c:v>12/9/14 0:54</c:v>
                </c:pt>
                <c:pt idx="114">
                  <c:v>12/9/14 0:55</c:v>
                </c:pt>
                <c:pt idx="115">
                  <c:v>12/9/14 0:55</c:v>
                </c:pt>
                <c:pt idx="116">
                  <c:v>12/9/14 0:56</c:v>
                </c:pt>
                <c:pt idx="117">
                  <c:v>12/9/14 0:57</c:v>
                </c:pt>
                <c:pt idx="118">
                  <c:v>12/9/14 0:57</c:v>
                </c:pt>
                <c:pt idx="119">
                  <c:v>12/9/14 0:57</c:v>
                </c:pt>
                <c:pt idx="120">
                  <c:v>12/9/14 0:58</c:v>
                </c:pt>
                <c:pt idx="121">
                  <c:v>12/9/14 0:58</c:v>
                </c:pt>
                <c:pt idx="122">
                  <c:v>12/9/14 0:59</c:v>
                </c:pt>
                <c:pt idx="123">
                  <c:v>12/9/14 1:00</c:v>
                </c:pt>
                <c:pt idx="124">
                  <c:v>12/9/14 1:00</c:v>
                </c:pt>
                <c:pt idx="125">
                  <c:v>12/9/14 1:00</c:v>
                </c:pt>
                <c:pt idx="126">
                  <c:v>12/9/14 1:01</c:v>
                </c:pt>
                <c:pt idx="127">
                  <c:v>12/9/14 1:02</c:v>
                </c:pt>
                <c:pt idx="128">
                  <c:v>12/9/14 1:02</c:v>
                </c:pt>
                <c:pt idx="129">
                  <c:v>12/9/14 1:02</c:v>
                </c:pt>
                <c:pt idx="130">
                  <c:v>12/9/14 1:02</c:v>
                </c:pt>
                <c:pt idx="131">
                  <c:v>12/9/14 1:02</c:v>
                </c:pt>
                <c:pt idx="132">
                  <c:v>12/9/14 1:02</c:v>
                </c:pt>
                <c:pt idx="133">
                  <c:v>12/9/14 1:03</c:v>
                </c:pt>
                <c:pt idx="134">
                  <c:v>12/9/14 1:04</c:v>
                </c:pt>
                <c:pt idx="135">
                  <c:v>12/9/14 1:05</c:v>
                </c:pt>
                <c:pt idx="136">
                  <c:v>12/9/14 1:05</c:v>
                </c:pt>
                <c:pt idx="137">
                  <c:v>12/9/14 1:05</c:v>
                </c:pt>
                <c:pt idx="138">
                  <c:v>12/9/14 1:05</c:v>
                </c:pt>
                <c:pt idx="139">
                  <c:v>12/9/14 1:06</c:v>
                </c:pt>
                <c:pt idx="140">
                  <c:v>12/9/14 1:06</c:v>
                </c:pt>
                <c:pt idx="141">
                  <c:v>12/9/14 1:08</c:v>
                </c:pt>
                <c:pt idx="142">
                  <c:v>12/9/14 1:08</c:v>
                </c:pt>
                <c:pt idx="143">
                  <c:v>12/9/14 1:08</c:v>
                </c:pt>
                <c:pt idx="144">
                  <c:v>12/9/14 1:08</c:v>
                </c:pt>
                <c:pt idx="145">
                  <c:v>12/9/14 1:09</c:v>
                </c:pt>
                <c:pt idx="146">
                  <c:v>12/9/14 1:09</c:v>
                </c:pt>
                <c:pt idx="147">
                  <c:v>12/9/14 1:09</c:v>
                </c:pt>
                <c:pt idx="148">
                  <c:v>12/9/14 1:10</c:v>
                </c:pt>
                <c:pt idx="149">
                  <c:v>12/9/14 1:11</c:v>
                </c:pt>
                <c:pt idx="150">
                  <c:v>12/9/14 1:11</c:v>
                </c:pt>
                <c:pt idx="151">
                  <c:v>12/9/14 1:11</c:v>
                </c:pt>
                <c:pt idx="152">
                  <c:v>12/9/14 1:11</c:v>
                </c:pt>
                <c:pt idx="153">
                  <c:v>12/9/14 1:11</c:v>
                </c:pt>
                <c:pt idx="154">
                  <c:v>12/9/14 1:12</c:v>
                </c:pt>
                <c:pt idx="155">
                  <c:v>12/9/14 1:13</c:v>
                </c:pt>
                <c:pt idx="156">
                  <c:v>12/9/14 1:13</c:v>
                </c:pt>
                <c:pt idx="157">
                  <c:v>12/9/14 1:13</c:v>
                </c:pt>
                <c:pt idx="158">
                  <c:v>12/9/14 1:13</c:v>
                </c:pt>
                <c:pt idx="159">
                  <c:v>12/9/14 1:14</c:v>
                </c:pt>
                <c:pt idx="160">
                  <c:v>12/9/14 1:14</c:v>
                </c:pt>
                <c:pt idx="161">
                  <c:v>12/9/14 1:14</c:v>
                </c:pt>
                <c:pt idx="162">
                  <c:v>12/9/14 1:15</c:v>
                </c:pt>
                <c:pt idx="163">
                  <c:v>12/9/14 1:15</c:v>
                </c:pt>
                <c:pt idx="164">
                  <c:v>12/9/14 1:17</c:v>
                </c:pt>
                <c:pt idx="165">
                  <c:v>12/9/14 1:17</c:v>
                </c:pt>
                <c:pt idx="166">
                  <c:v>12/9/14 1:17</c:v>
                </c:pt>
                <c:pt idx="167">
                  <c:v>12/9/14 1:18</c:v>
                </c:pt>
                <c:pt idx="168">
                  <c:v>12/9/14 1:18</c:v>
                </c:pt>
                <c:pt idx="169">
                  <c:v>12/9/14 1:18</c:v>
                </c:pt>
                <c:pt idx="170">
                  <c:v>12/9/14 1:18</c:v>
                </c:pt>
                <c:pt idx="171">
                  <c:v>12/9/14 1:18</c:v>
                </c:pt>
                <c:pt idx="172">
                  <c:v>12/9/14 1:19</c:v>
                </c:pt>
                <c:pt idx="173">
                  <c:v>12/9/14 1:19</c:v>
                </c:pt>
                <c:pt idx="174">
                  <c:v>12/9/14 1:20</c:v>
                </c:pt>
                <c:pt idx="175">
                  <c:v>12/9/14 1:20</c:v>
                </c:pt>
                <c:pt idx="176">
                  <c:v>12/9/14 1:20</c:v>
                </c:pt>
                <c:pt idx="177">
                  <c:v>12/9/14 1:20</c:v>
                </c:pt>
                <c:pt idx="178">
                  <c:v>12/9/14 1:23</c:v>
                </c:pt>
                <c:pt idx="179">
                  <c:v>12/9/14 1:23</c:v>
                </c:pt>
                <c:pt idx="180">
                  <c:v>12/9/14 1:23</c:v>
                </c:pt>
                <c:pt idx="181">
                  <c:v>12/9/14 1:23</c:v>
                </c:pt>
                <c:pt idx="182">
                  <c:v>12/9/14 1:23</c:v>
                </c:pt>
                <c:pt idx="183">
                  <c:v>12/9/14 1:24</c:v>
                </c:pt>
                <c:pt idx="184">
                  <c:v>12/9/14 1:24</c:v>
                </c:pt>
                <c:pt idx="185">
                  <c:v>12/9/14 1:25</c:v>
                </c:pt>
                <c:pt idx="186">
                  <c:v>12/9/14 1:25</c:v>
                </c:pt>
                <c:pt idx="187">
                  <c:v>12/9/14 1:25</c:v>
                </c:pt>
                <c:pt idx="188">
                  <c:v>12/9/14 1:26</c:v>
                </c:pt>
                <c:pt idx="189">
                  <c:v>12/9/14 1:27</c:v>
                </c:pt>
                <c:pt idx="190">
                  <c:v>12/9/14 1:27</c:v>
                </c:pt>
                <c:pt idx="191">
                  <c:v>12/9/14 1:27</c:v>
                </c:pt>
                <c:pt idx="192">
                  <c:v>12/9/14 1:27</c:v>
                </c:pt>
                <c:pt idx="193">
                  <c:v>12/9/14 1:27</c:v>
                </c:pt>
                <c:pt idx="194">
                  <c:v>12/9/14 1:27</c:v>
                </c:pt>
                <c:pt idx="195">
                  <c:v>12/9/14 1:28</c:v>
                </c:pt>
                <c:pt idx="196">
                  <c:v>12/9/14 1:28</c:v>
                </c:pt>
                <c:pt idx="197">
                  <c:v>12/9/14 1:29</c:v>
                </c:pt>
                <c:pt idx="198">
                  <c:v>12/9/14 1:29</c:v>
                </c:pt>
                <c:pt idx="199">
                  <c:v>12/9/14 1:29</c:v>
                </c:pt>
                <c:pt idx="200">
                  <c:v>12/9/14 1:30</c:v>
                </c:pt>
                <c:pt idx="201">
                  <c:v>12/9/14 1:30</c:v>
                </c:pt>
                <c:pt idx="202">
                  <c:v>12/9/14 1:30</c:v>
                </c:pt>
                <c:pt idx="203">
                  <c:v>12/9/14 1:31</c:v>
                </c:pt>
                <c:pt idx="204">
                  <c:v>12/9/14 1:31</c:v>
                </c:pt>
                <c:pt idx="205">
                  <c:v>12/9/14 1:31</c:v>
                </c:pt>
                <c:pt idx="206">
                  <c:v>12/9/14 1:31</c:v>
                </c:pt>
                <c:pt idx="207">
                  <c:v>12/9/14 1:32</c:v>
                </c:pt>
                <c:pt idx="208">
                  <c:v>12/9/14 1:33</c:v>
                </c:pt>
                <c:pt idx="209">
                  <c:v>12/9/14 1:33</c:v>
                </c:pt>
                <c:pt idx="210">
                  <c:v>12/9/14 1:33</c:v>
                </c:pt>
                <c:pt idx="211">
                  <c:v>12/9/14 1:33</c:v>
                </c:pt>
                <c:pt idx="212">
                  <c:v>12/9/14 1:33</c:v>
                </c:pt>
                <c:pt idx="213">
                  <c:v>12/9/14 1:33</c:v>
                </c:pt>
                <c:pt idx="214">
                  <c:v>12/9/14 1:33</c:v>
                </c:pt>
                <c:pt idx="215">
                  <c:v>12/9/14 1:34</c:v>
                </c:pt>
                <c:pt idx="216">
                  <c:v>12/9/14 1:34</c:v>
                </c:pt>
                <c:pt idx="217">
                  <c:v>12/9/14 1:34</c:v>
                </c:pt>
                <c:pt idx="218">
                  <c:v>12/9/14 1:34</c:v>
                </c:pt>
                <c:pt idx="219">
                  <c:v>12/9/14 1:35</c:v>
                </c:pt>
                <c:pt idx="220">
                  <c:v>12/9/14 1:35</c:v>
                </c:pt>
                <c:pt idx="221">
                  <c:v>12/9/14 1:35</c:v>
                </c:pt>
                <c:pt idx="222">
                  <c:v>12/9/14 1:36</c:v>
                </c:pt>
                <c:pt idx="223">
                  <c:v>12/9/14 1:36</c:v>
                </c:pt>
                <c:pt idx="224">
                  <c:v>12/9/14 1:36</c:v>
                </c:pt>
                <c:pt idx="225">
                  <c:v>12/9/14 1:36</c:v>
                </c:pt>
                <c:pt idx="226">
                  <c:v>12/9/14 1:37</c:v>
                </c:pt>
                <c:pt idx="227">
                  <c:v>12/9/14 1:37</c:v>
                </c:pt>
                <c:pt idx="228">
                  <c:v>12/9/14 1:38</c:v>
                </c:pt>
                <c:pt idx="229">
                  <c:v>12/9/14 1:38</c:v>
                </c:pt>
                <c:pt idx="230">
                  <c:v>12/9/14 1:39</c:v>
                </c:pt>
                <c:pt idx="231">
                  <c:v>12/9/14 1:39</c:v>
                </c:pt>
                <c:pt idx="232">
                  <c:v>12/9/14 1:39</c:v>
                </c:pt>
                <c:pt idx="233">
                  <c:v>12/9/14 1:40</c:v>
                </c:pt>
                <c:pt idx="234">
                  <c:v>12/9/14 1:40</c:v>
                </c:pt>
                <c:pt idx="235">
                  <c:v>12/9/14 1:41</c:v>
                </c:pt>
                <c:pt idx="236">
                  <c:v>12/9/14 1:41</c:v>
                </c:pt>
                <c:pt idx="237">
                  <c:v>12/9/14 1:41</c:v>
                </c:pt>
                <c:pt idx="238">
                  <c:v>12/9/14 1:42</c:v>
                </c:pt>
                <c:pt idx="239">
                  <c:v>12/9/14 1:42</c:v>
                </c:pt>
                <c:pt idx="240">
                  <c:v>12/9/14 1:42</c:v>
                </c:pt>
                <c:pt idx="241">
                  <c:v>12/9/14 1:43</c:v>
                </c:pt>
                <c:pt idx="242">
                  <c:v>12/9/14 1:43</c:v>
                </c:pt>
                <c:pt idx="243">
                  <c:v>12/9/14 1:43</c:v>
                </c:pt>
                <c:pt idx="244">
                  <c:v>12/9/14 1:44</c:v>
                </c:pt>
                <c:pt idx="245">
                  <c:v>12/9/14 1:44</c:v>
                </c:pt>
                <c:pt idx="246">
                  <c:v>12/9/14 1:44</c:v>
                </c:pt>
                <c:pt idx="247">
                  <c:v>12/9/14 1:45</c:v>
                </c:pt>
                <c:pt idx="248">
                  <c:v>12/9/14 1:47</c:v>
                </c:pt>
                <c:pt idx="249">
                  <c:v>12/9/14 1:47</c:v>
                </c:pt>
                <c:pt idx="250">
                  <c:v>12/9/14 1:47</c:v>
                </c:pt>
                <c:pt idx="251">
                  <c:v>12/9/14 1:48</c:v>
                </c:pt>
                <c:pt idx="252">
                  <c:v>12/9/14 1:48</c:v>
                </c:pt>
                <c:pt idx="253">
                  <c:v>12/9/14 1:48</c:v>
                </c:pt>
                <c:pt idx="254">
                  <c:v>12/9/14 1:49</c:v>
                </c:pt>
                <c:pt idx="255">
                  <c:v>12/9/14 1:49</c:v>
                </c:pt>
                <c:pt idx="256">
                  <c:v>12/9/14 1:49</c:v>
                </c:pt>
                <c:pt idx="257">
                  <c:v>12/9/14 1:49</c:v>
                </c:pt>
                <c:pt idx="258">
                  <c:v>12/9/14 1:49</c:v>
                </c:pt>
                <c:pt idx="259">
                  <c:v>12/9/14 1:49</c:v>
                </c:pt>
                <c:pt idx="260">
                  <c:v>12/9/14 1:50</c:v>
                </c:pt>
                <c:pt idx="261">
                  <c:v>12/9/14 1:50</c:v>
                </c:pt>
                <c:pt idx="262">
                  <c:v>12/9/14 1:50</c:v>
                </c:pt>
                <c:pt idx="263">
                  <c:v>12/9/14 1:51</c:v>
                </c:pt>
                <c:pt idx="264">
                  <c:v>12/9/14 1:51</c:v>
                </c:pt>
                <c:pt idx="265">
                  <c:v>12/9/14 1:52</c:v>
                </c:pt>
                <c:pt idx="266">
                  <c:v>12/9/14 1:53</c:v>
                </c:pt>
                <c:pt idx="267">
                  <c:v>12/9/14 1:53</c:v>
                </c:pt>
                <c:pt idx="268">
                  <c:v>12/9/14 1:53</c:v>
                </c:pt>
                <c:pt idx="269">
                  <c:v>12/9/14 1:53</c:v>
                </c:pt>
                <c:pt idx="270">
                  <c:v>12/9/14 1:54</c:v>
                </c:pt>
                <c:pt idx="271">
                  <c:v>12/9/14 1:54</c:v>
                </c:pt>
                <c:pt idx="272">
                  <c:v>12/9/14 1:55</c:v>
                </c:pt>
                <c:pt idx="273">
                  <c:v>12/9/14 1:55</c:v>
                </c:pt>
                <c:pt idx="274">
                  <c:v>12/9/14 1:55</c:v>
                </c:pt>
                <c:pt idx="275">
                  <c:v>12/9/14 1:55</c:v>
                </c:pt>
                <c:pt idx="276">
                  <c:v>12/9/14 1:55</c:v>
                </c:pt>
                <c:pt idx="277">
                  <c:v>12/9/14 1:56</c:v>
                </c:pt>
                <c:pt idx="278">
                  <c:v>12/9/14 1:56</c:v>
                </c:pt>
                <c:pt idx="279">
                  <c:v>12/9/14 1:56</c:v>
                </c:pt>
                <c:pt idx="280">
                  <c:v>12/9/14 1:56</c:v>
                </c:pt>
                <c:pt idx="281">
                  <c:v>12/9/14 1:57</c:v>
                </c:pt>
                <c:pt idx="282">
                  <c:v>12/9/14 1:57</c:v>
                </c:pt>
                <c:pt idx="283">
                  <c:v>12/9/14 1:57</c:v>
                </c:pt>
                <c:pt idx="284">
                  <c:v>12/9/14 1:58</c:v>
                </c:pt>
                <c:pt idx="285">
                  <c:v>12/9/14 1:58</c:v>
                </c:pt>
                <c:pt idx="286">
                  <c:v>12/9/14 1:59</c:v>
                </c:pt>
                <c:pt idx="287">
                  <c:v>12/9/14 1:59</c:v>
                </c:pt>
                <c:pt idx="288">
                  <c:v>12/9/14 1:59</c:v>
                </c:pt>
                <c:pt idx="289">
                  <c:v>12/9/14 1:59</c:v>
                </c:pt>
                <c:pt idx="290">
                  <c:v>12/9/14 2:00</c:v>
                </c:pt>
                <c:pt idx="291">
                  <c:v>12/9/14 2:01</c:v>
                </c:pt>
                <c:pt idx="292">
                  <c:v>12/9/14 2:02</c:v>
                </c:pt>
                <c:pt idx="293">
                  <c:v>12/9/14 2:02</c:v>
                </c:pt>
                <c:pt idx="294">
                  <c:v>12/9/14 2:02</c:v>
                </c:pt>
                <c:pt idx="295">
                  <c:v>12/9/14 2:03</c:v>
                </c:pt>
                <c:pt idx="296">
                  <c:v>12/9/14 2:03</c:v>
                </c:pt>
                <c:pt idx="297">
                  <c:v>12/9/14 2:04</c:v>
                </c:pt>
                <c:pt idx="298">
                  <c:v>12/9/14 2:05</c:v>
                </c:pt>
                <c:pt idx="299">
                  <c:v>12/9/14 2:05</c:v>
                </c:pt>
                <c:pt idx="300">
                  <c:v>12/9/14 2:05</c:v>
                </c:pt>
                <c:pt idx="301">
                  <c:v>12/9/14 2:06</c:v>
                </c:pt>
                <c:pt idx="302">
                  <c:v>12/9/14 2:06</c:v>
                </c:pt>
                <c:pt idx="303">
                  <c:v>12/9/14 2:06</c:v>
                </c:pt>
                <c:pt idx="304">
                  <c:v>12/9/14 2:07</c:v>
                </c:pt>
                <c:pt idx="305">
                  <c:v>12/9/14 2:08</c:v>
                </c:pt>
                <c:pt idx="306">
                  <c:v>12/9/14 2:08</c:v>
                </c:pt>
                <c:pt idx="307">
                  <c:v>12/9/14 2:08</c:v>
                </c:pt>
                <c:pt idx="308">
                  <c:v>12/9/14 2:08</c:v>
                </c:pt>
                <c:pt idx="309">
                  <c:v>12/9/14 2:09</c:v>
                </c:pt>
                <c:pt idx="310">
                  <c:v>12/9/14 2:09</c:v>
                </c:pt>
                <c:pt idx="311">
                  <c:v>12/9/14 2:10</c:v>
                </c:pt>
                <c:pt idx="312">
                  <c:v>12/9/14 2:10</c:v>
                </c:pt>
                <c:pt idx="313">
                  <c:v>12/9/14 2:11</c:v>
                </c:pt>
                <c:pt idx="314">
                  <c:v>12/9/14 2:11</c:v>
                </c:pt>
                <c:pt idx="315">
                  <c:v>12/9/14 2:12</c:v>
                </c:pt>
                <c:pt idx="316">
                  <c:v>12/9/14 2:12</c:v>
                </c:pt>
                <c:pt idx="317">
                  <c:v>12/9/14 2:13</c:v>
                </c:pt>
                <c:pt idx="318">
                  <c:v>12/9/14 2:13</c:v>
                </c:pt>
                <c:pt idx="319">
                  <c:v>12/9/14 2:14</c:v>
                </c:pt>
                <c:pt idx="320">
                  <c:v>12/9/14 2:15</c:v>
                </c:pt>
                <c:pt idx="321">
                  <c:v>12/9/14 2:15</c:v>
                </c:pt>
                <c:pt idx="322">
                  <c:v>12/9/14 2:16</c:v>
                </c:pt>
                <c:pt idx="323">
                  <c:v>12/9/14 2:16</c:v>
                </c:pt>
                <c:pt idx="324">
                  <c:v>12/9/14 2:16</c:v>
                </c:pt>
                <c:pt idx="325">
                  <c:v>12/9/14 2:16</c:v>
                </c:pt>
                <c:pt idx="326">
                  <c:v>12/9/14 2:16</c:v>
                </c:pt>
                <c:pt idx="327">
                  <c:v>12/9/14 2:16</c:v>
                </c:pt>
                <c:pt idx="328">
                  <c:v>12/9/14 2:16</c:v>
                </c:pt>
                <c:pt idx="329">
                  <c:v>12/9/14 2:17</c:v>
                </c:pt>
                <c:pt idx="330">
                  <c:v>12/9/14 2:17</c:v>
                </c:pt>
                <c:pt idx="331">
                  <c:v>12/9/14 2:17</c:v>
                </c:pt>
                <c:pt idx="332">
                  <c:v>12/9/14 2:17</c:v>
                </c:pt>
                <c:pt idx="333">
                  <c:v>12/9/14 2:17</c:v>
                </c:pt>
                <c:pt idx="334">
                  <c:v>12/9/14 2:18</c:v>
                </c:pt>
                <c:pt idx="335">
                  <c:v>12/9/14 2:18</c:v>
                </c:pt>
                <c:pt idx="336">
                  <c:v>12/9/14 2:18</c:v>
                </c:pt>
                <c:pt idx="337">
                  <c:v>12/9/14 2:18</c:v>
                </c:pt>
                <c:pt idx="338">
                  <c:v>12/9/14 2:18</c:v>
                </c:pt>
                <c:pt idx="339">
                  <c:v>12/9/14 2:18</c:v>
                </c:pt>
                <c:pt idx="340">
                  <c:v>12/9/14 2:19</c:v>
                </c:pt>
                <c:pt idx="341">
                  <c:v>12/9/14 2:19</c:v>
                </c:pt>
                <c:pt idx="342">
                  <c:v>12/9/14 2:20</c:v>
                </c:pt>
                <c:pt idx="343">
                  <c:v>12/9/14 2:20</c:v>
                </c:pt>
                <c:pt idx="344">
                  <c:v>12/9/14 2:20</c:v>
                </c:pt>
                <c:pt idx="345">
                  <c:v>12/9/14 2:21</c:v>
                </c:pt>
                <c:pt idx="346">
                  <c:v>12/9/14 2:21</c:v>
                </c:pt>
                <c:pt idx="347">
                  <c:v>12/9/14 2:22</c:v>
                </c:pt>
                <c:pt idx="348">
                  <c:v>12/9/14 2:22</c:v>
                </c:pt>
                <c:pt idx="349">
                  <c:v>12/9/14 2:24</c:v>
                </c:pt>
                <c:pt idx="350">
                  <c:v>12/9/14 2:24</c:v>
                </c:pt>
                <c:pt idx="351">
                  <c:v>12/9/14 2:25</c:v>
                </c:pt>
                <c:pt idx="352">
                  <c:v>12/9/14 2:25</c:v>
                </c:pt>
                <c:pt idx="353">
                  <c:v>12/9/14 2:25</c:v>
                </c:pt>
                <c:pt idx="354">
                  <c:v>12/9/14 2:25</c:v>
                </c:pt>
                <c:pt idx="355">
                  <c:v>12/9/14 2:26</c:v>
                </c:pt>
                <c:pt idx="356">
                  <c:v>12/9/14 2:26</c:v>
                </c:pt>
                <c:pt idx="357">
                  <c:v>12/9/14 2:27</c:v>
                </c:pt>
                <c:pt idx="358">
                  <c:v>12/9/14 2:27</c:v>
                </c:pt>
                <c:pt idx="359">
                  <c:v>12/9/14 2:27</c:v>
                </c:pt>
                <c:pt idx="360">
                  <c:v>12/9/14 2:27</c:v>
                </c:pt>
                <c:pt idx="361">
                  <c:v>12/9/14 2:27</c:v>
                </c:pt>
                <c:pt idx="362">
                  <c:v>12/9/14 2:28</c:v>
                </c:pt>
                <c:pt idx="363">
                  <c:v>12/9/14 2:28</c:v>
                </c:pt>
                <c:pt idx="364">
                  <c:v>12/9/14 2:28</c:v>
                </c:pt>
                <c:pt idx="365">
                  <c:v>12/9/14 2:28</c:v>
                </c:pt>
                <c:pt idx="366">
                  <c:v>12/9/14 2:29</c:v>
                </c:pt>
                <c:pt idx="367">
                  <c:v>12/9/14 2:29</c:v>
                </c:pt>
                <c:pt idx="368">
                  <c:v>12/9/14 2:29</c:v>
                </c:pt>
                <c:pt idx="369">
                  <c:v>12/9/14 2:29</c:v>
                </c:pt>
                <c:pt idx="370">
                  <c:v>12/9/14 2:29</c:v>
                </c:pt>
                <c:pt idx="371">
                  <c:v>12/9/14 2:30</c:v>
                </c:pt>
                <c:pt idx="372">
                  <c:v>12/9/14 2:30</c:v>
                </c:pt>
                <c:pt idx="373">
                  <c:v>12/9/14 2:30</c:v>
                </c:pt>
                <c:pt idx="374">
                  <c:v>12/9/14 2:30</c:v>
                </c:pt>
                <c:pt idx="375">
                  <c:v>12/9/14 2:30</c:v>
                </c:pt>
                <c:pt idx="376">
                  <c:v>12/9/14 2:30</c:v>
                </c:pt>
                <c:pt idx="377">
                  <c:v>12/9/14 2:30</c:v>
                </c:pt>
                <c:pt idx="378">
                  <c:v>12/9/14 2:31</c:v>
                </c:pt>
                <c:pt idx="379">
                  <c:v>12/9/14 2:31</c:v>
                </c:pt>
                <c:pt idx="380">
                  <c:v>12/9/14 2:32</c:v>
                </c:pt>
                <c:pt idx="381">
                  <c:v>12/9/14 2:32</c:v>
                </c:pt>
                <c:pt idx="382">
                  <c:v>12/9/14 2:32</c:v>
                </c:pt>
                <c:pt idx="383">
                  <c:v>12/9/14 2:33</c:v>
                </c:pt>
                <c:pt idx="384">
                  <c:v>12/9/14 2:34</c:v>
                </c:pt>
                <c:pt idx="385">
                  <c:v>12/9/14 2:34</c:v>
                </c:pt>
                <c:pt idx="386">
                  <c:v>12/9/14 2:35</c:v>
                </c:pt>
                <c:pt idx="387">
                  <c:v>12/9/14 2:35</c:v>
                </c:pt>
                <c:pt idx="388">
                  <c:v>12/9/14 2:35</c:v>
                </c:pt>
                <c:pt idx="389">
                  <c:v>12/9/14 2:35</c:v>
                </c:pt>
                <c:pt idx="390">
                  <c:v>12/9/14 2:36</c:v>
                </c:pt>
                <c:pt idx="391">
                  <c:v>12/9/14 2:37</c:v>
                </c:pt>
                <c:pt idx="392">
                  <c:v>12/9/14 2:37</c:v>
                </c:pt>
                <c:pt idx="393">
                  <c:v>12/9/14 2:38</c:v>
                </c:pt>
                <c:pt idx="394">
                  <c:v>12/9/14 2:38</c:v>
                </c:pt>
                <c:pt idx="395">
                  <c:v>12/9/14 2:38</c:v>
                </c:pt>
                <c:pt idx="396">
                  <c:v>12/9/14 2:38</c:v>
                </c:pt>
                <c:pt idx="397">
                  <c:v>12/9/14 2:38</c:v>
                </c:pt>
                <c:pt idx="398">
                  <c:v>12/9/14 2:39</c:v>
                </c:pt>
                <c:pt idx="399">
                  <c:v>12/9/14 2:39</c:v>
                </c:pt>
                <c:pt idx="400">
                  <c:v>12/9/14 2:39</c:v>
                </c:pt>
                <c:pt idx="401">
                  <c:v>12/9/14 2:40</c:v>
                </c:pt>
                <c:pt idx="402">
                  <c:v>12/9/14 2:40</c:v>
                </c:pt>
                <c:pt idx="403">
                  <c:v>12/9/14 2:41</c:v>
                </c:pt>
                <c:pt idx="404">
                  <c:v>12/9/14 2:41</c:v>
                </c:pt>
                <c:pt idx="405">
                  <c:v>12/9/14 2:41</c:v>
                </c:pt>
                <c:pt idx="406">
                  <c:v>12/9/14 2:41</c:v>
                </c:pt>
                <c:pt idx="407">
                  <c:v>12/9/14 2:41</c:v>
                </c:pt>
                <c:pt idx="408">
                  <c:v>12/9/14 2:42</c:v>
                </c:pt>
                <c:pt idx="409">
                  <c:v>12/9/14 2:42</c:v>
                </c:pt>
                <c:pt idx="410">
                  <c:v>12/9/14 2:42</c:v>
                </c:pt>
                <c:pt idx="411">
                  <c:v>12/9/14 2:43</c:v>
                </c:pt>
                <c:pt idx="412">
                  <c:v>12/9/14 2:43</c:v>
                </c:pt>
                <c:pt idx="413">
                  <c:v>12/9/14 2:43</c:v>
                </c:pt>
                <c:pt idx="414">
                  <c:v>12/9/14 2:43</c:v>
                </c:pt>
                <c:pt idx="415">
                  <c:v>12/9/14 2:43</c:v>
                </c:pt>
                <c:pt idx="416">
                  <c:v>12/9/14 2:43</c:v>
                </c:pt>
                <c:pt idx="417">
                  <c:v>12/9/14 2:44</c:v>
                </c:pt>
                <c:pt idx="418">
                  <c:v>12/9/14 2:44</c:v>
                </c:pt>
                <c:pt idx="419">
                  <c:v>12/9/14 2:44</c:v>
                </c:pt>
                <c:pt idx="420">
                  <c:v>12/9/14 2:44</c:v>
                </c:pt>
                <c:pt idx="421">
                  <c:v>12/9/14 2:45</c:v>
                </c:pt>
                <c:pt idx="422">
                  <c:v>12/9/14 2:45</c:v>
                </c:pt>
                <c:pt idx="423">
                  <c:v>12/9/14 2:45</c:v>
                </c:pt>
                <c:pt idx="424">
                  <c:v>12/9/14 2:45</c:v>
                </c:pt>
                <c:pt idx="425">
                  <c:v>12/9/14 2:45</c:v>
                </c:pt>
                <c:pt idx="426">
                  <c:v>12/9/14 2:46</c:v>
                </c:pt>
                <c:pt idx="427">
                  <c:v>12/9/14 2:46</c:v>
                </c:pt>
                <c:pt idx="428">
                  <c:v>12/9/14 2:46</c:v>
                </c:pt>
                <c:pt idx="429">
                  <c:v>12/9/14 2:46</c:v>
                </c:pt>
                <c:pt idx="430">
                  <c:v>12/9/14 2:48</c:v>
                </c:pt>
                <c:pt idx="431">
                  <c:v>12/9/14 2:48</c:v>
                </c:pt>
                <c:pt idx="432">
                  <c:v>12/9/14 2:48</c:v>
                </c:pt>
                <c:pt idx="433">
                  <c:v>12/9/14 2:48</c:v>
                </c:pt>
                <c:pt idx="434">
                  <c:v>12/9/14 2:48</c:v>
                </c:pt>
                <c:pt idx="435">
                  <c:v>12/9/14 2:48</c:v>
                </c:pt>
                <c:pt idx="436">
                  <c:v>12/9/14 2:48</c:v>
                </c:pt>
                <c:pt idx="437">
                  <c:v>12/9/14 2:49</c:v>
                </c:pt>
                <c:pt idx="438">
                  <c:v>12/9/14 2:49</c:v>
                </c:pt>
                <c:pt idx="439">
                  <c:v>12/9/14 2:49</c:v>
                </c:pt>
                <c:pt idx="440">
                  <c:v>12/9/14 2:49</c:v>
                </c:pt>
                <c:pt idx="441">
                  <c:v>12/9/14 2:49</c:v>
                </c:pt>
                <c:pt idx="442">
                  <c:v>12/9/14 2:49</c:v>
                </c:pt>
                <c:pt idx="443">
                  <c:v>12/9/14 2:50</c:v>
                </c:pt>
                <c:pt idx="444">
                  <c:v>12/9/14 2:50</c:v>
                </c:pt>
                <c:pt idx="445">
                  <c:v>12/9/14 2:51</c:v>
                </c:pt>
                <c:pt idx="446">
                  <c:v>12/9/14 2:51</c:v>
                </c:pt>
                <c:pt idx="447">
                  <c:v>12/9/14 2:52</c:v>
                </c:pt>
                <c:pt idx="448">
                  <c:v>12/9/14 2:52</c:v>
                </c:pt>
                <c:pt idx="449">
                  <c:v>12/9/14 2:52</c:v>
                </c:pt>
                <c:pt idx="450">
                  <c:v>12/9/14 2:52</c:v>
                </c:pt>
                <c:pt idx="451">
                  <c:v>12/9/14 2:53</c:v>
                </c:pt>
                <c:pt idx="452">
                  <c:v>12/9/14 2:54</c:v>
                </c:pt>
                <c:pt idx="453">
                  <c:v>12/9/14 2:54</c:v>
                </c:pt>
                <c:pt idx="454">
                  <c:v>12/9/14 2:55</c:v>
                </c:pt>
                <c:pt idx="455">
                  <c:v>12/9/14 2:55</c:v>
                </c:pt>
                <c:pt idx="456">
                  <c:v>12/9/14 2:55</c:v>
                </c:pt>
                <c:pt idx="457">
                  <c:v>12/9/14 2:55</c:v>
                </c:pt>
                <c:pt idx="458">
                  <c:v>12/9/14 2:55</c:v>
                </c:pt>
                <c:pt idx="459">
                  <c:v>12/9/14 2:55</c:v>
                </c:pt>
                <c:pt idx="460">
                  <c:v>12/9/14 2:55</c:v>
                </c:pt>
                <c:pt idx="461">
                  <c:v>12/9/14 2:55</c:v>
                </c:pt>
                <c:pt idx="462">
                  <c:v>12/9/14 2:55</c:v>
                </c:pt>
                <c:pt idx="463">
                  <c:v>12/9/14 2:56</c:v>
                </c:pt>
                <c:pt idx="464">
                  <c:v>12/9/14 2:56</c:v>
                </c:pt>
                <c:pt idx="465">
                  <c:v>12/9/14 2:56</c:v>
                </c:pt>
                <c:pt idx="466">
                  <c:v>12/9/14 2:59</c:v>
                </c:pt>
                <c:pt idx="467">
                  <c:v>12/9/14 3:00</c:v>
                </c:pt>
                <c:pt idx="468">
                  <c:v>12/9/14 3:00</c:v>
                </c:pt>
                <c:pt idx="469">
                  <c:v>12/9/14 3:00</c:v>
                </c:pt>
                <c:pt idx="470">
                  <c:v>12/9/14 3:00</c:v>
                </c:pt>
                <c:pt idx="471">
                  <c:v>12/9/14 3:01</c:v>
                </c:pt>
                <c:pt idx="472">
                  <c:v>12/9/14 3:01</c:v>
                </c:pt>
                <c:pt idx="473">
                  <c:v>12/9/14 3:01</c:v>
                </c:pt>
                <c:pt idx="474">
                  <c:v>12/9/14 3:01</c:v>
                </c:pt>
                <c:pt idx="475">
                  <c:v>12/9/14 3:02</c:v>
                </c:pt>
                <c:pt idx="476">
                  <c:v>12/9/14 3:02</c:v>
                </c:pt>
                <c:pt idx="477">
                  <c:v>12/9/14 3:02</c:v>
                </c:pt>
                <c:pt idx="478">
                  <c:v>12/9/14 3:03</c:v>
                </c:pt>
                <c:pt idx="479">
                  <c:v>12/9/14 3:03</c:v>
                </c:pt>
                <c:pt idx="480">
                  <c:v>12/9/14 3:03</c:v>
                </c:pt>
                <c:pt idx="481">
                  <c:v>12/9/14 3:03</c:v>
                </c:pt>
                <c:pt idx="482">
                  <c:v>12/9/14 3:03</c:v>
                </c:pt>
                <c:pt idx="483">
                  <c:v>12/9/14 3:03</c:v>
                </c:pt>
                <c:pt idx="484">
                  <c:v>12/9/14 3:04</c:v>
                </c:pt>
                <c:pt idx="485">
                  <c:v>12/9/14 3:04</c:v>
                </c:pt>
                <c:pt idx="486">
                  <c:v>12/9/14 3:05</c:v>
                </c:pt>
                <c:pt idx="487">
                  <c:v>12/9/14 3:07</c:v>
                </c:pt>
                <c:pt idx="488">
                  <c:v>12/9/14 3:07</c:v>
                </c:pt>
                <c:pt idx="489">
                  <c:v>12/9/14 3:07</c:v>
                </c:pt>
                <c:pt idx="490">
                  <c:v>12/9/14 3:07</c:v>
                </c:pt>
                <c:pt idx="491">
                  <c:v>12/9/14 3:07</c:v>
                </c:pt>
                <c:pt idx="492">
                  <c:v>12/9/14 3:07</c:v>
                </c:pt>
                <c:pt idx="493">
                  <c:v>12/9/14 3:08</c:v>
                </c:pt>
                <c:pt idx="494">
                  <c:v>12/9/14 3:08</c:v>
                </c:pt>
                <c:pt idx="495">
                  <c:v>12/9/14 3:08</c:v>
                </c:pt>
                <c:pt idx="496">
                  <c:v>12/9/14 3:08</c:v>
                </c:pt>
                <c:pt idx="497">
                  <c:v>12/9/14 3:08</c:v>
                </c:pt>
                <c:pt idx="498">
                  <c:v>12/9/14 3:08</c:v>
                </c:pt>
                <c:pt idx="499">
                  <c:v>12/9/14 3:08</c:v>
                </c:pt>
                <c:pt idx="500">
                  <c:v>12/9/14 3:08</c:v>
                </c:pt>
                <c:pt idx="501">
                  <c:v>12/9/14 3:09</c:v>
                </c:pt>
                <c:pt idx="502">
                  <c:v>12/9/14 3:09</c:v>
                </c:pt>
                <c:pt idx="503">
                  <c:v>12/9/14 3:10</c:v>
                </c:pt>
                <c:pt idx="504">
                  <c:v>12/9/14 3:10</c:v>
                </c:pt>
                <c:pt idx="505">
                  <c:v>12/9/14 3:11</c:v>
                </c:pt>
                <c:pt idx="506">
                  <c:v>12/9/14 3:12</c:v>
                </c:pt>
                <c:pt idx="507">
                  <c:v>12/9/14 3:13</c:v>
                </c:pt>
                <c:pt idx="508">
                  <c:v>12/9/14 3:14</c:v>
                </c:pt>
                <c:pt idx="509">
                  <c:v>12/9/14 3:14</c:v>
                </c:pt>
                <c:pt idx="510">
                  <c:v>12/9/14 3:14</c:v>
                </c:pt>
                <c:pt idx="511">
                  <c:v>12/9/14 3:14</c:v>
                </c:pt>
                <c:pt idx="512">
                  <c:v>12/9/14 3:14</c:v>
                </c:pt>
                <c:pt idx="513">
                  <c:v>12/9/14 3:16</c:v>
                </c:pt>
                <c:pt idx="514">
                  <c:v>12/9/14 3:18</c:v>
                </c:pt>
                <c:pt idx="515">
                  <c:v>12/9/14 3:18</c:v>
                </c:pt>
                <c:pt idx="516">
                  <c:v>12/9/14 3:18</c:v>
                </c:pt>
                <c:pt idx="517">
                  <c:v>12/9/14 3:19</c:v>
                </c:pt>
                <c:pt idx="518">
                  <c:v>12/9/14 3:19</c:v>
                </c:pt>
                <c:pt idx="519">
                  <c:v>12/9/14 3:19</c:v>
                </c:pt>
                <c:pt idx="520">
                  <c:v>12/9/14 3:19</c:v>
                </c:pt>
                <c:pt idx="521">
                  <c:v>12/9/14 3:19</c:v>
                </c:pt>
                <c:pt idx="522">
                  <c:v>12/9/14 3:19</c:v>
                </c:pt>
                <c:pt idx="523">
                  <c:v>12/9/14 3:20</c:v>
                </c:pt>
                <c:pt idx="524">
                  <c:v>12/9/14 3:20</c:v>
                </c:pt>
                <c:pt idx="525">
                  <c:v>12/9/14 3:20</c:v>
                </c:pt>
                <c:pt idx="526">
                  <c:v>12/9/14 3:20</c:v>
                </c:pt>
                <c:pt idx="527">
                  <c:v>12/9/14 3:21</c:v>
                </c:pt>
                <c:pt idx="528">
                  <c:v>12/9/14 3:21</c:v>
                </c:pt>
                <c:pt idx="529">
                  <c:v>12/9/14 3:21</c:v>
                </c:pt>
                <c:pt idx="530">
                  <c:v>12/9/14 3:21</c:v>
                </c:pt>
                <c:pt idx="531">
                  <c:v>12/9/14 3:21</c:v>
                </c:pt>
                <c:pt idx="532">
                  <c:v>12/9/14 3:21</c:v>
                </c:pt>
                <c:pt idx="533">
                  <c:v>12/9/14 3:21</c:v>
                </c:pt>
                <c:pt idx="534">
                  <c:v>12/9/14 3:22</c:v>
                </c:pt>
                <c:pt idx="535">
                  <c:v>12/9/14 3:22</c:v>
                </c:pt>
                <c:pt idx="536">
                  <c:v>12/9/14 3:22</c:v>
                </c:pt>
                <c:pt idx="537">
                  <c:v>12/9/14 3:22</c:v>
                </c:pt>
                <c:pt idx="538">
                  <c:v>12/9/14 3:23</c:v>
                </c:pt>
                <c:pt idx="539">
                  <c:v>12/9/14 3:23</c:v>
                </c:pt>
                <c:pt idx="540">
                  <c:v>12/9/14 3:23</c:v>
                </c:pt>
                <c:pt idx="541">
                  <c:v>12/9/14 3:26</c:v>
                </c:pt>
                <c:pt idx="542">
                  <c:v>12/9/14 3:26</c:v>
                </c:pt>
                <c:pt idx="543">
                  <c:v>12/9/14 3:26</c:v>
                </c:pt>
                <c:pt idx="544">
                  <c:v>12/9/14 3:27</c:v>
                </c:pt>
                <c:pt idx="545">
                  <c:v>12/9/14 3:27</c:v>
                </c:pt>
                <c:pt idx="546">
                  <c:v>12/9/14 3:27</c:v>
                </c:pt>
                <c:pt idx="547">
                  <c:v>12/9/14 3:27</c:v>
                </c:pt>
                <c:pt idx="548">
                  <c:v>12/9/14 3:27</c:v>
                </c:pt>
                <c:pt idx="549">
                  <c:v>12/9/14 3:27</c:v>
                </c:pt>
                <c:pt idx="550">
                  <c:v>12/9/14 3:28</c:v>
                </c:pt>
                <c:pt idx="551">
                  <c:v>12/9/14 3:29</c:v>
                </c:pt>
                <c:pt idx="552">
                  <c:v>12/9/14 3:29</c:v>
                </c:pt>
                <c:pt idx="553">
                  <c:v>12/9/14 3:29</c:v>
                </c:pt>
                <c:pt idx="554">
                  <c:v>12/9/14 3:30</c:v>
                </c:pt>
                <c:pt idx="555">
                  <c:v>12/9/14 3:30</c:v>
                </c:pt>
                <c:pt idx="556">
                  <c:v>12/9/14 3:30</c:v>
                </c:pt>
                <c:pt idx="557">
                  <c:v>12/9/14 3:30</c:v>
                </c:pt>
                <c:pt idx="558">
                  <c:v>12/9/14 3:30</c:v>
                </c:pt>
                <c:pt idx="559">
                  <c:v>12/9/14 3:30</c:v>
                </c:pt>
                <c:pt idx="560">
                  <c:v>12/9/14 3:30</c:v>
                </c:pt>
                <c:pt idx="561">
                  <c:v>12/9/14 3:30</c:v>
                </c:pt>
                <c:pt idx="562">
                  <c:v>12/9/14 3:31</c:v>
                </c:pt>
                <c:pt idx="563">
                  <c:v>12/9/14 3:31</c:v>
                </c:pt>
                <c:pt idx="564">
                  <c:v>12/9/14 3:31</c:v>
                </c:pt>
                <c:pt idx="565">
                  <c:v>12/9/14 3:32</c:v>
                </c:pt>
                <c:pt idx="566">
                  <c:v>12/9/14 3:32</c:v>
                </c:pt>
                <c:pt idx="567">
                  <c:v>12/9/14 3:34</c:v>
                </c:pt>
                <c:pt idx="568">
                  <c:v>12/9/14 3:34</c:v>
                </c:pt>
                <c:pt idx="569">
                  <c:v>12/9/14 3:34</c:v>
                </c:pt>
                <c:pt idx="570">
                  <c:v>12/9/14 3:35</c:v>
                </c:pt>
                <c:pt idx="571">
                  <c:v>12/9/14 3:36</c:v>
                </c:pt>
                <c:pt idx="572">
                  <c:v>12/9/14 3:37</c:v>
                </c:pt>
                <c:pt idx="573">
                  <c:v>12/9/14 3:37</c:v>
                </c:pt>
                <c:pt idx="574">
                  <c:v>12/9/14 3:37</c:v>
                </c:pt>
                <c:pt idx="575">
                  <c:v>12/9/14 3:37</c:v>
                </c:pt>
                <c:pt idx="576">
                  <c:v>12/9/14 3:37</c:v>
                </c:pt>
                <c:pt idx="577">
                  <c:v>12/9/14 3:37</c:v>
                </c:pt>
                <c:pt idx="578">
                  <c:v>12/9/14 3:38</c:v>
                </c:pt>
                <c:pt idx="579">
                  <c:v>12/9/14 3:38</c:v>
                </c:pt>
                <c:pt idx="580">
                  <c:v>12/9/14 3:38</c:v>
                </c:pt>
                <c:pt idx="581">
                  <c:v>12/9/14 3:38</c:v>
                </c:pt>
                <c:pt idx="582">
                  <c:v>12/9/14 3:39</c:v>
                </c:pt>
                <c:pt idx="583">
                  <c:v>12/9/14 3:42</c:v>
                </c:pt>
                <c:pt idx="584">
                  <c:v>12/9/14 3:43</c:v>
                </c:pt>
                <c:pt idx="585">
                  <c:v>12/9/14 3:43</c:v>
                </c:pt>
                <c:pt idx="586">
                  <c:v>12/9/14 3:45</c:v>
                </c:pt>
                <c:pt idx="587">
                  <c:v>12/9/14 3:45</c:v>
                </c:pt>
                <c:pt idx="588">
                  <c:v>12/9/14 3:46</c:v>
                </c:pt>
                <c:pt idx="589">
                  <c:v>12/9/14 3:47</c:v>
                </c:pt>
                <c:pt idx="590">
                  <c:v>12/9/14 3:47</c:v>
                </c:pt>
                <c:pt idx="591">
                  <c:v>12/9/14 3:47</c:v>
                </c:pt>
                <c:pt idx="592">
                  <c:v>12/9/14 3:47</c:v>
                </c:pt>
                <c:pt idx="593">
                  <c:v>12/9/14 3:47</c:v>
                </c:pt>
                <c:pt idx="594">
                  <c:v>12/9/14 3:49</c:v>
                </c:pt>
                <c:pt idx="595">
                  <c:v>12/9/14 3:49</c:v>
                </c:pt>
                <c:pt idx="596">
                  <c:v>12/9/14 3:49</c:v>
                </c:pt>
                <c:pt idx="597">
                  <c:v>12/9/14 3:49</c:v>
                </c:pt>
                <c:pt idx="598">
                  <c:v>12/9/14 3:49</c:v>
                </c:pt>
                <c:pt idx="599">
                  <c:v>12/9/14 3:49</c:v>
                </c:pt>
                <c:pt idx="600">
                  <c:v>12/9/14 3:49</c:v>
                </c:pt>
                <c:pt idx="601">
                  <c:v>12/9/14 3:49</c:v>
                </c:pt>
                <c:pt idx="602">
                  <c:v>12/9/14 3:50</c:v>
                </c:pt>
                <c:pt idx="603">
                  <c:v>12/9/14 3:50</c:v>
                </c:pt>
                <c:pt idx="604">
                  <c:v>12/9/14 3:50</c:v>
                </c:pt>
                <c:pt idx="605">
                  <c:v>12/9/14 3:50</c:v>
                </c:pt>
                <c:pt idx="606">
                  <c:v>12/9/14 3:50</c:v>
                </c:pt>
                <c:pt idx="607">
                  <c:v>12/9/14 3:50</c:v>
                </c:pt>
                <c:pt idx="608">
                  <c:v>12/9/14 3:51</c:v>
                </c:pt>
                <c:pt idx="609">
                  <c:v>12/9/14 3:51</c:v>
                </c:pt>
                <c:pt idx="610">
                  <c:v>12/9/14 3:51</c:v>
                </c:pt>
                <c:pt idx="611">
                  <c:v>12/9/14 3:51</c:v>
                </c:pt>
                <c:pt idx="612">
                  <c:v>12/9/14 3:51</c:v>
                </c:pt>
                <c:pt idx="613">
                  <c:v>12/9/14 3:51</c:v>
                </c:pt>
                <c:pt idx="614">
                  <c:v>12/9/14 3:52</c:v>
                </c:pt>
                <c:pt idx="615">
                  <c:v>12/9/14 3:52</c:v>
                </c:pt>
                <c:pt idx="616">
                  <c:v>12/9/14 3:52</c:v>
                </c:pt>
                <c:pt idx="617">
                  <c:v>12/9/14 3:52</c:v>
                </c:pt>
                <c:pt idx="618">
                  <c:v>12/9/14 3:53</c:v>
                </c:pt>
                <c:pt idx="619">
                  <c:v>12/9/14 3:54</c:v>
                </c:pt>
                <c:pt idx="620">
                  <c:v>12/9/14 3:54</c:v>
                </c:pt>
                <c:pt idx="621">
                  <c:v>12/9/14 3:54</c:v>
                </c:pt>
                <c:pt idx="622">
                  <c:v>12/9/14 3:54</c:v>
                </c:pt>
                <c:pt idx="623">
                  <c:v>12/9/14 3:57</c:v>
                </c:pt>
                <c:pt idx="624">
                  <c:v>12/9/14 3:58</c:v>
                </c:pt>
                <c:pt idx="625">
                  <c:v>12/9/14 3:58</c:v>
                </c:pt>
                <c:pt idx="626">
                  <c:v>12/9/14 3:58</c:v>
                </c:pt>
                <c:pt idx="627">
                  <c:v>12/9/14 3:58</c:v>
                </c:pt>
                <c:pt idx="628">
                  <c:v>12/9/14 3:58</c:v>
                </c:pt>
                <c:pt idx="629">
                  <c:v>12/9/14 4:01</c:v>
                </c:pt>
                <c:pt idx="630">
                  <c:v>12/9/14 4:01</c:v>
                </c:pt>
                <c:pt idx="631">
                  <c:v>12/9/14 4:02</c:v>
                </c:pt>
                <c:pt idx="632">
                  <c:v>12/9/14 4:02</c:v>
                </c:pt>
                <c:pt idx="633">
                  <c:v>12/9/14 4:02</c:v>
                </c:pt>
                <c:pt idx="634">
                  <c:v>12/9/14 4:02</c:v>
                </c:pt>
                <c:pt idx="635">
                  <c:v>12/9/14 4:03</c:v>
                </c:pt>
                <c:pt idx="636">
                  <c:v>12/9/14 4:03</c:v>
                </c:pt>
                <c:pt idx="637">
                  <c:v>12/9/14 4:03</c:v>
                </c:pt>
                <c:pt idx="638">
                  <c:v>12/9/14 4:03</c:v>
                </c:pt>
                <c:pt idx="639">
                  <c:v>12/9/14 4:04</c:v>
                </c:pt>
                <c:pt idx="640">
                  <c:v>12/9/14 4:04</c:v>
                </c:pt>
                <c:pt idx="641">
                  <c:v>12/9/14 4:04</c:v>
                </c:pt>
                <c:pt idx="642">
                  <c:v>12/9/14 4:05</c:v>
                </c:pt>
                <c:pt idx="643">
                  <c:v>12/9/14 4:05</c:v>
                </c:pt>
                <c:pt idx="644">
                  <c:v>12/9/14 4:05</c:v>
                </c:pt>
                <c:pt idx="645">
                  <c:v>12/9/14 4:07</c:v>
                </c:pt>
                <c:pt idx="646">
                  <c:v>12/9/14 4:07</c:v>
                </c:pt>
                <c:pt idx="647">
                  <c:v>12/9/14 4:07</c:v>
                </c:pt>
                <c:pt idx="648">
                  <c:v>12/9/14 4:07</c:v>
                </c:pt>
                <c:pt idx="649">
                  <c:v>12/9/14 4:07</c:v>
                </c:pt>
                <c:pt idx="650">
                  <c:v>12/9/14 4:07</c:v>
                </c:pt>
                <c:pt idx="651">
                  <c:v>12/9/14 4:07</c:v>
                </c:pt>
                <c:pt idx="652">
                  <c:v>12/9/14 4:08</c:v>
                </c:pt>
                <c:pt idx="653">
                  <c:v>12/9/14 4:08</c:v>
                </c:pt>
                <c:pt idx="654">
                  <c:v>12/9/14 4:08</c:v>
                </c:pt>
                <c:pt idx="655">
                  <c:v>12/9/14 4:08</c:v>
                </c:pt>
                <c:pt idx="656">
                  <c:v>12/9/14 4:08</c:v>
                </c:pt>
                <c:pt idx="657">
                  <c:v>12/9/14 4:09</c:v>
                </c:pt>
                <c:pt idx="658">
                  <c:v>12/9/14 4:09</c:v>
                </c:pt>
                <c:pt idx="659">
                  <c:v>12/9/14 4:09</c:v>
                </c:pt>
                <c:pt idx="660">
                  <c:v>12/9/14 4:10</c:v>
                </c:pt>
                <c:pt idx="661">
                  <c:v>12/9/14 4:10</c:v>
                </c:pt>
                <c:pt idx="662">
                  <c:v>12/9/14 4:10</c:v>
                </c:pt>
                <c:pt idx="663">
                  <c:v>12/9/14 4:10</c:v>
                </c:pt>
                <c:pt idx="664">
                  <c:v>12/9/14 4:10</c:v>
                </c:pt>
                <c:pt idx="665">
                  <c:v>12/9/14 4:10</c:v>
                </c:pt>
                <c:pt idx="666">
                  <c:v>12/9/14 4:11</c:v>
                </c:pt>
                <c:pt idx="667">
                  <c:v>12/9/14 4:11</c:v>
                </c:pt>
                <c:pt idx="668">
                  <c:v>12/9/14 4:11</c:v>
                </c:pt>
                <c:pt idx="669">
                  <c:v>12/9/14 4:11</c:v>
                </c:pt>
                <c:pt idx="670">
                  <c:v>12/9/14 4:11</c:v>
                </c:pt>
                <c:pt idx="671">
                  <c:v>12/9/14 4:11</c:v>
                </c:pt>
                <c:pt idx="672">
                  <c:v>12/9/14 4:11</c:v>
                </c:pt>
                <c:pt idx="673">
                  <c:v>12/9/14 4:11</c:v>
                </c:pt>
                <c:pt idx="674">
                  <c:v>12/9/14 4:11</c:v>
                </c:pt>
                <c:pt idx="675">
                  <c:v>12/9/14 4:11</c:v>
                </c:pt>
                <c:pt idx="676">
                  <c:v>12/9/14 4:11</c:v>
                </c:pt>
                <c:pt idx="677">
                  <c:v>12/9/14 4:11</c:v>
                </c:pt>
                <c:pt idx="678">
                  <c:v>12/9/14 4:11</c:v>
                </c:pt>
                <c:pt idx="679">
                  <c:v>12/9/14 4:12</c:v>
                </c:pt>
                <c:pt idx="680">
                  <c:v>12/9/14 4:12</c:v>
                </c:pt>
                <c:pt idx="681">
                  <c:v>12/9/14 4:12</c:v>
                </c:pt>
                <c:pt idx="682">
                  <c:v>12/9/14 4:12</c:v>
                </c:pt>
                <c:pt idx="683">
                  <c:v>12/9/14 4:13</c:v>
                </c:pt>
                <c:pt idx="684">
                  <c:v>12/9/14 4:13</c:v>
                </c:pt>
                <c:pt idx="685">
                  <c:v>12/9/14 4:13</c:v>
                </c:pt>
                <c:pt idx="686">
                  <c:v>12/9/14 4:13</c:v>
                </c:pt>
                <c:pt idx="687">
                  <c:v>12/9/14 4:13</c:v>
                </c:pt>
                <c:pt idx="688">
                  <c:v>12/9/14 4:14</c:v>
                </c:pt>
                <c:pt idx="689">
                  <c:v>12/9/14 4:14</c:v>
                </c:pt>
                <c:pt idx="690">
                  <c:v>12/9/14 4:14</c:v>
                </c:pt>
                <c:pt idx="691">
                  <c:v>12/9/14 4:15</c:v>
                </c:pt>
                <c:pt idx="692">
                  <c:v>12/9/14 4:16</c:v>
                </c:pt>
                <c:pt idx="693">
                  <c:v>12/9/14 4:16</c:v>
                </c:pt>
                <c:pt idx="694">
                  <c:v>12/9/14 4:16</c:v>
                </c:pt>
                <c:pt idx="695">
                  <c:v>12/9/14 4:16</c:v>
                </c:pt>
                <c:pt idx="696">
                  <c:v>12/9/14 4:16</c:v>
                </c:pt>
                <c:pt idx="697">
                  <c:v>12/9/14 4:16</c:v>
                </c:pt>
                <c:pt idx="698">
                  <c:v>12/9/14 4:16</c:v>
                </c:pt>
                <c:pt idx="699">
                  <c:v>12/9/14 4:17</c:v>
                </c:pt>
                <c:pt idx="700">
                  <c:v>12/9/14 4:17</c:v>
                </c:pt>
                <c:pt idx="701">
                  <c:v>12/9/14 4:18</c:v>
                </c:pt>
                <c:pt idx="702">
                  <c:v>12/9/14 4:18</c:v>
                </c:pt>
                <c:pt idx="703">
                  <c:v>12/9/14 4:18</c:v>
                </c:pt>
                <c:pt idx="704">
                  <c:v>12/9/14 4:18</c:v>
                </c:pt>
                <c:pt idx="705">
                  <c:v>12/9/14 4:18</c:v>
                </c:pt>
                <c:pt idx="706">
                  <c:v>12/9/14 4:18</c:v>
                </c:pt>
                <c:pt idx="707">
                  <c:v>12/9/14 4:18</c:v>
                </c:pt>
                <c:pt idx="708">
                  <c:v>12/9/14 4:18</c:v>
                </c:pt>
                <c:pt idx="709">
                  <c:v>12/9/14 4:18</c:v>
                </c:pt>
                <c:pt idx="710">
                  <c:v>12/9/14 4:19</c:v>
                </c:pt>
                <c:pt idx="711">
                  <c:v>12/9/14 4:20</c:v>
                </c:pt>
                <c:pt idx="712">
                  <c:v>12/9/14 4:20</c:v>
                </c:pt>
                <c:pt idx="713">
                  <c:v>12/9/14 4:20</c:v>
                </c:pt>
                <c:pt idx="714">
                  <c:v>12/9/14 4:20</c:v>
                </c:pt>
                <c:pt idx="715">
                  <c:v>12/9/14 4:20</c:v>
                </c:pt>
                <c:pt idx="716">
                  <c:v>12/9/14 4:21</c:v>
                </c:pt>
                <c:pt idx="717">
                  <c:v>12/9/14 4:21</c:v>
                </c:pt>
                <c:pt idx="718">
                  <c:v>12/9/14 4:21</c:v>
                </c:pt>
                <c:pt idx="719">
                  <c:v>12/9/14 4:21</c:v>
                </c:pt>
                <c:pt idx="720">
                  <c:v>12/9/14 4:21</c:v>
                </c:pt>
                <c:pt idx="721">
                  <c:v>12/9/14 4:21</c:v>
                </c:pt>
                <c:pt idx="722">
                  <c:v>12/9/14 4:21</c:v>
                </c:pt>
                <c:pt idx="723">
                  <c:v>12/9/14 4:21</c:v>
                </c:pt>
                <c:pt idx="724">
                  <c:v>12/9/14 4:23</c:v>
                </c:pt>
                <c:pt idx="725">
                  <c:v>12/9/14 4:23</c:v>
                </c:pt>
                <c:pt idx="726">
                  <c:v>12/9/14 4:23</c:v>
                </c:pt>
                <c:pt idx="727">
                  <c:v>12/9/14 4:23</c:v>
                </c:pt>
                <c:pt idx="728">
                  <c:v>12/9/14 4:23</c:v>
                </c:pt>
                <c:pt idx="729">
                  <c:v>12/9/14 4:23</c:v>
                </c:pt>
                <c:pt idx="730">
                  <c:v>12/9/14 4:23</c:v>
                </c:pt>
                <c:pt idx="731">
                  <c:v>12/9/14 4:23</c:v>
                </c:pt>
                <c:pt idx="732">
                  <c:v>12/9/14 4:23</c:v>
                </c:pt>
                <c:pt idx="733">
                  <c:v>12/9/14 4:23</c:v>
                </c:pt>
                <c:pt idx="734">
                  <c:v>12/9/14 4:23</c:v>
                </c:pt>
                <c:pt idx="735">
                  <c:v>12/9/14 4:25</c:v>
                </c:pt>
                <c:pt idx="736">
                  <c:v>12/9/14 4:25</c:v>
                </c:pt>
                <c:pt idx="737">
                  <c:v>12/9/14 4:25</c:v>
                </c:pt>
                <c:pt idx="738">
                  <c:v>12/9/14 4:25</c:v>
                </c:pt>
                <c:pt idx="739">
                  <c:v>12/9/14 4:25</c:v>
                </c:pt>
                <c:pt idx="740">
                  <c:v>12/9/14 4:26</c:v>
                </c:pt>
                <c:pt idx="741">
                  <c:v>12/9/14 4:26</c:v>
                </c:pt>
                <c:pt idx="742">
                  <c:v>12/9/14 4:27</c:v>
                </c:pt>
                <c:pt idx="743">
                  <c:v>12/9/14 4:28</c:v>
                </c:pt>
                <c:pt idx="744">
                  <c:v>12/9/14 4:28</c:v>
                </c:pt>
                <c:pt idx="745">
                  <c:v>12/9/14 4:28</c:v>
                </c:pt>
                <c:pt idx="746">
                  <c:v>12/9/14 4:29</c:v>
                </c:pt>
                <c:pt idx="747">
                  <c:v>12/9/14 4:29</c:v>
                </c:pt>
                <c:pt idx="748">
                  <c:v>12/9/14 4:29</c:v>
                </c:pt>
                <c:pt idx="749">
                  <c:v>12/9/14 4:29</c:v>
                </c:pt>
                <c:pt idx="750">
                  <c:v>12/9/14 4:30</c:v>
                </c:pt>
                <c:pt idx="751">
                  <c:v>12/9/14 4:31</c:v>
                </c:pt>
                <c:pt idx="752">
                  <c:v>12/9/14 4:31</c:v>
                </c:pt>
                <c:pt idx="753">
                  <c:v>12/9/14 4:31</c:v>
                </c:pt>
                <c:pt idx="754">
                  <c:v>12/9/14 4:31</c:v>
                </c:pt>
                <c:pt idx="755">
                  <c:v>12/9/14 4:31</c:v>
                </c:pt>
                <c:pt idx="756">
                  <c:v>12/9/14 4:31</c:v>
                </c:pt>
                <c:pt idx="757">
                  <c:v>12/9/14 4:32</c:v>
                </c:pt>
                <c:pt idx="758">
                  <c:v>12/9/14 4:32</c:v>
                </c:pt>
                <c:pt idx="759">
                  <c:v>12/9/14 4:33</c:v>
                </c:pt>
                <c:pt idx="760">
                  <c:v>12/9/14 4:33</c:v>
                </c:pt>
                <c:pt idx="761">
                  <c:v>12/9/14 4:33</c:v>
                </c:pt>
                <c:pt idx="762">
                  <c:v>12/9/14 4:33</c:v>
                </c:pt>
                <c:pt idx="763">
                  <c:v>12/9/14 4:33</c:v>
                </c:pt>
                <c:pt idx="764">
                  <c:v>12/9/14 4:33</c:v>
                </c:pt>
                <c:pt idx="765">
                  <c:v>12/9/14 4:33</c:v>
                </c:pt>
                <c:pt idx="766">
                  <c:v>12/9/14 4:34</c:v>
                </c:pt>
                <c:pt idx="767">
                  <c:v>12/9/14 4:34</c:v>
                </c:pt>
                <c:pt idx="768">
                  <c:v>12/9/14 4:35</c:v>
                </c:pt>
                <c:pt idx="769">
                  <c:v>12/9/14 4:35</c:v>
                </c:pt>
                <c:pt idx="770">
                  <c:v>12/9/14 4:35</c:v>
                </c:pt>
                <c:pt idx="771">
                  <c:v>12/9/14 4:35</c:v>
                </c:pt>
                <c:pt idx="772">
                  <c:v>12/9/14 4:36</c:v>
                </c:pt>
                <c:pt idx="773">
                  <c:v>12/9/14 4:36</c:v>
                </c:pt>
                <c:pt idx="774">
                  <c:v>12/9/14 4:36</c:v>
                </c:pt>
                <c:pt idx="775">
                  <c:v>12/9/14 4:36</c:v>
                </c:pt>
                <c:pt idx="776">
                  <c:v>12/9/14 4:36</c:v>
                </c:pt>
                <c:pt idx="777">
                  <c:v>12/9/14 4:37</c:v>
                </c:pt>
                <c:pt idx="778">
                  <c:v>12/9/14 4:37</c:v>
                </c:pt>
                <c:pt idx="779">
                  <c:v>12/9/14 4:37</c:v>
                </c:pt>
                <c:pt idx="780">
                  <c:v>12/9/14 4:38</c:v>
                </c:pt>
                <c:pt idx="781">
                  <c:v>12/9/14 4:38</c:v>
                </c:pt>
                <c:pt idx="782">
                  <c:v>12/9/14 4:38</c:v>
                </c:pt>
                <c:pt idx="783">
                  <c:v>12/9/14 4:38</c:v>
                </c:pt>
                <c:pt idx="784">
                  <c:v>12/9/14 4:38</c:v>
                </c:pt>
                <c:pt idx="785">
                  <c:v>12/9/14 4:38</c:v>
                </c:pt>
                <c:pt idx="786">
                  <c:v>12/9/14 4:39</c:v>
                </c:pt>
                <c:pt idx="787">
                  <c:v>12/9/14 4:39</c:v>
                </c:pt>
                <c:pt idx="788">
                  <c:v>12/9/14 4:39</c:v>
                </c:pt>
                <c:pt idx="789">
                  <c:v>12/9/14 4:40</c:v>
                </c:pt>
                <c:pt idx="790">
                  <c:v>12/9/14 4:41</c:v>
                </c:pt>
                <c:pt idx="791">
                  <c:v>12/9/14 4:42</c:v>
                </c:pt>
                <c:pt idx="792">
                  <c:v>12/9/14 4:42</c:v>
                </c:pt>
                <c:pt idx="793">
                  <c:v>12/9/14 4:42</c:v>
                </c:pt>
                <c:pt idx="794">
                  <c:v>12/9/14 4:42</c:v>
                </c:pt>
                <c:pt idx="795">
                  <c:v>12/9/14 4:42</c:v>
                </c:pt>
                <c:pt idx="796">
                  <c:v>12/9/14 4:43</c:v>
                </c:pt>
                <c:pt idx="797">
                  <c:v>12/9/14 4:43</c:v>
                </c:pt>
                <c:pt idx="798">
                  <c:v>12/9/14 4:43</c:v>
                </c:pt>
                <c:pt idx="799">
                  <c:v>12/9/14 4:43</c:v>
                </c:pt>
                <c:pt idx="800">
                  <c:v>12/9/14 4:43</c:v>
                </c:pt>
                <c:pt idx="801">
                  <c:v>12/9/14 4:43</c:v>
                </c:pt>
                <c:pt idx="802">
                  <c:v>12/9/14 4:43</c:v>
                </c:pt>
                <c:pt idx="803">
                  <c:v>12/9/14 4:43</c:v>
                </c:pt>
                <c:pt idx="804">
                  <c:v>12/9/14 4:44</c:v>
                </c:pt>
                <c:pt idx="805">
                  <c:v>12/9/14 4:45</c:v>
                </c:pt>
                <c:pt idx="806">
                  <c:v>12/9/14 4:45</c:v>
                </c:pt>
                <c:pt idx="807">
                  <c:v>12/9/14 4:45</c:v>
                </c:pt>
                <c:pt idx="808">
                  <c:v>12/9/14 4:45</c:v>
                </c:pt>
                <c:pt idx="809">
                  <c:v>12/9/14 4:46</c:v>
                </c:pt>
                <c:pt idx="810">
                  <c:v>12/9/14 4:46</c:v>
                </c:pt>
                <c:pt idx="811">
                  <c:v>12/9/14 4:46</c:v>
                </c:pt>
                <c:pt idx="812">
                  <c:v>12/9/14 4:48</c:v>
                </c:pt>
                <c:pt idx="813">
                  <c:v>12/9/14 4:48</c:v>
                </c:pt>
                <c:pt idx="814">
                  <c:v>12/9/14 4:48</c:v>
                </c:pt>
                <c:pt idx="815">
                  <c:v>12/9/14 4:48</c:v>
                </c:pt>
                <c:pt idx="816">
                  <c:v>12/9/14 4:48</c:v>
                </c:pt>
                <c:pt idx="817">
                  <c:v>12/9/14 4:48</c:v>
                </c:pt>
                <c:pt idx="818">
                  <c:v>12/9/14 4:48</c:v>
                </c:pt>
                <c:pt idx="819">
                  <c:v>12/9/14 4:49</c:v>
                </c:pt>
                <c:pt idx="820">
                  <c:v>12/9/14 4:50</c:v>
                </c:pt>
                <c:pt idx="821">
                  <c:v>12/9/14 4:50</c:v>
                </c:pt>
                <c:pt idx="822">
                  <c:v>12/9/14 4:50</c:v>
                </c:pt>
                <c:pt idx="823">
                  <c:v>12/9/14 4:51</c:v>
                </c:pt>
                <c:pt idx="824">
                  <c:v>12/9/14 4:51</c:v>
                </c:pt>
                <c:pt idx="825">
                  <c:v>12/9/14 4:51</c:v>
                </c:pt>
                <c:pt idx="826">
                  <c:v>12/9/14 4:52</c:v>
                </c:pt>
                <c:pt idx="827">
                  <c:v>12/9/14 4:52</c:v>
                </c:pt>
                <c:pt idx="828">
                  <c:v>12/9/14 4:52</c:v>
                </c:pt>
                <c:pt idx="829">
                  <c:v>12/9/14 4:53</c:v>
                </c:pt>
                <c:pt idx="830">
                  <c:v>12/9/14 4:54</c:v>
                </c:pt>
                <c:pt idx="831">
                  <c:v>12/9/14 4:54</c:v>
                </c:pt>
                <c:pt idx="832">
                  <c:v>12/9/14 4:54</c:v>
                </c:pt>
                <c:pt idx="833">
                  <c:v>12/9/14 4:54</c:v>
                </c:pt>
                <c:pt idx="834">
                  <c:v>12/9/14 4:54</c:v>
                </c:pt>
                <c:pt idx="835">
                  <c:v>12/9/14 4:54</c:v>
                </c:pt>
                <c:pt idx="836">
                  <c:v>12/9/14 4:54</c:v>
                </c:pt>
                <c:pt idx="837">
                  <c:v>12/9/14 4:55</c:v>
                </c:pt>
                <c:pt idx="838">
                  <c:v>12/9/14 4:55</c:v>
                </c:pt>
                <c:pt idx="839">
                  <c:v>12/9/14 4:55</c:v>
                </c:pt>
                <c:pt idx="840">
                  <c:v>12/9/14 4:56</c:v>
                </c:pt>
                <c:pt idx="841">
                  <c:v>12/9/14 4:57</c:v>
                </c:pt>
                <c:pt idx="842">
                  <c:v>12/9/14 4:57</c:v>
                </c:pt>
                <c:pt idx="843">
                  <c:v>12/9/14 4:57</c:v>
                </c:pt>
                <c:pt idx="844">
                  <c:v>12/9/14 4:57</c:v>
                </c:pt>
                <c:pt idx="845">
                  <c:v>12/9/14 4:57</c:v>
                </c:pt>
                <c:pt idx="846">
                  <c:v>12/9/14 4:58</c:v>
                </c:pt>
                <c:pt idx="847">
                  <c:v>12/9/14 4:58</c:v>
                </c:pt>
                <c:pt idx="848">
                  <c:v>12/9/14 4:58</c:v>
                </c:pt>
                <c:pt idx="849">
                  <c:v>12/9/14 4:58</c:v>
                </c:pt>
                <c:pt idx="850">
                  <c:v>12/9/14 4:59</c:v>
                </c:pt>
                <c:pt idx="851">
                  <c:v>12/9/14 4:59</c:v>
                </c:pt>
                <c:pt idx="852">
                  <c:v>12/9/14 4:59</c:v>
                </c:pt>
                <c:pt idx="853">
                  <c:v>12/9/14 4:59</c:v>
                </c:pt>
                <c:pt idx="854">
                  <c:v>12/9/14 5:00</c:v>
                </c:pt>
                <c:pt idx="855">
                  <c:v>12/9/14 5:00</c:v>
                </c:pt>
                <c:pt idx="856">
                  <c:v>12/9/14 5:00</c:v>
                </c:pt>
                <c:pt idx="857">
                  <c:v>12/9/14 5:00</c:v>
                </c:pt>
                <c:pt idx="858">
                  <c:v>12/9/14 5:00</c:v>
                </c:pt>
                <c:pt idx="859">
                  <c:v>12/9/14 5:00</c:v>
                </c:pt>
                <c:pt idx="860">
                  <c:v>12/9/14 5:01</c:v>
                </c:pt>
                <c:pt idx="861">
                  <c:v>12/9/14 5:01</c:v>
                </c:pt>
                <c:pt idx="862">
                  <c:v>12/9/14 5:01</c:v>
                </c:pt>
                <c:pt idx="863">
                  <c:v>12/9/14 5:01</c:v>
                </c:pt>
                <c:pt idx="864">
                  <c:v>12/9/14 5:01</c:v>
                </c:pt>
                <c:pt idx="865">
                  <c:v>12/9/14 5:01</c:v>
                </c:pt>
                <c:pt idx="866">
                  <c:v>12/9/14 5:01</c:v>
                </c:pt>
                <c:pt idx="867">
                  <c:v>12/9/14 5:03</c:v>
                </c:pt>
                <c:pt idx="868">
                  <c:v>12/9/14 5:04</c:v>
                </c:pt>
                <c:pt idx="869">
                  <c:v>12/9/14 5:04</c:v>
                </c:pt>
                <c:pt idx="870">
                  <c:v>12/9/14 5:04</c:v>
                </c:pt>
                <c:pt idx="871">
                  <c:v>12/9/14 5:04</c:v>
                </c:pt>
                <c:pt idx="872">
                  <c:v>12/9/14 5:04</c:v>
                </c:pt>
                <c:pt idx="873">
                  <c:v>12/9/14 5:05</c:v>
                </c:pt>
                <c:pt idx="874">
                  <c:v>12/9/14 5:05</c:v>
                </c:pt>
                <c:pt idx="875">
                  <c:v>12/9/14 5:06</c:v>
                </c:pt>
                <c:pt idx="876">
                  <c:v>12/9/14 5:06</c:v>
                </c:pt>
                <c:pt idx="877">
                  <c:v>12/9/14 5:06</c:v>
                </c:pt>
                <c:pt idx="878">
                  <c:v>12/9/14 5:06</c:v>
                </c:pt>
                <c:pt idx="879">
                  <c:v>12/9/14 5:07</c:v>
                </c:pt>
                <c:pt idx="880">
                  <c:v>12/9/14 5:07</c:v>
                </c:pt>
                <c:pt idx="881">
                  <c:v>12/9/14 5:07</c:v>
                </c:pt>
                <c:pt idx="882">
                  <c:v>12/9/14 5:07</c:v>
                </c:pt>
                <c:pt idx="883">
                  <c:v>12/9/14 5:08</c:v>
                </c:pt>
                <c:pt idx="884">
                  <c:v>12/9/14 5:08</c:v>
                </c:pt>
                <c:pt idx="885">
                  <c:v>12/9/14 5:09</c:v>
                </c:pt>
                <c:pt idx="886">
                  <c:v>12/9/14 5:09</c:v>
                </c:pt>
                <c:pt idx="887">
                  <c:v>12/9/14 5:09</c:v>
                </c:pt>
                <c:pt idx="888">
                  <c:v>12/9/14 5:09</c:v>
                </c:pt>
                <c:pt idx="889">
                  <c:v>12/9/14 5:10</c:v>
                </c:pt>
                <c:pt idx="890">
                  <c:v>12/9/14 5:11</c:v>
                </c:pt>
                <c:pt idx="891">
                  <c:v>12/9/14 5:11</c:v>
                </c:pt>
                <c:pt idx="892">
                  <c:v>12/9/14 5:11</c:v>
                </c:pt>
                <c:pt idx="893">
                  <c:v>12/9/14 5:12</c:v>
                </c:pt>
                <c:pt idx="894">
                  <c:v>12/9/14 5:12</c:v>
                </c:pt>
                <c:pt idx="895">
                  <c:v>12/9/14 5:12</c:v>
                </c:pt>
                <c:pt idx="896">
                  <c:v>12/9/14 5:12</c:v>
                </c:pt>
                <c:pt idx="897">
                  <c:v>12/9/14 5:12</c:v>
                </c:pt>
                <c:pt idx="898">
                  <c:v>12/9/14 5:13</c:v>
                </c:pt>
                <c:pt idx="899">
                  <c:v>12/9/14 5:13</c:v>
                </c:pt>
                <c:pt idx="900">
                  <c:v>12/9/14 5:13</c:v>
                </c:pt>
                <c:pt idx="901">
                  <c:v>12/9/14 5:13</c:v>
                </c:pt>
                <c:pt idx="902">
                  <c:v>12/9/14 5:13</c:v>
                </c:pt>
                <c:pt idx="903">
                  <c:v>12/9/14 5:13</c:v>
                </c:pt>
                <c:pt idx="904">
                  <c:v>12/9/14 5:13</c:v>
                </c:pt>
                <c:pt idx="905">
                  <c:v>12/9/14 5:14</c:v>
                </c:pt>
                <c:pt idx="906">
                  <c:v>12/9/14 5:14</c:v>
                </c:pt>
                <c:pt idx="907">
                  <c:v>12/9/14 5:14</c:v>
                </c:pt>
                <c:pt idx="908">
                  <c:v>12/9/14 5:14</c:v>
                </c:pt>
                <c:pt idx="909">
                  <c:v>12/9/14 5:14</c:v>
                </c:pt>
                <c:pt idx="910">
                  <c:v>12/9/14 5:14</c:v>
                </c:pt>
                <c:pt idx="911">
                  <c:v>12/9/14 5:15</c:v>
                </c:pt>
                <c:pt idx="912">
                  <c:v>12/9/14 5:15</c:v>
                </c:pt>
                <c:pt idx="913">
                  <c:v>12/9/14 5:15</c:v>
                </c:pt>
                <c:pt idx="914">
                  <c:v>12/9/14 5:15</c:v>
                </c:pt>
                <c:pt idx="915">
                  <c:v>12/9/14 5:16</c:v>
                </c:pt>
                <c:pt idx="916">
                  <c:v>12/9/14 5:16</c:v>
                </c:pt>
                <c:pt idx="917">
                  <c:v>12/9/14 5:16</c:v>
                </c:pt>
                <c:pt idx="918">
                  <c:v>12/9/14 5:16</c:v>
                </c:pt>
                <c:pt idx="919">
                  <c:v>12/9/14 5:16</c:v>
                </c:pt>
                <c:pt idx="920">
                  <c:v>12/9/14 5:16</c:v>
                </c:pt>
                <c:pt idx="921">
                  <c:v>12/9/14 5:16</c:v>
                </c:pt>
                <c:pt idx="922">
                  <c:v>12/9/14 5:17</c:v>
                </c:pt>
                <c:pt idx="923">
                  <c:v>12/9/14 5:17</c:v>
                </c:pt>
                <c:pt idx="924">
                  <c:v>12/9/14 5:17</c:v>
                </c:pt>
                <c:pt idx="925">
                  <c:v>12/9/14 5:18</c:v>
                </c:pt>
                <c:pt idx="926">
                  <c:v>12/9/14 5:18</c:v>
                </c:pt>
                <c:pt idx="927">
                  <c:v>12/9/14 5:18</c:v>
                </c:pt>
                <c:pt idx="928">
                  <c:v>12/9/14 5:18</c:v>
                </c:pt>
                <c:pt idx="929">
                  <c:v>12/9/14 5:18</c:v>
                </c:pt>
                <c:pt idx="930">
                  <c:v>12/9/14 5:19</c:v>
                </c:pt>
                <c:pt idx="931">
                  <c:v>12/9/14 5:19</c:v>
                </c:pt>
                <c:pt idx="932">
                  <c:v>12/9/14 5:19</c:v>
                </c:pt>
                <c:pt idx="933">
                  <c:v>12/9/14 5:20</c:v>
                </c:pt>
                <c:pt idx="934">
                  <c:v>12/9/14 5:20</c:v>
                </c:pt>
                <c:pt idx="935">
                  <c:v>12/9/14 5:20</c:v>
                </c:pt>
                <c:pt idx="936">
                  <c:v>12/9/14 5:21</c:v>
                </c:pt>
                <c:pt idx="937">
                  <c:v>12/9/14 5:22</c:v>
                </c:pt>
                <c:pt idx="938">
                  <c:v>12/9/14 5:22</c:v>
                </c:pt>
                <c:pt idx="939">
                  <c:v>12/9/14 5:24</c:v>
                </c:pt>
                <c:pt idx="940">
                  <c:v>12/9/14 5:25</c:v>
                </c:pt>
                <c:pt idx="941">
                  <c:v>12/9/14 5:26</c:v>
                </c:pt>
                <c:pt idx="942">
                  <c:v>12/9/14 5:26</c:v>
                </c:pt>
                <c:pt idx="943">
                  <c:v>12/9/14 5:26</c:v>
                </c:pt>
                <c:pt idx="944">
                  <c:v>12/9/14 5:26</c:v>
                </c:pt>
                <c:pt idx="945">
                  <c:v>12/9/14 5:27</c:v>
                </c:pt>
                <c:pt idx="946">
                  <c:v>12/9/14 5:27</c:v>
                </c:pt>
                <c:pt idx="947">
                  <c:v>12/9/14 5:27</c:v>
                </c:pt>
                <c:pt idx="948">
                  <c:v>12/9/14 5:27</c:v>
                </c:pt>
                <c:pt idx="949">
                  <c:v>12/9/14 5:27</c:v>
                </c:pt>
                <c:pt idx="950">
                  <c:v>12/9/14 5:28</c:v>
                </c:pt>
                <c:pt idx="951">
                  <c:v>12/9/14 5:29</c:v>
                </c:pt>
                <c:pt idx="952">
                  <c:v>12/9/14 5:29</c:v>
                </c:pt>
                <c:pt idx="953">
                  <c:v>12/9/14 5:29</c:v>
                </c:pt>
                <c:pt idx="954">
                  <c:v>12/9/14 5:29</c:v>
                </c:pt>
                <c:pt idx="955">
                  <c:v>12/9/14 5:30</c:v>
                </c:pt>
                <c:pt idx="956">
                  <c:v>12/9/14 5:30</c:v>
                </c:pt>
                <c:pt idx="957">
                  <c:v>12/9/14 5:31</c:v>
                </c:pt>
                <c:pt idx="958">
                  <c:v>12/9/14 5:33</c:v>
                </c:pt>
                <c:pt idx="959">
                  <c:v>12/9/14 5:33</c:v>
                </c:pt>
                <c:pt idx="960">
                  <c:v>12/9/14 5:33</c:v>
                </c:pt>
                <c:pt idx="961">
                  <c:v>12/9/14 5:34</c:v>
                </c:pt>
                <c:pt idx="962">
                  <c:v>12/9/14 5:34</c:v>
                </c:pt>
                <c:pt idx="963">
                  <c:v>12/9/14 5:35</c:v>
                </c:pt>
                <c:pt idx="964">
                  <c:v>12/9/14 5:35</c:v>
                </c:pt>
                <c:pt idx="965">
                  <c:v>12/9/14 5:35</c:v>
                </c:pt>
                <c:pt idx="966">
                  <c:v>12/9/14 5:35</c:v>
                </c:pt>
                <c:pt idx="967">
                  <c:v>12/9/14 5:35</c:v>
                </c:pt>
                <c:pt idx="968">
                  <c:v>12/9/14 5:36</c:v>
                </c:pt>
                <c:pt idx="969">
                  <c:v>12/9/14 5:37</c:v>
                </c:pt>
                <c:pt idx="970">
                  <c:v>12/9/14 5:37</c:v>
                </c:pt>
                <c:pt idx="971">
                  <c:v>12/9/14 5:37</c:v>
                </c:pt>
                <c:pt idx="972">
                  <c:v>12/9/14 5:38</c:v>
                </c:pt>
                <c:pt idx="973">
                  <c:v>12/9/14 5:38</c:v>
                </c:pt>
                <c:pt idx="974">
                  <c:v>12/9/14 5:38</c:v>
                </c:pt>
                <c:pt idx="975">
                  <c:v>12/9/14 5:39</c:v>
                </c:pt>
                <c:pt idx="976">
                  <c:v>12/9/14 5:39</c:v>
                </c:pt>
                <c:pt idx="977">
                  <c:v>12/9/14 5:39</c:v>
                </c:pt>
                <c:pt idx="978">
                  <c:v>12/9/14 5:41</c:v>
                </c:pt>
                <c:pt idx="979">
                  <c:v>12/9/14 5:41</c:v>
                </c:pt>
                <c:pt idx="980">
                  <c:v>12/9/14 5:41</c:v>
                </c:pt>
                <c:pt idx="981">
                  <c:v>12/9/14 5:42</c:v>
                </c:pt>
                <c:pt idx="982">
                  <c:v>12/9/14 5:42</c:v>
                </c:pt>
                <c:pt idx="983">
                  <c:v>12/9/14 5:43</c:v>
                </c:pt>
                <c:pt idx="984">
                  <c:v>12/9/14 5:43</c:v>
                </c:pt>
                <c:pt idx="985">
                  <c:v>12/9/14 5:43</c:v>
                </c:pt>
                <c:pt idx="986">
                  <c:v>12/9/14 5:43</c:v>
                </c:pt>
                <c:pt idx="987">
                  <c:v>12/9/14 5:43</c:v>
                </c:pt>
                <c:pt idx="988">
                  <c:v>12/9/14 5:44</c:v>
                </c:pt>
                <c:pt idx="989">
                  <c:v>12/9/14 5:44</c:v>
                </c:pt>
                <c:pt idx="990">
                  <c:v>12/9/14 5:44</c:v>
                </c:pt>
                <c:pt idx="991">
                  <c:v>12/9/14 5:44</c:v>
                </c:pt>
                <c:pt idx="992">
                  <c:v>12/9/14 5:45</c:v>
                </c:pt>
                <c:pt idx="993">
                  <c:v>12/9/14 5:45</c:v>
                </c:pt>
                <c:pt idx="994">
                  <c:v>12/9/14 5:45</c:v>
                </c:pt>
                <c:pt idx="995">
                  <c:v>12/9/14 5:45</c:v>
                </c:pt>
                <c:pt idx="996">
                  <c:v>12/9/14 5:45</c:v>
                </c:pt>
                <c:pt idx="997">
                  <c:v>12/9/14 5:45</c:v>
                </c:pt>
                <c:pt idx="998">
                  <c:v>12/9/14 5:45</c:v>
                </c:pt>
                <c:pt idx="999">
                  <c:v>12/9/14 5:46</c:v>
                </c:pt>
                <c:pt idx="1000">
                  <c:v>12/9/14 5:46</c:v>
                </c:pt>
                <c:pt idx="1001">
                  <c:v>12/9/14 5:47</c:v>
                </c:pt>
                <c:pt idx="1002">
                  <c:v>12/9/14 5:47</c:v>
                </c:pt>
                <c:pt idx="1003">
                  <c:v>12/9/14 5:48</c:v>
                </c:pt>
                <c:pt idx="1004">
                  <c:v>12/9/14 5:49</c:v>
                </c:pt>
                <c:pt idx="1005">
                  <c:v>12/9/14 5:49</c:v>
                </c:pt>
                <c:pt idx="1006">
                  <c:v>12/9/14 5:49</c:v>
                </c:pt>
                <c:pt idx="1007">
                  <c:v>12/9/14 5:50</c:v>
                </c:pt>
                <c:pt idx="1008">
                  <c:v>12/9/14 5:50</c:v>
                </c:pt>
                <c:pt idx="1009">
                  <c:v>12/9/14 5:51</c:v>
                </c:pt>
                <c:pt idx="1010">
                  <c:v>12/9/14 5:51</c:v>
                </c:pt>
                <c:pt idx="1011">
                  <c:v>12/9/14 5:51</c:v>
                </c:pt>
                <c:pt idx="1012">
                  <c:v>12/9/14 5:52</c:v>
                </c:pt>
                <c:pt idx="1013">
                  <c:v>12/9/14 5:52</c:v>
                </c:pt>
                <c:pt idx="1014">
                  <c:v>12/9/14 5:52</c:v>
                </c:pt>
                <c:pt idx="1015">
                  <c:v>12/9/14 5:52</c:v>
                </c:pt>
                <c:pt idx="1016">
                  <c:v>12/9/14 5:53</c:v>
                </c:pt>
                <c:pt idx="1017">
                  <c:v>12/9/14 5:53</c:v>
                </c:pt>
                <c:pt idx="1018">
                  <c:v>12/9/14 5:53</c:v>
                </c:pt>
                <c:pt idx="1019">
                  <c:v>12/9/14 5:53</c:v>
                </c:pt>
                <c:pt idx="1020">
                  <c:v>12/9/14 5:54</c:v>
                </c:pt>
                <c:pt idx="1021">
                  <c:v>12/9/14 5:54</c:v>
                </c:pt>
                <c:pt idx="1022">
                  <c:v>12/9/14 5:54</c:v>
                </c:pt>
                <c:pt idx="1023">
                  <c:v>12/9/14 5:54</c:v>
                </c:pt>
                <c:pt idx="1024">
                  <c:v>12/9/14 5:54</c:v>
                </c:pt>
                <c:pt idx="1025">
                  <c:v>12/9/14 5:55</c:v>
                </c:pt>
                <c:pt idx="1026">
                  <c:v>12/9/14 5:55</c:v>
                </c:pt>
                <c:pt idx="1027">
                  <c:v>12/9/14 5:55</c:v>
                </c:pt>
                <c:pt idx="1028">
                  <c:v>12/9/14 5:55</c:v>
                </c:pt>
                <c:pt idx="1029">
                  <c:v>12/9/14 5:55</c:v>
                </c:pt>
                <c:pt idx="1030">
                  <c:v>12/9/14 5:55</c:v>
                </c:pt>
                <c:pt idx="1031">
                  <c:v>12/9/14 5:55</c:v>
                </c:pt>
                <c:pt idx="1032">
                  <c:v>12/9/14 5:55</c:v>
                </c:pt>
                <c:pt idx="1033">
                  <c:v>12/9/14 5:56</c:v>
                </c:pt>
                <c:pt idx="1034">
                  <c:v>12/9/14 5:56</c:v>
                </c:pt>
                <c:pt idx="1035">
                  <c:v>12/9/14 5:56</c:v>
                </c:pt>
                <c:pt idx="1036">
                  <c:v>12/9/14 5:56</c:v>
                </c:pt>
                <c:pt idx="1037">
                  <c:v>12/9/14 5:56</c:v>
                </c:pt>
                <c:pt idx="1038">
                  <c:v>12/9/14 5:58</c:v>
                </c:pt>
                <c:pt idx="1039">
                  <c:v>12/9/14 5:58</c:v>
                </c:pt>
                <c:pt idx="1040">
                  <c:v>12/9/14 5:58</c:v>
                </c:pt>
                <c:pt idx="1041">
                  <c:v>12/9/14 5:59</c:v>
                </c:pt>
                <c:pt idx="1042">
                  <c:v>12/9/14 6:00</c:v>
                </c:pt>
                <c:pt idx="1043">
                  <c:v>12/9/14 6:00</c:v>
                </c:pt>
                <c:pt idx="1044">
                  <c:v>12/9/14 6:00</c:v>
                </c:pt>
                <c:pt idx="1045">
                  <c:v>12/9/14 6:01</c:v>
                </c:pt>
                <c:pt idx="1046">
                  <c:v>12/9/14 6:01</c:v>
                </c:pt>
                <c:pt idx="1047">
                  <c:v>12/9/14 6:02</c:v>
                </c:pt>
                <c:pt idx="1048">
                  <c:v>12/9/14 6:02</c:v>
                </c:pt>
                <c:pt idx="1049">
                  <c:v>12/9/14 6:02</c:v>
                </c:pt>
                <c:pt idx="1050">
                  <c:v>12/9/14 6:02</c:v>
                </c:pt>
                <c:pt idx="1051">
                  <c:v>12/9/14 6:02</c:v>
                </c:pt>
                <c:pt idx="1052">
                  <c:v>12/9/14 6:02</c:v>
                </c:pt>
                <c:pt idx="1053">
                  <c:v>12/9/14 6:02</c:v>
                </c:pt>
                <c:pt idx="1054">
                  <c:v>12/9/14 6:04</c:v>
                </c:pt>
                <c:pt idx="1055">
                  <c:v>12/9/14 6:04</c:v>
                </c:pt>
                <c:pt idx="1056">
                  <c:v>12/9/14 6:05</c:v>
                </c:pt>
                <c:pt idx="1057">
                  <c:v>12/9/14 6:05</c:v>
                </c:pt>
                <c:pt idx="1058">
                  <c:v>12/9/14 6:05</c:v>
                </c:pt>
                <c:pt idx="1059">
                  <c:v>12/9/14 6:05</c:v>
                </c:pt>
                <c:pt idx="1060">
                  <c:v>12/9/14 6:05</c:v>
                </c:pt>
                <c:pt idx="1061">
                  <c:v>12/9/14 6:05</c:v>
                </c:pt>
                <c:pt idx="1062">
                  <c:v>12/9/14 6:05</c:v>
                </c:pt>
                <c:pt idx="1063">
                  <c:v>12/9/14 6:06</c:v>
                </c:pt>
                <c:pt idx="1064">
                  <c:v>12/9/14 6:06</c:v>
                </c:pt>
                <c:pt idx="1065">
                  <c:v>12/9/14 6:06</c:v>
                </c:pt>
                <c:pt idx="1066">
                  <c:v>12/9/14 6:06</c:v>
                </c:pt>
                <c:pt idx="1067">
                  <c:v>12/9/14 6:06</c:v>
                </c:pt>
                <c:pt idx="1068">
                  <c:v>12/9/14 6:07</c:v>
                </c:pt>
                <c:pt idx="1069">
                  <c:v>12/9/14 6:07</c:v>
                </c:pt>
                <c:pt idx="1070">
                  <c:v>12/9/14 6:07</c:v>
                </c:pt>
                <c:pt idx="1071">
                  <c:v>12/9/14 6:07</c:v>
                </c:pt>
                <c:pt idx="1072">
                  <c:v>12/9/14 6:08</c:v>
                </c:pt>
                <c:pt idx="1073">
                  <c:v>12/9/14 6:08</c:v>
                </c:pt>
                <c:pt idx="1074">
                  <c:v>12/9/14 6:08</c:v>
                </c:pt>
                <c:pt idx="1075">
                  <c:v>12/9/14 6:08</c:v>
                </c:pt>
                <c:pt idx="1076">
                  <c:v>12/9/14 6:08</c:v>
                </c:pt>
                <c:pt idx="1077">
                  <c:v>12/9/14 6:08</c:v>
                </c:pt>
                <c:pt idx="1078">
                  <c:v>12/9/14 6:09</c:v>
                </c:pt>
                <c:pt idx="1079">
                  <c:v>12/9/14 6:09</c:v>
                </c:pt>
                <c:pt idx="1080">
                  <c:v>12/9/14 6:10</c:v>
                </c:pt>
                <c:pt idx="1081">
                  <c:v>12/9/14 6:10</c:v>
                </c:pt>
                <c:pt idx="1082">
                  <c:v>12/9/14 6:10</c:v>
                </c:pt>
                <c:pt idx="1083">
                  <c:v>12/9/14 6:10</c:v>
                </c:pt>
                <c:pt idx="1084">
                  <c:v>12/9/14 6:10</c:v>
                </c:pt>
                <c:pt idx="1085">
                  <c:v>12/9/14 6:10</c:v>
                </c:pt>
                <c:pt idx="1086">
                  <c:v>12/9/14 6:10</c:v>
                </c:pt>
                <c:pt idx="1087">
                  <c:v>12/9/14 6:11</c:v>
                </c:pt>
                <c:pt idx="1088">
                  <c:v>12/9/14 6:11</c:v>
                </c:pt>
                <c:pt idx="1089">
                  <c:v>12/9/14 6:11</c:v>
                </c:pt>
                <c:pt idx="1090">
                  <c:v>12/9/14 6:11</c:v>
                </c:pt>
                <c:pt idx="1091">
                  <c:v>12/9/14 6:11</c:v>
                </c:pt>
                <c:pt idx="1092">
                  <c:v>12/9/14 6:11</c:v>
                </c:pt>
                <c:pt idx="1093">
                  <c:v>12/9/14 6:11</c:v>
                </c:pt>
                <c:pt idx="1094">
                  <c:v>12/9/14 6:11</c:v>
                </c:pt>
                <c:pt idx="1095">
                  <c:v>12/9/14 6:12</c:v>
                </c:pt>
                <c:pt idx="1096">
                  <c:v>12/9/14 6:12</c:v>
                </c:pt>
                <c:pt idx="1097">
                  <c:v>12/9/14 6:12</c:v>
                </c:pt>
                <c:pt idx="1098">
                  <c:v>12/9/14 6:13</c:v>
                </c:pt>
                <c:pt idx="1099">
                  <c:v>12/9/14 6:13</c:v>
                </c:pt>
                <c:pt idx="1100">
                  <c:v>12/9/14 6:13</c:v>
                </c:pt>
                <c:pt idx="1101">
                  <c:v>12/9/14 6:13</c:v>
                </c:pt>
                <c:pt idx="1102">
                  <c:v>12/9/14 6:14</c:v>
                </c:pt>
                <c:pt idx="1103">
                  <c:v>12/9/14 6:14</c:v>
                </c:pt>
                <c:pt idx="1104">
                  <c:v>12/9/14 6:14</c:v>
                </c:pt>
                <c:pt idx="1105">
                  <c:v>12/9/14 6:15</c:v>
                </c:pt>
                <c:pt idx="1106">
                  <c:v>12/9/14 6:15</c:v>
                </c:pt>
                <c:pt idx="1107">
                  <c:v>12/9/14 6:15</c:v>
                </c:pt>
                <c:pt idx="1108">
                  <c:v>12/9/14 6:15</c:v>
                </c:pt>
                <c:pt idx="1109">
                  <c:v>12/9/14 6:15</c:v>
                </c:pt>
                <c:pt idx="1110">
                  <c:v>12/9/14 6:16</c:v>
                </c:pt>
                <c:pt idx="1111">
                  <c:v>12/9/14 6:16</c:v>
                </c:pt>
                <c:pt idx="1112">
                  <c:v>12/9/14 6:16</c:v>
                </c:pt>
                <c:pt idx="1113">
                  <c:v>12/9/14 6:17</c:v>
                </c:pt>
                <c:pt idx="1114">
                  <c:v>12/9/14 6:18</c:v>
                </c:pt>
                <c:pt idx="1115">
                  <c:v>12/9/14 6:18</c:v>
                </c:pt>
                <c:pt idx="1116">
                  <c:v>12/9/14 6:19</c:v>
                </c:pt>
                <c:pt idx="1117">
                  <c:v>12/9/14 6:19</c:v>
                </c:pt>
                <c:pt idx="1118">
                  <c:v>12/9/14 6:19</c:v>
                </c:pt>
                <c:pt idx="1119">
                  <c:v>12/9/14 6:20</c:v>
                </c:pt>
                <c:pt idx="1120">
                  <c:v>12/9/14 6:20</c:v>
                </c:pt>
                <c:pt idx="1121">
                  <c:v>12/9/14 6:20</c:v>
                </c:pt>
                <c:pt idx="1122">
                  <c:v>12/9/14 6:21</c:v>
                </c:pt>
                <c:pt idx="1123">
                  <c:v>12/9/14 6:21</c:v>
                </c:pt>
                <c:pt idx="1124">
                  <c:v>12/9/14 6:22</c:v>
                </c:pt>
                <c:pt idx="1125">
                  <c:v>12/9/14 6:23</c:v>
                </c:pt>
                <c:pt idx="1126">
                  <c:v>12/9/14 6:23</c:v>
                </c:pt>
                <c:pt idx="1127">
                  <c:v>12/9/14 6:23</c:v>
                </c:pt>
                <c:pt idx="1128">
                  <c:v>12/9/14 6:23</c:v>
                </c:pt>
                <c:pt idx="1129">
                  <c:v>12/9/14 6:23</c:v>
                </c:pt>
                <c:pt idx="1130">
                  <c:v>12/9/14 6:23</c:v>
                </c:pt>
                <c:pt idx="1131">
                  <c:v>12/9/14 6:24</c:v>
                </c:pt>
                <c:pt idx="1132">
                  <c:v>12/9/14 6:24</c:v>
                </c:pt>
                <c:pt idx="1133">
                  <c:v>12/9/14 6:24</c:v>
                </c:pt>
                <c:pt idx="1134">
                  <c:v>12/9/14 6:25</c:v>
                </c:pt>
                <c:pt idx="1135">
                  <c:v>12/9/14 6:25</c:v>
                </c:pt>
                <c:pt idx="1136">
                  <c:v>12/9/14 6:26</c:v>
                </c:pt>
                <c:pt idx="1137">
                  <c:v>12/9/14 6:27</c:v>
                </c:pt>
                <c:pt idx="1138">
                  <c:v>12/9/14 6:32</c:v>
                </c:pt>
                <c:pt idx="1139">
                  <c:v>12/9/14 6:32</c:v>
                </c:pt>
                <c:pt idx="1140">
                  <c:v>12/9/14 6:32</c:v>
                </c:pt>
                <c:pt idx="1141">
                  <c:v>12/9/14 6:33</c:v>
                </c:pt>
                <c:pt idx="1142">
                  <c:v>12/9/14 6:34</c:v>
                </c:pt>
                <c:pt idx="1143">
                  <c:v>12/9/14 6:34</c:v>
                </c:pt>
                <c:pt idx="1144">
                  <c:v>12/9/14 6:36</c:v>
                </c:pt>
                <c:pt idx="1145">
                  <c:v>12/9/14 6:36</c:v>
                </c:pt>
                <c:pt idx="1146">
                  <c:v>12/9/14 6:36</c:v>
                </c:pt>
                <c:pt idx="1147">
                  <c:v>12/9/14 6:36</c:v>
                </c:pt>
                <c:pt idx="1148">
                  <c:v>12/9/14 6:36</c:v>
                </c:pt>
                <c:pt idx="1149">
                  <c:v>12/9/14 6:36</c:v>
                </c:pt>
                <c:pt idx="1150">
                  <c:v>12/9/14 6:37</c:v>
                </c:pt>
                <c:pt idx="1151">
                  <c:v>12/9/14 6:37</c:v>
                </c:pt>
                <c:pt idx="1152">
                  <c:v>12/9/14 6:37</c:v>
                </c:pt>
                <c:pt idx="1153">
                  <c:v>12/9/14 6:37</c:v>
                </c:pt>
                <c:pt idx="1154">
                  <c:v>12/9/14 6:38</c:v>
                </c:pt>
                <c:pt idx="1155">
                  <c:v>12/9/14 6:38</c:v>
                </c:pt>
                <c:pt idx="1156">
                  <c:v>12/9/14 6:39</c:v>
                </c:pt>
                <c:pt idx="1157">
                  <c:v>12/9/14 6:40</c:v>
                </c:pt>
                <c:pt idx="1158">
                  <c:v>12/9/14 6:42</c:v>
                </c:pt>
                <c:pt idx="1159">
                  <c:v>12/9/14 6:43</c:v>
                </c:pt>
                <c:pt idx="1160">
                  <c:v>12/9/14 6:43</c:v>
                </c:pt>
                <c:pt idx="1161">
                  <c:v>12/9/14 6:43</c:v>
                </c:pt>
                <c:pt idx="1162">
                  <c:v>12/9/14 6:46</c:v>
                </c:pt>
                <c:pt idx="1163">
                  <c:v>12/9/14 6:46</c:v>
                </c:pt>
                <c:pt idx="1164">
                  <c:v>12/9/14 6:46</c:v>
                </c:pt>
                <c:pt idx="1165">
                  <c:v>12/9/14 6:46</c:v>
                </c:pt>
                <c:pt idx="1166">
                  <c:v>12/9/14 6:46</c:v>
                </c:pt>
                <c:pt idx="1167">
                  <c:v>12/9/14 6:46</c:v>
                </c:pt>
                <c:pt idx="1168">
                  <c:v>12/9/14 6:46</c:v>
                </c:pt>
                <c:pt idx="1169">
                  <c:v>12/9/14 6:47</c:v>
                </c:pt>
                <c:pt idx="1170">
                  <c:v>12/9/14 6:47</c:v>
                </c:pt>
                <c:pt idx="1171">
                  <c:v>12/9/14 6:48</c:v>
                </c:pt>
                <c:pt idx="1172">
                  <c:v>12/9/14 6:48</c:v>
                </c:pt>
                <c:pt idx="1173">
                  <c:v>12/9/14 6:49</c:v>
                </c:pt>
                <c:pt idx="1174">
                  <c:v>12/9/14 6:49</c:v>
                </c:pt>
                <c:pt idx="1175">
                  <c:v>12/9/14 6:50</c:v>
                </c:pt>
                <c:pt idx="1176">
                  <c:v>12/9/14 6:50</c:v>
                </c:pt>
                <c:pt idx="1177">
                  <c:v>12/9/14 6:50</c:v>
                </c:pt>
                <c:pt idx="1178">
                  <c:v>12/9/14 6:50</c:v>
                </c:pt>
                <c:pt idx="1179">
                  <c:v>12/9/14 6:51</c:v>
                </c:pt>
                <c:pt idx="1180">
                  <c:v>12/9/14 6:52</c:v>
                </c:pt>
                <c:pt idx="1181">
                  <c:v>12/9/14 6:53</c:v>
                </c:pt>
                <c:pt idx="1182">
                  <c:v>12/9/14 6:54</c:v>
                </c:pt>
                <c:pt idx="1183">
                  <c:v>12/9/14 6:54</c:v>
                </c:pt>
                <c:pt idx="1184">
                  <c:v>12/9/14 6:54</c:v>
                </c:pt>
                <c:pt idx="1185">
                  <c:v>12/9/14 6:55</c:v>
                </c:pt>
                <c:pt idx="1186">
                  <c:v>12/9/14 6:55</c:v>
                </c:pt>
                <c:pt idx="1187">
                  <c:v>12/9/14 6:55</c:v>
                </c:pt>
                <c:pt idx="1188">
                  <c:v>12/9/14 6:56</c:v>
                </c:pt>
                <c:pt idx="1189">
                  <c:v>12/9/14 6:56</c:v>
                </c:pt>
                <c:pt idx="1190">
                  <c:v>12/9/14 6:56</c:v>
                </c:pt>
                <c:pt idx="1191">
                  <c:v>12/9/14 6:56</c:v>
                </c:pt>
                <c:pt idx="1192">
                  <c:v>12/9/14 6:56</c:v>
                </c:pt>
                <c:pt idx="1193">
                  <c:v>12/9/14 6:57</c:v>
                </c:pt>
                <c:pt idx="1194">
                  <c:v>12/9/14 6:57</c:v>
                </c:pt>
                <c:pt idx="1195">
                  <c:v>12/9/14 6:57</c:v>
                </c:pt>
                <c:pt idx="1196">
                  <c:v>12/9/14 6:58</c:v>
                </c:pt>
                <c:pt idx="1197">
                  <c:v>12/9/14 6:58</c:v>
                </c:pt>
                <c:pt idx="1198">
                  <c:v>12/9/14 6:59</c:v>
                </c:pt>
                <c:pt idx="1199">
                  <c:v>12/9/14 6:59</c:v>
                </c:pt>
                <c:pt idx="1200">
                  <c:v>12/9/14 6:59</c:v>
                </c:pt>
                <c:pt idx="1201">
                  <c:v>12/9/14 6:59</c:v>
                </c:pt>
                <c:pt idx="1202">
                  <c:v>12/9/14 6:59</c:v>
                </c:pt>
                <c:pt idx="1203">
                  <c:v>12/9/14 7:00</c:v>
                </c:pt>
                <c:pt idx="1204">
                  <c:v>12/9/14 7:01</c:v>
                </c:pt>
                <c:pt idx="1205">
                  <c:v>12/9/14 7:01</c:v>
                </c:pt>
                <c:pt idx="1206">
                  <c:v>12/9/14 7:01</c:v>
                </c:pt>
                <c:pt idx="1207">
                  <c:v>12/9/14 7:02</c:v>
                </c:pt>
                <c:pt idx="1208">
                  <c:v>12/9/14 7:02</c:v>
                </c:pt>
                <c:pt idx="1209">
                  <c:v>12/9/14 7:02</c:v>
                </c:pt>
                <c:pt idx="1210">
                  <c:v>12/9/14 7:04</c:v>
                </c:pt>
                <c:pt idx="1211">
                  <c:v>12/9/14 7:05</c:v>
                </c:pt>
                <c:pt idx="1212">
                  <c:v>12/9/14 7:07</c:v>
                </c:pt>
                <c:pt idx="1213">
                  <c:v>12/9/14 7:07</c:v>
                </c:pt>
                <c:pt idx="1214">
                  <c:v>12/9/14 7:07</c:v>
                </c:pt>
                <c:pt idx="1215">
                  <c:v>12/9/14 7:07</c:v>
                </c:pt>
                <c:pt idx="1216">
                  <c:v>12/9/14 7:07</c:v>
                </c:pt>
                <c:pt idx="1217">
                  <c:v>12/9/14 7:07</c:v>
                </c:pt>
                <c:pt idx="1218">
                  <c:v>12/9/14 7:07</c:v>
                </c:pt>
                <c:pt idx="1219">
                  <c:v>12/9/14 7:08</c:v>
                </c:pt>
                <c:pt idx="1220">
                  <c:v>12/9/14 7:08</c:v>
                </c:pt>
                <c:pt idx="1221">
                  <c:v>12/9/14 7:10</c:v>
                </c:pt>
                <c:pt idx="1222">
                  <c:v>12/9/14 7:11</c:v>
                </c:pt>
                <c:pt idx="1223">
                  <c:v>12/9/14 7:11</c:v>
                </c:pt>
                <c:pt idx="1224">
                  <c:v>12/9/14 7:11</c:v>
                </c:pt>
                <c:pt idx="1225">
                  <c:v>12/9/14 7:11</c:v>
                </c:pt>
                <c:pt idx="1226">
                  <c:v>12/9/14 7:11</c:v>
                </c:pt>
                <c:pt idx="1227">
                  <c:v>12/9/14 7:11</c:v>
                </c:pt>
                <c:pt idx="1228">
                  <c:v>12/9/14 7:12</c:v>
                </c:pt>
                <c:pt idx="1229">
                  <c:v>12/9/14 7:12</c:v>
                </c:pt>
                <c:pt idx="1230">
                  <c:v>12/9/14 7:12</c:v>
                </c:pt>
                <c:pt idx="1231">
                  <c:v>12/9/14 7:12</c:v>
                </c:pt>
                <c:pt idx="1232">
                  <c:v>12/9/14 7:12</c:v>
                </c:pt>
                <c:pt idx="1233">
                  <c:v>12/9/14 7:13</c:v>
                </c:pt>
                <c:pt idx="1234">
                  <c:v>12/9/14 7:13</c:v>
                </c:pt>
                <c:pt idx="1235">
                  <c:v>12/9/14 7:13</c:v>
                </c:pt>
                <c:pt idx="1236">
                  <c:v>12/9/14 7:13</c:v>
                </c:pt>
                <c:pt idx="1237">
                  <c:v>12/9/14 7:13</c:v>
                </c:pt>
                <c:pt idx="1238">
                  <c:v>12/9/14 7:13</c:v>
                </c:pt>
                <c:pt idx="1239">
                  <c:v>12/9/14 7:13</c:v>
                </c:pt>
                <c:pt idx="1240">
                  <c:v>12/9/14 7:14</c:v>
                </c:pt>
                <c:pt idx="1241">
                  <c:v>12/9/14 7:14</c:v>
                </c:pt>
                <c:pt idx="1242">
                  <c:v>12/9/14 7:15</c:v>
                </c:pt>
                <c:pt idx="1243">
                  <c:v>12/9/14 7:15</c:v>
                </c:pt>
                <c:pt idx="1244">
                  <c:v>12/9/14 7:15</c:v>
                </c:pt>
                <c:pt idx="1245">
                  <c:v>12/9/14 7:16</c:v>
                </c:pt>
                <c:pt idx="1246">
                  <c:v>12/9/14 7:16</c:v>
                </c:pt>
                <c:pt idx="1247">
                  <c:v>12/9/14 7:16</c:v>
                </c:pt>
                <c:pt idx="1248">
                  <c:v>12/9/14 7:17</c:v>
                </c:pt>
                <c:pt idx="1249">
                  <c:v>12/9/14 7:17</c:v>
                </c:pt>
                <c:pt idx="1250">
                  <c:v>12/9/14 7:17</c:v>
                </c:pt>
                <c:pt idx="1251">
                  <c:v>12/9/14 7:17</c:v>
                </c:pt>
                <c:pt idx="1252">
                  <c:v>12/9/14 7:17</c:v>
                </c:pt>
                <c:pt idx="1253">
                  <c:v>12/9/14 7:17</c:v>
                </c:pt>
                <c:pt idx="1254">
                  <c:v>12/9/14 7:18</c:v>
                </c:pt>
                <c:pt idx="1255">
                  <c:v>12/9/14 7:18</c:v>
                </c:pt>
                <c:pt idx="1256">
                  <c:v>12/9/14 7:18</c:v>
                </c:pt>
                <c:pt idx="1257">
                  <c:v>12/9/14 7:18</c:v>
                </c:pt>
                <c:pt idx="1258">
                  <c:v>12/9/14 7:19</c:v>
                </c:pt>
                <c:pt idx="1259">
                  <c:v>12/9/14 7:19</c:v>
                </c:pt>
                <c:pt idx="1260">
                  <c:v>12/9/14 7:19</c:v>
                </c:pt>
                <c:pt idx="1261">
                  <c:v>12/9/14 7:19</c:v>
                </c:pt>
                <c:pt idx="1262">
                  <c:v>12/9/14 7:19</c:v>
                </c:pt>
                <c:pt idx="1263">
                  <c:v>12/9/14 7:20</c:v>
                </c:pt>
                <c:pt idx="1264">
                  <c:v>12/9/14 7:20</c:v>
                </c:pt>
                <c:pt idx="1265">
                  <c:v>12/9/14 7:20</c:v>
                </c:pt>
                <c:pt idx="1266">
                  <c:v>12/9/14 7:20</c:v>
                </c:pt>
                <c:pt idx="1267">
                  <c:v>12/9/14 7:20</c:v>
                </c:pt>
                <c:pt idx="1268">
                  <c:v>12/9/14 7:20</c:v>
                </c:pt>
                <c:pt idx="1269">
                  <c:v>12/9/14 7:21</c:v>
                </c:pt>
                <c:pt idx="1270">
                  <c:v>12/9/14 7:21</c:v>
                </c:pt>
                <c:pt idx="1271">
                  <c:v>12/9/14 7:22</c:v>
                </c:pt>
                <c:pt idx="1272">
                  <c:v>12/9/14 7:24</c:v>
                </c:pt>
                <c:pt idx="1273">
                  <c:v>12/9/14 7:24</c:v>
                </c:pt>
                <c:pt idx="1274">
                  <c:v>12/9/14 7:25</c:v>
                </c:pt>
                <c:pt idx="1275">
                  <c:v>12/9/14 7:26</c:v>
                </c:pt>
                <c:pt idx="1276">
                  <c:v>12/9/14 7:26</c:v>
                </c:pt>
                <c:pt idx="1277">
                  <c:v>12/9/14 7:26</c:v>
                </c:pt>
                <c:pt idx="1278">
                  <c:v>12/9/14 7:26</c:v>
                </c:pt>
                <c:pt idx="1279">
                  <c:v>12/9/14 7:27</c:v>
                </c:pt>
                <c:pt idx="1280">
                  <c:v>12/9/14 7:27</c:v>
                </c:pt>
                <c:pt idx="1281">
                  <c:v>12/9/14 7:27</c:v>
                </c:pt>
                <c:pt idx="1282">
                  <c:v>12/9/14 7:27</c:v>
                </c:pt>
                <c:pt idx="1283">
                  <c:v>12/9/14 7:28</c:v>
                </c:pt>
                <c:pt idx="1284">
                  <c:v>12/9/14 7:28</c:v>
                </c:pt>
                <c:pt idx="1285">
                  <c:v>12/9/14 7:28</c:v>
                </c:pt>
                <c:pt idx="1286">
                  <c:v>12/9/14 7:28</c:v>
                </c:pt>
                <c:pt idx="1287">
                  <c:v>12/9/14 7:30</c:v>
                </c:pt>
                <c:pt idx="1288">
                  <c:v>12/9/14 7:30</c:v>
                </c:pt>
                <c:pt idx="1289">
                  <c:v>12/9/14 7:30</c:v>
                </c:pt>
                <c:pt idx="1290">
                  <c:v>12/9/14 7:30</c:v>
                </c:pt>
                <c:pt idx="1291">
                  <c:v>12/9/14 7:30</c:v>
                </c:pt>
                <c:pt idx="1292">
                  <c:v>12/9/14 7:30</c:v>
                </c:pt>
                <c:pt idx="1293">
                  <c:v>12/9/14 7:30</c:v>
                </c:pt>
                <c:pt idx="1294">
                  <c:v>12/9/14 7:31</c:v>
                </c:pt>
                <c:pt idx="1295">
                  <c:v>12/9/14 7:31</c:v>
                </c:pt>
                <c:pt idx="1296">
                  <c:v>12/9/14 7:31</c:v>
                </c:pt>
                <c:pt idx="1297">
                  <c:v>12/9/14 7:31</c:v>
                </c:pt>
                <c:pt idx="1298">
                  <c:v>12/9/14 7:33</c:v>
                </c:pt>
                <c:pt idx="1299">
                  <c:v>12/9/14 7:33</c:v>
                </c:pt>
                <c:pt idx="1300">
                  <c:v>12/9/14 7:33</c:v>
                </c:pt>
                <c:pt idx="1301">
                  <c:v>12/9/14 7:33</c:v>
                </c:pt>
                <c:pt idx="1302">
                  <c:v>12/9/14 7:33</c:v>
                </c:pt>
                <c:pt idx="1303">
                  <c:v>12/9/14 7:34</c:v>
                </c:pt>
                <c:pt idx="1304">
                  <c:v>12/9/14 7:34</c:v>
                </c:pt>
                <c:pt idx="1305">
                  <c:v>12/9/14 7:35</c:v>
                </c:pt>
                <c:pt idx="1306">
                  <c:v>12/9/14 7:35</c:v>
                </c:pt>
                <c:pt idx="1307">
                  <c:v>12/9/14 7:36</c:v>
                </c:pt>
                <c:pt idx="1308">
                  <c:v>12/9/14 7:37</c:v>
                </c:pt>
                <c:pt idx="1309">
                  <c:v>12/9/14 7:37</c:v>
                </c:pt>
                <c:pt idx="1310">
                  <c:v>12/9/14 7:37</c:v>
                </c:pt>
                <c:pt idx="1311">
                  <c:v>12/9/14 7:37</c:v>
                </c:pt>
                <c:pt idx="1312">
                  <c:v>12/9/14 7:37</c:v>
                </c:pt>
                <c:pt idx="1313">
                  <c:v>12/9/14 7:37</c:v>
                </c:pt>
                <c:pt idx="1314">
                  <c:v>12/9/14 7:37</c:v>
                </c:pt>
                <c:pt idx="1315">
                  <c:v>12/9/14 7:37</c:v>
                </c:pt>
                <c:pt idx="1316">
                  <c:v>12/9/14 7:37</c:v>
                </c:pt>
                <c:pt idx="1317">
                  <c:v>12/9/14 7:38</c:v>
                </c:pt>
                <c:pt idx="1318">
                  <c:v>12/9/14 7:39</c:v>
                </c:pt>
                <c:pt idx="1319">
                  <c:v>12/9/14 7:39</c:v>
                </c:pt>
                <c:pt idx="1320">
                  <c:v>12/9/14 7:39</c:v>
                </c:pt>
                <c:pt idx="1321">
                  <c:v>12/9/14 7:39</c:v>
                </c:pt>
                <c:pt idx="1322">
                  <c:v>12/9/14 7:40</c:v>
                </c:pt>
                <c:pt idx="1323">
                  <c:v>12/9/14 7:40</c:v>
                </c:pt>
                <c:pt idx="1324">
                  <c:v>12/9/14 7:40</c:v>
                </c:pt>
                <c:pt idx="1325">
                  <c:v>12/9/14 7:40</c:v>
                </c:pt>
                <c:pt idx="1326">
                  <c:v>12/9/14 7:40</c:v>
                </c:pt>
                <c:pt idx="1327">
                  <c:v>12/9/14 7:40</c:v>
                </c:pt>
                <c:pt idx="1328">
                  <c:v>12/9/14 7:40</c:v>
                </c:pt>
                <c:pt idx="1329">
                  <c:v>12/9/14 7:40</c:v>
                </c:pt>
                <c:pt idx="1330">
                  <c:v>12/9/14 7:41</c:v>
                </c:pt>
                <c:pt idx="1331">
                  <c:v>12/9/14 7:41</c:v>
                </c:pt>
                <c:pt idx="1332">
                  <c:v>12/9/14 7:42</c:v>
                </c:pt>
                <c:pt idx="1333">
                  <c:v>12/9/14 7:42</c:v>
                </c:pt>
                <c:pt idx="1334">
                  <c:v>12/9/14 7:42</c:v>
                </c:pt>
                <c:pt idx="1335">
                  <c:v>12/9/14 7:43</c:v>
                </c:pt>
                <c:pt idx="1336">
                  <c:v>12/9/14 7:44</c:v>
                </c:pt>
                <c:pt idx="1337">
                  <c:v>12/9/14 7:45</c:v>
                </c:pt>
                <c:pt idx="1338">
                  <c:v>12/9/14 7:45</c:v>
                </c:pt>
                <c:pt idx="1339">
                  <c:v>12/9/14 7:47</c:v>
                </c:pt>
                <c:pt idx="1340">
                  <c:v>12/9/14 7:47</c:v>
                </c:pt>
                <c:pt idx="1341">
                  <c:v>12/9/14 7:47</c:v>
                </c:pt>
                <c:pt idx="1342">
                  <c:v>12/9/14 7:47</c:v>
                </c:pt>
                <c:pt idx="1343">
                  <c:v>12/9/14 7:48</c:v>
                </c:pt>
                <c:pt idx="1344">
                  <c:v>12/9/14 7:48</c:v>
                </c:pt>
                <c:pt idx="1345">
                  <c:v>12/9/14 7:48</c:v>
                </c:pt>
                <c:pt idx="1346">
                  <c:v>12/9/14 7:48</c:v>
                </c:pt>
                <c:pt idx="1347">
                  <c:v>12/9/14 7:48</c:v>
                </c:pt>
                <c:pt idx="1348">
                  <c:v>12/9/14 7:48</c:v>
                </c:pt>
                <c:pt idx="1349">
                  <c:v>12/9/14 7:50</c:v>
                </c:pt>
                <c:pt idx="1350">
                  <c:v>12/9/14 7:51</c:v>
                </c:pt>
                <c:pt idx="1351">
                  <c:v>12/9/14 7:51</c:v>
                </c:pt>
                <c:pt idx="1352">
                  <c:v>12/9/14 7:51</c:v>
                </c:pt>
                <c:pt idx="1353">
                  <c:v>12/9/14 7:51</c:v>
                </c:pt>
                <c:pt idx="1354">
                  <c:v>12/9/14 7:52</c:v>
                </c:pt>
                <c:pt idx="1355">
                  <c:v>12/9/14 7:54</c:v>
                </c:pt>
                <c:pt idx="1356">
                  <c:v>12/9/14 7:54</c:v>
                </c:pt>
                <c:pt idx="1357">
                  <c:v>12/9/14 7:55</c:v>
                </c:pt>
                <c:pt idx="1358">
                  <c:v>12/9/14 7:55</c:v>
                </c:pt>
                <c:pt idx="1359">
                  <c:v>12/9/14 7:55</c:v>
                </c:pt>
                <c:pt idx="1360">
                  <c:v>12/9/14 7:55</c:v>
                </c:pt>
                <c:pt idx="1361">
                  <c:v>12/9/14 7:56</c:v>
                </c:pt>
                <c:pt idx="1362">
                  <c:v>12/9/14 7:56</c:v>
                </c:pt>
                <c:pt idx="1363">
                  <c:v>12/9/14 7:56</c:v>
                </c:pt>
                <c:pt idx="1364">
                  <c:v>12/9/14 7:56</c:v>
                </c:pt>
                <c:pt idx="1365">
                  <c:v>12/9/14 7:56</c:v>
                </c:pt>
                <c:pt idx="1366">
                  <c:v>12/9/14 7:57</c:v>
                </c:pt>
                <c:pt idx="1367">
                  <c:v>12/9/14 7:57</c:v>
                </c:pt>
                <c:pt idx="1368">
                  <c:v>12/9/14 7:57</c:v>
                </c:pt>
                <c:pt idx="1369">
                  <c:v>12/9/14 7:57</c:v>
                </c:pt>
                <c:pt idx="1370">
                  <c:v>12/9/14 7:57</c:v>
                </c:pt>
                <c:pt idx="1371">
                  <c:v>12/9/14 7:57</c:v>
                </c:pt>
                <c:pt idx="1372">
                  <c:v>12/9/14 7:58</c:v>
                </c:pt>
                <c:pt idx="1373">
                  <c:v>12/9/14 7:59</c:v>
                </c:pt>
                <c:pt idx="1374">
                  <c:v>12/9/14 7:59</c:v>
                </c:pt>
                <c:pt idx="1375">
                  <c:v>12/9/14 7:59</c:v>
                </c:pt>
                <c:pt idx="1376">
                  <c:v>12/9/14 8:00</c:v>
                </c:pt>
                <c:pt idx="1377">
                  <c:v>12/9/14 8:01</c:v>
                </c:pt>
                <c:pt idx="1378">
                  <c:v>12/9/14 8:01</c:v>
                </c:pt>
                <c:pt idx="1379">
                  <c:v>12/9/14 8:01</c:v>
                </c:pt>
                <c:pt idx="1380">
                  <c:v>12/9/14 8:01</c:v>
                </c:pt>
                <c:pt idx="1381">
                  <c:v>12/9/14 8:01</c:v>
                </c:pt>
                <c:pt idx="1382">
                  <c:v>12/9/14 8:02</c:v>
                </c:pt>
                <c:pt idx="1383">
                  <c:v>12/9/14 8:02</c:v>
                </c:pt>
                <c:pt idx="1384">
                  <c:v>12/9/14 8:03</c:v>
                </c:pt>
                <c:pt idx="1385">
                  <c:v>12/9/14 8:03</c:v>
                </c:pt>
                <c:pt idx="1386">
                  <c:v>12/9/14 8:03</c:v>
                </c:pt>
                <c:pt idx="1387">
                  <c:v>12/9/14 8:03</c:v>
                </c:pt>
                <c:pt idx="1388">
                  <c:v>12/9/14 8:04</c:v>
                </c:pt>
                <c:pt idx="1389">
                  <c:v>12/9/14 8:07</c:v>
                </c:pt>
                <c:pt idx="1390">
                  <c:v>12/9/14 8:07</c:v>
                </c:pt>
                <c:pt idx="1391">
                  <c:v>12/9/14 8:07</c:v>
                </c:pt>
                <c:pt idx="1392">
                  <c:v>12/9/14 8:07</c:v>
                </c:pt>
                <c:pt idx="1393">
                  <c:v>12/9/14 8:07</c:v>
                </c:pt>
                <c:pt idx="1394">
                  <c:v>12/9/14 8:09</c:v>
                </c:pt>
                <c:pt idx="1395">
                  <c:v>12/9/14 8:09</c:v>
                </c:pt>
                <c:pt idx="1396">
                  <c:v>12/9/14 8:09</c:v>
                </c:pt>
                <c:pt idx="1397">
                  <c:v>12/9/14 8:09</c:v>
                </c:pt>
                <c:pt idx="1398">
                  <c:v>12/9/14 8:10</c:v>
                </c:pt>
                <c:pt idx="1399">
                  <c:v>12/9/14 8:14</c:v>
                </c:pt>
                <c:pt idx="1400">
                  <c:v>12/9/14 8:16</c:v>
                </c:pt>
                <c:pt idx="1401">
                  <c:v>12/9/14 8:17</c:v>
                </c:pt>
                <c:pt idx="1402">
                  <c:v>12/9/14 8:17</c:v>
                </c:pt>
                <c:pt idx="1403">
                  <c:v>12/9/14 8:18</c:v>
                </c:pt>
                <c:pt idx="1404">
                  <c:v>12/9/14 8:18</c:v>
                </c:pt>
                <c:pt idx="1405">
                  <c:v>12/9/14 8:20</c:v>
                </c:pt>
                <c:pt idx="1406">
                  <c:v>12/9/14 8:21</c:v>
                </c:pt>
                <c:pt idx="1407">
                  <c:v>12/9/14 8:21</c:v>
                </c:pt>
                <c:pt idx="1408">
                  <c:v>12/9/14 8:21</c:v>
                </c:pt>
                <c:pt idx="1409">
                  <c:v>12/9/14 8:22</c:v>
                </c:pt>
                <c:pt idx="1410">
                  <c:v>12/9/14 8:22</c:v>
                </c:pt>
                <c:pt idx="1411">
                  <c:v>12/9/14 8:23</c:v>
                </c:pt>
                <c:pt idx="1412">
                  <c:v>12/9/14 8:23</c:v>
                </c:pt>
                <c:pt idx="1413">
                  <c:v>12/9/14 8:24</c:v>
                </c:pt>
                <c:pt idx="1414">
                  <c:v>12/9/14 8:24</c:v>
                </c:pt>
                <c:pt idx="1415">
                  <c:v>12/9/14 8:24</c:v>
                </c:pt>
                <c:pt idx="1416">
                  <c:v>12/9/14 8:24</c:v>
                </c:pt>
                <c:pt idx="1417">
                  <c:v>12/9/14 8:24</c:v>
                </c:pt>
                <c:pt idx="1418">
                  <c:v>12/9/14 8:25</c:v>
                </c:pt>
                <c:pt idx="1419">
                  <c:v>12/9/14 8:25</c:v>
                </c:pt>
                <c:pt idx="1420">
                  <c:v>12/9/14 8:25</c:v>
                </c:pt>
                <c:pt idx="1421">
                  <c:v>12/9/14 8:25</c:v>
                </c:pt>
                <c:pt idx="1422">
                  <c:v>12/9/14 8:26</c:v>
                </c:pt>
                <c:pt idx="1423">
                  <c:v>12/9/14 8:26</c:v>
                </c:pt>
                <c:pt idx="1424">
                  <c:v>12/9/14 8:27</c:v>
                </c:pt>
                <c:pt idx="1425">
                  <c:v>12/9/14 8:27</c:v>
                </c:pt>
                <c:pt idx="1426">
                  <c:v>12/9/14 8:27</c:v>
                </c:pt>
                <c:pt idx="1427">
                  <c:v>12/9/14 8:29</c:v>
                </c:pt>
                <c:pt idx="1428">
                  <c:v>12/9/14 8:30</c:v>
                </c:pt>
                <c:pt idx="1429">
                  <c:v>12/9/14 8:31</c:v>
                </c:pt>
                <c:pt idx="1430">
                  <c:v>12/9/14 8:31</c:v>
                </c:pt>
                <c:pt idx="1431">
                  <c:v>12/9/14 8:31</c:v>
                </c:pt>
                <c:pt idx="1432">
                  <c:v>12/9/14 8:32</c:v>
                </c:pt>
                <c:pt idx="1433">
                  <c:v>12/9/14 8:32</c:v>
                </c:pt>
                <c:pt idx="1434">
                  <c:v>12/9/14 8:34</c:v>
                </c:pt>
                <c:pt idx="1435">
                  <c:v>12/9/14 8:34</c:v>
                </c:pt>
                <c:pt idx="1436">
                  <c:v>12/9/14 8:34</c:v>
                </c:pt>
                <c:pt idx="1437">
                  <c:v>12/9/14 8:34</c:v>
                </c:pt>
                <c:pt idx="1438">
                  <c:v>12/9/14 8:34</c:v>
                </c:pt>
                <c:pt idx="1439">
                  <c:v>12/9/14 8:35</c:v>
                </c:pt>
                <c:pt idx="1440">
                  <c:v>12/9/14 8:36</c:v>
                </c:pt>
                <c:pt idx="1441">
                  <c:v>12/9/14 8:36</c:v>
                </c:pt>
                <c:pt idx="1442">
                  <c:v>12/9/14 8:36</c:v>
                </c:pt>
                <c:pt idx="1443">
                  <c:v>12/9/14 8:37</c:v>
                </c:pt>
                <c:pt idx="1444">
                  <c:v>12/9/14 8:37</c:v>
                </c:pt>
                <c:pt idx="1445">
                  <c:v>12/9/14 8:38</c:v>
                </c:pt>
                <c:pt idx="1446">
                  <c:v>12/9/14 8:38</c:v>
                </c:pt>
                <c:pt idx="1447">
                  <c:v>12/9/14 8:38</c:v>
                </c:pt>
                <c:pt idx="1448">
                  <c:v>12/9/14 8:40</c:v>
                </c:pt>
                <c:pt idx="1449">
                  <c:v>12/9/14 8:43</c:v>
                </c:pt>
                <c:pt idx="1450">
                  <c:v>12/9/14 8:44</c:v>
                </c:pt>
                <c:pt idx="1451">
                  <c:v>12/9/14 8:47</c:v>
                </c:pt>
                <c:pt idx="1452">
                  <c:v>12/9/14 8:48</c:v>
                </c:pt>
                <c:pt idx="1453">
                  <c:v>12/9/14 8:48</c:v>
                </c:pt>
                <c:pt idx="1454">
                  <c:v>12/9/14 8:48</c:v>
                </c:pt>
                <c:pt idx="1455">
                  <c:v>12/9/14 8:49</c:v>
                </c:pt>
                <c:pt idx="1456">
                  <c:v>12/9/14 8:49</c:v>
                </c:pt>
                <c:pt idx="1457">
                  <c:v>12/9/14 8:49</c:v>
                </c:pt>
                <c:pt idx="1458">
                  <c:v>12/9/14 8:51</c:v>
                </c:pt>
                <c:pt idx="1459">
                  <c:v>12/9/14 8:51</c:v>
                </c:pt>
                <c:pt idx="1460">
                  <c:v>12/9/14 8:51</c:v>
                </c:pt>
                <c:pt idx="1461">
                  <c:v>12/9/14 8:51</c:v>
                </c:pt>
                <c:pt idx="1462">
                  <c:v>12/9/14 8:53</c:v>
                </c:pt>
                <c:pt idx="1463">
                  <c:v>12/9/14 8:54</c:v>
                </c:pt>
                <c:pt idx="1464">
                  <c:v>12/9/14 8:54</c:v>
                </c:pt>
                <c:pt idx="1465">
                  <c:v>12/9/14 8:54</c:v>
                </c:pt>
                <c:pt idx="1466">
                  <c:v>12/9/14 8:54</c:v>
                </c:pt>
                <c:pt idx="1467">
                  <c:v>12/9/14 8:54</c:v>
                </c:pt>
                <c:pt idx="1468">
                  <c:v>12/9/14 8:56</c:v>
                </c:pt>
                <c:pt idx="1469">
                  <c:v>12/9/14 8:56</c:v>
                </c:pt>
                <c:pt idx="1470">
                  <c:v>12/9/14 8:56</c:v>
                </c:pt>
                <c:pt idx="1471">
                  <c:v>12/9/14 8:57</c:v>
                </c:pt>
                <c:pt idx="1472">
                  <c:v>12/9/14 8:57</c:v>
                </c:pt>
                <c:pt idx="1473">
                  <c:v>12/9/14 8:57</c:v>
                </c:pt>
                <c:pt idx="1474">
                  <c:v>12/9/14 8:58</c:v>
                </c:pt>
                <c:pt idx="1475">
                  <c:v>12/9/14 8:58</c:v>
                </c:pt>
                <c:pt idx="1476">
                  <c:v>12/9/14 8:59</c:v>
                </c:pt>
                <c:pt idx="1477">
                  <c:v>12/9/14 8:59</c:v>
                </c:pt>
                <c:pt idx="1478">
                  <c:v>12/9/14 8:59</c:v>
                </c:pt>
                <c:pt idx="1479">
                  <c:v>12/9/14 8:59</c:v>
                </c:pt>
                <c:pt idx="1480">
                  <c:v>12/9/14 9:00</c:v>
                </c:pt>
                <c:pt idx="1481">
                  <c:v>12/9/14 9:00</c:v>
                </c:pt>
                <c:pt idx="1482">
                  <c:v>12/9/14 9:03</c:v>
                </c:pt>
                <c:pt idx="1483">
                  <c:v>12/9/14 9:04</c:v>
                </c:pt>
                <c:pt idx="1484">
                  <c:v>12/9/14 9:04</c:v>
                </c:pt>
                <c:pt idx="1485">
                  <c:v>12/9/14 9:04</c:v>
                </c:pt>
                <c:pt idx="1486">
                  <c:v>12/9/14 9:04</c:v>
                </c:pt>
                <c:pt idx="1487">
                  <c:v>12/9/14 9:07</c:v>
                </c:pt>
                <c:pt idx="1488">
                  <c:v>12/9/14 9:08</c:v>
                </c:pt>
                <c:pt idx="1489">
                  <c:v>12/9/14 9:08</c:v>
                </c:pt>
                <c:pt idx="1490">
                  <c:v>12/9/14 9:08</c:v>
                </c:pt>
                <c:pt idx="1491">
                  <c:v>12/9/14 9:09</c:v>
                </c:pt>
                <c:pt idx="1492">
                  <c:v>12/9/14 9:09</c:v>
                </c:pt>
                <c:pt idx="1493">
                  <c:v>12/9/14 9:10</c:v>
                </c:pt>
                <c:pt idx="1494">
                  <c:v>12/9/14 9:11</c:v>
                </c:pt>
                <c:pt idx="1495">
                  <c:v>12/9/14 9:11</c:v>
                </c:pt>
                <c:pt idx="1496">
                  <c:v>12/9/14 9:11</c:v>
                </c:pt>
                <c:pt idx="1497">
                  <c:v>12/9/14 9:11</c:v>
                </c:pt>
                <c:pt idx="1498">
                  <c:v>12/9/14 9:11</c:v>
                </c:pt>
                <c:pt idx="1499">
                  <c:v>12/9/14 9:12</c:v>
                </c:pt>
                <c:pt idx="1500">
                  <c:v>12/9/14 9:13</c:v>
                </c:pt>
                <c:pt idx="1501">
                  <c:v>12/9/14 9:13</c:v>
                </c:pt>
                <c:pt idx="1502">
                  <c:v>12/9/14 9:13</c:v>
                </c:pt>
                <c:pt idx="1503">
                  <c:v>12/9/14 9:13</c:v>
                </c:pt>
                <c:pt idx="1504">
                  <c:v>12/9/14 9:15</c:v>
                </c:pt>
                <c:pt idx="1505">
                  <c:v>12/9/14 9:15</c:v>
                </c:pt>
                <c:pt idx="1506">
                  <c:v>12/9/14 9:16</c:v>
                </c:pt>
                <c:pt idx="1507">
                  <c:v>12/9/14 9:17</c:v>
                </c:pt>
                <c:pt idx="1508">
                  <c:v>12/9/14 9:17</c:v>
                </c:pt>
                <c:pt idx="1509">
                  <c:v>12/9/14 9:18</c:v>
                </c:pt>
                <c:pt idx="1510">
                  <c:v>12/9/14 9:18</c:v>
                </c:pt>
                <c:pt idx="1511">
                  <c:v>12/9/14 9:18</c:v>
                </c:pt>
                <c:pt idx="1512">
                  <c:v>12/9/14 9:18</c:v>
                </c:pt>
                <c:pt idx="1513">
                  <c:v>12/9/14 9:19</c:v>
                </c:pt>
                <c:pt idx="1514">
                  <c:v>12/9/14 9:19</c:v>
                </c:pt>
                <c:pt idx="1515">
                  <c:v>12/9/14 9:19</c:v>
                </c:pt>
                <c:pt idx="1516">
                  <c:v>12/9/14 9:22</c:v>
                </c:pt>
                <c:pt idx="1517">
                  <c:v>12/9/14 9:22</c:v>
                </c:pt>
                <c:pt idx="1518">
                  <c:v>12/9/14 9:22</c:v>
                </c:pt>
                <c:pt idx="1519">
                  <c:v>12/9/14 9:22</c:v>
                </c:pt>
                <c:pt idx="1520">
                  <c:v>12/9/14 9:22</c:v>
                </c:pt>
                <c:pt idx="1521">
                  <c:v>12/9/14 9:25</c:v>
                </c:pt>
                <c:pt idx="1522">
                  <c:v>12/9/14 9:25</c:v>
                </c:pt>
                <c:pt idx="1523">
                  <c:v>12/9/14 9:26</c:v>
                </c:pt>
                <c:pt idx="1524">
                  <c:v>12/9/14 9:26</c:v>
                </c:pt>
                <c:pt idx="1525">
                  <c:v>12/9/14 9:26</c:v>
                </c:pt>
                <c:pt idx="1526">
                  <c:v>12/9/14 9:26</c:v>
                </c:pt>
                <c:pt idx="1527">
                  <c:v>12/9/14 9:27</c:v>
                </c:pt>
                <c:pt idx="1528">
                  <c:v>12/9/14 9:28</c:v>
                </c:pt>
                <c:pt idx="1529">
                  <c:v>12/9/14 9:28</c:v>
                </c:pt>
                <c:pt idx="1530">
                  <c:v>12/9/14 9:28</c:v>
                </c:pt>
                <c:pt idx="1531">
                  <c:v>12/9/14 9:28</c:v>
                </c:pt>
                <c:pt idx="1532">
                  <c:v>12/9/14 9:29</c:v>
                </c:pt>
                <c:pt idx="1533">
                  <c:v>12/9/14 9:29</c:v>
                </c:pt>
                <c:pt idx="1534">
                  <c:v>12/9/14 9:29</c:v>
                </c:pt>
                <c:pt idx="1535">
                  <c:v>12/9/14 9:29</c:v>
                </c:pt>
                <c:pt idx="1536">
                  <c:v>12/9/14 9:29</c:v>
                </c:pt>
                <c:pt idx="1537">
                  <c:v>12/9/14 9:30</c:v>
                </c:pt>
                <c:pt idx="1538">
                  <c:v>12/9/14 9:30</c:v>
                </c:pt>
                <c:pt idx="1539">
                  <c:v>12/9/14 9:31</c:v>
                </c:pt>
                <c:pt idx="1540">
                  <c:v>12/9/14 9:31</c:v>
                </c:pt>
                <c:pt idx="1541">
                  <c:v>12/9/14 9:32</c:v>
                </c:pt>
                <c:pt idx="1542">
                  <c:v>12/9/14 9:32</c:v>
                </c:pt>
                <c:pt idx="1543">
                  <c:v>12/9/14 9:33</c:v>
                </c:pt>
                <c:pt idx="1544">
                  <c:v>12/9/14 9:33</c:v>
                </c:pt>
                <c:pt idx="1545">
                  <c:v>12/9/14 9:33</c:v>
                </c:pt>
                <c:pt idx="1546">
                  <c:v>12/9/14 9:33</c:v>
                </c:pt>
                <c:pt idx="1547">
                  <c:v>12/9/14 9:33</c:v>
                </c:pt>
                <c:pt idx="1548">
                  <c:v>12/9/14 9:33</c:v>
                </c:pt>
                <c:pt idx="1549">
                  <c:v>12/9/14 9:35</c:v>
                </c:pt>
                <c:pt idx="1550">
                  <c:v>12/9/14 9:37</c:v>
                </c:pt>
                <c:pt idx="1551">
                  <c:v>12/9/14 9:38</c:v>
                </c:pt>
                <c:pt idx="1552">
                  <c:v>12/9/14 9:38</c:v>
                </c:pt>
                <c:pt idx="1553">
                  <c:v>12/9/14 9:38</c:v>
                </c:pt>
                <c:pt idx="1554">
                  <c:v>12/9/14 9:39</c:v>
                </c:pt>
                <c:pt idx="1555">
                  <c:v>12/9/14 9:40</c:v>
                </c:pt>
                <c:pt idx="1556">
                  <c:v>12/9/14 9:40</c:v>
                </c:pt>
                <c:pt idx="1557">
                  <c:v>12/9/14 9:41</c:v>
                </c:pt>
                <c:pt idx="1558">
                  <c:v>12/9/14 9:41</c:v>
                </c:pt>
                <c:pt idx="1559">
                  <c:v>12/9/14 9:41</c:v>
                </c:pt>
                <c:pt idx="1560">
                  <c:v>12/9/14 9:43</c:v>
                </c:pt>
                <c:pt idx="1561">
                  <c:v>12/9/14 9:43</c:v>
                </c:pt>
                <c:pt idx="1562">
                  <c:v>12/9/14 9:44</c:v>
                </c:pt>
                <c:pt idx="1563">
                  <c:v>12/9/14 9:44</c:v>
                </c:pt>
                <c:pt idx="1564">
                  <c:v>12/9/14 9:45</c:v>
                </c:pt>
                <c:pt idx="1565">
                  <c:v>12/9/14 9:45</c:v>
                </c:pt>
                <c:pt idx="1566">
                  <c:v>12/9/14 9:45</c:v>
                </c:pt>
                <c:pt idx="1567">
                  <c:v>12/9/14 9:47</c:v>
                </c:pt>
                <c:pt idx="1568">
                  <c:v>12/9/14 9:47</c:v>
                </c:pt>
                <c:pt idx="1569">
                  <c:v>12/9/14 9:48</c:v>
                </c:pt>
                <c:pt idx="1570">
                  <c:v>12/9/14 9:48</c:v>
                </c:pt>
                <c:pt idx="1571">
                  <c:v>12/9/14 9:49</c:v>
                </c:pt>
                <c:pt idx="1572">
                  <c:v>12/9/14 9:50</c:v>
                </c:pt>
                <c:pt idx="1573">
                  <c:v>12/9/14 9:51</c:v>
                </c:pt>
                <c:pt idx="1574">
                  <c:v>12/9/14 9:51</c:v>
                </c:pt>
                <c:pt idx="1575">
                  <c:v>12/9/14 9:52</c:v>
                </c:pt>
                <c:pt idx="1576">
                  <c:v>12/9/14 9:52</c:v>
                </c:pt>
                <c:pt idx="1577">
                  <c:v>12/9/14 9:53</c:v>
                </c:pt>
                <c:pt idx="1578">
                  <c:v>12/9/14 9:54</c:v>
                </c:pt>
                <c:pt idx="1579">
                  <c:v>12/9/14 9:55</c:v>
                </c:pt>
                <c:pt idx="1580">
                  <c:v>12/9/14 9:55</c:v>
                </c:pt>
                <c:pt idx="1581">
                  <c:v>12/9/14 9:55</c:v>
                </c:pt>
                <c:pt idx="1582">
                  <c:v>12/9/14 9:56</c:v>
                </c:pt>
                <c:pt idx="1583">
                  <c:v>12/9/14 9:57</c:v>
                </c:pt>
                <c:pt idx="1584">
                  <c:v>12/9/14 9:57</c:v>
                </c:pt>
                <c:pt idx="1585">
                  <c:v>12/9/14 9:58</c:v>
                </c:pt>
                <c:pt idx="1586">
                  <c:v>12/9/14 9:59</c:v>
                </c:pt>
                <c:pt idx="1587">
                  <c:v>12/9/14 10:00</c:v>
                </c:pt>
                <c:pt idx="1588">
                  <c:v>12/9/14 10:00</c:v>
                </c:pt>
                <c:pt idx="1589">
                  <c:v>12/9/14 10:00</c:v>
                </c:pt>
                <c:pt idx="1590">
                  <c:v>12/9/14 10:00</c:v>
                </c:pt>
                <c:pt idx="1591">
                  <c:v>12/9/14 10:02</c:v>
                </c:pt>
                <c:pt idx="1592">
                  <c:v>12/9/14 10:02</c:v>
                </c:pt>
                <c:pt idx="1593">
                  <c:v>12/9/14 10:03</c:v>
                </c:pt>
                <c:pt idx="1594">
                  <c:v>12/9/14 10:03</c:v>
                </c:pt>
                <c:pt idx="1595">
                  <c:v>12/9/14 10:03</c:v>
                </c:pt>
                <c:pt idx="1596">
                  <c:v>12/9/14 10:03</c:v>
                </c:pt>
                <c:pt idx="1597">
                  <c:v>12/9/14 10:04</c:v>
                </c:pt>
                <c:pt idx="1598">
                  <c:v>12/9/14 10:04</c:v>
                </c:pt>
                <c:pt idx="1599">
                  <c:v>12/9/14 10:04</c:v>
                </c:pt>
                <c:pt idx="1600">
                  <c:v>12/9/14 10:04</c:v>
                </c:pt>
                <c:pt idx="1601">
                  <c:v>12/9/14 10:04</c:v>
                </c:pt>
                <c:pt idx="1602">
                  <c:v>12/9/14 10:04</c:v>
                </c:pt>
                <c:pt idx="1603">
                  <c:v>12/9/14 10:05</c:v>
                </c:pt>
                <c:pt idx="1604">
                  <c:v>12/9/14 10:05</c:v>
                </c:pt>
                <c:pt idx="1605">
                  <c:v>12/9/14 10:06</c:v>
                </c:pt>
                <c:pt idx="1606">
                  <c:v>12/9/14 10:06</c:v>
                </c:pt>
                <c:pt idx="1607">
                  <c:v>12/9/14 10:07</c:v>
                </c:pt>
                <c:pt idx="1608">
                  <c:v>12/9/14 10:07</c:v>
                </c:pt>
                <c:pt idx="1609">
                  <c:v>12/9/14 10:07</c:v>
                </c:pt>
                <c:pt idx="1610">
                  <c:v>12/9/14 10:07</c:v>
                </c:pt>
                <c:pt idx="1611">
                  <c:v>12/9/14 10:08</c:v>
                </c:pt>
                <c:pt idx="1612">
                  <c:v>12/9/14 10:08</c:v>
                </c:pt>
                <c:pt idx="1613">
                  <c:v>12/9/14 10:11</c:v>
                </c:pt>
                <c:pt idx="1614">
                  <c:v>12/9/14 10:11</c:v>
                </c:pt>
                <c:pt idx="1615">
                  <c:v>12/9/14 10:11</c:v>
                </c:pt>
                <c:pt idx="1616">
                  <c:v>12/9/14 10:11</c:v>
                </c:pt>
                <c:pt idx="1617">
                  <c:v>12/9/14 10:14</c:v>
                </c:pt>
                <c:pt idx="1618">
                  <c:v>12/9/14 10:16</c:v>
                </c:pt>
                <c:pt idx="1619">
                  <c:v>12/9/14 10:16</c:v>
                </c:pt>
                <c:pt idx="1620">
                  <c:v>12/9/14 10:17</c:v>
                </c:pt>
                <c:pt idx="1621">
                  <c:v>12/9/14 10:17</c:v>
                </c:pt>
                <c:pt idx="1622">
                  <c:v>12/9/14 10:21</c:v>
                </c:pt>
                <c:pt idx="1623">
                  <c:v>12/9/14 10:22</c:v>
                </c:pt>
                <c:pt idx="1624">
                  <c:v>12/9/14 10:24</c:v>
                </c:pt>
                <c:pt idx="1625">
                  <c:v>12/9/14 10:24</c:v>
                </c:pt>
                <c:pt idx="1626">
                  <c:v>12/9/14 10:24</c:v>
                </c:pt>
                <c:pt idx="1627">
                  <c:v>12/9/14 10:24</c:v>
                </c:pt>
                <c:pt idx="1628">
                  <c:v>12/9/14 10:24</c:v>
                </c:pt>
                <c:pt idx="1629">
                  <c:v>12/9/14 10:24</c:v>
                </c:pt>
                <c:pt idx="1630">
                  <c:v>12/9/14 10:24</c:v>
                </c:pt>
                <c:pt idx="1631">
                  <c:v>12/9/14 10:24</c:v>
                </c:pt>
                <c:pt idx="1632">
                  <c:v>12/9/14 10:24</c:v>
                </c:pt>
                <c:pt idx="1633">
                  <c:v>12/9/14 10:24</c:v>
                </c:pt>
                <c:pt idx="1634">
                  <c:v>12/9/14 10:24</c:v>
                </c:pt>
                <c:pt idx="1635">
                  <c:v>12/9/14 10:24</c:v>
                </c:pt>
                <c:pt idx="1636">
                  <c:v>12/9/14 10:24</c:v>
                </c:pt>
                <c:pt idx="1637">
                  <c:v>12/9/14 10:24</c:v>
                </c:pt>
                <c:pt idx="1638">
                  <c:v>12/9/14 10:24</c:v>
                </c:pt>
                <c:pt idx="1639">
                  <c:v>12/9/14 10:25</c:v>
                </c:pt>
                <c:pt idx="1640">
                  <c:v>12/9/14 10:25</c:v>
                </c:pt>
                <c:pt idx="1641">
                  <c:v>12/9/14 10:25</c:v>
                </c:pt>
                <c:pt idx="1642">
                  <c:v>12/9/14 10:25</c:v>
                </c:pt>
                <c:pt idx="1643">
                  <c:v>12/9/14 10:25</c:v>
                </c:pt>
                <c:pt idx="1644">
                  <c:v>12/9/14 10:25</c:v>
                </c:pt>
                <c:pt idx="1645">
                  <c:v>12/9/14 10:25</c:v>
                </c:pt>
                <c:pt idx="1646">
                  <c:v>12/9/14 10:25</c:v>
                </c:pt>
                <c:pt idx="1647">
                  <c:v>12/9/14 10:25</c:v>
                </c:pt>
                <c:pt idx="1648">
                  <c:v>12/9/14 10:25</c:v>
                </c:pt>
                <c:pt idx="1649">
                  <c:v>12/9/14 10:25</c:v>
                </c:pt>
                <c:pt idx="1650">
                  <c:v>12/9/14 10:25</c:v>
                </c:pt>
                <c:pt idx="1651">
                  <c:v>12/9/14 10:25</c:v>
                </c:pt>
                <c:pt idx="1652">
                  <c:v>12/9/14 10:25</c:v>
                </c:pt>
                <c:pt idx="1653">
                  <c:v>12/9/14 10:25</c:v>
                </c:pt>
                <c:pt idx="1654">
                  <c:v>12/9/14 10:25</c:v>
                </c:pt>
                <c:pt idx="1655">
                  <c:v>12/9/14 10:25</c:v>
                </c:pt>
                <c:pt idx="1656">
                  <c:v>12/9/14 10:25</c:v>
                </c:pt>
                <c:pt idx="1657">
                  <c:v>12/9/14 10:25</c:v>
                </c:pt>
                <c:pt idx="1658">
                  <c:v>12/9/14 10:25</c:v>
                </c:pt>
                <c:pt idx="1659">
                  <c:v>12/9/14 10:26</c:v>
                </c:pt>
                <c:pt idx="1660">
                  <c:v>12/9/14 10:26</c:v>
                </c:pt>
                <c:pt idx="1661">
                  <c:v>12/9/14 10:26</c:v>
                </c:pt>
                <c:pt idx="1662">
                  <c:v>12/9/14 10:26</c:v>
                </c:pt>
                <c:pt idx="1663">
                  <c:v>12/9/14 10:26</c:v>
                </c:pt>
                <c:pt idx="1664">
                  <c:v>12/9/14 10:26</c:v>
                </c:pt>
                <c:pt idx="1665">
                  <c:v>12/9/14 10:26</c:v>
                </c:pt>
                <c:pt idx="1666">
                  <c:v>12/9/14 10:26</c:v>
                </c:pt>
                <c:pt idx="1667">
                  <c:v>12/9/14 10:26</c:v>
                </c:pt>
                <c:pt idx="1668">
                  <c:v>12/9/14 10:26</c:v>
                </c:pt>
                <c:pt idx="1669">
                  <c:v>12/9/14 10:26</c:v>
                </c:pt>
                <c:pt idx="1670">
                  <c:v>12/9/14 10:26</c:v>
                </c:pt>
                <c:pt idx="1671">
                  <c:v>12/9/14 10:26</c:v>
                </c:pt>
                <c:pt idx="1672">
                  <c:v>12/9/14 10:26</c:v>
                </c:pt>
                <c:pt idx="1673">
                  <c:v>12/9/14 10:26</c:v>
                </c:pt>
                <c:pt idx="1674">
                  <c:v>12/9/14 10:26</c:v>
                </c:pt>
                <c:pt idx="1675">
                  <c:v>12/9/14 10:26</c:v>
                </c:pt>
                <c:pt idx="1676">
                  <c:v>12/9/14 10:26</c:v>
                </c:pt>
                <c:pt idx="1677">
                  <c:v>12/9/14 10:27</c:v>
                </c:pt>
                <c:pt idx="1678">
                  <c:v>12/9/14 10:27</c:v>
                </c:pt>
                <c:pt idx="1679">
                  <c:v>12/9/14 10:27</c:v>
                </c:pt>
                <c:pt idx="1680">
                  <c:v>12/9/14 10:27</c:v>
                </c:pt>
                <c:pt idx="1681">
                  <c:v>12/9/14 10:27</c:v>
                </c:pt>
                <c:pt idx="1682">
                  <c:v>12/9/14 10:27</c:v>
                </c:pt>
                <c:pt idx="1683">
                  <c:v>12/9/14 10:27</c:v>
                </c:pt>
                <c:pt idx="1684">
                  <c:v>12/9/14 10:27</c:v>
                </c:pt>
                <c:pt idx="1685">
                  <c:v>12/9/14 10:27</c:v>
                </c:pt>
                <c:pt idx="1686">
                  <c:v>12/9/14 10:27</c:v>
                </c:pt>
                <c:pt idx="1687">
                  <c:v>12/9/14 10:27</c:v>
                </c:pt>
                <c:pt idx="1688">
                  <c:v>12/9/14 10:27</c:v>
                </c:pt>
                <c:pt idx="1689">
                  <c:v>12/9/14 10:27</c:v>
                </c:pt>
                <c:pt idx="1690">
                  <c:v>12/9/14 10:27</c:v>
                </c:pt>
                <c:pt idx="1691">
                  <c:v>12/9/14 10:27</c:v>
                </c:pt>
                <c:pt idx="1692">
                  <c:v>12/9/14 10:27</c:v>
                </c:pt>
                <c:pt idx="1693">
                  <c:v>12/9/14 10:27</c:v>
                </c:pt>
                <c:pt idx="1694">
                  <c:v>12/9/14 10:27</c:v>
                </c:pt>
                <c:pt idx="1695">
                  <c:v>12/9/14 10:27</c:v>
                </c:pt>
                <c:pt idx="1696">
                  <c:v>12/9/14 10:27</c:v>
                </c:pt>
                <c:pt idx="1697">
                  <c:v>12/9/14 10:28</c:v>
                </c:pt>
                <c:pt idx="1698">
                  <c:v>12/9/14 10:28</c:v>
                </c:pt>
                <c:pt idx="1699">
                  <c:v>12/9/14 10:28</c:v>
                </c:pt>
                <c:pt idx="1700">
                  <c:v>12/9/14 10:29</c:v>
                </c:pt>
                <c:pt idx="1701">
                  <c:v>12/9/14 10:29</c:v>
                </c:pt>
                <c:pt idx="1702">
                  <c:v>12/9/14 10:29</c:v>
                </c:pt>
                <c:pt idx="1703">
                  <c:v>12/9/14 10:29</c:v>
                </c:pt>
                <c:pt idx="1704">
                  <c:v>12/9/14 10:29</c:v>
                </c:pt>
                <c:pt idx="1705">
                  <c:v>12/9/14 10:29</c:v>
                </c:pt>
                <c:pt idx="1706">
                  <c:v>12/9/14 10:29</c:v>
                </c:pt>
                <c:pt idx="1707">
                  <c:v>12/9/14 10:29</c:v>
                </c:pt>
                <c:pt idx="1708">
                  <c:v>12/9/14 10:29</c:v>
                </c:pt>
                <c:pt idx="1709">
                  <c:v>12/9/14 10:29</c:v>
                </c:pt>
                <c:pt idx="1710">
                  <c:v>12/9/14 10:29</c:v>
                </c:pt>
                <c:pt idx="1711">
                  <c:v>12/9/14 10:29</c:v>
                </c:pt>
                <c:pt idx="1712">
                  <c:v>12/9/14 10:29</c:v>
                </c:pt>
                <c:pt idx="1713">
                  <c:v>12/9/14 10:29</c:v>
                </c:pt>
                <c:pt idx="1714">
                  <c:v>12/9/14 10:29</c:v>
                </c:pt>
                <c:pt idx="1715">
                  <c:v>12/9/14 10:29</c:v>
                </c:pt>
                <c:pt idx="1716">
                  <c:v>12/9/14 10:29</c:v>
                </c:pt>
                <c:pt idx="1717">
                  <c:v>12/9/14 10:29</c:v>
                </c:pt>
                <c:pt idx="1718">
                  <c:v>12/9/14 10:29</c:v>
                </c:pt>
                <c:pt idx="1719">
                  <c:v>12/9/14 10:29</c:v>
                </c:pt>
                <c:pt idx="1720">
                  <c:v>12/9/14 10:29</c:v>
                </c:pt>
                <c:pt idx="1721">
                  <c:v>12/9/14 10:29</c:v>
                </c:pt>
                <c:pt idx="1722">
                  <c:v>12/9/14 10:29</c:v>
                </c:pt>
                <c:pt idx="1723">
                  <c:v>12/9/14 10:29</c:v>
                </c:pt>
                <c:pt idx="1724">
                  <c:v>12/9/14 10:29</c:v>
                </c:pt>
                <c:pt idx="1725">
                  <c:v>12/9/14 10:30</c:v>
                </c:pt>
                <c:pt idx="1726">
                  <c:v>12/9/14 10:30</c:v>
                </c:pt>
                <c:pt idx="1727">
                  <c:v>12/9/14 10:30</c:v>
                </c:pt>
                <c:pt idx="1728">
                  <c:v>12/9/14 10:30</c:v>
                </c:pt>
                <c:pt idx="1729">
                  <c:v>12/9/14 10:30</c:v>
                </c:pt>
                <c:pt idx="1730">
                  <c:v>12/9/14 10:30</c:v>
                </c:pt>
                <c:pt idx="1731">
                  <c:v>12/9/14 10:30</c:v>
                </c:pt>
                <c:pt idx="1732">
                  <c:v>12/9/14 10:30</c:v>
                </c:pt>
                <c:pt idx="1733">
                  <c:v>12/9/14 10:30</c:v>
                </c:pt>
                <c:pt idx="1734">
                  <c:v>12/9/14 10:30</c:v>
                </c:pt>
                <c:pt idx="1735">
                  <c:v>12/9/14 10:30</c:v>
                </c:pt>
                <c:pt idx="1736">
                  <c:v>12/9/14 10:30</c:v>
                </c:pt>
                <c:pt idx="1737">
                  <c:v>12/9/14 10:30</c:v>
                </c:pt>
                <c:pt idx="1738">
                  <c:v>12/9/14 10:30</c:v>
                </c:pt>
                <c:pt idx="1739">
                  <c:v>12/9/14 10:30</c:v>
                </c:pt>
                <c:pt idx="1740">
                  <c:v>12/9/14 10:30</c:v>
                </c:pt>
                <c:pt idx="1741">
                  <c:v>12/9/14 10:30</c:v>
                </c:pt>
                <c:pt idx="1742">
                  <c:v>12/9/14 10:30</c:v>
                </c:pt>
                <c:pt idx="1743">
                  <c:v>12/9/14 10:30</c:v>
                </c:pt>
                <c:pt idx="1744">
                  <c:v>12/9/14 10:30</c:v>
                </c:pt>
                <c:pt idx="1745">
                  <c:v>12/9/14 10:30</c:v>
                </c:pt>
                <c:pt idx="1746">
                  <c:v>12/9/14 10:31</c:v>
                </c:pt>
                <c:pt idx="1747">
                  <c:v>12/9/14 10:31</c:v>
                </c:pt>
                <c:pt idx="1748">
                  <c:v>12/9/14 10:31</c:v>
                </c:pt>
                <c:pt idx="1749">
                  <c:v>12/9/14 10:31</c:v>
                </c:pt>
                <c:pt idx="1750">
                  <c:v>12/9/14 10:31</c:v>
                </c:pt>
                <c:pt idx="1751">
                  <c:v>12/9/14 10:31</c:v>
                </c:pt>
                <c:pt idx="1752">
                  <c:v>12/9/14 10:31</c:v>
                </c:pt>
                <c:pt idx="1753">
                  <c:v>12/9/14 10:31</c:v>
                </c:pt>
                <c:pt idx="1754">
                  <c:v>12/9/14 10:31</c:v>
                </c:pt>
                <c:pt idx="1755">
                  <c:v>12/9/14 10:31</c:v>
                </c:pt>
                <c:pt idx="1756">
                  <c:v>12/9/14 10:31</c:v>
                </c:pt>
                <c:pt idx="1757">
                  <c:v>12/9/14 10:31</c:v>
                </c:pt>
                <c:pt idx="1758">
                  <c:v>12/9/14 10:31</c:v>
                </c:pt>
                <c:pt idx="1759">
                  <c:v>12/9/14 10:31</c:v>
                </c:pt>
                <c:pt idx="1760">
                  <c:v>12/9/14 10:31</c:v>
                </c:pt>
                <c:pt idx="1761">
                  <c:v>12/9/14 10:31</c:v>
                </c:pt>
                <c:pt idx="1762">
                  <c:v>12/9/14 10:31</c:v>
                </c:pt>
                <c:pt idx="1763">
                  <c:v>12/9/14 10:31</c:v>
                </c:pt>
                <c:pt idx="1764">
                  <c:v>12/9/14 10:31</c:v>
                </c:pt>
                <c:pt idx="1765">
                  <c:v>12/9/14 10:31</c:v>
                </c:pt>
                <c:pt idx="1766">
                  <c:v>12/9/14 10:31</c:v>
                </c:pt>
                <c:pt idx="1767">
                  <c:v>12/9/14 10:31</c:v>
                </c:pt>
                <c:pt idx="1768">
                  <c:v>12/9/14 10:32</c:v>
                </c:pt>
                <c:pt idx="1769">
                  <c:v>12/9/14 10:32</c:v>
                </c:pt>
                <c:pt idx="1770">
                  <c:v>12/9/14 10:32</c:v>
                </c:pt>
                <c:pt idx="1771">
                  <c:v>12/9/14 10:32</c:v>
                </c:pt>
                <c:pt idx="1772">
                  <c:v>12/9/14 10:32</c:v>
                </c:pt>
                <c:pt idx="1773">
                  <c:v>12/9/14 10:32</c:v>
                </c:pt>
                <c:pt idx="1774">
                  <c:v>12/9/14 10:32</c:v>
                </c:pt>
                <c:pt idx="1775">
                  <c:v>12/9/14 10:32</c:v>
                </c:pt>
                <c:pt idx="1776">
                  <c:v>12/9/14 10:32</c:v>
                </c:pt>
                <c:pt idx="1777">
                  <c:v>12/9/14 10:32</c:v>
                </c:pt>
                <c:pt idx="1778">
                  <c:v>12/9/14 10:32</c:v>
                </c:pt>
                <c:pt idx="1779">
                  <c:v>12/9/14 10:32</c:v>
                </c:pt>
                <c:pt idx="1780">
                  <c:v>12/9/14 10:32</c:v>
                </c:pt>
                <c:pt idx="1781">
                  <c:v>12/9/14 10:32</c:v>
                </c:pt>
                <c:pt idx="1782">
                  <c:v>12/9/14 10:32</c:v>
                </c:pt>
                <c:pt idx="1783">
                  <c:v>12/9/14 10:32</c:v>
                </c:pt>
                <c:pt idx="1784">
                  <c:v>12/9/14 10:32</c:v>
                </c:pt>
                <c:pt idx="1785">
                  <c:v>12/9/14 10:32</c:v>
                </c:pt>
                <c:pt idx="1786">
                  <c:v>12/9/14 10:32</c:v>
                </c:pt>
                <c:pt idx="1787">
                  <c:v>12/9/14 10:32</c:v>
                </c:pt>
                <c:pt idx="1788">
                  <c:v>12/9/14 10:32</c:v>
                </c:pt>
                <c:pt idx="1789">
                  <c:v>12/9/14 10:32</c:v>
                </c:pt>
                <c:pt idx="1790">
                  <c:v>12/9/14 10:32</c:v>
                </c:pt>
                <c:pt idx="1791">
                  <c:v>12/9/14 10:32</c:v>
                </c:pt>
                <c:pt idx="1792">
                  <c:v>12/9/14 10:32</c:v>
                </c:pt>
                <c:pt idx="1793">
                  <c:v>12/9/14 10:32</c:v>
                </c:pt>
                <c:pt idx="1794">
                  <c:v>12/9/14 10:32</c:v>
                </c:pt>
                <c:pt idx="1795">
                  <c:v>12/9/14 10:32</c:v>
                </c:pt>
                <c:pt idx="1796">
                  <c:v>12/9/14 10:32</c:v>
                </c:pt>
                <c:pt idx="1797">
                  <c:v>12/9/14 10:33</c:v>
                </c:pt>
                <c:pt idx="1798">
                  <c:v>12/9/14 10:33</c:v>
                </c:pt>
                <c:pt idx="1799">
                  <c:v>12/9/14 10:33</c:v>
                </c:pt>
                <c:pt idx="1800">
                  <c:v>12/9/14 10:33</c:v>
                </c:pt>
                <c:pt idx="1801">
                  <c:v>12/9/14 10:33</c:v>
                </c:pt>
                <c:pt idx="1802">
                  <c:v>12/9/14 10:33</c:v>
                </c:pt>
                <c:pt idx="1803">
                  <c:v>12/9/14 10:33</c:v>
                </c:pt>
                <c:pt idx="1804">
                  <c:v>12/9/14 10:33</c:v>
                </c:pt>
                <c:pt idx="1805">
                  <c:v>12/9/14 10:33</c:v>
                </c:pt>
                <c:pt idx="1806">
                  <c:v>12/9/14 10:33</c:v>
                </c:pt>
                <c:pt idx="1807">
                  <c:v>12/9/14 10:33</c:v>
                </c:pt>
                <c:pt idx="1808">
                  <c:v>12/9/14 10:33</c:v>
                </c:pt>
                <c:pt idx="1809">
                  <c:v>12/9/14 10:33</c:v>
                </c:pt>
                <c:pt idx="1810">
                  <c:v>12/9/14 10:33</c:v>
                </c:pt>
                <c:pt idx="1811">
                  <c:v>12/9/14 10:33</c:v>
                </c:pt>
                <c:pt idx="1812">
                  <c:v>12/9/14 10:33</c:v>
                </c:pt>
                <c:pt idx="1813">
                  <c:v>12/9/14 10:33</c:v>
                </c:pt>
                <c:pt idx="1814">
                  <c:v>12/9/14 10:33</c:v>
                </c:pt>
                <c:pt idx="1815">
                  <c:v>12/9/14 10:33</c:v>
                </c:pt>
                <c:pt idx="1816">
                  <c:v>12/9/14 10:33</c:v>
                </c:pt>
                <c:pt idx="1817">
                  <c:v>12/9/14 10:33</c:v>
                </c:pt>
                <c:pt idx="1818">
                  <c:v>12/9/14 10:33</c:v>
                </c:pt>
                <c:pt idx="1819">
                  <c:v>12/9/14 10:33</c:v>
                </c:pt>
                <c:pt idx="1820">
                  <c:v>12/9/14 10:33</c:v>
                </c:pt>
                <c:pt idx="1821">
                  <c:v>12/9/14 10:33</c:v>
                </c:pt>
                <c:pt idx="1822">
                  <c:v>12/9/14 10:34</c:v>
                </c:pt>
                <c:pt idx="1823">
                  <c:v>12/9/14 10:34</c:v>
                </c:pt>
                <c:pt idx="1824">
                  <c:v>12/9/14 10:34</c:v>
                </c:pt>
                <c:pt idx="1825">
                  <c:v>12/9/14 10:34</c:v>
                </c:pt>
                <c:pt idx="1826">
                  <c:v>12/9/14 10:34</c:v>
                </c:pt>
                <c:pt idx="1827">
                  <c:v>12/9/14 10:34</c:v>
                </c:pt>
                <c:pt idx="1828">
                  <c:v>12/9/14 10:34</c:v>
                </c:pt>
                <c:pt idx="1829">
                  <c:v>12/9/14 10:34</c:v>
                </c:pt>
                <c:pt idx="1830">
                  <c:v>12/9/14 10:34</c:v>
                </c:pt>
                <c:pt idx="1831">
                  <c:v>12/9/14 10:34</c:v>
                </c:pt>
                <c:pt idx="1832">
                  <c:v>12/9/14 10:34</c:v>
                </c:pt>
                <c:pt idx="1833">
                  <c:v>12/9/14 10:34</c:v>
                </c:pt>
                <c:pt idx="1834">
                  <c:v>12/9/14 10:34</c:v>
                </c:pt>
                <c:pt idx="1835">
                  <c:v>12/9/14 10:34</c:v>
                </c:pt>
                <c:pt idx="1836">
                  <c:v>12/9/14 10:34</c:v>
                </c:pt>
                <c:pt idx="1837">
                  <c:v>12/9/14 10:34</c:v>
                </c:pt>
                <c:pt idx="1838">
                  <c:v>12/9/14 10:34</c:v>
                </c:pt>
                <c:pt idx="1839">
                  <c:v>12/9/14 10:34</c:v>
                </c:pt>
                <c:pt idx="1840">
                  <c:v>12/9/14 10:34</c:v>
                </c:pt>
                <c:pt idx="1841">
                  <c:v>12/9/14 10:34</c:v>
                </c:pt>
                <c:pt idx="1842">
                  <c:v>12/9/14 10:34</c:v>
                </c:pt>
                <c:pt idx="1843">
                  <c:v>12/9/14 10:34</c:v>
                </c:pt>
                <c:pt idx="1844">
                  <c:v>12/9/14 10:34</c:v>
                </c:pt>
                <c:pt idx="1845">
                  <c:v>12/9/14 10:34</c:v>
                </c:pt>
                <c:pt idx="1846">
                  <c:v>12/9/14 10:35</c:v>
                </c:pt>
                <c:pt idx="1847">
                  <c:v>12/9/14 10:35</c:v>
                </c:pt>
                <c:pt idx="1848">
                  <c:v>12/9/14 10:35</c:v>
                </c:pt>
                <c:pt idx="1849">
                  <c:v>12/9/14 10:35</c:v>
                </c:pt>
                <c:pt idx="1850">
                  <c:v>12/9/14 10:35</c:v>
                </c:pt>
                <c:pt idx="1851">
                  <c:v>12/9/14 10:35</c:v>
                </c:pt>
                <c:pt idx="1852">
                  <c:v>12/9/14 10:35</c:v>
                </c:pt>
                <c:pt idx="1853">
                  <c:v>12/9/14 10:35</c:v>
                </c:pt>
                <c:pt idx="1854">
                  <c:v>12/9/14 10:35</c:v>
                </c:pt>
                <c:pt idx="1855">
                  <c:v>12/9/14 10:35</c:v>
                </c:pt>
                <c:pt idx="1856">
                  <c:v>12/9/14 10:35</c:v>
                </c:pt>
                <c:pt idx="1857">
                  <c:v>12/9/14 10:35</c:v>
                </c:pt>
                <c:pt idx="1858">
                  <c:v>12/9/14 10:35</c:v>
                </c:pt>
                <c:pt idx="1859">
                  <c:v>12/9/14 10:35</c:v>
                </c:pt>
                <c:pt idx="1860">
                  <c:v>12/9/14 10:35</c:v>
                </c:pt>
                <c:pt idx="1861">
                  <c:v>12/9/14 10:35</c:v>
                </c:pt>
                <c:pt idx="1862">
                  <c:v>12/9/14 10:35</c:v>
                </c:pt>
                <c:pt idx="1863">
                  <c:v>12/9/14 10:35</c:v>
                </c:pt>
                <c:pt idx="1864">
                  <c:v>12/9/14 10:35</c:v>
                </c:pt>
                <c:pt idx="1865">
                  <c:v>12/9/14 10:35</c:v>
                </c:pt>
                <c:pt idx="1866">
                  <c:v>12/9/14 10:35</c:v>
                </c:pt>
                <c:pt idx="1867">
                  <c:v>12/9/14 10:35</c:v>
                </c:pt>
                <c:pt idx="1868">
                  <c:v>12/9/14 10:36</c:v>
                </c:pt>
                <c:pt idx="1869">
                  <c:v>12/9/14 10:36</c:v>
                </c:pt>
                <c:pt idx="1870">
                  <c:v>12/9/14 10:36</c:v>
                </c:pt>
                <c:pt idx="1871">
                  <c:v>12/9/14 10:36</c:v>
                </c:pt>
                <c:pt idx="1872">
                  <c:v>12/9/14 10:36</c:v>
                </c:pt>
                <c:pt idx="1873">
                  <c:v>12/9/14 10:36</c:v>
                </c:pt>
                <c:pt idx="1874">
                  <c:v>12/9/14 10:36</c:v>
                </c:pt>
                <c:pt idx="1875">
                  <c:v>12/9/14 10:36</c:v>
                </c:pt>
                <c:pt idx="1876">
                  <c:v>12/9/14 10:36</c:v>
                </c:pt>
                <c:pt idx="1877">
                  <c:v>12/9/14 10:36</c:v>
                </c:pt>
                <c:pt idx="1878">
                  <c:v>12/9/14 10:36</c:v>
                </c:pt>
                <c:pt idx="1879">
                  <c:v>12/9/14 10:36</c:v>
                </c:pt>
                <c:pt idx="1880">
                  <c:v>12/9/14 10:36</c:v>
                </c:pt>
                <c:pt idx="1881">
                  <c:v>12/9/14 10:36</c:v>
                </c:pt>
                <c:pt idx="1882">
                  <c:v>12/9/14 10:36</c:v>
                </c:pt>
                <c:pt idx="1883">
                  <c:v>12/9/14 10:36</c:v>
                </c:pt>
                <c:pt idx="1884">
                  <c:v>12/9/14 10:36</c:v>
                </c:pt>
                <c:pt idx="1885">
                  <c:v>12/9/14 10:36</c:v>
                </c:pt>
                <c:pt idx="1886">
                  <c:v>12/9/14 10:36</c:v>
                </c:pt>
                <c:pt idx="1887">
                  <c:v>12/9/14 10:36</c:v>
                </c:pt>
                <c:pt idx="1888">
                  <c:v>12/9/14 10:36</c:v>
                </c:pt>
                <c:pt idx="1889">
                  <c:v>12/9/14 10:36</c:v>
                </c:pt>
                <c:pt idx="1890">
                  <c:v>12/9/14 10:36</c:v>
                </c:pt>
                <c:pt idx="1891">
                  <c:v>12/9/14 10:36</c:v>
                </c:pt>
                <c:pt idx="1892">
                  <c:v>12/9/14 10:37</c:v>
                </c:pt>
                <c:pt idx="1893">
                  <c:v>12/9/14 10:37</c:v>
                </c:pt>
                <c:pt idx="1894">
                  <c:v>12/9/14 10:37</c:v>
                </c:pt>
                <c:pt idx="1895">
                  <c:v>12/9/14 10:37</c:v>
                </c:pt>
                <c:pt idx="1896">
                  <c:v>12/9/14 10:37</c:v>
                </c:pt>
                <c:pt idx="1897">
                  <c:v>12/9/14 10:37</c:v>
                </c:pt>
                <c:pt idx="1898">
                  <c:v>12/9/14 10:37</c:v>
                </c:pt>
                <c:pt idx="1899">
                  <c:v>12/9/14 10:37</c:v>
                </c:pt>
                <c:pt idx="1900">
                  <c:v>12/9/14 10:37</c:v>
                </c:pt>
                <c:pt idx="1901">
                  <c:v>12/9/14 10:37</c:v>
                </c:pt>
                <c:pt idx="1902">
                  <c:v>12/9/14 10:37</c:v>
                </c:pt>
                <c:pt idx="1903">
                  <c:v>12/9/14 10:37</c:v>
                </c:pt>
                <c:pt idx="1904">
                  <c:v>12/9/14 10:37</c:v>
                </c:pt>
                <c:pt idx="1905">
                  <c:v>12/9/14 10:37</c:v>
                </c:pt>
                <c:pt idx="1906">
                  <c:v>12/9/14 10:37</c:v>
                </c:pt>
                <c:pt idx="1907">
                  <c:v>12/9/14 10:37</c:v>
                </c:pt>
                <c:pt idx="1908">
                  <c:v>12/9/14 10:37</c:v>
                </c:pt>
                <c:pt idx="1909">
                  <c:v>12/9/14 10:38</c:v>
                </c:pt>
                <c:pt idx="1910">
                  <c:v>12/9/14 10:38</c:v>
                </c:pt>
                <c:pt idx="1911">
                  <c:v>12/9/14 10:38</c:v>
                </c:pt>
                <c:pt idx="1912">
                  <c:v>12/9/14 10:38</c:v>
                </c:pt>
                <c:pt idx="1913">
                  <c:v>12/9/14 10:38</c:v>
                </c:pt>
                <c:pt idx="1914">
                  <c:v>12/9/14 10:38</c:v>
                </c:pt>
                <c:pt idx="1915">
                  <c:v>12/9/14 10:38</c:v>
                </c:pt>
                <c:pt idx="1916">
                  <c:v>12/9/14 10:38</c:v>
                </c:pt>
                <c:pt idx="1917">
                  <c:v>12/9/14 10:38</c:v>
                </c:pt>
                <c:pt idx="1918">
                  <c:v>12/9/14 10:38</c:v>
                </c:pt>
                <c:pt idx="1919">
                  <c:v>12/9/14 10:38</c:v>
                </c:pt>
                <c:pt idx="1920">
                  <c:v>12/9/14 10:38</c:v>
                </c:pt>
                <c:pt idx="1921">
                  <c:v>12/9/14 10:38</c:v>
                </c:pt>
                <c:pt idx="1922">
                  <c:v>12/9/14 10:38</c:v>
                </c:pt>
                <c:pt idx="1923">
                  <c:v>12/9/14 10:38</c:v>
                </c:pt>
                <c:pt idx="1924">
                  <c:v>12/9/14 10:38</c:v>
                </c:pt>
                <c:pt idx="1925">
                  <c:v>12/9/14 10:38</c:v>
                </c:pt>
                <c:pt idx="1926">
                  <c:v>12/9/14 10:38</c:v>
                </c:pt>
                <c:pt idx="1927">
                  <c:v>12/9/14 10:38</c:v>
                </c:pt>
                <c:pt idx="1928">
                  <c:v>12/9/14 10:38</c:v>
                </c:pt>
                <c:pt idx="1929">
                  <c:v>12/9/14 10:38</c:v>
                </c:pt>
                <c:pt idx="1930">
                  <c:v>12/9/14 10:38</c:v>
                </c:pt>
                <c:pt idx="1931">
                  <c:v>12/9/14 10:39</c:v>
                </c:pt>
                <c:pt idx="1932">
                  <c:v>12/9/14 10:39</c:v>
                </c:pt>
                <c:pt idx="1933">
                  <c:v>12/9/14 10:39</c:v>
                </c:pt>
                <c:pt idx="1934">
                  <c:v>12/9/14 10:39</c:v>
                </c:pt>
                <c:pt idx="1935">
                  <c:v>12/9/14 10:39</c:v>
                </c:pt>
                <c:pt idx="1936">
                  <c:v>12/9/14 10:39</c:v>
                </c:pt>
                <c:pt idx="1937">
                  <c:v>12/9/14 10:39</c:v>
                </c:pt>
                <c:pt idx="1938">
                  <c:v>12/9/14 10:39</c:v>
                </c:pt>
                <c:pt idx="1939">
                  <c:v>12/9/14 10:39</c:v>
                </c:pt>
                <c:pt idx="1940">
                  <c:v>12/9/14 10:39</c:v>
                </c:pt>
                <c:pt idx="1941">
                  <c:v>12/9/14 10:39</c:v>
                </c:pt>
                <c:pt idx="1942">
                  <c:v>12/9/14 10:39</c:v>
                </c:pt>
                <c:pt idx="1943">
                  <c:v>12/9/14 10:39</c:v>
                </c:pt>
                <c:pt idx="1944">
                  <c:v>12/9/14 10:39</c:v>
                </c:pt>
                <c:pt idx="1945">
                  <c:v>12/9/14 10:39</c:v>
                </c:pt>
                <c:pt idx="1946">
                  <c:v>12/9/14 10:39</c:v>
                </c:pt>
                <c:pt idx="1947">
                  <c:v>12/9/14 10:39</c:v>
                </c:pt>
                <c:pt idx="1948">
                  <c:v>12/9/14 10:39</c:v>
                </c:pt>
                <c:pt idx="1949">
                  <c:v>12/9/14 10:39</c:v>
                </c:pt>
                <c:pt idx="1950">
                  <c:v>12/9/14 10:39</c:v>
                </c:pt>
                <c:pt idx="1951">
                  <c:v>12/9/14 10:39</c:v>
                </c:pt>
                <c:pt idx="1952">
                  <c:v>12/9/14 10:40</c:v>
                </c:pt>
                <c:pt idx="1953">
                  <c:v>12/9/14 10:40</c:v>
                </c:pt>
                <c:pt idx="1954">
                  <c:v>12/9/14 10:40</c:v>
                </c:pt>
                <c:pt idx="1955">
                  <c:v>12/9/14 10:40</c:v>
                </c:pt>
                <c:pt idx="1956">
                  <c:v>12/9/14 10:40</c:v>
                </c:pt>
                <c:pt idx="1957">
                  <c:v>12/9/14 10:40</c:v>
                </c:pt>
                <c:pt idx="1958">
                  <c:v>12/9/14 10:40</c:v>
                </c:pt>
                <c:pt idx="1959">
                  <c:v>12/9/14 10:40</c:v>
                </c:pt>
                <c:pt idx="1960">
                  <c:v>12/9/14 10:40</c:v>
                </c:pt>
                <c:pt idx="1961">
                  <c:v>12/9/14 10:40</c:v>
                </c:pt>
                <c:pt idx="1962">
                  <c:v>12/9/14 10:40</c:v>
                </c:pt>
                <c:pt idx="1963">
                  <c:v>12/9/14 10:40</c:v>
                </c:pt>
                <c:pt idx="1964">
                  <c:v>12/9/14 10:40</c:v>
                </c:pt>
                <c:pt idx="1965">
                  <c:v>12/9/14 10:40</c:v>
                </c:pt>
                <c:pt idx="1966">
                  <c:v>12/9/14 10:40</c:v>
                </c:pt>
                <c:pt idx="1967">
                  <c:v>12/9/14 10:40</c:v>
                </c:pt>
                <c:pt idx="1968">
                  <c:v>12/9/14 10:40</c:v>
                </c:pt>
                <c:pt idx="1969">
                  <c:v>12/9/14 10:40</c:v>
                </c:pt>
                <c:pt idx="1970">
                  <c:v>12/9/14 10:40</c:v>
                </c:pt>
                <c:pt idx="1971">
                  <c:v>12/9/14 10:40</c:v>
                </c:pt>
                <c:pt idx="1972">
                  <c:v>12/9/14 10:40</c:v>
                </c:pt>
                <c:pt idx="1973">
                  <c:v>12/9/14 10:40</c:v>
                </c:pt>
                <c:pt idx="1974">
                  <c:v>12/9/14 10:40</c:v>
                </c:pt>
                <c:pt idx="1975">
                  <c:v>12/9/14 10:41</c:v>
                </c:pt>
                <c:pt idx="1976">
                  <c:v>12/9/14 10:41</c:v>
                </c:pt>
                <c:pt idx="1977">
                  <c:v>12/9/14 10:41</c:v>
                </c:pt>
                <c:pt idx="1978">
                  <c:v>12/9/14 10:41</c:v>
                </c:pt>
                <c:pt idx="1979">
                  <c:v>12/9/14 10:41</c:v>
                </c:pt>
                <c:pt idx="1980">
                  <c:v>12/9/14 10:41</c:v>
                </c:pt>
                <c:pt idx="1981">
                  <c:v>12/9/14 10:41</c:v>
                </c:pt>
                <c:pt idx="1982">
                  <c:v>12/9/14 10:41</c:v>
                </c:pt>
                <c:pt idx="1983">
                  <c:v>12/9/14 10:41</c:v>
                </c:pt>
                <c:pt idx="1984">
                  <c:v>12/9/14 10:41</c:v>
                </c:pt>
                <c:pt idx="1985">
                  <c:v>12/9/14 10:41</c:v>
                </c:pt>
                <c:pt idx="1986">
                  <c:v>12/9/14 10:41</c:v>
                </c:pt>
                <c:pt idx="1987">
                  <c:v>12/9/14 10:41</c:v>
                </c:pt>
                <c:pt idx="1988">
                  <c:v>12/9/14 10:41</c:v>
                </c:pt>
                <c:pt idx="1989">
                  <c:v>12/9/14 10:41</c:v>
                </c:pt>
                <c:pt idx="1990">
                  <c:v>12/9/14 10:41</c:v>
                </c:pt>
                <c:pt idx="1991">
                  <c:v>12/9/14 10:41</c:v>
                </c:pt>
                <c:pt idx="1992">
                  <c:v>12/9/14 10:41</c:v>
                </c:pt>
                <c:pt idx="1993">
                  <c:v>12/9/14 10:41</c:v>
                </c:pt>
                <c:pt idx="1994">
                  <c:v>12/9/14 10:41</c:v>
                </c:pt>
                <c:pt idx="1995">
                  <c:v>12/9/14 10:42</c:v>
                </c:pt>
                <c:pt idx="1996">
                  <c:v>12/9/14 10:42</c:v>
                </c:pt>
                <c:pt idx="1997">
                  <c:v>12/9/14 10:42</c:v>
                </c:pt>
                <c:pt idx="1998">
                  <c:v>12/9/14 10:42</c:v>
                </c:pt>
                <c:pt idx="1999">
                  <c:v>12/9/14 10:42</c:v>
                </c:pt>
                <c:pt idx="2000">
                  <c:v>12/9/14 10:42</c:v>
                </c:pt>
                <c:pt idx="2001">
                  <c:v>12/9/14 10:42</c:v>
                </c:pt>
                <c:pt idx="2002">
                  <c:v>12/9/14 10:42</c:v>
                </c:pt>
                <c:pt idx="2003">
                  <c:v>12/9/14 10:42</c:v>
                </c:pt>
                <c:pt idx="2004">
                  <c:v>12/9/14 10:42</c:v>
                </c:pt>
                <c:pt idx="2005">
                  <c:v>12/9/14 10:42</c:v>
                </c:pt>
                <c:pt idx="2006">
                  <c:v>12/9/14 10:42</c:v>
                </c:pt>
                <c:pt idx="2007">
                  <c:v>12/9/14 10:42</c:v>
                </c:pt>
                <c:pt idx="2008">
                  <c:v>12/9/14 10:42</c:v>
                </c:pt>
                <c:pt idx="2009">
                  <c:v>12/9/14 10:42</c:v>
                </c:pt>
                <c:pt idx="2010">
                  <c:v>12/9/14 10:42</c:v>
                </c:pt>
                <c:pt idx="2011">
                  <c:v>12/9/14 10:42</c:v>
                </c:pt>
                <c:pt idx="2012">
                  <c:v>12/9/14 10:42</c:v>
                </c:pt>
                <c:pt idx="2013">
                  <c:v>12/9/14 10:42</c:v>
                </c:pt>
                <c:pt idx="2014">
                  <c:v>12/9/14 10:42</c:v>
                </c:pt>
                <c:pt idx="2015">
                  <c:v>12/9/14 10:43</c:v>
                </c:pt>
                <c:pt idx="2016">
                  <c:v>12/9/14 10:43</c:v>
                </c:pt>
                <c:pt idx="2017">
                  <c:v>12/9/14 10:43</c:v>
                </c:pt>
                <c:pt idx="2018">
                  <c:v>12/9/14 10:43</c:v>
                </c:pt>
                <c:pt idx="2019">
                  <c:v>12/9/14 10:43</c:v>
                </c:pt>
                <c:pt idx="2020">
                  <c:v>12/9/14 10:43</c:v>
                </c:pt>
                <c:pt idx="2021">
                  <c:v>12/9/14 10:43</c:v>
                </c:pt>
                <c:pt idx="2022">
                  <c:v>12/9/14 10:43</c:v>
                </c:pt>
                <c:pt idx="2023">
                  <c:v>12/9/14 10:43</c:v>
                </c:pt>
                <c:pt idx="2024">
                  <c:v>12/9/14 10:43</c:v>
                </c:pt>
                <c:pt idx="2025">
                  <c:v>12/9/14 10:43</c:v>
                </c:pt>
                <c:pt idx="2026">
                  <c:v>12/9/14 10:43</c:v>
                </c:pt>
                <c:pt idx="2027">
                  <c:v>12/9/14 10:43</c:v>
                </c:pt>
                <c:pt idx="2028">
                  <c:v>12/9/14 10:43</c:v>
                </c:pt>
                <c:pt idx="2029">
                  <c:v>12/9/14 10:43</c:v>
                </c:pt>
                <c:pt idx="2030">
                  <c:v>12/9/14 10:43</c:v>
                </c:pt>
                <c:pt idx="2031">
                  <c:v>12/9/14 10:43</c:v>
                </c:pt>
                <c:pt idx="2032">
                  <c:v>12/9/14 10:43</c:v>
                </c:pt>
                <c:pt idx="2033">
                  <c:v>12/9/14 10:43</c:v>
                </c:pt>
                <c:pt idx="2034">
                  <c:v>12/9/14 10:43</c:v>
                </c:pt>
                <c:pt idx="2035">
                  <c:v>12/9/14 10:44</c:v>
                </c:pt>
                <c:pt idx="2036">
                  <c:v>12/9/14 10:44</c:v>
                </c:pt>
                <c:pt idx="2037">
                  <c:v>12/9/14 10:44</c:v>
                </c:pt>
                <c:pt idx="2038">
                  <c:v>12/9/14 10:44</c:v>
                </c:pt>
                <c:pt idx="2039">
                  <c:v>12/9/14 10:44</c:v>
                </c:pt>
                <c:pt idx="2040">
                  <c:v>12/9/14 10:44</c:v>
                </c:pt>
                <c:pt idx="2041">
                  <c:v>12/9/14 10:44</c:v>
                </c:pt>
                <c:pt idx="2042">
                  <c:v>12/9/14 10:44</c:v>
                </c:pt>
                <c:pt idx="2043">
                  <c:v>12/9/14 10:44</c:v>
                </c:pt>
                <c:pt idx="2044">
                  <c:v>12/9/14 10:44</c:v>
                </c:pt>
                <c:pt idx="2045">
                  <c:v>12/9/14 10:44</c:v>
                </c:pt>
                <c:pt idx="2046">
                  <c:v>12/9/14 10:44</c:v>
                </c:pt>
                <c:pt idx="2047">
                  <c:v>12/9/14 10:44</c:v>
                </c:pt>
                <c:pt idx="2048">
                  <c:v>12/9/14 10:44</c:v>
                </c:pt>
                <c:pt idx="2049">
                  <c:v>12/9/14 10:44</c:v>
                </c:pt>
                <c:pt idx="2050">
                  <c:v>12/9/14 10:44</c:v>
                </c:pt>
                <c:pt idx="2051">
                  <c:v>12/9/14 10:44</c:v>
                </c:pt>
                <c:pt idx="2052">
                  <c:v>12/9/14 10:44</c:v>
                </c:pt>
                <c:pt idx="2053">
                  <c:v>12/9/14 10:44</c:v>
                </c:pt>
                <c:pt idx="2054">
                  <c:v>12/9/14 10:44</c:v>
                </c:pt>
                <c:pt idx="2055">
                  <c:v>12/9/14 10:44</c:v>
                </c:pt>
                <c:pt idx="2056">
                  <c:v>12/9/14 10:44</c:v>
                </c:pt>
                <c:pt idx="2057">
                  <c:v>12/9/14 10:44</c:v>
                </c:pt>
                <c:pt idx="2058">
                  <c:v>12/9/14 10:45</c:v>
                </c:pt>
                <c:pt idx="2059">
                  <c:v>12/9/14 10:45</c:v>
                </c:pt>
                <c:pt idx="2060">
                  <c:v>12/9/14 10:45</c:v>
                </c:pt>
                <c:pt idx="2061">
                  <c:v>12/9/14 10:45</c:v>
                </c:pt>
                <c:pt idx="2062">
                  <c:v>12/9/14 10:45</c:v>
                </c:pt>
                <c:pt idx="2063">
                  <c:v>12/9/14 10:45</c:v>
                </c:pt>
                <c:pt idx="2064">
                  <c:v>12/9/14 10:45</c:v>
                </c:pt>
                <c:pt idx="2065">
                  <c:v>12/9/14 10:45</c:v>
                </c:pt>
                <c:pt idx="2066">
                  <c:v>12/9/14 10:45</c:v>
                </c:pt>
                <c:pt idx="2067">
                  <c:v>12/9/14 10:45</c:v>
                </c:pt>
                <c:pt idx="2068">
                  <c:v>12/9/14 10:45</c:v>
                </c:pt>
                <c:pt idx="2069">
                  <c:v>12/9/14 10:45</c:v>
                </c:pt>
                <c:pt idx="2070">
                  <c:v>12/9/14 10:45</c:v>
                </c:pt>
                <c:pt idx="2071">
                  <c:v>12/9/14 10:45</c:v>
                </c:pt>
                <c:pt idx="2072">
                  <c:v>12/9/14 10:45</c:v>
                </c:pt>
                <c:pt idx="2073">
                  <c:v>12/9/14 10:45</c:v>
                </c:pt>
                <c:pt idx="2074">
                  <c:v>12/9/14 10:45</c:v>
                </c:pt>
                <c:pt idx="2075">
                  <c:v>12/9/14 10:45</c:v>
                </c:pt>
                <c:pt idx="2076">
                  <c:v>12/9/14 10:45</c:v>
                </c:pt>
                <c:pt idx="2077">
                  <c:v>12/9/14 10:45</c:v>
                </c:pt>
                <c:pt idx="2078">
                  <c:v>12/9/14 10:45</c:v>
                </c:pt>
                <c:pt idx="2079">
                  <c:v>12/9/14 10:46</c:v>
                </c:pt>
                <c:pt idx="2080">
                  <c:v>12/9/14 10:46</c:v>
                </c:pt>
                <c:pt idx="2081">
                  <c:v>12/9/14 10:46</c:v>
                </c:pt>
                <c:pt idx="2082">
                  <c:v>12/9/14 10:46</c:v>
                </c:pt>
                <c:pt idx="2083">
                  <c:v>12/9/14 10:46</c:v>
                </c:pt>
                <c:pt idx="2084">
                  <c:v>12/9/14 10:46</c:v>
                </c:pt>
                <c:pt idx="2085">
                  <c:v>12/9/14 10:46</c:v>
                </c:pt>
                <c:pt idx="2086">
                  <c:v>12/9/14 10:46</c:v>
                </c:pt>
                <c:pt idx="2087">
                  <c:v>12/9/14 10:46</c:v>
                </c:pt>
                <c:pt idx="2088">
                  <c:v>12/9/14 10:46</c:v>
                </c:pt>
                <c:pt idx="2089">
                  <c:v>12/9/14 10:46</c:v>
                </c:pt>
                <c:pt idx="2090">
                  <c:v>12/9/14 10:46</c:v>
                </c:pt>
                <c:pt idx="2091">
                  <c:v>12/9/14 10:46</c:v>
                </c:pt>
                <c:pt idx="2092">
                  <c:v>12/9/14 10:46</c:v>
                </c:pt>
                <c:pt idx="2093">
                  <c:v>12/9/14 10:46</c:v>
                </c:pt>
                <c:pt idx="2094">
                  <c:v>12/9/14 10:46</c:v>
                </c:pt>
                <c:pt idx="2095">
                  <c:v>12/9/14 10:46</c:v>
                </c:pt>
                <c:pt idx="2096">
                  <c:v>12/9/14 10:46</c:v>
                </c:pt>
                <c:pt idx="2097">
                  <c:v>12/9/14 10:46</c:v>
                </c:pt>
                <c:pt idx="2098">
                  <c:v>12/9/14 10:46</c:v>
                </c:pt>
                <c:pt idx="2099">
                  <c:v>12/9/14 10:46</c:v>
                </c:pt>
                <c:pt idx="2100">
                  <c:v>12/9/14 10:46</c:v>
                </c:pt>
                <c:pt idx="2101">
                  <c:v>12/9/14 10:47</c:v>
                </c:pt>
                <c:pt idx="2102">
                  <c:v>12/9/14 10:47</c:v>
                </c:pt>
                <c:pt idx="2103">
                  <c:v>12/9/14 10:47</c:v>
                </c:pt>
                <c:pt idx="2104">
                  <c:v>12/9/14 10:47</c:v>
                </c:pt>
                <c:pt idx="2105">
                  <c:v>12/9/14 10:47</c:v>
                </c:pt>
                <c:pt idx="2106">
                  <c:v>12/9/14 10:47</c:v>
                </c:pt>
                <c:pt idx="2107">
                  <c:v>12/9/14 10:47</c:v>
                </c:pt>
                <c:pt idx="2108">
                  <c:v>12/9/14 10:47</c:v>
                </c:pt>
                <c:pt idx="2109">
                  <c:v>12/9/14 10:47</c:v>
                </c:pt>
                <c:pt idx="2110">
                  <c:v>12/9/14 10:47</c:v>
                </c:pt>
                <c:pt idx="2111">
                  <c:v>12/9/14 10:47</c:v>
                </c:pt>
                <c:pt idx="2112">
                  <c:v>12/9/14 10:47</c:v>
                </c:pt>
                <c:pt idx="2113">
                  <c:v>12/9/14 10:47</c:v>
                </c:pt>
                <c:pt idx="2114">
                  <c:v>12/9/14 10:47</c:v>
                </c:pt>
                <c:pt idx="2115">
                  <c:v>12/9/14 10:47</c:v>
                </c:pt>
                <c:pt idx="2116">
                  <c:v>12/9/14 10:47</c:v>
                </c:pt>
                <c:pt idx="2117">
                  <c:v>12/9/14 10:47</c:v>
                </c:pt>
                <c:pt idx="2118">
                  <c:v>12/9/14 10:47</c:v>
                </c:pt>
                <c:pt idx="2119">
                  <c:v>12/9/14 10:47</c:v>
                </c:pt>
                <c:pt idx="2120">
                  <c:v>12/9/14 10:47</c:v>
                </c:pt>
                <c:pt idx="2121">
                  <c:v>12/9/14 10:47</c:v>
                </c:pt>
                <c:pt idx="2122">
                  <c:v>12/9/14 10:47</c:v>
                </c:pt>
                <c:pt idx="2123">
                  <c:v>12/9/14 10:47</c:v>
                </c:pt>
                <c:pt idx="2124">
                  <c:v>12/9/14 10:47</c:v>
                </c:pt>
                <c:pt idx="2125">
                  <c:v>12/9/14 10:47</c:v>
                </c:pt>
                <c:pt idx="2126">
                  <c:v>12/9/14 10:48</c:v>
                </c:pt>
                <c:pt idx="2127">
                  <c:v>12/9/14 10:48</c:v>
                </c:pt>
                <c:pt idx="2128">
                  <c:v>12/9/14 10:48</c:v>
                </c:pt>
                <c:pt idx="2129">
                  <c:v>12/9/14 10:48</c:v>
                </c:pt>
                <c:pt idx="2130">
                  <c:v>12/9/14 10:48</c:v>
                </c:pt>
                <c:pt idx="2131">
                  <c:v>12/9/14 10:48</c:v>
                </c:pt>
                <c:pt idx="2132">
                  <c:v>12/9/14 10:48</c:v>
                </c:pt>
                <c:pt idx="2133">
                  <c:v>12/9/14 10:48</c:v>
                </c:pt>
                <c:pt idx="2134">
                  <c:v>12/9/14 10:48</c:v>
                </c:pt>
                <c:pt idx="2135">
                  <c:v>12/9/14 10:48</c:v>
                </c:pt>
                <c:pt idx="2136">
                  <c:v>12/9/14 10:48</c:v>
                </c:pt>
                <c:pt idx="2137">
                  <c:v>12/9/14 10:48</c:v>
                </c:pt>
                <c:pt idx="2138">
                  <c:v>12/9/14 10:48</c:v>
                </c:pt>
                <c:pt idx="2139">
                  <c:v>12/9/14 10:48</c:v>
                </c:pt>
                <c:pt idx="2140">
                  <c:v>12/9/14 10:48</c:v>
                </c:pt>
                <c:pt idx="2141">
                  <c:v>12/9/14 10:48</c:v>
                </c:pt>
                <c:pt idx="2142">
                  <c:v>12/9/14 10:48</c:v>
                </c:pt>
                <c:pt idx="2143">
                  <c:v>12/9/14 10:48</c:v>
                </c:pt>
                <c:pt idx="2144">
                  <c:v>12/9/14 10:48</c:v>
                </c:pt>
                <c:pt idx="2145">
                  <c:v>12/9/14 10:48</c:v>
                </c:pt>
                <c:pt idx="2146">
                  <c:v>12/9/14 10:48</c:v>
                </c:pt>
                <c:pt idx="2147">
                  <c:v>12/9/14 10:48</c:v>
                </c:pt>
                <c:pt idx="2148">
                  <c:v>12/9/14 10:49</c:v>
                </c:pt>
                <c:pt idx="2149">
                  <c:v>12/9/14 10:49</c:v>
                </c:pt>
                <c:pt idx="2150">
                  <c:v>12/9/14 10:49</c:v>
                </c:pt>
                <c:pt idx="2151">
                  <c:v>12/9/14 10:49</c:v>
                </c:pt>
                <c:pt idx="2152">
                  <c:v>12/9/14 10:49</c:v>
                </c:pt>
                <c:pt idx="2153">
                  <c:v>12/9/14 10:49</c:v>
                </c:pt>
                <c:pt idx="2154">
                  <c:v>12/9/14 10:49</c:v>
                </c:pt>
                <c:pt idx="2155">
                  <c:v>12/9/14 10:49</c:v>
                </c:pt>
                <c:pt idx="2156">
                  <c:v>12/9/14 10:49</c:v>
                </c:pt>
                <c:pt idx="2157">
                  <c:v>12/9/14 10:49</c:v>
                </c:pt>
                <c:pt idx="2158">
                  <c:v>12/9/14 10:49</c:v>
                </c:pt>
                <c:pt idx="2159">
                  <c:v>12/9/14 10:49</c:v>
                </c:pt>
                <c:pt idx="2160">
                  <c:v>12/9/14 10:49</c:v>
                </c:pt>
                <c:pt idx="2161">
                  <c:v>12/9/14 10:49</c:v>
                </c:pt>
                <c:pt idx="2162">
                  <c:v>12/9/14 10:49</c:v>
                </c:pt>
                <c:pt idx="2163">
                  <c:v>12/9/14 10:49</c:v>
                </c:pt>
                <c:pt idx="2164">
                  <c:v>12/9/14 10:49</c:v>
                </c:pt>
                <c:pt idx="2165">
                  <c:v>12/9/14 10:49</c:v>
                </c:pt>
                <c:pt idx="2166">
                  <c:v>12/9/14 10:50</c:v>
                </c:pt>
                <c:pt idx="2167">
                  <c:v>12/9/14 10:50</c:v>
                </c:pt>
                <c:pt idx="2168">
                  <c:v>12/9/14 10:50</c:v>
                </c:pt>
                <c:pt idx="2169">
                  <c:v>12/9/14 10:50</c:v>
                </c:pt>
                <c:pt idx="2170">
                  <c:v>12/9/14 10:50</c:v>
                </c:pt>
                <c:pt idx="2171">
                  <c:v>12/9/14 10:50</c:v>
                </c:pt>
                <c:pt idx="2172">
                  <c:v>12/9/14 10:50</c:v>
                </c:pt>
                <c:pt idx="2173">
                  <c:v>12/9/14 10:50</c:v>
                </c:pt>
                <c:pt idx="2174">
                  <c:v>12/9/14 10:50</c:v>
                </c:pt>
                <c:pt idx="2175">
                  <c:v>12/9/14 10:50</c:v>
                </c:pt>
                <c:pt idx="2176">
                  <c:v>12/9/14 10:50</c:v>
                </c:pt>
                <c:pt idx="2177">
                  <c:v>12/9/14 10:50</c:v>
                </c:pt>
                <c:pt idx="2178">
                  <c:v>12/9/14 10:50</c:v>
                </c:pt>
                <c:pt idx="2179">
                  <c:v>12/9/14 10:50</c:v>
                </c:pt>
                <c:pt idx="2180">
                  <c:v>12/9/14 10:50</c:v>
                </c:pt>
                <c:pt idx="2181">
                  <c:v>12/9/14 10:50</c:v>
                </c:pt>
                <c:pt idx="2182">
                  <c:v>12/9/14 10:50</c:v>
                </c:pt>
                <c:pt idx="2183">
                  <c:v>12/9/14 10:50</c:v>
                </c:pt>
                <c:pt idx="2184">
                  <c:v>12/9/14 10:50</c:v>
                </c:pt>
                <c:pt idx="2185">
                  <c:v>12/9/14 10:50</c:v>
                </c:pt>
                <c:pt idx="2186">
                  <c:v>12/9/14 10:50</c:v>
                </c:pt>
                <c:pt idx="2187">
                  <c:v>12/9/14 10:51</c:v>
                </c:pt>
                <c:pt idx="2188">
                  <c:v>12/9/14 10:51</c:v>
                </c:pt>
                <c:pt idx="2189">
                  <c:v>12/9/14 10:51</c:v>
                </c:pt>
                <c:pt idx="2190">
                  <c:v>12/9/14 10:51</c:v>
                </c:pt>
                <c:pt idx="2191">
                  <c:v>12/9/14 10:51</c:v>
                </c:pt>
                <c:pt idx="2192">
                  <c:v>12/9/14 10:51</c:v>
                </c:pt>
                <c:pt idx="2193">
                  <c:v>12/9/14 10:51</c:v>
                </c:pt>
                <c:pt idx="2194">
                  <c:v>12/9/14 10:51</c:v>
                </c:pt>
                <c:pt idx="2195">
                  <c:v>12/9/14 10:51</c:v>
                </c:pt>
                <c:pt idx="2196">
                  <c:v>12/9/14 10:51</c:v>
                </c:pt>
                <c:pt idx="2197">
                  <c:v>12/9/14 10:51</c:v>
                </c:pt>
                <c:pt idx="2198">
                  <c:v>12/9/14 10:51</c:v>
                </c:pt>
                <c:pt idx="2199">
                  <c:v>12/9/14 10:51</c:v>
                </c:pt>
                <c:pt idx="2200">
                  <c:v>12/9/14 10:51</c:v>
                </c:pt>
                <c:pt idx="2201">
                  <c:v>12/9/14 10:51</c:v>
                </c:pt>
                <c:pt idx="2202">
                  <c:v>12/9/14 10:51</c:v>
                </c:pt>
                <c:pt idx="2203">
                  <c:v>12/9/14 10:52</c:v>
                </c:pt>
                <c:pt idx="2204">
                  <c:v>12/9/14 10:52</c:v>
                </c:pt>
                <c:pt idx="2205">
                  <c:v>12/9/14 10:52</c:v>
                </c:pt>
                <c:pt idx="2206">
                  <c:v>12/9/14 10:52</c:v>
                </c:pt>
                <c:pt idx="2207">
                  <c:v>12/9/14 10:52</c:v>
                </c:pt>
                <c:pt idx="2208">
                  <c:v>12/9/14 10:52</c:v>
                </c:pt>
                <c:pt idx="2209">
                  <c:v>12/9/14 10:52</c:v>
                </c:pt>
                <c:pt idx="2210">
                  <c:v>12/9/14 10:52</c:v>
                </c:pt>
                <c:pt idx="2211">
                  <c:v>12/9/14 10:52</c:v>
                </c:pt>
                <c:pt idx="2212">
                  <c:v>12/9/14 10:52</c:v>
                </c:pt>
                <c:pt idx="2213">
                  <c:v>12/9/14 10:52</c:v>
                </c:pt>
                <c:pt idx="2214">
                  <c:v>12/9/14 10:52</c:v>
                </c:pt>
                <c:pt idx="2215">
                  <c:v>12/9/14 10:52</c:v>
                </c:pt>
                <c:pt idx="2216">
                  <c:v>12/9/14 10:52</c:v>
                </c:pt>
                <c:pt idx="2217">
                  <c:v>12/9/14 10:52</c:v>
                </c:pt>
                <c:pt idx="2218">
                  <c:v>12/9/14 10:52</c:v>
                </c:pt>
                <c:pt idx="2219">
                  <c:v>12/9/14 10:52</c:v>
                </c:pt>
                <c:pt idx="2220">
                  <c:v>12/9/14 10:52</c:v>
                </c:pt>
                <c:pt idx="2221">
                  <c:v>12/9/14 10:52</c:v>
                </c:pt>
                <c:pt idx="2222">
                  <c:v>12/9/14 10:52</c:v>
                </c:pt>
                <c:pt idx="2223">
                  <c:v>12/9/14 10:52</c:v>
                </c:pt>
                <c:pt idx="2224">
                  <c:v>12/9/14 10:52</c:v>
                </c:pt>
                <c:pt idx="2225">
                  <c:v>12/9/14 10:52</c:v>
                </c:pt>
                <c:pt idx="2226">
                  <c:v>12/9/14 10:52</c:v>
                </c:pt>
                <c:pt idx="2227">
                  <c:v>12/9/14 10:53</c:v>
                </c:pt>
                <c:pt idx="2228">
                  <c:v>12/9/14 10:53</c:v>
                </c:pt>
                <c:pt idx="2229">
                  <c:v>12/9/14 10:53</c:v>
                </c:pt>
                <c:pt idx="2230">
                  <c:v>12/9/14 10:53</c:v>
                </c:pt>
                <c:pt idx="2231">
                  <c:v>12/9/14 10:53</c:v>
                </c:pt>
                <c:pt idx="2232">
                  <c:v>12/9/14 10:53</c:v>
                </c:pt>
                <c:pt idx="2233">
                  <c:v>12/9/14 10:53</c:v>
                </c:pt>
                <c:pt idx="2234">
                  <c:v>12/9/14 10:53</c:v>
                </c:pt>
                <c:pt idx="2235">
                  <c:v>12/9/14 10:53</c:v>
                </c:pt>
                <c:pt idx="2236">
                  <c:v>12/9/14 10:54</c:v>
                </c:pt>
                <c:pt idx="2237">
                  <c:v>12/9/14 10:54</c:v>
                </c:pt>
                <c:pt idx="2238">
                  <c:v>12/9/14 10:54</c:v>
                </c:pt>
                <c:pt idx="2239">
                  <c:v>12/9/14 10:54</c:v>
                </c:pt>
                <c:pt idx="2240">
                  <c:v>12/9/14 10:54</c:v>
                </c:pt>
                <c:pt idx="2241">
                  <c:v>12/9/14 10:54</c:v>
                </c:pt>
                <c:pt idx="2242">
                  <c:v>12/9/14 10:54</c:v>
                </c:pt>
                <c:pt idx="2243">
                  <c:v>12/9/14 10:54</c:v>
                </c:pt>
                <c:pt idx="2244">
                  <c:v>12/9/14 10:54</c:v>
                </c:pt>
                <c:pt idx="2245">
                  <c:v>12/9/14 10:55</c:v>
                </c:pt>
                <c:pt idx="2246">
                  <c:v>12/9/14 10:55</c:v>
                </c:pt>
                <c:pt idx="2247">
                  <c:v>12/9/14 10:55</c:v>
                </c:pt>
                <c:pt idx="2248">
                  <c:v>12/9/14 10:55</c:v>
                </c:pt>
                <c:pt idx="2249">
                  <c:v>12/9/14 10:55</c:v>
                </c:pt>
                <c:pt idx="2250">
                  <c:v>12/9/14 10:55</c:v>
                </c:pt>
                <c:pt idx="2251">
                  <c:v>12/9/14 10:56</c:v>
                </c:pt>
                <c:pt idx="2252">
                  <c:v>12/9/14 10:56</c:v>
                </c:pt>
                <c:pt idx="2253">
                  <c:v>12/9/14 10:56</c:v>
                </c:pt>
                <c:pt idx="2254">
                  <c:v>12/9/14 10:56</c:v>
                </c:pt>
                <c:pt idx="2255">
                  <c:v>12/9/14 10:56</c:v>
                </c:pt>
                <c:pt idx="2256">
                  <c:v>12/9/14 10:56</c:v>
                </c:pt>
                <c:pt idx="2257">
                  <c:v>12/9/14 10:57</c:v>
                </c:pt>
                <c:pt idx="2258">
                  <c:v>12/9/14 10:57</c:v>
                </c:pt>
                <c:pt idx="2259">
                  <c:v>12/9/14 10:57</c:v>
                </c:pt>
                <c:pt idx="2260">
                  <c:v>12/9/14 10:57</c:v>
                </c:pt>
                <c:pt idx="2261">
                  <c:v>12/9/14 10:57</c:v>
                </c:pt>
                <c:pt idx="2262">
                  <c:v>12/9/14 10:57</c:v>
                </c:pt>
                <c:pt idx="2263">
                  <c:v>12/9/14 10:57</c:v>
                </c:pt>
                <c:pt idx="2264">
                  <c:v>12/9/14 10:58</c:v>
                </c:pt>
                <c:pt idx="2265">
                  <c:v>12/9/14 10:59</c:v>
                </c:pt>
                <c:pt idx="2266">
                  <c:v>12/9/14 10:59</c:v>
                </c:pt>
                <c:pt idx="2267">
                  <c:v>12/9/14 11:00</c:v>
                </c:pt>
                <c:pt idx="2268">
                  <c:v>12/9/14 11:00</c:v>
                </c:pt>
                <c:pt idx="2269">
                  <c:v>12/9/14 11:00</c:v>
                </c:pt>
                <c:pt idx="2270">
                  <c:v>12/9/14 11:00</c:v>
                </c:pt>
                <c:pt idx="2271">
                  <c:v>12/9/14 11:00</c:v>
                </c:pt>
                <c:pt idx="2272">
                  <c:v>12/9/14 11:00</c:v>
                </c:pt>
                <c:pt idx="2273">
                  <c:v>12/9/14 11:00</c:v>
                </c:pt>
                <c:pt idx="2274">
                  <c:v>12/9/14 11:01</c:v>
                </c:pt>
                <c:pt idx="2275">
                  <c:v>12/9/14 11:01</c:v>
                </c:pt>
                <c:pt idx="2276">
                  <c:v>12/9/14 11:02</c:v>
                </c:pt>
                <c:pt idx="2277">
                  <c:v>12/9/14 11:02</c:v>
                </c:pt>
                <c:pt idx="2278">
                  <c:v>12/9/14 11:02</c:v>
                </c:pt>
                <c:pt idx="2279">
                  <c:v>12/9/14 11:02</c:v>
                </c:pt>
                <c:pt idx="2280">
                  <c:v>12/9/14 11:02</c:v>
                </c:pt>
                <c:pt idx="2281">
                  <c:v>12/9/14 11:02</c:v>
                </c:pt>
                <c:pt idx="2282">
                  <c:v>12/9/14 11:02</c:v>
                </c:pt>
                <c:pt idx="2283">
                  <c:v>12/9/14 11:03</c:v>
                </c:pt>
                <c:pt idx="2284">
                  <c:v>12/9/14 11:03</c:v>
                </c:pt>
                <c:pt idx="2285">
                  <c:v>12/9/14 11:04</c:v>
                </c:pt>
                <c:pt idx="2286">
                  <c:v>12/9/14 11:04</c:v>
                </c:pt>
                <c:pt idx="2287">
                  <c:v>12/9/14 11:05</c:v>
                </c:pt>
                <c:pt idx="2288">
                  <c:v>12/9/14 11:05</c:v>
                </c:pt>
                <c:pt idx="2289">
                  <c:v>12/9/14 11:05</c:v>
                </c:pt>
                <c:pt idx="2290">
                  <c:v>12/9/14 11:05</c:v>
                </c:pt>
                <c:pt idx="2291">
                  <c:v>12/9/14 11:05</c:v>
                </c:pt>
                <c:pt idx="2292">
                  <c:v>12/9/14 11:05</c:v>
                </c:pt>
                <c:pt idx="2293">
                  <c:v>12/9/14 11:05</c:v>
                </c:pt>
                <c:pt idx="2294">
                  <c:v>12/9/14 11:05</c:v>
                </c:pt>
                <c:pt idx="2295">
                  <c:v>12/9/14 11:05</c:v>
                </c:pt>
                <c:pt idx="2296">
                  <c:v>12/9/14 11:05</c:v>
                </c:pt>
                <c:pt idx="2297">
                  <c:v>12/9/14 11:05</c:v>
                </c:pt>
                <c:pt idx="2298">
                  <c:v>12/9/14 11:05</c:v>
                </c:pt>
                <c:pt idx="2299">
                  <c:v>12/9/14 11:05</c:v>
                </c:pt>
                <c:pt idx="2300">
                  <c:v>12/9/14 11:05</c:v>
                </c:pt>
                <c:pt idx="2301">
                  <c:v>12/9/14 11:05</c:v>
                </c:pt>
                <c:pt idx="2302">
                  <c:v>12/9/14 11:06</c:v>
                </c:pt>
                <c:pt idx="2303">
                  <c:v>12/9/14 11:06</c:v>
                </c:pt>
                <c:pt idx="2304">
                  <c:v>12/9/14 11:06</c:v>
                </c:pt>
                <c:pt idx="2305">
                  <c:v>12/9/14 11:06</c:v>
                </c:pt>
                <c:pt idx="2306">
                  <c:v>12/9/14 11:06</c:v>
                </c:pt>
                <c:pt idx="2307">
                  <c:v>12/9/14 11:06</c:v>
                </c:pt>
                <c:pt idx="2308">
                  <c:v>12/9/14 11:06</c:v>
                </c:pt>
                <c:pt idx="2309">
                  <c:v>12/9/14 11:06</c:v>
                </c:pt>
                <c:pt idx="2310">
                  <c:v>12/9/14 11:06</c:v>
                </c:pt>
                <c:pt idx="2311">
                  <c:v>12/9/14 11:06</c:v>
                </c:pt>
                <c:pt idx="2312">
                  <c:v>12/9/14 11:06</c:v>
                </c:pt>
                <c:pt idx="2313">
                  <c:v>12/9/14 11:06</c:v>
                </c:pt>
                <c:pt idx="2314">
                  <c:v>12/9/14 11:06</c:v>
                </c:pt>
                <c:pt idx="2315">
                  <c:v>12/9/14 11:06</c:v>
                </c:pt>
                <c:pt idx="2316">
                  <c:v>12/9/14 11:06</c:v>
                </c:pt>
                <c:pt idx="2317">
                  <c:v>12/9/14 11:06</c:v>
                </c:pt>
                <c:pt idx="2318">
                  <c:v>12/9/14 11:06</c:v>
                </c:pt>
                <c:pt idx="2319">
                  <c:v>12/9/14 11:07</c:v>
                </c:pt>
                <c:pt idx="2320">
                  <c:v>12/9/14 11:07</c:v>
                </c:pt>
                <c:pt idx="2321">
                  <c:v>12/9/14 11:07</c:v>
                </c:pt>
                <c:pt idx="2322">
                  <c:v>12/9/14 11:07</c:v>
                </c:pt>
                <c:pt idx="2323">
                  <c:v>12/9/14 11:07</c:v>
                </c:pt>
                <c:pt idx="2324">
                  <c:v>12/9/14 11:08</c:v>
                </c:pt>
                <c:pt idx="2325">
                  <c:v>12/9/14 11:08</c:v>
                </c:pt>
                <c:pt idx="2326">
                  <c:v>12/9/14 11:08</c:v>
                </c:pt>
                <c:pt idx="2327">
                  <c:v>12/9/14 11:08</c:v>
                </c:pt>
                <c:pt idx="2328">
                  <c:v>12/9/14 11:08</c:v>
                </c:pt>
                <c:pt idx="2329">
                  <c:v>12/9/14 11:08</c:v>
                </c:pt>
                <c:pt idx="2330">
                  <c:v>12/9/14 11:08</c:v>
                </c:pt>
                <c:pt idx="2331">
                  <c:v>12/9/14 11:08</c:v>
                </c:pt>
                <c:pt idx="2332">
                  <c:v>12/9/14 11:08</c:v>
                </c:pt>
                <c:pt idx="2333">
                  <c:v>12/9/14 11:08</c:v>
                </c:pt>
                <c:pt idx="2334">
                  <c:v>12/9/14 11:08</c:v>
                </c:pt>
                <c:pt idx="2335">
                  <c:v>12/9/14 11:09</c:v>
                </c:pt>
                <c:pt idx="2336">
                  <c:v>12/9/14 11:09</c:v>
                </c:pt>
                <c:pt idx="2337">
                  <c:v>12/9/14 11:09</c:v>
                </c:pt>
                <c:pt idx="2338">
                  <c:v>12/9/14 11:09</c:v>
                </c:pt>
                <c:pt idx="2339">
                  <c:v>12/9/14 11:09</c:v>
                </c:pt>
                <c:pt idx="2340">
                  <c:v>12/9/14 11:09</c:v>
                </c:pt>
                <c:pt idx="2341">
                  <c:v>12/9/14 11:09</c:v>
                </c:pt>
                <c:pt idx="2342">
                  <c:v>12/9/14 11:09</c:v>
                </c:pt>
                <c:pt idx="2343">
                  <c:v>12/9/14 11:09</c:v>
                </c:pt>
                <c:pt idx="2344">
                  <c:v>12/9/14 11:09</c:v>
                </c:pt>
                <c:pt idx="2345">
                  <c:v>12/9/14 11:10</c:v>
                </c:pt>
                <c:pt idx="2346">
                  <c:v>12/9/14 11:10</c:v>
                </c:pt>
                <c:pt idx="2347">
                  <c:v>12/9/14 11:10</c:v>
                </c:pt>
                <c:pt idx="2348">
                  <c:v>12/9/14 11:10</c:v>
                </c:pt>
                <c:pt idx="2349">
                  <c:v>12/9/14 11:10</c:v>
                </c:pt>
                <c:pt idx="2350">
                  <c:v>12/9/14 11:10</c:v>
                </c:pt>
                <c:pt idx="2351">
                  <c:v>12/9/14 11:10</c:v>
                </c:pt>
                <c:pt idx="2352">
                  <c:v>12/9/14 11:10</c:v>
                </c:pt>
                <c:pt idx="2353">
                  <c:v>12/9/14 11:10</c:v>
                </c:pt>
                <c:pt idx="2354">
                  <c:v>12/9/14 11:11</c:v>
                </c:pt>
                <c:pt idx="2355">
                  <c:v>12/9/14 11:11</c:v>
                </c:pt>
                <c:pt idx="2356">
                  <c:v>12/9/14 11:11</c:v>
                </c:pt>
                <c:pt idx="2357">
                  <c:v>12/9/14 11:11</c:v>
                </c:pt>
                <c:pt idx="2358">
                  <c:v>12/9/14 11:11</c:v>
                </c:pt>
                <c:pt idx="2359">
                  <c:v>12/9/14 11:11</c:v>
                </c:pt>
                <c:pt idx="2360">
                  <c:v>12/9/14 11:11</c:v>
                </c:pt>
                <c:pt idx="2361">
                  <c:v>12/9/14 11:12</c:v>
                </c:pt>
                <c:pt idx="2362">
                  <c:v>12/9/14 11:12</c:v>
                </c:pt>
                <c:pt idx="2363">
                  <c:v>12/9/14 11:12</c:v>
                </c:pt>
                <c:pt idx="2364">
                  <c:v>12/9/14 11:12</c:v>
                </c:pt>
                <c:pt idx="2365">
                  <c:v>12/9/14 11:12</c:v>
                </c:pt>
                <c:pt idx="2366">
                  <c:v>12/9/14 11:12</c:v>
                </c:pt>
                <c:pt idx="2367">
                  <c:v>12/9/14 11:13</c:v>
                </c:pt>
                <c:pt idx="2368">
                  <c:v>12/9/14 11:13</c:v>
                </c:pt>
                <c:pt idx="2369">
                  <c:v>12/9/14 11:14</c:v>
                </c:pt>
                <c:pt idx="2370">
                  <c:v>12/9/14 11:14</c:v>
                </c:pt>
                <c:pt idx="2371">
                  <c:v>12/9/14 11:14</c:v>
                </c:pt>
                <c:pt idx="2372">
                  <c:v>12/9/14 11:14</c:v>
                </c:pt>
                <c:pt idx="2373">
                  <c:v>12/9/14 11:14</c:v>
                </c:pt>
                <c:pt idx="2374">
                  <c:v>12/9/14 11:15</c:v>
                </c:pt>
                <c:pt idx="2375">
                  <c:v>12/9/14 11:16</c:v>
                </c:pt>
                <c:pt idx="2376">
                  <c:v>12/9/14 11:17</c:v>
                </c:pt>
                <c:pt idx="2377">
                  <c:v>12/9/14 11:17</c:v>
                </c:pt>
                <c:pt idx="2378">
                  <c:v>12/9/14 11:18</c:v>
                </c:pt>
                <c:pt idx="2379">
                  <c:v>12/9/14 11:18</c:v>
                </c:pt>
                <c:pt idx="2380">
                  <c:v>12/9/14 11:18</c:v>
                </c:pt>
                <c:pt idx="2381">
                  <c:v>12/9/14 11:18</c:v>
                </c:pt>
                <c:pt idx="2382">
                  <c:v>12/9/14 11:18</c:v>
                </c:pt>
                <c:pt idx="2383">
                  <c:v>12/9/14 11:18</c:v>
                </c:pt>
                <c:pt idx="2384">
                  <c:v>12/9/14 11:18</c:v>
                </c:pt>
                <c:pt idx="2385">
                  <c:v>12/9/14 11:18</c:v>
                </c:pt>
                <c:pt idx="2386">
                  <c:v>12/9/14 11:18</c:v>
                </c:pt>
                <c:pt idx="2387">
                  <c:v>12/9/14 11:19</c:v>
                </c:pt>
                <c:pt idx="2388">
                  <c:v>12/9/14 11:19</c:v>
                </c:pt>
                <c:pt idx="2389">
                  <c:v>12/9/14 11:19</c:v>
                </c:pt>
                <c:pt idx="2390">
                  <c:v>12/9/14 11:19</c:v>
                </c:pt>
                <c:pt idx="2391">
                  <c:v>12/9/14 11:19</c:v>
                </c:pt>
                <c:pt idx="2392">
                  <c:v>12/9/14 11:19</c:v>
                </c:pt>
                <c:pt idx="2393">
                  <c:v>12/9/14 11:19</c:v>
                </c:pt>
                <c:pt idx="2394">
                  <c:v>12/9/14 11:20</c:v>
                </c:pt>
                <c:pt idx="2395">
                  <c:v>12/9/14 11:20</c:v>
                </c:pt>
                <c:pt idx="2396">
                  <c:v>12/9/14 11:20</c:v>
                </c:pt>
                <c:pt idx="2397">
                  <c:v>12/9/14 11:20</c:v>
                </c:pt>
                <c:pt idx="2398">
                  <c:v>12/9/14 11:20</c:v>
                </c:pt>
                <c:pt idx="2399">
                  <c:v>12/9/14 11:21</c:v>
                </c:pt>
                <c:pt idx="2400">
                  <c:v>12/9/14 11:25</c:v>
                </c:pt>
                <c:pt idx="2401">
                  <c:v>12/9/14 11:25</c:v>
                </c:pt>
                <c:pt idx="2402">
                  <c:v>12/9/14 11:27</c:v>
                </c:pt>
                <c:pt idx="2403">
                  <c:v>12/9/14 11:32</c:v>
                </c:pt>
                <c:pt idx="2404">
                  <c:v>12/9/14 11:32</c:v>
                </c:pt>
                <c:pt idx="2405">
                  <c:v>12/9/14 11:33</c:v>
                </c:pt>
                <c:pt idx="2406">
                  <c:v>12/9/14 11:34</c:v>
                </c:pt>
                <c:pt idx="2407">
                  <c:v>12/9/14 11:34</c:v>
                </c:pt>
                <c:pt idx="2408">
                  <c:v>12/9/14 11:35</c:v>
                </c:pt>
                <c:pt idx="2409">
                  <c:v>12/9/14 11:36</c:v>
                </c:pt>
                <c:pt idx="2410">
                  <c:v>12/9/14 11:36</c:v>
                </c:pt>
                <c:pt idx="2411">
                  <c:v>12/9/14 11:36</c:v>
                </c:pt>
                <c:pt idx="2412">
                  <c:v>12/9/14 11:37</c:v>
                </c:pt>
                <c:pt idx="2413">
                  <c:v>12/9/14 11:37</c:v>
                </c:pt>
                <c:pt idx="2414">
                  <c:v>12/9/14 11:38</c:v>
                </c:pt>
                <c:pt idx="2415">
                  <c:v>12/9/14 11:38</c:v>
                </c:pt>
                <c:pt idx="2416">
                  <c:v>12/9/14 11:38</c:v>
                </c:pt>
                <c:pt idx="2417">
                  <c:v>12/9/14 11:39</c:v>
                </c:pt>
                <c:pt idx="2418">
                  <c:v>12/9/14 11:42</c:v>
                </c:pt>
                <c:pt idx="2419">
                  <c:v>12/9/14 11:43</c:v>
                </c:pt>
                <c:pt idx="2420">
                  <c:v>12/9/14 11:43</c:v>
                </c:pt>
                <c:pt idx="2421">
                  <c:v>12/9/14 11:43</c:v>
                </c:pt>
                <c:pt idx="2422">
                  <c:v>12/9/14 11:43</c:v>
                </c:pt>
                <c:pt idx="2423">
                  <c:v>12/9/14 11:43</c:v>
                </c:pt>
                <c:pt idx="2424">
                  <c:v>12/9/14 11:43</c:v>
                </c:pt>
                <c:pt idx="2425">
                  <c:v>12/9/14 11:43</c:v>
                </c:pt>
                <c:pt idx="2426">
                  <c:v>12/9/14 11:43</c:v>
                </c:pt>
                <c:pt idx="2427">
                  <c:v>12/9/14 11:44</c:v>
                </c:pt>
                <c:pt idx="2428">
                  <c:v>12/9/14 11:44</c:v>
                </c:pt>
                <c:pt idx="2429">
                  <c:v>12/9/14 11:44</c:v>
                </c:pt>
                <c:pt idx="2430">
                  <c:v>12/9/14 11:44</c:v>
                </c:pt>
                <c:pt idx="2431">
                  <c:v>12/9/14 11:44</c:v>
                </c:pt>
                <c:pt idx="2432">
                  <c:v>12/9/14 11:44</c:v>
                </c:pt>
                <c:pt idx="2433">
                  <c:v>12/9/14 11:44</c:v>
                </c:pt>
                <c:pt idx="2434">
                  <c:v>12/9/14 11:44</c:v>
                </c:pt>
                <c:pt idx="2435">
                  <c:v>12/9/14 11:44</c:v>
                </c:pt>
                <c:pt idx="2436">
                  <c:v>12/9/14 11:44</c:v>
                </c:pt>
                <c:pt idx="2437">
                  <c:v>12/9/14 11:44</c:v>
                </c:pt>
                <c:pt idx="2438">
                  <c:v>12/9/14 11:44</c:v>
                </c:pt>
                <c:pt idx="2439">
                  <c:v>12/9/14 11:44</c:v>
                </c:pt>
                <c:pt idx="2440">
                  <c:v>12/9/14 11:44</c:v>
                </c:pt>
                <c:pt idx="2441">
                  <c:v>12/9/14 11:44</c:v>
                </c:pt>
                <c:pt idx="2442">
                  <c:v>12/9/14 11:45</c:v>
                </c:pt>
                <c:pt idx="2443">
                  <c:v>12/9/14 11:45</c:v>
                </c:pt>
                <c:pt idx="2444">
                  <c:v>12/9/14 11:45</c:v>
                </c:pt>
                <c:pt idx="2445">
                  <c:v>12/9/14 11:45</c:v>
                </c:pt>
                <c:pt idx="2446">
                  <c:v>12/9/14 11:45</c:v>
                </c:pt>
                <c:pt idx="2447">
                  <c:v>12/9/14 11:45</c:v>
                </c:pt>
                <c:pt idx="2448">
                  <c:v>12/9/14 11:45</c:v>
                </c:pt>
                <c:pt idx="2449">
                  <c:v>12/9/14 11:45</c:v>
                </c:pt>
                <c:pt idx="2450">
                  <c:v>12/9/14 11:45</c:v>
                </c:pt>
                <c:pt idx="2451">
                  <c:v>12/9/14 11:45</c:v>
                </c:pt>
                <c:pt idx="2452">
                  <c:v>12/9/14 11:45</c:v>
                </c:pt>
                <c:pt idx="2453">
                  <c:v>12/9/14 11:45</c:v>
                </c:pt>
                <c:pt idx="2454">
                  <c:v>12/9/14 11:45</c:v>
                </c:pt>
                <c:pt idx="2455">
                  <c:v>12/9/14 11:45</c:v>
                </c:pt>
                <c:pt idx="2456">
                  <c:v>12/9/14 11:46</c:v>
                </c:pt>
                <c:pt idx="2457">
                  <c:v>12/9/14 11:46</c:v>
                </c:pt>
                <c:pt idx="2458">
                  <c:v>12/9/14 11:46</c:v>
                </c:pt>
                <c:pt idx="2459">
                  <c:v>12/9/14 11:46</c:v>
                </c:pt>
                <c:pt idx="2460">
                  <c:v>12/9/14 11:46</c:v>
                </c:pt>
                <c:pt idx="2461">
                  <c:v>12/9/14 11:46</c:v>
                </c:pt>
                <c:pt idx="2462">
                  <c:v>12/9/14 11:46</c:v>
                </c:pt>
                <c:pt idx="2463">
                  <c:v>12/9/14 11:46</c:v>
                </c:pt>
                <c:pt idx="2464">
                  <c:v>12/9/14 11:46</c:v>
                </c:pt>
                <c:pt idx="2465">
                  <c:v>12/9/14 11:46</c:v>
                </c:pt>
                <c:pt idx="2466">
                  <c:v>12/9/14 11:46</c:v>
                </c:pt>
                <c:pt idx="2467">
                  <c:v>12/9/14 11:46</c:v>
                </c:pt>
                <c:pt idx="2468">
                  <c:v>12/9/14 11:46</c:v>
                </c:pt>
                <c:pt idx="2469">
                  <c:v>12/9/14 11:46</c:v>
                </c:pt>
                <c:pt idx="2470">
                  <c:v>12/9/14 11:46</c:v>
                </c:pt>
                <c:pt idx="2471">
                  <c:v>12/9/14 11:46</c:v>
                </c:pt>
                <c:pt idx="2472">
                  <c:v>12/9/14 11:46</c:v>
                </c:pt>
                <c:pt idx="2473">
                  <c:v>12/9/14 11:46</c:v>
                </c:pt>
                <c:pt idx="2474">
                  <c:v>12/9/14 11:46</c:v>
                </c:pt>
                <c:pt idx="2475">
                  <c:v>12/9/14 11:46</c:v>
                </c:pt>
                <c:pt idx="2476">
                  <c:v>12/9/14 11:46</c:v>
                </c:pt>
                <c:pt idx="2477">
                  <c:v>12/9/14 11:46</c:v>
                </c:pt>
                <c:pt idx="2478">
                  <c:v>12/9/14 11:47</c:v>
                </c:pt>
                <c:pt idx="2479">
                  <c:v>12/9/14 11:47</c:v>
                </c:pt>
                <c:pt idx="2480">
                  <c:v>12/9/14 11:47</c:v>
                </c:pt>
                <c:pt idx="2481">
                  <c:v>12/9/14 11:47</c:v>
                </c:pt>
                <c:pt idx="2482">
                  <c:v>12/9/14 11:47</c:v>
                </c:pt>
                <c:pt idx="2483">
                  <c:v>12/9/14 11:47</c:v>
                </c:pt>
                <c:pt idx="2484">
                  <c:v>12/9/14 11:47</c:v>
                </c:pt>
                <c:pt idx="2485">
                  <c:v>12/9/14 11:47</c:v>
                </c:pt>
                <c:pt idx="2486">
                  <c:v>12/9/14 11:47</c:v>
                </c:pt>
                <c:pt idx="2487">
                  <c:v>12/9/14 11:47</c:v>
                </c:pt>
                <c:pt idx="2488">
                  <c:v>12/9/14 11:47</c:v>
                </c:pt>
                <c:pt idx="2489">
                  <c:v>12/9/14 11:47</c:v>
                </c:pt>
                <c:pt idx="2490">
                  <c:v>12/9/14 11:47</c:v>
                </c:pt>
                <c:pt idx="2491">
                  <c:v>12/9/14 11:47</c:v>
                </c:pt>
                <c:pt idx="2492">
                  <c:v>12/9/14 11:47</c:v>
                </c:pt>
                <c:pt idx="2493">
                  <c:v>12/9/14 11:47</c:v>
                </c:pt>
                <c:pt idx="2494">
                  <c:v>12/9/14 11:48</c:v>
                </c:pt>
                <c:pt idx="2495">
                  <c:v>12/9/14 11:48</c:v>
                </c:pt>
                <c:pt idx="2496">
                  <c:v>12/9/14 11:48</c:v>
                </c:pt>
                <c:pt idx="2497">
                  <c:v>12/9/14 11:48</c:v>
                </c:pt>
                <c:pt idx="2498">
                  <c:v>12/9/14 11:48</c:v>
                </c:pt>
                <c:pt idx="2499">
                  <c:v>12/9/14 11:48</c:v>
                </c:pt>
                <c:pt idx="2500">
                  <c:v>12/9/14 11:48</c:v>
                </c:pt>
                <c:pt idx="2501">
                  <c:v>12/9/14 11:48</c:v>
                </c:pt>
                <c:pt idx="2502">
                  <c:v>12/9/14 11:48</c:v>
                </c:pt>
                <c:pt idx="2503">
                  <c:v>12/9/14 11:49</c:v>
                </c:pt>
                <c:pt idx="2504">
                  <c:v>12/9/14 11:49</c:v>
                </c:pt>
                <c:pt idx="2505">
                  <c:v>12/9/14 11:49</c:v>
                </c:pt>
                <c:pt idx="2506">
                  <c:v>12/9/14 11:49</c:v>
                </c:pt>
                <c:pt idx="2507">
                  <c:v>12/9/14 11:49</c:v>
                </c:pt>
                <c:pt idx="2508">
                  <c:v>12/9/14 11:49</c:v>
                </c:pt>
                <c:pt idx="2509">
                  <c:v>12/9/14 11:49</c:v>
                </c:pt>
                <c:pt idx="2510">
                  <c:v>12/9/14 11:49</c:v>
                </c:pt>
                <c:pt idx="2511">
                  <c:v>12/9/14 11:50</c:v>
                </c:pt>
                <c:pt idx="2512">
                  <c:v>12/9/14 11:50</c:v>
                </c:pt>
                <c:pt idx="2513">
                  <c:v>12/9/14 11:50</c:v>
                </c:pt>
                <c:pt idx="2514">
                  <c:v>12/9/14 11:50</c:v>
                </c:pt>
                <c:pt idx="2515">
                  <c:v>12/9/14 11:50</c:v>
                </c:pt>
                <c:pt idx="2516">
                  <c:v>12/9/14 11:50</c:v>
                </c:pt>
                <c:pt idx="2517">
                  <c:v>12/9/14 11:50</c:v>
                </c:pt>
                <c:pt idx="2518">
                  <c:v>12/9/14 11:50</c:v>
                </c:pt>
                <c:pt idx="2519">
                  <c:v>12/9/14 11:50</c:v>
                </c:pt>
                <c:pt idx="2520">
                  <c:v>12/9/14 11:50</c:v>
                </c:pt>
                <c:pt idx="2521">
                  <c:v>12/9/14 11:50</c:v>
                </c:pt>
                <c:pt idx="2522">
                  <c:v>12/9/14 11:50</c:v>
                </c:pt>
                <c:pt idx="2523">
                  <c:v>12/9/14 11:50</c:v>
                </c:pt>
                <c:pt idx="2524">
                  <c:v>12/9/14 11:50</c:v>
                </c:pt>
                <c:pt idx="2525">
                  <c:v>12/9/14 11:50</c:v>
                </c:pt>
                <c:pt idx="2526">
                  <c:v>12/9/14 11:50</c:v>
                </c:pt>
                <c:pt idx="2527">
                  <c:v>12/9/14 11:51</c:v>
                </c:pt>
                <c:pt idx="2528">
                  <c:v>12/9/14 11:51</c:v>
                </c:pt>
                <c:pt idx="2529">
                  <c:v>12/9/14 11:51</c:v>
                </c:pt>
                <c:pt idx="2530">
                  <c:v>12/9/14 11:52</c:v>
                </c:pt>
                <c:pt idx="2531">
                  <c:v>12/9/14 11:52</c:v>
                </c:pt>
                <c:pt idx="2532">
                  <c:v>12/9/14 11:52</c:v>
                </c:pt>
                <c:pt idx="2533">
                  <c:v>12/9/14 11:52</c:v>
                </c:pt>
                <c:pt idx="2534">
                  <c:v>12/9/14 11:52</c:v>
                </c:pt>
                <c:pt idx="2535">
                  <c:v>12/9/14 11:52</c:v>
                </c:pt>
                <c:pt idx="2536">
                  <c:v>12/9/14 11:52</c:v>
                </c:pt>
                <c:pt idx="2537">
                  <c:v>12/9/14 11:53</c:v>
                </c:pt>
                <c:pt idx="2538">
                  <c:v>12/9/14 11:53</c:v>
                </c:pt>
                <c:pt idx="2539">
                  <c:v>12/9/14 11:53</c:v>
                </c:pt>
                <c:pt idx="2540">
                  <c:v>12/9/14 11:53</c:v>
                </c:pt>
                <c:pt idx="2541">
                  <c:v>12/9/14 11:53</c:v>
                </c:pt>
                <c:pt idx="2542">
                  <c:v>12/9/14 11:53</c:v>
                </c:pt>
                <c:pt idx="2543">
                  <c:v>12/9/14 11:53</c:v>
                </c:pt>
                <c:pt idx="2544">
                  <c:v>12/9/14 11:53</c:v>
                </c:pt>
                <c:pt idx="2545">
                  <c:v>12/9/14 11:53</c:v>
                </c:pt>
                <c:pt idx="2546">
                  <c:v>12/9/14 11:53</c:v>
                </c:pt>
                <c:pt idx="2547">
                  <c:v>12/9/14 11:53</c:v>
                </c:pt>
                <c:pt idx="2548">
                  <c:v>12/9/14 11:53</c:v>
                </c:pt>
                <c:pt idx="2549">
                  <c:v>12/9/14 11:53</c:v>
                </c:pt>
                <c:pt idx="2550">
                  <c:v>12/9/14 11:53</c:v>
                </c:pt>
                <c:pt idx="2551">
                  <c:v>12/9/14 11:53</c:v>
                </c:pt>
                <c:pt idx="2552">
                  <c:v>12/9/14 11:53</c:v>
                </c:pt>
                <c:pt idx="2553">
                  <c:v>12/9/14 11:53</c:v>
                </c:pt>
                <c:pt idx="2554">
                  <c:v>12/9/14 11:54</c:v>
                </c:pt>
                <c:pt idx="2555">
                  <c:v>12/9/14 11:54</c:v>
                </c:pt>
                <c:pt idx="2556">
                  <c:v>12/9/14 11:54</c:v>
                </c:pt>
                <c:pt idx="2557">
                  <c:v>12/9/14 11:54</c:v>
                </c:pt>
                <c:pt idx="2558">
                  <c:v>12/9/14 11:54</c:v>
                </c:pt>
                <c:pt idx="2559">
                  <c:v>12/9/14 11:54</c:v>
                </c:pt>
                <c:pt idx="2560">
                  <c:v>12/9/14 11:54</c:v>
                </c:pt>
                <c:pt idx="2561">
                  <c:v>12/9/14 11:55</c:v>
                </c:pt>
                <c:pt idx="2562">
                  <c:v>12/9/14 11:55</c:v>
                </c:pt>
                <c:pt idx="2563">
                  <c:v>12/9/14 11:55</c:v>
                </c:pt>
                <c:pt idx="2564">
                  <c:v>12/9/14 11:55</c:v>
                </c:pt>
                <c:pt idx="2565">
                  <c:v>12/9/14 11:55</c:v>
                </c:pt>
                <c:pt idx="2566">
                  <c:v>12/9/14 11:55</c:v>
                </c:pt>
                <c:pt idx="2567">
                  <c:v>12/9/14 11:55</c:v>
                </c:pt>
                <c:pt idx="2568">
                  <c:v>12/9/14 11:55</c:v>
                </c:pt>
                <c:pt idx="2569">
                  <c:v>12/9/14 11:55</c:v>
                </c:pt>
                <c:pt idx="2570">
                  <c:v>12/9/14 11:55</c:v>
                </c:pt>
                <c:pt idx="2571">
                  <c:v>12/9/14 11:55</c:v>
                </c:pt>
                <c:pt idx="2572">
                  <c:v>12/9/14 11:55</c:v>
                </c:pt>
                <c:pt idx="2573">
                  <c:v>12/9/14 11:55</c:v>
                </c:pt>
                <c:pt idx="2574">
                  <c:v>12/9/14 11:55</c:v>
                </c:pt>
                <c:pt idx="2575">
                  <c:v>12/9/14 11:55</c:v>
                </c:pt>
                <c:pt idx="2576">
                  <c:v>12/9/14 11:56</c:v>
                </c:pt>
                <c:pt idx="2577">
                  <c:v>12/9/14 11:56</c:v>
                </c:pt>
                <c:pt idx="2578">
                  <c:v>12/9/14 11:56</c:v>
                </c:pt>
                <c:pt idx="2579">
                  <c:v>12/9/14 11:56</c:v>
                </c:pt>
                <c:pt idx="2580">
                  <c:v>12/9/14 11:56</c:v>
                </c:pt>
                <c:pt idx="2581">
                  <c:v>12/9/14 11:56</c:v>
                </c:pt>
                <c:pt idx="2582">
                  <c:v>12/9/14 11:56</c:v>
                </c:pt>
                <c:pt idx="2583">
                  <c:v>12/9/14 11:56</c:v>
                </c:pt>
                <c:pt idx="2584">
                  <c:v>12/9/14 11:56</c:v>
                </c:pt>
                <c:pt idx="2585">
                  <c:v>12/9/14 11:56</c:v>
                </c:pt>
                <c:pt idx="2586">
                  <c:v>12/9/14 11:56</c:v>
                </c:pt>
                <c:pt idx="2587">
                  <c:v>12/9/14 11:56</c:v>
                </c:pt>
                <c:pt idx="2588">
                  <c:v>12/9/14 11:56</c:v>
                </c:pt>
                <c:pt idx="2589">
                  <c:v>12/9/14 11:56</c:v>
                </c:pt>
                <c:pt idx="2590">
                  <c:v>12/9/14 11:56</c:v>
                </c:pt>
                <c:pt idx="2591">
                  <c:v>12/9/14 11:56</c:v>
                </c:pt>
                <c:pt idx="2592">
                  <c:v>12/9/14 11:56</c:v>
                </c:pt>
                <c:pt idx="2593">
                  <c:v>12/9/14 11:56</c:v>
                </c:pt>
                <c:pt idx="2594">
                  <c:v>12/9/14 11:57</c:v>
                </c:pt>
                <c:pt idx="2595">
                  <c:v>12/9/14 11:57</c:v>
                </c:pt>
                <c:pt idx="2596">
                  <c:v>12/9/14 11:57</c:v>
                </c:pt>
                <c:pt idx="2597">
                  <c:v>12/9/14 11:57</c:v>
                </c:pt>
                <c:pt idx="2598">
                  <c:v>12/9/14 11:57</c:v>
                </c:pt>
                <c:pt idx="2599">
                  <c:v>12/9/14 11:57</c:v>
                </c:pt>
                <c:pt idx="2600">
                  <c:v>12/9/14 11:57</c:v>
                </c:pt>
                <c:pt idx="2601">
                  <c:v>12/9/14 11:57</c:v>
                </c:pt>
                <c:pt idx="2602">
                  <c:v>12/9/14 11:57</c:v>
                </c:pt>
                <c:pt idx="2603">
                  <c:v>12/9/14 11:58</c:v>
                </c:pt>
                <c:pt idx="2604">
                  <c:v>12/9/14 11:58</c:v>
                </c:pt>
                <c:pt idx="2605">
                  <c:v>12/9/14 11:58</c:v>
                </c:pt>
                <c:pt idx="2606">
                  <c:v>12/9/14 11:58</c:v>
                </c:pt>
                <c:pt idx="2607">
                  <c:v>12/9/14 11:58</c:v>
                </c:pt>
                <c:pt idx="2608">
                  <c:v>12/9/14 11:58</c:v>
                </c:pt>
                <c:pt idx="2609">
                  <c:v>12/9/14 11:58</c:v>
                </c:pt>
                <c:pt idx="2610">
                  <c:v>12/9/14 11:58</c:v>
                </c:pt>
                <c:pt idx="2611">
                  <c:v>12/9/14 11:58</c:v>
                </c:pt>
                <c:pt idx="2612">
                  <c:v>12/9/14 11:58</c:v>
                </c:pt>
                <c:pt idx="2613">
                  <c:v>12/9/14 11:58</c:v>
                </c:pt>
                <c:pt idx="2614">
                  <c:v>12/9/14 11:58</c:v>
                </c:pt>
                <c:pt idx="2615">
                  <c:v>12/9/14 11:58</c:v>
                </c:pt>
                <c:pt idx="2616">
                  <c:v>12/9/14 11:58</c:v>
                </c:pt>
                <c:pt idx="2617">
                  <c:v>12/9/14 11:58</c:v>
                </c:pt>
                <c:pt idx="2618">
                  <c:v>12/9/14 11:58</c:v>
                </c:pt>
                <c:pt idx="2619">
                  <c:v>12/9/14 11:58</c:v>
                </c:pt>
                <c:pt idx="2620">
                  <c:v>12/9/14 11:58</c:v>
                </c:pt>
                <c:pt idx="2621">
                  <c:v>12/9/14 11:58</c:v>
                </c:pt>
                <c:pt idx="2622">
                  <c:v>12/9/14 11:58</c:v>
                </c:pt>
                <c:pt idx="2623">
                  <c:v>12/9/14 11:58</c:v>
                </c:pt>
                <c:pt idx="2624">
                  <c:v>12/9/14 11:59</c:v>
                </c:pt>
                <c:pt idx="2625">
                  <c:v>12/9/14 11:59</c:v>
                </c:pt>
                <c:pt idx="2626">
                  <c:v>12/9/14 11:59</c:v>
                </c:pt>
                <c:pt idx="2627">
                  <c:v>12/9/14 11:59</c:v>
                </c:pt>
                <c:pt idx="2628">
                  <c:v>12/9/14 11:59</c:v>
                </c:pt>
                <c:pt idx="2629">
                  <c:v>12/9/14 11:59</c:v>
                </c:pt>
                <c:pt idx="2630">
                  <c:v>12/9/14 11:59</c:v>
                </c:pt>
                <c:pt idx="2631">
                  <c:v>12/9/14 11:59</c:v>
                </c:pt>
                <c:pt idx="2632">
                  <c:v>12/9/14 11:59</c:v>
                </c:pt>
                <c:pt idx="2633">
                  <c:v>12/9/14 11:59</c:v>
                </c:pt>
                <c:pt idx="2634">
                  <c:v>12/9/14 11:59</c:v>
                </c:pt>
                <c:pt idx="2635">
                  <c:v>12/9/14 12:00</c:v>
                </c:pt>
                <c:pt idx="2636">
                  <c:v>12/9/14 12:00</c:v>
                </c:pt>
                <c:pt idx="2637">
                  <c:v>12/9/14 12:00</c:v>
                </c:pt>
                <c:pt idx="2638">
                  <c:v>12/9/14 12:00</c:v>
                </c:pt>
                <c:pt idx="2639">
                  <c:v>12/9/14 12:00</c:v>
                </c:pt>
                <c:pt idx="2640">
                  <c:v>12/9/14 12:00</c:v>
                </c:pt>
                <c:pt idx="2641">
                  <c:v>12/9/14 12:00</c:v>
                </c:pt>
                <c:pt idx="2642">
                  <c:v>12/9/14 12:00</c:v>
                </c:pt>
                <c:pt idx="2643">
                  <c:v>12/9/14 12:00</c:v>
                </c:pt>
                <c:pt idx="2644">
                  <c:v>12/9/14 12:00</c:v>
                </c:pt>
                <c:pt idx="2645">
                  <c:v>12/9/14 12:00</c:v>
                </c:pt>
                <c:pt idx="2646">
                  <c:v>12/9/14 12:00</c:v>
                </c:pt>
                <c:pt idx="2647">
                  <c:v>12/9/14 12:00</c:v>
                </c:pt>
                <c:pt idx="2648">
                  <c:v>12/9/14 12:00</c:v>
                </c:pt>
                <c:pt idx="2649">
                  <c:v>12/9/14 12:01</c:v>
                </c:pt>
                <c:pt idx="2650">
                  <c:v>12/9/14 12:01</c:v>
                </c:pt>
                <c:pt idx="2651">
                  <c:v>12/9/14 12:01</c:v>
                </c:pt>
                <c:pt idx="2652">
                  <c:v>12/9/14 12:01</c:v>
                </c:pt>
                <c:pt idx="2653">
                  <c:v>12/9/14 12:01</c:v>
                </c:pt>
                <c:pt idx="2654">
                  <c:v>12/9/14 12:01</c:v>
                </c:pt>
                <c:pt idx="2655">
                  <c:v>12/9/14 12:01</c:v>
                </c:pt>
                <c:pt idx="2656">
                  <c:v>12/9/14 12:01</c:v>
                </c:pt>
                <c:pt idx="2657">
                  <c:v>12/9/14 12:01</c:v>
                </c:pt>
                <c:pt idx="2658">
                  <c:v>12/9/14 12:01</c:v>
                </c:pt>
                <c:pt idx="2659">
                  <c:v>12/9/14 12:01</c:v>
                </c:pt>
                <c:pt idx="2660">
                  <c:v>12/9/14 12:01</c:v>
                </c:pt>
                <c:pt idx="2661">
                  <c:v>12/9/14 12:02</c:v>
                </c:pt>
                <c:pt idx="2662">
                  <c:v>12/9/14 12:02</c:v>
                </c:pt>
                <c:pt idx="2663">
                  <c:v>12/9/14 12:02</c:v>
                </c:pt>
                <c:pt idx="2664">
                  <c:v>12/9/14 12:02</c:v>
                </c:pt>
                <c:pt idx="2665">
                  <c:v>12/9/14 12:02</c:v>
                </c:pt>
                <c:pt idx="2666">
                  <c:v>12/9/14 12:02</c:v>
                </c:pt>
                <c:pt idx="2667">
                  <c:v>12/9/14 12:02</c:v>
                </c:pt>
                <c:pt idx="2668">
                  <c:v>12/9/14 12:02</c:v>
                </c:pt>
                <c:pt idx="2669">
                  <c:v>12/9/14 12:02</c:v>
                </c:pt>
                <c:pt idx="2670">
                  <c:v>12/9/14 12:02</c:v>
                </c:pt>
                <c:pt idx="2671">
                  <c:v>12/9/14 12:02</c:v>
                </c:pt>
                <c:pt idx="2672">
                  <c:v>12/9/14 12:02</c:v>
                </c:pt>
                <c:pt idx="2673">
                  <c:v>12/9/14 12:03</c:v>
                </c:pt>
                <c:pt idx="2674">
                  <c:v>12/9/14 12:03</c:v>
                </c:pt>
                <c:pt idx="2675">
                  <c:v>12/9/14 12:04</c:v>
                </c:pt>
                <c:pt idx="2676">
                  <c:v>12/9/14 12:04</c:v>
                </c:pt>
                <c:pt idx="2677">
                  <c:v>12/9/14 12:04</c:v>
                </c:pt>
                <c:pt idx="2678">
                  <c:v>12/9/14 12:04</c:v>
                </c:pt>
                <c:pt idx="2679">
                  <c:v>12/9/14 12:04</c:v>
                </c:pt>
                <c:pt idx="2680">
                  <c:v>12/9/14 12:04</c:v>
                </c:pt>
                <c:pt idx="2681">
                  <c:v>12/9/14 12:04</c:v>
                </c:pt>
                <c:pt idx="2682">
                  <c:v>12/9/14 12:05</c:v>
                </c:pt>
                <c:pt idx="2683">
                  <c:v>12/9/14 12:05</c:v>
                </c:pt>
                <c:pt idx="2684">
                  <c:v>12/9/14 12:05</c:v>
                </c:pt>
                <c:pt idx="2685">
                  <c:v>12/9/14 12:05</c:v>
                </c:pt>
                <c:pt idx="2686">
                  <c:v>12/9/14 12:05</c:v>
                </c:pt>
                <c:pt idx="2687">
                  <c:v>12/9/14 12:05</c:v>
                </c:pt>
                <c:pt idx="2688">
                  <c:v>12/9/14 12:05</c:v>
                </c:pt>
                <c:pt idx="2689">
                  <c:v>12/9/14 12:05</c:v>
                </c:pt>
                <c:pt idx="2690">
                  <c:v>12/9/14 12:05</c:v>
                </c:pt>
                <c:pt idx="2691">
                  <c:v>12/9/14 12:05</c:v>
                </c:pt>
                <c:pt idx="2692">
                  <c:v>12/9/14 12:05</c:v>
                </c:pt>
                <c:pt idx="2693">
                  <c:v>12/9/14 12:05</c:v>
                </c:pt>
                <c:pt idx="2694">
                  <c:v>12/9/14 12:05</c:v>
                </c:pt>
                <c:pt idx="2695">
                  <c:v>12/9/14 12:05</c:v>
                </c:pt>
                <c:pt idx="2696">
                  <c:v>12/9/14 12:05</c:v>
                </c:pt>
                <c:pt idx="2697">
                  <c:v>12/9/14 12:05</c:v>
                </c:pt>
                <c:pt idx="2698">
                  <c:v>12/9/14 12:05</c:v>
                </c:pt>
                <c:pt idx="2699">
                  <c:v>12/9/14 12:05</c:v>
                </c:pt>
                <c:pt idx="2700">
                  <c:v>12/9/14 12:05</c:v>
                </c:pt>
                <c:pt idx="2701">
                  <c:v>12/9/14 12:06</c:v>
                </c:pt>
                <c:pt idx="2702">
                  <c:v>12/9/14 12:06</c:v>
                </c:pt>
                <c:pt idx="2703">
                  <c:v>12/9/14 12:06</c:v>
                </c:pt>
                <c:pt idx="2704">
                  <c:v>12/9/14 12:06</c:v>
                </c:pt>
                <c:pt idx="2705">
                  <c:v>12/9/14 12:06</c:v>
                </c:pt>
                <c:pt idx="2706">
                  <c:v>12/9/14 12:06</c:v>
                </c:pt>
                <c:pt idx="2707">
                  <c:v>12/9/14 12:06</c:v>
                </c:pt>
                <c:pt idx="2708">
                  <c:v>12/9/14 12:06</c:v>
                </c:pt>
                <c:pt idx="2709">
                  <c:v>12/9/14 12:07</c:v>
                </c:pt>
                <c:pt idx="2710">
                  <c:v>12/9/14 12:08</c:v>
                </c:pt>
                <c:pt idx="2711">
                  <c:v>12/9/14 12:09</c:v>
                </c:pt>
                <c:pt idx="2712">
                  <c:v>12/9/14 12:09</c:v>
                </c:pt>
                <c:pt idx="2713">
                  <c:v>12/9/14 12:09</c:v>
                </c:pt>
                <c:pt idx="2714">
                  <c:v>12/9/14 12:09</c:v>
                </c:pt>
                <c:pt idx="2715">
                  <c:v>12/9/14 12:09</c:v>
                </c:pt>
                <c:pt idx="2716">
                  <c:v>12/9/14 12:09</c:v>
                </c:pt>
                <c:pt idx="2717">
                  <c:v>12/9/14 12:09</c:v>
                </c:pt>
                <c:pt idx="2718">
                  <c:v>12/9/14 12:09</c:v>
                </c:pt>
                <c:pt idx="2719">
                  <c:v>12/9/14 12:10</c:v>
                </c:pt>
                <c:pt idx="2720">
                  <c:v>12/9/14 12:10</c:v>
                </c:pt>
                <c:pt idx="2721">
                  <c:v>12/9/14 12:10</c:v>
                </c:pt>
                <c:pt idx="2722">
                  <c:v>12/9/14 12:10</c:v>
                </c:pt>
                <c:pt idx="2723">
                  <c:v>12/9/14 12:10</c:v>
                </c:pt>
                <c:pt idx="2724">
                  <c:v>12/9/14 12:10</c:v>
                </c:pt>
                <c:pt idx="2725">
                  <c:v>12/9/14 12:10</c:v>
                </c:pt>
                <c:pt idx="2726">
                  <c:v>12/9/14 12:10</c:v>
                </c:pt>
                <c:pt idx="2727">
                  <c:v>12/9/14 12:10</c:v>
                </c:pt>
                <c:pt idx="2728">
                  <c:v>12/9/14 12:10</c:v>
                </c:pt>
                <c:pt idx="2729">
                  <c:v>12/9/14 12:10</c:v>
                </c:pt>
                <c:pt idx="2730">
                  <c:v>12/9/14 12:10</c:v>
                </c:pt>
                <c:pt idx="2731">
                  <c:v>12/9/14 12:10</c:v>
                </c:pt>
                <c:pt idx="2732">
                  <c:v>12/9/14 12:10</c:v>
                </c:pt>
                <c:pt idx="2733">
                  <c:v>12/9/14 12:10</c:v>
                </c:pt>
                <c:pt idx="2734">
                  <c:v>12/9/14 12:10</c:v>
                </c:pt>
                <c:pt idx="2735">
                  <c:v>12/9/14 12:10</c:v>
                </c:pt>
                <c:pt idx="2736">
                  <c:v>12/9/14 12:10</c:v>
                </c:pt>
                <c:pt idx="2737">
                  <c:v>12/9/14 12:10</c:v>
                </c:pt>
                <c:pt idx="2738">
                  <c:v>12/9/14 12:11</c:v>
                </c:pt>
                <c:pt idx="2739">
                  <c:v>12/9/14 12:11</c:v>
                </c:pt>
                <c:pt idx="2740">
                  <c:v>12/9/14 12:11</c:v>
                </c:pt>
                <c:pt idx="2741">
                  <c:v>12/9/14 12:11</c:v>
                </c:pt>
                <c:pt idx="2742">
                  <c:v>12/9/14 12:11</c:v>
                </c:pt>
                <c:pt idx="2743">
                  <c:v>12/9/14 12:11</c:v>
                </c:pt>
                <c:pt idx="2744">
                  <c:v>12/9/14 12:11</c:v>
                </c:pt>
                <c:pt idx="2745">
                  <c:v>12/9/14 12:11</c:v>
                </c:pt>
                <c:pt idx="2746">
                  <c:v>12/9/14 12:11</c:v>
                </c:pt>
                <c:pt idx="2747">
                  <c:v>12/9/14 12:11</c:v>
                </c:pt>
                <c:pt idx="2748">
                  <c:v>12/9/14 12:11</c:v>
                </c:pt>
                <c:pt idx="2749">
                  <c:v>12/9/14 12:11</c:v>
                </c:pt>
                <c:pt idx="2750">
                  <c:v>12/9/14 12:11</c:v>
                </c:pt>
                <c:pt idx="2751">
                  <c:v>12/9/14 12:11</c:v>
                </c:pt>
                <c:pt idx="2752">
                  <c:v>12/9/14 12:11</c:v>
                </c:pt>
                <c:pt idx="2753">
                  <c:v>12/9/14 12:11</c:v>
                </c:pt>
                <c:pt idx="2754">
                  <c:v>12/9/14 12:11</c:v>
                </c:pt>
                <c:pt idx="2755">
                  <c:v>12/9/14 12:12</c:v>
                </c:pt>
                <c:pt idx="2756">
                  <c:v>12/9/14 12:12</c:v>
                </c:pt>
                <c:pt idx="2757">
                  <c:v>12/9/14 12:12</c:v>
                </c:pt>
                <c:pt idx="2758">
                  <c:v>12/9/14 12:13</c:v>
                </c:pt>
                <c:pt idx="2759">
                  <c:v>12/9/14 12:13</c:v>
                </c:pt>
                <c:pt idx="2760">
                  <c:v>12/9/14 12:13</c:v>
                </c:pt>
                <c:pt idx="2761">
                  <c:v>12/9/14 12:13</c:v>
                </c:pt>
                <c:pt idx="2762">
                  <c:v>12/9/14 12:14</c:v>
                </c:pt>
                <c:pt idx="2763">
                  <c:v>12/9/14 12:14</c:v>
                </c:pt>
                <c:pt idx="2764">
                  <c:v>12/9/14 12:14</c:v>
                </c:pt>
                <c:pt idx="2765">
                  <c:v>12/9/14 12:14</c:v>
                </c:pt>
                <c:pt idx="2766">
                  <c:v>12/9/14 12:14</c:v>
                </c:pt>
                <c:pt idx="2767">
                  <c:v>12/9/14 12:14</c:v>
                </c:pt>
                <c:pt idx="2768">
                  <c:v>12/9/14 12:14</c:v>
                </c:pt>
                <c:pt idx="2769">
                  <c:v>12/9/14 12:14</c:v>
                </c:pt>
                <c:pt idx="2770">
                  <c:v>12/9/14 12:14</c:v>
                </c:pt>
                <c:pt idx="2771">
                  <c:v>12/9/14 12:14</c:v>
                </c:pt>
                <c:pt idx="2772">
                  <c:v>12/9/14 12:14</c:v>
                </c:pt>
                <c:pt idx="2773">
                  <c:v>12/9/14 12:14</c:v>
                </c:pt>
                <c:pt idx="2774">
                  <c:v>12/9/14 12:15</c:v>
                </c:pt>
                <c:pt idx="2775">
                  <c:v>12/9/14 12:15</c:v>
                </c:pt>
                <c:pt idx="2776">
                  <c:v>12/9/14 12:15</c:v>
                </c:pt>
                <c:pt idx="2777">
                  <c:v>12/9/14 12:15</c:v>
                </c:pt>
                <c:pt idx="2778">
                  <c:v>12/9/14 12:15</c:v>
                </c:pt>
                <c:pt idx="2779">
                  <c:v>12/9/14 12:15</c:v>
                </c:pt>
                <c:pt idx="2780">
                  <c:v>12/9/14 12:15</c:v>
                </c:pt>
                <c:pt idx="2781">
                  <c:v>12/9/14 12:15</c:v>
                </c:pt>
                <c:pt idx="2782">
                  <c:v>12/9/14 12:15</c:v>
                </c:pt>
                <c:pt idx="2783">
                  <c:v>12/9/14 12:15</c:v>
                </c:pt>
                <c:pt idx="2784">
                  <c:v>12/9/14 12:15</c:v>
                </c:pt>
                <c:pt idx="2785">
                  <c:v>12/9/14 12:15</c:v>
                </c:pt>
                <c:pt idx="2786">
                  <c:v>12/9/14 12:15</c:v>
                </c:pt>
                <c:pt idx="2787">
                  <c:v>12/9/14 12:15</c:v>
                </c:pt>
                <c:pt idx="2788">
                  <c:v>12/9/14 12:16</c:v>
                </c:pt>
                <c:pt idx="2789">
                  <c:v>12/9/14 12:16</c:v>
                </c:pt>
                <c:pt idx="2790">
                  <c:v>12/9/14 12:16</c:v>
                </c:pt>
                <c:pt idx="2791">
                  <c:v>12/9/14 12:16</c:v>
                </c:pt>
                <c:pt idx="2792">
                  <c:v>12/9/14 12:16</c:v>
                </c:pt>
                <c:pt idx="2793">
                  <c:v>12/9/14 12:16</c:v>
                </c:pt>
                <c:pt idx="2794">
                  <c:v>12/9/14 12:16</c:v>
                </c:pt>
                <c:pt idx="2795">
                  <c:v>12/9/14 12:17</c:v>
                </c:pt>
                <c:pt idx="2796">
                  <c:v>12/9/14 12:17</c:v>
                </c:pt>
                <c:pt idx="2797">
                  <c:v>12/9/14 12:17</c:v>
                </c:pt>
                <c:pt idx="2798">
                  <c:v>12/9/14 12:18</c:v>
                </c:pt>
                <c:pt idx="2799">
                  <c:v>12/9/14 12:18</c:v>
                </c:pt>
                <c:pt idx="2800">
                  <c:v>12/9/14 12:18</c:v>
                </c:pt>
                <c:pt idx="2801">
                  <c:v>12/9/14 12:18</c:v>
                </c:pt>
                <c:pt idx="2802">
                  <c:v>12/9/14 12:18</c:v>
                </c:pt>
                <c:pt idx="2803">
                  <c:v>12/9/14 12:18</c:v>
                </c:pt>
                <c:pt idx="2804">
                  <c:v>12/9/14 12:19</c:v>
                </c:pt>
                <c:pt idx="2805">
                  <c:v>12/9/14 12:19</c:v>
                </c:pt>
                <c:pt idx="2806">
                  <c:v>12/9/14 12:19</c:v>
                </c:pt>
                <c:pt idx="2807">
                  <c:v>12/9/14 12:19</c:v>
                </c:pt>
                <c:pt idx="2808">
                  <c:v>12/9/14 12:19</c:v>
                </c:pt>
                <c:pt idx="2809">
                  <c:v>12/9/14 12:19</c:v>
                </c:pt>
                <c:pt idx="2810">
                  <c:v>12/9/14 12:19</c:v>
                </c:pt>
                <c:pt idx="2811">
                  <c:v>12/9/14 12:19</c:v>
                </c:pt>
                <c:pt idx="2812">
                  <c:v>12/9/14 12:19</c:v>
                </c:pt>
                <c:pt idx="2813">
                  <c:v>12/9/14 12:19</c:v>
                </c:pt>
                <c:pt idx="2814">
                  <c:v>12/9/14 12:20</c:v>
                </c:pt>
                <c:pt idx="2815">
                  <c:v>12/9/14 12:20</c:v>
                </c:pt>
                <c:pt idx="2816">
                  <c:v>12/9/14 12:20</c:v>
                </c:pt>
                <c:pt idx="2817">
                  <c:v>12/9/14 12:20</c:v>
                </c:pt>
                <c:pt idx="2818">
                  <c:v>12/9/14 12:20</c:v>
                </c:pt>
                <c:pt idx="2819">
                  <c:v>12/9/14 12:20</c:v>
                </c:pt>
                <c:pt idx="2820">
                  <c:v>12/9/14 12:20</c:v>
                </c:pt>
                <c:pt idx="2821">
                  <c:v>12/9/14 12:20</c:v>
                </c:pt>
                <c:pt idx="2822">
                  <c:v>12/9/14 12:20</c:v>
                </c:pt>
                <c:pt idx="2823">
                  <c:v>12/9/14 12:20</c:v>
                </c:pt>
                <c:pt idx="2824">
                  <c:v>12/9/14 12:21</c:v>
                </c:pt>
                <c:pt idx="2825">
                  <c:v>12/9/14 12:21</c:v>
                </c:pt>
                <c:pt idx="2826">
                  <c:v>12/9/14 12:21</c:v>
                </c:pt>
                <c:pt idx="2827">
                  <c:v>12/9/14 12:21</c:v>
                </c:pt>
                <c:pt idx="2828">
                  <c:v>12/9/14 12:21</c:v>
                </c:pt>
                <c:pt idx="2829">
                  <c:v>12/9/14 12:21</c:v>
                </c:pt>
                <c:pt idx="2830">
                  <c:v>12/9/14 12:21</c:v>
                </c:pt>
                <c:pt idx="2831">
                  <c:v>12/9/14 12:22</c:v>
                </c:pt>
                <c:pt idx="2832">
                  <c:v>12/9/14 12:22</c:v>
                </c:pt>
                <c:pt idx="2833">
                  <c:v>12/9/14 12:22</c:v>
                </c:pt>
                <c:pt idx="2834">
                  <c:v>12/9/14 12:22</c:v>
                </c:pt>
                <c:pt idx="2835">
                  <c:v>12/9/14 12:22</c:v>
                </c:pt>
                <c:pt idx="2836">
                  <c:v>12/9/14 12:22</c:v>
                </c:pt>
                <c:pt idx="2837">
                  <c:v>12/9/14 12:22</c:v>
                </c:pt>
                <c:pt idx="2838">
                  <c:v>12/9/14 12:22</c:v>
                </c:pt>
                <c:pt idx="2839">
                  <c:v>12/9/14 12:23</c:v>
                </c:pt>
                <c:pt idx="2840">
                  <c:v>12/9/14 12:23</c:v>
                </c:pt>
                <c:pt idx="2841">
                  <c:v>12/9/14 12:23</c:v>
                </c:pt>
                <c:pt idx="2842">
                  <c:v>12/9/14 12:23</c:v>
                </c:pt>
                <c:pt idx="2843">
                  <c:v>12/9/14 12:23</c:v>
                </c:pt>
                <c:pt idx="2844">
                  <c:v>12/9/14 12:23</c:v>
                </c:pt>
                <c:pt idx="2845">
                  <c:v>12/9/14 12:23</c:v>
                </c:pt>
                <c:pt idx="2846">
                  <c:v>12/9/14 12:23</c:v>
                </c:pt>
                <c:pt idx="2847">
                  <c:v>12/9/14 12:23</c:v>
                </c:pt>
                <c:pt idx="2848">
                  <c:v>12/9/14 12:23</c:v>
                </c:pt>
                <c:pt idx="2849">
                  <c:v>12/9/14 12:23</c:v>
                </c:pt>
                <c:pt idx="2850">
                  <c:v>12/9/14 12:23</c:v>
                </c:pt>
                <c:pt idx="2851">
                  <c:v>12/9/14 12:23</c:v>
                </c:pt>
                <c:pt idx="2852">
                  <c:v>12/9/14 12:23</c:v>
                </c:pt>
                <c:pt idx="2853">
                  <c:v>12/9/14 12:23</c:v>
                </c:pt>
                <c:pt idx="2854">
                  <c:v>12/9/14 12:23</c:v>
                </c:pt>
                <c:pt idx="2855">
                  <c:v>12/9/14 12:23</c:v>
                </c:pt>
                <c:pt idx="2856">
                  <c:v>12/9/14 12:24</c:v>
                </c:pt>
                <c:pt idx="2857">
                  <c:v>12/9/14 12:24</c:v>
                </c:pt>
                <c:pt idx="2858">
                  <c:v>12/9/14 12:24</c:v>
                </c:pt>
                <c:pt idx="2859">
                  <c:v>12/9/14 12:24</c:v>
                </c:pt>
                <c:pt idx="2860">
                  <c:v>12/9/14 12:24</c:v>
                </c:pt>
                <c:pt idx="2861">
                  <c:v>12/9/14 12:24</c:v>
                </c:pt>
                <c:pt idx="2862">
                  <c:v>12/9/14 12:24</c:v>
                </c:pt>
                <c:pt idx="2863">
                  <c:v>12/9/14 12:24</c:v>
                </c:pt>
                <c:pt idx="2864">
                  <c:v>12/9/14 12:24</c:v>
                </c:pt>
                <c:pt idx="2865">
                  <c:v>12/9/14 12:24</c:v>
                </c:pt>
                <c:pt idx="2866">
                  <c:v>12/9/14 12:25</c:v>
                </c:pt>
                <c:pt idx="2867">
                  <c:v>12/9/14 12:25</c:v>
                </c:pt>
                <c:pt idx="2868">
                  <c:v>12/9/14 12:25</c:v>
                </c:pt>
                <c:pt idx="2869">
                  <c:v>12/9/14 12:25</c:v>
                </c:pt>
                <c:pt idx="2870">
                  <c:v>12/9/14 12:25</c:v>
                </c:pt>
                <c:pt idx="2871">
                  <c:v>12/9/14 12:25</c:v>
                </c:pt>
                <c:pt idx="2872">
                  <c:v>12/9/14 12:25</c:v>
                </c:pt>
                <c:pt idx="2873">
                  <c:v>12/9/14 12:25</c:v>
                </c:pt>
                <c:pt idx="2874">
                  <c:v>12/9/14 12:25</c:v>
                </c:pt>
                <c:pt idx="2875">
                  <c:v>12/9/14 12:25</c:v>
                </c:pt>
                <c:pt idx="2876">
                  <c:v>12/9/14 12:25</c:v>
                </c:pt>
                <c:pt idx="2877">
                  <c:v>12/9/14 12:25</c:v>
                </c:pt>
                <c:pt idx="2878">
                  <c:v>12/9/14 12:25</c:v>
                </c:pt>
                <c:pt idx="2879">
                  <c:v>12/9/14 12:25</c:v>
                </c:pt>
                <c:pt idx="2880">
                  <c:v>12/9/14 12:25</c:v>
                </c:pt>
                <c:pt idx="2881">
                  <c:v>12/9/14 12:25</c:v>
                </c:pt>
                <c:pt idx="2882">
                  <c:v>12/9/14 12:26</c:v>
                </c:pt>
                <c:pt idx="2883">
                  <c:v>12/9/14 12:26</c:v>
                </c:pt>
                <c:pt idx="2884">
                  <c:v>12/9/14 12:26</c:v>
                </c:pt>
                <c:pt idx="2885">
                  <c:v>12/9/14 12:27</c:v>
                </c:pt>
                <c:pt idx="2886">
                  <c:v>12/9/14 12:27</c:v>
                </c:pt>
                <c:pt idx="2887">
                  <c:v>12/9/14 12:27</c:v>
                </c:pt>
                <c:pt idx="2888">
                  <c:v>12/9/14 12:27</c:v>
                </c:pt>
                <c:pt idx="2889">
                  <c:v>12/9/14 12:27</c:v>
                </c:pt>
                <c:pt idx="2890">
                  <c:v>12/9/14 12:27</c:v>
                </c:pt>
                <c:pt idx="2891">
                  <c:v>12/9/14 12:28</c:v>
                </c:pt>
                <c:pt idx="2892">
                  <c:v>12/9/14 12:28</c:v>
                </c:pt>
                <c:pt idx="2893">
                  <c:v>12/9/14 12:28</c:v>
                </c:pt>
                <c:pt idx="2894">
                  <c:v>12/9/14 12:28</c:v>
                </c:pt>
                <c:pt idx="2895">
                  <c:v>12/9/14 12:29</c:v>
                </c:pt>
                <c:pt idx="2896">
                  <c:v>12/9/14 12:29</c:v>
                </c:pt>
                <c:pt idx="2897">
                  <c:v>12/9/14 12:29</c:v>
                </c:pt>
                <c:pt idx="2898">
                  <c:v>12/9/14 12:29</c:v>
                </c:pt>
                <c:pt idx="2899">
                  <c:v>12/9/14 12:29</c:v>
                </c:pt>
                <c:pt idx="2900">
                  <c:v>12/9/14 12:29</c:v>
                </c:pt>
                <c:pt idx="2901">
                  <c:v>12/9/14 12:29</c:v>
                </c:pt>
                <c:pt idx="2902">
                  <c:v>12/9/14 12:29</c:v>
                </c:pt>
                <c:pt idx="2903">
                  <c:v>12/9/14 12:29</c:v>
                </c:pt>
                <c:pt idx="2904">
                  <c:v>12/9/14 12:29</c:v>
                </c:pt>
                <c:pt idx="2905">
                  <c:v>12/9/14 12:29</c:v>
                </c:pt>
                <c:pt idx="2906">
                  <c:v>12/9/14 12:29</c:v>
                </c:pt>
                <c:pt idx="2907">
                  <c:v>12/9/14 12:29</c:v>
                </c:pt>
                <c:pt idx="2908">
                  <c:v>12/9/14 12:30</c:v>
                </c:pt>
                <c:pt idx="2909">
                  <c:v>12/9/14 12:30</c:v>
                </c:pt>
                <c:pt idx="2910">
                  <c:v>12/9/14 12:30</c:v>
                </c:pt>
                <c:pt idx="2911">
                  <c:v>12/9/14 12:30</c:v>
                </c:pt>
                <c:pt idx="2912">
                  <c:v>12/9/14 12:30</c:v>
                </c:pt>
                <c:pt idx="2913">
                  <c:v>12/9/14 12:30</c:v>
                </c:pt>
                <c:pt idx="2914">
                  <c:v>12/9/14 12:30</c:v>
                </c:pt>
                <c:pt idx="2915">
                  <c:v>12/9/14 12:30</c:v>
                </c:pt>
                <c:pt idx="2916">
                  <c:v>12/9/14 12:30</c:v>
                </c:pt>
                <c:pt idx="2917">
                  <c:v>12/9/14 12:30</c:v>
                </c:pt>
                <c:pt idx="2918">
                  <c:v>12/9/14 12:30</c:v>
                </c:pt>
                <c:pt idx="2919">
                  <c:v>12/9/14 12:30</c:v>
                </c:pt>
                <c:pt idx="2920">
                  <c:v>12/9/14 12:30</c:v>
                </c:pt>
                <c:pt idx="2921">
                  <c:v>12/9/14 12:31</c:v>
                </c:pt>
                <c:pt idx="2922">
                  <c:v>12/9/14 12:31</c:v>
                </c:pt>
                <c:pt idx="2923">
                  <c:v>12/9/14 12:31</c:v>
                </c:pt>
                <c:pt idx="2924">
                  <c:v>12/9/14 12:31</c:v>
                </c:pt>
                <c:pt idx="2925">
                  <c:v>12/9/14 12:31</c:v>
                </c:pt>
                <c:pt idx="2926">
                  <c:v>12/9/14 12:31</c:v>
                </c:pt>
                <c:pt idx="2927">
                  <c:v>12/9/14 12:32</c:v>
                </c:pt>
                <c:pt idx="2928">
                  <c:v>12/9/14 12:32</c:v>
                </c:pt>
                <c:pt idx="2929">
                  <c:v>12/9/14 12:32</c:v>
                </c:pt>
                <c:pt idx="2930">
                  <c:v>12/9/14 12:32</c:v>
                </c:pt>
                <c:pt idx="2931">
                  <c:v>12/9/14 12:32</c:v>
                </c:pt>
                <c:pt idx="2932">
                  <c:v>12/9/14 12:32</c:v>
                </c:pt>
                <c:pt idx="2933">
                  <c:v>12/9/14 12:32</c:v>
                </c:pt>
                <c:pt idx="2934">
                  <c:v>12/9/14 12:32</c:v>
                </c:pt>
                <c:pt idx="2935">
                  <c:v>12/9/14 12:32</c:v>
                </c:pt>
                <c:pt idx="2936">
                  <c:v>12/9/14 12:32</c:v>
                </c:pt>
                <c:pt idx="2937">
                  <c:v>12/9/14 12:32</c:v>
                </c:pt>
                <c:pt idx="2938">
                  <c:v>12/9/14 12:32</c:v>
                </c:pt>
                <c:pt idx="2939">
                  <c:v>12/9/14 12:32</c:v>
                </c:pt>
                <c:pt idx="2940">
                  <c:v>12/9/14 12:32</c:v>
                </c:pt>
                <c:pt idx="2941">
                  <c:v>12/9/14 12:32</c:v>
                </c:pt>
                <c:pt idx="2942">
                  <c:v>12/9/14 12:32</c:v>
                </c:pt>
                <c:pt idx="2943">
                  <c:v>12/9/14 12:33</c:v>
                </c:pt>
                <c:pt idx="2944">
                  <c:v>12/9/14 12:33</c:v>
                </c:pt>
                <c:pt idx="2945">
                  <c:v>12/9/14 12:33</c:v>
                </c:pt>
                <c:pt idx="2946">
                  <c:v>12/9/14 12:33</c:v>
                </c:pt>
                <c:pt idx="2947">
                  <c:v>12/9/14 12:33</c:v>
                </c:pt>
                <c:pt idx="2948">
                  <c:v>12/9/14 12:33</c:v>
                </c:pt>
                <c:pt idx="2949">
                  <c:v>12/9/14 12:33</c:v>
                </c:pt>
                <c:pt idx="2950">
                  <c:v>12/9/14 12:33</c:v>
                </c:pt>
                <c:pt idx="2951">
                  <c:v>12/9/14 12:33</c:v>
                </c:pt>
                <c:pt idx="2952">
                  <c:v>12/9/14 12:34</c:v>
                </c:pt>
                <c:pt idx="2953">
                  <c:v>12/9/14 12:34</c:v>
                </c:pt>
                <c:pt idx="2954">
                  <c:v>12/9/14 12:34</c:v>
                </c:pt>
                <c:pt idx="2955">
                  <c:v>12/9/14 12:34</c:v>
                </c:pt>
                <c:pt idx="2956">
                  <c:v>12/9/14 12:34</c:v>
                </c:pt>
                <c:pt idx="2957">
                  <c:v>12/9/14 12:34</c:v>
                </c:pt>
                <c:pt idx="2958">
                  <c:v>12/9/14 12:34</c:v>
                </c:pt>
                <c:pt idx="2959">
                  <c:v>12/9/14 12:34</c:v>
                </c:pt>
                <c:pt idx="2960">
                  <c:v>12/9/14 12:34</c:v>
                </c:pt>
                <c:pt idx="2961">
                  <c:v>12/9/14 12:34</c:v>
                </c:pt>
                <c:pt idx="2962">
                  <c:v>12/9/14 12:34</c:v>
                </c:pt>
                <c:pt idx="2963">
                  <c:v>12/9/14 12:34</c:v>
                </c:pt>
                <c:pt idx="2964">
                  <c:v>12/9/14 12:34</c:v>
                </c:pt>
                <c:pt idx="2965">
                  <c:v>12/9/14 12:35</c:v>
                </c:pt>
                <c:pt idx="2966">
                  <c:v>12/9/14 12:35</c:v>
                </c:pt>
                <c:pt idx="2967">
                  <c:v>12/9/14 12:35</c:v>
                </c:pt>
                <c:pt idx="2968">
                  <c:v>12/9/14 12:35</c:v>
                </c:pt>
                <c:pt idx="2969">
                  <c:v>12/9/14 12:35</c:v>
                </c:pt>
                <c:pt idx="2970">
                  <c:v>12/9/14 12:35</c:v>
                </c:pt>
                <c:pt idx="2971">
                  <c:v>12/9/14 12:35</c:v>
                </c:pt>
                <c:pt idx="2972">
                  <c:v>12/9/14 12:35</c:v>
                </c:pt>
                <c:pt idx="2973">
                  <c:v>12/9/14 12:35</c:v>
                </c:pt>
                <c:pt idx="2974">
                  <c:v>12/9/14 12:35</c:v>
                </c:pt>
                <c:pt idx="2975">
                  <c:v>12/9/14 12:35</c:v>
                </c:pt>
                <c:pt idx="2976">
                  <c:v>12/9/14 12:35</c:v>
                </c:pt>
                <c:pt idx="2977">
                  <c:v>12/9/14 12:36</c:v>
                </c:pt>
                <c:pt idx="2978">
                  <c:v>12/9/14 12:36</c:v>
                </c:pt>
                <c:pt idx="2979">
                  <c:v>12/9/14 12:36</c:v>
                </c:pt>
                <c:pt idx="2980">
                  <c:v>12/9/14 12:36</c:v>
                </c:pt>
                <c:pt idx="2981">
                  <c:v>12/9/14 12:36</c:v>
                </c:pt>
                <c:pt idx="2982">
                  <c:v>12/9/14 12:36</c:v>
                </c:pt>
                <c:pt idx="2983">
                  <c:v>12/9/14 12:36</c:v>
                </c:pt>
                <c:pt idx="2984">
                  <c:v>12/9/14 12:36</c:v>
                </c:pt>
                <c:pt idx="2985">
                  <c:v>12/9/14 12:36</c:v>
                </c:pt>
                <c:pt idx="2986">
                  <c:v>12/9/14 12:36</c:v>
                </c:pt>
                <c:pt idx="2987">
                  <c:v>12/9/14 12:36</c:v>
                </c:pt>
                <c:pt idx="2988">
                  <c:v>12/9/14 12:36</c:v>
                </c:pt>
                <c:pt idx="2989">
                  <c:v>12/9/14 12:36</c:v>
                </c:pt>
                <c:pt idx="2990">
                  <c:v>12/9/14 12:36</c:v>
                </c:pt>
                <c:pt idx="2991">
                  <c:v>12/9/14 12:36</c:v>
                </c:pt>
                <c:pt idx="2992">
                  <c:v>12/9/14 12:36</c:v>
                </c:pt>
                <c:pt idx="2993">
                  <c:v>12/9/14 12:37</c:v>
                </c:pt>
                <c:pt idx="2994">
                  <c:v>12/9/14 12:37</c:v>
                </c:pt>
                <c:pt idx="2995">
                  <c:v>12/9/14 12:37</c:v>
                </c:pt>
                <c:pt idx="2996">
                  <c:v>12/9/14 12:37</c:v>
                </c:pt>
                <c:pt idx="2997">
                  <c:v>12/9/14 12:37</c:v>
                </c:pt>
                <c:pt idx="2998">
                  <c:v>12/9/14 12:38</c:v>
                </c:pt>
                <c:pt idx="2999">
                  <c:v>12/9/14 12:38</c:v>
                </c:pt>
                <c:pt idx="3000">
                  <c:v>12/9/14 12:38</c:v>
                </c:pt>
                <c:pt idx="3001">
                  <c:v>12/9/14 12:38</c:v>
                </c:pt>
                <c:pt idx="3002">
                  <c:v>12/9/14 12:38</c:v>
                </c:pt>
                <c:pt idx="3003">
                  <c:v>12/9/14 12:38</c:v>
                </c:pt>
                <c:pt idx="3004">
                  <c:v>12/9/14 12:38</c:v>
                </c:pt>
                <c:pt idx="3005">
                  <c:v>12/9/14 12:38</c:v>
                </c:pt>
                <c:pt idx="3006">
                  <c:v>12/9/14 12:38</c:v>
                </c:pt>
                <c:pt idx="3007">
                  <c:v>12/9/14 12:39</c:v>
                </c:pt>
                <c:pt idx="3008">
                  <c:v>12/9/14 12:39</c:v>
                </c:pt>
                <c:pt idx="3009">
                  <c:v>12/9/14 12:39</c:v>
                </c:pt>
                <c:pt idx="3010">
                  <c:v>12/9/14 12:39</c:v>
                </c:pt>
                <c:pt idx="3011">
                  <c:v>12/9/14 12:39</c:v>
                </c:pt>
                <c:pt idx="3012">
                  <c:v>12/9/14 12:39</c:v>
                </c:pt>
                <c:pt idx="3013">
                  <c:v>12/9/14 12:39</c:v>
                </c:pt>
                <c:pt idx="3014">
                  <c:v>12/9/14 12:39</c:v>
                </c:pt>
                <c:pt idx="3015">
                  <c:v>12/9/14 12:39</c:v>
                </c:pt>
                <c:pt idx="3016">
                  <c:v>12/9/14 12:39</c:v>
                </c:pt>
                <c:pt idx="3017">
                  <c:v>12/9/14 12:39</c:v>
                </c:pt>
                <c:pt idx="3018">
                  <c:v>12/9/14 12:39</c:v>
                </c:pt>
                <c:pt idx="3019">
                  <c:v>12/9/14 12:39</c:v>
                </c:pt>
                <c:pt idx="3020">
                  <c:v>12/9/14 12:39</c:v>
                </c:pt>
                <c:pt idx="3021">
                  <c:v>12/9/14 12:39</c:v>
                </c:pt>
                <c:pt idx="3022">
                  <c:v>12/9/14 12:39</c:v>
                </c:pt>
                <c:pt idx="3023">
                  <c:v>12/9/14 12:40</c:v>
                </c:pt>
                <c:pt idx="3024">
                  <c:v>12/9/14 12:40</c:v>
                </c:pt>
                <c:pt idx="3025">
                  <c:v>12/9/14 12:40</c:v>
                </c:pt>
                <c:pt idx="3026">
                  <c:v>12/9/14 12:40</c:v>
                </c:pt>
                <c:pt idx="3027">
                  <c:v>12/9/14 12:40</c:v>
                </c:pt>
                <c:pt idx="3028">
                  <c:v>12/9/14 12:40</c:v>
                </c:pt>
                <c:pt idx="3029">
                  <c:v>12/9/14 12:40</c:v>
                </c:pt>
                <c:pt idx="3030">
                  <c:v>12/9/14 12:40</c:v>
                </c:pt>
                <c:pt idx="3031">
                  <c:v>12/9/14 12:40</c:v>
                </c:pt>
                <c:pt idx="3032">
                  <c:v>12/9/14 12:40</c:v>
                </c:pt>
                <c:pt idx="3033">
                  <c:v>12/9/14 12:40</c:v>
                </c:pt>
                <c:pt idx="3034">
                  <c:v>12/9/14 12:40</c:v>
                </c:pt>
                <c:pt idx="3035">
                  <c:v>12/9/14 12:40</c:v>
                </c:pt>
                <c:pt idx="3036">
                  <c:v>12/9/14 12:40</c:v>
                </c:pt>
                <c:pt idx="3037">
                  <c:v>12/9/14 12:40</c:v>
                </c:pt>
                <c:pt idx="3038">
                  <c:v>12/9/14 12:41</c:v>
                </c:pt>
                <c:pt idx="3039">
                  <c:v>12/9/14 12:41</c:v>
                </c:pt>
                <c:pt idx="3040">
                  <c:v>12/9/14 12:41</c:v>
                </c:pt>
                <c:pt idx="3041">
                  <c:v>12/9/14 12:41</c:v>
                </c:pt>
                <c:pt idx="3042">
                  <c:v>12/9/14 12:41</c:v>
                </c:pt>
                <c:pt idx="3043">
                  <c:v>12/9/14 12:41</c:v>
                </c:pt>
                <c:pt idx="3044">
                  <c:v>12/9/14 12:41</c:v>
                </c:pt>
                <c:pt idx="3045">
                  <c:v>12/9/14 12:41</c:v>
                </c:pt>
                <c:pt idx="3046">
                  <c:v>12/9/14 12:41</c:v>
                </c:pt>
                <c:pt idx="3047">
                  <c:v>12/9/14 12:41</c:v>
                </c:pt>
                <c:pt idx="3048">
                  <c:v>12/9/14 12:41</c:v>
                </c:pt>
                <c:pt idx="3049">
                  <c:v>12/9/14 12:41</c:v>
                </c:pt>
                <c:pt idx="3050">
                  <c:v>12/9/14 12:41</c:v>
                </c:pt>
                <c:pt idx="3051">
                  <c:v>12/9/14 12:41</c:v>
                </c:pt>
                <c:pt idx="3052">
                  <c:v>12/9/14 12:41</c:v>
                </c:pt>
                <c:pt idx="3053">
                  <c:v>12/9/14 12:41</c:v>
                </c:pt>
                <c:pt idx="3054">
                  <c:v>12/9/14 12:41</c:v>
                </c:pt>
                <c:pt idx="3055">
                  <c:v>12/9/14 12:41</c:v>
                </c:pt>
                <c:pt idx="3056">
                  <c:v>12/9/14 12:41</c:v>
                </c:pt>
                <c:pt idx="3057">
                  <c:v>12/9/14 12:41</c:v>
                </c:pt>
                <c:pt idx="3058">
                  <c:v>12/9/14 12:42</c:v>
                </c:pt>
                <c:pt idx="3059">
                  <c:v>12/9/14 12:42</c:v>
                </c:pt>
                <c:pt idx="3060">
                  <c:v>12/9/14 12:42</c:v>
                </c:pt>
                <c:pt idx="3061">
                  <c:v>12/9/14 12:42</c:v>
                </c:pt>
                <c:pt idx="3062">
                  <c:v>12/9/14 12:42</c:v>
                </c:pt>
                <c:pt idx="3063">
                  <c:v>12/9/14 12:42</c:v>
                </c:pt>
                <c:pt idx="3064">
                  <c:v>12/9/14 12:42</c:v>
                </c:pt>
                <c:pt idx="3065">
                  <c:v>12/9/14 12:42</c:v>
                </c:pt>
                <c:pt idx="3066">
                  <c:v>12/9/14 12:42</c:v>
                </c:pt>
                <c:pt idx="3067">
                  <c:v>12/9/14 12:42</c:v>
                </c:pt>
                <c:pt idx="3068">
                  <c:v>12/9/14 12:42</c:v>
                </c:pt>
                <c:pt idx="3069">
                  <c:v>12/9/14 12:42</c:v>
                </c:pt>
                <c:pt idx="3070">
                  <c:v>12/9/14 12:42</c:v>
                </c:pt>
                <c:pt idx="3071">
                  <c:v>12/9/14 12:42</c:v>
                </c:pt>
                <c:pt idx="3072">
                  <c:v>12/9/14 12:42</c:v>
                </c:pt>
                <c:pt idx="3073">
                  <c:v>12/9/14 12:42</c:v>
                </c:pt>
                <c:pt idx="3074">
                  <c:v>12/9/14 12:42</c:v>
                </c:pt>
                <c:pt idx="3075">
                  <c:v>12/9/14 12:42</c:v>
                </c:pt>
                <c:pt idx="3076">
                  <c:v>12/9/14 12:42</c:v>
                </c:pt>
                <c:pt idx="3077">
                  <c:v>12/9/14 12:43</c:v>
                </c:pt>
                <c:pt idx="3078">
                  <c:v>12/9/14 12:43</c:v>
                </c:pt>
                <c:pt idx="3079">
                  <c:v>12/9/14 12:43</c:v>
                </c:pt>
                <c:pt idx="3080">
                  <c:v>12/9/14 12:43</c:v>
                </c:pt>
                <c:pt idx="3081">
                  <c:v>12/9/14 12:43</c:v>
                </c:pt>
                <c:pt idx="3082">
                  <c:v>12/9/14 12:43</c:v>
                </c:pt>
                <c:pt idx="3083">
                  <c:v>12/9/14 12:43</c:v>
                </c:pt>
                <c:pt idx="3084">
                  <c:v>12/9/14 12:43</c:v>
                </c:pt>
                <c:pt idx="3085">
                  <c:v>12/9/14 12:43</c:v>
                </c:pt>
                <c:pt idx="3086">
                  <c:v>12/9/14 12:43</c:v>
                </c:pt>
                <c:pt idx="3087">
                  <c:v>12/9/14 12:43</c:v>
                </c:pt>
                <c:pt idx="3088">
                  <c:v>12/9/14 12:43</c:v>
                </c:pt>
                <c:pt idx="3089">
                  <c:v>12/9/14 12:43</c:v>
                </c:pt>
                <c:pt idx="3090">
                  <c:v>12/9/14 12:43</c:v>
                </c:pt>
                <c:pt idx="3091">
                  <c:v>12/9/14 12:43</c:v>
                </c:pt>
                <c:pt idx="3092">
                  <c:v>12/9/14 12:43</c:v>
                </c:pt>
                <c:pt idx="3093">
                  <c:v>12/9/14 12:43</c:v>
                </c:pt>
                <c:pt idx="3094">
                  <c:v>12/9/14 12:44</c:v>
                </c:pt>
                <c:pt idx="3095">
                  <c:v>12/9/14 12:44</c:v>
                </c:pt>
                <c:pt idx="3096">
                  <c:v>12/9/14 12:44</c:v>
                </c:pt>
                <c:pt idx="3097">
                  <c:v>12/9/14 12:44</c:v>
                </c:pt>
                <c:pt idx="3098">
                  <c:v>12/9/14 12:44</c:v>
                </c:pt>
                <c:pt idx="3099">
                  <c:v>12/9/14 12:44</c:v>
                </c:pt>
                <c:pt idx="3100">
                  <c:v>12/9/14 12:44</c:v>
                </c:pt>
                <c:pt idx="3101">
                  <c:v>12/9/14 12:44</c:v>
                </c:pt>
                <c:pt idx="3102">
                  <c:v>12/9/14 12:44</c:v>
                </c:pt>
                <c:pt idx="3103">
                  <c:v>12/9/14 12:44</c:v>
                </c:pt>
                <c:pt idx="3104">
                  <c:v>12/9/14 12:45</c:v>
                </c:pt>
                <c:pt idx="3105">
                  <c:v>12/9/14 12:45</c:v>
                </c:pt>
                <c:pt idx="3106">
                  <c:v>12/9/14 12:45</c:v>
                </c:pt>
                <c:pt idx="3107">
                  <c:v>12/9/14 12:45</c:v>
                </c:pt>
                <c:pt idx="3108">
                  <c:v>12/9/14 12:45</c:v>
                </c:pt>
                <c:pt idx="3109">
                  <c:v>12/9/14 12:45</c:v>
                </c:pt>
                <c:pt idx="3110">
                  <c:v>12/9/14 12:45</c:v>
                </c:pt>
                <c:pt idx="3111">
                  <c:v>12/9/14 12:45</c:v>
                </c:pt>
                <c:pt idx="3112">
                  <c:v>12/9/14 12:45</c:v>
                </c:pt>
                <c:pt idx="3113">
                  <c:v>12/9/14 12:45</c:v>
                </c:pt>
                <c:pt idx="3114">
                  <c:v>12/9/14 12:45</c:v>
                </c:pt>
                <c:pt idx="3115">
                  <c:v>12/9/14 12:45</c:v>
                </c:pt>
                <c:pt idx="3116">
                  <c:v>12/9/14 12:45</c:v>
                </c:pt>
                <c:pt idx="3117">
                  <c:v>12/9/14 12:45</c:v>
                </c:pt>
                <c:pt idx="3118">
                  <c:v>12/9/14 12:45</c:v>
                </c:pt>
                <c:pt idx="3119">
                  <c:v>12/9/14 12:45</c:v>
                </c:pt>
                <c:pt idx="3120">
                  <c:v>12/9/14 12:46</c:v>
                </c:pt>
                <c:pt idx="3121">
                  <c:v>12/9/14 12:46</c:v>
                </c:pt>
                <c:pt idx="3122">
                  <c:v>12/9/14 12:46</c:v>
                </c:pt>
                <c:pt idx="3123">
                  <c:v>12/9/14 12:46</c:v>
                </c:pt>
                <c:pt idx="3124">
                  <c:v>12/9/14 12:46</c:v>
                </c:pt>
                <c:pt idx="3125">
                  <c:v>12/9/14 12:46</c:v>
                </c:pt>
                <c:pt idx="3126">
                  <c:v>12/9/14 12:46</c:v>
                </c:pt>
                <c:pt idx="3127">
                  <c:v>12/9/14 12:46</c:v>
                </c:pt>
                <c:pt idx="3128">
                  <c:v>12/9/14 12:47</c:v>
                </c:pt>
                <c:pt idx="3129">
                  <c:v>12/9/14 12:47</c:v>
                </c:pt>
                <c:pt idx="3130">
                  <c:v>12/9/14 12:47</c:v>
                </c:pt>
                <c:pt idx="3131">
                  <c:v>12/9/14 12:47</c:v>
                </c:pt>
                <c:pt idx="3132">
                  <c:v>12/9/14 12:47</c:v>
                </c:pt>
                <c:pt idx="3133">
                  <c:v>12/9/14 12:47</c:v>
                </c:pt>
                <c:pt idx="3134">
                  <c:v>12/9/14 12:47</c:v>
                </c:pt>
                <c:pt idx="3135">
                  <c:v>12/9/14 12:47</c:v>
                </c:pt>
                <c:pt idx="3136">
                  <c:v>12/9/14 12:47</c:v>
                </c:pt>
                <c:pt idx="3137">
                  <c:v>12/9/14 12:48</c:v>
                </c:pt>
                <c:pt idx="3138">
                  <c:v>12/9/14 12:48</c:v>
                </c:pt>
                <c:pt idx="3139">
                  <c:v>12/9/14 12:48</c:v>
                </c:pt>
                <c:pt idx="3140">
                  <c:v>12/9/14 12:48</c:v>
                </c:pt>
                <c:pt idx="3141">
                  <c:v>12/9/14 12:48</c:v>
                </c:pt>
                <c:pt idx="3142">
                  <c:v>12/9/14 12:48</c:v>
                </c:pt>
                <c:pt idx="3143">
                  <c:v>12/9/14 12:48</c:v>
                </c:pt>
                <c:pt idx="3144">
                  <c:v>12/9/14 12:48</c:v>
                </c:pt>
                <c:pt idx="3145">
                  <c:v>12/9/14 12:48</c:v>
                </c:pt>
                <c:pt idx="3146">
                  <c:v>12/9/14 12:48</c:v>
                </c:pt>
                <c:pt idx="3147">
                  <c:v>12/9/14 12:48</c:v>
                </c:pt>
                <c:pt idx="3148">
                  <c:v>12/9/14 12:48</c:v>
                </c:pt>
                <c:pt idx="3149">
                  <c:v>12/9/14 12:48</c:v>
                </c:pt>
                <c:pt idx="3150">
                  <c:v>12/9/14 12:48</c:v>
                </c:pt>
                <c:pt idx="3151">
                  <c:v>12/9/14 12:48</c:v>
                </c:pt>
                <c:pt idx="3152">
                  <c:v>12/9/14 12:48</c:v>
                </c:pt>
                <c:pt idx="3153">
                  <c:v>12/9/14 12:49</c:v>
                </c:pt>
                <c:pt idx="3154">
                  <c:v>12/9/14 12:49</c:v>
                </c:pt>
                <c:pt idx="3155">
                  <c:v>12/9/14 12:49</c:v>
                </c:pt>
                <c:pt idx="3156">
                  <c:v>12/9/14 12:49</c:v>
                </c:pt>
                <c:pt idx="3157">
                  <c:v>12/9/14 12:49</c:v>
                </c:pt>
                <c:pt idx="3158">
                  <c:v>12/9/14 12:49</c:v>
                </c:pt>
                <c:pt idx="3159">
                  <c:v>12/9/14 12:49</c:v>
                </c:pt>
                <c:pt idx="3160">
                  <c:v>12/9/14 12:49</c:v>
                </c:pt>
                <c:pt idx="3161">
                  <c:v>12/9/14 12:49</c:v>
                </c:pt>
                <c:pt idx="3162">
                  <c:v>12/9/14 12:49</c:v>
                </c:pt>
                <c:pt idx="3163">
                  <c:v>12/9/14 12:49</c:v>
                </c:pt>
                <c:pt idx="3164">
                  <c:v>12/9/14 12:49</c:v>
                </c:pt>
                <c:pt idx="3165">
                  <c:v>12/9/14 12:49</c:v>
                </c:pt>
                <c:pt idx="3166">
                  <c:v>12/9/14 12:50</c:v>
                </c:pt>
                <c:pt idx="3167">
                  <c:v>12/9/14 12:50</c:v>
                </c:pt>
                <c:pt idx="3168">
                  <c:v>12/9/14 12:50</c:v>
                </c:pt>
                <c:pt idx="3169">
                  <c:v>12/9/14 12:50</c:v>
                </c:pt>
                <c:pt idx="3170">
                  <c:v>12/9/14 12:50</c:v>
                </c:pt>
                <c:pt idx="3171">
                  <c:v>12/9/14 12:50</c:v>
                </c:pt>
                <c:pt idx="3172">
                  <c:v>12/9/14 12:50</c:v>
                </c:pt>
                <c:pt idx="3173">
                  <c:v>12/9/14 12:50</c:v>
                </c:pt>
                <c:pt idx="3174">
                  <c:v>12/9/14 12:50</c:v>
                </c:pt>
                <c:pt idx="3175">
                  <c:v>12/9/14 12:50</c:v>
                </c:pt>
                <c:pt idx="3176">
                  <c:v>12/9/14 12:50</c:v>
                </c:pt>
                <c:pt idx="3177">
                  <c:v>12/9/14 12:50</c:v>
                </c:pt>
                <c:pt idx="3178">
                  <c:v>12/9/14 12:50</c:v>
                </c:pt>
                <c:pt idx="3179">
                  <c:v>12/9/14 12:50</c:v>
                </c:pt>
                <c:pt idx="3180">
                  <c:v>12/9/14 12:51</c:v>
                </c:pt>
                <c:pt idx="3181">
                  <c:v>12/9/14 12:51</c:v>
                </c:pt>
                <c:pt idx="3182">
                  <c:v>12/9/14 12:51</c:v>
                </c:pt>
                <c:pt idx="3183">
                  <c:v>12/9/14 12:51</c:v>
                </c:pt>
                <c:pt idx="3184">
                  <c:v>12/9/14 12:51</c:v>
                </c:pt>
                <c:pt idx="3185">
                  <c:v>12/9/14 12:51</c:v>
                </c:pt>
                <c:pt idx="3186">
                  <c:v>12/9/14 12:51</c:v>
                </c:pt>
                <c:pt idx="3187">
                  <c:v>12/9/14 12:51</c:v>
                </c:pt>
                <c:pt idx="3188">
                  <c:v>12/9/14 12:51</c:v>
                </c:pt>
                <c:pt idx="3189">
                  <c:v>12/9/14 12:52</c:v>
                </c:pt>
                <c:pt idx="3190">
                  <c:v>12/9/14 12:52</c:v>
                </c:pt>
                <c:pt idx="3191">
                  <c:v>12/9/14 12:52</c:v>
                </c:pt>
                <c:pt idx="3192">
                  <c:v>12/9/14 12:52</c:v>
                </c:pt>
                <c:pt idx="3193">
                  <c:v>12/9/14 12:52</c:v>
                </c:pt>
                <c:pt idx="3194">
                  <c:v>12/9/14 12:53</c:v>
                </c:pt>
                <c:pt idx="3195">
                  <c:v>12/9/14 12:53</c:v>
                </c:pt>
                <c:pt idx="3196">
                  <c:v>12/9/14 12:53</c:v>
                </c:pt>
                <c:pt idx="3197">
                  <c:v>12/9/14 12:53</c:v>
                </c:pt>
                <c:pt idx="3198">
                  <c:v>12/9/14 12:53</c:v>
                </c:pt>
                <c:pt idx="3199">
                  <c:v>12/9/14 12:53</c:v>
                </c:pt>
                <c:pt idx="3200">
                  <c:v>12/9/14 12:53</c:v>
                </c:pt>
                <c:pt idx="3201">
                  <c:v>12/9/14 12:53</c:v>
                </c:pt>
                <c:pt idx="3202">
                  <c:v>12/9/14 12:53</c:v>
                </c:pt>
                <c:pt idx="3203">
                  <c:v>12/9/14 12:53</c:v>
                </c:pt>
                <c:pt idx="3204">
                  <c:v>12/9/14 12:53</c:v>
                </c:pt>
                <c:pt idx="3205">
                  <c:v>12/9/14 12:53</c:v>
                </c:pt>
                <c:pt idx="3206">
                  <c:v>12/9/14 12:53</c:v>
                </c:pt>
                <c:pt idx="3207">
                  <c:v>12/9/14 12:53</c:v>
                </c:pt>
                <c:pt idx="3208">
                  <c:v>12/9/14 12:53</c:v>
                </c:pt>
                <c:pt idx="3209">
                  <c:v>12/9/14 12:53</c:v>
                </c:pt>
                <c:pt idx="3210">
                  <c:v>12/9/14 12:53</c:v>
                </c:pt>
                <c:pt idx="3211">
                  <c:v>12/9/14 12:53</c:v>
                </c:pt>
                <c:pt idx="3212">
                  <c:v>12/9/14 12:53</c:v>
                </c:pt>
                <c:pt idx="3213">
                  <c:v>12/9/14 12:54</c:v>
                </c:pt>
                <c:pt idx="3214">
                  <c:v>12/9/14 12:54</c:v>
                </c:pt>
                <c:pt idx="3215">
                  <c:v>12/9/14 12:54</c:v>
                </c:pt>
                <c:pt idx="3216">
                  <c:v>12/9/14 12:54</c:v>
                </c:pt>
                <c:pt idx="3217">
                  <c:v>12/9/14 12:54</c:v>
                </c:pt>
                <c:pt idx="3218">
                  <c:v>12/9/14 12:54</c:v>
                </c:pt>
                <c:pt idx="3219">
                  <c:v>12/9/14 12:54</c:v>
                </c:pt>
                <c:pt idx="3220">
                  <c:v>12/9/14 12:54</c:v>
                </c:pt>
                <c:pt idx="3221">
                  <c:v>12/9/14 12:54</c:v>
                </c:pt>
                <c:pt idx="3222">
                  <c:v>12/9/14 12:54</c:v>
                </c:pt>
                <c:pt idx="3223">
                  <c:v>12/9/14 12:54</c:v>
                </c:pt>
                <c:pt idx="3224">
                  <c:v>12/9/14 12:55</c:v>
                </c:pt>
                <c:pt idx="3225">
                  <c:v>12/9/14 12:55</c:v>
                </c:pt>
                <c:pt idx="3226">
                  <c:v>12/9/14 12:55</c:v>
                </c:pt>
                <c:pt idx="3227">
                  <c:v>12/9/14 12:55</c:v>
                </c:pt>
                <c:pt idx="3228">
                  <c:v>12/9/14 12:55</c:v>
                </c:pt>
                <c:pt idx="3229">
                  <c:v>12/9/14 12:55</c:v>
                </c:pt>
                <c:pt idx="3230">
                  <c:v>12/9/14 12:55</c:v>
                </c:pt>
                <c:pt idx="3231">
                  <c:v>12/9/14 12:55</c:v>
                </c:pt>
                <c:pt idx="3232">
                  <c:v>12/9/14 12:55</c:v>
                </c:pt>
                <c:pt idx="3233">
                  <c:v>12/9/14 12:56</c:v>
                </c:pt>
                <c:pt idx="3234">
                  <c:v>12/9/14 12:56</c:v>
                </c:pt>
                <c:pt idx="3235">
                  <c:v>12/9/14 12:56</c:v>
                </c:pt>
                <c:pt idx="3236">
                  <c:v>12/9/14 12:56</c:v>
                </c:pt>
                <c:pt idx="3237">
                  <c:v>12/9/14 12:56</c:v>
                </c:pt>
                <c:pt idx="3238">
                  <c:v>12/9/14 12:56</c:v>
                </c:pt>
                <c:pt idx="3239">
                  <c:v>12/9/14 12:56</c:v>
                </c:pt>
                <c:pt idx="3240">
                  <c:v>12/9/14 12:56</c:v>
                </c:pt>
                <c:pt idx="3241">
                  <c:v>12/9/14 12:56</c:v>
                </c:pt>
                <c:pt idx="3242">
                  <c:v>12/9/14 12:56</c:v>
                </c:pt>
                <c:pt idx="3243">
                  <c:v>12/9/14 12:56</c:v>
                </c:pt>
                <c:pt idx="3244">
                  <c:v>12/9/14 12:56</c:v>
                </c:pt>
                <c:pt idx="3245">
                  <c:v>12/9/14 12:57</c:v>
                </c:pt>
                <c:pt idx="3246">
                  <c:v>12/9/14 12:57</c:v>
                </c:pt>
                <c:pt idx="3247">
                  <c:v>12/9/14 12:57</c:v>
                </c:pt>
                <c:pt idx="3248">
                  <c:v>12/9/14 12:57</c:v>
                </c:pt>
                <c:pt idx="3249">
                  <c:v>12/9/14 12:57</c:v>
                </c:pt>
                <c:pt idx="3250">
                  <c:v>12/9/14 12:57</c:v>
                </c:pt>
                <c:pt idx="3251">
                  <c:v>12/9/14 12:57</c:v>
                </c:pt>
                <c:pt idx="3252">
                  <c:v>12/9/14 12:57</c:v>
                </c:pt>
                <c:pt idx="3253">
                  <c:v>12/9/14 12:58</c:v>
                </c:pt>
                <c:pt idx="3254">
                  <c:v>12/9/14 12:58</c:v>
                </c:pt>
                <c:pt idx="3255">
                  <c:v>12/9/14 12:58</c:v>
                </c:pt>
                <c:pt idx="3256">
                  <c:v>12/9/14 12:58</c:v>
                </c:pt>
                <c:pt idx="3257">
                  <c:v>12/9/14 12:58</c:v>
                </c:pt>
                <c:pt idx="3258">
                  <c:v>12/9/14 12:58</c:v>
                </c:pt>
                <c:pt idx="3259">
                  <c:v>12/9/14 12:58</c:v>
                </c:pt>
                <c:pt idx="3260">
                  <c:v>12/9/14 12:58</c:v>
                </c:pt>
                <c:pt idx="3261">
                  <c:v>12/9/14 12:58</c:v>
                </c:pt>
                <c:pt idx="3262">
                  <c:v>12/9/14 12:58</c:v>
                </c:pt>
                <c:pt idx="3263">
                  <c:v>12/9/14 12:58</c:v>
                </c:pt>
                <c:pt idx="3264">
                  <c:v>12/9/14 12:58</c:v>
                </c:pt>
                <c:pt idx="3265">
                  <c:v>12/9/14 12:58</c:v>
                </c:pt>
                <c:pt idx="3266">
                  <c:v>12/9/14 12:58</c:v>
                </c:pt>
                <c:pt idx="3267">
                  <c:v>12/9/14 12:58</c:v>
                </c:pt>
                <c:pt idx="3268">
                  <c:v>12/9/14 12:58</c:v>
                </c:pt>
                <c:pt idx="3269">
                  <c:v>12/9/14 12:58</c:v>
                </c:pt>
                <c:pt idx="3270">
                  <c:v>12/9/14 12:58</c:v>
                </c:pt>
                <c:pt idx="3271">
                  <c:v>12/9/14 12:58</c:v>
                </c:pt>
                <c:pt idx="3272">
                  <c:v>12/9/14 12:58</c:v>
                </c:pt>
                <c:pt idx="3273">
                  <c:v>12/9/14 12:58</c:v>
                </c:pt>
                <c:pt idx="3274">
                  <c:v>12/9/14 12:58</c:v>
                </c:pt>
                <c:pt idx="3275">
                  <c:v>12/9/14 12:58</c:v>
                </c:pt>
                <c:pt idx="3276">
                  <c:v>12/9/14 12:59</c:v>
                </c:pt>
                <c:pt idx="3277">
                  <c:v>12/9/14 12:59</c:v>
                </c:pt>
                <c:pt idx="3278">
                  <c:v>12/9/14 12:59</c:v>
                </c:pt>
                <c:pt idx="3279">
                  <c:v>12/9/14 12:59</c:v>
                </c:pt>
                <c:pt idx="3280">
                  <c:v>12/9/14 12:59</c:v>
                </c:pt>
                <c:pt idx="3281">
                  <c:v>12/9/14 12:59</c:v>
                </c:pt>
                <c:pt idx="3282">
                  <c:v>12/9/14 12:59</c:v>
                </c:pt>
                <c:pt idx="3283">
                  <c:v>12/9/14 12:59</c:v>
                </c:pt>
                <c:pt idx="3284">
                  <c:v>12/9/14 12:59</c:v>
                </c:pt>
                <c:pt idx="3285">
                  <c:v>12/9/14 12:59</c:v>
                </c:pt>
                <c:pt idx="3286">
                  <c:v>12/9/14 12:59</c:v>
                </c:pt>
                <c:pt idx="3287">
                  <c:v>12/9/14 12:59</c:v>
                </c:pt>
                <c:pt idx="3288">
                  <c:v>12/9/14 13:00</c:v>
                </c:pt>
                <c:pt idx="3289">
                  <c:v>12/9/14 13:00</c:v>
                </c:pt>
                <c:pt idx="3290">
                  <c:v>12/9/14 13:00</c:v>
                </c:pt>
                <c:pt idx="3291">
                  <c:v>12/9/14 13:00</c:v>
                </c:pt>
                <c:pt idx="3292">
                  <c:v>12/9/14 13:00</c:v>
                </c:pt>
                <c:pt idx="3293">
                  <c:v>12/9/14 13:00</c:v>
                </c:pt>
                <c:pt idx="3294">
                  <c:v>12/9/14 13:00</c:v>
                </c:pt>
                <c:pt idx="3295">
                  <c:v>12/9/14 13:00</c:v>
                </c:pt>
                <c:pt idx="3296">
                  <c:v>12/9/14 13:00</c:v>
                </c:pt>
                <c:pt idx="3297">
                  <c:v>12/9/14 13:00</c:v>
                </c:pt>
                <c:pt idx="3298">
                  <c:v>12/9/14 13:00</c:v>
                </c:pt>
                <c:pt idx="3299">
                  <c:v>12/9/14 13:00</c:v>
                </c:pt>
                <c:pt idx="3300">
                  <c:v>12/9/14 13:00</c:v>
                </c:pt>
                <c:pt idx="3301">
                  <c:v>12/9/14 13:00</c:v>
                </c:pt>
                <c:pt idx="3302">
                  <c:v>12/9/14 13:00</c:v>
                </c:pt>
                <c:pt idx="3303">
                  <c:v>12/9/14 13:00</c:v>
                </c:pt>
                <c:pt idx="3304">
                  <c:v>12/9/14 13:00</c:v>
                </c:pt>
                <c:pt idx="3305">
                  <c:v>12/9/14 13:00</c:v>
                </c:pt>
                <c:pt idx="3306">
                  <c:v>12/9/14 13:00</c:v>
                </c:pt>
                <c:pt idx="3307">
                  <c:v>12/9/14 13:00</c:v>
                </c:pt>
                <c:pt idx="3308">
                  <c:v>12/9/14 13:00</c:v>
                </c:pt>
                <c:pt idx="3309">
                  <c:v>12/9/14 13:00</c:v>
                </c:pt>
                <c:pt idx="3310">
                  <c:v>12/9/14 13:00</c:v>
                </c:pt>
                <c:pt idx="3311">
                  <c:v>12/9/14 13:00</c:v>
                </c:pt>
                <c:pt idx="3312">
                  <c:v>12/9/14 13:01</c:v>
                </c:pt>
                <c:pt idx="3313">
                  <c:v>12/9/14 13:01</c:v>
                </c:pt>
                <c:pt idx="3314">
                  <c:v>12/9/14 13:01</c:v>
                </c:pt>
                <c:pt idx="3315">
                  <c:v>12/9/14 13:01</c:v>
                </c:pt>
                <c:pt idx="3316">
                  <c:v>12/9/14 13:01</c:v>
                </c:pt>
                <c:pt idx="3317">
                  <c:v>12/9/14 13:01</c:v>
                </c:pt>
                <c:pt idx="3318">
                  <c:v>12/9/14 13:01</c:v>
                </c:pt>
                <c:pt idx="3319">
                  <c:v>12/9/14 13:01</c:v>
                </c:pt>
                <c:pt idx="3320">
                  <c:v>12/9/14 13:01</c:v>
                </c:pt>
                <c:pt idx="3321">
                  <c:v>12/9/14 13:01</c:v>
                </c:pt>
                <c:pt idx="3322">
                  <c:v>12/9/14 13:01</c:v>
                </c:pt>
                <c:pt idx="3323">
                  <c:v>12/9/14 13:01</c:v>
                </c:pt>
                <c:pt idx="3324">
                  <c:v>12/9/14 13:01</c:v>
                </c:pt>
                <c:pt idx="3325">
                  <c:v>12/9/14 13:01</c:v>
                </c:pt>
                <c:pt idx="3326">
                  <c:v>12/9/14 13:02</c:v>
                </c:pt>
                <c:pt idx="3327">
                  <c:v>12/9/14 13:02</c:v>
                </c:pt>
                <c:pt idx="3328">
                  <c:v>12/9/14 13:02</c:v>
                </c:pt>
                <c:pt idx="3329">
                  <c:v>12/9/14 13:02</c:v>
                </c:pt>
                <c:pt idx="3330">
                  <c:v>12/9/14 13:02</c:v>
                </c:pt>
                <c:pt idx="3331">
                  <c:v>12/9/14 13:02</c:v>
                </c:pt>
                <c:pt idx="3332">
                  <c:v>12/9/14 13:02</c:v>
                </c:pt>
                <c:pt idx="3333">
                  <c:v>12/9/14 13:02</c:v>
                </c:pt>
                <c:pt idx="3334">
                  <c:v>12/9/14 13:02</c:v>
                </c:pt>
                <c:pt idx="3335">
                  <c:v>12/9/14 13:03</c:v>
                </c:pt>
                <c:pt idx="3336">
                  <c:v>12/9/14 13:03</c:v>
                </c:pt>
                <c:pt idx="3337">
                  <c:v>12/9/14 13:03</c:v>
                </c:pt>
                <c:pt idx="3338">
                  <c:v>12/9/14 13:03</c:v>
                </c:pt>
                <c:pt idx="3339">
                  <c:v>12/9/14 13:03</c:v>
                </c:pt>
                <c:pt idx="3340">
                  <c:v>12/9/14 13:03</c:v>
                </c:pt>
                <c:pt idx="3341">
                  <c:v>12/9/14 13:03</c:v>
                </c:pt>
                <c:pt idx="3342">
                  <c:v>12/9/14 13:03</c:v>
                </c:pt>
                <c:pt idx="3343">
                  <c:v>12/9/14 13:03</c:v>
                </c:pt>
                <c:pt idx="3344">
                  <c:v>12/9/14 13:03</c:v>
                </c:pt>
                <c:pt idx="3345">
                  <c:v>12/9/14 13:03</c:v>
                </c:pt>
                <c:pt idx="3346">
                  <c:v>12/9/14 13:04</c:v>
                </c:pt>
                <c:pt idx="3347">
                  <c:v>12/9/14 13:04</c:v>
                </c:pt>
                <c:pt idx="3348">
                  <c:v>12/9/14 13:04</c:v>
                </c:pt>
                <c:pt idx="3349">
                  <c:v>12/9/14 13:04</c:v>
                </c:pt>
                <c:pt idx="3350">
                  <c:v>12/9/14 13:04</c:v>
                </c:pt>
                <c:pt idx="3351">
                  <c:v>12/9/14 13:04</c:v>
                </c:pt>
                <c:pt idx="3352">
                  <c:v>12/9/14 13:04</c:v>
                </c:pt>
                <c:pt idx="3353">
                  <c:v>12/9/14 13:04</c:v>
                </c:pt>
                <c:pt idx="3354">
                  <c:v>12/9/14 13:04</c:v>
                </c:pt>
                <c:pt idx="3355">
                  <c:v>12/9/14 13:04</c:v>
                </c:pt>
                <c:pt idx="3356">
                  <c:v>12/9/14 13:04</c:v>
                </c:pt>
                <c:pt idx="3357">
                  <c:v>12/9/14 13:04</c:v>
                </c:pt>
                <c:pt idx="3358">
                  <c:v>12/9/14 13:04</c:v>
                </c:pt>
                <c:pt idx="3359">
                  <c:v>12/9/14 13:04</c:v>
                </c:pt>
                <c:pt idx="3360">
                  <c:v>12/9/14 13:04</c:v>
                </c:pt>
                <c:pt idx="3361">
                  <c:v>12/9/14 13:05</c:v>
                </c:pt>
                <c:pt idx="3362">
                  <c:v>12/9/14 13:05</c:v>
                </c:pt>
                <c:pt idx="3363">
                  <c:v>12/9/14 13:05</c:v>
                </c:pt>
                <c:pt idx="3364">
                  <c:v>12/9/14 13:05</c:v>
                </c:pt>
                <c:pt idx="3365">
                  <c:v>12/9/14 13:05</c:v>
                </c:pt>
                <c:pt idx="3366">
                  <c:v>12/9/14 13:05</c:v>
                </c:pt>
                <c:pt idx="3367">
                  <c:v>12/9/14 13:06</c:v>
                </c:pt>
                <c:pt idx="3368">
                  <c:v>12/9/14 13:06</c:v>
                </c:pt>
                <c:pt idx="3369">
                  <c:v>12/9/14 13:06</c:v>
                </c:pt>
                <c:pt idx="3370">
                  <c:v>12/9/14 13:06</c:v>
                </c:pt>
                <c:pt idx="3371">
                  <c:v>12/9/14 13:06</c:v>
                </c:pt>
                <c:pt idx="3372">
                  <c:v>12/9/14 13:06</c:v>
                </c:pt>
                <c:pt idx="3373">
                  <c:v>12/9/14 13:06</c:v>
                </c:pt>
                <c:pt idx="3374">
                  <c:v>12/9/14 13:06</c:v>
                </c:pt>
                <c:pt idx="3375">
                  <c:v>12/9/14 13:06</c:v>
                </c:pt>
                <c:pt idx="3376">
                  <c:v>12/9/14 13:07</c:v>
                </c:pt>
                <c:pt idx="3377">
                  <c:v>12/9/14 13:07</c:v>
                </c:pt>
                <c:pt idx="3378">
                  <c:v>12/9/14 13:07</c:v>
                </c:pt>
                <c:pt idx="3379">
                  <c:v>12/9/14 13:07</c:v>
                </c:pt>
                <c:pt idx="3380">
                  <c:v>12/9/14 13:07</c:v>
                </c:pt>
                <c:pt idx="3381">
                  <c:v>12/9/14 13:07</c:v>
                </c:pt>
                <c:pt idx="3382">
                  <c:v>12/9/14 13:07</c:v>
                </c:pt>
                <c:pt idx="3383">
                  <c:v>12/9/14 13:07</c:v>
                </c:pt>
                <c:pt idx="3384">
                  <c:v>12/9/14 13:07</c:v>
                </c:pt>
                <c:pt idx="3385">
                  <c:v>12/9/14 13:07</c:v>
                </c:pt>
                <c:pt idx="3386">
                  <c:v>12/9/14 13:07</c:v>
                </c:pt>
                <c:pt idx="3387">
                  <c:v>12/9/14 13:07</c:v>
                </c:pt>
                <c:pt idx="3388">
                  <c:v>12/9/14 13:07</c:v>
                </c:pt>
                <c:pt idx="3389">
                  <c:v>12/9/14 13:07</c:v>
                </c:pt>
                <c:pt idx="3390">
                  <c:v>12/9/14 13:07</c:v>
                </c:pt>
                <c:pt idx="3391">
                  <c:v>12/9/14 13:07</c:v>
                </c:pt>
                <c:pt idx="3392">
                  <c:v>12/9/14 13:07</c:v>
                </c:pt>
                <c:pt idx="3393">
                  <c:v>12/9/14 13:07</c:v>
                </c:pt>
                <c:pt idx="3394">
                  <c:v>12/9/14 13:07</c:v>
                </c:pt>
                <c:pt idx="3395">
                  <c:v>12/9/14 13:07</c:v>
                </c:pt>
                <c:pt idx="3396">
                  <c:v>12/9/14 13:07</c:v>
                </c:pt>
                <c:pt idx="3397">
                  <c:v>12/9/14 13:07</c:v>
                </c:pt>
                <c:pt idx="3398">
                  <c:v>12/9/14 13:07</c:v>
                </c:pt>
                <c:pt idx="3399">
                  <c:v>12/9/14 13:08</c:v>
                </c:pt>
                <c:pt idx="3400">
                  <c:v>12/9/14 13:08</c:v>
                </c:pt>
                <c:pt idx="3401">
                  <c:v>12/9/14 13:08</c:v>
                </c:pt>
                <c:pt idx="3402">
                  <c:v>12/9/14 13:08</c:v>
                </c:pt>
                <c:pt idx="3403">
                  <c:v>12/9/14 13:08</c:v>
                </c:pt>
                <c:pt idx="3404">
                  <c:v>12/9/14 13:08</c:v>
                </c:pt>
                <c:pt idx="3405">
                  <c:v>12/9/14 13:08</c:v>
                </c:pt>
                <c:pt idx="3406">
                  <c:v>12/9/14 13:08</c:v>
                </c:pt>
                <c:pt idx="3407">
                  <c:v>12/9/14 13:08</c:v>
                </c:pt>
                <c:pt idx="3408">
                  <c:v>12/9/14 13:08</c:v>
                </c:pt>
                <c:pt idx="3409">
                  <c:v>12/9/14 13:08</c:v>
                </c:pt>
                <c:pt idx="3410">
                  <c:v>12/9/14 13:08</c:v>
                </c:pt>
                <c:pt idx="3411">
                  <c:v>12/9/14 13:08</c:v>
                </c:pt>
                <c:pt idx="3412">
                  <c:v>12/9/14 13:08</c:v>
                </c:pt>
                <c:pt idx="3413">
                  <c:v>12/9/14 13:08</c:v>
                </c:pt>
                <c:pt idx="3414">
                  <c:v>12/9/14 13:08</c:v>
                </c:pt>
                <c:pt idx="3415">
                  <c:v>12/9/14 13:08</c:v>
                </c:pt>
                <c:pt idx="3416">
                  <c:v>12/9/14 13:09</c:v>
                </c:pt>
                <c:pt idx="3417">
                  <c:v>12/9/14 13:09</c:v>
                </c:pt>
                <c:pt idx="3418">
                  <c:v>12/9/14 13:09</c:v>
                </c:pt>
                <c:pt idx="3419">
                  <c:v>12/9/14 13:09</c:v>
                </c:pt>
                <c:pt idx="3420">
                  <c:v>12/9/14 13:09</c:v>
                </c:pt>
                <c:pt idx="3421">
                  <c:v>12/9/14 13:09</c:v>
                </c:pt>
                <c:pt idx="3422">
                  <c:v>12/9/14 13:09</c:v>
                </c:pt>
                <c:pt idx="3423">
                  <c:v>12/9/14 13:09</c:v>
                </c:pt>
                <c:pt idx="3424">
                  <c:v>12/9/14 13:09</c:v>
                </c:pt>
                <c:pt idx="3425">
                  <c:v>12/9/14 13:09</c:v>
                </c:pt>
                <c:pt idx="3426">
                  <c:v>12/9/14 13:10</c:v>
                </c:pt>
                <c:pt idx="3427">
                  <c:v>12/9/14 13:10</c:v>
                </c:pt>
                <c:pt idx="3428">
                  <c:v>12/9/14 13:10</c:v>
                </c:pt>
                <c:pt idx="3429">
                  <c:v>12/9/14 13:10</c:v>
                </c:pt>
                <c:pt idx="3430">
                  <c:v>12/9/14 13:10</c:v>
                </c:pt>
                <c:pt idx="3431">
                  <c:v>12/9/14 13:10</c:v>
                </c:pt>
                <c:pt idx="3432">
                  <c:v>12/9/14 13:10</c:v>
                </c:pt>
                <c:pt idx="3433">
                  <c:v>12/9/14 13:10</c:v>
                </c:pt>
                <c:pt idx="3434">
                  <c:v>12/9/14 13:10</c:v>
                </c:pt>
                <c:pt idx="3435">
                  <c:v>12/9/14 13:10</c:v>
                </c:pt>
                <c:pt idx="3436">
                  <c:v>12/9/14 13:10</c:v>
                </c:pt>
                <c:pt idx="3437">
                  <c:v>12/9/14 13:10</c:v>
                </c:pt>
                <c:pt idx="3438">
                  <c:v>12/9/14 13:10</c:v>
                </c:pt>
                <c:pt idx="3439">
                  <c:v>12/9/14 13:11</c:v>
                </c:pt>
                <c:pt idx="3440">
                  <c:v>12/9/14 13:11</c:v>
                </c:pt>
                <c:pt idx="3441">
                  <c:v>12/9/14 13:11</c:v>
                </c:pt>
                <c:pt idx="3442">
                  <c:v>12/9/14 13:11</c:v>
                </c:pt>
                <c:pt idx="3443">
                  <c:v>12/9/14 13:11</c:v>
                </c:pt>
                <c:pt idx="3444">
                  <c:v>12/9/14 13:11</c:v>
                </c:pt>
                <c:pt idx="3445">
                  <c:v>12/9/14 13:11</c:v>
                </c:pt>
                <c:pt idx="3446">
                  <c:v>12/9/14 13:11</c:v>
                </c:pt>
                <c:pt idx="3447">
                  <c:v>12/9/14 13:11</c:v>
                </c:pt>
                <c:pt idx="3448">
                  <c:v>12/9/14 13:11</c:v>
                </c:pt>
                <c:pt idx="3449">
                  <c:v>12/9/14 13:11</c:v>
                </c:pt>
                <c:pt idx="3450">
                  <c:v>12/9/14 13:11</c:v>
                </c:pt>
                <c:pt idx="3451">
                  <c:v>12/9/14 13:11</c:v>
                </c:pt>
                <c:pt idx="3452">
                  <c:v>12/9/14 13:11</c:v>
                </c:pt>
                <c:pt idx="3453">
                  <c:v>12/9/14 13:11</c:v>
                </c:pt>
                <c:pt idx="3454">
                  <c:v>12/9/14 13:11</c:v>
                </c:pt>
                <c:pt idx="3455">
                  <c:v>12/9/14 13:11</c:v>
                </c:pt>
                <c:pt idx="3456">
                  <c:v>12/9/14 13:11</c:v>
                </c:pt>
                <c:pt idx="3457">
                  <c:v>12/9/14 13:11</c:v>
                </c:pt>
                <c:pt idx="3458">
                  <c:v>12/9/14 13:11</c:v>
                </c:pt>
                <c:pt idx="3459">
                  <c:v>12/9/14 13:11</c:v>
                </c:pt>
                <c:pt idx="3460">
                  <c:v>12/9/14 13:11</c:v>
                </c:pt>
                <c:pt idx="3461">
                  <c:v>12/9/14 13:11</c:v>
                </c:pt>
                <c:pt idx="3462">
                  <c:v>12/9/14 13:11</c:v>
                </c:pt>
                <c:pt idx="3463">
                  <c:v>12/9/14 13:11</c:v>
                </c:pt>
                <c:pt idx="3464">
                  <c:v>12/9/14 13:12</c:v>
                </c:pt>
                <c:pt idx="3465">
                  <c:v>12/9/14 13:12</c:v>
                </c:pt>
                <c:pt idx="3466">
                  <c:v>12/9/14 13:12</c:v>
                </c:pt>
                <c:pt idx="3467">
                  <c:v>12/9/14 13:12</c:v>
                </c:pt>
                <c:pt idx="3468">
                  <c:v>12/9/14 13:12</c:v>
                </c:pt>
                <c:pt idx="3469">
                  <c:v>12/9/14 13:12</c:v>
                </c:pt>
                <c:pt idx="3470">
                  <c:v>12/9/14 13:13</c:v>
                </c:pt>
                <c:pt idx="3471">
                  <c:v>12/9/14 13:13</c:v>
                </c:pt>
                <c:pt idx="3472">
                  <c:v>12/9/14 13:13</c:v>
                </c:pt>
                <c:pt idx="3473">
                  <c:v>12/9/14 13:13</c:v>
                </c:pt>
                <c:pt idx="3474">
                  <c:v>12/9/14 13:14</c:v>
                </c:pt>
                <c:pt idx="3475">
                  <c:v>12/9/14 13:14</c:v>
                </c:pt>
                <c:pt idx="3476">
                  <c:v>12/9/14 13:14</c:v>
                </c:pt>
                <c:pt idx="3477">
                  <c:v>12/9/14 13:14</c:v>
                </c:pt>
                <c:pt idx="3478">
                  <c:v>12/9/14 13:14</c:v>
                </c:pt>
                <c:pt idx="3479">
                  <c:v>12/9/14 13:15</c:v>
                </c:pt>
                <c:pt idx="3480">
                  <c:v>12/9/14 13:15</c:v>
                </c:pt>
                <c:pt idx="3481">
                  <c:v>12/9/14 13:15</c:v>
                </c:pt>
                <c:pt idx="3482">
                  <c:v>12/9/14 13:15</c:v>
                </c:pt>
                <c:pt idx="3483">
                  <c:v>12/9/14 13:15</c:v>
                </c:pt>
                <c:pt idx="3484">
                  <c:v>12/9/14 13:15</c:v>
                </c:pt>
                <c:pt idx="3485">
                  <c:v>12/9/14 13:15</c:v>
                </c:pt>
                <c:pt idx="3486">
                  <c:v>12/9/14 13:15</c:v>
                </c:pt>
                <c:pt idx="3487">
                  <c:v>12/9/14 13:15</c:v>
                </c:pt>
                <c:pt idx="3488">
                  <c:v>12/9/14 13:15</c:v>
                </c:pt>
                <c:pt idx="3489">
                  <c:v>12/9/14 13:15</c:v>
                </c:pt>
                <c:pt idx="3490">
                  <c:v>12/9/14 13:15</c:v>
                </c:pt>
                <c:pt idx="3491">
                  <c:v>12/9/14 13:15</c:v>
                </c:pt>
                <c:pt idx="3492">
                  <c:v>12/9/14 13:16</c:v>
                </c:pt>
                <c:pt idx="3493">
                  <c:v>12/9/14 13:16</c:v>
                </c:pt>
                <c:pt idx="3494">
                  <c:v>12/9/14 13:16</c:v>
                </c:pt>
                <c:pt idx="3495">
                  <c:v>12/9/14 13:16</c:v>
                </c:pt>
                <c:pt idx="3496">
                  <c:v>12/9/14 13:16</c:v>
                </c:pt>
                <c:pt idx="3497">
                  <c:v>12/9/14 13:16</c:v>
                </c:pt>
                <c:pt idx="3498">
                  <c:v>12/9/14 13:16</c:v>
                </c:pt>
                <c:pt idx="3499">
                  <c:v>12/9/14 13:16</c:v>
                </c:pt>
                <c:pt idx="3500">
                  <c:v>12/9/14 13:16</c:v>
                </c:pt>
                <c:pt idx="3501">
                  <c:v>12/9/14 13:16</c:v>
                </c:pt>
                <c:pt idx="3502">
                  <c:v>12/9/14 13:16</c:v>
                </c:pt>
                <c:pt idx="3503">
                  <c:v>12/9/14 13:17</c:v>
                </c:pt>
                <c:pt idx="3504">
                  <c:v>12/9/14 13:17</c:v>
                </c:pt>
                <c:pt idx="3505">
                  <c:v>12/9/14 13:18</c:v>
                </c:pt>
                <c:pt idx="3506">
                  <c:v>12/9/14 13:18</c:v>
                </c:pt>
                <c:pt idx="3507">
                  <c:v>12/9/14 13:18</c:v>
                </c:pt>
                <c:pt idx="3508">
                  <c:v>12/9/14 13:18</c:v>
                </c:pt>
                <c:pt idx="3509">
                  <c:v>12/9/14 13:18</c:v>
                </c:pt>
                <c:pt idx="3510">
                  <c:v>12/9/14 13:18</c:v>
                </c:pt>
                <c:pt idx="3511">
                  <c:v>12/9/14 13:18</c:v>
                </c:pt>
                <c:pt idx="3512">
                  <c:v>12/9/14 13:18</c:v>
                </c:pt>
                <c:pt idx="3513">
                  <c:v>12/9/14 13:18</c:v>
                </c:pt>
                <c:pt idx="3514">
                  <c:v>12/9/14 13:18</c:v>
                </c:pt>
                <c:pt idx="3515">
                  <c:v>12/9/14 13:19</c:v>
                </c:pt>
                <c:pt idx="3516">
                  <c:v>12/9/14 13:19</c:v>
                </c:pt>
                <c:pt idx="3517">
                  <c:v>12/9/14 13:20</c:v>
                </c:pt>
                <c:pt idx="3518">
                  <c:v>12/9/14 13:20</c:v>
                </c:pt>
                <c:pt idx="3519">
                  <c:v>12/9/14 13:21</c:v>
                </c:pt>
                <c:pt idx="3520">
                  <c:v>12/9/14 13:22</c:v>
                </c:pt>
                <c:pt idx="3521">
                  <c:v>12/9/14 13:22</c:v>
                </c:pt>
                <c:pt idx="3522">
                  <c:v>12/9/14 13:22</c:v>
                </c:pt>
                <c:pt idx="3523">
                  <c:v>12/9/14 13:22</c:v>
                </c:pt>
                <c:pt idx="3524">
                  <c:v>12/9/14 13:22</c:v>
                </c:pt>
                <c:pt idx="3525">
                  <c:v>12/9/14 13:22</c:v>
                </c:pt>
                <c:pt idx="3526">
                  <c:v>12/9/14 13:22</c:v>
                </c:pt>
                <c:pt idx="3527">
                  <c:v>12/9/14 13:22</c:v>
                </c:pt>
                <c:pt idx="3528">
                  <c:v>12/9/14 13:22</c:v>
                </c:pt>
                <c:pt idx="3529">
                  <c:v>12/9/14 13:22</c:v>
                </c:pt>
                <c:pt idx="3530">
                  <c:v>12/9/14 13:22</c:v>
                </c:pt>
                <c:pt idx="3531">
                  <c:v>12/9/14 13:22</c:v>
                </c:pt>
                <c:pt idx="3532">
                  <c:v>12/9/14 13:22</c:v>
                </c:pt>
                <c:pt idx="3533">
                  <c:v>12/9/14 13:22</c:v>
                </c:pt>
                <c:pt idx="3534">
                  <c:v>12/9/14 13:22</c:v>
                </c:pt>
                <c:pt idx="3535">
                  <c:v>12/9/14 13:22</c:v>
                </c:pt>
                <c:pt idx="3536">
                  <c:v>12/9/14 13:22</c:v>
                </c:pt>
                <c:pt idx="3537">
                  <c:v>12/9/14 13:23</c:v>
                </c:pt>
                <c:pt idx="3538">
                  <c:v>12/9/14 13:23</c:v>
                </c:pt>
                <c:pt idx="3539">
                  <c:v>12/9/14 13:23</c:v>
                </c:pt>
                <c:pt idx="3540">
                  <c:v>12/9/14 13:24</c:v>
                </c:pt>
                <c:pt idx="3541">
                  <c:v>12/9/14 13:24</c:v>
                </c:pt>
                <c:pt idx="3542">
                  <c:v>12/9/14 13:24</c:v>
                </c:pt>
                <c:pt idx="3543">
                  <c:v>12/9/14 13:24</c:v>
                </c:pt>
                <c:pt idx="3544">
                  <c:v>12/9/14 13:24</c:v>
                </c:pt>
                <c:pt idx="3545">
                  <c:v>12/9/14 13:24</c:v>
                </c:pt>
                <c:pt idx="3546">
                  <c:v>12/9/14 13:24</c:v>
                </c:pt>
                <c:pt idx="3547">
                  <c:v>12/9/14 13:24</c:v>
                </c:pt>
                <c:pt idx="3548">
                  <c:v>12/9/14 13:24</c:v>
                </c:pt>
                <c:pt idx="3549">
                  <c:v>12/9/14 13:24</c:v>
                </c:pt>
                <c:pt idx="3550">
                  <c:v>12/9/14 13:24</c:v>
                </c:pt>
                <c:pt idx="3551">
                  <c:v>12/9/14 13:25</c:v>
                </c:pt>
                <c:pt idx="3552">
                  <c:v>12/9/14 13:25</c:v>
                </c:pt>
                <c:pt idx="3553">
                  <c:v>12/9/14 13:25</c:v>
                </c:pt>
                <c:pt idx="3554">
                  <c:v>12/9/14 13:25</c:v>
                </c:pt>
                <c:pt idx="3555">
                  <c:v>12/9/14 13:25</c:v>
                </c:pt>
                <c:pt idx="3556">
                  <c:v>12/9/14 13:25</c:v>
                </c:pt>
                <c:pt idx="3557">
                  <c:v>12/9/14 13:25</c:v>
                </c:pt>
                <c:pt idx="3558">
                  <c:v>12/9/14 13:25</c:v>
                </c:pt>
                <c:pt idx="3559">
                  <c:v>12/9/14 13:25</c:v>
                </c:pt>
                <c:pt idx="3560">
                  <c:v>12/9/14 13:25</c:v>
                </c:pt>
                <c:pt idx="3561">
                  <c:v>12/9/14 13:25</c:v>
                </c:pt>
                <c:pt idx="3562">
                  <c:v>12/9/14 13:25</c:v>
                </c:pt>
                <c:pt idx="3563">
                  <c:v>12/9/14 13:26</c:v>
                </c:pt>
                <c:pt idx="3564">
                  <c:v>12/9/14 13:26</c:v>
                </c:pt>
                <c:pt idx="3565">
                  <c:v>12/9/14 13:26</c:v>
                </c:pt>
                <c:pt idx="3566">
                  <c:v>12/9/14 13:26</c:v>
                </c:pt>
                <c:pt idx="3567">
                  <c:v>12/9/14 13:27</c:v>
                </c:pt>
                <c:pt idx="3568">
                  <c:v>12/9/14 13:27</c:v>
                </c:pt>
                <c:pt idx="3569">
                  <c:v>12/9/14 13:27</c:v>
                </c:pt>
                <c:pt idx="3570">
                  <c:v>12/9/14 13:27</c:v>
                </c:pt>
                <c:pt idx="3571">
                  <c:v>12/9/14 13:27</c:v>
                </c:pt>
                <c:pt idx="3572">
                  <c:v>12/9/14 13:27</c:v>
                </c:pt>
                <c:pt idx="3573">
                  <c:v>12/9/14 13:27</c:v>
                </c:pt>
                <c:pt idx="3574">
                  <c:v>12/9/14 13:27</c:v>
                </c:pt>
                <c:pt idx="3575">
                  <c:v>12/9/14 13:27</c:v>
                </c:pt>
                <c:pt idx="3576">
                  <c:v>12/9/14 13:27</c:v>
                </c:pt>
                <c:pt idx="3577">
                  <c:v>12/9/14 13:27</c:v>
                </c:pt>
                <c:pt idx="3578">
                  <c:v>12/9/14 13:27</c:v>
                </c:pt>
                <c:pt idx="3579">
                  <c:v>12/9/14 13:28</c:v>
                </c:pt>
                <c:pt idx="3580">
                  <c:v>12/9/14 13:28</c:v>
                </c:pt>
                <c:pt idx="3581">
                  <c:v>12/9/14 13:29</c:v>
                </c:pt>
                <c:pt idx="3582">
                  <c:v>12/9/14 13:29</c:v>
                </c:pt>
                <c:pt idx="3583">
                  <c:v>12/9/14 13:29</c:v>
                </c:pt>
                <c:pt idx="3584">
                  <c:v>12/9/14 13:30</c:v>
                </c:pt>
                <c:pt idx="3585">
                  <c:v>12/9/14 13:30</c:v>
                </c:pt>
                <c:pt idx="3586">
                  <c:v>12/9/14 13:30</c:v>
                </c:pt>
                <c:pt idx="3587">
                  <c:v>12/9/14 13:30</c:v>
                </c:pt>
                <c:pt idx="3588">
                  <c:v>12/9/14 13:30</c:v>
                </c:pt>
                <c:pt idx="3589">
                  <c:v>12/9/14 13:30</c:v>
                </c:pt>
                <c:pt idx="3590">
                  <c:v>12/9/14 13:31</c:v>
                </c:pt>
                <c:pt idx="3591">
                  <c:v>12/9/14 13:31</c:v>
                </c:pt>
                <c:pt idx="3592">
                  <c:v>12/9/14 13:31</c:v>
                </c:pt>
                <c:pt idx="3593">
                  <c:v>12/9/14 13:31</c:v>
                </c:pt>
                <c:pt idx="3594">
                  <c:v>12/9/14 13:31</c:v>
                </c:pt>
                <c:pt idx="3595">
                  <c:v>12/9/14 13:31</c:v>
                </c:pt>
                <c:pt idx="3596">
                  <c:v>12/9/14 13:31</c:v>
                </c:pt>
                <c:pt idx="3597">
                  <c:v>12/9/14 13:31</c:v>
                </c:pt>
                <c:pt idx="3598">
                  <c:v>12/9/14 13:31</c:v>
                </c:pt>
                <c:pt idx="3599">
                  <c:v>12/9/14 13:31</c:v>
                </c:pt>
                <c:pt idx="3600">
                  <c:v>12/9/14 13:31</c:v>
                </c:pt>
                <c:pt idx="3601">
                  <c:v>12/9/14 13:31</c:v>
                </c:pt>
                <c:pt idx="3602">
                  <c:v>12/9/14 13:31</c:v>
                </c:pt>
                <c:pt idx="3603">
                  <c:v>12/9/14 13:31</c:v>
                </c:pt>
                <c:pt idx="3604">
                  <c:v>12/9/14 13:31</c:v>
                </c:pt>
                <c:pt idx="3605">
                  <c:v>12/9/14 13:32</c:v>
                </c:pt>
                <c:pt idx="3606">
                  <c:v>12/9/14 13:32</c:v>
                </c:pt>
                <c:pt idx="3607">
                  <c:v>12/9/14 13:32</c:v>
                </c:pt>
                <c:pt idx="3608">
                  <c:v>12/9/14 13:32</c:v>
                </c:pt>
                <c:pt idx="3609">
                  <c:v>12/9/14 13:32</c:v>
                </c:pt>
                <c:pt idx="3610">
                  <c:v>12/9/14 13:32</c:v>
                </c:pt>
                <c:pt idx="3611">
                  <c:v>12/9/14 13:32</c:v>
                </c:pt>
                <c:pt idx="3612">
                  <c:v>12/9/14 13:32</c:v>
                </c:pt>
                <c:pt idx="3613">
                  <c:v>12/9/14 13:32</c:v>
                </c:pt>
                <c:pt idx="3614">
                  <c:v>12/9/14 13:32</c:v>
                </c:pt>
                <c:pt idx="3615">
                  <c:v>12/9/14 13:32</c:v>
                </c:pt>
                <c:pt idx="3616">
                  <c:v>12/9/14 13:32</c:v>
                </c:pt>
                <c:pt idx="3617">
                  <c:v>12/9/14 13:32</c:v>
                </c:pt>
                <c:pt idx="3618">
                  <c:v>12/9/14 13:32</c:v>
                </c:pt>
                <c:pt idx="3619">
                  <c:v>12/9/14 13:32</c:v>
                </c:pt>
                <c:pt idx="3620">
                  <c:v>12/9/14 13:32</c:v>
                </c:pt>
                <c:pt idx="3621">
                  <c:v>12/9/14 13:32</c:v>
                </c:pt>
                <c:pt idx="3622">
                  <c:v>12/9/14 13:32</c:v>
                </c:pt>
                <c:pt idx="3623">
                  <c:v>12/9/14 13:32</c:v>
                </c:pt>
                <c:pt idx="3624">
                  <c:v>12/9/14 13:32</c:v>
                </c:pt>
                <c:pt idx="3625">
                  <c:v>12/9/14 13:33</c:v>
                </c:pt>
                <c:pt idx="3626">
                  <c:v>12/9/14 13:33</c:v>
                </c:pt>
                <c:pt idx="3627">
                  <c:v>12/9/14 13:33</c:v>
                </c:pt>
                <c:pt idx="3628">
                  <c:v>12/9/14 13:33</c:v>
                </c:pt>
                <c:pt idx="3629">
                  <c:v>12/9/14 13:33</c:v>
                </c:pt>
                <c:pt idx="3630">
                  <c:v>12/9/14 13:33</c:v>
                </c:pt>
                <c:pt idx="3631">
                  <c:v>12/9/14 13:33</c:v>
                </c:pt>
                <c:pt idx="3632">
                  <c:v>12/9/14 13:33</c:v>
                </c:pt>
                <c:pt idx="3633">
                  <c:v>12/9/14 13:33</c:v>
                </c:pt>
                <c:pt idx="3634">
                  <c:v>12/9/14 13:33</c:v>
                </c:pt>
                <c:pt idx="3635">
                  <c:v>12/9/14 13:33</c:v>
                </c:pt>
                <c:pt idx="3636">
                  <c:v>12/9/14 13:33</c:v>
                </c:pt>
                <c:pt idx="3637">
                  <c:v>12/9/14 13:33</c:v>
                </c:pt>
                <c:pt idx="3638">
                  <c:v>12/9/14 13:33</c:v>
                </c:pt>
                <c:pt idx="3639">
                  <c:v>12/9/14 13:34</c:v>
                </c:pt>
                <c:pt idx="3640">
                  <c:v>12/9/14 13:34</c:v>
                </c:pt>
                <c:pt idx="3641">
                  <c:v>12/9/14 13:34</c:v>
                </c:pt>
                <c:pt idx="3642">
                  <c:v>12/9/14 13:34</c:v>
                </c:pt>
                <c:pt idx="3643">
                  <c:v>12/9/14 13:34</c:v>
                </c:pt>
                <c:pt idx="3644">
                  <c:v>12/9/14 13:34</c:v>
                </c:pt>
                <c:pt idx="3645">
                  <c:v>12/9/14 13:34</c:v>
                </c:pt>
                <c:pt idx="3646">
                  <c:v>12/9/14 13:34</c:v>
                </c:pt>
                <c:pt idx="3647">
                  <c:v>12/9/14 13:34</c:v>
                </c:pt>
                <c:pt idx="3648">
                  <c:v>12/9/14 13:35</c:v>
                </c:pt>
                <c:pt idx="3649">
                  <c:v>12/9/14 13:35</c:v>
                </c:pt>
                <c:pt idx="3650">
                  <c:v>12/9/14 13:35</c:v>
                </c:pt>
                <c:pt idx="3651">
                  <c:v>12/9/14 13:35</c:v>
                </c:pt>
                <c:pt idx="3652">
                  <c:v>12/9/14 13:35</c:v>
                </c:pt>
                <c:pt idx="3653">
                  <c:v>12/9/14 13:35</c:v>
                </c:pt>
                <c:pt idx="3654">
                  <c:v>12/9/14 13:35</c:v>
                </c:pt>
                <c:pt idx="3655">
                  <c:v>12/9/14 13:35</c:v>
                </c:pt>
                <c:pt idx="3656">
                  <c:v>12/9/14 13:35</c:v>
                </c:pt>
                <c:pt idx="3657">
                  <c:v>12/9/14 13:35</c:v>
                </c:pt>
                <c:pt idx="3658">
                  <c:v>12/9/14 13:35</c:v>
                </c:pt>
                <c:pt idx="3659">
                  <c:v>12/9/14 13:35</c:v>
                </c:pt>
                <c:pt idx="3660">
                  <c:v>12/9/14 13:35</c:v>
                </c:pt>
                <c:pt idx="3661">
                  <c:v>12/9/14 13:35</c:v>
                </c:pt>
                <c:pt idx="3662">
                  <c:v>12/9/14 13:35</c:v>
                </c:pt>
                <c:pt idx="3663">
                  <c:v>12/9/14 13:35</c:v>
                </c:pt>
                <c:pt idx="3664">
                  <c:v>12/9/14 13:35</c:v>
                </c:pt>
                <c:pt idx="3665">
                  <c:v>12/9/14 13:35</c:v>
                </c:pt>
                <c:pt idx="3666">
                  <c:v>12/9/14 13:36</c:v>
                </c:pt>
                <c:pt idx="3667">
                  <c:v>12/9/14 13:36</c:v>
                </c:pt>
                <c:pt idx="3668">
                  <c:v>12/9/14 13:36</c:v>
                </c:pt>
                <c:pt idx="3669">
                  <c:v>12/9/14 13:36</c:v>
                </c:pt>
                <c:pt idx="3670">
                  <c:v>12/9/14 13:36</c:v>
                </c:pt>
                <c:pt idx="3671">
                  <c:v>12/9/14 13:36</c:v>
                </c:pt>
                <c:pt idx="3672">
                  <c:v>12/9/14 13:36</c:v>
                </c:pt>
                <c:pt idx="3673">
                  <c:v>12/9/14 13:36</c:v>
                </c:pt>
                <c:pt idx="3674">
                  <c:v>12/9/14 13:36</c:v>
                </c:pt>
                <c:pt idx="3675">
                  <c:v>12/9/14 13:36</c:v>
                </c:pt>
                <c:pt idx="3676">
                  <c:v>12/9/14 13:36</c:v>
                </c:pt>
                <c:pt idx="3677">
                  <c:v>12/9/14 13:36</c:v>
                </c:pt>
                <c:pt idx="3678">
                  <c:v>12/9/14 13:36</c:v>
                </c:pt>
                <c:pt idx="3679">
                  <c:v>12/9/14 13:36</c:v>
                </c:pt>
                <c:pt idx="3680">
                  <c:v>12/9/14 13:36</c:v>
                </c:pt>
                <c:pt idx="3681">
                  <c:v>12/9/14 13:36</c:v>
                </c:pt>
                <c:pt idx="3682">
                  <c:v>12/9/14 13:36</c:v>
                </c:pt>
                <c:pt idx="3683">
                  <c:v>12/9/14 13:36</c:v>
                </c:pt>
                <c:pt idx="3684">
                  <c:v>12/9/14 13:36</c:v>
                </c:pt>
                <c:pt idx="3685">
                  <c:v>12/9/14 13:36</c:v>
                </c:pt>
                <c:pt idx="3686">
                  <c:v>12/9/14 13:36</c:v>
                </c:pt>
                <c:pt idx="3687">
                  <c:v>12/9/14 13:36</c:v>
                </c:pt>
                <c:pt idx="3688">
                  <c:v>12/9/14 13:37</c:v>
                </c:pt>
                <c:pt idx="3689">
                  <c:v>12/9/14 13:37</c:v>
                </c:pt>
                <c:pt idx="3690">
                  <c:v>12/9/14 13:37</c:v>
                </c:pt>
                <c:pt idx="3691">
                  <c:v>12/9/14 13:37</c:v>
                </c:pt>
                <c:pt idx="3692">
                  <c:v>12/9/14 13:37</c:v>
                </c:pt>
                <c:pt idx="3693">
                  <c:v>12/9/14 13:37</c:v>
                </c:pt>
                <c:pt idx="3694">
                  <c:v>12/9/14 13:37</c:v>
                </c:pt>
                <c:pt idx="3695">
                  <c:v>12/9/14 13:37</c:v>
                </c:pt>
                <c:pt idx="3696">
                  <c:v>12/9/14 13:37</c:v>
                </c:pt>
                <c:pt idx="3697">
                  <c:v>12/9/14 13:37</c:v>
                </c:pt>
                <c:pt idx="3698">
                  <c:v>12/9/14 13:38</c:v>
                </c:pt>
                <c:pt idx="3699">
                  <c:v>12/9/14 13:38</c:v>
                </c:pt>
                <c:pt idx="3700">
                  <c:v>12/9/14 13:38</c:v>
                </c:pt>
                <c:pt idx="3701">
                  <c:v>12/9/14 13:38</c:v>
                </c:pt>
                <c:pt idx="3702">
                  <c:v>12/9/14 13:38</c:v>
                </c:pt>
                <c:pt idx="3703">
                  <c:v>12/9/14 13:39</c:v>
                </c:pt>
                <c:pt idx="3704">
                  <c:v>12/9/14 13:39</c:v>
                </c:pt>
                <c:pt idx="3705">
                  <c:v>12/9/14 13:39</c:v>
                </c:pt>
                <c:pt idx="3706">
                  <c:v>12/9/14 13:39</c:v>
                </c:pt>
                <c:pt idx="3707">
                  <c:v>12/9/14 13:39</c:v>
                </c:pt>
                <c:pt idx="3708">
                  <c:v>12/9/14 13:39</c:v>
                </c:pt>
                <c:pt idx="3709">
                  <c:v>12/9/14 13:39</c:v>
                </c:pt>
                <c:pt idx="3710">
                  <c:v>12/9/14 13:39</c:v>
                </c:pt>
                <c:pt idx="3711">
                  <c:v>12/9/14 13:39</c:v>
                </c:pt>
                <c:pt idx="3712">
                  <c:v>12/9/14 13:39</c:v>
                </c:pt>
                <c:pt idx="3713">
                  <c:v>12/9/14 13:39</c:v>
                </c:pt>
                <c:pt idx="3714">
                  <c:v>12/9/14 13:39</c:v>
                </c:pt>
                <c:pt idx="3715">
                  <c:v>12/9/14 13:39</c:v>
                </c:pt>
                <c:pt idx="3716">
                  <c:v>12/9/14 13:40</c:v>
                </c:pt>
                <c:pt idx="3717">
                  <c:v>12/9/14 13:40</c:v>
                </c:pt>
                <c:pt idx="3718">
                  <c:v>12/9/14 13:40</c:v>
                </c:pt>
                <c:pt idx="3719">
                  <c:v>12/9/14 13:40</c:v>
                </c:pt>
                <c:pt idx="3720">
                  <c:v>12/9/14 13:40</c:v>
                </c:pt>
                <c:pt idx="3721">
                  <c:v>12/9/14 13:40</c:v>
                </c:pt>
                <c:pt idx="3722">
                  <c:v>12/9/14 13:40</c:v>
                </c:pt>
                <c:pt idx="3723">
                  <c:v>12/9/14 13:40</c:v>
                </c:pt>
                <c:pt idx="3724">
                  <c:v>12/9/14 13:40</c:v>
                </c:pt>
                <c:pt idx="3725">
                  <c:v>12/9/14 13:40</c:v>
                </c:pt>
                <c:pt idx="3726">
                  <c:v>12/9/14 13:40</c:v>
                </c:pt>
                <c:pt idx="3727">
                  <c:v>12/9/14 13:41</c:v>
                </c:pt>
                <c:pt idx="3728">
                  <c:v>12/9/14 13:41</c:v>
                </c:pt>
                <c:pt idx="3729">
                  <c:v>12/9/14 13:41</c:v>
                </c:pt>
                <c:pt idx="3730">
                  <c:v>12/9/14 13:41</c:v>
                </c:pt>
                <c:pt idx="3731">
                  <c:v>12/9/14 13:41</c:v>
                </c:pt>
                <c:pt idx="3732">
                  <c:v>12/9/14 13:41</c:v>
                </c:pt>
                <c:pt idx="3733">
                  <c:v>12/9/14 13:41</c:v>
                </c:pt>
                <c:pt idx="3734">
                  <c:v>12/9/14 13:41</c:v>
                </c:pt>
                <c:pt idx="3735">
                  <c:v>12/9/14 13:41</c:v>
                </c:pt>
                <c:pt idx="3736">
                  <c:v>12/9/14 13:41</c:v>
                </c:pt>
                <c:pt idx="3737">
                  <c:v>12/9/14 13:41</c:v>
                </c:pt>
                <c:pt idx="3738">
                  <c:v>12/9/14 13:41</c:v>
                </c:pt>
                <c:pt idx="3739">
                  <c:v>12/9/14 13:41</c:v>
                </c:pt>
                <c:pt idx="3740">
                  <c:v>12/9/14 13:41</c:v>
                </c:pt>
                <c:pt idx="3741">
                  <c:v>12/9/14 13:41</c:v>
                </c:pt>
                <c:pt idx="3742">
                  <c:v>12/9/14 13:42</c:v>
                </c:pt>
                <c:pt idx="3743">
                  <c:v>12/9/14 13:42</c:v>
                </c:pt>
                <c:pt idx="3744">
                  <c:v>12/9/14 13:42</c:v>
                </c:pt>
                <c:pt idx="3745">
                  <c:v>12/9/14 13:42</c:v>
                </c:pt>
                <c:pt idx="3746">
                  <c:v>12/9/14 13:42</c:v>
                </c:pt>
                <c:pt idx="3747">
                  <c:v>12/9/14 13:42</c:v>
                </c:pt>
                <c:pt idx="3748">
                  <c:v>12/9/14 13:42</c:v>
                </c:pt>
                <c:pt idx="3749">
                  <c:v>12/9/14 13:42</c:v>
                </c:pt>
                <c:pt idx="3750">
                  <c:v>12/9/14 13:42</c:v>
                </c:pt>
                <c:pt idx="3751">
                  <c:v>12/9/14 13:43</c:v>
                </c:pt>
                <c:pt idx="3752">
                  <c:v>12/9/14 13:43</c:v>
                </c:pt>
                <c:pt idx="3753">
                  <c:v>12/9/14 13:44</c:v>
                </c:pt>
                <c:pt idx="3754">
                  <c:v>12/9/14 13:44</c:v>
                </c:pt>
                <c:pt idx="3755">
                  <c:v>12/9/14 13:44</c:v>
                </c:pt>
                <c:pt idx="3756">
                  <c:v>12/9/14 13:44</c:v>
                </c:pt>
                <c:pt idx="3757">
                  <c:v>12/9/14 13:44</c:v>
                </c:pt>
                <c:pt idx="3758">
                  <c:v>12/9/14 13:44</c:v>
                </c:pt>
                <c:pt idx="3759">
                  <c:v>12/9/14 13:44</c:v>
                </c:pt>
                <c:pt idx="3760">
                  <c:v>12/9/14 13:44</c:v>
                </c:pt>
                <c:pt idx="3761">
                  <c:v>12/9/14 13:44</c:v>
                </c:pt>
                <c:pt idx="3762">
                  <c:v>12/9/14 13:44</c:v>
                </c:pt>
                <c:pt idx="3763">
                  <c:v>12/9/14 13:44</c:v>
                </c:pt>
                <c:pt idx="3764">
                  <c:v>12/9/14 13:45</c:v>
                </c:pt>
                <c:pt idx="3765">
                  <c:v>12/9/14 13:45</c:v>
                </c:pt>
                <c:pt idx="3766">
                  <c:v>12/9/14 13:45</c:v>
                </c:pt>
                <c:pt idx="3767">
                  <c:v>12/9/14 13:45</c:v>
                </c:pt>
                <c:pt idx="3768">
                  <c:v>12/9/14 13:45</c:v>
                </c:pt>
                <c:pt idx="3769">
                  <c:v>12/9/14 13:45</c:v>
                </c:pt>
                <c:pt idx="3770">
                  <c:v>12/9/14 13:46</c:v>
                </c:pt>
                <c:pt idx="3771">
                  <c:v>12/9/14 13:47</c:v>
                </c:pt>
                <c:pt idx="3772">
                  <c:v>12/9/14 13:47</c:v>
                </c:pt>
                <c:pt idx="3773">
                  <c:v>12/9/14 13:47</c:v>
                </c:pt>
                <c:pt idx="3774">
                  <c:v>12/9/14 13:47</c:v>
                </c:pt>
                <c:pt idx="3775">
                  <c:v>12/9/14 13:47</c:v>
                </c:pt>
                <c:pt idx="3776">
                  <c:v>12/9/14 13:47</c:v>
                </c:pt>
                <c:pt idx="3777">
                  <c:v>12/9/14 13:47</c:v>
                </c:pt>
                <c:pt idx="3778">
                  <c:v>12/9/14 13:48</c:v>
                </c:pt>
                <c:pt idx="3779">
                  <c:v>12/9/14 13:48</c:v>
                </c:pt>
                <c:pt idx="3780">
                  <c:v>12/9/14 13:48</c:v>
                </c:pt>
                <c:pt idx="3781">
                  <c:v>12/9/14 13:48</c:v>
                </c:pt>
                <c:pt idx="3782">
                  <c:v>12/9/14 13:49</c:v>
                </c:pt>
                <c:pt idx="3783">
                  <c:v>12/9/14 13:49</c:v>
                </c:pt>
                <c:pt idx="3784">
                  <c:v>12/9/14 13:49</c:v>
                </c:pt>
                <c:pt idx="3785">
                  <c:v>12/9/14 13:49</c:v>
                </c:pt>
                <c:pt idx="3786">
                  <c:v>12/9/14 13:49</c:v>
                </c:pt>
                <c:pt idx="3787">
                  <c:v>12/9/14 13:49</c:v>
                </c:pt>
                <c:pt idx="3788">
                  <c:v>12/9/14 13:49</c:v>
                </c:pt>
                <c:pt idx="3789">
                  <c:v>12/9/14 13:49</c:v>
                </c:pt>
                <c:pt idx="3790">
                  <c:v>12/9/14 13:49</c:v>
                </c:pt>
                <c:pt idx="3791">
                  <c:v>12/9/14 13:49</c:v>
                </c:pt>
                <c:pt idx="3792">
                  <c:v>12/9/14 13:49</c:v>
                </c:pt>
                <c:pt idx="3793">
                  <c:v>12/9/14 13:49</c:v>
                </c:pt>
                <c:pt idx="3794">
                  <c:v>12/9/14 13:49</c:v>
                </c:pt>
                <c:pt idx="3795">
                  <c:v>12/9/14 13:49</c:v>
                </c:pt>
                <c:pt idx="3796">
                  <c:v>12/9/14 13:49</c:v>
                </c:pt>
                <c:pt idx="3797">
                  <c:v>12/9/14 13:49</c:v>
                </c:pt>
                <c:pt idx="3798">
                  <c:v>12/9/14 13:49</c:v>
                </c:pt>
                <c:pt idx="3799">
                  <c:v>12/9/14 13:49</c:v>
                </c:pt>
                <c:pt idx="3800">
                  <c:v>12/9/14 13:49</c:v>
                </c:pt>
                <c:pt idx="3801">
                  <c:v>12/9/14 13:49</c:v>
                </c:pt>
                <c:pt idx="3802">
                  <c:v>12/9/14 13:49</c:v>
                </c:pt>
                <c:pt idx="3803">
                  <c:v>12/9/14 13:50</c:v>
                </c:pt>
                <c:pt idx="3804">
                  <c:v>12/9/14 13:50</c:v>
                </c:pt>
                <c:pt idx="3805">
                  <c:v>12/9/14 13:50</c:v>
                </c:pt>
                <c:pt idx="3806">
                  <c:v>12/9/14 13:50</c:v>
                </c:pt>
                <c:pt idx="3807">
                  <c:v>12/9/14 13:50</c:v>
                </c:pt>
                <c:pt idx="3808">
                  <c:v>12/9/14 13:50</c:v>
                </c:pt>
                <c:pt idx="3809">
                  <c:v>12/9/14 13:50</c:v>
                </c:pt>
                <c:pt idx="3810">
                  <c:v>12/9/14 13:50</c:v>
                </c:pt>
                <c:pt idx="3811">
                  <c:v>12/9/14 13:50</c:v>
                </c:pt>
                <c:pt idx="3812">
                  <c:v>12/9/14 13:50</c:v>
                </c:pt>
                <c:pt idx="3813">
                  <c:v>12/9/14 13:50</c:v>
                </c:pt>
                <c:pt idx="3814">
                  <c:v>12/9/14 13:50</c:v>
                </c:pt>
                <c:pt idx="3815">
                  <c:v>12/9/14 13:50</c:v>
                </c:pt>
                <c:pt idx="3816">
                  <c:v>12/9/14 13:50</c:v>
                </c:pt>
                <c:pt idx="3817">
                  <c:v>12/9/14 13:50</c:v>
                </c:pt>
                <c:pt idx="3818">
                  <c:v>12/9/14 13:50</c:v>
                </c:pt>
                <c:pt idx="3819">
                  <c:v>12/9/14 13:50</c:v>
                </c:pt>
                <c:pt idx="3820">
                  <c:v>12/9/14 13:50</c:v>
                </c:pt>
                <c:pt idx="3821">
                  <c:v>12/9/14 13:50</c:v>
                </c:pt>
                <c:pt idx="3822">
                  <c:v>12/9/14 13:50</c:v>
                </c:pt>
                <c:pt idx="3823">
                  <c:v>12/9/14 13:51</c:v>
                </c:pt>
                <c:pt idx="3824">
                  <c:v>12/9/14 13:51</c:v>
                </c:pt>
                <c:pt idx="3825">
                  <c:v>12/9/14 13:51</c:v>
                </c:pt>
                <c:pt idx="3826">
                  <c:v>12/9/14 13:51</c:v>
                </c:pt>
                <c:pt idx="3827">
                  <c:v>12/9/14 13:51</c:v>
                </c:pt>
                <c:pt idx="3828">
                  <c:v>12/9/14 13:51</c:v>
                </c:pt>
                <c:pt idx="3829">
                  <c:v>12/9/14 13:51</c:v>
                </c:pt>
                <c:pt idx="3830">
                  <c:v>12/9/14 13:51</c:v>
                </c:pt>
                <c:pt idx="3831">
                  <c:v>12/9/14 13:51</c:v>
                </c:pt>
                <c:pt idx="3832">
                  <c:v>12/9/14 13:51</c:v>
                </c:pt>
                <c:pt idx="3833">
                  <c:v>12/9/14 13:51</c:v>
                </c:pt>
                <c:pt idx="3834">
                  <c:v>12/9/14 13:51</c:v>
                </c:pt>
                <c:pt idx="3835">
                  <c:v>12/9/14 13:51</c:v>
                </c:pt>
                <c:pt idx="3836">
                  <c:v>12/9/14 13:51</c:v>
                </c:pt>
                <c:pt idx="3837">
                  <c:v>12/9/14 13:51</c:v>
                </c:pt>
                <c:pt idx="3838">
                  <c:v>12/9/14 13:51</c:v>
                </c:pt>
                <c:pt idx="3839">
                  <c:v>12/9/14 13:51</c:v>
                </c:pt>
                <c:pt idx="3840">
                  <c:v>12/9/14 13:52</c:v>
                </c:pt>
                <c:pt idx="3841">
                  <c:v>12/9/14 13:52</c:v>
                </c:pt>
                <c:pt idx="3842">
                  <c:v>12/9/14 13:52</c:v>
                </c:pt>
                <c:pt idx="3843">
                  <c:v>12/9/14 13:52</c:v>
                </c:pt>
                <c:pt idx="3844">
                  <c:v>12/9/14 13:52</c:v>
                </c:pt>
                <c:pt idx="3845">
                  <c:v>12/9/14 13:52</c:v>
                </c:pt>
                <c:pt idx="3846">
                  <c:v>12/9/14 13:52</c:v>
                </c:pt>
                <c:pt idx="3847">
                  <c:v>12/9/14 13:52</c:v>
                </c:pt>
                <c:pt idx="3848">
                  <c:v>12/9/14 13:52</c:v>
                </c:pt>
                <c:pt idx="3849">
                  <c:v>12/9/14 13:52</c:v>
                </c:pt>
                <c:pt idx="3850">
                  <c:v>12/9/14 13:52</c:v>
                </c:pt>
                <c:pt idx="3851">
                  <c:v>12/9/14 13:53</c:v>
                </c:pt>
                <c:pt idx="3852">
                  <c:v>12/9/14 13:53</c:v>
                </c:pt>
                <c:pt idx="3853">
                  <c:v>12/9/14 13:53</c:v>
                </c:pt>
                <c:pt idx="3854">
                  <c:v>12/9/14 13:53</c:v>
                </c:pt>
                <c:pt idx="3855">
                  <c:v>12/9/14 13:53</c:v>
                </c:pt>
                <c:pt idx="3856">
                  <c:v>12/9/14 13:53</c:v>
                </c:pt>
                <c:pt idx="3857">
                  <c:v>12/9/14 13:53</c:v>
                </c:pt>
                <c:pt idx="3858">
                  <c:v>12/9/14 13:53</c:v>
                </c:pt>
                <c:pt idx="3859">
                  <c:v>12/9/14 13:53</c:v>
                </c:pt>
                <c:pt idx="3860">
                  <c:v>12/9/14 13:53</c:v>
                </c:pt>
                <c:pt idx="3861">
                  <c:v>12/9/14 13:53</c:v>
                </c:pt>
                <c:pt idx="3862">
                  <c:v>12/9/14 13:53</c:v>
                </c:pt>
                <c:pt idx="3863">
                  <c:v>12/9/14 13:53</c:v>
                </c:pt>
                <c:pt idx="3864">
                  <c:v>12/9/14 13:53</c:v>
                </c:pt>
                <c:pt idx="3865">
                  <c:v>12/9/14 13:54</c:v>
                </c:pt>
                <c:pt idx="3866">
                  <c:v>12/9/14 13:54</c:v>
                </c:pt>
                <c:pt idx="3867">
                  <c:v>12/9/14 13:54</c:v>
                </c:pt>
                <c:pt idx="3868">
                  <c:v>12/9/14 13:54</c:v>
                </c:pt>
                <c:pt idx="3869">
                  <c:v>12/9/14 13:54</c:v>
                </c:pt>
                <c:pt idx="3870">
                  <c:v>12/9/14 13:54</c:v>
                </c:pt>
                <c:pt idx="3871">
                  <c:v>12/9/14 13:54</c:v>
                </c:pt>
                <c:pt idx="3872">
                  <c:v>12/9/14 13:54</c:v>
                </c:pt>
                <c:pt idx="3873">
                  <c:v>12/9/14 13:54</c:v>
                </c:pt>
                <c:pt idx="3874">
                  <c:v>12/9/14 13:54</c:v>
                </c:pt>
                <c:pt idx="3875">
                  <c:v>12/9/14 13:54</c:v>
                </c:pt>
                <c:pt idx="3876">
                  <c:v>12/9/14 13:54</c:v>
                </c:pt>
                <c:pt idx="3877">
                  <c:v>12/9/14 13:54</c:v>
                </c:pt>
                <c:pt idx="3878">
                  <c:v>12/9/14 13:54</c:v>
                </c:pt>
                <c:pt idx="3879">
                  <c:v>12/9/14 13:54</c:v>
                </c:pt>
                <c:pt idx="3880">
                  <c:v>12/9/14 13:54</c:v>
                </c:pt>
                <c:pt idx="3881">
                  <c:v>12/9/14 13:54</c:v>
                </c:pt>
                <c:pt idx="3882">
                  <c:v>12/9/14 13:54</c:v>
                </c:pt>
                <c:pt idx="3883">
                  <c:v>12/9/14 13:54</c:v>
                </c:pt>
                <c:pt idx="3884">
                  <c:v>12/9/14 13:54</c:v>
                </c:pt>
                <c:pt idx="3885">
                  <c:v>12/9/14 13:55</c:v>
                </c:pt>
                <c:pt idx="3886">
                  <c:v>12/9/14 13:55</c:v>
                </c:pt>
                <c:pt idx="3887">
                  <c:v>12/9/14 13:55</c:v>
                </c:pt>
                <c:pt idx="3888">
                  <c:v>12/9/14 13:55</c:v>
                </c:pt>
                <c:pt idx="3889">
                  <c:v>12/9/14 13:55</c:v>
                </c:pt>
                <c:pt idx="3890">
                  <c:v>12/9/14 13:55</c:v>
                </c:pt>
                <c:pt idx="3891">
                  <c:v>12/9/14 13:55</c:v>
                </c:pt>
                <c:pt idx="3892">
                  <c:v>12/9/14 13:56</c:v>
                </c:pt>
                <c:pt idx="3893">
                  <c:v>12/9/14 13:56</c:v>
                </c:pt>
                <c:pt idx="3894">
                  <c:v>12/9/14 13:56</c:v>
                </c:pt>
                <c:pt idx="3895">
                  <c:v>12/9/14 13:56</c:v>
                </c:pt>
                <c:pt idx="3896">
                  <c:v>12/9/14 13:56</c:v>
                </c:pt>
                <c:pt idx="3897">
                  <c:v>12/9/14 13:56</c:v>
                </c:pt>
                <c:pt idx="3898">
                  <c:v>12/9/14 13:56</c:v>
                </c:pt>
                <c:pt idx="3899">
                  <c:v>12/9/14 13:56</c:v>
                </c:pt>
                <c:pt idx="3900">
                  <c:v>12/9/14 13:57</c:v>
                </c:pt>
                <c:pt idx="3901">
                  <c:v>12/9/14 13:57</c:v>
                </c:pt>
                <c:pt idx="3902">
                  <c:v>12/9/14 13:57</c:v>
                </c:pt>
                <c:pt idx="3903">
                  <c:v>12/9/14 13:58</c:v>
                </c:pt>
                <c:pt idx="3904">
                  <c:v>12/9/14 13:58</c:v>
                </c:pt>
                <c:pt idx="3905">
                  <c:v>12/9/14 13:58</c:v>
                </c:pt>
                <c:pt idx="3906">
                  <c:v>12/9/14 13:58</c:v>
                </c:pt>
                <c:pt idx="3907">
                  <c:v>12/9/14 13:58</c:v>
                </c:pt>
                <c:pt idx="3908">
                  <c:v>12/9/14 13:58</c:v>
                </c:pt>
                <c:pt idx="3909">
                  <c:v>12/9/14 13:58</c:v>
                </c:pt>
                <c:pt idx="3910">
                  <c:v>12/9/14 13:58</c:v>
                </c:pt>
                <c:pt idx="3911">
                  <c:v>12/9/14 13:58</c:v>
                </c:pt>
                <c:pt idx="3912">
                  <c:v>12/9/14 13:58</c:v>
                </c:pt>
                <c:pt idx="3913">
                  <c:v>12/9/14 13:58</c:v>
                </c:pt>
                <c:pt idx="3914">
                  <c:v>12/9/14 13:58</c:v>
                </c:pt>
                <c:pt idx="3915">
                  <c:v>12/9/14 13:58</c:v>
                </c:pt>
                <c:pt idx="3916">
                  <c:v>12/9/14 13:58</c:v>
                </c:pt>
                <c:pt idx="3917">
                  <c:v>12/9/14 13:59</c:v>
                </c:pt>
                <c:pt idx="3918">
                  <c:v>12/9/14 13:59</c:v>
                </c:pt>
                <c:pt idx="3919">
                  <c:v>12/9/14 13:59</c:v>
                </c:pt>
                <c:pt idx="3920">
                  <c:v>12/9/14 13:59</c:v>
                </c:pt>
                <c:pt idx="3921">
                  <c:v>12/9/14 13:59</c:v>
                </c:pt>
                <c:pt idx="3922">
                  <c:v>12/9/14 13:59</c:v>
                </c:pt>
                <c:pt idx="3923">
                  <c:v>12/9/14 13:59</c:v>
                </c:pt>
                <c:pt idx="3924">
                  <c:v>12/9/14 13:59</c:v>
                </c:pt>
                <c:pt idx="3925">
                  <c:v>12/9/14 14:00</c:v>
                </c:pt>
                <c:pt idx="3926">
                  <c:v>12/9/14 14:00</c:v>
                </c:pt>
                <c:pt idx="3927">
                  <c:v>12/9/14 14:00</c:v>
                </c:pt>
                <c:pt idx="3928">
                  <c:v>12/9/14 14:00</c:v>
                </c:pt>
                <c:pt idx="3929">
                  <c:v>12/9/14 14:00</c:v>
                </c:pt>
                <c:pt idx="3930">
                  <c:v>12/9/14 14:00</c:v>
                </c:pt>
                <c:pt idx="3931">
                  <c:v>12/9/14 14:00</c:v>
                </c:pt>
                <c:pt idx="3932">
                  <c:v>12/9/14 14:00</c:v>
                </c:pt>
                <c:pt idx="3933">
                  <c:v>12/9/14 14:01</c:v>
                </c:pt>
                <c:pt idx="3934">
                  <c:v>12/9/14 14:01</c:v>
                </c:pt>
                <c:pt idx="3935">
                  <c:v>12/9/14 14:01</c:v>
                </c:pt>
                <c:pt idx="3936">
                  <c:v>12/9/14 14:01</c:v>
                </c:pt>
                <c:pt idx="3937">
                  <c:v>12/9/14 14:01</c:v>
                </c:pt>
                <c:pt idx="3938">
                  <c:v>12/9/14 14:01</c:v>
                </c:pt>
                <c:pt idx="3939">
                  <c:v>12/9/14 14:01</c:v>
                </c:pt>
                <c:pt idx="3940">
                  <c:v>12/9/14 14:01</c:v>
                </c:pt>
                <c:pt idx="3941">
                  <c:v>12/9/14 14:01</c:v>
                </c:pt>
                <c:pt idx="3942">
                  <c:v>12/9/14 14:01</c:v>
                </c:pt>
                <c:pt idx="3943">
                  <c:v>12/9/14 14:01</c:v>
                </c:pt>
                <c:pt idx="3944">
                  <c:v>12/9/14 14:01</c:v>
                </c:pt>
                <c:pt idx="3945">
                  <c:v>12/9/14 14:01</c:v>
                </c:pt>
                <c:pt idx="3946">
                  <c:v>12/9/14 14:01</c:v>
                </c:pt>
                <c:pt idx="3947">
                  <c:v>12/9/14 14:01</c:v>
                </c:pt>
                <c:pt idx="3948">
                  <c:v>12/9/14 14:01</c:v>
                </c:pt>
                <c:pt idx="3949">
                  <c:v>12/9/14 14:01</c:v>
                </c:pt>
                <c:pt idx="3950">
                  <c:v>12/9/14 14:01</c:v>
                </c:pt>
                <c:pt idx="3951">
                  <c:v>12/9/14 14:01</c:v>
                </c:pt>
                <c:pt idx="3952">
                  <c:v>12/9/14 14:01</c:v>
                </c:pt>
                <c:pt idx="3953">
                  <c:v>12/9/14 14:01</c:v>
                </c:pt>
                <c:pt idx="3954">
                  <c:v>12/9/14 14:02</c:v>
                </c:pt>
                <c:pt idx="3955">
                  <c:v>12/9/14 14:02</c:v>
                </c:pt>
                <c:pt idx="3956">
                  <c:v>12/9/14 14:02</c:v>
                </c:pt>
                <c:pt idx="3957">
                  <c:v>12/9/14 14:02</c:v>
                </c:pt>
                <c:pt idx="3958">
                  <c:v>12/9/14 14:02</c:v>
                </c:pt>
                <c:pt idx="3959">
                  <c:v>12/9/14 14:02</c:v>
                </c:pt>
                <c:pt idx="3960">
                  <c:v>12/9/14 14:02</c:v>
                </c:pt>
                <c:pt idx="3961">
                  <c:v>12/9/14 14:02</c:v>
                </c:pt>
                <c:pt idx="3962">
                  <c:v>12/9/14 14:02</c:v>
                </c:pt>
                <c:pt idx="3963">
                  <c:v>12/9/14 14:02</c:v>
                </c:pt>
                <c:pt idx="3964">
                  <c:v>12/9/14 14:02</c:v>
                </c:pt>
                <c:pt idx="3965">
                  <c:v>12/9/14 14:03</c:v>
                </c:pt>
                <c:pt idx="3966">
                  <c:v>12/9/14 14:03</c:v>
                </c:pt>
                <c:pt idx="3967">
                  <c:v>12/9/14 14:03</c:v>
                </c:pt>
                <c:pt idx="3968">
                  <c:v>12/9/14 14:03</c:v>
                </c:pt>
                <c:pt idx="3969">
                  <c:v>12/9/14 14:03</c:v>
                </c:pt>
                <c:pt idx="3970">
                  <c:v>12/9/14 14:03</c:v>
                </c:pt>
                <c:pt idx="3971">
                  <c:v>12/9/14 14:03</c:v>
                </c:pt>
                <c:pt idx="3972">
                  <c:v>12/9/14 14:03</c:v>
                </c:pt>
                <c:pt idx="3973">
                  <c:v>12/9/14 14:04</c:v>
                </c:pt>
                <c:pt idx="3974">
                  <c:v>12/9/14 14:04</c:v>
                </c:pt>
                <c:pt idx="3975">
                  <c:v>12/9/14 14:04</c:v>
                </c:pt>
                <c:pt idx="3976">
                  <c:v>12/9/14 14:04</c:v>
                </c:pt>
                <c:pt idx="3977">
                  <c:v>12/9/14 14:04</c:v>
                </c:pt>
                <c:pt idx="3978">
                  <c:v>12/9/14 14:04</c:v>
                </c:pt>
                <c:pt idx="3979">
                  <c:v>12/9/14 14:04</c:v>
                </c:pt>
                <c:pt idx="3980">
                  <c:v>12/9/14 14:04</c:v>
                </c:pt>
                <c:pt idx="3981">
                  <c:v>12/9/14 14:04</c:v>
                </c:pt>
                <c:pt idx="3982">
                  <c:v>12/9/14 14:04</c:v>
                </c:pt>
                <c:pt idx="3983">
                  <c:v>12/9/14 14:05</c:v>
                </c:pt>
                <c:pt idx="3984">
                  <c:v>12/9/14 14:05</c:v>
                </c:pt>
                <c:pt idx="3985">
                  <c:v>12/9/14 14:05</c:v>
                </c:pt>
                <c:pt idx="3986">
                  <c:v>12/9/14 14:05</c:v>
                </c:pt>
                <c:pt idx="3987">
                  <c:v>12/9/14 14:05</c:v>
                </c:pt>
                <c:pt idx="3988">
                  <c:v>12/9/14 14:05</c:v>
                </c:pt>
                <c:pt idx="3989">
                  <c:v>12/9/14 14:05</c:v>
                </c:pt>
                <c:pt idx="3990">
                  <c:v>12/9/14 14:05</c:v>
                </c:pt>
                <c:pt idx="3991">
                  <c:v>12/9/14 14:05</c:v>
                </c:pt>
                <c:pt idx="3992">
                  <c:v>12/9/14 14:05</c:v>
                </c:pt>
                <c:pt idx="3993">
                  <c:v>12/9/14 14:05</c:v>
                </c:pt>
                <c:pt idx="3994">
                  <c:v>12/9/14 14:05</c:v>
                </c:pt>
                <c:pt idx="3995">
                  <c:v>12/9/14 14:05</c:v>
                </c:pt>
                <c:pt idx="3996">
                  <c:v>12/9/14 14:05</c:v>
                </c:pt>
                <c:pt idx="3997">
                  <c:v>12/9/14 14:05</c:v>
                </c:pt>
                <c:pt idx="3998">
                  <c:v>12/9/14 14:05</c:v>
                </c:pt>
                <c:pt idx="3999">
                  <c:v>12/9/14 14:05</c:v>
                </c:pt>
                <c:pt idx="4000">
                  <c:v>12/9/14 14:05</c:v>
                </c:pt>
                <c:pt idx="4001">
                  <c:v>12/9/14 14:05</c:v>
                </c:pt>
                <c:pt idx="4002">
                  <c:v>12/9/14 14:05</c:v>
                </c:pt>
                <c:pt idx="4003">
                  <c:v>12/9/14 14:05</c:v>
                </c:pt>
                <c:pt idx="4004">
                  <c:v>12/9/14 14:05</c:v>
                </c:pt>
                <c:pt idx="4005">
                  <c:v>12/9/14 14:05</c:v>
                </c:pt>
                <c:pt idx="4006">
                  <c:v>12/9/14 14:06</c:v>
                </c:pt>
                <c:pt idx="4007">
                  <c:v>12/9/14 14:06</c:v>
                </c:pt>
                <c:pt idx="4008">
                  <c:v>12/9/14 14:06</c:v>
                </c:pt>
                <c:pt idx="4009">
                  <c:v>12/9/14 14:06</c:v>
                </c:pt>
                <c:pt idx="4010">
                  <c:v>12/9/14 14:06</c:v>
                </c:pt>
                <c:pt idx="4011">
                  <c:v>12/9/14 14:06</c:v>
                </c:pt>
                <c:pt idx="4012">
                  <c:v>12/9/14 14:06</c:v>
                </c:pt>
                <c:pt idx="4013">
                  <c:v>12/9/14 14:06</c:v>
                </c:pt>
                <c:pt idx="4014">
                  <c:v>12/9/14 14:06</c:v>
                </c:pt>
                <c:pt idx="4015">
                  <c:v>12/9/14 14:06</c:v>
                </c:pt>
                <c:pt idx="4016">
                  <c:v>12/9/14 14:06</c:v>
                </c:pt>
                <c:pt idx="4017">
                  <c:v>12/9/14 14:07</c:v>
                </c:pt>
                <c:pt idx="4018">
                  <c:v>12/9/14 14:07</c:v>
                </c:pt>
                <c:pt idx="4019">
                  <c:v>12/9/14 14:07</c:v>
                </c:pt>
                <c:pt idx="4020">
                  <c:v>12/9/14 14:07</c:v>
                </c:pt>
                <c:pt idx="4021">
                  <c:v>12/9/14 14:07</c:v>
                </c:pt>
                <c:pt idx="4022">
                  <c:v>12/9/14 14:07</c:v>
                </c:pt>
                <c:pt idx="4023">
                  <c:v>12/9/14 14:07</c:v>
                </c:pt>
                <c:pt idx="4024">
                  <c:v>12/9/14 14:07</c:v>
                </c:pt>
                <c:pt idx="4025">
                  <c:v>12/9/14 14:07</c:v>
                </c:pt>
                <c:pt idx="4026">
                  <c:v>12/9/14 14:07</c:v>
                </c:pt>
                <c:pt idx="4027">
                  <c:v>12/9/14 14:07</c:v>
                </c:pt>
                <c:pt idx="4028">
                  <c:v>12/9/14 14:07</c:v>
                </c:pt>
                <c:pt idx="4029">
                  <c:v>12/9/14 14:07</c:v>
                </c:pt>
                <c:pt idx="4030">
                  <c:v>12/9/14 14:07</c:v>
                </c:pt>
                <c:pt idx="4031">
                  <c:v>12/9/14 14:07</c:v>
                </c:pt>
                <c:pt idx="4032">
                  <c:v>12/9/14 14:07</c:v>
                </c:pt>
                <c:pt idx="4033">
                  <c:v>12/9/14 14:07</c:v>
                </c:pt>
                <c:pt idx="4034">
                  <c:v>12/9/14 14:07</c:v>
                </c:pt>
                <c:pt idx="4035">
                  <c:v>12/9/14 14:07</c:v>
                </c:pt>
                <c:pt idx="4036">
                  <c:v>12/9/14 14:07</c:v>
                </c:pt>
                <c:pt idx="4037">
                  <c:v>12/9/14 14:07</c:v>
                </c:pt>
                <c:pt idx="4038">
                  <c:v>12/9/14 14:07</c:v>
                </c:pt>
                <c:pt idx="4039">
                  <c:v>12/9/14 14:07</c:v>
                </c:pt>
                <c:pt idx="4040">
                  <c:v>12/9/14 14:07</c:v>
                </c:pt>
                <c:pt idx="4041">
                  <c:v>12/9/14 14:08</c:v>
                </c:pt>
                <c:pt idx="4042">
                  <c:v>12/9/14 14:08</c:v>
                </c:pt>
                <c:pt idx="4043">
                  <c:v>12/9/14 14:08</c:v>
                </c:pt>
                <c:pt idx="4044">
                  <c:v>12/9/14 14:08</c:v>
                </c:pt>
                <c:pt idx="4045">
                  <c:v>12/9/14 14:08</c:v>
                </c:pt>
                <c:pt idx="4046">
                  <c:v>12/9/14 14:08</c:v>
                </c:pt>
                <c:pt idx="4047">
                  <c:v>12/9/14 14:08</c:v>
                </c:pt>
                <c:pt idx="4048">
                  <c:v>12/9/14 14:08</c:v>
                </c:pt>
                <c:pt idx="4049">
                  <c:v>12/9/14 14:08</c:v>
                </c:pt>
                <c:pt idx="4050">
                  <c:v>12/9/14 14:08</c:v>
                </c:pt>
                <c:pt idx="4051">
                  <c:v>12/9/14 14:08</c:v>
                </c:pt>
                <c:pt idx="4052">
                  <c:v>12/9/14 14:08</c:v>
                </c:pt>
                <c:pt idx="4053">
                  <c:v>12/9/14 14:08</c:v>
                </c:pt>
                <c:pt idx="4054">
                  <c:v>12/9/14 14:08</c:v>
                </c:pt>
                <c:pt idx="4055">
                  <c:v>12/9/14 14:08</c:v>
                </c:pt>
                <c:pt idx="4056">
                  <c:v>12/9/14 14:08</c:v>
                </c:pt>
                <c:pt idx="4057">
                  <c:v>12/9/14 14:08</c:v>
                </c:pt>
                <c:pt idx="4058">
                  <c:v>12/9/14 14:08</c:v>
                </c:pt>
                <c:pt idx="4059">
                  <c:v>12/9/14 14:09</c:v>
                </c:pt>
                <c:pt idx="4060">
                  <c:v>12/9/14 14:09</c:v>
                </c:pt>
                <c:pt idx="4061">
                  <c:v>12/9/14 14:09</c:v>
                </c:pt>
                <c:pt idx="4062">
                  <c:v>12/9/14 14:09</c:v>
                </c:pt>
                <c:pt idx="4063">
                  <c:v>12/9/14 14:09</c:v>
                </c:pt>
                <c:pt idx="4064">
                  <c:v>12/9/14 14:09</c:v>
                </c:pt>
                <c:pt idx="4065">
                  <c:v>12/9/14 14:09</c:v>
                </c:pt>
                <c:pt idx="4066">
                  <c:v>12/9/14 14:09</c:v>
                </c:pt>
                <c:pt idx="4067">
                  <c:v>12/9/14 14:09</c:v>
                </c:pt>
                <c:pt idx="4068">
                  <c:v>12/9/14 14:09</c:v>
                </c:pt>
                <c:pt idx="4069">
                  <c:v>12/9/14 14:09</c:v>
                </c:pt>
                <c:pt idx="4070">
                  <c:v>12/9/14 14:09</c:v>
                </c:pt>
                <c:pt idx="4071">
                  <c:v>12/9/14 14:09</c:v>
                </c:pt>
                <c:pt idx="4072">
                  <c:v>12/9/14 14:09</c:v>
                </c:pt>
                <c:pt idx="4073">
                  <c:v>12/9/14 14:09</c:v>
                </c:pt>
                <c:pt idx="4074">
                  <c:v>12/9/14 14:09</c:v>
                </c:pt>
                <c:pt idx="4075">
                  <c:v>12/9/14 14:09</c:v>
                </c:pt>
                <c:pt idx="4076">
                  <c:v>12/9/14 14:10</c:v>
                </c:pt>
                <c:pt idx="4077">
                  <c:v>12/9/14 14:10</c:v>
                </c:pt>
                <c:pt idx="4078">
                  <c:v>12/9/14 14:10</c:v>
                </c:pt>
                <c:pt idx="4079">
                  <c:v>12/9/14 14:10</c:v>
                </c:pt>
                <c:pt idx="4080">
                  <c:v>12/9/14 14:10</c:v>
                </c:pt>
                <c:pt idx="4081">
                  <c:v>12/9/14 14:10</c:v>
                </c:pt>
                <c:pt idx="4082">
                  <c:v>12/9/14 14:10</c:v>
                </c:pt>
                <c:pt idx="4083">
                  <c:v>12/9/14 14:10</c:v>
                </c:pt>
                <c:pt idx="4084">
                  <c:v>12/9/14 14:10</c:v>
                </c:pt>
                <c:pt idx="4085">
                  <c:v>12/9/14 14:10</c:v>
                </c:pt>
                <c:pt idx="4086">
                  <c:v>12/9/14 14:10</c:v>
                </c:pt>
                <c:pt idx="4087">
                  <c:v>12/9/14 14:10</c:v>
                </c:pt>
                <c:pt idx="4088">
                  <c:v>12/9/14 14:10</c:v>
                </c:pt>
                <c:pt idx="4089">
                  <c:v>12/9/14 14:10</c:v>
                </c:pt>
                <c:pt idx="4090">
                  <c:v>12/9/14 14:10</c:v>
                </c:pt>
                <c:pt idx="4091">
                  <c:v>12/9/14 14:10</c:v>
                </c:pt>
                <c:pt idx="4092">
                  <c:v>12/9/14 14:10</c:v>
                </c:pt>
                <c:pt idx="4093">
                  <c:v>12/9/14 14:10</c:v>
                </c:pt>
                <c:pt idx="4094">
                  <c:v>12/9/14 14:10</c:v>
                </c:pt>
                <c:pt idx="4095">
                  <c:v>12/9/14 14:10</c:v>
                </c:pt>
                <c:pt idx="4096">
                  <c:v>12/9/14 14:10</c:v>
                </c:pt>
                <c:pt idx="4097">
                  <c:v>12/9/14 14:10</c:v>
                </c:pt>
                <c:pt idx="4098">
                  <c:v>12/9/14 14:10</c:v>
                </c:pt>
                <c:pt idx="4099">
                  <c:v>12/9/14 14:11</c:v>
                </c:pt>
                <c:pt idx="4100">
                  <c:v>12/9/14 14:11</c:v>
                </c:pt>
                <c:pt idx="4101">
                  <c:v>12/9/14 14:11</c:v>
                </c:pt>
                <c:pt idx="4102">
                  <c:v>12/9/14 14:12</c:v>
                </c:pt>
                <c:pt idx="4103">
                  <c:v>12/9/14 14:13</c:v>
                </c:pt>
                <c:pt idx="4104">
                  <c:v>12/9/14 14:13</c:v>
                </c:pt>
                <c:pt idx="4105">
                  <c:v>12/9/14 14:13</c:v>
                </c:pt>
                <c:pt idx="4106">
                  <c:v>12/9/14 14:13</c:v>
                </c:pt>
                <c:pt idx="4107">
                  <c:v>12/9/14 14:13</c:v>
                </c:pt>
                <c:pt idx="4108">
                  <c:v>12/9/14 14:13</c:v>
                </c:pt>
                <c:pt idx="4109">
                  <c:v>12/9/14 14:13</c:v>
                </c:pt>
                <c:pt idx="4110">
                  <c:v>12/9/14 14:13</c:v>
                </c:pt>
                <c:pt idx="4111">
                  <c:v>12/9/14 14:13</c:v>
                </c:pt>
                <c:pt idx="4112">
                  <c:v>12/9/14 14:13</c:v>
                </c:pt>
                <c:pt idx="4113">
                  <c:v>12/9/14 14:13</c:v>
                </c:pt>
                <c:pt idx="4114">
                  <c:v>12/9/14 14:14</c:v>
                </c:pt>
                <c:pt idx="4115">
                  <c:v>12/9/14 14:14</c:v>
                </c:pt>
                <c:pt idx="4116">
                  <c:v>12/9/14 14:14</c:v>
                </c:pt>
                <c:pt idx="4117">
                  <c:v>12/9/14 14:14</c:v>
                </c:pt>
                <c:pt idx="4118">
                  <c:v>12/9/14 14:14</c:v>
                </c:pt>
                <c:pt idx="4119">
                  <c:v>12/9/14 14:14</c:v>
                </c:pt>
                <c:pt idx="4120">
                  <c:v>12/9/14 14:14</c:v>
                </c:pt>
                <c:pt idx="4121">
                  <c:v>12/9/14 14:15</c:v>
                </c:pt>
                <c:pt idx="4122">
                  <c:v>12/9/14 14:15</c:v>
                </c:pt>
                <c:pt idx="4123">
                  <c:v>12/9/14 14:15</c:v>
                </c:pt>
                <c:pt idx="4124">
                  <c:v>12/9/14 14:15</c:v>
                </c:pt>
                <c:pt idx="4125">
                  <c:v>12/9/14 14:15</c:v>
                </c:pt>
                <c:pt idx="4126">
                  <c:v>12/9/14 14:15</c:v>
                </c:pt>
                <c:pt idx="4127">
                  <c:v>12/9/14 14:15</c:v>
                </c:pt>
                <c:pt idx="4128">
                  <c:v>12/9/14 14:15</c:v>
                </c:pt>
                <c:pt idx="4129">
                  <c:v>12/9/14 14:15</c:v>
                </c:pt>
                <c:pt idx="4130">
                  <c:v>12/9/14 14:15</c:v>
                </c:pt>
                <c:pt idx="4131">
                  <c:v>12/9/14 14:15</c:v>
                </c:pt>
                <c:pt idx="4132">
                  <c:v>12/9/14 14:15</c:v>
                </c:pt>
                <c:pt idx="4133">
                  <c:v>12/9/14 14:15</c:v>
                </c:pt>
                <c:pt idx="4134">
                  <c:v>12/9/14 14:15</c:v>
                </c:pt>
                <c:pt idx="4135">
                  <c:v>12/9/14 14:16</c:v>
                </c:pt>
                <c:pt idx="4136">
                  <c:v>12/9/14 14:16</c:v>
                </c:pt>
                <c:pt idx="4137">
                  <c:v>12/9/14 14:16</c:v>
                </c:pt>
                <c:pt idx="4138">
                  <c:v>12/9/14 14:16</c:v>
                </c:pt>
                <c:pt idx="4139">
                  <c:v>12/9/14 14:16</c:v>
                </c:pt>
                <c:pt idx="4140">
                  <c:v>12/9/14 14:16</c:v>
                </c:pt>
                <c:pt idx="4141">
                  <c:v>12/9/14 14:16</c:v>
                </c:pt>
                <c:pt idx="4142">
                  <c:v>12/9/14 14:16</c:v>
                </c:pt>
                <c:pt idx="4143">
                  <c:v>12/9/14 14:16</c:v>
                </c:pt>
                <c:pt idx="4144">
                  <c:v>12/9/14 14:16</c:v>
                </c:pt>
                <c:pt idx="4145">
                  <c:v>12/9/14 14:16</c:v>
                </c:pt>
                <c:pt idx="4146">
                  <c:v>12/9/14 14:16</c:v>
                </c:pt>
                <c:pt idx="4147">
                  <c:v>12/9/14 14:16</c:v>
                </c:pt>
                <c:pt idx="4148">
                  <c:v>12/9/14 14:16</c:v>
                </c:pt>
                <c:pt idx="4149">
                  <c:v>12/9/14 14:17</c:v>
                </c:pt>
                <c:pt idx="4150">
                  <c:v>12/9/14 14:17</c:v>
                </c:pt>
                <c:pt idx="4151">
                  <c:v>12/9/14 14:17</c:v>
                </c:pt>
                <c:pt idx="4152">
                  <c:v>12/9/14 14:17</c:v>
                </c:pt>
                <c:pt idx="4153">
                  <c:v>12/9/14 14:17</c:v>
                </c:pt>
                <c:pt idx="4154">
                  <c:v>12/9/14 14:17</c:v>
                </c:pt>
                <c:pt idx="4155">
                  <c:v>12/9/14 14:17</c:v>
                </c:pt>
                <c:pt idx="4156">
                  <c:v>12/9/14 14:17</c:v>
                </c:pt>
                <c:pt idx="4157">
                  <c:v>12/9/14 14:17</c:v>
                </c:pt>
                <c:pt idx="4158">
                  <c:v>12/9/14 14:17</c:v>
                </c:pt>
                <c:pt idx="4159">
                  <c:v>12/9/14 14:18</c:v>
                </c:pt>
                <c:pt idx="4160">
                  <c:v>12/9/14 14:18</c:v>
                </c:pt>
                <c:pt idx="4161">
                  <c:v>12/9/14 14:18</c:v>
                </c:pt>
                <c:pt idx="4162">
                  <c:v>12/9/14 14:18</c:v>
                </c:pt>
                <c:pt idx="4163">
                  <c:v>12/9/14 14:18</c:v>
                </c:pt>
                <c:pt idx="4164">
                  <c:v>12/9/14 14:18</c:v>
                </c:pt>
                <c:pt idx="4165">
                  <c:v>12/9/14 14:18</c:v>
                </c:pt>
                <c:pt idx="4166">
                  <c:v>12/9/14 14:18</c:v>
                </c:pt>
                <c:pt idx="4167">
                  <c:v>12/9/14 14:18</c:v>
                </c:pt>
                <c:pt idx="4168">
                  <c:v>12/9/14 14:18</c:v>
                </c:pt>
                <c:pt idx="4169">
                  <c:v>12/9/14 14:18</c:v>
                </c:pt>
                <c:pt idx="4170">
                  <c:v>12/9/14 14:18</c:v>
                </c:pt>
                <c:pt idx="4171">
                  <c:v>12/9/14 14:19</c:v>
                </c:pt>
                <c:pt idx="4172">
                  <c:v>12/9/14 14:19</c:v>
                </c:pt>
                <c:pt idx="4173">
                  <c:v>12/9/14 14:20</c:v>
                </c:pt>
                <c:pt idx="4174">
                  <c:v>12/9/14 14:20</c:v>
                </c:pt>
                <c:pt idx="4175">
                  <c:v>12/9/14 14:20</c:v>
                </c:pt>
                <c:pt idx="4176">
                  <c:v>12/9/14 14:20</c:v>
                </c:pt>
                <c:pt idx="4177">
                  <c:v>12/9/14 14:20</c:v>
                </c:pt>
                <c:pt idx="4178">
                  <c:v>12/9/14 14:20</c:v>
                </c:pt>
                <c:pt idx="4179">
                  <c:v>12/9/14 14:20</c:v>
                </c:pt>
                <c:pt idx="4180">
                  <c:v>12/9/14 14:20</c:v>
                </c:pt>
                <c:pt idx="4181">
                  <c:v>12/9/14 14:20</c:v>
                </c:pt>
                <c:pt idx="4182">
                  <c:v>12/9/14 14:20</c:v>
                </c:pt>
                <c:pt idx="4183">
                  <c:v>12/9/14 14:21</c:v>
                </c:pt>
                <c:pt idx="4184">
                  <c:v>12/9/14 14:21</c:v>
                </c:pt>
                <c:pt idx="4185">
                  <c:v>12/9/14 14:21</c:v>
                </c:pt>
                <c:pt idx="4186">
                  <c:v>12/9/14 14:21</c:v>
                </c:pt>
                <c:pt idx="4187">
                  <c:v>12/9/14 14:21</c:v>
                </c:pt>
                <c:pt idx="4188">
                  <c:v>12/9/14 14:21</c:v>
                </c:pt>
                <c:pt idx="4189">
                  <c:v>12/9/14 14:22</c:v>
                </c:pt>
                <c:pt idx="4190">
                  <c:v>12/9/14 14:22</c:v>
                </c:pt>
                <c:pt idx="4191">
                  <c:v>12/9/14 14:22</c:v>
                </c:pt>
                <c:pt idx="4192">
                  <c:v>12/9/14 14:23</c:v>
                </c:pt>
                <c:pt idx="4193">
                  <c:v>12/9/14 14:25</c:v>
                </c:pt>
                <c:pt idx="4194">
                  <c:v>12/9/14 14:27</c:v>
                </c:pt>
                <c:pt idx="4195">
                  <c:v>12/9/14 14:27</c:v>
                </c:pt>
                <c:pt idx="4196">
                  <c:v>12/9/14 14:27</c:v>
                </c:pt>
                <c:pt idx="4197">
                  <c:v>12/9/14 14:32</c:v>
                </c:pt>
                <c:pt idx="4198">
                  <c:v>12/9/14 14:32</c:v>
                </c:pt>
                <c:pt idx="4199">
                  <c:v>12/9/14 14:33</c:v>
                </c:pt>
                <c:pt idx="4200">
                  <c:v>12/9/14 14:33</c:v>
                </c:pt>
                <c:pt idx="4201">
                  <c:v>12/9/14 14:33</c:v>
                </c:pt>
                <c:pt idx="4202">
                  <c:v>12/9/14 14:34</c:v>
                </c:pt>
                <c:pt idx="4203">
                  <c:v>12/9/14 14:34</c:v>
                </c:pt>
                <c:pt idx="4204">
                  <c:v>12/9/14 14:36</c:v>
                </c:pt>
                <c:pt idx="4205">
                  <c:v>12/9/14 14:36</c:v>
                </c:pt>
                <c:pt idx="4206">
                  <c:v>12/9/14 14:39</c:v>
                </c:pt>
                <c:pt idx="4207">
                  <c:v>12/9/14 14:41</c:v>
                </c:pt>
                <c:pt idx="4208">
                  <c:v>12/9/14 14:41</c:v>
                </c:pt>
                <c:pt idx="4209">
                  <c:v>12/9/14 14:41</c:v>
                </c:pt>
                <c:pt idx="4210">
                  <c:v>12/9/14 14:42</c:v>
                </c:pt>
                <c:pt idx="4211">
                  <c:v>12/9/14 14:42</c:v>
                </c:pt>
                <c:pt idx="4212">
                  <c:v>12/9/14 14:43</c:v>
                </c:pt>
                <c:pt idx="4213">
                  <c:v>12/9/14 14:46</c:v>
                </c:pt>
                <c:pt idx="4214">
                  <c:v>12/9/14 14:48</c:v>
                </c:pt>
                <c:pt idx="4215">
                  <c:v>12/9/14 14:51</c:v>
                </c:pt>
                <c:pt idx="4216">
                  <c:v>12/9/14 14:53</c:v>
                </c:pt>
                <c:pt idx="4217">
                  <c:v>12/9/14 14:53</c:v>
                </c:pt>
                <c:pt idx="4218">
                  <c:v>12/9/14 14:53</c:v>
                </c:pt>
                <c:pt idx="4219">
                  <c:v>12/9/14 14:53</c:v>
                </c:pt>
                <c:pt idx="4220">
                  <c:v>12/9/14 14:54</c:v>
                </c:pt>
                <c:pt idx="4221">
                  <c:v>12/9/14 14:54</c:v>
                </c:pt>
                <c:pt idx="4222">
                  <c:v>12/9/14 14:57</c:v>
                </c:pt>
                <c:pt idx="4223">
                  <c:v>12/9/14 14:57</c:v>
                </c:pt>
                <c:pt idx="4224">
                  <c:v>12/9/14 14:59</c:v>
                </c:pt>
                <c:pt idx="4225">
                  <c:v>12/9/14 14:59</c:v>
                </c:pt>
                <c:pt idx="4226">
                  <c:v>12/9/14 15:01</c:v>
                </c:pt>
                <c:pt idx="4227">
                  <c:v>12/9/14 15:02</c:v>
                </c:pt>
                <c:pt idx="4228">
                  <c:v>12/9/14 15:02</c:v>
                </c:pt>
                <c:pt idx="4229">
                  <c:v>12/9/14 15:04</c:v>
                </c:pt>
                <c:pt idx="4230">
                  <c:v>12/9/14 15:06</c:v>
                </c:pt>
                <c:pt idx="4231">
                  <c:v>12/9/14 15:06</c:v>
                </c:pt>
                <c:pt idx="4232">
                  <c:v>12/9/14 15:07</c:v>
                </c:pt>
                <c:pt idx="4233">
                  <c:v>12/9/14 15:07</c:v>
                </c:pt>
                <c:pt idx="4234">
                  <c:v>12/9/14 15:07</c:v>
                </c:pt>
                <c:pt idx="4235">
                  <c:v>12/9/14 15:08</c:v>
                </c:pt>
                <c:pt idx="4236">
                  <c:v>12/9/14 15:08</c:v>
                </c:pt>
                <c:pt idx="4237">
                  <c:v>12/9/14 15:11</c:v>
                </c:pt>
                <c:pt idx="4238">
                  <c:v>12/9/14 15:12</c:v>
                </c:pt>
                <c:pt idx="4239">
                  <c:v>12/9/14 15:14</c:v>
                </c:pt>
                <c:pt idx="4240">
                  <c:v>12/9/14 15:15</c:v>
                </c:pt>
                <c:pt idx="4241">
                  <c:v>12/9/14 15:17</c:v>
                </c:pt>
                <c:pt idx="4242">
                  <c:v>12/9/14 15:22</c:v>
                </c:pt>
                <c:pt idx="4243">
                  <c:v>12/9/14 15:23</c:v>
                </c:pt>
                <c:pt idx="4244">
                  <c:v>12/9/14 15:27</c:v>
                </c:pt>
                <c:pt idx="4245">
                  <c:v>12/9/14 15:28</c:v>
                </c:pt>
                <c:pt idx="4246">
                  <c:v>12/9/14 15:29</c:v>
                </c:pt>
                <c:pt idx="4247">
                  <c:v>12/9/14 15:32</c:v>
                </c:pt>
                <c:pt idx="4248">
                  <c:v>12/9/14 15:32</c:v>
                </c:pt>
                <c:pt idx="4249">
                  <c:v>12/9/14 15:32</c:v>
                </c:pt>
                <c:pt idx="4250">
                  <c:v>12/9/14 15:35</c:v>
                </c:pt>
                <c:pt idx="4251">
                  <c:v>12/9/14 15:35</c:v>
                </c:pt>
                <c:pt idx="4252">
                  <c:v>12/9/14 15:37</c:v>
                </c:pt>
                <c:pt idx="4253">
                  <c:v>12/9/14 15:38</c:v>
                </c:pt>
                <c:pt idx="4254">
                  <c:v>12/9/14 15:39</c:v>
                </c:pt>
                <c:pt idx="4255">
                  <c:v>12/9/14 15:41</c:v>
                </c:pt>
                <c:pt idx="4256">
                  <c:v>12/9/14 15:42</c:v>
                </c:pt>
                <c:pt idx="4257">
                  <c:v>12/9/14 15:49</c:v>
                </c:pt>
                <c:pt idx="4258">
                  <c:v>12/9/14 15:51</c:v>
                </c:pt>
                <c:pt idx="4259">
                  <c:v>12/9/14 15:53</c:v>
                </c:pt>
                <c:pt idx="4260">
                  <c:v>12/9/14 15:53</c:v>
                </c:pt>
                <c:pt idx="4261">
                  <c:v>12/9/14 15:54</c:v>
                </c:pt>
                <c:pt idx="4262">
                  <c:v>12/9/14 15:57</c:v>
                </c:pt>
                <c:pt idx="4263">
                  <c:v>12/9/14 15:58</c:v>
                </c:pt>
                <c:pt idx="4264">
                  <c:v>12/9/14 15:58</c:v>
                </c:pt>
                <c:pt idx="4265">
                  <c:v>12/9/14 16:01</c:v>
                </c:pt>
                <c:pt idx="4266">
                  <c:v>12/9/14 16:02</c:v>
                </c:pt>
                <c:pt idx="4267">
                  <c:v>12/9/14 16:05</c:v>
                </c:pt>
                <c:pt idx="4268">
                  <c:v>12/9/14 16:06</c:v>
                </c:pt>
                <c:pt idx="4269">
                  <c:v>12/9/14 16:06</c:v>
                </c:pt>
                <c:pt idx="4270">
                  <c:v>12/9/14 16:06</c:v>
                </c:pt>
                <c:pt idx="4271">
                  <c:v>12/9/14 16:08</c:v>
                </c:pt>
                <c:pt idx="4272">
                  <c:v>12/9/14 16:09</c:v>
                </c:pt>
                <c:pt idx="4273">
                  <c:v>12/9/14 16:11</c:v>
                </c:pt>
                <c:pt idx="4274">
                  <c:v>12/9/14 16:12</c:v>
                </c:pt>
                <c:pt idx="4275">
                  <c:v>12/9/14 16:13</c:v>
                </c:pt>
                <c:pt idx="4276">
                  <c:v>12/9/14 16:14</c:v>
                </c:pt>
                <c:pt idx="4277">
                  <c:v>12/9/14 16:15</c:v>
                </c:pt>
                <c:pt idx="4278">
                  <c:v>12/9/14 16:15</c:v>
                </c:pt>
                <c:pt idx="4279">
                  <c:v>12/9/14 16:18</c:v>
                </c:pt>
                <c:pt idx="4280">
                  <c:v>12/9/14 16:24</c:v>
                </c:pt>
                <c:pt idx="4281">
                  <c:v>12/9/14 16:25</c:v>
                </c:pt>
                <c:pt idx="4282">
                  <c:v>12/9/14 16:27</c:v>
                </c:pt>
                <c:pt idx="4283">
                  <c:v>12/9/14 16:29</c:v>
                </c:pt>
                <c:pt idx="4284">
                  <c:v>12/9/14 16:29</c:v>
                </c:pt>
                <c:pt idx="4285">
                  <c:v>12/9/14 16:32</c:v>
                </c:pt>
                <c:pt idx="4286">
                  <c:v>12/9/14 16:32</c:v>
                </c:pt>
                <c:pt idx="4287">
                  <c:v>12/9/14 16:32</c:v>
                </c:pt>
                <c:pt idx="4288">
                  <c:v>12/9/14 16:37</c:v>
                </c:pt>
                <c:pt idx="4289">
                  <c:v>12/9/14 16:37</c:v>
                </c:pt>
                <c:pt idx="4290">
                  <c:v>12/9/14 16:37</c:v>
                </c:pt>
                <c:pt idx="4291">
                  <c:v>12/9/14 16:41</c:v>
                </c:pt>
                <c:pt idx="4292">
                  <c:v>12/9/14 16:42</c:v>
                </c:pt>
                <c:pt idx="4293">
                  <c:v>12/9/14 16:44</c:v>
                </c:pt>
                <c:pt idx="4294">
                  <c:v>12/9/14 16:46</c:v>
                </c:pt>
                <c:pt idx="4295">
                  <c:v>12/9/14 16:49</c:v>
                </c:pt>
                <c:pt idx="4296">
                  <c:v>12/9/14 16:50</c:v>
                </c:pt>
                <c:pt idx="4297">
                  <c:v>12/9/14 16:52</c:v>
                </c:pt>
                <c:pt idx="4298">
                  <c:v>12/9/14 16:53</c:v>
                </c:pt>
                <c:pt idx="4299">
                  <c:v>12/9/14 16:53</c:v>
                </c:pt>
                <c:pt idx="4300">
                  <c:v>12/9/14 16:57</c:v>
                </c:pt>
                <c:pt idx="4301">
                  <c:v>12/9/14 17:02</c:v>
                </c:pt>
                <c:pt idx="4302">
                  <c:v>12/9/14 17:02</c:v>
                </c:pt>
                <c:pt idx="4303">
                  <c:v>12/9/14 17:02</c:v>
                </c:pt>
                <c:pt idx="4304">
                  <c:v>12/9/14 17:04</c:v>
                </c:pt>
                <c:pt idx="4305">
                  <c:v>12/9/14 17:06</c:v>
                </c:pt>
                <c:pt idx="4306">
                  <c:v>12/9/14 17:08</c:v>
                </c:pt>
                <c:pt idx="4307">
                  <c:v>12/9/14 17:10</c:v>
                </c:pt>
                <c:pt idx="4308">
                  <c:v>12/9/14 17:10</c:v>
                </c:pt>
                <c:pt idx="4309">
                  <c:v>12/9/14 17:10</c:v>
                </c:pt>
                <c:pt idx="4310">
                  <c:v>12/9/14 17:12</c:v>
                </c:pt>
                <c:pt idx="4311">
                  <c:v>12/9/14 17:13</c:v>
                </c:pt>
                <c:pt idx="4312">
                  <c:v>12/9/14 17:13</c:v>
                </c:pt>
                <c:pt idx="4313">
                  <c:v>12/9/14 17:13</c:v>
                </c:pt>
                <c:pt idx="4314">
                  <c:v>12/9/14 17:16</c:v>
                </c:pt>
                <c:pt idx="4315">
                  <c:v>12/9/14 17:17</c:v>
                </c:pt>
                <c:pt idx="4316">
                  <c:v>12/9/14 17:17</c:v>
                </c:pt>
                <c:pt idx="4317">
                  <c:v>12/9/14 17:19</c:v>
                </c:pt>
                <c:pt idx="4318">
                  <c:v>12/9/14 17:19</c:v>
                </c:pt>
                <c:pt idx="4319">
                  <c:v>12/9/14 17:20</c:v>
                </c:pt>
                <c:pt idx="4320">
                  <c:v>12/9/14 17:25</c:v>
                </c:pt>
                <c:pt idx="4321">
                  <c:v>12/9/14 17:26</c:v>
                </c:pt>
                <c:pt idx="4322">
                  <c:v>12/9/14 17:26</c:v>
                </c:pt>
                <c:pt idx="4323">
                  <c:v>12/9/14 17:30</c:v>
                </c:pt>
                <c:pt idx="4324">
                  <c:v>12/9/14 17:30</c:v>
                </c:pt>
                <c:pt idx="4325">
                  <c:v>12/9/14 17:31</c:v>
                </c:pt>
                <c:pt idx="4326">
                  <c:v>12/9/14 17:32</c:v>
                </c:pt>
                <c:pt idx="4327">
                  <c:v>12/9/14 17:32</c:v>
                </c:pt>
                <c:pt idx="4328">
                  <c:v>12/9/14 17:33</c:v>
                </c:pt>
                <c:pt idx="4329">
                  <c:v>12/9/14 17:35</c:v>
                </c:pt>
                <c:pt idx="4330">
                  <c:v>12/9/14 17:36</c:v>
                </c:pt>
                <c:pt idx="4331">
                  <c:v>12/9/14 17:38</c:v>
                </c:pt>
                <c:pt idx="4332">
                  <c:v>12/9/14 17:41</c:v>
                </c:pt>
                <c:pt idx="4333">
                  <c:v>12/9/14 17:45</c:v>
                </c:pt>
                <c:pt idx="4334">
                  <c:v>12/9/14 17:46</c:v>
                </c:pt>
                <c:pt idx="4335">
                  <c:v>12/9/14 17:46</c:v>
                </c:pt>
                <c:pt idx="4336">
                  <c:v>12/9/14 17:46</c:v>
                </c:pt>
                <c:pt idx="4337">
                  <c:v>12/9/14 17:48</c:v>
                </c:pt>
                <c:pt idx="4338">
                  <c:v>12/9/14 17:50</c:v>
                </c:pt>
                <c:pt idx="4339">
                  <c:v>12/9/14 17:51</c:v>
                </c:pt>
                <c:pt idx="4340">
                  <c:v>12/9/14 17:51</c:v>
                </c:pt>
                <c:pt idx="4341">
                  <c:v>12/9/14 17:51</c:v>
                </c:pt>
                <c:pt idx="4342">
                  <c:v>12/9/14 17:52</c:v>
                </c:pt>
                <c:pt idx="4343">
                  <c:v>12/9/14 17:52</c:v>
                </c:pt>
                <c:pt idx="4344">
                  <c:v>12/9/14 17:53</c:v>
                </c:pt>
                <c:pt idx="4345">
                  <c:v>12/9/14 17:57</c:v>
                </c:pt>
                <c:pt idx="4346">
                  <c:v>12/9/14 17:58</c:v>
                </c:pt>
                <c:pt idx="4347">
                  <c:v>12/9/14 18:01</c:v>
                </c:pt>
                <c:pt idx="4348">
                  <c:v>12/9/14 18:03</c:v>
                </c:pt>
                <c:pt idx="4349">
                  <c:v>12/9/14 18:04</c:v>
                </c:pt>
                <c:pt idx="4350">
                  <c:v>12/9/14 18:06</c:v>
                </c:pt>
                <c:pt idx="4351">
                  <c:v>12/9/14 18:06</c:v>
                </c:pt>
                <c:pt idx="4352">
                  <c:v>12/9/14 18:07</c:v>
                </c:pt>
                <c:pt idx="4353">
                  <c:v>12/9/14 18:10</c:v>
                </c:pt>
                <c:pt idx="4354">
                  <c:v>12/9/14 18:11</c:v>
                </c:pt>
                <c:pt idx="4355">
                  <c:v>12/9/14 18:13</c:v>
                </c:pt>
                <c:pt idx="4356">
                  <c:v>12/9/14 18:15</c:v>
                </c:pt>
                <c:pt idx="4357">
                  <c:v>12/9/14 18:17</c:v>
                </c:pt>
                <c:pt idx="4358">
                  <c:v>12/9/14 18:18</c:v>
                </c:pt>
                <c:pt idx="4359">
                  <c:v>12/9/14 18:20</c:v>
                </c:pt>
                <c:pt idx="4360">
                  <c:v>12/9/14 18:24</c:v>
                </c:pt>
                <c:pt idx="4361">
                  <c:v>12/9/14 18:24</c:v>
                </c:pt>
                <c:pt idx="4362">
                  <c:v>12/9/14 18:27</c:v>
                </c:pt>
                <c:pt idx="4363">
                  <c:v>12/9/14 18:27</c:v>
                </c:pt>
                <c:pt idx="4364">
                  <c:v>12/9/14 18:28</c:v>
                </c:pt>
                <c:pt idx="4365">
                  <c:v>12/9/14 18:28</c:v>
                </c:pt>
                <c:pt idx="4366">
                  <c:v>12/9/14 18:29</c:v>
                </c:pt>
                <c:pt idx="4367">
                  <c:v>12/9/14 18:29</c:v>
                </c:pt>
                <c:pt idx="4368">
                  <c:v>12/9/14 18:30</c:v>
                </c:pt>
                <c:pt idx="4369">
                  <c:v>12/9/14 18:34</c:v>
                </c:pt>
                <c:pt idx="4370">
                  <c:v>12/9/14 18:35</c:v>
                </c:pt>
                <c:pt idx="4371">
                  <c:v>12/9/14 18:36</c:v>
                </c:pt>
                <c:pt idx="4372">
                  <c:v>12/9/14 18:39</c:v>
                </c:pt>
                <c:pt idx="4373">
                  <c:v>12/9/14 18:41</c:v>
                </c:pt>
                <c:pt idx="4374">
                  <c:v>12/9/14 18:44</c:v>
                </c:pt>
                <c:pt idx="4375">
                  <c:v>12/9/14 18:45</c:v>
                </c:pt>
                <c:pt idx="4376">
                  <c:v>12/9/14 18:46</c:v>
                </c:pt>
                <c:pt idx="4377">
                  <c:v>12/9/14 18:47</c:v>
                </c:pt>
                <c:pt idx="4378">
                  <c:v>12/9/14 18:49</c:v>
                </c:pt>
                <c:pt idx="4379">
                  <c:v>12/9/14 18:49</c:v>
                </c:pt>
                <c:pt idx="4380">
                  <c:v>12/9/14 18:51</c:v>
                </c:pt>
                <c:pt idx="4381">
                  <c:v>12/9/14 18:51</c:v>
                </c:pt>
                <c:pt idx="4382">
                  <c:v>12/9/14 18:52</c:v>
                </c:pt>
                <c:pt idx="4383">
                  <c:v>12/9/14 18:54</c:v>
                </c:pt>
                <c:pt idx="4384">
                  <c:v>12/9/14 18:55</c:v>
                </c:pt>
                <c:pt idx="4385">
                  <c:v>12/9/14 18:57</c:v>
                </c:pt>
                <c:pt idx="4386">
                  <c:v>12/9/14 18:58</c:v>
                </c:pt>
                <c:pt idx="4387">
                  <c:v>12/9/14 19:00</c:v>
                </c:pt>
                <c:pt idx="4388">
                  <c:v>12/9/14 19:00</c:v>
                </c:pt>
                <c:pt idx="4389">
                  <c:v>12/9/14 19:01</c:v>
                </c:pt>
                <c:pt idx="4390">
                  <c:v>12/9/14 19:03</c:v>
                </c:pt>
                <c:pt idx="4391">
                  <c:v>12/9/14 19:04</c:v>
                </c:pt>
                <c:pt idx="4392">
                  <c:v>12/9/14 19:05</c:v>
                </c:pt>
                <c:pt idx="4393">
                  <c:v>12/9/14 19:06</c:v>
                </c:pt>
                <c:pt idx="4394">
                  <c:v>12/9/14 19:06</c:v>
                </c:pt>
                <c:pt idx="4395">
                  <c:v>12/9/14 19:06</c:v>
                </c:pt>
                <c:pt idx="4396">
                  <c:v>12/9/14 19:09</c:v>
                </c:pt>
                <c:pt idx="4397">
                  <c:v>12/9/14 19:10</c:v>
                </c:pt>
                <c:pt idx="4398">
                  <c:v>12/9/14 19:12</c:v>
                </c:pt>
                <c:pt idx="4399">
                  <c:v>12/9/14 19:13</c:v>
                </c:pt>
                <c:pt idx="4400">
                  <c:v>12/9/14 19:15</c:v>
                </c:pt>
                <c:pt idx="4401">
                  <c:v>12/9/14 19:16</c:v>
                </c:pt>
                <c:pt idx="4402">
                  <c:v>12/9/14 19:19</c:v>
                </c:pt>
                <c:pt idx="4403">
                  <c:v>12/9/14 19:19</c:v>
                </c:pt>
                <c:pt idx="4404">
                  <c:v>12/9/14 19:21</c:v>
                </c:pt>
                <c:pt idx="4405">
                  <c:v>12/9/14 19:24</c:v>
                </c:pt>
                <c:pt idx="4406">
                  <c:v>12/9/14 19:24</c:v>
                </c:pt>
                <c:pt idx="4407">
                  <c:v>12/9/14 19:24</c:v>
                </c:pt>
                <c:pt idx="4408">
                  <c:v>12/9/14 19:28</c:v>
                </c:pt>
                <c:pt idx="4409">
                  <c:v>12/9/14 19:28</c:v>
                </c:pt>
                <c:pt idx="4410">
                  <c:v>12/9/14 19:29</c:v>
                </c:pt>
                <c:pt idx="4411">
                  <c:v>12/9/14 19:29</c:v>
                </c:pt>
                <c:pt idx="4412">
                  <c:v>12/9/14 19:30</c:v>
                </c:pt>
                <c:pt idx="4413">
                  <c:v>12/9/14 19:30</c:v>
                </c:pt>
                <c:pt idx="4414">
                  <c:v>12/9/14 19:32</c:v>
                </c:pt>
                <c:pt idx="4415">
                  <c:v>12/9/14 19:32</c:v>
                </c:pt>
                <c:pt idx="4416">
                  <c:v>12/9/14 19:33</c:v>
                </c:pt>
                <c:pt idx="4417">
                  <c:v>12/9/14 19:34</c:v>
                </c:pt>
                <c:pt idx="4418">
                  <c:v>12/9/14 19:35</c:v>
                </c:pt>
                <c:pt idx="4419">
                  <c:v>12/9/14 19:36</c:v>
                </c:pt>
                <c:pt idx="4420">
                  <c:v>12/9/14 19:38</c:v>
                </c:pt>
                <c:pt idx="4421">
                  <c:v>12/9/14 19:38</c:v>
                </c:pt>
                <c:pt idx="4422">
                  <c:v>12/9/14 19:38</c:v>
                </c:pt>
                <c:pt idx="4423">
                  <c:v>12/9/14 19:44</c:v>
                </c:pt>
                <c:pt idx="4424">
                  <c:v>12/9/14 19:44</c:v>
                </c:pt>
                <c:pt idx="4425">
                  <c:v>12/9/14 19:45</c:v>
                </c:pt>
                <c:pt idx="4426">
                  <c:v>12/9/14 19:48</c:v>
                </c:pt>
                <c:pt idx="4427">
                  <c:v>12/9/14 19:48</c:v>
                </c:pt>
                <c:pt idx="4428">
                  <c:v>12/9/14 19:49</c:v>
                </c:pt>
                <c:pt idx="4429">
                  <c:v>12/9/14 19:49</c:v>
                </c:pt>
                <c:pt idx="4430">
                  <c:v>12/9/14 19:50</c:v>
                </c:pt>
                <c:pt idx="4431">
                  <c:v>12/9/14 19:51</c:v>
                </c:pt>
                <c:pt idx="4432">
                  <c:v>12/9/14 19:51</c:v>
                </c:pt>
                <c:pt idx="4433">
                  <c:v>12/9/14 19:51</c:v>
                </c:pt>
                <c:pt idx="4434">
                  <c:v>12/9/14 19:51</c:v>
                </c:pt>
                <c:pt idx="4435">
                  <c:v>12/9/14 19:53</c:v>
                </c:pt>
                <c:pt idx="4436">
                  <c:v>12/9/14 19:56</c:v>
                </c:pt>
                <c:pt idx="4437">
                  <c:v>12/9/14 19:57</c:v>
                </c:pt>
                <c:pt idx="4438">
                  <c:v>12/9/14 20:02</c:v>
                </c:pt>
                <c:pt idx="4439">
                  <c:v>12/9/14 20:03</c:v>
                </c:pt>
                <c:pt idx="4440">
                  <c:v>12/9/14 20:07</c:v>
                </c:pt>
                <c:pt idx="4441">
                  <c:v>12/9/14 20:10</c:v>
                </c:pt>
                <c:pt idx="4442">
                  <c:v>12/9/14 20:13</c:v>
                </c:pt>
                <c:pt idx="4443">
                  <c:v>12/9/14 20:18</c:v>
                </c:pt>
                <c:pt idx="4444">
                  <c:v>12/9/14 20:19</c:v>
                </c:pt>
                <c:pt idx="4445">
                  <c:v>12/9/14 20:19</c:v>
                </c:pt>
                <c:pt idx="4446">
                  <c:v>12/9/14 20:20</c:v>
                </c:pt>
                <c:pt idx="4447">
                  <c:v>12/9/14 20:21</c:v>
                </c:pt>
                <c:pt idx="4448">
                  <c:v>12/9/14 20:22</c:v>
                </c:pt>
                <c:pt idx="4449">
                  <c:v>12/9/14 20:22</c:v>
                </c:pt>
                <c:pt idx="4450">
                  <c:v>12/9/14 20:26</c:v>
                </c:pt>
                <c:pt idx="4451">
                  <c:v>12/9/14 20:28</c:v>
                </c:pt>
                <c:pt idx="4452">
                  <c:v>12/9/14 20:30</c:v>
                </c:pt>
                <c:pt idx="4453">
                  <c:v>12/9/14 20:30</c:v>
                </c:pt>
                <c:pt idx="4454">
                  <c:v>12/9/14 20:30</c:v>
                </c:pt>
                <c:pt idx="4455">
                  <c:v>12/9/14 20:33</c:v>
                </c:pt>
                <c:pt idx="4456">
                  <c:v>12/9/14 20:35</c:v>
                </c:pt>
                <c:pt idx="4457">
                  <c:v>12/9/14 20:36</c:v>
                </c:pt>
                <c:pt idx="4458">
                  <c:v>12/9/14 20:37</c:v>
                </c:pt>
                <c:pt idx="4459">
                  <c:v>12/9/14 20:41</c:v>
                </c:pt>
                <c:pt idx="4460">
                  <c:v>12/9/14 20:42</c:v>
                </c:pt>
                <c:pt idx="4461">
                  <c:v>12/9/14 20:43</c:v>
                </c:pt>
                <c:pt idx="4462">
                  <c:v>12/9/14 20:43</c:v>
                </c:pt>
                <c:pt idx="4463">
                  <c:v>12/9/14 20:47</c:v>
                </c:pt>
                <c:pt idx="4464">
                  <c:v>12/9/14 20:50</c:v>
                </c:pt>
                <c:pt idx="4465">
                  <c:v>12/9/14 20:54</c:v>
                </c:pt>
                <c:pt idx="4466">
                  <c:v>12/9/14 20:55</c:v>
                </c:pt>
                <c:pt idx="4467">
                  <c:v>12/9/14 20:56</c:v>
                </c:pt>
                <c:pt idx="4468">
                  <c:v>12/9/14 20:57</c:v>
                </c:pt>
                <c:pt idx="4469">
                  <c:v>12/9/14 20:57</c:v>
                </c:pt>
                <c:pt idx="4470">
                  <c:v>12/9/14 20:58</c:v>
                </c:pt>
                <c:pt idx="4471">
                  <c:v>12/9/14 20:59</c:v>
                </c:pt>
                <c:pt idx="4472">
                  <c:v>12/9/14 21:00</c:v>
                </c:pt>
                <c:pt idx="4473">
                  <c:v>12/9/14 21:00</c:v>
                </c:pt>
                <c:pt idx="4474">
                  <c:v>12/9/14 21:01</c:v>
                </c:pt>
                <c:pt idx="4475">
                  <c:v>12/9/14 21:02</c:v>
                </c:pt>
                <c:pt idx="4476">
                  <c:v>12/9/14 21:03</c:v>
                </c:pt>
                <c:pt idx="4477">
                  <c:v>12/9/14 21:05</c:v>
                </c:pt>
                <c:pt idx="4478">
                  <c:v>12/9/14 21:06</c:v>
                </c:pt>
                <c:pt idx="4479">
                  <c:v>12/9/14 21:06</c:v>
                </c:pt>
                <c:pt idx="4480">
                  <c:v>12/9/14 21:08</c:v>
                </c:pt>
                <c:pt idx="4481">
                  <c:v>12/9/14 21:08</c:v>
                </c:pt>
                <c:pt idx="4482">
                  <c:v>12/9/14 21:09</c:v>
                </c:pt>
                <c:pt idx="4483">
                  <c:v>12/9/14 21:11</c:v>
                </c:pt>
                <c:pt idx="4484">
                  <c:v>12/9/14 21:11</c:v>
                </c:pt>
                <c:pt idx="4485">
                  <c:v>12/9/14 21:13</c:v>
                </c:pt>
                <c:pt idx="4486">
                  <c:v>12/9/14 21:14</c:v>
                </c:pt>
                <c:pt idx="4487">
                  <c:v>12/9/14 21:15</c:v>
                </c:pt>
                <c:pt idx="4488">
                  <c:v>12/9/14 21:15</c:v>
                </c:pt>
                <c:pt idx="4489">
                  <c:v>12/9/14 21:18</c:v>
                </c:pt>
                <c:pt idx="4490">
                  <c:v>12/9/14 21:18</c:v>
                </c:pt>
                <c:pt idx="4491">
                  <c:v>12/9/14 21:20</c:v>
                </c:pt>
                <c:pt idx="4492">
                  <c:v>12/9/14 21:21</c:v>
                </c:pt>
                <c:pt idx="4493">
                  <c:v>12/9/14 21:21</c:v>
                </c:pt>
                <c:pt idx="4494">
                  <c:v>12/9/14 21:21</c:v>
                </c:pt>
                <c:pt idx="4495">
                  <c:v>12/9/14 21:22</c:v>
                </c:pt>
                <c:pt idx="4496">
                  <c:v>12/9/14 21:22</c:v>
                </c:pt>
                <c:pt idx="4497">
                  <c:v>12/9/14 21:23</c:v>
                </c:pt>
                <c:pt idx="4498">
                  <c:v>12/9/14 21:28</c:v>
                </c:pt>
                <c:pt idx="4499">
                  <c:v>12/9/14 21:28</c:v>
                </c:pt>
                <c:pt idx="4500">
                  <c:v>12/9/14 21:30</c:v>
                </c:pt>
                <c:pt idx="4501">
                  <c:v>12/9/14 21:30</c:v>
                </c:pt>
                <c:pt idx="4502">
                  <c:v>12/9/14 21:34</c:v>
                </c:pt>
                <c:pt idx="4503">
                  <c:v>12/9/14 21:35</c:v>
                </c:pt>
                <c:pt idx="4504">
                  <c:v>12/9/14 21:39</c:v>
                </c:pt>
                <c:pt idx="4505">
                  <c:v>12/9/14 21:41</c:v>
                </c:pt>
                <c:pt idx="4506">
                  <c:v>12/9/14 21:43</c:v>
                </c:pt>
                <c:pt idx="4507">
                  <c:v>12/9/14 21:44</c:v>
                </c:pt>
                <c:pt idx="4508">
                  <c:v>12/9/14 21:45</c:v>
                </c:pt>
                <c:pt idx="4509">
                  <c:v>12/9/14 21:46</c:v>
                </c:pt>
                <c:pt idx="4510">
                  <c:v>12/9/14 21:48</c:v>
                </c:pt>
                <c:pt idx="4511">
                  <c:v>12/9/14 21:48</c:v>
                </c:pt>
                <c:pt idx="4512">
                  <c:v>12/9/14 21:49</c:v>
                </c:pt>
                <c:pt idx="4513">
                  <c:v>12/9/14 21:50</c:v>
                </c:pt>
                <c:pt idx="4514">
                  <c:v>12/9/14 22:03</c:v>
                </c:pt>
                <c:pt idx="4515">
                  <c:v>12/9/14 22:06</c:v>
                </c:pt>
                <c:pt idx="4516">
                  <c:v>12/9/14 22:06</c:v>
                </c:pt>
                <c:pt idx="4517">
                  <c:v>12/9/14 22:06</c:v>
                </c:pt>
                <c:pt idx="4518">
                  <c:v>12/9/14 22:06</c:v>
                </c:pt>
                <c:pt idx="4519">
                  <c:v>12/9/14 22:07</c:v>
                </c:pt>
                <c:pt idx="4520">
                  <c:v>12/9/14 22:07</c:v>
                </c:pt>
                <c:pt idx="4521">
                  <c:v>12/9/14 22:07</c:v>
                </c:pt>
                <c:pt idx="4522">
                  <c:v>12/9/14 22:12</c:v>
                </c:pt>
                <c:pt idx="4523">
                  <c:v>12/9/14 22:13</c:v>
                </c:pt>
                <c:pt idx="4524">
                  <c:v>12/9/14 22:13</c:v>
                </c:pt>
                <c:pt idx="4525">
                  <c:v>12/9/14 22:15</c:v>
                </c:pt>
                <c:pt idx="4526">
                  <c:v>12/9/14 22:16</c:v>
                </c:pt>
                <c:pt idx="4527">
                  <c:v>12/9/14 22:16</c:v>
                </c:pt>
                <c:pt idx="4528">
                  <c:v>12/9/14 22:17</c:v>
                </c:pt>
                <c:pt idx="4529">
                  <c:v>12/9/14 22:19</c:v>
                </c:pt>
                <c:pt idx="4530">
                  <c:v>12/9/14 22:19</c:v>
                </c:pt>
                <c:pt idx="4531">
                  <c:v>12/9/14 22:20</c:v>
                </c:pt>
                <c:pt idx="4532">
                  <c:v>12/9/14 22:20</c:v>
                </c:pt>
                <c:pt idx="4533">
                  <c:v>12/9/14 22:20</c:v>
                </c:pt>
                <c:pt idx="4534">
                  <c:v>12/9/14 22:22</c:v>
                </c:pt>
                <c:pt idx="4535">
                  <c:v>12/9/14 22:25</c:v>
                </c:pt>
                <c:pt idx="4536">
                  <c:v>12/9/14 22:25</c:v>
                </c:pt>
                <c:pt idx="4537">
                  <c:v>12/9/14 22:26</c:v>
                </c:pt>
                <c:pt idx="4538">
                  <c:v>12/9/14 22:27</c:v>
                </c:pt>
                <c:pt idx="4539">
                  <c:v>12/9/14 22:27</c:v>
                </c:pt>
                <c:pt idx="4540">
                  <c:v>12/9/14 22:27</c:v>
                </c:pt>
                <c:pt idx="4541">
                  <c:v>12/9/14 22:27</c:v>
                </c:pt>
                <c:pt idx="4542">
                  <c:v>12/9/14 22:28</c:v>
                </c:pt>
                <c:pt idx="4543">
                  <c:v>12/9/14 22:28</c:v>
                </c:pt>
                <c:pt idx="4544">
                  <c:v>12/9/14 22:30</c:v>
                </c:pt>
                <c:pt idx="4545">
                  <c:v>12/9/14 22:32</c:v>
                </c:pt>
                <c:pt idx="4546">
                  <c:v>12/9/14 22:34</c:v>
                </c:pt>
                <c:pt idx="4547">
                  <c:v>12/9/14 22:34</c:v>
                </c:pt>
                <c:pt idx="4548">
                  <c:v>12/9/14 22:38</c:v>
                </c:pt>
                <c:pt idx="4549">
                  <c:v>12/9/14 22:41</c:v>
                </c:pt>
                <c:pt idx="4550">
                  <c:v>12/9/14 22:42</c:v>
                </c:pt>
                <c:pt idx="4551">
                  <c:v>12/9/14 22:42</c:v>
                </c:pt>
                <c:pt idx="4552">
                  <c:v>12/9/14 22:42</c:v>
                </c:pt>
                <c:pt idx="4553">
                  <c:v>12/9/14 22:44</c:v>
                </c:pt>
                <c:pt idx="4554">
                  <c:v>12/9/14 22:45</c:v>
                </c:pt>
                <c:pt idx="4555">
                  <c:v>12/9/14 22:47</c:v>
                </c:pt>
                <c:pt idx="4556">
                  <c:v>12/9/14 22:49</c:v>
                </c:pt>
                <c:pt idx="4557">
                  <c:v>12/9/14 22:51</c:v>
                </c:pt>
                <c:pt idx="4558">
                  <c:v>12/9/14 22:51</c:v>
                </c:pt>
                <c:pt idx="4559">
                  <c:v>12/9/14 22:55</c:v>
                </c:pt>
                <c:pt idx="4560">
                  <c:v>12/9/14 22:58</c:v>
                </c:pt>
                <c:pt idx="4561">
                  <c:v>12/9/14 22:59</c:v>
                </c:pt>
                <c:pt idx="4562">
                  <c:v>12/9/14 23:02</c:v>
                </c:pt>
                <c:pt idx="4563">
                  <c:v>12/9/14 23:03</c:v>
                </c:pt>
                <c:pt idx="4564">
                  <c:v>12/9/14 23:06</c:v>
                </c:pt>
                <c:pt idx="4565">
                  <c:v>12/9/14 23:06</c:v>
                </c:pt>
                <c:pt idx="4566">
                  <c:v>12/9/14 23:07</c:v>
                </c:pt>
                <c:pt idx="4567">
                  <c:v>12/9/14 23:08</c:v>
                </c:pt>
                <c:pt idx="4568">
                  <c:v>12/9/14 23:08</c:v>
                </c:pt>
                <c:pt idx="4569">
                  <c:v>12/9/14 23:10</c:v>
                </c:pt>
                <c:pt idx="4570">
                  <c:v>12/9/14 23:11</c:v>
                </c:pt>
                <c:pt idx="4571">
                  <c:v>12/9/14 23:12</c:v>
                </c:pt>
                <c:pt idx="4572">
                  <c:v>12/9/14 23:17</c:v>
                </c:pt>
                <c:pt idx="4573">
                  <c:v>12/9/14 23:18</c:v>
                </c:pt>
                <c:pt idx="4574">
                  <c:v>12/9/14 23:20</c:v>
                </c:pt>
                <c:pt idx="4575">
                  <c:v>12/9/14 23:22</c:v>
                </c:pt>
                <c:pt idx="4576">
                  <c:v>12/9/14 23:24</c:v>
                </c:pt>
                <c:pt idx="4577">
                  <c:v>12/9/14 23:29</c:v>
                </c:pt>
                <c:pt idx="4578">
                  <c:v>12/9/14 23:29</c:v>
                </c:pt>
                <c:pt idx="4579">
                  <c:v>12/9/14 23:30</c:v>
                </c:pt>
                <c:pt idx="4580">
                  <c:v>12/9/14 23:30</c:v>
                </c:pt>
                <c:pt idx="4581">
                  <c:v>12/9/14 23:30</c:v>
                </c:pt>
                <c:pt idx="4582">
                  <c:v>12/9/14 23:32</c:v>
                </c:pt>
                <c:pt idx="4583">
                  <c:v>12/9/14 23:33</c:v>
                </c:pt>
                <c:pt idx="4584">
                  <c:v>12/9/14 23:35</c:v>
                </c:pt>
                <c:pt idx="4585">
                  <c:v>12/9/14 23:37</c:v>
                </c:pt>
                <c:pt idx="4586">
                  <c:v>12/9/14 23:39</c:v>
                </c:pt>
                <c:pt idx="4587">
                  <c:v>12/9/14 23:42</c:v>
                </c:pt>
                <c:pt idx="4588">
                  <c:v>12/9/14 23:49</c:v>
                </c:pt>
                <c:pt idx="4589">
                  <c:v>12/9/14 23:51</c:v>
                </c:pt>
                <c:pt idx="4590">
                  <c:v>12/9/14 23:53</c:v>
                </c:pt>
                <c:pt idx="4591">
                  <c:v>12/9/14 23:53</c:v>
                </c:pt>
                <c:pt idx="4592">
                  <c:v>12/9/14 23:54</c:v>
                </c:pt>
                <c:pt idx="4593">
                  <c:v>12/9/14 23:57</c:v>
                </c:pt>
                <c:pt idx="4594">
                  <c:v>12/9/14 23:57</c:v>
                </c:pt>
                <c:pt idx="4595">
                  <c:v>12/10/14 0:00</c:v>
                </c:pt>
                <c:pt idx="4596">
                  <c:v>12/10/14 0:00</c:v>
                </c:pt>
                <c:pt idx="4597">
                  <c:v>12/10/14 0:00</c:v>
                </c:pt>
                <c:pt idx="4598">
                  <c:v>12/10/14 0:01</c:v>
                </c:pt>
                <c:pt idx="4599">
                  <c:v>12/10/14 0:02</c:v>
                </c:pt>
                <c:pt idx="4600">
                  <c:v>12/10/14 0:02</c:v>
                </c:pt>
                <c:pt idx="4601">
                  <c:v>12/10/14 0:02</c:v>
                </c:pt>
                <c:pt idx="4602">
                  <c:v>12/10/14 0:05</c:v>
                </c:pt>
                <c:pt idx="4603">
                  <c:v>12/10/14 0:07</c:v>
                </c:pt>
                <c:pt idx="4604">
                  <c:v>12/10/14 0:07</c:v>
                </c:pt>
                <c:pt idx="4605">
                  <c:v>12/10/14 0:07</c:v>
                </c:pt>
                <c:pt idx="4606">
                  <c:v>12/10/14 0:08</c:v>
                </c:pt>
                <c:pt idx="4607">
                  <c:v>12/10/14 0:08</c:v>
                </c:pt>
                <c:pt idx="4608">
                  <c:v>12/10/14 0:12</c:v>
                </c:pt>
                <c:pt idx="4609">
                  <c:v>12/10/14 0:15</c:v>
                </c:pt>
                <c:pt idx="4610">
                  <c:v>12/10/14 0:23</c:v>
                </c:pt>
                <c:pt idx="4611">
                  <c:v>12/10/14 0:24</c:v>
                </c:pt>
                <c:pt idx="4612">
                  <c:v>12/10/14 0:24</c:v>
                </c:pt>
                <c:pt idx="4613">
                  <c:v>12/10/14 0:24</c:v>
                </c:pt>
                <c:pt idx="4614">
                  <c:v>12/10/14 0:25</c:v>
                </c:pt>
                <c:pt idx="4615">
                  <c:v>12/10/14 0:25</c:v>
                </c:pt>
                <c:pt idx="4616">
                  <c:v>12/10/14 0:29</c:v>
                </c:pt>
                <c:pt idx="4617">
                  <c:v>12/10/14 0:29</c:v>
                </c:pt>
                <c:pt idx="4618">
                  <c:v>12/10/14 0:31</c:v>
                </c:pt>
                <c:pt idx="4619">
                  <c:v>12/10/14 0:31</c:v>
                </c:pt>
                <c:pt idx="4620">
                  <c:v>12/10/14 0:31</c:v>
                </c:pt>
                <c:pt idx="4621">
                  <c:v>12/10/14 0:32</c:v>
                </c:pt>
                <c:pt idx="4622">
                  <c:v>12/10/14 0:32</c:v>
                </c:pt>
                <c:pt idx="4623">
                  <c:v>12/10/14 0:33</c:v>
                </c:pt>
                <c:pt idx="4624">
                  <c:v>12/10/14 0:35</c:v>
                </c:pt>
                <c:pt idx="4625">
                  <c:v>12/10/14 0:35</c:v>
                </c:pt>
                <c:pt idx="4626">
                  <c:v>12/10/14 0:35</c:v>
                </c:pt>
                <c:pt idx="4627">
                  <c:v>12/10/14 0:36</c:v>
                </c:pt>
                <c:pt idx="4628">
                  <c:v>12/10/14 0:36</c:v>
                </c:pt>
                <c:pt idx="4629">
                  <c:v>12/10/14 0:36</c:v>
                </c:pt>
                <c:pt idx="4630">
                  <c:v>12/10/14 0:38</c:v>
                </c:pt>
                <c:pt idx="4631">
                  <c:v>12/10/14 0:38</c:v>
                </c:pt>
                <c:pt idx="4632">
                  <c:v>12/10/14 0:38</c:v>
                </c:pt>
                <c:pt idx="4633">
                  <c:v>12/10/14 0:41</c:v>
                </c:pt>
                <c:pt idx="4634">
                  <c:v>12/10/14 0:45</c:v>
                </c:pt>
                <c:pt idx="4635">
                  <c:v>12/10/14 0:46</c:v>
                </c:pt>
                <c:pt idx="4636">
                  <c:v>12/10/14 0:46</c:v>
                </c:pt>
                <c:pt idx="4637">
                  <c:v>12/10/14 0:46</c:v>
                </c:pt>
                <c:pt idx="4638">
                  <c:v>12/10/14 0:48</c:v>
                </c:pt>
                <c:pt idx="4639">
                  <c:v>12/10/14 0:48</c:v>
                </c:pt>
                <c:pt idx="4640">
                  <c:v>12/10/14 0:50</c:v>
                </c:pt>
                <c:pt idx="4641">
                  <c:v>12/10/14 0:50</c:v>
                </c:pt>
                <c:pt idx="4642">
                  <c:v>12/10/14 0:51</c:v>
                </c:pt>
                <c:pt idx="4643">
                  <c:v>12/10/14 0:51</c:v>
                </c:pt>
                <c:pt idx="4644">
                  <c:v>12/10/14 0:54</c:v>
                </c:pt>
                <c:pt idx="4645">
                  <c:v>12/10/14 0:56</c:v>
                </c:pt>
                <c:pt idx="4646">
                  <c:v>12/10/14 0:58</c:v>
                </c:pt>
                <c:pt idx="4647">
                  <c:v>12/10/14 0:59</c:v>
                </c:pt>
                <c:pt idx="4648">
                  <c:v>12/10/14 1:04</c:v>
                </c:pt>
                <c:pt idx="4649">
                  <c:v>12/10/14 1:05</c:v>
                </c:pt>
                <c:pt idx="4650">
                  <c:v>12/10/14 1:05</c:v>
                </c:pt>
                <c:pt idx="4651">
                  <c:v>12/10/14 1:06</c:v>
                </c:pt>
                <c:pt idx="4652">
                  <c:v>12/10/14 1:06</c:v>
                </c:pt>
                <c:pt idx="4653">
                  <c:v>12/10/14 1:07</c:v>
                </c:pt>
                <c:pt idx="4654">
                  <c:v>12/10/14 1:07</c:v>
                </c:pt>
                <c:pt idx="4655">
                  <c:v>12/10/14 1:09</c:v>
                </c:pt>
                <c:pt idx="4656">
                  <c:v>12/10/14 1:10</c:v>
                </c:pt>
                <c:pt idx="4657">
                  <c:v>12/10/14 1:11</c:v>
                </c:pt>
                <c:pt idx="4658">
                  <c:v>12/10/14 1:11</c:v>
                </c:pt>
                <c:pt idx="4659">
                  <c:v>12/10/14 1:13</c:v>
                </c:pt>
                <c:pt idx="4660">
                  <c:v>12/10/14 1:14</c:v>
                </c:pt>
                <c:pt idx="4661">
                  <c:v>12/10/14 1:14</c:v>
                </c:pt>
                <c:pt idx="4662">
                  <c:v>12/10/14 1:14</c:v>
                </c:pt>
                <c:pt idx="4663">
                  <c:v>12/10/14 1:17</c:v>
                </c:pt>
                <c:pt idx="4664">
                  <c:v>12/10/14 1:18</c:v>
                </c:pt>
                <c:pt idx="4665">
                  <c:v>12/10/14 1:18</c:v>
                </c:pt>
                <c:pt idx="4666">
                  <c:v>12/10/14 1:19</c:v>
                </c:pt>
                <c:pt idx="4667">
                  <c:v>12/10/14 1:20</c:v>
                </c:pt>
                <c:pt idx="4668">
                  <c:v>12/10/14 1:21</c:v>
                </c:pt>
                <c:pt idx="4669">
                  <c:v>12/10/14 1:22</c:v>
                </c:pt>
                <c:pt idx="4670">
                  <c:v>12/10/14 1:22</c:v>
                </c:pt>
                <c:pt idx="4671">
                  <c:v>12/10/14 1:25</c:v>
                </c:pt>
                <c:pt idx="4672">
                  <c:v>12/10/14 1:25</c:v>
                </c:pt>
                <c:pt idx="4673">
                  <c:v>12/10/14 1:26</c:v>
                </c:pt>
                <c:pt idx="4674">
                  <c:v>12/10/14 1:27</c:v>
                </c:pt>
                <c:pt idx="4675">
                  <c:v>12/10/14 1:27</c:v>
                </c:pt>
                <c:pt idx="4676">
                  <c:v>12/10/14 1:27</c:v>
                </c:pt>
                <c:pt idx="4677">
                  <c:v>12/10/14 1:27</c:v>
                </c:pt>
                <c:pt idx="4678">
                  <c:v>12/10/14 1:32</c:v>
                </c:pt>
                <c:pt idx="4679">
                  <c:v>12/10/14 1:34</c:v>
                </c:pt>
                <c:pt idx="4680">
                  <c:v>12/10/14 1:35</c:v>
                </c:pt>
                <c:pt idx="4681">
                  <c:v>12/10/14 1:35</c:v>
                </c:pt>
                <c:pt idx="4682">
                  <c:v>12/10/14 1:36</c:v>
                </c:pt>
                <c:pt idx="4683">
                  <c:v>12/10/14 1:39</c:v>
                </c:pt>
                <c:pt idx="4684">
                  <c:v>12/10/14 1:39</c:v>
                </c:pt>
                <c:pt idx="4685">
                  <c:v>12/10/14 1:42</c:v>
                </c:pt>
                <c:pt idx="4686">
                  <c:v>12/10/14 1:47</c:v>
                </c:pt>
                <c:pt idx="4687">
                  <c:v>12/10/14 1:48</c:v>
                </c:pt>
                <c:pt idx="4688">
                  <c:v>12/10/14 1:48</c:v>
                </c:pt>
                <c:pt idx="4689">
                  <c:v>12/10/14 1:49</c:v>
                </c:pt>
                <c:pt idx="4690">
                  <c:v>12/10/14 1:53</c:v>
                </c:pt>
                <c:pt idx="4691">
                  <c:v>12/10/14 1:53</c:v>
                </c:pt>
                <c:pt idx="4692">
                  <c:v>12/10/14 1:55</c:v>
                </c:pt>
                <c:pt idx="4693">
                  <c:v>12/10/14 1:58</c:v>
                </c:pt>
                <c:pt idx="4694">
                  <c:v>12/10/14 1:59</c:v>
                </c:pt>
                <c:pt idx="4695">
                  <c:v>12/10/14 2:03</c:v>
                </c:pt>
                <c:pt idx="4696">
                  <c:v>12/10/14 2:04</c:v>
                </c:pt>
                <c:pt idx="4697">
                  <c:v>12/10/14 2:06</c:v>
                </c:pt>
                <c:pt idx="4698">
                  <c:v>12/10/14 2:06</c:v>
                </c:pt>
                <c:pt idx="4699">
                  <c:v>12/10/14 2:06</c:v>
                </c:pt>
                <c:pt idx="4700">
                  <c:v>12/10/14 2:09</c:v>
                </c:pt>
                <c:pt idx="4701">
                  <c:v>12/10/14 2:10</c:v>
                </c:pt>
                <c:pt idx="4702">
                  <c:v>12/10/14 2:13</c:v>
                </c:pt>
                <c:pt idx="4703">
                  <c:v>12/10/14 2:13</c:v>
                </c:pt>
                <c:pt idx="4704">
                  <c:v>12/10/14 2:14</c:v>
                </c:pt>
                <c:pt idx="4705">
                  <c:v>12/10/14 2:18</c:v>
                </c:pt>
                <c:pt idx="4706">
                  <c:v>12/10/14 2:20</c:v>
                </c:pt>
                <c:pt idx="4707">
                  <c:v>12/10/14 2:20</c:v>
                </c:pt>
                <c:pt idx="4708">
                  <c:v>12/10/14 2:21</c:v>
                </c:pt>
                <c:pt idx="4709">
                  <c:v>12/10/14 2:23</c:v>
                </c:pt>
                <c:pt idx="4710">
                  <c:v>12/10/14 2:26</c:v>
                </c:pt>
                <c:pt idx="4711">
                  <c:v>12/10/14 2:27</c:v>
                </c:pt>
                <c:pt idx="4712">
                  <c:v>12/10/14 2:28</c:v>
                </c:pt>
                <c:pt idx="4713">
                  <c:v>12/10/14 2:29</c:v>
                </c:pt>
                <c:pt idx="4714">
                  <c:v>12/10/14 2:31</c:v>
                </c:pt>
                <c:pt idx="4715">
                  <c:v>12/10/14 2:31</c:v>
                </c:pt>
                <c:pt idx="4716">
                  <c:v>12/10/14 2:34</c:v>
                </c:pt>
                <c:pt idx="4717">
                  <c:v>12/10/14 2:34</c:v>
                </c:pt>
                <c:pt idx="4718">
                  <c:v>12/10/14 2:37</c:v>
                </c:pt>
                <c:pt idx="4719">
                  <c:v>12/10/14 2:37</c:v>
                </c:pt>
                <c:pt idx="4720">
                  <c:v>12/10/14 2:39</c:v>
                </c:pt>
                <c:pt idx="4721">
                  <c:v>12/10/14 2:41</c:v>
                </c:pt>
                <c:pt idx="4722">
                  <c:v>12/10/14 2:44</c:v>
                </c:pt>
                <c:pt idx="4723">
                  <c:v>12/10/14 2:44</c:v>
                </c:pt>
                <c:pt idx="4724">
                  <c:v>12/10/14 2:47</c:v>
                </c:pt>
                <c:pt idx="4725">
                  <c:v>12/10/14 2:47</c:v>
                </c:pt>
                <c:pt idx="4726">
                  <c:v>12/10/14 2:47</c:v>
                </c:pt>
                <c:pt idx="4727">
                  <c:v>12/10/14 2:47</c:v>
                </c:pt>
                <c:pt idx="4728">
                  <c:v>12/10/14 2:48</c:v>
                </c:pt>
                <c:pt idx="4729">
                  <c:v>12/10/14 2:48</c:v>
                </c:pt>
                <c:pt idx="4730">
                  <c:v>12/10/14 2:51</c:v>
                </c:pt>
                <c:pt idx="4731">
                  <c:v>12/10/14 2:52</c:v>
                </c:pt>
                <c:pt idx="4732">
                  <c:v>12/10/14 2:54</c:v>
                </c:pt>
                <c:pt idx="4733">
                  <c:v>12/10/14 2:55</c:v>
                </c:pt>
                <c:pt idx="4734">
                  <c:v>12/10/14 2:57</c:v>
                </c:pt>
                <c:pt idx="4735">
                  <c:v>12/10/14 2:57</c:v>
                </c:pt>
                <c:pt idx="4736">
                  <c:v>12/10/14 2:59</c:v>
                </c:pt>
                <c:pt idx="4737">
                  <c:v>12/10/14 3:00</c:v>
                </c:pt>
                <c:pt idx="4738">
                  <c:v>12/10/14 3:03</c:v>
                </c:pt>
                <c:pt idx="4739">
                  <c:v>12/10/14 3:03</c:v>
                </c:pt>
                <c:pt idx="4740">
                  <c:v>12/10/14 3:05</c:v>
                </c:pt>
                <c:pt idx="4741">
                  <c:v>12/10/14 3:05</c:v>
                </c:pt>
                <c:pt idx="4742">
                  <c:v>12/10/14 3:06</c:v>
                </c:pt>
                <c:pt idx="4743">
                  <c:v>12/10/14 3:07</c:v>
                </c:pt>
                <c:pt idx="4744">
                  <c:v>12/10/14 3:07</c:v>
                </c:pt>
                <c:pt idx="4745">
                  <c:v>12/10/14 3:12</c:v>
                </c:pt>
                <c:pt idx="4746">
                  <c:v>12/10/14 3:16</c:v>
                </c:pt>
                <c:pt idx="4747">
                  <c:v>12/10/14 3:17</c:v>
                </c:pt>
                <c:pt idx="4748">
                  <c:v>12/10/14 3:20</c:v>
                </c:pt>
                <c:pt idx="4749">
                  <c:v>12/10/14 3:21</c:v>
                </c:pt>
                <c:pt idx="4750">
                  <c:v>12/10/14 3:21</c:v>
                </c:pt>
                <c:pt idx="4751">
                  <c:v>12/10/14 3:25</c:v>
                </c:pt>
                <c:pt idx="4752">
                  <c:v>12/10/14 3:27</c:v>
                </c:pt>
                <c:pt idx="4753">
                  <c:v>12/10/14 3:28</c:v>
                </c:pt>
                <c:pt idx="4754">
                  <c:v>12/10/14 3:28</c:v>
                </c:pt>
                <c:pt idx="4755">
                  <c:v>12/10/14 3:29</c:v>
                </c:pt>
                <c:pt idx="4756">
                  <c:v>12/10/14 3:29</c:v>
                </c:pt>
                <c:pt idx="4757">
                  <c:v>12/10/14 3:29</c:v>
                </c:pt>
                <c:pt idx="4758">
                  <c:v>12/10/14 3:33</c:v>
                </c:pt>
                <c:pt idx="4759">
                  <c:v>12/10/14 3:33</c:v>
                </c:pt>
                <c:pt idx="4760">
                  <c:v>12/10/14 3:34</c:v>
                </c:pt>
                <c:pt idx="4761">
                  <c:v>12/10/14 3:34</c:v>
                </c:pt>
                <c:pt idx="4762">
                  <c:v>12/10/14 3:34</c:v>
                </c:pt>
                <c:pt idx="4763">
                  <c:v>12/10/14 3:37</c:v>
                </c:pt>
                <c:pt idx="4764">
                  <c:v>12/10/14 3:38</c:v>
                </c:pt>
                <c:pt idx="4765">
                  <c:v>12/10/14 3:38</c:v>
                </c:pt>
                <c:pt idx="4766">
                  <c:v>12/10/14 3:39</c:v>
                </c:pt>
                <c:pt idx="4767">
                  <c:v>12/10/14 3:40</c:v>
                </c:pt>
                <c:pt idx="4768">
                  <c:v>12/10/14 3:40</c:v>
                </c:pt>
                <c:pt idx="4769">
                  <c:v>12/10/14 3:41</c:v>
                </c:pt>
                <c:pt idx="4770">
                  <c:v>12/10/14 3:41</c:v>
                </c:pt>
                <c:pt idx="4771">
                  <c:v>12/10/14 3:42</c:v>
                </c:pt>
                <c:pt idx="4772">
                  <c:v>12/10/14 3:43</c:v>
                </c:pt>
                <c:pt idx="4773">
                  <c:v>12/10/14 3:43</c:v>
                </c:pt>
                <c:pt idx="4774">
                  <c:v>12/10/14 3:45</c:v>
                </c:pt>
                <c:pt idx="4775">
                  <c:v>12/10/14 3:45</c:v>
                </c:pt>
                <c:pt idx="4776">
                  <c:v>12/10/14 3:48</c:v>
                </c:pt>
                <c:pt idx="4777">
                  <c:v>12/10/14 3:48</c:v>
                </c:pt>
                <c:pt idx="4778">
                  <c:v>12/10/14 3:52</c:v>
                </c:pt>
                <c:pt idx="4779">
                  <c:v>12/10/14 3:54</c:v>
                </c:pt>
                <c:pt idx="4780">
                  <c:v>12/10/14 3:54</c:v>
                </c:pt>
                <c:pt idx="4781">
                  <c:v>12/10/14 3:55</c:v>
                </c:pt>
                <c:pt idx="4782">
                  <c:v>12/10/14 3:58</c:v>
                </c:pt>
                <c:pt idx="4783">
                  <c:v>12/10/14 4:01</c:v>
                </c:pt>
                <c:pt idx="4784">
                  <c:v>12/10/14 4:03</c:v>
                </c:pt>
                <c:pt idx="4785">
                  <c:v>12/10/14 4:03</c:v>
                </c:pt>
                <c:pt idx="4786">
                  <c:v>12/10/14 4:03</c:v>
                </c:pt>
                <c:pt idx="4787">
                  <c:v>12/10/14 4:04</c:v>
                </c:pt>
                <c:pt idx="4788">
                  <c:v>12/10/14 4:08</c:v>
                </c:pt>
                <c:pt idx="4789">
                  <c:v>12/10/14 4:09</c:v>
                </c:pt>
                <c:pt idx="4790">
                  <c:v>12/10/14 4:14</c:v>
                </c:pt>
                <c:pt idx="4791">
                  <c:v>12/10/14 4:19</c:v>
                </c:pt>
                <c:pt idx="4792">
                  <c:v>12/10/14 4:24</c:v>
                </c:pt>
                <c:pt idx="4793">
                  <c:v>12/10/14 4:25</c:v>
                </c:pt>
                <c:pt idx="4794">
                  <c:v>12/10/14 4:26</c:v>
                </c:pt>
                <c:pt idx="4795">
                  <c:v>12/10/14 4:27</c:v>
                </c:pt>
                <c:pt idx="4796">
                  <c:v>12/10/14 4:29</c:v>
                </c:pt>
                <c:pt idx="4797">
                  <c:v>12/10/14 4:33</c:v>
                </c:pt>
                <c:pt idx="4798">
                  <c:v>12/10/14 4:34</c:v>
                </c:pt>
                <c:pt idx="4799">
                  <c:v>12/10/14 4:34</c:v>
                </c:pt>
                <c:pt idx="4800">
                  <c:v>12/10/14 4:37</c:v>
                </c:pt>
                <c:pt idx="4801">
                  <c:v>12/10/14 4:37</c:v>
                </c:pt>
                <c:pt idx="4802">
                  <c:v>12/10/14 4:38</c:v>
                </c:pt>
                <c:pt idx="4803">
                  <c:v>12/10/14 4:39</c:v>
                </c:pt>
                <c:pt idx="4804">
                  <c:v>12/10/14 4:41</c:v>
                </c:pt>
                <c:pt idx="4805">
                  <c:v>12/10/14 4:41</c:v>
                </c:pt>
                <c:pt idx="4806">
                  <c:v>12/10/14 4:41</c:v>
                </c:pt>
                <c:pt idx="4807">
                  <c:v>12/10/14 4:42</c:v>
                </c:pt>
                <c:pt idx="4808">
                  <c:v>12/10/14 4:45</c:v>
                </c:pt>
                <c:pt idx="4809">
                  <c:v>12/10/14 4:48</c:v>
                </c:pt>
                <c:pt idx="4810">
                  <c:v>12/10/14 4:51</c:v>
                </c:pt>
                <c:pt idx="4811">
                  <c:v>12/10/14 4:51</c:v>
                </c:pt>
                <c:pt idx="4812">
                  <c:v>12/10/14 4:56</c:v>
                </c:pt>
                <c:pt idx="4813">
                  <c:v>12/10/14 4:56</c:v>
                </c:pt>
                <c:pt idx="4814">
                  <c:v>12/10/14 4:58</c:v>
                </c:pt>
                <c:pt idx="4815">
                  <c:v>12/10/14 5:00</c:v>
                </c:pt>
                <c:pt idx="4816">
                  <c:v>12/10/14 5:00</c:v>
                </c:pt>
                <c:pt idx="4817">
                  <c:v>12/10/14 5:02</c:v>
                </c:pt>
                <c:pt idx="4818">
                  <c:v>12/10/14 5:03</c:v>
                </c:pt>
                <c:pt idx="4819">
                  <c:v>12/10/14 5:06</c:v>
                </c:pt>
                <c:pt idx="4820">
                  <c:v>12/10/14 5:06</c:v>
                </c:pt>
                <c:pt idx="4821">
                  <c:v>12/10/14 5:06</c:v>
                </c:pt>
                <c:pt idx="4822">
                  <c:v>12/10/14 5:10</c:v>
                </c:pt>
                <c:pt idx="4823">
                  <c:v>12/10/14 5:11</c:v>
                </c:pt>
                <c:pt idx="4824">
                  <c:v>12/10/14 5:12</c:v>
                </c:pt>
                <c:pt idx="4825">
                  <c:v>12/10/14 5:13</c:v>
                </c:pt>
                <c:pt idx="4826">
                  <c:v>12/10/14 5:15</c:v>
                </c:pt>
                <c:pt idx="4827">
                  <c:v>12/10/14 5:15</c:v>
                </c:pt>
                <c:pt idx="4828">
                  <c:v>12/10/14 5:15</c:v>
                </c:pt>
                <c:pt idx="4829">
                  <c:v>12/10/14 5:16</c:v>
                </c:pt>
                <c:pt idx="4830">
                  <c:v>12/10/14 5:16</c:v>
                </c:pt>
                <c:pt idx="4831">
                  <c:v>12/10/14 5:16</c:v>
                </c:pt>
                <c:pt idx="4832">
                  <c:v>12/10/14 5:16</c:v>
                </c:pt>
                <c:pt idx="4833">
                  <c:v>12/10/14 5:20</c:v>
                </c:pt>
                <c:pt idx="4834">
                  <c:v>12/10/14 5:21</c:v>
                </c:pt>
                <c:pt idx="4835">
                  <c:v>12/10/14 5:23</c:v>
                </c:pt>
                <c:pt idx="4836">
                  <c:v>12/10/14 5:23</c:v>
                </c:pt>
                <c:pt idx="4837">
                  <c:v>12/10/14 5:24</c:v>
                </c:pt>
                <c:pt idx="4838">
                  <c:v>12/10/14 5:24</c:v>
                </c:pt>
                <c:pt idx="4839">
                  <c:v>12/10/14 5:26</c:v>
                </c:pt>
                <c:pt idx="4840">
                  <c:v>12/10/14 5:29</c:v>
                </c:pt>
                <c:pt idx="4841">
                  <c:v>12/10/14 5:32</c:v>
                </c:pt>
                <c:pt idx="4842">
                  <c:v>12/10/14 5:32</c:v>
                </c:pt>
                <c:pt idx="4843">
                  <c:v>12/10/14 5:32</c:v>
                </c:pt>
                <c:pt idx="4844">
                  <c:v>12/10/14 5:38</c:v>
                </c:pt>
                <c:pt idx="4845">
                  <c:v>12/10/14 5:38</c:v>
                </c:pt>
                <c:pt idx="4846">
                  <c:v>12/10/14 5:38</c:v>
                </c:pt>
                <c:pt idx="4847">
                  <c:v>12/10/14 5:42</c:v>
                </c:pt>
                <c:pt idx="4848">
                  <c:v>12/10/14 5:46</c:v>
                </c:pt>
                <c:pt idx="4849">
                  <c:v>12/10/14 5:47</c:v>
                </c:pt>
                <c:pt idx="4850">
                  <c:v>12/10/14 5:48</c:v>
                </c:pt>
                <c:pt idx="4851">
                  <c:v>12/10/14 5:49</c:v>
                </c:pt>
                <c:pt idx="4852">
                  <c:v>12/10/14 5:50</c:v>
                </c:pt>
                <c:pt idx="4853">
                  <c:v>12/10/14 5:50</c:v>
                </c:pt>
                <c:pt idx="4854">
                  <c:v>12/10/14 5:51</c:v>
                </c:pt>
                <c:pt idx="4855">
                  <c:v>12/10/14 5:55</c:v>
                </c:pt>
                <c:pt idx="4856">
                  <c:v>12/10/14 5:56</c:v>
                </c:pt>
                <c:pt idx="4857">
                  <c:v>12/10/14 5:56</c:v>
                </c:pt>
                <c:pt idx="4858">
                  <c:v>12/10/14 5:56</c:v>
                </c:pt>
                <c:pt idx="4859">
                  <c:v>12/10/14 5:57</c:v>
                </c:pt>
                <c:pt idx="4860">
                  <c:v>12/10/14 5:57</c:v>
                </c:pt>
                <c:pt idx="4861">
                  <c:v>12/10/14 5:57</c:v>
                </c:pt>
                <c:pt idx="4862">
                  <c:v>12/10/14 5:59</c:v>
                </c:pt>
                <c:pt idx="4863">
                  <c:v>12/10/14 6:02</c:v>
                </c:pt>
                <c:pt idx="4864">
                  <c:v>12/10/14 6:03</c:v>
                </c:pt>
                <c:pt idx="4865">
                  <c:v>12/10/14 6:03</c:v>
                </c:pt>
                <c:pt idx="4866">
                  <c:v>12/10/14 6:04</c:v>
                </c:pt>
                <c:pt idx="4867">
                  <c:v>12/10/14 6:04</c:v>
                </c:pt>
                <c:pt idx="4868">
                  <c:v>12/10/14 6:07</c:v>
                </c:pt>
                <c:pt idx="4869">
                  <c:v>12/10/14 6:08</c:v>
                </c:pt>
                <c:pt idx="4870">
                  <c:v>12/10/14 6:08</c:v>
                </c:pt>
                <c:pt idx="4871">
                  <c:v>12/10/14 6:09</c:v>
                </c:pt>
                <c:pt idx="4872">
                  <c:v>12/10/14 6:10</c:v>
                </c:pt>
                <c:pt idx="4873">
                  <c:v>12/10/14 6:11</c:v>
                </c:pt>
                <c:pt idx="4874">
                  <c:v>12/10/14 6:11</c:v>
                </c:pt>
                <c:pt idx="4875">
                  <c:v>12/10/14 6:14</c:v>
                </c:pt>
                <c:pt idx="4876">
                  <c:v>12/10/14 6:15</c:v>
                </c:pt>
                <c:pt idx="4877">
                  <c:v>12/10/14 6:17</c:v>
                </c:pt>
                <c:pt idx="4878">
                  <c:v>12/10/14 6:19</c:v>
                </c:pt>
                <c:pt idx="4879">
                  <c:v>12/10/14 6:19</c:v>
                </c:pt>
                <c:pt idx="4880">
                  <c:v>12/10/14 6:20</c:v>
                </c:pt>
                <c:pt idx="4881">
                  <c:v>12/10/14 6:22</c:v>
                </c:pt>
                <c:pt idx="4882">
                  <c:v>12/10/14 6:25</c:v>
                </c:pt>
                <c:pt idx="4883">
                  <c:v>12/10/14 6:25</c:v>
                </c:pt>
                <c:pt idx="4884">
                  <c:v>12/10/14 6:27</c:v>
                </c:pt>
                <c:pt idx="4885">
                  <c:v>12/10/14 6:28</c:v>
                </c:pt>
                <c:pt idx="4886">
                  <c:v>12/10/14 6:29</c:v>
                </c:pt>
                <c:pt idx="4887">
                  <c:v>12/10/14 6:29</c:v>
                </c:pt>
                <c:pt idx="4888">
                  <c:v>12/10/14 6:31</c:v>
                </c:pt>
                <c:pt idx="4889">
                  <c:v>12/10/14 6:37</c:v>
                </c:pt>
                <c:pt idx="4890">
                  <c:v>12/10/14 6:37</c:v>
                </c:pt>
                <c:pt idx="4891">
                  <c:v>12/10/14 6:38</c:v>
                </c:pt>
                <c:pt idx="4892">
                  <c:v>12/10/14 6:38</c:v>
                </c:pt>
                <c:pt idx="4893">
                  <c:v>12/10/14 6:40</c:v>
                </c:pt>
                <c:pt idx="4894">
                  <c:v>12/10/14 6:40</c:v>
                </c:pt>
                <c:pt idx="4895">
                  <c:v>12/10/14 6:43</c:v>
                </c:pt>
                <c:pt idx="4896">
                  <c:v>12/10/14 6:46</c:v>
                </c:pt>
                <c:pt idx="4897">
                  <c:v>12/10/14 6:50</c:v>
                </c:pt>
                <c:pt idx="4898">
                  <c:v>12/10/14 6:50</c:v>
                </c:pt>
                <c:pt idx="4899">
                  <c:v>12/10/14 6:51</c:v>
                </c:pt>
                <c:pt idx="4900">
                  <c:v>12/10/14 6:53</c:v>
                </c:pt>
                <c:pt idx="4901">
                  <c:v>12/10/14 6:56</c:v>
                </c:pt>
                <c:pt idx="4902">
                  <c:v>12/10/14 6:57</c:v>
                </c:pt>
                <c:pt idx="4903">
                  <c:v>12/10/14 6:58</c:v>
                </c:pt>
                <c:pt idx="4904">
                  <c:v>12/10/14 6:59</c:v>
                </c:pt>
                <c:pt idx="4905">
                  <c:v>12/10/14 7:01</c:v>
                </c:pt>
                <c:pt idx="4906">
                  <c:v>12/10/14 7:02</c:v>
                </c:pt>
                <c:pt idx="4907">
                  <c:v>12/10/14 7:03</c:v>
                </c:pt>
                <c:pt idx="4908">
                  <c:v>12/10/14 7:03</c:v>
                </c:pt>
                <c:pt idx="4909">
                  <c:v>12/10/14 7:03</c:v>
                </c:pt>
                <c:pt idx="4910">
                  <c:v>12/10/14 7:05</c:v>
                </c:pt>
                <c:pt idx="4911">
                  <c:v>12/10/14 7:06</c:v>
                </c:pt>
                <c:pt idx="4912">
                  <c:v>12/10/14 7:07</c:v>
                </c:pt>
                <c:pt idx="4913">
                  <c:v>12/10/14 7:07</c:v>
                </c:pt>
                <c:pt idx="4914">
                  <c:v>12/10/14 7:08</c:v>
                </c:pt>
                <c:pt idx="4915">
                  <c:v>12/10/14 7:13</c:v>
                </c:pt>
                <c:pt idx="4916">
                  <c:v>12/10/14 7:16</c:v>
                </c:pt>
                <c:pt idx="4917">
                  <c:v>12/10/14 7:16</c:v>
                </c:pt>
                <c:pt idx="4918">
                  <c:v>12/10/14 7:19</c:v>
                </c:pt>
                <c:pt idx="4919">
                  <c:v>12/10/14 7:19</c:v>
                </c:pt>
                <c:pt idx="4920">
                  <c:v>12/10/14 7:22</c:v>
                </c:pt>
                <c:pt idx="4921">
                  <c:v>12/10/14 7:22</c:v>
                </c:pt>
                <c:pt idx="4922">
                  <c:v>12/10/14 7:23</c:v>
                </c:pt>
                <c:pt idx="4923">
                  <c:v>12/10/14 7:24</c:v>
                </c:pt>
                <c:pt idx="4924">
                  <c:v>12/10/14 7:27</c:v>
                </c:pt>
                <c:pt idx="4925">
                  <c:v>12/10/14 7:27</c:v>
                </c:pt>
                <c:pt idx="4926">
                  <c:v>12/10/14 7:29</c:v>
                </c:pt>
                <c:pt idx="4927">
                  <c:v>12/10/14 7:29</c:v>
                </c:pt>
                <c:pt idx="4928">
                  <c:v>12/10/14 7:29</c:v>
                </c:pt>
                <c:pt idx="4929">
                  <c:v>12/10/14 7:31</c:v>
                </c:pt>
                <c:pt idx="4930">
                  <c:v>12/10/14 7:31</c:v>
                </c:pt>
                <c:pt idx="4931">
                  <c:v>12/10/14 7:36</c:v>
                </c:pt>
                <c:pt idx="4932">
                  <c:v>12/10/14 7:39</c:v>
                </c:pt>
                <c:pt idx="4933">
                  <c:v>12/10/14 7:39</c:v>
                </c:pt>
                <c:pt idx="4934">
                  <c:v>12/10/14 7:40</c:v>
                </c:pt>
                <c:pt idx="4935">
                  <c:v>12/10/14 7:44</c:v>
                </c:pt>
                <c:pt idx="4936">
                  <c:v>12/10/14 7:45</c:v>
                </c:pt>
                <c:pt idx="4937">
                  <c:v>12/10/14 7:46</c:v>
                </c:pt>
                <c:pt idx="4938">
                  <c:v>12/10/14 7:51</c:v>
                </c:pt>
                <c:pt idx="4939">
                  <c:v>12/10/14 7:52</c:v>
                </c:pt>
                <c:pt idx="4940">
                  <c:v>12/10/14 7:52</c:v>
                </c:pt>
                <c:pt idx="4941">
                  <c:v>12/10/14 7:54</c:v>
                </c:pt>
                <c:pt idx="4942">
                  <c:v>12/10/14 7:54</c:v>
                </c:pt>
                <c:pt idx="4943">
                  <c:v>12/10/14 7:55</c:v>
                </c:pt>
                <c:pt idx="4944">
                  <c:v>12/10/14 7:56</c:v>
                </c:pt>
                <c:pt idx="4945">
                  <c:v>12/10/14 7:56</c:v>
                </c:pt>
                <c:pt idx="4946">
                  <c:v>12/10/14 7:56</c:v>
                </c:pt>
                <c:pt idx="4947">
                  <c:v>12/10/14 7:57</c:v>
                </c:pt>
                <c:pt idx="4948">
                  <c:v>12/10/14 7:58</c:v>
                </c:pt>
                <c:pt idx="4949">
                  <c:v>12/10/14 8:02</c:v>
                </c:pt>
                <c:pt idx="4950">
                  <c:v>12/10/14 8:03</c:v>
                </c:pt>
                <c:pt idx="4951">
                  <c:v>12/10/14 8:06</c:v>
                </c:pt>
                <c:pt idx="4952">
                  <c:v>12/10/14 8:06</c:v>
                </c:pt>
                <c:pt idx="4953">
                  <c:v>12/10/14 8:09</c:v>
                </c:pt>
                <c:pt idx="4954">
                  <c:v>12/10/14 8:09</c:v>
                </c:pt>
                <c:pt idx="4955">
                  <c:v>12/10/14 8:09</c:v>
                </c:pt>
                <c:pt idx="4956">
                  <c:v>12/10/14 8:09</c:v>
                </c:pt>
                <c:pt idx="4957">
                  <c:v>12/10/14 8:12</c:v>
                </c:pt>
                <c:pt idx="4958">
                  <c:v>12/10/14 8:14</c:v>
                </c:pt>
                <c:pt idx="4959">
                  <c:v>12/10/14 8:15</c:v>
                </c:pt>
                <c:pt idx="4960">
                  <c:v>12/10/14 8:17</c:v>
                </c:pt>
                <c:pt idx="4961">
                  <c:v>12/10/14 8:19</c:v>
                </c:pt>
                <c:pt idx="4962">
                  <c:v>12/10/14 8:19</c:v>
                </c:pt>
                <c:pt idx="4963">
                  <c:v>12/10/14 8:22</c:v>
                </c:pt>
                <c:pt idx="4964">
                  <c:v>12/10/14 8:30</c:v>
                </c:pt>
                <c:pt idx="4965">
                  <c:v>12/10/14 8:31</c:v>
                </c:pt>
                <c:pt idx="4966">
                  <c:v>12/10/14 8:34</c:v>
                </c:pt>
                <c:pt idx="4967">
                  <c:v>12/10/14 8:34</c:v>
                </c:pt>
                <c:pt idx="4968">
                  <c:v>12/10/14 8:34</c:v>
                </c:pt>
                <c:pt idx="4969">
                  <c:v>12/10/14 8:36</c:v>
                </c:pt>
                <c:pt idx="4970">
                  <c:v>12/10/14 8:37</c:v>
                </c:pt>
                <c:pt idx="4971">
                  <c:v>12/10/14 8:39</c:v>
                </c:pt>
                <c:pt idx="4972">
                  <c:v>12/10/14 8:41</c:v>
                </c:pt>
                <c:pt idx="4973">
                  <c:v>12/10/14 8:41</c:v>
                </c:pt>
                <c:pt idx="4974">
                  <c:v>12/10/14 8:41</c:v>
                </c:pt>
                <c:pt idx="4975">
                  <c:v>12/10/14 8:43</c:v>
                </c:pt>
                <c:pt idx="4976">
                  <c:v>12/10/14 8:44</c:v>
                </c:pt>
                <c:pt idx="4977">
                  <c:v>12/10/14 8:46</c:v>
                </c:pt>
                <c:pt idx="4978">
                  <c:v>12/10/14 8:50</c:v>
                </c:pt>
                <c:pt idx="4979">
                  <c:v>12/10/14 8:51</c:v>
                </c:pt>
                <c:pt idx="4980">
                  <c:v>12/10/14 8:51</c:v>
                </c:pt>
                <c:pt idx="4981">
                  <c:v>12/10/14 8:55</c:v>
                </c:pt>
                <c:pt idx="4982">
                  <c:v>12/10/14 8:55</c:v>
                </c:pt>
                <c:pt idx="4983">
                  <c:v>12/10/14 8:56</c:v>
                </c:pt>
                <c:pt idx="4984">
                  <c:v>12/10/14 8:58</c:v>
                </c:pt>
                <c:pt idx="4985">
                  <c:v>12/10/14 9:00</c:v>
                </c:pt>
                <c:pt idx="4986">
                  <c:v>12/10/14 9:02</c:v>
                </c:pt>
                <c:pt idx="4987">
                  <c:v>12/10/14 9:03</c:v>
                </c:pt>
                <c:pt idx="4988">
                  <c:v>12/10/14 9:03</c:v>
                </c:pt>
                <c:pt idx="4989">
                  <c:v>12/10/14 9:05</c:v>
                </c:pt>
                <c:pt idx="4990">
                  <c:v>12/10/14 9:06</c:v>
                </c:pt>
                <c:pt idx="4991">
                  <c:v>12/10/14 9:08</c:v>
                </c:pt>
                <c:pt idx="4992">
                  <c:v>12/10/14 9:12</c:v>
                </c:pt>
                <c:pt idx="4993">
                  <c:v>12/10/14 9:12</c:v>
                </c:pt>
                <c:pt idx="4994">
                  <c:v>12/10/14 9:26</c:v>
                </c:pt>
                <c:pt idx="4995">
                  <c:v>12/10/14 9:26</c:v>
                </c:pt>
                <c:pt idx="4996">
                  <c:v>12/10/14 9:28</c:v>
                </c:pt>
                <c:pt idx="4997">
                  <c:v>12/10/14 9:31</c:v>
                </c:pt>
                <c:pt idx="4998">
                  <c:v>12/10/14 9:33</c:v>
                </c:pt>
                <c:pt idx="4999">
                  <c:v>12/10/14 9:35</c:v>
                </c:pt>
                <c:pt idx="5000">
                  <c:v>12/10/14 9:35</c:v>
                </c:pt>
                <c:pt idx="5001">
                  <c:v>12/10/14 9:36</c:v>
                </c:pt>
                <c:pt idx="5002">
                  <c:v>12/10/14 9:45</c:v>
                </c:pt>
                <c:pt idx="5003">
                  <c:v>12/10/14 9:45</c:v>
                </c:pt>
                <c:pt idx="5004">
                  <c:v>12/10/14 9:45</c:v>
                </c:pt>
                <c:pt idx="5005">
                  <c:v>12/10/14 9:46</c:v>
                </c:pt>
                <c:pt idx="5006">
                  <c:v>12/10/14 9:53</c:v>
                </c:pt>
                <c:pt idx="5007">
                  <c:v>12/10/14 9:54</c:v>
                </c:pt>
                <c:pt idx="5008">
                  <c:v>12/10/14 9:57</c:v>
                </c:pt>
                <c:pt idx="5009">
                  <c:v>12/10/14 9:57</c:v>
                </c:pt>
                <c:pt idx="5010">
                  <c:v>12/10/14 9:58</c:v>
                </c:pt>
                <c:pt idx="5011">
                  <c:v>12/10/14 10:03</c:v>
                </c:pt>
                <c:pt idx="5012">
                  <c:v>12/10/14 10:03</c:v>
                </c:pt>
                <c:pt idx="5013">
                  <c:v>12/10/14 10:05</c:v>
                </c:pt>
                <c:pt idx="5014">
                  <c:v>12/10/14 10:05</c:v>
                </c:pt>
                <c:pt idx="5015">
                  <c:v>12/10/14 10:05</c:v>
                </c:pt>
                <c:pt idx="5016">
                  <c:v>12/10/14 10:06</c:v>
                </c:pt>
                <c:pt idx="5017">
                  <c:v>12/10/14 10:06</c:v>
                </c:pt>
                <c:pt idx="5018">
                  <c:v>12/10/14 10:06</c:v>
                </c:pt>
                <c:pt idx="5019">
                  <c:v>12/10/14 10:09</c:v>
                </c:pt>
                <c:pt idx="5020">
                  <c:v>12/10/14 10:10</c:v>
                </c:pt>
                <c:pt idx="5021">
                  <c:v>12/10/14 10:10</c:v>
                </c:pt>
                <c:pt idx="5022">
                  <c:v>12/10/14 10:11</c:v>
                </c:pt>
                <c:pt idx="5023">
                  <c:v>12/10/14 10:13</c:v>
                </c:pt>
                <c:pt idx="5024">
                  <c:v>12/10/14 10:19</c:v>
                </c:pt>
                <c:pt idx="5025">
                  <c:v>12/10/14 10:21</c:v>
                </c:pt>
                <c:pt idx="5026">
                  <c:v>12/10/14 10:24</c:v>
                </c:pt>
                <c:pt idx="5027">
                  <c:v>12/10/14 10:29</c:v>
                </c:pt>
                <c:pt idx="5028">
                  <c:v>12/10/14 10:29</c:v>
                </c:pt>
                <c:pt idx="5029">
                  <c:v>12/10/14 10:30</c:v>
                </c:pt>
                <c:pt idx="5030">
                  <c:v>12/10/14 10:34</c:v>
                </c:pt>
                <c:pt idx="5031">
                  <c:v>12/10/14 10:41</c:v>
                </c:pt>
                <c:pt idx="5032">
                  <c:v>12/10/14 10:49</c:v>
                </c:pt>
                <c:pt idx="5033">
                  <c:v>12/10/14 10:51</c:v>
                </c:pt>
                <c:pt idx="5034">
                  <c:v>12/10/14 10:53</c:v>
                </c:pt>
                <c:pt idx="5035">
                  <c:v>12/10/14 10:53</c:v>
                </c:pt>
                <c:pt idx="5036">
                  <c:v>12/10/14 10:53</c:v>
                </c:pt>
                <c:pt idx="5037">
                  <c:v>12/10/14 10:54</c:v>
                </c:pt>
                <c:pt idx="5038">
                  <c:v>12/10/14 10:55</c:v>
                </c:pt>
                <c:pt idx="5039">
                  <c:v>12/10/14 10:55</c:v>
                </c:pt>
                <c:pt idx="5040">
                  <c:v>12/10/14 10:59</c:v>
                </c:pt>
                <c:pt idx="5041">
                  <c:v>12/10/14 10:59</c:v>
                </c:pt>
                <c:pt idx="5042">
                  <c:v>12/10/14 10:59</c:v>
                </c:pt>
                <c:pt idx="5043">
                  <c:v>12/10/14 11:01</c:v>
                </c:pt>
                <c:pt idx="5044">
                  <c:v>12/10/14 11:01</c:v>
                </c:pt>
                <c:pt idx="5045">
                  <c:v>12/10/14 11:01</c:v>
                </c:pt>
                <c:pt idx="5046">
                  <c:v>12/10/14 11:03</c:v>
                </c:pt>
                <c:pt idx="5047">
                  <c:v>12/10/14 11:04</c:v>
                </c:pt>
                <c:pt idx="5048">
                  <c:v>12/10/14 11:06</c:v>
                </c:pt>
                <c:pt idx="5049">
                  <c:v>12/10/14 11:06</c:v>
                </c:pt>
                <c:pt idx="5050">
                  <c:v>12/10/14 11:10</c:v>
                </c:pt>
                <c:pt idx="5051">
                  <c:v>12/10/14 11:10</c:v>
                </c:pt>
                <c:pt idx="5052">
                  <c:v>12/10/14 11:11</c:v>
                </c:pt>
                <c:pt idx="5053">
                  <c:v>12/10/14 11:14</c:v>
                </c:pt>
                <c:pt idx="5054">
                  <c:v>12/10/14 11:14</c:v>
                </c:pt>
                <c:pt idx="5055">
                  <c:v>12/10/14 11:15</c:v>
                </c:pt>
                <c:pt idx="5056">
                  <c:v>12/10/14 11:17</c:v>
                </c:pt>
                <c:pt idx="5057">
                  <c:v>12/10/14 11:17</c:v>
                </c:pt>
                <c:pt idx="5058">
                  <c:v>12/10/14 11:17</c:v>
                </c:pt>
                <c:pt idx="5059">
                  <c:v>12/10/14 11:19</c:v>
                </c:pt>
                <c:pt idx="5060">
                  <c:v>12/10/14 11:24</c:v>
                </c:pt>
                <c:pt idx="5061">
                  <c:v>12/10/14 11:26</c:v>
                </c:pt>
                <c:pt idx="5062">
                  <c:v>12/10/14 11:26</c:v>
                </c:pt>
                <c:pt idx="5063">
                  <c:v>12/10/14 11:31</c:v>
                </c:pt>
                <c:pt idx="5064">
                  <c:v>12/10/14 11:31</c:v>
                </c:pt>
                <c:pt idx="5065">
                  <c:v>12/10/14 11:31</c:v>
                </c:pt>
                <c:pt idx="5066">
                  <c:v>12/10/14 11:33</c:v>
                </c:pt>
                <c:pt idx="5067">
                  <c:v>12/10/14 11:35</c:v>
                </c:pt>
                <c:pt idx="5068">
                  <c:v>12/10/14 11:35</c:v>
                </c:pt>
                <c:pt idx="5069">
                  <c:v>12/10/14 11:37</c:v>
                </c:pt>
                <c:pt idx="5070">
                  <c:v>12/10/14 11:41</c:v>
                </c:pt>
                <c:pt idx="5071">
                  <c:v>12/10/14 11:50</c:v>
                </c:pt>
                <c:pt idx="5072">
                  <c:v>12/10/14 11:52</c:v>
                </c:pt>
                <c:pt idx="5073">
                  <c:v>12/10/14 11:53</c:v>
                </c:pt>
                <c:pt idx="5074">
                  <c:v>12/10/14 11:56</c:v>
                </c:pt>
                <c:pt idx="5075">
                  <c:v>12/10/14 11:56</c:v>
                </c:pt>
                <c:pt idx="5076">
                  <c:v>12/10/14 11:57</c:v>
                </c:pt>
                <c:pt idx="5077">
                  <c:v>12/10/14 12:00</c:v>
                </c:pt>
                <c:pt idx="5078">
                  <c:v>12/10/14 12:04</c:v>
                </c:pt>
                <c:pt idx="5079">
                  <c:v>12/10/14 12:04</c:v>
                </c:pt>
                <c:pt idx="5080">
                  <c:v>12/10/14 12:05</c:v>
                </c:pt>
                <c:pt idx="5081">
                  <c:v>12/10/14 12:07</c:v>
                </c:pt>
                <c:pt idx="5082">
                  <c:v>12/10/14 12:09</c:v>
                </c:pt>
                <c:pt idx="5083">
                  <c:v>12/10/14 12:09</c:v>
                </c:pt>
                <c:pt idx="5084">
                  <c:v>12/10/14 12:13</c:v>
                </c:pt>
                <c:pt idx="5085">
                  <c:v>12/10/14 12:13</c:v>
                </c:pt>
                <c:pt idx="5086">
                  <c:v>12/10/14 12:15</c:v>
                </c:pt>
                <c:pt idx="5087">
                  <c:v>12/10/14 12:19</c:v>
                </c:pt>
                <c:pt idx="5088">
                  <c:v>12/10/14 12:20</c:v>
                </c:pt>
                <c:pt idx="5089">
                  <c:v>12/10/14 12:23</c:v>
                </c:pt>
                <c:pt idx="5090">
                  <c:v>12/10/14 12:24</c:v>
                </c:pt>
                <c:pt idx="5091">
                  <c:v>12/10/14 12:25</c:v>
                </c:pt>
                <c:pt idx="5092">
                  <c:v>12/10/14 12:26</c:v>
                </c:pt>
                <c:pt idx="5093">
                  <c:v>12/10/14 12:30</c:v>
                </c:pt>
                <c:pt idx="5094">
                  <c:v>12/10/14 12:31</c:v>
                </c:pt>
                <c:pt idx="5095">
                  <c:v>12/10/14 12:31</c:v>
                </c:pt>
                <c:pt idx="5096">
                  <c:v>12/10/14 12:33</c:v>
                </c:pt>
                <c:pt idx="5097">
                  <c:v>12/10/14 12:36</c:v>
                </c:pt>
                <c:pt idx="5098">
                  <c:v>12/10/14 12:38</c:v>
                </c:pt>
                <c:pt idx="5099">
                  <c:v>12/10/14 12:39</c:v>
                </c:pt>
                <c:pt idx="5100">
                  <c:v>12/10/14 12:40</c:v>
                </c:pt>
                <c:pt idx="5101">
                  <c:v>12/10/14 12:40</c:v>
                </c:pt>
                <c:pt idx="5102">
                  <c:v>12/10/14 12:41</c:v>
                </c:pt>
                <c:pt idx="5103">
                  <c:v>12/10/14 12:42</c:v>
                </c:pt>
                <c:pt idx="5104">
                  <c:v>12/10/14 12:42</c:v>
                </c:pt>
                <c:pt idx="5105">
                  <c:v>12/10/14 12:43</c:v>
                </c:pt>
                <c:pt idx="5106">
                  <c:v>12/10/14 12:45</c:v>
                </c:pt>
                <c:pt idx="5107">
                  <c:v>12/10/14 12:45</c:v>
                </c:pt>
                <c:pt idx="5108">
                  <c:v>12/10/14 12:45</c:v>
                </c:pt>
                <c:pt idx="5109">
                  <c:v>12/10/14 12:47</c:v>
                </c:pt>
                <c:pt idx="5110">
                  <c:v>12/10/14 12:49</c:v>
                </c:pt>
                <c:pt idx="5111">
                  <c:v>12/10/14 12:51</c:v>
                </c:pt>
                <c:pt idx="5112">
                  <c:v>12/10/14 12:51</c:v>
                </c:pt>
                <c:pt idx="5113">
                  <c:v>12/10/14 12:51</c:v>
                </c:pt>
                <c:pt idx="5114">
                  <c:v>12/10/14 12:57</c:v>
                </c:pt>
                <c:pt idx="5115">
                  <c:v>12/10/14 12:58</c:v>
                </c:pt>
                <c:pt idx="5116">
                  <c:v>12/10/14 12:58</c:v>
                </c:pt>
                <c:pt idx="5117">
                  <c:v>12/10/14 13:00</c:v>
                </c:pt>
                <c:pt idx="5118">
                  <c:v>12/10/14 13:00</c:v>
                </c:pt>
                <c:pt idx="5119">
                  <c:v>12/10/14 13:04</c:v>
                </c:pt>
                <c:pt idx="5120">
                  <c:v>12/10/14 13:06</c:v>
                </c:pt>
                <c:pt idx="5121">
                  <c:v>12/10/14 13:08</c:v>
                </c:pt>
                <c:pt idx="5122">
                  <c:v>12/10/14 13:10</c:v>
                </c:pt>
                <c:pt idx="5123">
                  <c:v>12/10/14 13:13</c:v>
                </c:pt>
                <c:pt idx="5124">
                  <c:v>12/10/14 13:14</c:v>
                </c:pt>
                <c:pt idx="5125">
                  <c:v>12/10/14 13:15</c:v>
                </c:pt>
                <c:pt idx="5126">
                  <c:v>12/10/14 13:17</c:v>
                </c:pt>
                <c:pt idx="5127">
                  <c:v>12/10/14 13:18</c:v>
                </c:pt>
                <c:pt idx="5128">
                  <c:v>12/10/14 13:18</c:v>
                </c:pt>
                <c:pt idx="5129">
                  <c:v>12/10/14 13:22</c:v>
                </c:pt>
                <c:pt idx="5130">
                  <c:v>12/10/14 13:24</c:v>
                </c:pt>
                <c:pt idx="5131">
                  <c:v>12/10/14 13:27</c:v>
                </c:pt>
                <c:pt idx="5132">
                  <c:v>12/10/14 13:31</c:v>
                </c:pt>
                <c:pt idx="5133">
                  <c:v>12/10/14 13:33</c:v>
                </c:pt>
                <c:pt idx="5134">
                  <c:v>12/10/14 13:34</c:v>
                </c:pt>
                <c:pt idx="5135">
                  <c:v>12/10/14 13:35</c:v>
                </c:pt>
                <c:pt idx="5136">
                  <c:v>12/10/14 13:37</c:v>
                </c:pt>
                <c:pt idx="5137">
                  <c:v>12/10/14 13:38</c:v>
                </c:pt>
                <c:pt idx="5138">
                  <c:v>12/10/14 13:40</c:v>
                </c:pt>
                <c:pt idx="5139">
                  <c:v>12/10/14 13:40</c:v>
                </c:pt>
                <c:pt idx="5140">
                  <c:v>12/10/14 13:41</c:v>
                </c:pt>
                <c:pt idx="5141">
                  <c:v>12/10/14 13:41</c:v>
                </c:pt>
                <c:pt idx="5142">
                  <c:v>12/10/14 13:41</c:v>
                </c:pt>
                <c:pt idx="5143">
                  <c:v>12/10/14 13:41</c:v>
                </c:pt>
                <c:pt idx="5144">
                  <c:v>12/10/14 13:41</c:v>
                </c:pt>
                <c:pt idx="5145">
                  <c:v>12/10/14 13:41</c:v>
                </c:pt>
                <c:pt idx="5146">
                  <c:v>12/10/14 13:41</c:v>
                </c:pt>
                <c:pt idx="5147">
                  <c:v>12/10/14 13:42</c:v>
                </c:pt>
                <c:pt idx="5148">
                  <c:v>12/10/14 13:42</c:v>
                </c:pt>
                <c:pt idx="5149">
                  <c:v>12/10/14 13:43</c:v>
                </c:pt>
                <c:pt idx="5150">
                  <c:v>12/10/14 13:47</c:v>
                </c:pt>
                <c:pt idx="5151">
                  <c:v>12/10/14 13:49</c:v>
                </c:pt>
                <c:pt idx="5152">
                  <c:v>12/10/14 13:52</c:v>
                </c:pt>
                <c:pt idx="5153">
                  <c:v>12/10/14 13:54</c:v>
                </c:pt>
                <c:pt idx="5154">
                  <c:v>12/10/14 13:56</c:v>
                </c:pt>
                <c:pt idx="5155">
                  <c:v>12/10/14 13:57</c:v>
                </c:pt>
                <c:pt idx="5156">
                  <c:v>12/10/14 13:59</c:v>
                </c:pt>
                <c:pt idx="5157">
                  <c:v>12/10/14 13:59</c:v>
                </c:pt>
                <c:pt idx="5158">
                  <c:v>12/10/14 14:02</c:v>
                </c:pt>
                <c:pt idx="5159">
                  <c:v>12/10/14 14:04</c:v>
                </c:pt>
                <c:pt idx="5160">
                  <c:v>12/10/14 14:07</c:v>
                </c:pt>
                <c:pt idx="5161">
                  <c:v>12/10/14 14:08</c:v>
                </c:pt>
                <c:pt idx="5162">
                  <c:v>12/10/14 14:08</c:v>
                </c:pt>
                <c:pt idx="5163">
                  <c:v>12/10/14 14:11</c:v>
                </c:pt>
                <c:pt idx="5164">
                  <c:v>12/10/14 14:12</c:v>
                </c:pt>
                <c:pt idx="5165">
                  <c:v>12/10/14 14:12</c:v>
                </c:pt>
                <c:pt idx="5166">
                  <c:v>12/10/14 14:14</c:v>
                </c:pt>
                <c:pt idx="5167">
                  <c:v>12/10/14 14:16</c:v>
                </c:pt>
                <c:pt idx="5168">
                  <c:v>12/10/14 14:19</c:v>
                </c:pt>
                <c:pt idx="5169">
                  <c:v>12/10/14 14:20</c:v>
                </c:pt>
                <c:pt idx="5170">
                  <c:v>12/10/14 14:21</c:v>
                </c:pt>
                <c:pt idx="5171">
                  <c:v>12/10/14 14:27</c:v>
                </c:pt>
                <c:pt idx="5172">
                  <c:v>12/10/14 14:27</c:v>
                </c:pt>
                <c:pt idx="5173">
                  <c:v>12/10/14 14:28</c:v>
                </c:pt>
                <c:pt idx="5174">
                  <c:v>12/10/14 14:28</c:v>
                </c:pt>
                <c:pt idx="5175">
                  <c:v>12/10/14 14:28</c:v>
                </c:pt>
                <c:pt idx="5176">
                  <c:v>12/10/14 14:28</c:v>
                </c:pt>
                <c:pt idx="5177">
                  <c:v>12/10/14 14:28</c:v>
                </c:pt>
                <c:pt idx="5178">
                  <c:v>12/10/14 14:28</c:v>
                </c:pt>
                <c:pt idx="5179">
                  <c:v>12/10/14 14:28</c:v>
                </c:pt>
                <c:pt idx="5180">
                  <c:v>12/10/14 14:28</c:v>
                </c:pt>
                <c:pt idx="5181">
                  <c:v>12/10/14 14:28</c:v>
                </c:pt>
                <c:pt idx="5182">
                  <c:v>12/10/14 14:28</c:v>
                </c:pt>
                <c:pt idx="5183">
                  <c:v>12/10/14 14:28</c:v>
                </c:pt>
                <c:pt idx="5184">
                  <c:v>12/10/14 14:28</c:v>
                </c:pt>
                <c:pt idx="5185">
                  <c:v>12/10/14 14:28</c:v>
                </c:pt>
                <c:pt idx="5186">
                  <c:v>12/10/14 14:28</c:v>
                </c:pt>
                <c:pt idx="5187">
                  <c:v>12/10/14 14:29</c:v>
                </c:pt>
                <c:pt idx="5188">
                  <c:v>12/10/14 14:29</c:v>
                </c:pt>
                <c:pt idx="5189">
                  <c:v>12/10/14 14:29</c:v>
                </c:pt>
                <c:pt idx="5190">
                  <c:v>12/10/14 14:29</c:v>
                </c:pt>
                <c:pt idx="5191">
                  <c:v>12/10/14 14:29</c:v>
                </c:pt>
                <c:pt idx="5192">
                  <c:v>12/10/14 14:29</c:v>
                </c:pt>
                <c:pt idx="5193">
                  <c:v>12/10/14 14:29</c:v>
                </c:pt>
                <c:pt idx="5194">
                  <c:v>12/10/14 14:29</c:v>
                </c:pt>
                <c:pt idx="5195">
                  <c:v>12/10/14 14:29</c:v>
                </c:pt>
                <c:pt idx="5196">
                  <c:v>12/10/14 14:29</c:v>
                </c:pt>
                <c:pt idx="5197">
                  <c:v>12/10/14 14:29</c:v>
                </c:pt>
                <c:pt idx="5198">
                  <c:v>12/10/14 14:29</c:v>
                </c:pt>
                <c:pt idx="5199">
                  <c:v>12/10/14 14:29</c:v>
                </c:pt>
                <c:pt idx="5200">
                  <c:v>12/10/14 14:29</c:v>
                </c:pt>
                <c:pt idx="5201">
                  <c:v>12/10/14 14:29</c:v>
                </c:pt>
                <c:pt idx="5202">
                  <c:v>12/10/14 14:29</c:v>
                </c:pt>
                <c:pt idx="5203">
                  <c:v>12/10/14 14:29</c:v>
                </c:pt>
                <c:pt idx="5204">
                  <c:v>12/10/14 14:29</c:v>
                </c:pt>
                <c:pt idx="5205">
                  <c:v>12/10/14 14:29</c:v>
                </c:pt>
                <c:pt idx="5206">
                  <c:v>12/10/14 14:29</c:v>
                </c:pt>
                <c:pt idx="5207">
                  <c:v>12/10/14 14:30</c:v>
                </c:pt>
                <c:pt idx="5208">
                  <c:v>12/10/14 14:30</c:v>
                </c:pt>
                <c:pt idx="5209">
                  <c:v>12/10/14 14:30</c:v>
                </c:pt>
                <c:pt idx="5210">
                  <c:v>12/10/14 14:30</c:v>
                </c:pt>
                <c:pt idx="5211">
                  <c:v>12/10/14 14:30</c:v>
                </c:pt>
                <c:pt idx="5212">
                  <c:v>12/10/14 14:30</c:v>
                </c:pt>
                <c:pt idx="5213">
                  <c:v>12/10/14 14:30</c:v>
                </c:pt>
                <c:pt idx="5214">
                  <c:v>12/10/14 14:30</c:v>
                </c:pt>
                <c:pt idx="5215">
                  <c:v>12/10/14 14:30</c:v>
                </c:pt>
                <c:pt idx="5216">
                  <c:v>12/10/14 14:30</c:v>
                </c:pt>
                <c:pt idx="5217">
                  <c:v>12/10/14 14:30</c:v>
                </c:pt>
                <c:pt idx="5218">
                  <c:v>12/10/14 14:31</c:v>
                </c:pt>
                <c:pt idx="5219">
                  <c:v>12/10/14 14:31</c:v>
                </c:pt>
                <c:pt idx="5220">
                  <c:v>12/10/14 14:31</c:v>
                </c:pt>
                <c:pt idx="5221">
                  <c:v>12/10/14 14:31</c:v>
                </c:pt>
                <c:pt idx="5222">
                  <c:v>12/10/14 14:31</c:v>
                </c:pt>
                <c:pt idx="5223">
                  <c:v>12/10/14 14:31</c:v>
                </c:pt>
                <c:pt idx="5224">
                  <c:v>12/10/14 14:31</c:v>
                </c:pt>
                <c:pt idx="5225">
                  <c:v>12/10/14 14:31</c:v>
                </c:pt>
                <c:pt idx="5226">
                  <c:v>12/10/14 14:31</c:v>
                </c:pt>
                <c:pt idx="5227">
                  <c:v>12/10/14 14:31</c:v>
                </c:pt>
                <c:pt idx="5228">
                  <c:v>12/10/14 14:32</c:v>
                </c:pt>
                <c:pt idx="5229">
                  <c:v>12/10/14 14:32</c:v>
                </c:pt>
                <c:pt idx="5230">
                  <c:v>12/10/14 14:32</c:v>
                </c:pt>
                <c:pt idx="5231">
                  <c:v>12/10/14 14:32</c:v>
                </c:pt>
                <c:pt idx="5232">
                  <c:v>12/10/14 14:32</c:v>
                </c:pt>
                <c:pt idx="5233">
                  <c:v>12/10/14 14:32</c:v>
                </c:pt>
                <c:pt idx="5234">
                  <c:v>12/10/14 14:32</c:v>
                </c:pt>
                <c:pt idx="5235">
                  <c:v>12/10/14 14:32</c:v>
                </c:pt>
                <c:pt idx="5236">
                  <c:v>12/10/14 14:32</c:v>
                </c:pt>
                <c:pt idx="5237">
                  <c:v>12/10/14 14:32</c:v>
                </c:pt>
                <c:pt idx="5238">
                  <c:v>12/10/14 14:32</c:v>
                </c:pt>
                <c:pt idx="5239">
                  <c:v>12/10/14 14:32</c:v>
                </c:pt>
                <c:pt idx="5240">
                  <c:v>12/10/14 14:32</c:v>
                </c:pt>
                <c:pt idx="5241">
                  <c:v>12/10/14 14:32</c:v>
                </c:pt>
                <c:pt idx="5242">
                  <c:v>12/10/14 14:33</c:v>
                </c:pt>
                <c:pt idx="5243">
                  <c:v>12/10/14 14:33</c:v>
                </c:pt>
                <c:pt idx="5244">
                  <c:v>12/10/14 14:33</c:v>
                </c:pt>
                <c:pt idx="5245">
                  <c:v>12/10/14 14:33</c:v>
                </c:pt>
                <c:pt idx="5246">
                  <c:v>12/10/14 14:33</c:v>
                </c:pt>
                <c:pt idx="5247">
                  <c:v>12/10/14 14:33</c:v>
                </c:pt>
                <c:pt idx="5248">
                  <c:v>12/10/14 14:33</c:v>
                </c:pt>
                <c:pt idx="5249">
                  <c:v>12/10/14 14:33</c:v>
                </c:pt>
                <c:pt idx="5250">
                  <c:v>12/10/14 14:33</c:v>
                </c:pt>
                <c:pt idx="5251">
                  <c:v>12/10/14 14:33</c:v>
                </c:pt>
                <c:pt idx="5252">
                  <c:v>12/10/14 14:33</c:v>
                </c:pt>
                <c:pt idx="5253">
                  <c:v>12/10/14 14:33</c:v>
                </c:pt>
                <c:pt idx="5254">
                  <c:v>12/10/14 14:33</c:v>
                </c:pt>
                <c:pt idx="5255">
                  <c:v>12/10/14 14:33</c:v>
                </c:pt>
                <c:pt idx="5256">
                  <c:v>12/10/14 14:33</c:v>
                </c:pt>
                <c:pt idx="5257">
                  <c:v>12/10/14 14:33</c:v>
                </c:pt>
                <c:pt idx="5258">
                  <c:v>12/10/14 14:33</c:v>
                </c:pt>
                <c:pt idx="5259">
                  <c:v>12/10/14 14:34</c:v>
                </c:pt>
                <c:pt idx="5260">
                  <c:v>12/10/14 14:34</c:v>
                </c:pt>
                <c:pt idx="5261">
                  <c:v>12/10/14 14:34</c:v>
                </c:pt>
                <c:pt idx="5262">
                  <c:v>12/10/14 14:34</c:v>
                </c:pt>
                <c:pt idx="5263">
                  <c:v>12/10/14 14:34</c:v>
                </c:pt>
                <c:pt idx="5264">
                  <c:v>12/10/14 14:34</c:v>
                </c:pt>
                <c:pt idx="5265">
                  <c:v>12/10/14 14:34</c:v>
                </c:pt>
                <c:pt idx="5266">
                  <c:v>12/10/14 14:34</c:v>
                </c:pt>
                <c:pt idx="5267">
                  <c:v>12/10/14 14:34</c:v>
                </c:pt>
                <c:pt idx="5268">
                  <c:v>12/10/14 14:34</c:v>
                </c:pt>
                <c:pt idx="5269">
                  <c:v>12/10/14 14:34</c:v>
                </c:pt>
                <c:pt idx="5270">
                  <c:v>12/10/14 14:34</c:v>
                </c:pt>
                <c:pt idx="5271">
                  <c:v>12/10/14 14:34</c:v>
                </c:pt>
                <c:pt idx="5272">
                  <c:v>12/10/14 14:34</c:v>
                </c:pt>
                <c:pt idx="5273">
                  <c:v>12/10/14 14:35</c:v>
                </c:pt>
                <c:pt idx="5274">
                  <c:v>12/10/14 14:35</c:v>
                </c:pt>
                <c:pt idx="5275">
                  <c:v>12/10/14 14:35</c:v>
                </c:pt>
                <c:pt idx="5276">
                  <c:v>12/10/14 14:35</c:v>
                </c:pt>
                <c:pt idx="5277">
                  <c:v>12/10/14 14:35</c:v>
                </c:pt>
                <c:pt idx="5278">
                  <c:v>12/10/14 14:35</c:v>
                </c:pt>
                <c:pt idx="5279">
                  <c:v>12/10/14 14:35</c:v>
                </c:pt>
                <c:pt idx="5280">
                  <c:v>12/10/14 14:35</c:v>
                </c:pt>
                <c:pt idx="5281">
                  <c:v>12/10/14 14:35</c:v>
                </c:pt>
                <c:pt idx="5282">
                  <c:v>12/10/14 14:35</c:v>
                </c:pt>
                <c:pt idx="5283">
                  <c:v>12/10/14 14:35</c:v>
                </c:pt>
                <c:pt idx="5284">
                  <c:v>12/10/14 14:35</c:v>
                </c:pt>
                <c:pt idx="5285">
                  <c:v>12/10/14 14:35</c:v>
                </c:pt>
                <c:pt idx="5286">
                  <c:v>12/10/14 14:35</c:v>
                </c:pt>
                <c:pt idx="5287">
                  <c:v>12/10/14 14:35</c:v>
                </c:pt>
                <c:pt idx="5288">
                  <c:v>12/10/14 14:35</c:v>
                </c:pt>
                <c:pt idx="5289">
                  <c:v>12/10/14 14:36</c:v>
                </c:pt>
                <c:pt idx="5290">
                  <c:v>12/10/14 14:36</c:v>
                </c:pt>
                <c:pt idx="5291">
                  <c:v>12/10/14 14:36</c:v>
                </c:pt>
                <c:pt idx="5292">
                  <c:v>12/10/14 14:36</c:v>
                </c:pt>
                <c:pt idx="5293">
                  <c:v>12/10/14 14:36</c:v>
                </c:pt>
                <c:pt idx="5294">
                  <c:v>12/10/14 14:36</c:v>
                </c:pt>
                <c:pt idx="5295">
                  <c:v>12/10/14 14:36</c:v>
                </c:pt>
                <c:pt idx="5296">
                  <c:v>12/10/14 14:36</c:v>
                </c:pt>
                <c:pt idx="5297">
                  <c:v>12/10/14 14:36</c:v>
                </c:pt>
                <c:pt idx="5298">
                  <c:v>12/10/14 14:36</c:v>
                </c:pt>
                <c:pt idx="5299">
                  <c:v>12/10/14 14:36</c:v>
                </c:pt>
                <c:pt idx="5300">
                  <c:v>12/10/14 14:36</c:v>
                </c:pt>
                <c:pt idx="5301">
                  <c:v>12/10/14 14:36</c:v>
                </c:pt>
                <c:pt idx="5302">
                  <c:v>12/10/14 14:36</c:v>
                </c:pt>
                <c:pt idx="5303">
                  <c:v>12/10/14 14:37</c:v>
                </c:pt>
                <c:pt idx="5304">
                  <c:v>12/10/14 14:37</c:v>
                </c:pt>
                <c:pt idx="5305">
                  <c:v>12/10/14 14:37</c:v>
                </c:pt>
                <c:pt idx="5306">
                  <c:v>12/10/14 14:37</c:v>
                </c:pt>
                <c:pt idx="5307">
                  <c:v>12/10/14 14:37</c:v>
                </c:pt>
                <c:pt idx="5308">
                  <c:v>12/10/14 14:37</c:v>
                </c:pt>
                <c:pt idx="5309">
                  <c:v>12/10/14 14:37</c:v>
                </c:pt>
                <c:pt idx="5310">
                  <c:v>12/10/14 14:37</c:v>
                </c:pt>
                <c:pt idx="5311">
                  <c:v>12/10/14 14:37</c:v>
                </c:pt>
                <c:pt idx="5312">
                  <c:v>12/10/14 14:37</c:v>
                </c:pt>
                <c:pt idx="5313">
                  <c:v>12/10/14 14:37</c:v>
                </c:pt>
                <c:pt idx="5314">
                  <c:v>12/10/14 14:37</c:v>
                </c:pt>
                <c:pt idx="5315">
                  <c:v>12/10/14 14:37</c:v>
                </c:pt>
                <c:pt idx="5316">
                  <c:v>12/10/14 14:37</c:v>
                </c:pt>
                <c:pt idx="5317">
                  <c:v>12/10/14 14:37</c:v>
                </c:pt>
                <c:pt idx="5318">
                  <c:v>12/10/14 14:37</c:v>
                </c:pt>
                <c:pt idx="5319">
                  <c:v>12/10/14 14:37</c:v>
                </c:pt>
                <c:pt idx="5320">
                  <c:v>12/10/14 14:38</c:v>
                </c:pt>
                <c:pt idx="5321">
                  <c:v>12/10/14 14:38</c:v>
                </c:pt>
                <c:pt idx="5322">
                  <c:v>12/10/14 14:38</c:v>
                </c:pt>
                <c:pt idx="5323">
                  <c:v>12/10/14 14:38</c:v>
                </c:pt>
                <c:pt idx="5324">
                  <c:v>12/10/14 14:38</c:v>
                </c:pt>
                <c:pt idx="5325">
                  <c:v>12/10/14 14:38</c:v>
                </c:pt>
                <c:pt idx="5326">
                  <c:v>12/10/14 14:38</c:v>
                </c:pt>
                <c:pt idx="5327">
                  <c:v>12/10/14 14:38</c:v>
                </c:pt>
                <c:pt idx="5328">
                  <c:v>12/10/14 14:38</c:v>
                </c:pt>
                <c:pt idx="5329">
                  <c:v>12/10/14 14:38</c:v>
                </c:pt>
                <c:pt idx="5330">
                  <c:v>12/10/14 14:38</c:v>
                </c:pt>
                <c:pt idx="5331">
                  <c:v>12/10/14 14:38</c:v>
                </c:pt>
                <c:pt idx="5332">
                  <c:v>12/10/14 14:38</c:v>
                </c:pt>
                <c:pt idx="5333">
                  <c:v>12/10/14 14:38</c:v>
                </c:pt>
                <c:pt idx="5334">
                  <c:v>12/10/14 14:38</c:v>
                </c:pt>
                <c:pt idx="5335">
                  <c:v>12/10/14 14:38</c:v>
                </c:pt>
                <c:pt idx="5336">
                  <c:v>12/10/14 14:38</c:v>
                </c:pt>
                <c:pt idx="5337">
                  <c:v>12/10/14 14:38</c:v>
                </c:pt>
                <c:pt idx="5338">
                  <c:v>12/10/14 14:38</c:v>
                </c:pt>
                <c:pt idx="5339">
                  <c:v>12/10/14 14:38</c:v>
                </c:pt>
                <c:pt idx="5340">
                  <c:v>12/10/14 14:38</c:v>
                </c:pt>
                <c:pt idx="5341">
                  <c:v>12/10/14 14:38</c:v>
                </c:pt>
                <c:pt idx="5342">
                  <c:v>12/10/14 14:38</c:v>
                </c:pt>
                <c:pt idx="5343">
                  <c:v>12/10/14 14:38</c:v>
                </c:pt>
                <c:pt idx="5344">
                  <c:v>12/10/14 14:38</c:v>
                </c:pt>
                <c:pt idx="5345">
                  <c:v>12/10/14 14:38</c:v>
                </c:pt>
                <c:pt idx="5346">
                  <c:v>12/10/14 14:38</c:v>
                </c:pt>
                <c:pt idx="5347">
                  <c:v>12/10/14 14:38</c:v>
                </c:pt>
                <c:pt idx="5348">
                  <c:v>12/10/14 14:38</c:v>
                </c:pt>
                <c:pt idx="5349">
                  <c:v>12/10/14 14:38</c:v>
                </c:pt>
                <c:pt idx="5350">
                  <c:v>12/10/14 14:39</c:v>
                </c:pt>
                <c:pt idx="5351">
                  <c:v>12/10/14 14:39</c:v>
                </c:pt>
                <c:pt idx="5352">
                  <c:v>12/10/14 14:39</c:v>
                </c:pt>
                <c:pt idx="5353">
                  <c:v>12/10/14 14:39</c:v>
                </c:pt>
                <c:pt idx="5354">
                  <c:v>12/10/14 14:39</c:v>
                </c:pt>
                <c:pt idx="5355">
                  <c:v>12/10/14 14:39</c:v>
                </c:pt>
                <c:pt idx="5356">
                  <c:v>12/10/14 14:39</c:v>
                </c:pt>
                <c:pt idx="5357">
                  <c:v>12/10/14 14:39</c:v>
                </c:pt>
                <c:pt idx="5358">
                  <c:v>12/10/14 14:39</c:v>
                </c:pt>
                <c:pt idx="5359">
                  <c:v>12/10/14 14:39</c:v>
                </c:pt>
                <c:pt idx="5360">
                  <c:v>12/10/14 14:39</c:v>
                </c:pt>
                <c:pt idx="5361">
                  <c:v>12/10/14 14:39</c:v>
                </c:pt>
                <c:pt idx="5362">
                  <c:v>12/10/14 14:39</c:v>
                </c:pt>
                <c:pt idx="5363">
                  <c:v>12/10/14 14:39</c:v>
                </c:pt>
                <c:pt idx="5364">
                  <c:v>12/10/14 14:39</c:v>
                </c:pt>
                <c:pt idx="5365">
                  <c:v>12/10/14 14:39</c:v>
                </c:pt>
                <c:pt idx="5366">
                  <c:v>12/10/14 14:39</c:v>
                </c:pt>
                <c:pt idx="5367">
                  <c:v>12/10/14 14:39</c:v>
                </c:pt>
                <c:pt idx="5368">
                  <c:v>12/10/14 14:39</c:v>
                </c:pt>
                <c:pt idx="5369">
                  <c:v>12/10/14 14:39</c:v>
                </c:pt>
                <c:pt idx="5370">
                  <c:v>12/10/14 14:39</c:v>
                </c:pt>
                <c:pt idx="5371">
                  <c:v>12/10/14 14:39</c:v>
                </c:pt>
                <c:pt idx="5372">
                  <c:v>12/10/14 14:39</c:v>
                </c:pt>
                <c:pt idx="5373">
                  <c:v>12/10/14 14:39</c:v>
                </c:pt>
                <c:pt idx="5374">
                  <c:v>12/10/14 14:39</c:v>
                </c:pt>
                <c:pt idx="5375">
                  <c:v>12/10/14 14:39</c:v>
                </c:pt>
                <c:pt idx="5376">
                  <c:v>12/10/14 14:39</c:v>
                </c:pt>
                <c:pt idx="5377">
                  <c:v>12/10/14 14:39</c:v>
                </c:pt>
                <c:pt idx="5378">
                  <c:v>12/10/14 14:39</c:v>
                </c:pt>
                <c:pt idx="5379">
                  <c:v>12/10/14 14:39</c:v>
                </c:pt>
                <c:pt idx="5380">
                  <c:v>12/10/14 14:39</c:v>
                </c:pt>
                <c:pt idx="5381">
                  <c:v>12/10/14 14:40</c:v>
                </c:pt>
                <c:pt idx="5382">
                  <c:v>12/10/14 14:40</c:v>
                </c:pt>
                <c:pt idx="5383">
                  <c:v>12/10/14 14:40</c:v>
                </c:pt>
                <c:pt idx="5384">
                  <c:v>12/10/14 14:40</c:v>
                </c:pt>
                <c:pt idx="5385">
                  <c:v>12/10/14 14:40</c:v>
                </c:pt>
                <c:pt idx="5386">
                  <c:v>12/10/14 14:40</c:v>
                </c:pt>
                <c:pt idx="5387">
                  <c:v>12/10/14 14:40</c:v>
                </c:pt>
                <c:pt idx="5388">
                  <c:v>12/10/14 14:40</c:v>
                </c:pt>
                <c:pt idx="5389">
                  <c:v>12/10/14 14:40</c:v>
                </c:pt>
                <c:pt idx="5390">
                  <c:v>12/10/14 14:40</c:v>
                </c:pt>
                <c:pt idx="5391">
                  <c:v>12/10/14 14:40</c:v>
                </c:pt>
                <c:pt idx="5392">
                  <c:v>12/10/14 14:40</c:v>
                </c:pt>
                <c:pt idx="5393">
                  <c:v>12/10/14 14:40</c:v>
                </c:pt>
                <c:pt idx="5394">
                  <c:v>12/10/14 14:40</c:v>
                </c:pt>
                <c:pt idx="5395">
                  <c:v>12/10/14 14:40</c:v>
                </c:pt>
                <c:pt idx="5396">
                  <c:v>12/10/14 14:40</c:v>
                </c:pt>
                <c:pt idx="5397">
                  <c:v>12/10/14 14:40</c:v>
                </c:pt>
                <c:pt idx="5398">
                  <c:v>12/10/14 14:40</c:v>
                </c:pt>
                <c:pt idx="5399">
                  <c:v>12/10/14 14:40</c:v>
                </c:pt>
                <c:pt idx="5400">
                  <c:v>12/10/14 14:40</c:v>
                </c:pt>
                <c:pt idx="5401">
                  <c:v>12/10/14 14:40</c:v>
                </c:pt>
                <c:pt idx="5402">
                  <c:v>12/10/14 14:40</c:v>
                </c:pt>
                <c:pt idx="5403">
                  <c:v>12/10/14 14:40</c:v>
                </c:pt>
                <c:pt idx="5404">
                  <c:v>12/10/14 14:40</c:v>
                </c:pt>
                <c:pt idx="5405">
                  <c:v>12/10/14 14:40</c:v>
                </c:pt>
                <c:pt idx="5406">
                  <c:v>12/10/14 14:40</c:v>
                </c:pt>
                <c:pt idx="5407">
                  <c:v>12/10/14 14:40</c:v>
                </c:pt>
                <c:pt idx="5408">
                  <c:v>12/10/14 14:40</c:v>
                </c:pt>
                <c:pt idx="5409">
                  <c:v>12/10/14 14:40</c:v>
                </c:pt>
                <c:pt idx="5410">
                  <c:v>12/10/14 14:40</c:v>
                </c:pt>
                <c:pt idx="5411">
                  <c:v>12/10/14 14:40</c:v>
                </c:pt>
                <c:pt idx="5412">
                  <c:v>12/10/14 14:40</c:v>
                </c:pt>
                <c:pt idx="5413">
                  <c:v>12/10/14 14:40</c:v>
                </c:pt>
                <c:pt idx="5414">
                  <c:v>12/10/14 14:40</c:v>
                </c:pt>
                <c:pt idx="5415">
                  <c:v>12/10/14 14:40</c:v>
                </c:pt>
                <c:pt idx="5416">
                  <c:v>12/10/14 14:41</c:v>
                </c:pt>
                <c:pt idx="5417">
                  <c:v>12/10/14 14:41</c:v>
                </c:pt>
                <c:pt idx="5418">
                  <c:v>12/10/14 14:41</c:v>
                </c:pt>
                <c:pt idx="5419">
                  <c:v>12/10/14 14:41</c:v>
                </c:pt>
                <c:pt idx="5420">
                  <c:v>12/10/14 14:41</c:v>
                </c:pt>
                <c:pt idx="5421">
                  <c:v>12/10/14 14:41</c:v>
                </c:pt>
                <c:pt idx="5422">
                  <c:v>12/10/14 14:41</c:v>
                </c:pt>
                <c:pt idx="5423">
                  <c:v>12/10/14 14:41</c:v>
                </c:pt>
                <c:pt idx="5424">
                  <c:v>12/10/14 14:41</c:v>
                </c:pt>
                <c:pt idx="5425">
                  <c:v>12/10/14 14:41</c:v>
                </c:pt>
                <c:pt idx="5426">
                  <c:v>12/10/14 14:41</c:v>
                </c:pt>
                <c:pt idx="5427">
                  <c:v>12/10/14 14:41</c:v>
                </c:pt>
                <c:pt idx="5428">
                  <c:v>12/10/14 14:41</c:v>
                </c:pt>
                <c:pt idx="5429">
                  <c:v>12/10/14 14:41</c:v>
                </c:pt>
                <c:pt idx="5430">
                  <c:v>12/10/14 14:41</c:v>
                </c:pt>
                <c:pt idx="5431">
                  <c:v>12/10/14 14:41</c:v>
                </c:pt>
                <c:pt idx="5432">
                  <c:v>12/10/14 14:41</c:v>
                </c:pt>
                <c:pt idx="5433">
                  <c:v>12/10/14 14:41</c:v>
                </c:pt>
                <c:pt idx="5434">
                  <c:v>12/10/14 14:41</c:v>
                </c:pt>
                <c:pt idx="5435">
                  <c:v>12/10/14 14:41</c:v>
                </c:pt>
                <c:pt idx="5436">
                  <c:v>12/10/14 14:41</c:v>
                </c:pt>
                <c:pt idx="5437">
                  <c:v>12/10/14 14:41</c:v>
                </c:pt>
                <c:pt idx="5438">
                  <c:v>12/10/14 14:41</c:v>
                </c:pt>
                <c:pt idx="5439">
                  <c:v>12/10/14 14:41</c:v>
                </c:pt>
                <c:pt idx="5440">
                  <c:v>12/10/14 14:41</c:v>
                </c:pt>
                <c:pt idx="5441">
                  <c:v>12/10/14 14:41</c:v>
                </c:pt>
                <c:pt idx="5442">
                  <c:v>12/10/14 14:41</c:v>
                </c:pt>
                <c:pt idx="5443">
                  <c:v>12/10/14 14:41</c:v>
                </c:pt>
                <c:pt idx="5444">
                  <c:v>12/10/14 14:41</c:v>
                </c:pt>
                <c:pt idx="5445">
                  <c:v>12/10/14 14:41</c:v>
                </c:pt>
                <c:pt idx="5446">
                  <c:v>12/10/14 14:41</c:v>
                </c:pt>
                <c:pt idx="5447">
                  <c:v>12/10/14 14:41</c:v>
                </c:pt>
                <c:pt idx="5448">
                  <c:v>12/10/14 14:41</c:v>
                </c:pt>
                <c:pt idx="5449">
                  <c:v>12/10/14 14:41</c:v>
                </c:pt>
                <c:pt idx="5450">
                  <c:v>12/10/14 14:41</c:v>
                </c:pt>
                <c:pt idx="5451">
                  <c:v>12/10/14 14:41</c:v>
                </c:pt>
                <c:pt idx="5452">
                  <c:v>12/10/14 14:42</c:v>
                </c:pt>
                <c:pt idx="5453">
                  <c:v>12/10/14 14:42</c:v>
                </c:pt>
                <c:pt idx="5454">
                  <c:v>12/10/14 14:42</c:v>
                </c:pt>
                <c:pt idx="5455">
                  <c:v>12/10/14 14:42</c:v>
                </c:pt>
                <c:pt idx="5456">
                  <c:v>12/10/14 14:42</c:v>
                </c:pt>
                <c:pt idx="5457">
                  <c:v>12/10/14 14:42</c:v>
                </c:pt>
                <c:pt idx="5458">
                  <c:v>12/10/14 14:42</c:v>
                </c:pt>
                <c:pt idx="5459">
                  <c:v>12/10/14 14:42</c:v>
                </c:pt>
                <c:pt idx="5460">
                  <c:v>12/10/14 14:42</c:v>
                </c:pt>
                <c:pt idx="5461">
                  <c:v>12/10/14 14:42</c:v>
                </c:pt>
                <c:pt idx="5462">
                  <c:v>12/10/14 14:42</c:v>
                </c:pt>
                <c:pt idx="5463">
                  <c:v>12/10/14 14:42</c:v>
                </c:pt>
                <c:pt idx="5464">
                  <c:v>12/10/14 14:42</c:v>
                </c:pt>
                <c:pt idx="5465">
                  <c:v>12/10/14 14:42</c:v>
                </c:pt>
                <c:pt idx="5466">
                  <c:v>12/10/14 14:42</c:v>
                </c:pt>
                <c:pt idx="5467">
                  <c:v>12/10/14 14:42</c:v>
                </c:pt>
                <c:pt idx="5468">
                  <c:v>12/10/14 14:42</c:v>
                </c:pt>
                <c:pt idx="5469">
                  <c:v>12/10/14 14:42</c:v>
                </c:pt>
                <c:pt idx="5470">
                  <c:v>12/10/14 14:42</c:v>
                </c:pt>
                <c:pt idx="5471">
                  <c:v>12/10/14 14:42</c:v>
                </c:pt>
                <c:pt idx="5472">
                  <c:v>12/10/14 14:42</c:v>
                </c:pt>
                <c:pt idx="5473">
                  <c:v>12/10/14 14:43</c:v>
                </c:pt>
                <c:pt idx="5474">
                  <c:v>12/10/14 14:43</c:v>
                </c:pt>
                <c:pt idx="5475">
                  <c:v>12/10/14 14:43</c:v>
                </c:pt>
                <c:pt idx="5476">
                  <c:v>12/10/14 14:43</c:v>
                </c:pt>
                <c:pt idx="5477">
                  <c:v>12/10/14 14:43</c:v>
                </c:pt>
                <c:pt idx="5478">
                  <c:v>12/10/14 14:43</c:v>
                </c:pt>
                <c:pt idx="5479">
                  <c:v>12/10/14 14:43</c:v>
                </c:pt>
                <c:pt idx="5480">
                  <c:v>12/10/14 14:43</c:v>
                </c:pt>
                <c:pt idx="5481">
                  <c:v>12/10/14 14:43</c:v>
                </c:pt>
                <c:pt idx="5482">
                  <c:v>12/10/14 14:43</c:v>
                </c:pt>
                <c:pt idx="5483">
                  <c:v>12/10/14 14:44</c:v>
                </c:pt>
                <c:pt idx="5484">
                  <c:v>12/10/14 14:45</c:v>
                </c:pt>
                <c:pt idx="5485">
                  <c:v>12/10/14 14:46</c:v>
                </c:pt>
                <c:pt idx="5486">
                  <c:v>12/10/14 14:46</c:v>
                </c:pt>
                <c:pt idx="5487">
                  <c:v>12/10/14 14:46</c:v>
                </c:pt>
                <c:pt idx="5488">
                  <c:v>12/10/14 14:46</c:v>
                </c:pt>
                <c:pt idx="5489">
                  <c:v>12/10/14 14:46</c:v>
                </c:pt>
                <c:pt idx="5490">
                  <c:v>12/10/14 14:46</c:v>
                </c:pt>
                <c:pt idx="5491">
                  <c:v>12/10/14 14:46</c:v>
                </c:pt>
                <c:pt idx="5492">
                  <c:v>12/10/14 14:46</c:v>
                </c:pt>
                <c:pt idx="5493">
                  <c:v>12/10/14 14:46</c:v>
                </c:pt>
                <c:pt idx="5494">
                  <c:v>12/10/14 14:46</c:v>
                </c:pt>
                <c:pt idx="5495">
                  <c:v>12/10/14 14:46</c:v>
                </c:pt>
                <c:pt idx="5496">
                  <c:v>12/10/14 14:47</c:v>
                </c:pt>
                <c:pt idx="5497">
                  <c:v>12/10/14 14:47</c:v>
                </c:pt>
                <c:pt idx="5498">
                  <c:v>12/10/14 14:47</c:v>
                </c:pt>
                <c:pt idx="5499">
                  <c:v>12/10/14 14:47</c:v>
                </c:pt>
                <c:pt idx="5500">
                  <c:v>12/10/14 14:47</c:v>
                </c:pt>
                <c:pt idx="5501">
                  <c:v>12/10/14 14:47</c:v>
                </c:pt>
                <c:pt idx="5502">
                  <c:v>12/10/14 14:48</c:v>
                </c:pt>
                <c:pt idx="5503">
                  <c:v>12/10/14 14:48</c:v>
                </c:pt>
                <c:pt idx="5504">
                  <c:v>12/10/14 14:48</c:v>
                </c:pt>
                <c:pt idx="5505">
                  <c:v>12/10/14 14:48</c:v>
                </c:pt>
                <c:pt idx="5506">
                  <c:v>12/10/14 14:48</c:v>
                </c:pt>
                <c:pt idx="5507">
                  <c:v>12/10/14 14:48</c:v>
                </c:pt>
                <c:pt idx="5508">
                  <c:v>12/10/14 14:48</c:v>
                </c:pt>
                <c:pt idx="5509">
                  <c:v>12/10/14 14:48</c:v>
                </c:pt>
                <c:pt idx="5510">
                  <c:v>12/10/14 14:48</c:v>
                </c:pt>
                <c:pt idx="5511">
                  <c:v>12/10/14 14:48</c:v>
                </c:pt>
                <c:pt idx="5512">
                  <c:v>12/10/14 14:48</c:v>
                </c:pt>
                <c:pt idx="5513">
                  <c:v>12/10/14 14:48</c:v>
                </c:pt>
                <c:pt idx="5514">
                  <c:v>12/10/14 14:48</c:v>
                </c:pt>
                <c:pt idx="5515">
                  <c:v>12/10/14 14:48</c:v>
                </c:pt>
                <c:pt idx="5516">
                  <c:v>12/10/14 14:48</c:v>
                </c:pt>
                <c:pt idx="5517">
                  <c:v>12/10/14 14:48</c:v>
                </c:pt>
                <c:pt idx="5518">
                  <c:v>12/10/14 14:49</c:v>
                </c:pt>
                <c:pt idx="5519">
                  <c:v>12/10/14 14:49</c:v>
                </c:pt>
                <c:pt idx="5520">
                  <c:v>12/10/14 14:49</c:v>
                </c:pt>
                <c:pt idx="5521">
                  <c:v>12/10/14 14:49</c:v>
                </c:pt>
                <c:pt idx="5522">
                  <c:v>12/10/14 14:49</c:v>
                </c:pt>
                <c:pt idx="5523">
                  <c:v>12/10/14 14:49</c:v>
                </c:pt>
                <c:pt idx="5524">
                  <c:v>12/10/14 14:49</c:v>
                </c:pt>
                <c:pt idx="5525">
                  <c:v>12/10/14 14:49</c:v>
                </c:pt>
                <c:pt idx="5526">
                  <c:v>12/10/14 14:49</c:v>
                </c:pt>
                <c:pt idx="5527">
                  <c:v>12/10/14 14:49</c:v>
                </c:pt>
                <c:pt idx="5528">
                  <c:v>12/10/14 14:49</c:v>
                </c:pt>
                <c:pt idx="5529">
                  <c:v>12/10/14 14:49</c:v>
                </c:pt>
                <c:pt idx="5530">
                  <c:v>12/10/14 14:49</c:v>
                </c:pt>
                <c:pt idx="5531">
                  <c:v>12/10/14 14:49</c:v>
                </c:pt>
                <c:pt idx="5532">
                  <c:v>12/10/14 14:49</c:v>
                </c:pt>
                <c:pt idx="5533">
                  <c:v>12/10/14 14:49</c:v>
                </c:pt>
                <c:pt idx="5534">
                  <c:v>12/10/14 14:49</c:v>
                </c:pt>
                <c:pt idx="5535">
                  <c:v>12/10/14 14:49</c:v>
                </c:pt>
                <c:pt idx="5536">
                  <c:v>12/10/14 14:49</c:v>
                </c:pt>
                <c:pt idx="5537">
                  <c:v>12/10/14 14:49</c:v>
                </c:pt>
                <c:pt idx="5538">
                  <c:v>12/10/14 14:49</c:v>
                </c:pt>
                <c:pt idx="5539">
                  <c:v>12/10/14 14:49</c:v>
                </c:pt>
                <c:pt idx="5540">
                  <c:v>12/10/14 14:50</c:v>
                </c:pt>
                <c:pt idx="5541">
                  <c:v>12/10/14 14:50</c:v>
                </c:pt>
                <c:pt idx="5542">
                  <c:v>12/10/14 14:50</c:v>
                </c:pt>
                <c:pt idx="5543">
                  <c:v>12/10/14 14:50</c:v>
                </c:pt>
                <c:pt idx="5544">
                  <c:v>12/10/14 14:50</c:v>
                </c:pt>
                <c:pt idx="5545">
                  <c:v>12/10/14 14:50</c:v>
                </c:pt>
                <c:pt idx="5546">
                  <c:v>12/10/14 14:50</c:v>
                </c:pt>
                <c:pt idx="5547">
                  <c:v>12/10/14 14:50</c:v>
                </c:pt>
                <c:pt idx="5548">
                  <c:v>12/10/14 14:50</c:v>
                </c:pt>
                <c:pt idx="5549">
                  <c:v>12/10/14 14:50</c:v>
                </c:pt>
                <c:pt idx="5550">
                  <c:v>12/10/14 14:50</c:v>
                </c:pt>
                <c:pt idx="5551">
                  <c:v>12/10/14 14:50</c:v>
                </c:pt>
                <c:pt idx="5552">
                  <c:v>12/10/14 14:50</c:v>
                </c:pt>
                <c:pt idx="5553">
                  <c:v>12/10/14 14:50</c:v>
                </c:pt>
                <c:pt idx="5554">
                  <c:v>12/10/14 14:50</c:v>
                </c:pt>
                <c:pt idx="5555">
                  <c:v>12/10/14 14:50</c:v>
                </c:pt>
                <c:pt idx="5556">
                  <c:v>12/10/14 14:50</c:v>
                </c:pt>
                <c:pt idx="5557">
                  <c:v>12/10/14 14:51</c:v>
                </c:pt>
                <c:pt idx="5558">
                  <c:v>12/10/14 14:51</c:v>
                </c:pt>
                <c:pt idx="5559">
                  <c:v>12/10/14 14:51</c:v>
                </c:pt>
                <c:pt idx="5560">
                  <c:v>12/10/14 14:51</c:v>
                </c:pt>
                <c:pt idx="5561">
                  <c:v>12/10/14 14:51</c:v>
                </c:pt>
                <c:pt idx="5562">
                  <c:v>12/10/14 14:51</c:v>
                </c:pt>
                <c:pt idx="5563">
                  <c:v>12/10/14 14:52</c:v>
                </c:pt>
                <c:pt idx="5564">
                  <c:v>12/10/14 14:52</c:v>
                </c:pt>
                <c:pt idx="5565">
                  <c:v>12/10/14 14:52</c:v>
                </c:pt>
                <c:pt idx="5566">
                  <c:v>12/10/14 14:52</c:v>
                </c:pt>
                <c:pt idx="5567">
                  <c:v>12/10/14 14:52</c:v>
                </c:pt>
                <c:pt idx="5568">
                  <c:v>12/10/14 14:52</c:v>
                </c:pt>
                <c:pt idx="5569">
                  <c:v>12/10/14 14:52</c:v>
                </c:pt>
                <c:pt idx="5570">
                  <c:v>12/10/14 14:52</c:v>
                </c:pt>
                <c:pt idx="5571">
                  <c:v>12/10/14 14:52</c:v>
                </c:pt>
                <c:pt idx="5572">
                  <c:v>12/10/14 14:52</c:v>
                </c:pt>
                <c:pt idx="5573">
                  <c:v>12/10/14 14:53</c:v>
                </c:pt>
                <c:pt idx="5574">
                  <c:v>12/10/14 14:53</c:v>
                </c:pt>
                <c:pt idx="5575">
                  <c:v>12/10/14 14:53</c:v>
                </c:pt>
                <c:pt idx="5576">
                  <c:v>12/10/14 14:53</c:v>
                </c:pt>
                <c:pt idx="5577">
                  <c:v>12/10/14 14:53</c:v>
                </c:pt>
                <c:pt idx="5578">
                  <c:v>12/10/14 14:54</c:v>
                </c:pt>
                <c:pt idx="5579">
                  <c:v>12/10/14 14:54</c:v>
                </c:pt>
                <c:pt idx="5580">
                  <c:v>12/10/14 14:54</c:v>
                </c:pt>
                <c:pt idx="5581">
                  <c:v>12/10/14 14:54</c:v>
                </c:pt>
                <c:pt idx="5582">
                  <c:v>12/10/14 14:54</c:v>
                </c:pt>
                <c:pt idx="5583">
                  <c:v>12/10/14 14:54</c:v>
                </c:pt>
                <c:pt idx="5584">
                  <c:v>12/10/14 14:54</c:v>
                </c:pt>
                <c:pt idx="5585">
                  <c:v>12/10/14 14:54</c:v>
                </c:pt>
                <c:pt idx="5586">
                  <c:v>12/10/14 14:54</c:v>
                </c:pt>
                <c:pt idx="5587">
                  <c:v>12/10/14 14:54</c:v>
                </c:pt>
                <c:pt idx="5588">
                  <c:v>12/10/14 14:54</c:v>
                </c:pt>
                <c:pt idx="5589">
                  <c:v>12/10/14 14:54</c:v>
                </c:pt>
                <c:pt idx="5590">
                  <c:v>12/10/14 14:54</c:v>
                </c:pt>
                <c:pt idx="5591">
                  <c:v>12/10/14 14:55</c:v>
                </c:pt>
                <c:pt idx="5592">
                  <c:v>12/10/14 14:55</c:v>
                </c:pt>
                <c:pt idx="5593">
                  <c:v>12/10/14 14:55</c:v>
                </c:pt>
                <c:pt idx="5594">
                  <c:v>12/10/14 14:55</c:v>
                </c:pt>
                <c:pt idx="5595">
                  <c:v>12/10/14 14:55</c:v>
                </c:pt>
                <c:pt idx="5596">
                  <c:v>12/10/14 14:55</c:v>
                </c:pt>
                <c:pt idx="5597">
                  <c:v>12/10/14 14:55</c:v>
                </c:pt>
                <c:pt idx="5598">
                  <c:v>12/10/14 14:55</c:v>
                </c:pt>
                <c:pt idx="5599">
                  <c:v>12/10/14 14:55</c:v>
                </c:pt>
                <c:pt idx="5600">
                  <c:v>12/10/14 14:55</c:v>
                </c:pt>
                <c:pt idx="5601">
                  <c:v>12/10/14 14:55</c:v>
                </c:pt>
                <c:pt idx="5602">
                  <c:v>12/10/14 14:55</c:v>
                </c:pt>
                <c:pt idx="5603">
                  <c:v>12/10/14 14:55</c:v>
                </c:pt>
                <c:pt idx="5604">
                  <c:v>12/10/14 14:55</c:v>
                </c:pt>
                <c:pt idx="5605">
                  <c:v>12/10/14 14:55</c:v>
                </c:pt>
                <c:pt idx="5606">
                  <c:v>12/10/14 14:56</c:v>
                </c:pt>
                <c:pt idx="5607">
                  <c:v>12/10/14 14:56</c:v>
                </c:pt>
                <c:pt idx="5608">
                  <c:v>12/10/14 14:56</c:v>
                </c:pt>
                <c:pt idx="5609">
                  <c:v>12/10/14 14:56</c:v>
                </c:pt>
                <c:pt idx="5610">
                  <c:v>12/10/14 14:56</c:v>
                </c:pt>
                <c:pt idx="5611">
                  <c:v>12/10/14 14:56</c:v>
                </c:pt>
                <c:pt idx="5612">
                  <c:v>12/10/14 14:56</c:v>
                </c:pt>
                <c:pt idx="5613">
                  <c:v>12/10/14 14:56</c:v>
                </c:pt>
                <c:pt idx="5614">
                  <c:v>12/10/14 14:56</c:v>
                </c:pt>
                <c:pt idx="5615">
                  <c:v>12/10/14 14:56</c:v>
                </c:pt>
                <c:pt idx="5616">
                  <c:v>12/10/14 14:57</c:v>
                </c:pt>
                <c:pt idx="5617">
                  <c:v>12/10/14 14:57</c:v>
                </c:pt>
                <c:pt idx="5618">
                  <c:v>12/10/14 14:57</c:v>
                </c:pt>
                <c:pt idx="5619">
                  <c:v>12/10/14 14:57</c:v>
                </c:pt>
                <c:pt idx="5620">
                  <c:v>12/10/14 14:57</c:v>
                </c:pt>
                <c:pt idx="5621">
                  <c:v>12/10/14 14:57</c:v>
                </c:pt>
                <c:pt idx="5622">
                  <c:v>12/10/14 14:58</c:v>
                </c:pt>
                <c:pt idx="5623">
                  <c:v>12/10/14 14:58</c:v>
                </c:pt>
                <c:pt idx="5624">
                  <c:v>12/10/14 14:58</c:v>
                </c:pt>
                <c:pt idx="5625">
                  <c:v>12/10/14 14:58</c:v>
                </c:pt>
                <c:pt idx="5626">
                  <c:v>12/10/14 14:58</c:v>
                </c:pt>
                <c:pt idx="5627">
                  <c:v>12/10/14 14:58</c:v>
                </c:pt>
                <c:pt idx="5628">
                  <c:v>12/10/14 14:58</c:v>
                </c:pt>
                <c:pt idx="5629">
                  <c:v>12/10/14 14:58</c:v>
                </c:pt>
                <c:pt idx="5630">
                  <c:v>12/10/14 14:58</c:v>
                </c:pt>
                <c:pt idx="5631">
                  <c:v>12/10/14 14:59</c:v>
                </c:pt>
                <c:pt idx="5632">
                  <c:v>12/10/14 14:59</c:v>
                </c:pt>
                <c:pt idx="5633">
                  <c:v>12/10/14 14:59</c:v>
                </c:pt>
                <c:pt idx="5634">
                  <c:v>12/10/14 14:59</c:v>
                </c:pt>
                <c:pt idx="5635">
                  <c:v>12/10/14 14:59</c:v>
                </c:pt>
                <c:pt idx="5636">
                  <c:v>12/10/14 14:59</c:v>
                </c:pt>
                <c:pt idx="5637">
                  <c:v>12/10/14 14:59</c:v>
                </c:pt>
                <c:pt idx="5638">
                  <c:v>12/10/14 14:59</c:v>
                </c:pt>
                <c:pt idx="5639">
                  <c:v>12/10/14 14:59</c:v>
                </c:pt>
                <c:pt idx="5640">
                  <c:v>12/10/14 14:59</c:v>
                </c:pt>
                <c:pt idx="5641">
                  <c:v>12/10/14 14:59</c:v>
                </c:pt>
                <c:pt idx="5642">
                  <c:v>12/10/14 14:59</c:v>
                </c:pt>
                <c:pt idx="5643">
                  <c:v>12/10/14 14:59</c:v>
                </c:pt>
                <c:pt idx="5644">
                  <c:v>12/10/14 14:59</c:v>
                </c:pt>
                <c:pt idx="5645">
                  <c:v>12/10/14 14:59</c:v>
                </c:pt>
                <c:pt idx="5646">
                  <c:v>12/10/14 14:59</c:v>
                </c:pt>
                <c:pt idx="5647">
                  <c:v>12/10/14 14:59</c:v>
                </c:pt>
                <c:pt idx="5648">
                  <c:v>12/10/14 14:59</c:v>
                </c:pt>
                <c:pt idx="5649">
                  <c:v>12/10/14 14:59</c:v>
                </c:pt>
                <c:pt idx="5650">
                  <c:v>12/10/14 14:59</c:v>
                </c:pt>
                <c:pt idx="5651">
                  <c:v>12/10/14 15:00</c:v>
                </c:pt>
                <c:pt idx="5652">
                  <c:v>12/10/14 15:00</c:v>
                </c:pt>
                <c:pt idx="5653">
                  <c:v>12/10/14 15:00</c:v>
                </c:pt>
                <c:pt idx="5654">
                  <c:v>12/10/14 15:00</c:v>
                </c:pt>
                <c:pt idx="5655">
                  <c:v>12/10/14 15:00</c:v>
                </c:pt>
                <c:pt idx="5656">
                  <c:v>12/10/14 15:00</c:v>
                </c:pt>
                <c:pt idx="5657">
                  <c:v>12/10/14 15:00</c:v>
                </c:pt>
                <c:pt idx="5658">
                  <c:v>12/10/14 15:00</c:v>
                </c:pt>
                <c:pt idx="5659">
                  <c:v>12/10/14 15:00</c:v>
                </c:pt>
                <c:pt idx="5660">
                  <c:v>12/10/14 15:00</c:v>
                </c:pt>
                <c:pt idx="5661">
                  <c:v>12/10/14 15:00</c:v>
                </c:pt>
                <c:pt idx="5662">
                  <c:v>12/10/14 15:00</c:v>
                </c:pt>
                <c:pt idx="5663">
                  <c:v>12/10/14 15:01</c:v>
                </c:pt>
                <c:pt idx="5664">
                  <c:v>12/10/14 15:01</c:v>
                </c:pt>
                <c:pt idx="5665">
                  <c:v>12/10/14 15:01</c:v>
                </c:pt>
                <c:pt idx="5666">
                  <c:v>12/10/14 15:02</c:v>
                </c:pt>
                <c:pt idx="5667">
                  <c:v>12/10/14 15:02</c:v>
                </c:pt>
                <c:pt idx="5668">
                  <c:v>12/10/14 15:02</c:v>
                </c:pt>
                <c:pt idx="5669">
                  <c:v>12/10/14 15:02</c:v>
                </c:pt>
                <c:pt idx="5670">
                  <c:v>12/10/14 15:02</c:v>
                </c:pt>
                <c:pt idx="5671">
                  <c:v>12/10/14 15:02</c:v>
                </c:pt>
                <c:pt idx="5672">
                  <c:v>12/10/14 15:02</c:v>
                </c:pt>
                <c:pt idx="5673">
                  <c:v>12/10/14 15:03</c:v>
                </c:pt>
                <c:pt idx="5674">
                  <c:v>12/10/14 15:03</c:v>
                </c:pt>
                <c:pt idx="5675">
                  <c:v>12/10/14 15:03</c:v>
                </c:pt>
                <c:pt idx="5676">
                  <c:v>12/10/14 15:03</c:v>
                </c:pt>
                <c:pt idx="5677">
                  <c:v>12/10/14 15:03</c:v>
                </c:pt>
                <c:pt idx="5678">
                  <c:v>12/10/14 15:03</c:v>
                </c:pt>
                <c:pt idx="5679">
                  <c:v>12/10/14 15:03</c:v>
                </c:pt>
                <c:pt idx="5680">
                  <c:v>12/10/14 15:03</c:v>
                </c:pt>
                <c:pt idx="5681">
                  <c:v>12/10/14 15:03</c:v>
                </c:pt>
                <c:pt idx="5682">
                  <c:v>12/10/14 15:03</c:v>
                </c:pt>
                <c:pt idx="5683">
                  <c:v>12/10/14 15:03</c:v>
                </c:pt>
                <c:pt idx="5684">
                  <c:v>12/10/14 15:03</c:v>
                </c:pt>
                <c:pt idx="5685">
                  <c:v>12/10/14 15:04</c:v>
                </c:pt>
                <c:pt idx="5686">
                  <c:v>12/10/14 15:04</c:v>
                </c:pt>
                <c:pt idx="5687">
                  <c:v>12/10/14 15:04</c:v>
                </c:pt>
                <c:pt idx="5688">
                  <c:v>12/10/14 15:04</c:v>
                </c:pt>
                <c:pt idx="5689">
                  <c:v>12/10/14 15:04</c:v>
                </c:pt>
                <c:pt idx="5690">
                  <c:v>12/10/14 15:04</c:v>
                </c:pt>
                <c:pt idx="5691">
                  <c:v>12/10/14 15:04</c:v>
                </c:pt>
                <c:pt idx="5692">
                  <c:v>12/10/14 15:04</c:v>
                </c:pt>
                <c:pt idx="5693">
                  <c:v>12/10/14 15:04</c:v>
                </c:pt>
                <c:pt idx="5694">
                  <c:v>12/10/14 15:05</c:v>
                </c:pt>
                <c:pt idx="5695">
                  <c:v>12/10/14 15:05</c:v>
                </c:pt>
                <c:pt idx="5696">
                  <c:v>12/10/14 15:05</c:v>
                </c:pt>
                <c:pt idx="5697">
                  <c:v>12/10/14 15:05</c:v>
                </c:pt>
                <c:pt idx="5698">
                  <c:v>12/10/14 15:05</c:v>
                </c:pt>
                <c:pt idx="5699">
                  <c:v>12/10/14 15:05</c:v>
                </c:pt>
                <c:pt idx="5700">
                  <c:v>12/10/14 15:05</c:v>
                </c:pt>
                <c:pt idx="5701">
                  <c:v>12/10/14 15:05</c:v>
                </c:pt>
                <c:pt idx="5702">
                  <c:v>12/10/14 15:05</c:v>
                </c:pt>
                <c:pt idx="5703">
                  <c:v>12/10/14 15:05</c:v>
                </c:pt>
                <c:pt idx="5704">
                  <c:v>12/10/14 15:05</c:v>
                </c:pt>
                <c:pt idx="5705">
                  <c:v>12/10/14 15:05</c:v>
                </c:pt>
                <c:pt idx="5706">
                  <c:v>12/10/14 15:05</c:v>
                </c:pt>
                <c:pt idx="5707">
                  <c:v>12/10/14 15:05</c:v>
                </c:pt>
                <c:pt idx="5708">
                  <c:v>12/10/14 15:05</c:v>
                </c:pt>
                <c:pt idx="5709">
                  <c:v>12/10/14 15:05</c:v>
                </c:pt>
                <c:pt idx="5710">
                  <c:v>12/10/14 15:05</c:v>
                </c:pt>
                <c:pt idx="5711">
                  <c:v>12/10/14 15:05</c:v>
                </c:pt>
                <c:pt idx="5712">
                  <c:v>12/10/14 15:06</c:v>
                </c:pt>
                <c:pt idx="5713">
                  <c:v>12/10/14 15:06</c:v>
                </c:pt>
                <c:pt idx="5714">
                  <c:v>12/10/14 15:06</c:v>
                </c:pt>
                <c:pt idx="5715">
                  <c:v>12/10/14 15:07</c:v>
                </c:pt>
                <c:pt idx="5716">
                  <c:v>12/10/14 15:07</c:v>
                </c:pt>
                <c:pt idx="5717">
                  <c:v>12/10/14 15:07</c:v>
                </c:pt>
                <c:pt idx="5718">
                  <c:v>12/10/14 15:07</c:v>
                </c:pt>
                <c:pt idx="5719">
                  <c:v>12/10/14 15:07</c:v>
                </c:pt>
                <c:pt idx="5720">
                  <c:v>12/10/14 15:07</c:v>
                </c:pt>
                <c:pt idx="5721">
                  <c:v>12/10/14 15:07</c:v>
                </c:pt>
                <c:pt idx="5722">
                  <c:v>12/10/14 15:07</c:v>
                </c:pt>
                <c:pt idx="5723">
                  <c:v>12/10/14 15:07</c:v>
                </c:pt>
                <c:pt idx="5724">
                  <c:v>12/10/14 15:08</c:v>
                </c:pt>
                <c:pt idx="5725">
                  <c:v>12/10/14 15:08</c:v>
                </c:pt>
                <c:pt idx="5726">
                  <c:v>12/10/14 15:08</c:v>
                </c:pt>
                <c:pt idx="5727">
                  <c:v>12/10/14 15:08</c:v>
                </c:pt>
                <c:pt idx="5728">
                  <c:v>12/10/14 15:08</c:v>
                </c:pt>
                <c:pt idx="5729">
                  <c:v>12/10/14 15:08</c:v>
                </c:pt>
                <c:pt idx="5730">
                  <c:v>12/10/14 15:08</c:v>
                </c:pt>
                <c:pt idx="5731">
                  <c:v>12/10/14 15:08</c:v>
                </c:pt>
                <c:pt idx="5732">
                  <c:v>12/10/14 15:08</c:v>
                </c:pt>
                <c:pt idx="5733">
                  <c:v>12/10/14 15:08</c:v>
                </c:pt>
                <c:pt idx="5734">
                  <c:v>12/10/14 15:08</c:v>
                </c:pt>
                <c:pt idx="5735">
                  <c:v>12/10/14 15:08</c:v>
                </c:pt>
                <c:pt idx="5736">
                  <c:v>12/10/14 15:08</c:v>
                </c:pt>
                <c:pt idx="5737">
                  <c:v>12/10/14 15:08</c:v>
                </c:pt>
                <c:pt idx="5738">
                  <c:v>12/10/14 15:08</c:v>
                </c:pt>
                <c:pt idx="5739">
                  <c:v>12/10/14 15:08</c:v>
                </c:pt>
                <c:pt idx="5740">
                  <c:v>12/10/14 15:08</c:v>
                </c:pt>
                <c:pt idx="5741">
                  <c:v>12/10/14 15:08</c:v>
                </c:pt>
                <c:pt idx="5742">
                  <c:v>12/10/14 15:08</c:v>
                </c:pt>
                <c:pt idx="5743">
                  <c:v>12/10/14 15:08</c:v>
                </c:pt>
                <c:pt idx="5744">
                  <c:v>12/10/14 15:08</c:v>
                </c:pt>
                <c:pt idx="5745">
                  <c:v>12/10/14 15:09</c:v>
                </c:pt>
                <c:pt idx="5746">
                  <c:v>12/10/14 15:09</c:v>
                </c:pt>
                <c:pt idx="5747">
                  <c:v>12/10/14 15:09</c:v>
                </c:pt>
                <c:pt idx="5748">
                  <c:v>12/10/14 15:09</c:v>
                </c:pt>
                <c:pt idx="5749">
                  <c:v>12/10/14 15:09</c:v>
                </c:pt>
                <c:pt idx="5750">
                  <c:v>12/10/14 15:09</c:v>
                </c:pt>
                <c:pt idx="5751">
                  <c:v>12/10/14 15:09</c:v>
                </c:pt>
                <c:pt idx="5752">
                  <c:v>12/10/14 15:09</c:v>
                </c:pt>
                <c:pt idx="5753">
                  <c:v>12/10/14 15:09</c:v>
                </c:pt>
                <c:pt idx="5754">
                  <c:v>12/10/14 15:09</c:v>
                </c:pt>
                <c:pt idx="5755">
                  <c:v>12/10/14 15:09</c:v>
                </c:pt>
                <c:pt idx="5756">
                  <c:v>12/10/14 15:09</c:v>
                </c:pt>
                <c:pt idx="5757">
                  <c:v>12/10/14 15:09</c:v>
                </c:pt>
                <c:pt idx="5758">
                  <c:v>12/10/14 15:09</c:v>
                </c:pt>
                <c:pt idx="5759">
                  <c:v>12/10/14 15:09</c:v>
                </c:pt>
                <c:pt idx="5760">
                  <c:v>12/10/14 15:09</c:v>
                </c:pt>
                <c:pt idx="5761">
                  <c:v>12/10/14 15:09</c:v>
                </c:pt>
                <c:pt idx="5762">
                  <c:v>12/10/14 15:10</c:v>
                </c:pt>
                <c:pt idx="5763">
                  <c:v>12/10/14 15:10</c:v>
                </c:pt>
                <c:pt idx="5764">
                  <c:v>12/10/14 15:10</c:v>
                </c:pt>
                <c:pt idx="5765">
                  <c:v>12/10/14 15:10</c:v>
                </c:pt>
                <c:pt idx="5766">
                  <c:v>12/10/14 15:10</c:v>
                </c:pt>
                <c:pt idx="5767">
                  <c:v>12/10/14 15:10</c:v>
                </c:pt>
                <c:pt idx="5768">
                  <c:v>12/10/14 15:11</c:v>
                </c:pt>
                <c:pt idx="5769">
                  <c:v>12/10/14 15:11</c:v>
                </c:pt>
                <c:pt idx="5770">
                  <c:v>12/10/14 15:11</c:v>
                </c:pt>
                <c:pt idx="5771">
                  <c:v>12/10/14 15:11</c:v>
                </c:pt>
                <c:pt idx="5772">
                  <c:v>12/10/14 15:11</c:v>
                </c:pt>
                <c:pt idx="5773">
                  <c:v>12/10/14 15:11</c:v>
                </c:pt>
                <c:pt idx="5774">
                  <c:v>12/10/14 15:11</c:v>
                </c:pt>
                <c:pt idx="5775">
                  <c:v>12/10/14 15:11</c:v>
                </c:pt>
                <c:pt idx="5776">
                  <c:v>12/10/14 15:11</c:v>
                </c:pt>
                <c:pt idx="5777">
                  <c:v>12/10/14 15:11</c:v>
                </c:pt>
                <c:pt idx="5778">
                  <c:v>12/10/14 15:11</c:v>
                </c:pt>
                <c:pt idx="5779">
                  <c:v>12/10/14 15:12</c:v>
                </c:pt>
                <c:pt idx="5780">
                  <c:v>12/10/14 15:12</c:v>
                </c:pt>
                <c:pt idx="5781">
                  <c:v>12/10/14 15:12</c:v>
                </c:pt>
                <c:pt idx="5782">
                  <c:v>12/10/14 15:12</c:v>
                </c:pt>
                <c:pt idx="5783">
                  <c:v>12/10/14 15:12</c:v>
                </c:pt>
                <c:pt idx="5784">
                  <c:v>12/10/14 15:12</c:v>
                </c:pt>
                <c:pt idx="5785">
                  <c:v>12/10/14 15:12</c:v>
                </c:pt>
                <c:pt idx="5786">
                  <c:v>12/10/14 15:12</c:v>
                </c:pt>
                <c:pt idx="5787">
                  <c:v>12/10/14 15:12</c:v>
                </c:pt>
                <c:pt idx="5788">
                  <c:v>12/10/14 15:13</c:v>
                </c:pt>
                <c:pt idx="5789">
                  <c:v>12/10/14 15:13</c:v>
                </c:pt>
                <c:pt idx="5790">
                  <c:v>12/10/14 15:13</c:v>
                </c:pt>
                <c:pt idx="5791">
                  <c:v>12/10/14 15:13</c:v>
                </c:pt>
                <c:pt idx="5792">
                  <c:v>12/10/14 15:13</c:v>
                </c:pt>
                <c:pt idx="5793">
                  <c:v>12/10/14 15:13</c:v>
                </c:pt>
                <c:pt idx="5794">
                  <c:v>12/10/14 15:13</c:v>
                </c:pt>
                <c:pt idx="5795">
                  <c:v>12/10/14 15:13</c:v>
                </c:pt>
                <c:pt idx="5796">
                  <c:v>12/10/14 15:13</c:v>
                </c:pt>
                <c:pt idx="5797">
                  <c:v>12/10/14 15:13</c:v>
                </c:pt>
                <c:pt idx="5798">
                  <c:v>12/10/14 15:13</c:v>
                </c:pt>
                <c:pt idx="5799">
                  <c:v>12/10/14 15:13</c:v>
                </c:pt>
                <c:pt idx="5800">
                  <c:v>12/10/14 15:13</c:v>
                </c:pt>
                <c:pt idx="5801">
                  <c:v>12/10/14 15:13</c:v>
                </c:pt>
                <c:pt idx="5802">
                  <c:v>12/10/14 15:13</c:v>
                </c:pt>
                <c:pt idx="5803">
                  <c:v>12/10/14 15:14</c:v>
                </c:pt>
                <c:pt idx="5804">
                  <c:v>12/10/14 15:14</c:v>
                </c:pt>
                <c:pt idx="5805">
                  <c:v>12/10/14 15:14</c:v>
                </c:pt>
                <c:pt idx="5806">
                  <c:v>12/10/14 15:14</c:v>
                </c:pt>
                <c:pt idx="5807">
                  <c:v>12/10/14 15:14</c:v>
                </c:pt>
                <c:pt idx="5808">
                  <c:v>12/10/14 15:14</c:v>
                </c:pt>
                <c:pt idx="5809">
                  <c:v>12/10/14 15:14</c:v>
                </c:pt>
                <c:pt idx="5810">
                  <c:v>12/10/14 15:14</c:v>
                </c:pt>
                <c:pt idx="5811">
                  <c:v>12/10/14 15:14</c:v>
                </c:pt>
                <c:pt idx="5812">
                  <c:v>12/10/14 15:15</c:v>
                </c:pt>
                <c:pt idx="5813">
                  <c:v>12/10/14 15:15</c:v>
                </c:pt>
                <c:pt idx="5814">
                  <c:v>12/10/14 15:15</c:v>
                </c:pt>
                <c:pt idx="5815">
                  <c:v>12/10/14 15:15</c:v>
                </c:pt>
                <c:pt idx="5816">
                  <c:v>12/10/14 15:15</c:v>
                </c:pt>
                <c:pt idx="5817">
                  <c:v>12/10/14 15:15</c:v>
                </c:pt>
                <c:pt idx="5818">
                  <c:v>12/10/14 15:15</c:v>
                </c:pt>
                <c:pt idx="5819">
                  <c:v>12/10/14 15:15</c:v>
                </c:pt>
                <c:pt idx="5820">
                  <c:v>12/10/14 15:15</c:v>
                </c:pt>
                <c:pt idx="5821">
                  <c:v>12/10/14 15:15</c:v>
                </c:pt>
                <c:pt idx="5822">
                  <c:v>12/10/14 15:15</c:v>
                </c:pt>
                <c:pt idx="5823">
                  <c:v>12/10/14 15:15</c:v>
                </c:pt>
                <c:pt idx="5824">
                  <c:v>12/10/14 15:15</c:v>
                </c:pt>
                <c:pt idx="5825">
                  <c:v>12/10/14 15:15</c:v>
                </c:pt>
                <c:pt idx="5826">
                  <c:v>12/10/14 15:16</c:v>
                </c:pt>
                <c:pt idx="5827">
                  <c:v>12/10/14 15:17</c:v>
                </c:pt>
                <c:pt idx="5828">
                  <c:v>12/10/14 15:17</c:v>
                </c:pt>
                <c:pt idx="5829">
                  <c:v>12/10/14 15:17</c:v>
                </c:pt>
                <c:pt idx="5830">
                  <c:v>12/10/14 15:17</c:v>
                </c:pt>
                <c:pt idx="5831">
                  <c:v>12/10/14 15:17</c:v>
                </c:pt>
                <c:pt idx="5832">
                  <c:v>12/10/14 15:17</c:v>
                </c:pt>
                <c:pt idx="5833">
                  <c:v>12/10/14 15:17</c:v>
                </c:pt>
                <c:pt idx="5834">
                  <c:v>12/10/14 15:17</c:v>
                </c:pt>
                <c:pt idx="5835">
                  <c:v>12/10/14 15:17</c:v>
                </c:pt>
                <c:pt idx="5836">
                  <c:v>12/10/14 15:17</c:v>
                </c:pt>
                <c:pt idx="5837">
                  <c:v>12/10/14 15:17</c:v>
                </c:pt>
                <c:pt idx="5838">
                  <c:v>12/10/14 15:17</c:v>
                </c:pt>
                <c:pt idx="5839">
                  <c:v>12/10/14 15:17</c:v>
                </c:pt>
                <c:pt idx="5840">
                  <c:v>12/10/14 15:17</c:v>
                </c:pt>
                <c:pt idx="5841">
                  <c:v>12/10/14 15:17</c:v>
                </c:pt>
                <c:pt idx="5842">
                  <c:v>12/10/14 15:17</c:v>
                </c:pt>
                <c:pt idx="5843">
                  <c:v>12/10/14 15:17</c:v>
                </c:pt>
                <c:pt idx="5844">
                  <c:v>12/10/14 15:17</c:v>
                </c:pt>
                <c:pt idx="5845">
                  <c:v>12/10/14 15:17</c:v>
                </c:pt>
                <c:pt idx="5846">
                  <c:v>12/10/14 15:17</c:v>
                </c:pt>
                <c:pt idx="5847">
                  <c:v>12/10/14 15:17</c:v>
                </c:pt>
                <c:pt idx="5848">
                  <c:v>12/10/14 15:17</c:v>
                </c:pt>
                <c:pt idx="5849">
                  <c:v>12/10/14 15:17</c:v>
                </c:pt>
                <c:pt idx="5850">
                  <c:v>12/10/14 15:17</c:v>
                </c:pt>
                <c:pt idx="5851">
                  <c:v>12/10/14 15:17</c:v>
                </c:pt>
                <c:pt idx="5852">
                  <c:v>12/10/14 15:17</c:v>
                </c:pt>
                <c:pt idx="5853">
                  <c:v>12/10/14 15:18</c:v>
                </c:pt>
                <c:pt idx="5854">
                  <c:v>12/10/14 15:18</c:v>
                </c:pt>
                <c:pt idx="5855">
                  <c:v>12/10/14 15:18</c:v>
                </c:pt>
                <c:pt idx="5856">
                  <c:v>12/10/14 15:18</c:v>
                </c:pt>
                <c:pt idx="5857">
                  <c:v>12/10/14 15:18</c:v>
                </c:pt>
                <c:pt idx="5858">
                  <c:v>12/10/14 15:18</c:v>
                </c:pt>
                <c:pt idx="5859">
                  <c:v>12/10/14 15:18</c:v>
                </c:pt>
                <c:pt idx="5860">
                  <c:v>12/10/14 15:18</c:v>
                </c:pt>
                <c:pt idx="5861">
                  <c:v>12/10/14 15:18</c:v>
                </c:pt>
                <c:pt idx="5862">
                  <c:v>12/10/14 15:18</c:v>
                </c:pt>
                <c:pt idx="5863">
                  <c:v>12/10/14 15:18</c:v>
                </c:pt>
                <c:pt idx="5864">
                  <c:v>12/10/14 15:18</c:v>
                </c:pt>
                <c:pt idx="5865">
                  <c:v>12/10/14 15:18</c:v>
                </c:pt>
                <c:pt idx="5866">
                  <c:v>12/10/14 15:18</c:v>
                </c:pt>
                <c:pt idx="5867">
                  <c:v>12/10/14 15:19</c:v>
                </c:pt>
                <c:pt idx="5868">
                  <c:v>12/10/14 15:19</c:v>
                </c:pt>
                <c:pt idx="5869">
                  <c:v>12/10/14 15:19</c:v>
                </c:pt>
                <c:pt idx="5870">
                  <c:v>12/10/14 15:20</c:v>
                </c:pt>
                <c:pt idx="5871">
                  <c:v>12/10/14 15:20</c:v>
                </c:pt>
                <c:pt idx="5872">
                  <c:v>12/10/14 15:20</c:v>
                </c:pt>
                <c:pt idx="5873">
                  <c:v>12/10/14 15:20</c:v>
                </c:pt>
                <c:pt idx="5874">
                  <c:v>12/10/14 15:20</c:v>
                </c:pt>
                <c:pt idx="5875">
                  <c:v>12/10/14 15:20</c:v>
                </c:pt>
                <c:pt idx="5876">
                  <c:v>12/10/14 15:20</c:v>
                </c:pt>
                <c:pt idx="5877">
                  <c:v>12/10/14 15:20</c:v>
                </c:pt>
                <c:pt idx="5878">
                  <c:v>12/10/14 15:20</c:v>
                </c:pt>
                <c:pt idx="5879">
                  <c:v>12/10/14 15:20</c:v>
                </c:pt>
                <c:pt idx="5880">
                  <c:v>12/10/14 15:20</c:v>
                </c:pt>
                <c:pt idx="5881">
                  <c:v>12/10/14 15:20</c:v>
                </c:pt>
                <c:pt idx="5882">
                  <c:v>12/10/14 15:21</c:v>
                </c:pt>
                <c:pt idx="5883">
                  <c:v>12/10/14 15:21</c:v>
                </c:pt>
                <c:pt idx="5884">
                  <c:v>12/10/14 15:21</c:v>
                </c:pt>
                <c:pt idx="5885">
                  <c:v>12/10/14 15:21</c:v>
                </c:pt>
                <c:pt idx="5886">
                  <c:v>12/10/14 15:22</c:v>
                </c:pt>
                <c:pt idx="5887">
                  <c:v>12/10/14 15:22</c:v>
                </c:pt>
                <c:pt idx="5888">
                  <c:v>12/10/14 15:22</c:v>
                </c:pt>
                <c:pt idx="5889">
                  <c:v>12/10/14 15:22</c:v>
                </c:pt>
                <c:pt idx="5890">
                  <c:v>12/10/14 15:22</c:v>
                </c:pt>
                <c:pt idx="5891">
                  <c:v>12/10/14 15:22</c:v>
                </c:pt>
                <c:pt idx="5892">
                  <c:v>12/10/14 15:22</c:v>
                </c:pt>
                <c:pt idx="5893">
                  <c:v>12/10/14 15:22</c:v>
                </c:pt>
                <c:pt idx="5894">
                  <c:v>12/10/14 15:22</c:v>
                </c:pt>
                <c:pt idx="5895">
                  <c:v>12/10/14 15:22</c:v>
                </c:pt>
                <c:pt idx="5896">
                  <c:v>12/10/14 15:22</c:v>
                </c:pt>
                <c:pt idx="5897">
                  <c:v>12/10/14 15:22</c:v>
                </c:pt>
                <c:pt idx="5898">
                  <c:v>12/10/14 15:22</c:v>
                </c:pt>
                <c:pt idx="5899">
                  <c:v>12/10/14 15:22</c:v>
                </c:pt>
                <c:pt idx="5900">
                  <c:v>12/10/14 15:22</c:v>
                </c:pt>
                <c:pt idx="5901">
                  <c:v>12/10/14 15:22</c:v>
                </c:pt>
                <c:pt idx="5902">
                  <c:v>12/10/14 15:23</c:v>
                </c:pt>
                <c:pt idx="5903">
                  <c:v>12/10/14 15:23</c:v>
                </c:pt>
                <c:pt idx="5904">
                  <c:v>12/10/14 15:23</c:v>
                </c:pt>
                <c:pt idx="5905">
                  <c:v>12/10/14 15:23</c:v>
                </c:pt>
                <c:pt idx="5906">
                  <c:v>12/10/14 15:23</c:v>
                </c:pt>
                <c:pt idx="5907">
                  <c:v>12/10/14 15:23</c:v>
                </c:pt>
                <c:pt idx="5908">
                  <c:v>12/10/14 15:23</c:v>
                </c:pt>
                <c:pt idx="5909">
                  <c:v>12/10/14 15:23</c:v>
                </c:pt>
                <c:pt idx="5910">
                  <c:v>12/10/14 15:24</c:v>
                </c:pt>
                <c:pt idx="5911">
                  <c:v>12/10/14 15:24</c:v>
                </c:pt>
                <c:pt idx="5912">
                  <c:v>12/10/14 15:24</c:v>
                </c:pt>
                <c:pt idx="5913">
                  <c:v>12/10/14 15:24</c:v>
                </c:pt>
                <c:pt idx="5914">
                  <c:v>12/10/14 15:25</c:v>
                </c:pt>
                <c:pt idx="5915">
                  <c:v>12/10/14 15:25</c:v>
                </c:pt>
                <c:pt idx="5916">
                  <c:v>12/10/14 15:26</c:v>
                </c:pt>
                <c:pt idx="5917">
                  <c:v>12/10/14 15:26</c:v>
                </c:pt>
                <c:pt idx="5918">
                  <c:v>12/10/14 15:26</c:v>
                </c:pt>
                <c:pt idx="5919">
                  <c:v>12/10/14 15:26</c:v>
                </c:pt>
                <c:pt idx="5920">
                  <c:v>12/10/14 15:26</c:v>
                </c:pt>
                <c:pt idx="5921">
                  <c:v>12/10/14 15:26</c:v>
                </c:pt>
                <c:pt idx="5922">
                  <c:v>12/10/14 15:27</c:v>
                </c:pt>
                <c:pt idx="5923">
                  <c:v>12/10/14 15:27</c:v>
                </c:pt>
                <c:pt idx="5924">
                  <c:v>12/10/14 15:27</c:v>
                </c:pt>
                <c:pt idx="5925">
                  <c:v>12/10/14 15:27</c:v>
                </c:pt>
                <c:pt idx="5926">
                  <c:v>12/10/14 15:27</c:v>
                </c:pt>
                <c:pt idx="5927">
                  <c:v>12/10/14 15:27</c:v>
                </c:pt>
                <c:pt idx="5928">
                  <c:v>12/10/14 15:27</c:v>
                </c:pt>
                <c:pt idx="5929">
                  <c:v>12/10/14 15:27</c:v>
                </c:pt>
                <c:pt idx="5930">
                  <c:v>12/10/14 15:27</c:v>
                </c:pt>
                <c:pt idx="5931">
                  <c:v>12/10/14 15:27</c:v>
                </c:pt>
                <c:pt idx="5932">
                  <c:v>12/10/14 15:27</c:v>
                </c:pt>
                <c:pt idx="5933">
                  <c:v>12/10/14 15:27</c:v>
                </c:pt>
                <c:pt idx="5934">
                  <c:v>12/10/14 15:27</c:v>
                </c:pt>
                <c:pt idx="5935">
                  <c:v>12/10/14 15:27</c:v>
                </c:pt>
                <c:pt idx="5936">
                  <c:v>12/10/14 15:27</c:v>
                </c:pt>
                <c:pt idx="5937">
                  <c:v>12/10/14 15:28</c:v>
                </c:pt>
                <c:pt idx="5938">
                  <c:v>12/10/14 15:28</c:v>
                </c:pt>
                <c:pt idx="5939">
                  <c:v>12/10/14 15:28</c:v>
                </c:pt>
                <c:pt idx="5940">
                  <c:v>12/10/14 15:28</c:v>
                </c:pt>
                <c:pt idx="5941">
                  <c:v>12/10/14 15:28</c:v>
                </c:pt>
                <c:pt idx="5942">
                  <c:v>12/10/14 15:28</c:v>
                </c:pt>
                <c:pt idx="5943">
                  <c:v>12/10/14 15:29</c:v>
                </c:pt>
                <c:pt idx="5944">
                  <c:v>12/10/14 15:29</c:v>
                </c:pt>
                <c:pt idx="5945">
                  <c:v>12/10/14 15:29</c:v>
                </c:pt>
                <c:pt idx="5946">
                  <c:v>12/10/14 15:29</c:v>
                </c:pt>
                <c:pt idx="5947">
                  <c:v>12/10/14 15:29</c:v>
                </c:pt>
                <c:pt idx="5948">
                  <c:v>12/10/14 15:29</c:v>
                </c:pt>
                <c:pt idx="5949">
                  <c:v>12/10/14 15:29</c:v>
                </c:pt>
                <c:pt idx="5950">
                  <c:v>12/10/14 15:29</c:v>
                </c:pt>
                <c:pt idx="5951">
                  <c:v>12/10/14 15:29</c:v>
                </c:pt>
                <c:pt idx="5952">
                  <c:v>12/10/14 15:29</c:v>
                </c:pt>
                <c:pt idx="5953">
                  <c:v>12/10/14 15:29</c:v>
                </c:pt>
                <c:pt idx="5954">
                  <c:v>12/10/14 15:29</c:v>
                </c:pt>
                <c:pt idx="5955">
                  <c:v>12/10/14 15:30</c:v>
                </c:pt>
                <c:pt idx="5956">
                  <c:v>12/10/14 15:30</c:v>
                </c:pt>
                <c:pt idx="5957">
                  <c:v>12/10/14 15:30</c:v>
                </c:pt>
                <c:pt idx="5958">
                  <c:v>12/10/14 15:30</c:v>
                </c:pt>
                <c:pt idx="5959">
                  <c:v>12/10/14 15:30</c:v>
                </c:pt>
                <c:pt idx="5960">
                  <c:v>12/10/14 15:30</c:v>
                </c:pt>
                <c:pt idx="5961">
                  <c:v>12/10/14 15:30</c:v>
                </c:pt>
                <c:pt idx="5962">
                  <c:v>12/10/14 15:30</c:v>
                </c:pt>
                <c:pt idx="5963">
                  <c:v>12/10/14 15:30</c:v>
                </c:pt>
                <c:pt idx="5964">
                  <c:v>12/10/14 15:30</c:v>
                </c:pt>
                <c:pt idx="5965">
                  <c:v>12/10/14 15:30</c:v>
                </c:pt>
                <c:pt idx="5966">
                  <c:v>12/10/14 15:30</c:v>
                </c:pt>
                <c:pt idx="5967">
                  <c:v>12/10/14 15:30</c:v>
                </c:pt>
                <c:pt idx="5968">
                  <c:v>12/10/14 15:30</c:v>
                </c:pt>
                <c:pt idx="5969">
                  <c:v>12/10/14 15:30</c:v>
                </c:pt>
                <c:pt idx="5970">
                  <c:v>12/10/14 15:30</c:v>
                </c:pt>
                <c:pt idx="5971">
                  <c:v>12/10/14 15:30</c:v>
                </c:pt>
                <c:pt idx="5972">
                  <c:v>12/10/14 15:30</c:v>
                </c:pt>
                <c:pt idx="5973">
                  <c:v>12/10/14 15:30</c:v>
                </c:pt>
                <c:pt idx="5974">
                  <c:v>12/10/14 15:30</c:v>
                </c:pt>
                <c:pt idx="5975">
                  <c:v>12/10/14 15:30</c:v>
                </c:pt>
                <c:pt idx="5976">
                  <c:v>12/10/14 15:31</c:v>
                </c:pt>
                <c:pt idx="5977">
                  <c:v>12/10/14 15:31</c:v>
                </c:pt>
                <c:pt idx="5978">
                  <c:v>12/10/14 15:31</c:v>
                </c:pt>
                <c:pt idx="5979">
                  <c:v>12/10/14 15:31</c:v>
                </c:pt>
                <c:pt idx="5980">
                  <c:v>12/10/14 15:31</c:v>
                </c:pt>
                <c:pt idx="5981">
                  <c:v>12/10/14 15:31</c:v>
                </c:pt>
                <c:pt idx="5982">
                  <c:v>12/10/14 15:32</c:v>
                </c:pt>
                <c:pt idx="5983">
                  <c:v>12/10/14 15:32</c:v>
                </c:pt>
                <c:pt idx="5984">
                  <c:v>12/10/14 15:32</c:v>
                </c:pt>
                <c:pt idx="5985">
                  <c:v>12/10/14 15:32</c:v>
                </c:pt>
                <c:pt idx="5986">
                  <c:v>12/10/14 15:32</c:v>
                </c:pt>
                <c:pt idx="5987">
                  <c:v>12/10/14 15:32</c:v>
                </c:pt>
                <c:pt idx="5988">
                  <c:v>12/10/14 15:32</c:v>
                </c:pt>
                <c:pt idx="5989">
                  <c:v>12/10/14 15:32</c:v>
                </c:pt>
                <c:pt idx="5990">
                  <c:v>12/10/14 15:32</c:v>
                </c:pt>
                <c:pt idx="5991">
                  <c:v>12/10/14 15:33</c:v>
                </c:pt>
                <c:pt idx="5992">
                  <c:v>12/10/14 15:33</c:v>
                </c:pt>
                <c:pt idx="5993">
                  <c:v>12/10/14 15:33</c:v>
                </c:pt>
                <c:pt idx="5994">
                  <c:v>12/10/14 15:33</c:v>
                </c:pt>
                <c:pt idx="5995">
                  <c:v>12/10/14 15:33</c:v>
                </c:pt>
                <c:pt idx="5996">
                  <c:v>12/10/14 15:33</c:v>
                </c:pt>
                <c:pt idx="5997">
                  <c:v>12/10/14 15:33</c:v>
                </c:pt>
                <c:pt idx="5998">
                  <c:v>12/10/14 15:33</c:v>
                </c:pt>
                <c:pt idx="5999">
                  <c:v>12/10/14 15:33</c:v>
                </c:pt>
                <c:pt idx="6000">
                  <c:v>12/10/14 15:33</c:v>
                </c:pt>
                <c:pt idx="6001">
                  <c:v>12/10/14 15:33</c:v>
                </c:pt>
                <c:pt idx="6002">
                  <c:v>12/10/14 15:33</c:v>
                </c:pt>
                <c:pt idx="6003">
                  <c:v>12/10/14 15:33</c:v>
                </c:pt>
                <c:pt idx="6004">
                  <c:v>12/10/14 15:33</c:v>
                </c:pt>
                <c:pt idx="6005">
                  <c:v>12/10/14 15:33</c:v>
                </c:pt>
                <c:pt idx="6006">
                  <c:v>12/10/14 15:33</c:v>
                </c:pt>
                <c:pt idx="6007">
                  <c:v>12/10/14 15:34</c:v>
                </c:pt>
                <c:pt idx="6008">
                  <c:v>12/10/14 15:34</c:v>
                </c:pt>
                <c:pt idx="6009">
                  <c:v>12/10/14 15:34</c:v>
                </c:pt>
                <c:pt idx="6010">
                  <c:v>12/10/14 15:35</c:v>
                </c:pt>
                <c:pt idx="6011">
                  <c:v>12/10/14 15:35</c:v>
                </c:pt>
                <c:pt idx="6012">
                  <c:v>12/10/14 15:35</c:v>
                </c:pt>
                <c:pt idx="6013">
                  <c:v>12/10/14 15:36</c:v>
                </c:pt>
                <c:pt idx="6014">
                  <c:v>12/10/14 15:36</c:v>
                </c:pt>
                <c:pt idx="6015">
                  <c:v>12/10/14 15:36</c:v>
                </c:pt>
                <c:pt idx="6016">
                  <c:v>12/10/14 15:36</c:v>
                </c:pt>
                <c:pt idx="6017">
                  <c:v>12/10/14 15:36</c:v>
                </c:pt>
                <c:pt idx="6018">
                  <c:v>12/10/14 15:36</c:v>
                </c:pt>
                <c:pt idx="6019">
                  <c:v>12/10/14 15:37</c:v>
                </c:pt>
                <c:pt idx="6020">
                  <c:v>12/10/14 15:37</c:v>
                </c:pt>
                <c:pt idx="6021">
                  <c:v>12/10/14 15:37</c:v>
                </c:pt>
                <c:pt idx="6022">
                  <c:v>12/10/14 15:37</c:v>
                </c:pt>
                <c:pt idx="6023">
                  <c:v>12/10/14 15:37</c:v>
                </c:pt>
                <c:pt idx="6024">
                  <c:v>12/10/14 15:37</c:v>
                </c:pt>
                <c:pt idx="6025">
                  <c:v>12/10/14 15:37</c:v>
                </c:pt>
                <c:pt idx="6026">
                  <c:v>12/10/14 15:37</c:v>
                </c:pt>
                <c:pt idx="6027">
                  <c:v>12/10/14 15:37</c:v>
                </c:pt>
                <c:pt idx="6028">
                  <c:v>12/10/14 15:37</c:v>
                </c:pt>
                <c:pt idx="6029">
                  <c:v>12/10/14 15:37</c:v>
                </c:pt>
                <c:pt idx="6030">
                  <c:v>12/10/14 15:37</c:v>
                </c:pt>
                <c:pt idx="6031">
                  <c:v>12/10/14 15:37</c:v>
                </c:pt>
                <c:pt idx="6032">
                  <c:v>12/10/14 15:38</c:v>
                </c:pt>
                <c:pt idx="6033">
                  <c:v>12/10/14 15:38</c:v>
                </c:pt>
                <c:pt idx="6034">
                  <c:v>12/10/14 15:38</c:v>
                </c:pt>
                <c:pt idx="6035">
                  <c:v>12/10/14 15:38</c:v>
                </c:pt>
                <c:pt idx="6036">
                  <c:v>12/10/14 15:38</c:v>
                </c:pt>
                <c:pt idx="6037">
                  <c:v>12/10/14 15:38</c:v>
                </c:pt>
                <c:pt idx="6038">
                  <c:v>12/10/14 15:38</c:v>
                </c:pt>
                <c:pt idx="6039">
                  <c:v>12/10/14 15:38</c:v>
                </c:pt>
                <c:pt idx="6040">
                  <c:v>12/10/14 15:38</c:v>
                </c:pt>
                <c:pt idx="6041">
                  <c:v>12/10/14 15:38</c:v>
                </c:pt>
                <c:pt idx="6042">
                  <c:v>12/10/14 15:38</c:v>
                </c:pt>
                <c:pt idx="6043">
                  <c:v>12/10/14 15:38</c:v>
                </c:pt>
                <c:pt idx="6044">
                  <c:v>12/10/14 15:38</c:v>
                </c:pt>
                <c:pt idx="6045">
                  <c:v>12/10/14 15:38</c:v>
                </c:pt>
                <c:pt idx="6046">
                  <c:v>12/10/14 15:38</c:v>
                </c:pt>
                <c:pt idx="6047">
                  <c:v>12/10/14 15:38</c:v>
                </c:pt>
                <c:pt idx="6048">
                  <c:v>12/10/14 15:39</c:v>
                </c:pt>
                <c:pt idx="6049">
                  <c:v>12/10/14 15:39</c:v>
                </c:pt>
                <c:pt idx="6050">
                  <c:v>12/10/14 15:39</c:v>
                </c:pt>
                <c:pt idx="6051">
                  <c:v>12/10/14 15:39</c:v>
                </c:pt>
                <c:pt idx="6052">
                  <c:v>12/10/14 15:39</c:v>
                </c:pt>
                <c:pt idx="6053">
                  <c:v>12/10/14 15:39</c:v>
                </c:pt>
                <c:pt idx="6054">
                  <c:v>12/10/14 15:39</c:v>
                </c:pt>
                <c:pt idx="6055">
                  <c:v>12/10/14 15:39</c:v>
                </c:pt>
                <c:pt idx="6056">
                  <c:v>12/10/14 15:39</c:v>
                </c:pt>
                <c:pt idx="6057">
                  <c:v>12/10/14 15:39</c:v>
                </c:pt>
                <c:pt idx="6058">
                  <c:v>12/10/14 15:39</c:v>
                </c:pt>
                <c:pt idx="6059">
                  <c:v>12/10/14 15:40</c:v>
                </c:pt>
                <c:pt idx="6060">
                  <c:v>12/10/14 15:40</c:v>
                </c:pt>
                <c:pt idx="6061">
                  <c:v>12/10/14 15:40</c:v>
                </c:pt>
                <c:pt idx="6062">
                  <c:v>12/10/14 15:40</c:v>
                </c:pt>
                <c:pt idx="6063">
                  <c:v>12/10/14 15:40</c:v>
                </c:pt>
                <c:pt idx="6064">
                  <c:v>12/10/14 15:40</c:v>
                </c:pt>
                <c:pt idx="6065">
                  <c:v>12/10/14 15:40</c:v>
                </c:pt>
                <c:pt idx="6066">
                  <c:v>12/10/14 15:40</c:v>
                </c:pt>
                <c:pt idx="6067">
                  <c:v>12/10/14 15:41</c:v>
                </c:pt>
                <c:pt idx="6068">
                  <c:v>12/10/14 15:41</c:v>
                </c:pt>
                <c:pt idx="6069">
                  <c:v>12/10/14 15:41</c:v>
                </c:pt>
                <c:pt idx="6070">
                  <c:v>12/10/14 15:41</c:v>
                </c:pt>
                <c:pt idx="6071">
                  <c:v>12/10/14 15:41</c:v>
                </c:pt>
                <c:pt idx="6072">
                  <c:v>12/10/14 15:41</c:v>
                </c:pt>
                <c:pt idx="6073">
                  <c:v>12/10/14 15:41</c:v>
                </c:pt>
                <c:pt idx="6074">
                  <c:v>12/10/14 15:41</c:v>
                </c:pt>
                <c:pt idx="6075">
                  <c:v>12/10/14 15:41</c:v>
                </c:pt>
                <c:pt idx="6076">
                  <c:v>12/10/14 15:41</c:v>
                </c:pt>
                <c:pt idx="6077">
                  <c:v>12/10/14 15:41</c:v>
                </c:pt>
                <c:pt idx="6078">
                  <c:v>12/10/14 15:41</c:v>
                </c:pt>
                <c:pt idx="6079">
                  <c:v>12/10/14 15:41</c:v>
                </c:pt>
                <c:pt idx="6080">
                  <c:v>12/10/14 15:41</c:v>
                </c:pt>
                <c:pt idx="6081">
                  <c:v>12/10/14 15:41</c:v>
                </c:pt>
                <c:pt idx="6082">
                  <c:v>12/10/14 15:41</c:v>
                </c:pt>
                <c:pt idx="6083">
                  <c:v>12/10/14 15:41</c:v>
                </c:pt>
                <c:pt idx="6084">
                  <c:v>12/10/14 15:41</c:v>
                </c:pt>
                <c:pt idx="6085">
                  <c:v>12/10/14 15:41</c:v>
                </c:pt>
                <c:pt idx="6086">
                  <c:v>12/10/14 15:41</c:v>
                </c:pt>
                <c:pt idx="6087">
                  <c:v>12/10/14 15:41</c:v>
                </c:pt>
                <c:pt idx="6088">
                  <c:v>12/10/14 15:41</c:v>
                </c:pt>
                <c:pt idx="6089">
                  <c:v>12/10/14 15:42</c:v>
                </c:pt>
                <c:pt idx="6090">
                  <c:v>12/10/14 15:42</c:v>
                </c:pt>
                <c:pt idx="6091">
                  <c:v>12/10/14 15:42</c:v>
                </c:pt>
                <c:pt idx="6092">
                  <c:v>12/10/14 15:42</c:v>
                </c:pt>
                <c:pt idx="6093">
                  <c:v>12/10/14 15:42</c:v>
                </c:pt>
                <c:pt idx="6094">
                  <c:v>12/10/14 15:42</c:v>
                </c:pt>
                <c:pt idx="6095">
                  <c:v>12/10/14 15:43</c:v>
                </c:pt>
                <c:pt idx="6096">
                  <c:v>12/10/14 15:43</c:v>
                </c:pt>
                <c:pt idx="6097">
                  <c:v>12/10/14 15:43</c:v>
                </c:pt>
                <c:pt idx="6098">
                  <c:v>12/10/14 15:43</c:v>
                </c:pt>
                <c:pt idx="6099">
                  <c:v>12/10/14 15:43</c:v>
                </c:pt>
                <c:pt idx="6100">
                  <c:v>12/10/14 15:43</c:v>
                </c:pt>
                <c:pt idx="6101">
                  <c:v>12/10/14 15:43</c:v>
                </c:pt>
                <c:pt idx="6102">
                  <c:v>12/10/14 15:43</c:v>
                </c:pt>
                <c:pt idx="6103">
                  <c:v>12/10/14 15:43</c:v>
                </c:pt>
                <c:pt idx="6104">
                  <c:v>12/10/14 15:44</c:v>
                </c:pt>
                <c:pt idx="6105">
                  <c:v>12/10/14 15:44</c:v>
                </c:pt>
                <c:pt idx="6106">
                  <c:v>12/10/14 15:44</c:v>
                </c:pt>
                <c:pt idx="6107">
                  <c:v>12/10/14 15:44</c:v>
                </c:pt>
                <c:pt idx="6108">
                  <c:v>12/10/14 15:44</c:v>
                </c:pt>
                <c:pt idx="6109">
                  <c:v>12/10/14 15:44</c:v>
                </c:pt>
                <c:pt idx="6110">
                  <c:v>12/10/14 15:45</c:v>
                </c:pt>
                <c:pt idx="6111">
                  <c:v>12/10/14 15:45</c:v>
                </c:pt>
                <c:pt idx="6112">
                  <c:v>12/10/14 15:45</c:v>
                </c:pt>
                <c:pt idx="6113">
                  <c:v>12/10/14 15:45</c:v>
                </c:pt>
                <c:pt idx="6114">
                  <c:v>12/10/14 15:45</c:v>
                </c:pt>
                <c:pt idx="6115">
                  <c:v>12/10/14 15:45</c:v>
                </c:pt>
                <c:pt idx="6116">
                  <c:v>12/10/14 15:45</c:v>
                </c:pt>
                <c:pt idx="6117">
                  <c:v>12/10/14 15:45</c:v>
                </c:pt>
                <c:pt idx="6118">
                  <c:v>12/10/14 15:45</c:v>
                </c:pt>
                <c:pt idx="6119">
                  <c:v>12/10/14 15:45</c:v>
                </c:pt>
                <c:pt idx="6120">
                  <c:v>12/10/14 15:45</c:v>
                </c:pt>
                <c:pt idx="6121">
                  <c:v>12/10/14 15:45</c:v>
                </c:pt>
                <c:pt idx="6122">
                  <c:v>12/10/14 15:45</c:v>
                </c:pt>
                <c:pt idx="6123">
                  <c:v>12/10/14 15:45</c:v>
                </c:pt>
                <c:pt idx="6124">
                  <c:v>12/10/14 15:45</c:v>
                </c:pt>
                <c:pt idx="6125">
                  <c:v>12/10/14 15:45</c:v>
                </c:pt>
                <c:pt idx="6126">
                  <c:v>12/10/14 15:45</c:v>
                </c:pt>
                <c:pt idx="6127">
                  <c:v>12/10/14 15:45</c:v>
                </c:pt>
                <c:pt idx="6128">
                  <c:v>12/10/14 15:45</c:v>
                </c:pt>
                <c:pt idx="6129">
                  <c:v>12/10/14 15:45</c:v>
                </c:pt>
                <c:pt idx="6130">
                  <c:v>12/10/14 15:45</c:v>
                </c:pt>
                <c:pt idx="6131">
                  <c:v>12/10/14 15:45</c:v>
                </c:pt>
                <c:pt idx="6132">
                  <c:v>12/10/14 15:45</c:v>
                </c:pt>
                <c:pt idx="6133">
                  <c:v>12/10/14 15:45</c:v>
                </c:pt>
                <c:pt idx="6134">
                  <c:v>12/10/14 15:46</c:v>
                </c:pt>
                <c:pt idx="6135">
                  <c:v>12/10/14 15:46</c:v>
                </c:pt>
                <c:pt idx="6136">
                  <c:v>12/10/14 15:46</c:v>
                </c:pt>
                <c:pt idx="6137">
                  <c:v>12/10/14 15:46</c:v>
                </c:pt>
                <c:pt idx="6138">
                  <c:v>12/10/14 15:46</c:v>
                </c:pt>
                <c:pt idx="6139">
                  <c:v>12/10/14 15:46</c:v>
                </c:pt>
                <c:pt idx="6140">
                  <c:v>12/10/14 15:46</c:v>
                </c:pt>
                <c:pt idx="6141">
                  <c:v>12/10/14 15:46</c:v>
                </c:pt>
                <c:pt idx="6142">
                  <c:v>12/10/14 15:46</c:v>
                </c:pt>
                <c:pt idx="6143">
                  <c:v>12/10/14 15:46</c:v>
                </c:pt>
                <c:pt idx="6144">
                  <c:v>12/10/14 15:46</c:v>
                </c:pt>
                <c:pt idx="6145">
                  <c:v>12/10/14 15:46</c:v>
                </c:pt>
                <c:pt idx="6146">
                  <c:v>12/10/14 15:46</c:v>
                </c:pt>
                <c:pt idx="6147">
                  <c:v>12/10/14 15:46</c:v>
                </c:pt>
                <c:pt idx="6148">
                  <c:v>12/10/14 15:46</c:v>
                </c:pt>
                <c:pt idx="6149">
                  <c:v>12/10/14 15:46</c:v>
                </c:pt>
                <c:pt idx="6150">
                  <c:v>12/10/14 15:46</c:v>
                </c:pt>
                <c:pt idx="6151">
                  <c:v>12/10/14 15:46</c:v>
                </c:pt>
                <c:pt idx="6152">
                  <c:v>12/10/14 15:46</c:v>
                </c:pt>
                <c:pt idx="6153">
                  <c:v>12/10/14 15:46</c:v>
                </c:pt>
                <c:pt idx="6154">
                  <c:v>12/10/14 15:46</c:v>
                </c:pt>
                <c:pt idx="6155">
                  <c:v>12/10/14 15:46</c:v>
                </c:pt>
                <c:pt idx="6156">
                  <c:v>12/10/14 15:46</c:v>
                </c:pt>
                <c:pt idx="6157">
                  <c:v>12/10/14 15:46</c:v>
                </c:pt>
                <c:pt idx="6158">
                  <c:v>12/10/14 15:47</c:v>
                </c:pt>
                <c:pt idx="6159">
                  <c:v>12/10/14 15:47</c:v>
                </c:pt>
                <c:pt idx="6160">
                  <c:v>12/10/14 15:47</c:v>
                </c:pt>
                <c:pt idx="6161">
                  <c:v>12/10/14 15:47</c:v>
                </c:pt>
                <c:pt idx="6162">
                  <c:v>12/10/14 15:47</c:v>
                </c:pt>
                <c:pt idx="6163">
                  <c:v>12/10/14 15:47</c:v>
                </c:pt>
                <c:pt idx="6164">
                  <c:v>12/10/14 15:47</c:v>
                </c:pt>
                <c:pt idx="6165">
                  <c:v>12/10/14 15:47</c:v>
                </c:pt>
                <c:pt idx="6166">
                  <c:v>12/10/14 15:47</c:v>
                </c:pt>
                <c:pt idx="6167">
                  <c:v>12/10/14 15:47</c:v>
                </c:pt>
                <c:pt idx="6168">
                  <c:v>12/10/14 15:47</c:v>
                </c:pt>
                <c:pt idx="6169">
                  <c:v>12/10/14 15:47</c:v>
                </c:pt>
                <c:pt idx="6170">
                  <c:v>12/10/14 15:47</c:v>
                </c:pt>
                <c:pt idx="6171">
                  <c:v>12/10/14 15:47</c:v>
                </c:pt>
                <c:pt idx="6172">
                  <c:v>12/10/14 15:47</c:v>
                </c:pt>
                <c:pt idx="6173">
                  <c:v>12/10/14 15:47</c:v>
                </c:pt>
                <c:pt idx="6174">
                  <c:v>12/10/14 15:47</c:v>
                </c:pt>
                <c:pt idx="6175">
                  <c:v>12/10/14 15:47</c:v>
                </c:pt>
                <c:pt idx="6176">
                  <c:v>12/10/14 15:48</c:v>
                </c:pt>
                <c:pt idx="6177">
                  <c:v>12/10/14 15:48</c:v>
                </c:pt>
                <c:pt idx="6178">
                  <c:v>12/10/14 15:48</c:v>
                </c:pt>
                <c:pt idx="6179">
                  <c:v>12/10/14 15:48</c:v>
                </c:pt>
                <c:pt idx="6180">
                  <c:v>12/10/14 15:48</c:v>
                </c:pt>
                <c:pt idx="6181">
                  <c:v>12/10/14 15:48</c:v>
                </c:pt>
                <c:pt idx="6182">
                  <c:v>12/10/14 15:48</c:v>
                </c:pt>
                <c:pt idx="6183">
                  <c:v>12/10/14 15:48</c:v>
                </c:pt>
                <c:pt idx="6184">
                  <c:v>12/10/14 15:48</c:v>
                </c:pt>
                <c:pt idx="6185">
                  <c:v>12/10/14 15:48</c:v>
                </c:pt>
                <c:pt idx="6186">
                  <c:v>12/10/14 15:48</c:v>
                </c:pt>
                <c:pt idx="6187">
                  <c:v>12/10/14 15:48</c:v>
                </c:pt>
                <c:pt idx="6188">
                  <c:v>12/10/14 15:48</c:v>
                </c:pt>
                <c:pt idx="6189">
                  <c:v>12/10/14 15:48</c:v>
                </c:pt>
                <c:pt idx="6190">
                  <c:v>12/10/14 15:48</c:v>
                </c:pt>
                <c:pt idx="6191">
                  <c:v>12/10/14 15:48</c:v>
                </c:pt>
                <c:pt idx="6192">
                  <c:v>12/10/14 15:48</c:v>
                </c:pt>
                <c:pt idx="6193">
                  <c:v>12/10/14 15:48</c:v>
                </c:pt>
                <c:pt idx="6194">
                  <c:v>12/10/14 15:48</c:v>
                </c:pt>
                <c:pt idx="6195">
                  <c:v>12/10/14 15:48</c:v>
                </c:pt>
                <c:pt idx="6196">
                  <c:v>12/10/14 15:48</c:v>
                </c:pt>
                <c:pt idx="6197">
                  <c:v>12/10/14 15:49</c:v>
                </c:pt>
                <c:pt idx="6198">
                  <c:v>12/10/14 15:49</c:v>
                </c:pt>
                <c:pt idx="6199">
                  <c:v>12/10/14 15:49</c:v>
                </c:pt>
                <c:pt idx="6200">
                  <c:v>12/10/14 15:50</c:v>
                </c:pt>
                <c:pt idx="6201">
                  <c:v>12/10/14 15:50</c:v>
                </c:pt>
                <c:pt idx="6202">
                  <c:v>12/10/14 15:50</c:v>
                </c:pt>
                <c:pt idx="6203">
                  <c:v>12/10/14 15:50</c:v>
                </c:pt>
                <c:pt idx="6204">
                  <c:v>12/10/14 15:50</c:v>
                </c:pt>
                <c:pt idx="6205">
                  <c:v>12/10/14 15:50</c:v>
                </c:pt>
                <c:pt idx="6206">
                  <c:v>12/10/14 15:50</c:v>
                </c:pt>
                <c:pt idx="6207">
                  <c:v>12/10/14 15:50</c:v>
                </c:pt>
                <c:pt idx="6208">
                  <c:v>12/10/14 15:50</c:v>
                </c:pt>
                <c:pt idx="6209">
                  <c:v>12/10/14 15:50</c:v>
                </c:pt>
                <c:pt idx="6210">
                  <c:v>12/10/14 15:50</c:v>
                </c:pt>
                <c:pt idx="6211">
                  <c:v>12/10/14 15:50</c:v>
                </c:pt>
                <c:pt idx="6212">
                  <c:v>12/10/14 15:50</c:v>
                </c:pt>
                <c:pt idx="6213">
                  <c:v>12/10/14 15:50</c:v>
                </c:pt>
                <c:pt idx="6214">
                  <c:v>12/10/14 15:50</c:v>
                </c:pt>
                <c:pt idx="6215">
                  <c:v>12/10/14 15:50</c:v>
                </c:pt>
                <c:pt idx="6216">
                  <c:v>12/10/14 15:50</c:v>
                </c:pt>
                <c:pt idx="6217">
                  <c:v>12/10/14 15:50</c:v>
                </c:pt>
                <c:pt idx="6218">
                  <c:v>12/10/14 15:50</c:v>
                </c:pt>
                <c:pt idx="6219">
                  <c:v>12/10/14 15:50</c:v>
                </c:pt>
                <c:pt idx="6220">
                  <c:v>12/10/14 15:51</c:v>
                </c:pt>
                <c:pt idx="6221">
                  <c:v>12/10/14 15:51</c:v>
                </c:pt>
                <c:pt idx="6222">
                  <c:v>12/10/14 15:51</c:v>
                </c:pt>
                <c:pt idx="6223">
                  <c:v>12/10/14 15:51</c:v>
                </c:pt>
                <c:pt idx="6224">
                  <c:v>12/10/14 15:51</c:v>
                </c:pt>
                <c:pt idx="6225">
                  <c:v>12/10/14 15:51</c:v>
                </c:pt>
                <c:pt idx="6226">
                  <c:v>12/10/14 15:51</c:v>
                </c:pt>
                <c:pt idx="6227">
                  <c:v>12/10/14 15:51</c:v>
                </c:pt>
                <c:pt idx="6228">
                  <c:v>12/10/14 15:51</c:v>
                </c:pt>
                <c:pt idx="6229">
                  <c:v>12/10/14 15:51</c:v>
                </c:pt>
                <c:pt idx="6230">
                  <c:v>12/10/14 15:51</c:v>
                </c:pt>
                <c:pt idx="6231">
                  <c:v>12/10/14 15:51</c:v>
                </c:pt>
                <c:pt idx="6232">
                  <c:v>12/10/14 15:51</c:v>
                </c:pt>
                <c:pt idx="6233">
                  <c:v>12/10/14 15:51</c:v>
                </c:pt>
                <c:pt idx="6234">
                  <c:v>12/10/14 15:51</c:v>
                </c:pt>
                <c:pt idx="6235">
                  <c:v>12/10/14 15:51</c:v>
                </c:pt>
                <c:pt idx="6236">
                  <c:v>12/10/14 15:51</c:v>
                </c:pt>
                <c:pt idx="6237">
                  <c:v>12/10/14 15:52</c:v>
                </c:pt>
                <c:pt idx="6238">
                  <c:v>12/10/14 15:52</c:v>
                </c:pt>
                <c:pt idx="6239">
                  <c:v>12/10/14 15:52</c:v>
                </c:pt>
                <c:pt idx="6240">
                  <c:v>12/10/14 15:52</c:v>
                </c:pt>
                <c:pt idx="6241">
                  <c:v>12/10/14 15:52</c:v>
                </c:pt>
                <c:pt idx="6242">
                  <c:v>12/10/14 15:52</c:v>
                </c:pt>
                <c:pt idx="6243">
                  <c:v>12/10/14 15:52</c:v>
                </c:pt>
                <c:pt idx="6244">
                  <c:v>12/10/14 15:52</c:v>
                </c:pt>
                <c:pt idx="6245">
                  <c:v>12/10/14 15:52</c:v>
                </c:pt>
                <c:pt idx="6246">
                  <c:v>12/10/14 15:52</c:v>
                </c:pt>
                <c:pt idx="6247">
                  <c:v>12/10/14 15:52</c:v>
                </c:pt>
                <c:pt idx="6248">
                  <c:v>12/10/14 15:52</c:v>
                </c:pt>
                <c:pt idx="6249">
                  <c:v>12/10/14 15:52</c:v>
                </c:pt>
                <c:pt idx="6250">
                  <c:v>12/10/14 15:52</c:v>
                </c:pt>
                <c:pt idx="6251">
                  <c:v>12/10/14 15:52</c:v>
                </c:pt>
                <c:pt idx="6252">
                  <c:v>12/10/14 15:52</c:v>
                </c:pt>
                <c:pt idx="6253">
                  <c:v>12/10/14 15:52</c:v>
                </c:pt>
                <c:pt idx="6254">
                  <c:v>12/10/14 15:52</c:v>
                </c:pt>
                <c:pt idx="6255">
                  <c:v>12/10/14 15:52</c:v>
                </c:pt>
                <c:pt idx="6256">
                  <c:v>12/10/14 15:52</c:v>
                </c:pt>
                <c:pt idx="6257">
                  <c:v>12/10/14 15:52</c:v>
                </c:pt>
                <c:pt idx="6258">
                  <c:v>12/10/14 15:52</c:v>
                </c:pt>
                <c:pt idx="6259">
                  <c:v>12/10/14 15:52</c:v>
                </c:pt>
                <c:pt idx="6260">
                  <c:v>12/10/14 15:53</c:v>
                </c:pt>
                <c:pt idx="6261">
                  <c:v>12/10/14 15:53</c:v>
                </c:pt>
                <c:pt idx="6262">
                  <c:v>12/10/14 15:53</c:v>
                </c:pt>
                <c:pt idx="6263">
                  <c:v>12/10/14 15:53</c:v>
                </c:pt>
                <c:pt idx="6264">
                  <c:v>12/10/14 15:53</c:v>
                </c:pt>
                <c:pt idx="6265">
                  <c:v>12/10/14 15:53</c:v>
                </c:pt>
                <c:pt idx="6266">
                  <c:v>12/10/14 15:53</c:v>
                </c:pt>
                <c:pt idx="6267">
                  <c:v>12/10/14 15:53</c:v>
                </c:pt>
                <c:pt idx="6268">
                  <c:v>12/10/14 15:53</c:v>
                </c:pt>
                <c:pt idx="6269">
                  <c:v>12/10/14 15:53</c:v>
                </c:pt>
                <c:pt idx="6270">
                  <c:v>12/10/14 15:53</c:v>
                </c:pt>
                <c:pt idx="6271">
                  <c:v>12/10/14 15:53</c:v>
                </c:pt>
                <c:pt idx="6272">
                  <c:v>12/10/14 15:53</c:v>
                </c:pt>
                <c:pt idx="6273">
                  <c:v>12/10/14 15:53</c:v>
                </c:pt>
                <c:pt idx="6274">
                  <c:v>12/10/14 15:53</c:v>
                </c:pt>
                <c:pt idx="6275">
                  <c:v>12/10/14 15:53</c:v>
                </c:pt>
                <c:pt idx="6276">
                  <c:v>12/10/14 15:53</c:v>
                </c:pt>
                <c:pt idx="6277">
                  <c:v>12/10/14 15:53</c:v>
                </c:pt>
                <c:pt idx="6278">
                  <c:v>12/10/14 15:53</c:v>
                </c:pt>
                <c:pt idx="6279">
                  <c:v>12/10/14 15:53</c:v>
                </c:pt>
                <c:pt idx="6280">
                  <c:v>12/10/14 15:53</c:v>
                </c:pt>
                <c:pt idx="6281">
                  <c:v>12/10/14 15:53</c:v>
                </c:pt>
                <c:pt idx="6282">
                  <c:v>12/10/14 15:53</c:v>
                </c:pt>
                <c:pt idx="6283">
                  <c:v>12/10/14 15:53</c:v>
                </c:pt>
                <c:pt idx="6284">
                  <c:v>12/10/14 15:53</c:v>
                </c:pt>
                <c:pt idx="6285">
                  <c:v>12/10/14 15:53</c:v>
                </c:pt>
                <c:pt idx="6286">
                  <c:v>12/10/14 15:53</c:v>
                </c:pt>
                <c:pt idx="6287">
                  <c:v>12/10/14 15:53</c:v>
                </c:pt>
                <c:pt idx="6288">
                  <c:v>12/10/14 15:54</c:v>
                </c:pt>
                <c:pt idx="6289">
                  <c:v>12/10/14 15:54</c:v>
                </c:pt>
                <c:pt idx="6290">
                  <c:v>12/10/14 15:54</c:v>
                </c:pt>
                <c:pt idx="6291">
                  <c:v>12/10/14 15:54</c:v>
                </c:pt>
                <c:pt idx="6292">
                  <c:v>12/10/14 15:54</c:v>
                </c:pt>
                <c:pt idx="6293">
                  <c:v>12/10/14 15:54</c:v>
                </c:pt>
                <c:pt idx="6294">
                  <c:v>12/10/14 15:54</c:v>
                </c:pt>
                <c:pt idx="6295">
                  <c:v>12/10/14 15:54</c:v>
                </c:pt>
                <c:pt idx="6296">
                  <c:v>12/10/14 15:54</c:v>
                </c:pt>
                <c:pt idx="6297">
                  <c:v>12/10/14 15:54</c:v>
                </c:pt>
                <c:pt idx="6298">
                  <c:v>12/10/14 15:54</c:v>
                </c:pt>
                <c:pt idx="6299">
                  <c:v>12/10/14 15:54</c:v>
                </c:pt>
                <c:pt idx="6300">
                  <c:v>12/10/14 15:54</c:v>
                </c:pt>
                <c:pt idx="6301">
                  <c:v>12/10/14 15:54</c:v>
                </c:pt>
                <c:pt idx="6302">
                  <c:v>12/10/14 15:54</c:v>
                </c:pt>
                <c:pt idx="6303">
                  <c:v>12/10/14 15:54</c:v>
                </c:pt>
                <c:pt idx="6304">
                  <c:v>12/10/14 15:54</c:v>
                </c:pt>
                <c:pt idx="6305">
                  <c:v>12/10/14 15:54</c:v>
                </c:pt>
                <c:pt idx="6306">
                  <c:v>12/10/14 15:54</c:v>
                </c:pt>
                <c:pt idx="6307">
                  <c:v>12/10/14 15:54</c:v>
                </c:pt>
                <c:pt idx="6308">
                  <c:v>12/10/14 15:54</c:v>
                </c:pt>
                <c:pt idx="6309">
                  <c:v>12/10/14 15:54</c:v>
                </c:pt>
                <c:pt idx="6310">
                  <c:v>12/10/14 15:54</c:v>
                </c:pt>
                <c:pt idx="6311">
                  <c:v>12/10/14 15:54</c:v>
                </c:pt>
                <c:pt idx="6312">
                  <c:v>12/10/14 15:54</c:v>
                </c:pt>
                <c:pt idx="6313">
                  <c:v>12/10/14 15:54</c:v>
                </c:pt>
                <c:pt idx="6314">
                  <c:v>12/10/14 15:55</c:v>
                </c:pt>
                <c:pt idx="6315">
                  <c:v>12/10/14 15:55</c:v>
                </c:pt>
                <c:pt idx="6316">
                  <c:v>12/10/14 15:55</c:v>
                </c:pt>
                <c:pt idx="6317">
                  <c:v>12/10/14 15:55</c:v>
                </c:pt>
                <c:pt idx="6318">
                  <c:v>12/10/14 15:55</c:v>
                </c:pt>
                <c:pt idx="6319">
                  <c:v>12/10/14 15:55</c:v>
                </c:pt>
                <c:pt idx="6320">
                  <c:v>12/10/14 15:55</c:v>
                </c:pt>
                <c:pt idx="6321">
                  <c:v>12/10/14 15:55</c:v>
                </c:pt>
                <c:pt idx="6322">
                  <c:v>12/10/14 15:55</c:v>
                </c:pt>
                <c:pt idx="6323">
                  <c:v>12/10/14 15:55</c:v>
                </c:pt>
                <c:pt idx="6324">
                  <c:v>12/10/14 15:55</c:v>
                </c:pt>
                <c:pt idx="6325">
                  <c:v>12/10/14 15:55</c:v>
                </c:pt>
                <c:pt idx="6326">
                  <c:v>12/10/14 15:55</c:v>
                </c:pt>
                <c:pt idx="6327">
                  <c:v>12/10/14 15:55</c:v>
                </c:pt>
                <c:pt idx="6328">
                  <c:v>12/10/14 15:55</c:v>
                </c:pt>
                <c:pt idx="6329">
                  <c:v>12/10/14 15:55</c:v>
                </c:pt>
                <c:pt idx="6330">
                  <c:v>12/10/14 15:56</c:v>
                </c:pt>
                <c:pt idx="6331">
                  <c:v>12/10/14 15:56</c:v>
                </c:pt>
                <c:pt idx="6332">
                  <c:v>12/10/14 15:56</c:v>
                </c:pt>
                <c:pt idx="6333">
                  <c:v>12/10/14 15:56</c:v>
                </c:pt>
                <c:pt idx="6334">
                  <c:v>12/10/14 15:56</c:v>
                </c:pt>
                <c:pt idx="6335">
                  <c:v>12/10/14 15:56</c:v>
                </c:pt>
                <c:pt idx="6336">
                  <c:v>12/10/14 15:56</c:v>
                </c:pt>
                <c:pt idx="6337">
                  <c:v>12/10/14 15:56</c:v>
                </c:pt>
                <c:pt idx="6338">
                  <c:v>12/10/14 15:56</c:v>
                </c:pt>
                <c:pt idx="6339">
                  <c:v>12/10/14 15:56</c:v>
                </c:pt>
                <c:pt idx="6340">
                  <c:v>12/10/14 15:56</c:v>
                </c:pt>
                <c:pt idx="6341">
                  <c:v>12/10/14 15:56</c:v>
                </c:pt>
                <c:pt idx="6342">
                  <c:v>12/10/14 15:56</c:v>
                </c:pt>
                <c:pt idx="6343">
                  <c:v>12/10/14 15:56</c:v>
                </c:pt>
                <c:pt idx="6344">
                  <c:v>12/10/14 15:56</c:v>
                </c:pt>
                <c:pt idx="6345">
                  <c:v>12/10/14 15:56</c:v>
                </c:pt>
                <c:pt idx="6346">
                  <c:v>12/10/14 15:56</c:v>
                </c:pt>
                <c:pt idx="6347">
                  <c:v>12/10/14 15:57</c:v>
                </c:pt>
                <c:pt idx="6348">
                  <c:v>12/10/14 15:57</c:v>
                </c:pt>
                <c:pt idx="6349">
                  <c:v>12/10/14 15:57</c:v>
                </c:pt>
                <c:pt idx="6350">
                  <c:v>12/10/14 15:57</c:v>
                </c:pt>
                <c:pt idx="6351">
                  <c:v>12/10/14 15:57</c:v>
                </c:pt>
                <c:pt idx="6352">
                  <c:v>12/10/14 15:57</c:v>
                </c:pt>
                <c:pt idx="6353">
                  <c:v>12/10/14 15:57</c:v>
                </c:pt>
                <c:pt idx="6354">
                  <c:v>12/10/14 15:57</c:v>
                </c:pt>
                <c:pt idx="6355">
                  <c:v>12/10/14 15:57</c:v>
                </c:pt>
                <c:pt idx="6356">
                  <c:v>12/10/14 15:57</c:v>
                </c:pt>
                <c:pt idx="6357">
                  <c:v>12/10/14 15:57</c:v>
                </c:pt>
                <c:pt idx="6358">
                  <c:v>12/10/14 15:57</c:v>
                </c:pt>
                <c:pt idx="6359">
                  <c:v>12/10/14 15:57</c:v>
                </c:pt>
                <c:pt idx="6360">
                  <c:v>12/10/14 15:57</c:v>
                </c:pt>
                <c:pt idx="6361">
                  <c:v>12/10/14 15:57</c:v>
                </c:pt>
                <c:pt idx="6362">
                  <c:v>12/10/14 15:58</c:v>
                </c:pt>
                <c:pt idx="6363">
                  <c:v>12/10/14 15:58</c:v>
                </c:pt>
                <c:pt idx="6364">
                  <c:v>12/10/14 15:58</c:v>
                </c:pt>
                <c:pt idx="6365">
                  <c:v>12/10/14 15:58</c:v>
                </c:pt>
                <c:pt idx="6366">
                  <c:v>12/10/14 15:58</c:v>
                </c:pt>
                <c:pt idx="6367">
                  <c:v>12/10/14 15:58</c:v>
                </c:pt>
                <c:pt idx="6368">
                  <c:v>12/10/14 15:58</c:v>
                </c:pt>
                <c:pt idx="6369">
                  <c:v>12/10/14 15:58</c:v>
                </c:pt>
                <c:pt idx="6370">
                  <c:v>12/10/14 15:58</c:v>
                </c:pt>
                <c:pt idx="6371">
                  <c:v>12/10/14 15:58</c:v>
                </c:pt>
                <c:pt idx="6372">
                  <c:v>12/10/14 15:59</c:v>
                </c:pt>
                <c:pt idx="6373">
                  <c:v>12/10/14 15:59</c:v>
                </c:pt>
                <c:pt idx="6374">
                  <c:v>12/10/14 15:59</c:v>
                </c:pt>
                <c:pt idx="6375">
                  <c:v>12/10/14 15:59</c:v>
                </c:pt>
                <c:pt idx="6376">
                  <c:v>12/10/14 15:59</c:v>
                </c:pt>
                <c:pt idx="6377">
                  <c:v>12/10/14 15:59</c:v>
                </c:pt>
                <c:pt idx="6378">
                  <c:v>12/10/14 15:59</c:v>
                </c:pt>
                <c:pt idx="6379">
                  <c:v>12/10/14 15:59</c:v>
                </c:pt>
                <c:pt idx="6380">
                  <c:v>12/10/14 15:59</c:v>
                </c:pt>
                <c:pt idx="6381">
                  <c:v>12/10/14 15:59</c:v>
                </c:pt>
                <c:pt idx="6382">
                  <c:v>12/10/14 15:59</c:v>
                </c:pt>
                <c:pt idx="6383">
                  <c:v>12/10/14 15:59</c:v>
                </c:pt>
                <c:pt idx="6384">
                  <c:v>12/10/14 15:59</c:v>
                </c:pt>
                <c:pt idx="6385">
                  <c:v>12/10/14 16:00</c:v>
                </c:pt>
                <c:pt idx="6386">
                  <c:v>12/10/14 16:00</c:v>
                </c:pt>
                <c:pt idx="6387">
                  <c:v>12/10/14 16:00</c:v>
                </c:pt>
                <c:pt idx="6388">
                  <c:v>12/10/14 16:00</c:v>
                </c:pt>
                <c:pt idx="6389">
                  <c:v>12/10/14 16:00</c:v>
                </c:pt>
                <c:pt idx="6390">
                  <c:v>12/10/14 16:00</c:v>
                </c:pt>
                <c:pt idx="6391">
                  <c:v>12/10/14 16:00</c:v>
                </c:pt>
                <c:pt idx="6392">
                  <c:v>12/10/14 16:00</c:v>
                </c:pt>
                <c:pt idx="6393">
                  <c:v>12/10/14 16:00</c:v>
                </c:pt>
                <c:pt idx="6394">
                  <c:v>12/10/14 16:00</c:v>
                </c:pt>
                <c:pt idx="6395">
                  <c:v>12/10/14 16:01</c:v>
                </c:pt>
                <c:pt idx="6396">
                  <c:v>12/10/14 16:01</c:v>
                </c:pt>
                <c:pt idx="6397">
                  <c:v>12/10/14 16:01</c:v>
                </c:pt>
                <c:pt idx="6398">
                  <c:v>12/10/14 16:01</c:v>
                </c:pt>
                <c:pt idx="6399">
                  <c:v>12/10/14 16:01</c:v>
                </c:pt>
                <c:pt idx="6400">
                  <c:v>12/10/14 16:01</c:v>
                </c:pt>
                <c:pt idx="6401">
                  <c:v>12/10/14 16:01</c:v>
                </c:pt>
                <c:pt idx="6402">
                  <c:v>12/10/14 16:01</c:v>
                </c:pt>
                <c:pt idx="6403">
                  <c:v>12/10/14 16:01</c:v>
                </c:pt>
                <c:pt idx="6404">
                  <c:v>12/10/14 16:01</c:v>
                </c:pt>
                <c:pt idx="6405">
                  <c:v>12/10/14 16:01</c:v>
                </c:pt>
                <c:pt idx="6406">
                  <c:v>12/10/14 16:01</c:v>
                </c:pt>
                <c:pt idx="6407">
                  <c:v>12/10/14 16:01</c:v>
                </c:pt>
                <c:pt idx="6408">
                  <c:v>12/10/14 16:01</c:v>
                </c:pt>
                <c:pt idx="6409">
                  <c:v>12/10/14 16:01</c:v>
                </c:pt>
                <c:pt idx="6410">
                  <c:v>12/10/14 16:01</c:v>
                </c:pt>
                <c:pt idx="6411">
                  <c:v>12/10/14 16:01</c:v>
                </c:pt>
                <c:pt idx="6412">
                  <c:v>12/10/14 16:01</c:v>
                </c:pt>
                <c:pt idx="6413">
                  <c:v>12/10/14 16:01</c:v>
                </c:pt>
                <c:pt idx="6414">
                  <c:v>12/10/14 16:01</c:v>
                </c:pt>
                <c:pt idx="6415">
                  <c:v>12/10/14 16:01</c:v>
                </c:pt>
                <c:pt idx="6416">
                  <c:v>12/10/14 16:01</c:v>
                </c:pt>
                <c:pt idx="6417">
                  <c:v>12/10/14 16:01</c:v>
                </c:pt>
                <c:pt idx="6418">
                  <c:v>12/10/14 16:01</c:v>
                </c:pt>
                <c:pt idx="6419">
                  <c:v>12/10/14 16:02</c:v>
                </c:pt>
                <c:pt idx="6420">
                  <c:v>12/10/14 16:02</c:v>
                </c:pt>
                <c:pt idx="6421">
                  <c:v>12/10/14 16:02</c:v>
                </c:pt>
                <c:pt idx="6422">
                  <c:v>12/10/14 16:02</c:v>
                </c:pt>
                <c:pt idx="6423">
                  <c:v>12/10/14 16:02</c:v>
                </c:pt>
                <c:pt idx="6424">
                  <c:v>12/10/14 16:02</c:v>
                </c:pt>
                <c:pt idx="6425">
                  <c:v>12/10/14 16:02</c:v>
                </c:pt>
                <c:pt idx="6426">
                  <c:v>12/10/14 16:02</c:v>
                </c:pt>
                <c:pt idx="6427">
                  <c:v>12/10/14 16:02</c:v>
                </c:pt>
                <c:pt idx="6428">
                  <c:v>12/10/14 16:02</c:v>
                </c:pt>
                <c:pt idx="6429">
                  <c:v>12/10/14 16:02</c:v>
                </c:pt>
                <c:pt idx="6430">
                  <c:v>12/10/14 16:02</c:v>
                </c:pt>
                <c:pt idx="6431">
                  <c:v>12/10/14 16:02</c:v>
                </c:pt>
                <c:pt idx="6432">
                  <c:v>12/10/14 16:02</c:v>
                </c:pt>
                <c:pt idx="6433">
                  <c:v>12/10/14 16:02</c:v>
                </c:pt>
                <c:pt idx="6434">
                  <c:v>12/10/14 16:02</c:v>
                </c:pt>
                <c:pt idx="6435">
                  <c:v>12/10/14 16:02</c:v>
                </c:pt>
                <c:pt idx="6436">
                  <c:v>12/10/14 16:02</c:v>
                </c:pt>
                <c:pt idx="6437">
                  <c:v>12/10/14 16:03</c:v>
                </c:pt>
                <c:pt idx="6438">
                  <c:v>12/10/14 16:03</c:v>
                </c:pt>
                <c:pt idx="6439">
                  <c:v>12/10/14 16:03</c:v>
                </c:pt>
                <c:pt idx="6440">
                  <c:v>12/10/14 16:03</c:v>
                </c:pt>
                <c:pt idx="6441">
                  <c:v>12/10/14 16:03</c:v>
                </c:pt>
                <c:pt idx="6442">
                  <c:v>12/10/14 16:03</c:v>
                </c:pt>
                <c:pt idx="6443">
                  <c:v>12/10/14 16:03</c:v>
                </c:pt>
                <c:pt idx="6444">
                  <c:v>12/10/14 16:03</c:v>
                </c:pt>
                <c:pt idx="6445">
                  <c:v>12/10/14 16:03</c:v>
                </c:pt>
                <c:pt idx="6446">
                  <c:v>12/10/14 16:03</c:v>
                </c:pt>
                <c:pt idx="6447">
                  <c:v>12/10/14 16:03</c:v>
                </c:pt>
                <c:pt idx="6448">
                  <c:v>12/10/14 16:03</c:v>
                </c:pt>
                <c:pt idx="6449">
                  <c:v>12/10/14 16:03</c:v>
                </c:pt>
                <c:pt idx="6450">
                  <c:v>12/10/14 16:03</c:v>
                </c:pt>
                <c:pt idx="6451">
                  <c:v>12/10/14 16:03</c:v>
                </c:pt>
                <c:pt idx="6452">
                  <c:v>12/10/14 16:04</c:v>
                </c:pt>
                <c:pt idx="6453">
                  <c:v>12/10/14 16:04</c:v>
                </c:pt>
                <c:pt idx="6454">
                  <c:v>12/10/14 16:04</c:v>
                </c:pt>
                <c:pt idx="6455">
                  <c:v>12/10/14 16:04</c:v>
                </c:pt>
                <c:pt idx="6456">
                  <c:v>12/10/14 16:04</c:v>
                </c:pt>
                <c:pt idx="6457">
                  <c:v>12/10/14 16:04</c:v>
                </c:pt>
                <c:pt idx="6458">
                  <c:v>12/10/14 16:04</c:v>
                </c:pt>
                <c:pt idx="6459">
                  <c:v>12/10/14 16:04</c:v>
                </c:pt>
                <c:pt idx="6460">
                  <c:v>12/10/14 16:04</c:v>
                </c:pt>
                <c:pt idx="6461">
                  <c:v>12/10/14 16:04</c:v>
                </c:pt>
                <c:pt idx="6462">
                  <c:v>12/10/14 16:04</c:v>
                </c:pt>
                <c:pt idx="6463">
                  <c:v>12/10/14 16:04</c:v>
                </c:pt>
                <c:pt idx="6464">
                  <c:v>12/10/14 16:04</c:v>
                </c:pt>
                <c:pt idx="6465">
                  <c:v>12/10/14 16:04</c:v>
                </c:pt>
                <c:pt idx="6466">
                  <c:v>12/10/14 16:04</c:v>
                </c:pt>
                <c:pt idx="6467">
                  <c:v>12/10/14 16:04</c:v>
                </c:pt>
                <c:pt idx="6468">
                  <c:v>12/10/14 16:05</c:v>
                </c:pt>
                <c:pt idx="6469">
                  <c:v>12/10/14 16:05</c:v>
                </c:pt>
                <c:pt idx="6470">
                  <c:v>12/10/14 16:05</c:v>
                </c:pt>
                <c:pt idx="6471">
                  <c:v>12/10/14 16:05</c:v>
                </c:pt>
                <c:pt idx="6472">
                  <c:v>12/10/14 16:05</c:v>
                </c:pt>
                <c:pt idx="6473">
                  <c:v>12/10/14 16:05</c:v>
                </c:pt>
                <c:pt idx="6474">
                  <c:v>12/10/14 16:05</c:v>
                </c:pt>
                <c:pt idx="6475">
                  <c:v>12/10/14 16:05</c:v>
                </c:pt>
                <c:pt idx="6476">
                  <c:v>12/10/14 16:05</c:v>
                </c:pt>
                <c:pt idx="6477">
                  <c:v>12/10/14 16:05</c:v>
                </c:pt>
                <c:pt idx="6478">
                  <c:v>12/10/14 16:05</c:v>
                </c:pt>
                <c:pt idx="6479">
                  <c:v>12/10/14 16:05</c:v>
                </c:pt>
                <c:pt idx="6480">
                  <c:v>12/10/14 16:05</c:v>
                </c:pt>
                <c:pt idx="6481">
                  <c:v>12/10/14 16:05</c:v>
                </c:pt>
                <c:pt idx="6482">
                  <c:v>12/10/14 16:05</c:v>
                </c:pt>
                <c:pt idx="6483">
                  <c:v>12/10/14 16:05</c:v>
                </c:pt>
                <c:pt idx="6484">
                  <c:v>12/10/14 16:06</c:v>
                </c:pt>
                <c:pt idx="6485">
                  <c:v>12/10/14 16:06</c:v>
                </c:pt>
                <c:pt idx="6486">
                  <c:v>12/10/14 16:06</c:v>
                </c:pt>
                <c:pt idx="6487">
                  <c:v>12/10/14 16:06</c:v>
                </c:pt>
                <c:pt idx="6488">
                  <c:v>12/10/14 16:06</c:v>
                </c:pt>
                <c:pt idx="6489">
                  <c:v>12/10/14 16:06</c:v>
                </c:pt>
                <c:pt idx="6490">
                  <c:v>12/10/14 16:06</c:v>
                </c:pt>
                <c:pt idx="6491">
                  <c:v>12/10/14 16:06</c:v>
                </c:pt>
                <c:pt idx="6492">
                  <c:v>12/10/14 16:06</c:v>
                </c:pt>
                <c:pt idx="6493">
                  <c:v>12/10/14 16:06</c:v>
                </c:pt>
                <c:pt idx="6494">
                  <c:v>12/10/14 16:06</c:v>
                </c:pt>
                <c:pt idx="6495">
                  <c:v>12/10/14 16:06</c:v>
                </c:pt>
                <c:pt idx="6496">
                  <c:v>12/10/14 16:06</c:v>
                </c:pt>
                <c:pt idx="6497">
                  <c:v>12/10/14 16:06</c:v>
                </c:pt>
                <c:pt idx="6498">
                  <c:v>12/10/14 16:06</c:v>
                </c:pt>
                <c:pt idx="6499">
                  <c:v>12/10/14 16:06</c:v>
                </c:pt>
                <c:pt idx="6500">
                  <c:v>12/10/14 16:06</c:v>
                </c:pt>
                <c:pt idx="6501">
                  <c:v>12/10/14 16:06</c:v>
                </c:pt>
                <c:pt idx="6502">
                  <c:v>12/10/14 16:06</c:v>
                </c:pt>
                <c:pt idx="6503">
                  <c:v>12/10/14 16:06</c:v>
                </c:pt>
                <c:pt idx="6504">
                  <c:v>12/10/14 16:06</c:v>
                </c:pt>
                <c:pt idx="6505">
                  <c:v>12/10/14 16:06</c:v>
                </c:pt>
                <c:pt idx="6506">
                  <c:v>12/10/14 16:06</c:v>
                </c:pt>
                <c:pt idx="6507">
                  <c:v>12/10/14 16:06</c:v>
                </c:pt>
                <c:pt idx="6508">
                  <c:v>12/10/14 16:06</c:v>
                </c:pt>
                <c:pt idx="6509">
                  <c:v>12/10/14 16:07</c:v>
                </c:pt>
                <c:pt idx="6510">
                  <c:v>12/10/14 16:07</c:v>
                </c:pt>
                <c:pt idx="6511">
                  <c:v>12/10/14 16:07</c:v>
                </c:pt>
                <c:pt idx="6512">
                  <c:v>12/10/14 16:07</c:v>
                </c:pt>
                <c:pt idx="6513">
                  <c:v>12/10/14 16:07</c:v>
                </c:pt>
                <c:pt idx="6514">
                  <c:v>12/10/14 16:08</c:v>
                </c:pt>
                <c:pt idx="6515">
                  <c:v>12/10/14 16:08</c:v>
                </c:pt>
                <c:pt idx="6516">
                  <c:v>12/10/14 16:08</c:v>
                </c:pt>
                <c:pt idx="6517">
                  <c:v>12/10/14 16:08</c:v>
                </c:pt>
                <c:pt idx="6518">
                  <c:v>12/10/14 16:08</c:v>
                </c:pt>
                <c:pt idx="6519">
                  <c:v>12/10/14 16:08</c:v>
                </c:pt>
                <c:pt idx="6520">
                  <c:v>12/10/14 16:08</c:v>
                </c:pt>
                <c:pt idx="6521">
                  <c:v>12/10/14 16:08</c:v>
                </c:pt>
                <c:pt idx="6522">
                  <c:v>12/10/14 16:08</c:v>
                </c:pt>
                <c:pt idx="6523">
                  <c:v>12/10/14 16:08</c:v>
                </c:pt>
                <c:pt idx="6524">
                  <c:v>12/10/14 16:08</c:v>
                </c:pt>
                <c:pt idx="6525">
                  <c:v>12/10/14 16:08</c:v>
                </c:pt>
                <c:pt idx="6526">
                  <c:v>12/10/14 16:08</c:v>
                </c:pt>
                <c:pt idx="6527">
                  <c:v>12/10/14 16:08</c:v>
                </c:pt>
                <c:pt idx="6528">
                  <c:v>12/10/14 16:09</c:v>
                </c:pt>
                <c:pt idx="6529">
                  <c:v>12/10/14 16:09</c:v>
                </c:pt>
                <c:pt idx="6530">
                  <c:v>12/10/14 16:09</c:v>
                </c:pt>
                <c:pt idx="6531">
                  <c:v>12/10/14 16:09</c:v>
                </c:pt>
                <c:pt idx="6532">
                  <c:v>12/10/14 16:09</c:v>
                </c:pt>
                <c:pt idx="6533">
                  <c:v>12/10/14 16:10</c:v>
                </c:pt>
                <c:pt idx="6534">
                  <c:v>12/10/14 16:10</c:v>
                </c:pt>
                <c:pt idx="6535">
                  <c:v>12/10/14 16:10</c:v>
                </c:pt>
                <c:pt idx="6536">
                  <c:v>12/10/14 16:10</c:v>
                </c:pt>
                <c:pt idx="6537">
                  <c:v>12/10/14 16:10</c:v>
                </c:pt>
                <c:pt idx="6538">
                  <c:v>12/10/14 16:10</c:v>
                </c:pt>
                <c:pt idx="6539">
                  <c:v>12/10/14 16:11</c:v>
                </c:pt>
                <c:pt idx="6540">
                  <c:v>12/10/14 16:11</c:v>
                </c:pt>
                <c:pt idx="6541">
                  <c:v>12/10/14 16:11</c:v>
                </c:pt>
                <c:pt idx="6542">
                  <c:v>12/10/14 16:11</c:v>
                </c:pt>
                <c:pt idx="6543">
                  <c:v>12/10/14 16:11</c:v>
                </c:pt>
                <c:pt idx="6544">
                  <c:v>12/10/14 16:11</c:v>
                </c:pt>
                <c:pt idx="6545">
                  <c:v>12/10/14 16:11</c:v>
                </c:pt>
                <c:pt idx="6546">
                  <c:v>12/10/14 16:11</c:v>
                </c:pt>
                <c:pt idx="6547">
                  <c:v>12/10/14 16:12</c:v>
                </c:pt>
                <c:pt idx="6548">
                  <c:v>12/10/14 16:12</c:v>
                </c:pt>
                <c:pt idx="6549">
                  <c:v>12/10/14 16:12</c:v>
                </c:pt>
                <c:pt idx="6550">
                  <c:v>12/10/14 16:12</c:v>
                </c:pt>
                <c:pt idx="6551">
                  <c:v>12/10/14 16:12</c:v>
                </c:pt>
                <c:pt idx="6552">
                  <c:v>12/10/14 16:12</c:v>
                </c:pt>
                <c:pt idx="6553">
                  <c:v>12/10/14 16:12</c:v>
                </c:pt>
                <c:pt idx="6554">
                  <c:v>12/10/14 16:12</c:v>
                </c:pt>
                <c:pt idx="6555">
                  <c:v>12/10/14 16:12</c:v>
                </c:pt>
                <c:pt idx="6556">
                  <c:v>12/10/14 16:13</c:v>
                </c:pt>
                <c:pt idx="6557">
                  <c:v>12/10/14 16:13</c:v>
                </c:pt>
                <c:pt idx="6558">
                  <c:v>12/10/14 16:13</c:v>
                </c:pt>
                <c:pt idx="6559">
                  <c:v>12/10/14 16:13</c:v>
                </c:pt>
                <c:pt idx="6560">
                  <c:v>12/10/14 16:13</c:v>
                </c:pt>
                <c:pt idx="6561">
                  <c:v>12/10/14 16:13</c:v>
                </c:pt>
                <c:pt idx="6562">
                  <c:v>12/10/14 16:13</c:v>
                </c:pt>
                <c:pt idx="6563">
                  <c:v>12/10/14 16:14</c:v>
                </c:pt>
                <c:pt idx="6564">
                  <c:v>12/10/14 16:14</c:v>
                </c:pt>
                <c:pt idx="6565">
                  <c:v>12/10/14 16:14</c:v>
                </c:pt>
                <c:pt idx="6566">
                  <c:v>12/10/14 16:15</c:v>
                </c:pt>
                <c:pt idx="6567">
                  <c:v>12/10/14 16:15</c:v>
                </c:pt>
                <c:pt idx="6568">
                  <c:v>12/10/14 16:15</c:v>
                </c:pt>
                <c:pt idx="6569">
                  <c:v>12/10/14 16:15</c:v>
                </c:pt>
                <c:pt idx="6570">
                  <c:v>12/10/14 16:15</c:v>
                </c:pt>
                <c:pt idx="6571">
                  <c:v>12/10/14 16:15</c:v>
                </c:pt>
                <c:pt idx="6572">
                  <c:v>12/10/14 16:15</c:v>
                </c:pt>
                <c:pt idx="6573">
                  <c:v>12/10/14 16:15</c:v>
                </c:pt>
                <c:pt idx="6574">
                  <c:v>12/10/14 16:15</c:v>
                </c:pt>
                <c:pt idx="6575">
                  <c:v>12/10/14 16:16</c:v>
                </c:pt>
                <c:pt idx="6576">
                  <c:v>12/10/14 16:16</c:v>
                </c:pt>
                <c:pt idx="6577">
                  <c:v>12/10/14 16:16</c:v>
                </c:pt>
                <c:pt idx="6578">
                  <c:v>12/10/14 16:16</c:v>
                </c:pt>
                <c:pt idx="6579">
                  <c:v>12/10/14 16:16</c:v>
                </c:pt>
                <c:pt idx="6580">
                  <c:v>12/10/14 16:16</c:v>
                </c:pt>
                <c:pt idx="6581">
                  <c:v>12/10/14 16:16</c:v>
                </c:pt>
                <c:pt idx="6582">
                  <c:v>12/10/14 16:16</c:v>
                </c:pt>
                <c:pt idx="6583">
                  <c:v>12/10/14 16:16</c:v>
                </c:pt>
                <c:pt idx="6584">
                  <c:v>12/10/14 16:16</c:v>
                </c:pt>
                <c:pt idx="6585">
                  <c:v>12/10/14 16:16</c:v>
                </c:pt>
                <c:pt idx="6586">
                  <c:v>12/10/14 16:16</c:v>
                </c:pt>
                <c:pt idx="6587">
                  <c:v>12/10/14 16:16</c:v>
                </c:pt>
                <c:pt idx="6588">
                  <c:v>12/10/14 16:16</c:v>
                </c:pt>
                <c:pt idx="6589">
                  <c:v>12/10/14 16:17</c:v>
                </c:pt>
                <c:pt idx="6590">
                  <c:v>12/10/14 16:17</c:v>
                </c:pt>
                <c:pt idx="6591">
                  <c:v>12/10/14 16:17</c:v>
                </c:pt>
                <c:pt idx="6592">
                  <c:v>12/10/14 16:17</c:v>
                </c:pt>
                <c:pt idx="6593">
                  <c:v>12/10/14 16:17</c:v>
                </c:pt>
                <c:pt idx="6594">
                  <c:v>12/10/14 16:17</c:v>
                </c:pt>
                <c:pt idx="6595">
                  <c:v>12/10/14 16:17</c:v>
                </c:pt>
                <c:pt idx="6596">
                  <c:v>12/10/14 16:17</c:v>
                </c:pt>
                <c:pt idx="6597">
                  <c:v>12/10/14 16:17</c:v>
                </c:pt>
                <c:pt idx="6598">
                  <c:v>12/10/14 16:17</c:v>
                </c:pt>
                <c:pt idx="6599">
                  <c:v>12/10/14 16:17</c:v>
                </c:pt>
                <c:pt idx="6600">
                  <c:v>12/10/14 16:17</c:v>
                </c:pt>
                <c:pt idx="6601">
                  <c:v>12/10/14 16:18</c:v>
                </c:pt>
                <c:pt idx="6602">
                  <c:v>12/10/14 16:18</c:v>
                </c:pt>
                <c:pt idx="6603">
                  <c:v>12/10/14 16:18</c:v>
                </c:pt>
                <c:pt idx="6604">
                  <c:v>12/10/14 16:18</c:v>
                </c:pt>
                <c:pt idx="6605">
                  <c:v>12/10/14 16:18</c:v>
                </c:pt>
                <c:pt idx="6606">
                  <c:v>12/10/14 16:18</c:v>
                </c:pt>
                <c:pt idx="6607">
                  <c:v>12/10/14 16:18</c:v>
                </c:pt>
                <c:pt idx="6608">
                  <c:v>12/10/14 16:19</c:v>
                </c:pt>
                <c:pt idx="6609">
                  <c:v>12/10/14 16:19</c:v>
                </c:pt>
                <c:pt idx="6610">
                  <c:v>12/10/14 16:19</c:v>
                </c:pt>
                <c:pt idx="6611">
                  <c:v>12/10/14 16:19</c:v>
                </c:pt>
                <c:pt idx="6612">
                  <c:v>12/10/14 16:19</c:v>
                </c:pt>
                <c:pt idx="6613">
                  <c:v>12/10/14 16:20</c:v>
                </c:pt>
                <c:pt idx="6614">
                  <c:v>12/10/14 16:20</c:v>
                </c:pt>
                <c:pt idx="6615">
                  <c:v>12/10/14 16:20</c:v>
                </c:pt>
                <c:pt idx="6616">
                  <c:v>12/10/14 16:20</c:v>
                </c:pt>
                <c:pt idx="6617">
                  <c:v>12/10/14 16:20</c:v>
                </c:pt>
                <c:pt idx="6618">
                  <c:v>12/10/14 16:20</c:v>
                </c:pt>
                <c:pt idx="6619">
                  <c:v>12/10/14 16:20</c:v>
                </c:pt>
                <c:pt idx="6620">
                  <c:v>12/10/14 16:20</c:v>
                </c:pt>
                <c:pt idx="6621">
                  <c:v>12/10/14 16:20</c:v>
                </c:pt>
                <c:pt idx="6622">
                  <c:v>12/10/14 16:20</c:v>
                </c:pt>
                <c:pt idx="6623">
                  <c:v>12/10/14 16:20</c:v>
                </c:pt>
                <c:pt idx="6624">
                  <c:v>12/10/14 16:20</c:v>
                </c:pt>
                <c:pt idx="6625">
                  <c:v>12/10/14 16:20</c:v>
                </c:pt>
                <c:pt idx="6626">
                  <c:v>12/10/14 16:20</c:v>
                </c:pt>
                <c:pt idx="6627">
                  <c:v>12/10/14 16:20</c:v>
                </c:pt>
                <c:pt idx="6628">
                  <c:v>12/10/14 16:21</c:v>
                </c:pt>
                <c:pt idx="6629">
                  <c:v>12/10/14 16:21</c:v>
                </c:pt>
                <c:pt idx="6630">
                  <c:v>12/10/14 16:21</c:v>
                </c:pt>
                <c:pt idx="6631">
                  <c:v>12/10/14 16:21</c:v>
                </c:pt>
                <c:pt idx="6632">
                  <c:v>12/10/14 16:21</c:v>
                </c:pt>
                <c:pt idx="6633">
                  <c:v>12/10/14 16:21</c:v>
                </c:pt>
                <c:pt idx="6634">
                  <c:v>12/10/14 16:21</c:v>
                </c:pt>
                <c:pt idx="6635">
                  <c:v>12/10/14 16:22</c:v>
                </c:pt>
                <c:pt idx="6636">
                  <c:v>12/10/14 16:22</c:v>
                </c:pt>
                <c:pt idx="6637">
                  <c:v>12/10/14 16:22</c:v>
                </c:pt>
                <c:pt idx="6638">
                  <c:v>12/10/14 16:22</c:v>
                </c:pt>
                <c:pt idx="6639">
                  <c:v>12/10/14 16:22</c:v>
                </c:pt>
                <c:pt idx="6640">
                  <c:v>12/10/14 16:22</c:v>
                </c:pt>
                <c:pt idx="6641">
                  <c:v>12/10/14 16:22</c:v>
                </c:pt>
                <c:pt idx="6642">
                  <c:v>12/10/14 16:22</c:v>
                </c:pt>
                <c:pt idx="6643">
                  <c:v>12/10/14 16:22</c:v>
                </c:pt>
                <c:pt idx="6644">
                  <c:v>12/10/14 16:22</c:v>
                </c:pt>
                <c:pt idx="6645">
                  <c:v>12/10/14 16:22</c:v>
                </c:pt>
                <c:pt idx="6646">
                  <c:v>12/10/14 16:22</c:v>
                </c:pt>
                <c:pt idx="6647">
                  <c:v>12/10/14 16:22</c:v>
                </c:pt>
                <c:pt idx="6648">
                  <c:v>12/10/14 16:22</c:v>
                </c:pt>
                <c:pt idx="6649">
                  <c:v>12/10/14 16:22</c:v>
                </c:pt>
                <c:pt idx="6650">
                  <c:v>12/10/14 16:22</c:v>
                </c:pt>
                <c:pt idx="6651">
                  <c:v>12/10/14 16:23</c:v>
                </c:pt>
                <c:pt idx="6652">
                  <c:v>12/10/14 16:23</c:v>
                </c:pt>
                <c:pt idx="6653">
                  <c:v>12/10/14 16:23</c:v>
                </c:pt>
                <c:pt idx="6654">
                  <c:v>12/10/14 16:23</c:v>
                </c:pt>
                <c:pt idx="6655">
                  <c:v>12/10/14 16:23</c:v>
                </c:pt>
                <c:pt idx="6656">
                  <c:v>12/10/14 16:23</c:v>
                </c:pt>
                <c:pt idx="6657">
                  <c:v>12/10/14 16:23</c:v>
                </c:pt>
                <c:pt idx="6658">
                  <c:v>12/10/14 16:23</c:v>
                </c:pt>
                <c:pt idx="6659">
                  <c:v>12/10/14 16:23</c:v>
                </c:pt>
                <c:pt idx="6660">
                  <c:v>12/10/14 16:23</c:v>
                </c:pt>
                <c:pt idx="6661">
                  <c:v>12/10/14 16:23</c:v>
                </c:pt>
                <c:pt idx="6662">
                  <c:v>12/10/14 16:23</c:v>
                </c:pt>
                <c:pt idx="6663">
                  <c:v>12/10/14 16:23</c:v>
                </c:pt>
                <c:pt idx="6664">
                  <c:v>12/10/14 16:24</c:v>
                </c:pt>
                <c:pt idx="6665">
                  <c:v>12/10/14 16:24</c:v>
                </c:pt>
                <c:pt idx="6666">
                  <c:v>12/10/14 16:24</c:v>
                </c:pt>
                <c:pt idx="6667">
                  <c:v>12/10/14 16:25</c:v>
                </c:pt>
                <c:pt idx="6668">
                  <c:v>12/10/14 16:25</c:v>
                </c:pt>
                <c:pt idx="6669">
                  <c:v>12/10/14 16:25</c:v>
                </c:pt>
                <c:pt idx="6670">
                  <c:v>12/10/14 16:25</c:v>
                </c:pt>
                <c:pt idx="6671">
                  <c:v>12/10/14 16:25</c:v>
                </c:pt>
                <c:pt idx="6672">
                  <c:v>12/10/14 16:25</c:v>
                </c:pt>
                <c:pt idx="6673">
                  <c:v>12/10/14 16:25</c:v>
                </c:pt>
                <c:pt idx="6674">
                  <c:v>12/10/14 16:25</c:v>
                </c:pt>
                <c:pt idx="6675">
                  <c:v>12/10/14 16:25</c:v>
                </c:pt>
                <c:pt idx="6676">
                  <c:v>12/10/14 16:25</c:v>
                </c:pt>
                <c:pt idx="6677">
                  <c:v>12/10/14 16:25</c:v>
                </c:pt>
                <c:pt idx="6678">
                  <c:v>12/10/14 16:25</c:v>
                </c:pt>
                <c:pt idx="6679">
                  <c:v>12/10/14 16:26</c:v>
                </c:pt>
                <c:pt idx="6680">
                  <c:v>12/10/14 16:26</c:v>
                </c:pt>
                <c:pt idx="6681">
                  <c:v>12/10/14 16:26</c:v>
                </c:pt>
                <c:pt idx="6682">
                  <c:v>12/10/14 16:26</c:v>
                </c:pt>
                <c:pt idx="6683">
                  <c:v>12/10/14 16:26</c:v>
                </c:pt>
                <c:pt idx="6684">
                  <c:v>12/10/14 16:26</c:v>
                </c:pt>
                <c:pt idx="6685">
                  <c:v>12/10/14 16:26</c:v>
                </c:pt>
                <c:pt idx="6686">
                  <c:v>12/10/14 16:26</c:v>
                </c:pt>
                <c:pt idx="6687">
                  <c:v>12/10/14 16:26</c:v>
                </c:pt>
                <c:pt idx="6688">
                  <c:v>12/10/14 16:26</c:v>
                </c:pt>
                <c:pt idx="6689">
                  <c:v>12/10/14 16:26</c:v>
                </c:pt>
                <c:pt idx="6690">
                  <c:v>12/10/14 16:26</c:v>
                </c:pt>
                <c:pt idx="6691">
                  <c:v>12/10/14 16:26</c:v>
                </c:pt>
                <c:pt idx="6692">
                  <c:v>12/10/14 16:26</c:v>
                </c:pt>
                <c:pt idx="6693">
                  <c:v>12/10/14 16:27</c:v>
                </c:pt>
                <c:pt idx="6694">
                  <c:v>12/10/14 16:27</c:v>
                </c:pt>
                <c:pt idx="6695">
                  <c:v>12/10/14 16:27</c:v>
                </c:pt>
                <c:pt idx="6696">
                  <c:v>12/10/14 16:27</c:v>
                </c:pt>
                <c:pt idx="6697">
                  <c:v>12/10/14 16:27</c:v>
                </c:pt>
                <c:pt idx="6698">
                  <c:v>12/10/14 16:27</c:v>
                </c:pt>
                <c:pt idx="6699">
                  <c:v>12/10/14 16:27</c:v>
                </c:pt>
                <c:pt idx="6700">
                  <c:v>12/10/14 16:27</c:v>
                </c:pt>
                <c:pt idx="6701">
                  <c:v>12/10/14 16:27</c:v>
                </c:pt>
                <c:pt idx="6702">
                  <c:v>12/10/14 16:28</c:v>
                </c:pt>
                <c:pt idx="6703">
                  <c:v>12/10/14 16:28</c:v>
                </c:pt>
                <c:pt idx="6704">
                  <c:v>12/10/14 16:28</c:v>
                </c:pt>
                <c:pt idx="6705">
                  <c:v>12/10/14 16:28</c:v>
                </c:pt>
                <c:pt idx="6706">
                  <c:v>12/10/14 16:28</c:v>
                </c:pt>
                <c:pt idx="6707">
                  <c:v>12/10/14 16:28</c:v>
                </c:pt>
                <c:pt idx="6708">
                  <c:v>12/10/14 16:28</c:v>
                </c:pt>
                <c:pt idx="6709">
                  <c:v>12/10/14 16:28</c:v>
                </c:pt>
                <c:pt idx="6710">
                  <c:v>12/10/14 16:28</c:v>
                </c:pt>
                <c:pt idx="6711">
                  <c:v>12/10/14 16:28</c:v>
                </c:pt>
                <c:pt idx="6712">
                  <c:v>12/10/14 16:28</c:v>
                </c:pt>
                <c:pt idx="6713">
                  <c:v>12/10/14 16:28</c:v>
                </c:pt>
                <c:pt idx="6714">
                  <c:v>12/10/14 16:29</c:v>
                </c:pt>
                <c:pt idx="6715">
                  <c:v>12/10/14 16:29</c:v>
                </c:pt>
                <c:pt idx="6716">
                  <c:v>12/10/14 16:29</c:v>
                </c:pt>
                <c:pt idx="6717">
                  <c:v>12/10/14 16:29</c:v>
                </c:pt>
                <c:pt idx="6718">
                  <c:v>12/10/14 16:29</c:v>
                </c:pt>
                <c:pt idx="6719">
                  <c:v>12/10/14 16:29</c:v>
                </c:pt>
                <c:pt idx="6720">
                  <c:v>12/10/14 16:29</c:v>
                </c:pt>
                <c:pt idx="6721">
                  <c:v>12/10/14 16:29</c:v>
                </c:pt>
                <c:pt idx="6722">
                  <c:v>12/10/14 16:29</c:v>
                </c:pt>
                <c:pt idx="6723">
                  <c:v>12/10/14 16:29</c:v>
                </c:pt>
                <c:pt idx="6724">
                  <c:v>12/10/14 16:30</c:v>
                </c:pt>
                <c:pt idx="6725">
                  <c:v>12/10/14 16:30</c:v>
                </c:pt>
                <c:pt idx="6726">
                  <c:v>12/10/14 16:30</c:v>
                </c:pt>
                <c:pt idx="6727">
                  <c:v>12/10/14 16:30</c:v>
                </c:pt>
                <c:pt idx="6728">
                  <c:v>12/10/14 16:30</c:v>
                </c:pt>
                <c:pt idx="6729">
                  <c:v>12/10/14 16:30</c:v>
                </c:pt>
                <c:pt idx="6730">
                  <c:v>12/10/14 16:30</c:v>
                </c:pt>
                <c:pt idx="6731">
                  <c:v>12/10/14 16:30</c:v>
                </c:pt>
                <c:pt idx="6732">
                  <c:v>12/10/14 16:30</c:v>
                </c:pt>
                <c:pt idx="6733">
                  <c:v>12/10/14 16:30</c:v>
                </c:pt>
                <c:pt idx="6734">
                  <c:v>12/10/14 16:30</c:v>
                </c:pt>
                <c:pt idx="6735">
                  <c:v>12/10/14 16:30</c:v>
                </c:pt>
                <c:pt idx="6736">
                  <c:v>12/10/14 16:31</c:v>
                </c:pt>
                <c:pt idx="6737">
                  <c:v>12/10/14 16:31</c:v>
                </c:pt>
                <c:pt idx="6738">
                  <c:v>12/10/14 16:31</c:v>
                </c:pt>
                <c:pt idx="6739">
                  <c:v>12/10/14 16:31</c:v>
                </c:pt>
                <c:pt idx="6740">
                  <c:v>12/10/14 16:31</c:v>
                </c:pt>
                <c:pt idx="6741">
                  <c:v>12/10/14 16:31</c:v>
                </c:pt>
                <c:pt idx="6742">
                  <c:v>12/10/14 16:31</c:v>
                </c:pt>
                <c:pt idx="6743">
                  <c:v>12/10/14 16:31</c:v>
                </c:pt>
                <c:pt idx="6744">
                  <c:v>12/10/14 16:31</c:v>
                </c:pt>
                <c:pt idx="6745">
                  <c:v>12/10/14 16:31</c:v>
                </c:pt>
                <c:pt idx="6746">
                  <c:v>12/10/14 16:31</c:v>
                </c:pt>
                <c:pt idx="6747">
                  <c:v>12/10/14 16:31</c:v>
                </c:pt>
                <c:pt idx="6748">
                  <c:v>12/10/14 16:31</c:v>
                </c:pt>
                <c:pt idx="6749">
                  <c:v>12/10/14 16:32</c:v>
                </c:pt>
                <c:pt idx="6750">
                  <c:v>12/10/14 16:32</c:v>
                </c:pt>
                <c:pt idx="6751">
                  <c:v>12/10/14 16:32</c:v>
                </c:pt>
                <c:pt idx="6752">
                  <c:v>12/10/14 16:32</c:v>
                </c:pt>
                <c:pt idx="6753">
                  <c:v>12/10/14 16:32</c:v>
                </c:pt>
                <c:pt idx="6754">
                  <c:v>12/10/14 16:32</c:v>
                </c:pt>
                <c:pt idx="6755">
                  <c:v>12/10/14 16:32</c:v>
                </c:pt>
                <c:pt idx="6756">
                  <c:v>12/10/14 16:32</c:v>
                </c:pt>
                <c:pt idx="6757">
                  <c:v>12/10/14 16:33</c:v>
                </c:pt>
                <c:pt idx="6758">
                  <c:v>12/10/14 16:33</c:v>
                </c:pt>
                <c:pt idx="6759">
                  <c:v>12/10/14 16:33</c:v>
                </c:pt>
                <c:pt idx="6760">
                  <c:v>12/10/14 16:33</c:v>
                </c:pt>
                <c:pt idx="6761">
                  <c:v>12/10/14 16:33</c:v>
                </c:pt>
                <c:pt idx="6762">
                  <c:v>12/10/14 16:33</c:v>
                </c:pt>
                <c:pt idx="6763">
                  <c:v>12/10/14 16:33</c:v>
                </c:pt>
                <c:pt idx="6764">
                  <c:v>12/10/14 16:33</c:v>
                </c:pt>
                <c:pt idx="6765">
                  <c:v>12/10/14 16:33</c:v>
                </c:pt>
                <c:pt idx="6766">
                  <c:v>12/10/14 16:33</c:v>
                </c:pt>
                <c:pt idx="6767">
                  <c:v>12/10/14 16:33</c:v>
                </c:pt>
                <c:pt idx="6768">
                  <c:v>12/10/14 16:34</c:v>
                </c:pt>
                <c:pt idx="6769">
                  <c:v>12/10/14 16:34</c:v>
                </c:pt>
                <c:pt idx="6770">
                  <c:v>12/10/14 16:34</c:v>
                </c:pt>
                <c:pt idx="6771">
                  <c:v>12/10/14 16:34</c:v>
                </c:pt>
                <c:pt idx="6772">
                  <c:v>12/10/14 16:34</c:v>
                </c:pt>
                <c:pt idx="6773">
                  <c:v>12/10/14 16:34</c:v>
                </c:pt>
                <c:pt idx="6774">
                  <c:v>12/10/14 16:35</c:v>
                </c:pt>
                <c:pt idx="6775">
                  <c:v>12/10/14 16:35</c:v>
                </c:pt>
                <c:pt idx="6776">
                  <c:v>12/10/14 16:35</c:v>
                </c:pt>
                <c:pt idx="6777">
                  <c:v>12/10/14 16:35</c:v>
                </c:pt>
                <c:pt idx="6778">
                  <c:v>12/10/14 16:36</c:v>
                </c:pt>
                <c:pt idx="6779">
                  <c:v>12/10/14 16:36</c:v>
                </c:pt>
                <c:pt idx="6780">
                  <c:v>12/10/14 16:36</c:v>
                </c:pt>
                <c:pt idx="6781">
                  <c:v>12/10/14 16:36</c:v>
                </c:pt>
                <c:pt idx="6782">
                  <c:v>12/10/14 16:36</c:v>
                </c:pt>
                <c:pt idx="6783">
                  <c:v>12/10/14 16:36</c:v>
                </c:pt>
                <c:pt idx="6784">
                  <c:v>12/10/14 16:36</c:v>
                </c:pt>
                <c:pt idx="6785">
                  <c:v>12/10/14 16:36</c:v>
                </c:pt>
                <c:pt idx="6786">
                  <c:v>12/10/14 16:36</c:v>
                </c:pt>
                <c:pt idx="6787">
                  <c:v>12/10/14 16:36</c:v>
                </c:pt>
                <c:pt idx="6788">
                  <c:v>12/10/14 16:36</c:v>
                </c:pt>
                <c:pt idx="6789">
                  <c:v>12/10/14 16:36</c:v>
                </c:pt>
                <c:pt idx="6790">
                  <c:v>12/10/14 16:36</c:v>
                </c:pt>
                <c:pt idx="6791">
                  <c:v>12/10/14 16:36</c:v>
                </c:pt>
                <c:pt idx="6792">
                  <c:v>12/10/14 16:36</c:v>
                </c:pt>
                <c:pt idx="6793">
                  <c:v>12/10/14 16:36</c:v>
                </c:pt>
                <c:pt idx="6794">
                  <c:v>12/10/14 16:37</c:v>
                </c:pt>
                <c:pt idx="6795">
                  <c:v>12/10/14 16:37</c:v>
                </c:pt>
                <c:pt idx="6796">
                  <c:v>12/10/14 16:37</c:v>
                </c:pt>
                <c:pt idx="6797">
                  <c:v>12/10/14 16:37</c:v>
                </c:pt>
                <c:pt idx="6798">
                  <c:v>12/10/14 16:37</c:v>
                </c:pt>
                <c:pt idx="6799">
                  <c:v>12/10/14 16:37</c:v>
                </c:pt>
                <c:pt idx="6800">
                  <c:v>12/10/14 16:37</c:v>
                </c:pt>
                <c:pt idx="6801">
                  <c:v>12/10/14 16:37</c:v>
                </c:pt>
                <c:pt idx="6802">
                  <c:v>12/10/14 16:37</c:v>
                </c:pt>
                <c:pt idx="6803">
                  <c:v>12/10/14 16:37</c:v>
                </c:pt>
                <c:pt idx="6804">
                  <c:v>12/10/14 16:37</c:v>
                </c:pt>
                <c:pt idx="6805">
                  <c:v>12/10/14 16:37</c:v>
                </c:pt>
                <c:pt idx="6806">
                  <c:v>12/10/14 16:37</c:v>
                </c:pt>
                <c:pt idx="6807">
                  <c:v>12/10/14 16:37</c:v>
                </c:pt>
                <c:pt idx="6808">
                  <c:v>12/10/14 16:37</c:v>
                </c:pt>
                <c:pt idx="6809">
                  <c:v>12/10/14 16:37</c:v>
                </c:pt>
                <c:pt idx="6810">
                  <c:v>12/10/14 16:38</c:v>
                </c:pt>
                <c:pt idx="6811">
                  <c:v>12/10/14 16:38</c:v>
                </c:pt>
                <c:pt idx="6812">
                  <c:v>12/10/14 16:38</c:v>
                </c:pt>
                <c:pt idx="6813">
                  <c:v>12/10/14 16:38</c:v>
                </c:pt>
                <c:pt idx="6814">
                  <c:v>12/10/14 16:38</c:v>
                </c:pt>
                <c:pt idx="6815">
                  <c:v>12/10/14 16:38</c:v>
                </c:pt>
                <c:pt idx="6816">
                  <c:v>12/10/14 16:38</c:v>
                </c:pt>
                <c:pt idx="6817">
                  <c:v>12/10/14 16:38</c:v>
                </c:pt>
                <c:pt idx="6818">
                  <c:v>12/10/14 16:38</c:v>
                </c:pt>
                <c:pt idx="6819">
                  <c:v>12/10/14 16:38</c:v>
                </c:pt>
                <c:pt idx="6820">
                  <c:v>12/10/14 16:38</c:v>
                </c:pt>
                <c:pt idx="6821">
                  <c:v>12/10/14 16:38</c:v>
                </c:pt>
                <c:pt idx="6822">
                  <c:v>12/10/14 16:39</c:v>
                </c:pt>
                <c:pt idx="6823">
                  <c:v>12/10/14 16:39</c:v>
                </c:pt>
                <c:pt idx="6824">
                  <c:v>12/10/14 16:39</c:v>
                </c:pt>
                <c:pt idx="6825">
                  <c:v>12/10/14 16:39</c:v>
                </c:pt>
                <c:pt idx="6826">
                  <c:v>12/10/14 16:39</c:v>
                </c:pt>
                <c:pt idx="6827">
                  <c:v>12/10/14 16:39</c:v>
                </c:pt>
                <c:pt idx="6828">
                  <c:v>12/10/14 16:39</c:v>
                </c:pt>
                <c:pt idx="6829">
                  <c:v>12/10/14 16:39</c:v>
                </c:pt>
                <c:pt idx="6830">
                  <c:v>12/10/14 16:39</c:v>
                </c:pt>
                <c:pt idx="6831">
                  <c:v>12/10/14 16:39</c:v>
                </c:pt>
                <c:pt idx="6832">
                  <c:v>12/10/14 16:40</c:v>
                </c:pt>
                <c:pt idx="6833">
                  <c:v>12/10/14 16:40</c:v>
                </c:pt>
                <c:pt idx="6834">
                  <c:v>12/10/14 16:40</c:v>
                </c:pt>
                <c:pt idx="6835">
                  <c:v>12/10/14 16:40</c:v>
                </c:pt>
                <c:pt idx="6836">
                  <c:v>12/10/14 16:40</c:v>
                </c:pt>
                <c:pt idx="6837">
                  <c:v>12/10/14 16:40</c:v>
                </c:pt>
                <c:pt idx="6838">
                  <c:v>12/10/14 16:40</c:v>
                </c:pt>
                <c:pt idx="6839">
                  <c:v>12/10/14 16:40</c:v>
                </c:pt>
                <c:pt idx="6840">
                  <c:v>12/10/14 16:41</c:v>
                </c:pt>
                <c:pt idx="6841">
                  <c:v>12/10/14 16:41</c:v>
                </c:pt>
                <c:pt idx="6842">
                  <c:v>12/10/14 16:41</c:v>
                </c:pt>
                <c:pt idx="6843">
                  <c:v>12/10/14 16:41</c:v>
                </c:pt>
                <c:pt idx="6844">
                  <c:v>12/10/14 16:41</c:v>
                </c:pt>
                <c:pt idx="6845">
                  <c:v>12/10/14 16:41</c:v>
                </c:pt>
                <c:pt idx="6846">
                  <c:v>12/10/14 16:41</c:v>
                </c:pt>
                <c:pt idx="6847">
                  <c:v>12/10/14 16:42</c:v>
                </c:pt>
                <c:pt idx="6848">
                  <c:v>12/10/14 16:42</c:v>
                </c:pt>
                <c:pt idx="6849">
                  <c:v>12/10/14 16:42</c:v>
                </c:pt>
                <c:pt idx="6850">
                  <c:v>12/10/14 16:42</c:v>
                </c:pt>
                <c:pt idx="6851">
                  <c:v>12/10/14 16:42</c:v>
                </c:pt>
                <c:pt idx="6852">
                  <c:v>12/10/14 16:42</c:v>
                </c:pt>
                <c:pt idx="6853">
                  <c:v>12/10/14 16:42</c:v>
                </c:pt>
                <c:pt idx="6854">
                  <c:v>12/10/14 16:42</c:v>
                </c:pt>
                <c:pt idx="6855">
                  <c:v>12/10/14 16:42</c:v>
                </c:pt>
                <c:pt idx="6856">
                  <c:v>12/10/14 16:43</c:v>
                </c:pt>
                <c:pt idx="6857">
                  <c:v>12/10/14 16:43</c:v>
                </c:pt>
                <c:pt idx="6858">
                  <c:v>12/10/14 16:43</c:v>
                </c:pt>
                <c:pt idx="6859">
                  <c:v>12/10/14 16:43</c:v>
                </c:pt>
                <c:pt idx="6860">
                  <c:v>12/10/14 16:43</c:v>
                </c:pt>
                <c:pt idx="6861">
                  <c:v>12/10/14 16:43</c:v>
                </c:pt>
                <c:pt idx="6862">
                  <c:v>12/10/14 16:43</c:v>
                </c:pt>
                <c:pt idx="6863">
                  <c:v>12/10/14 16:43</c:v>
                </c:pt>
                <c:pt idx="6864">
                  <c:v>12/10/14 16:43</c:v>
                </c:pt>
                <c:pt idx="6865">
                  <c:v>12/10/14 16:44</c:v>
                </c:pt>
                <c:pt idx="6866">
                  <c:v>12/10/14 16:44</c:v>
                </c:pt>
                <c:pt idx="6867">
                  <c:v>12/10/14 16:44</c:v>
                </c:pt>
                <c:pt idx="6868">
                  <c:v>12/10/14 16:44</c:v>
                </c:pt>
                <c:pt idx="6869">
                  <c:v>12/10/14 16:44</c:v>
                </c:pt>
                <c:pt idx="6870">
                  <c:v>12/10/14 16:44</c:v>
                </c:pt>
                <c:pt idx="6871">
                  <c:v>12/10/14 16:44</c:v>
                </c:pt>
                <c:pt idx="6872">
                  <c:v>12/10/14 16:44</c:v>
                </c:pt>
                <c:pt idx="6873">
                  <c:v>12/10/14 16:44</c:v>
                </c:pt>
                <c:pt idx="6874">
                  <c:v>12/10/14 16:44</c:v>
                </c:pt>
                <c:pt idx="6875">
                  <c:v>12/10/14 16:44</c:v>
                </c:pt>
                <c:pt idx="6876">
                  <c:v>12/10/14 16:44</c:v>
                </c:pt>
                <c:pt idx="6877">
                  <c:v>12/10/14 16:44</c:v>
                </c:pt>
                <c:pt idx="6878">
                  <c:v>12/10/14 16:44</c:v>
                </c:pt>
                <c:pt idx="6879">
                  <c:v>12/10/14 16:44</c:v>
                </c:pt>
                <c:pt idx="6880">
                  <c:v>12/10/14 16:44</c:v>
                </c:pt>
                <c:pt idx="6881">
                  <c:v>12/10/14 16:44</c:v>
                </c:pt>
                <c:pt idx="6882">
                  <c:v>12/10/14 16:44</c:v>
                </c:pt>
                <c:pt idx="6883">
                  <c:v>12/10/14 16:44</c:v>
                </c:pt>
                <c:pt idx="6884">
                  <c:v>12/10/14 16:44</c:v>
                </c:pt>
                <c:pt idx="6885">
                  <c:v>12/10/14 16:45</c:v>
                </c:pt>
                <c:pt idx="6886">
                  <c:v>12/10/14 16:45</c:v>
                </c:pt>
                <c:pt idx="6887">
                  <c:v>12/10/14 16:45</c:v>
                </c:pt>
                <c:pt idx="6888">
                  <c:v>12/10/14 16:45</c:v>
                </c:pt>
                <c:pt idx="6889">
                  <c:v>12/10/14 16:45</c:v>
                </c:pt>
                <c:pt idx="6890">
                  <c:v>12/10/14 16:45</c:v>
                </c:pt>
                <c:pt idx="6891">
                  <c:v>12/10/14 16:45</c:v>
                </c:pt>
                <c:pt idx="6892">
                  <c:v>12/10/14 16:45</c:v>
                </c:pt>
                <c:pt idx="6893">
                  <c:v>12/10/14 16:45</c:v>
                </c:pt>
                <c:pt idx="6894">
                  <c:v>12/10/14 16:46</c:v>
                </c:pt>
                <c:pt idx="6895">
                  <c:v>12/10/14 16:46</c:v>
                </c:pt>
                <c:pt idx="6896">
                  <c:v>12/10/14 16:46</c:v>
                </c:pt>
                <c:pt idx="6897">
                  <c:v>12/10/14 16:46</c:v>
                </c:pt>
                <c:pt idx="6898">
                  <c:v>12/10/14 16:46</c:v>
                </c:pt>
                <c:pt idx="6899">
                  <c:v>12/10/14 16:46</c:v>
                </c:pt>
                <c:pt idx="6900">
                  <c:v>12/10/14 16:46</c:v>
                </c:pt>
                <c:pt idx="6901">
                  <c:v>12/10/14 16:46</c:v>
                </c:pt>
                <c:pt idx="6902">
                  <c:v>12/10/14 16:46</c:v>
                </c:pt>
                <c:pt idx="6903">
                  <c:v>12/10/14 16:46</c:v>
                </c:pt>
                <c:pt idx="6904">
                  <c:v>12/10/14 16:46</c:v>
                </c:pt>
                <c:pt idx="6905">
                  <c:v>12/10/14 16:46</c:v>
                </c:pt>
                <c:pt idx="6906">
                  <c:v>12/10/14 16:47</c:v>
                </c:pt>
                <c:pt idx="6907">
                  <c:v>12/10/14 16:47</c:v>
                </c:pt>
                <c:pt idx="6908">
                  <c:v>12/10/14 16:47</c:v>
                </c:pt>
                <c:pt idx="6909">
                  <c:v>12/10/14 16:47</c:v>
                </c:pt>
                <c:pt idx="6910">
                  <c:v>12/10/14 16:47</c:v>
                </c:pt>
                <c:pt idx="6911">
                  <c:v>12/10/14 16:47</c:v>
                </c:pt>
                <c:pt idx="6912">
                  <c:v>12/10/14 16:47</c:v>
                </c:pt>
                <c:pt idx="6913">
                  <c:v>12/10/14 16:47</c:v>
                </c:pt>
                <c:pt idx="6914">
                  <c:v>12/10/14 16:47</c:v>
                </c:pt>
                <c:pt idx="6915">
                  <c:v>12/10/14 16:47</c:v>
                </c:pt>
                <c:pt idx="6916">
                  <c:v>12/10/14 16:47</c:v>
                </c:pt>
                <c:pt idx="6917">
                  <c:v>12/10/14 16:47</c:v>
                </c:pt>
                <c:pt idx="6918">
                  <c:v>12/10/14 16:47</c:v>
                </c:pt>
                <c:pt idx="6919">
                  <c:v>12/10/14 16:47</c:v>
                </c:pt>
                <c:pt idx="6920">
                  <c:v>12/10/14 16:47</c:v>
                </c:pt>
                <c:pt idx="6921">
                  <c:v>12/10/14 16:48</c:v>
                </c:pt>
                <c:pt idx="6922">
                  <c:v>12/10/14 16:48</c:v>
                </c:pt>
                <c:pt idx="6923">
                  <c:v>12/10/14 16:48</c:v>
                </c:pt>
                <c:pt idx="6924">
                  <c:v>12/10/14 16:48</c:v>
                </c:pt>
                <c:pt idx="6925">
                  <c:v>12/10/14 16:48</c:v>
                </c:pt>
                <c:pt idx="6926">
                  <c:v>12/10/14 16:48</c:v>
                </c:pt>
                <c:pt idx="6927">
                  <c:v>12/10/14 16:48</c:v>
                </c:pt>
                <c:pt idx="6928">
                  <c:v>12/10/14 16:48</c:v>
                </c:pt>
                <c:pt idx="6929">
                  <c:v>12/10/14 16:48</c:v>
                </c:pt>
                <c:pt idx="6930">
                  <c:v>12/10/14 16:49</c:v>
                </c:pt>
                <c:pt idx="6931">
                  <c:v>12/10/14 16:49</c:v>
                </c:pt>
                <c:pt idx="6932">
                  <c:v>12/10/14 16:49</c:v>
                </c:pt>
                <c:pt idx="6933">
                  <c:v>12/10/14 16:49</c:v>
                </c:pt>
                <c:pt idx="6934">
                  <c:v>12/10/14 16:49</c:v>
                </c:pt>
                <c:pt idx="6935">
                  <c:v>12/10/14 16:49</c:v>
                </c:pt>
                <c:pt idx="6936">
                  <c:v>12/10/14 16:49</c:v>
                </c:pt>
                <c:pt idx="6937">
                  <c:v>12/10/14 16:49</c:v>
                </c:pt>
                <c:pt idx="6938">
                  <c:v>12/10/14 16:50</c:v>
                </c:pt>
                <c:pt idx="6939">
                  <c:v>12/10/14 16:50</c:v>
                </c:pt>
                <c:pt idx="6940">
                  <c:v>12/10/14 16:50</c:v>
                </c:pt>
                <c:pt idx="6941">
                  <c:v>12/10/14 16:50</c:v>
                </c:pt>
                <c:pt idx="6942">
                  <c:v>12/10/14 16:50</c:v>
                </c:pt>
                <c:pt idx="6943">
                  <c:v>12/10/14 16:50</c:v>
                </c:pt>
                <c:pt idx="6944">
                  <c:v>12/10/14 16:50</c:v>
                </c:pt>
                <c:pt idx="6945">
                  <c:v>12/10/14 16:50</c:v>
                </c:pt>
                <c:pt idx="6946">
                  <c:v>12/10/14 16:50</c:v>
                </c:pt>
                <c:pt idx="6947">
                  <c:v>12/10/14 16:50</c:v>
                </c:pt>
                <c:pt idx="6948">
                  <c:v>12/10/14 16:50</c:v>
                </c:pt>
                <c:pt idx="6949">
                  <c:v>12/10/14 16:50</c:v>
                </c:pt>
                <c:pt idx="6950">
                  <c:v>12/10/14 16:50</c:v>
                </c:pt>
                <c:pt idx="6951">
                  <c:v>12/10/14 16:51</c:v>
                </c:pt>
                <c:pt idx="6952">
                  <c:v>12/10/14 16:51</c:v>
                </c:pt>
                <c:pt idx="6953">
                  <c:v>12/10/14 16:51</c:v>
                </c:pt>
                <c:pt idx="6954">
                  <c:v>12/10/14 16:51</c:v>
                </c:pt>
                <c:pt idx="6955">
                  <c:v>12/10/14 16:51</c:v>
                </c:pt>
                <c:pt idx="6956">
                  <c:v>12/10/14 16:51</c:v>
                </c:pt>
                <c:pt idx="6957">
                  <c:v>12/10/14 16:51</c:v>
                </c:pt>
                <c:pt idx="6958">
                  <c:v>12/10/14 16:51</c:v>
                </c:pt>
                <c:pt idx="6959">
                  <c:v>12/10/14 16:51</c:v>
                </c:pt>
                <c:pt idx="6960">
                  <c:v>12/10/14 16:51</c:v>
                </c:pt>
                <c:pt idx="6961">
                  <c:v>12/10/14 16:52</c:v>
                </c:pt>
                <c:pt idx="6962">
                  <c:v>12/10/14 16:52</c:v>
                </c:pt>
                <c:pt idx="6963">
                  <c:v>12/10/14 16:52</c:v>
                </c:pt>
                <c:pt idx="6964">
                  <c:v>12/10/14 16:52</c:v>
                </c:pt>
                <c:pt idx="6965">
                  <c:v>12/10/14 16:52</c:v>
                </c:pt>
                <c:pt idx="6966">
                  <c:v>12/10/14 16:52</c:v>
                </c:pt>
                <c:pt idx="6967">
                  <c:v>12/10/14 16:52</c:v>
                </c:pt>
                <c:pt idx="6968">
                  <c:v>12/10/14 16:52</c:v>
                </c:pt>
                <c:pt idx="6969">
                  <c:v>12/10/14 16:52</c:v>
                </c:pt>
              </c:strCache>
            </c:strRef>
          </c:cat>
          <c:val>
            <c:numRef>
              <c:f>'Rolling Stdev Data'!$F$3:$F$6971</c:f>
              <c:numCache>
                <c:formatCode>General</c:formatCode>
                <c:ptCount val="696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0</c:v>
                </c:pt>
                <c:pt idx="2465">
                  <c:v>0</c:v>
                </c:pt>
                <c:pt idx="2466">
                  <c:v>0</c:v>
                </c:pt>
                <c:pt idx="2467">
                  <c:v>0</c:v>
                </c:pt>
                <c:pt idx="2468">
                  <c:v>0</c:v>
                </c:pt>
                <c:pt idx="2469">
                  <c:v>0</c:v>
                </c:pt>
                <c:pt idx="2470">
                  <c:v>0</c:v>
                </c:pt>
                <c:pt idx="2471">
                  <c:v>0</c:v>
                </c:pt>
                <c:pt idx="2472">
                  <c:v>0</c:v>
                </c:pt>
                <c:pt idx="2473">
                  <c:v>0</c:v>
                </c:pt>
                <c:pt idx="2474">
                  <c:v>0</c:v>
                </c:pt>
                <c:pt idx="2475">
                  <c:v>0</c:v>
                </c:pt>
                <c:pt idx="2476">
                  <c:v>0</c:v>
                </c:pt>
                <c:pt idx="2477">
                  <c:v>0</c:v>
                </c:pt>
                <c:pt idx="2478">
                  <c:v>0</c:v>
                </c:pt>
                <c:pt idx="2479">
                  <c:v>0</c:v>
                </c:pt>
                <c:pt idx="2480">
                  <c:v>0</c:v>
                </c:pt>
                <c:pt idx="2481">
                  <c:v>0</c:v>
                </c:pt>
                <c:pt idx="2482">
                  <c:v>0</c:v>
                </c:pt>
                <c:pt idx="2483">
                  <c:v>0</c:v>
                </c:pt>
                <c:pt idx="2484">
                  <c:v>0</c:v>
                </c:pt>
                <c:pt idx="2485">
                  <c:v>0</c:v>
                </c:pt>
                <c:pt idx="2486">
                  <c:v>0</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0</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0</c:v>
                </c:pt>
                <c:pt idx="2540">
                  <c:v>0</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0</c:v>
                </c:pt>
                <c:pt idx="2554">
                  <c:v>0</c:v>
                </c:pt>
                <c:pt idx="2555">
                  <c:v>0</c:v>
                </c:pt>
                <c:pt idx="2556">
                  <c:v>0</c:v>
                </c:pt>
                <c:pt idx="2557">
                  <c:v>0</c:v>
                </c:pt>
                <c:pt idx="2558">
                  <c:v>0</c:v>
                </c:pt>
                <c:pt idx="2559">
                  <c:v>0</c:v>
                </c:pt>
                <c:pt idx="2560">
                  <c:v>0</c:v>
                </c:pt>
                <c:pt idx="2561">
                  <c:v>0</c:v>
                </c:pt>
                <c:pt idx="2562">
                  <c:v>0</c:v>
                </c:pt>
                <c:pt idx="2563">
                  <c:v>0</c:v>
                </c:pt>
                <c:pt idx="2564">
                  <c:v>0</c:v>
                </c:pt>
                <c:pt idx="2565">
                  <c:v>0</c:v>
                </c:pt>
                <c:pt idx="2566">
                  <c:v>0</c:v>
                </c:pt>
                <c:pt idx="2567">
                  <c:v>0</c:v>
                </c:pt>
                <c:pt idx="2568">
                  <c:v>0</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0</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0</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0</c:v>
                </c:pt>
                <c:pt idx="2634">
                  <c:v>0</c:v>
                </c:pt>
                <c:pt idx="2635">
                  <c:v>0</c:v>
                </c:pt>
                <c:pt idx="2636">
                  <c:v>0</c:v>
                </c:pt>
                <c:pt idx="2637">
                  <c:v>0</c:v>
                </c:pt>
                <c:pt idx="2638">
                  <c:v>0</c:v>
                </c:pt>
                <c:pt idx="2639">
                  <c:v>0</c:v>
                </c:pt>
                <c:pt idx="2640">
                  <c:v>0</c:v>
                </c:pt>
                <c:pt idx="2641">
                  <c:v>0</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0</c:v>
                </c:pt>
                <c:pt idx="2657">
                  <c:v>0</c:v>
                </c:pt>
                <c:pt idx="2658">
                  <c:v>0</c:v>
                </c:pt>
                <c:pt idx="2659">
                  <c:v>0</c:v>
                </c:pt>
                <c:pt idx="2660">
                  <c:v>0</c:v>
                </c:pt>
                <c:pt idx="2661">
                  <c:v>0</c:v>
                </c:pt>
                <c:pt idx="2662">
                  <c:v>0</c:v>
                </c:pt>
                <c:pt idx="2663">
                  <c:v>0</c:v>
                </c:pt>
                <c:pt idx="2664">
                  <c:v>0</c:v>
                </c:pt>
                <c:pt idx="2665">
                  <c:v>0</c:v>
                </c:pt>
                <c:pt idx="2666">
                  <c:v>0</c:v>
                </c:pt>
                <c:pt idx="2667">
                  <c:v>0</c:v>
                </c:pt>
                <c:pt idx="2668">
                  <c:v>0</c:v>
                </c:pt>
                <c:pt idx="2669">
                  <c:v>0</c:v>
                </c:pt>
                <c:pt idx="2670">
                  <c:v>0</c:v>
                </c:pt>
                <c:pt idx="2671">
                  <c:v>0</c:v>
                </c:pt>
                <c:pt idx="2672">
                  <c:v>0</c:v>
                </c:pt>
                <c:pt idx="2673">
                  <c:v>0</c:v>
                </c:pt>
                <c:pt idx="2674">
                  <c:v>0</c:v>
                </c:pt>
                <c:pt idx="2675">
                  <c:v>0</c:v>
                </c:pt>
                <c:pt idx="2676">
                  <c:v>0</c:v>
                </c:pt>
                <c:pt idx="2677">
                  <c:v>0</c:v>
                </c:pt>
                <c:pt idx="2678">
                  <c:v>0</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0</c:v>
                </c:pt>
                <c:pt idx="2747">
                  <c:v>0</c:v>
                </c:pt>
                <c:pt idx="2748">
                  <c:v>0</c:v>
                </c:pt>
                <c:pt idx="2749">
                  <c:v>0</c:v>
                </c:pt>
                <c:pt idx="2750">
                  <c:v>0</c:v>
                </c:pt>
                <c:pt idx="2751">
                  <c:v>0</c:v>
                </c:pt>
                <c:pt idx="2752">
                  <c:v>0</c:v>
                </c:pt>
                <c:pt idx="2753">
                  <c:v>0</c:v>
                </c:pt>
                <c:pt idx="2754">
                  <c:v>0</c:v>
                </c:pt>
                <c:pt idx="2755">
                  <c:v>0</c:v>
                </c:pt>
                <c:pt idx="2756">
                  <c:v>0</c:v>
                </c:pt>
                <c:pt idx="2757">
                  <c:v>0</c:v>
                </c:pt>
                <c:pt idx="2758">
                  <c:v>0</c:v>
                </c:pt>
                <c:pt idx="2759">
                  <c:v>0</c:v>
                </c:pt>
                <c:pt idx="2760">
                  <c:v>0</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0</c:v>
                </c:pt>
                <c:pt idx="2774">
                  <c:v>0</c:v>
                </c:pt>
                <c:pt idx="2775">
                  <c:v>0</c:v>
                </c:pt>
                <c:pt idx="2776">
                  <c:v>0</c:v>
                </c:pt>
                <c:pt idx="2777">
                  <c:v>0</c:v>
                </c:pt>
                <c:pt idx="2778">
                  <c:v>0</c:v>
                </c:pt>
                <c:pt idx="2779">
                  <c:v>0</c:v>
                </c:pt>
                <c:pt idx="2780">
                  <c:v>0</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0</c:v>
                </c:pt>
                <c:pt idx="2822">
                  <c:v>0</c:v>
                </c:pt>
                <c:pt idx="2823">
                  <c:v>0</c:v>
                </c:pt>
                <c:pt idx="2824">
                  <c:v>0</c:v>
                </c:pt>
                <c:pt idx="2825">
                  <c:v>0</c:v>
                </c:pt>
                <c:pt idx="2826">
                  <c:v>0</c:v>
                </c:pt>
                <c:pt idx="2827">
                  <c:v>0</c:v>
                </c:pt>
                <c:pt idx="2828">
                  <c:v>0</c:v>
                </c:pt>
                <c:pt idx="2829">
                  <c:v>0</c:v>
                </c:pt>
                <c:pt idx="2830">
                  <c:v>0</c:v>
                </c:pt>
                <c:pt idx="2831">
                  <c:v>0</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c:v>
                </c:pt>
                <c:pt idx="2845">
                  <c:v>0</c:v>
                </c:pt>
                <c:pt idx="2846">
                  <c:v>0</c:v>
                </c:pt>
                <c:pt idx="2847">
                  <c:v>0</c:v>
                </c:pt>
                <c:pt idx="2848">
                  <c:v>0</c:v>
                </c:pt>
                <c:pt idx="2849">
                  <c:v>0</c:v>
                </c:pt>
                <c:pt idx="2850">
                  <c:v>0</c:v>
                </c:pt>
                <c:pt idx="2851">
                  <c:v>0</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0</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0</c:v>
                </c:pt>
                <c:pt idx="2912">
                  <c:v>0</c:v>
                </c:pt>
                <c:pt idx="2913">
                  <c:v>0</c:v>
                </c:pt>
                <c:pt idx="2914">
                  <c:v>0</c:v>
                </c:pt>
                <c:pt idx="2915">
                  <c:v>0</c:v>
                </c:pt>
                <c:pt idx="2916">
                  <c:v>0</c:v>
                </c:pt>
                <c:pt idx="2917">
                  <c:v>0</c:v>
                </c:pt>
                <c:pt idx="2918">
                  <c:v>0</c:v>
                </c:pt>
                <c:pt idx="2919">
                  <c:v>0</c:v>
                </c:pt>
                <c:pt idx="2920">
                  <c:v>0</c:v>
                </c:pt>
                <c:pt idx="2921">
                  <c:v>0</c:v>
                </c:pt>
                <c:pt idx="2922">
                  <c:v>0</c:v>
                </c:pt>
                <c:pt idx="2923">
                  <c:v>0</c:v>
                </c:pt>
                <c:pt idx="2924">
                  <c:v>0</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0</c:v>
                </c:pt>
                <c:pt idx="2941">
                  <c:v>0</c:v>
                </c:pt>
                <c:pt idx="2942">
                  <c:v>0</c:v>
                </c:pt>
                <c:pt idx="2943">
                  <c:v>0</c:v>
                </c:pt>
                <c:pt idx="2944">
                  <c:v>0</c:v>
                </c:pt>
                <c:pt idx="2945">
                  <c:v>0</c:v>
                </c:pt>
                <c:pt idx="2946">
                  <c:v>0</c:v>
                </c:pt>
                <c:pt idx="2947">
                  <c:v>0</c:v>
                </c:pt>
                <c:pt idx="2948">
                  <c:v>0</c:v>
                </c:pt>
                <c:pt idx="2949">
                  <c:v>0</c:v>
                </c:pt>
                <c:pt idx="2950">
                  <c:v>0</c:v>
                </c:pt>
                <c:pt idx="2951">
                  <c:v>0</c:v>
                </c:pt>
                <c:pt idx="2952">
                  <c:v>0</c:v>
                </c:pt>
                <c:pt idx="2953">
                  <c:v>0</c:v>
                </c:pt>
                <c:pt idx="2954">
                  <c:v>0</c:v>
                </c:pt>
                <c:pt idx="2955">
                  <c:v>0</c:v>
                </c:pt>
                <c:pt idx="2956">
                  <c:v>0</c:v>
                </c:pt>
                <c:pt idx="2957">
                  <c:v>0</c:v>
                </c:pt>
                <c:pt idx="2958">
                  <c:v>0</c:v>
                </c:pt>
                <c:pt idx="2959">
                  <c:v>0</c:v>
                </c:pt>
                <c:pt idx="2960">
                  <c:v>0</c:v>
                </c:pt>
                <c:pt idx="2961">
                  <c:v>0</c:v>
                </c:pt>
                <c:pt idx="2962">
                  <c:v>0</c:v>
                </c:pt>
                <c:pt idx="2963">
                  <c:v>0</c:v>
                </c:pt>
                <c:pt idx="2964">
                  <c:v>0</c:v>
                </c:pt>
                <c:pt idx="2965">
                  <c:v>0</c:v>
                </c:pt>
                <c:pt idx="2966">
                  <c:v>0</c:v>
                </c:pt>
                <c:pt idx="2967">
                  <c:v>0</c:v>
                </c:pt>
                <c:pt idx="2968">
                  <c:v>0</c:v>
                </c:pt>
                <c:pt idx="2969">
                  <c:v>0</c:v>
                </c:pt>
                <c:pt idx="2970">
                  <c:v>0</c:v>
                </c:pt>
                <c:pt idx="2971">
                  <c:v>0</c:v>
                </c:pt>
                <c:pt idx="2972">
                  <c:v>0</c:v>
                </c:pt>
                <c:pt idx="2973">
                  <c:v>0</c:v>
                </c:pt>
                <c:pt idx="2974">
                  <c:v>0</c:v>
                </c:pt>
                <c:pt idx="2975">
                  <c:v>0</c:v>
                </c:pt>
                <c:pt idx="2976">
                  <c:v>0</c:v>
                </c:pt>
                <c:pt idx="2977">
                  <c:v>0</c:v>
                </c:pt>
                <c:pt idx="2978">
                  <c:v>0</c:v>
                </c:pt>
                <c:pt idx="2979">
                  <c:v>0</c:v>
                </c:pt>
                <c:pt idx="2980">
                  <c:v>0</c:v>
                </c:pt>
                <c:pt idx="2981">
                  <c:v>0</c:v>
                </c:pt>
                <c:pt idx="2982">
                  <c:v>0</c:v>
                </c:pt>
                <c:pt idx="2983">
                  <c:v>0</c:v>
                </c:pt>
                <c:pt idx="2984">
                  <c:v>0</c:v>
                </c:pt>
                <c:pt idx="2985">
                  <c:v>0</c:v>
                </c:pt>
                <c:pt idx="2986">
                  <c:v>0</c:v>
                </c:pt>
                <c:pt idx="2987">
                  <c:v>0</c:v>
                </c:pt>
                <c:pt idx="2988">
                  <c:v>0</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0</c:v>
                </c:pt>
                <c:pt idx="3006">
                  <c:v>0</c:v>
                </c:pt>
                <c:pt idx="3007">
                  <c:v>0</c:v>
                </c:pt>
                <c:pt idx="3008">
                  <c:v>0</c:v>
                </c:pt>
                <c:pt idx="3009">
                  <c:v>0</c:v>
                </c:pt>
                <c:pt idx="3010">
                  <c:v>0</c:v>
                </c:pt>
                <c:pt idx="3011">
                  <c:v>0</c:v>
                </c:pt>
                <c:pt idx="3012">
                  <c:v>0</c:v>
                </c:pt>
                <c:pt idx="3013">
                  <c:v>0</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0</c:v>
                </c:pt>
                <c:pt idx="3028">
                  <c:v>0</c:v>
                </c:pt>
                <c:pt idx="3029">
                  <c:v>0</c:v>
                </c:pt>
                <c:pt idx="3030">
                  <c:v>0</c:v>
                </c:pt>
                <c:pt idx="3031">
                  <c:v>0</c:v>
                </c:pt>
                <c:pt idx="3032">
                  <c:v>0</c:v>
                </c:pt>
                <c:pt idx="3033">
                  <c:v>0</c:v>
                </c:pt>
                <c:pt idx="3034">
                  <c:v>0</c:v>
                </c:pt>
                <c:pt idx="3035">
                  <c:v>0</c:v>
                </c:pt>
                <c:pt idx="3036">
                  <c:v>0</c:v>
                </c:pt>
                <c:pt idx="3037">
                  <c:v>0</c:v>
                </c:pt>
                <c:pt idx="3038">
                  <c:v>0</c:v>
                </c:pt>
                <c:pt idx="3039">
                  <c:v>0</c:v>
                </c:pt>
                <c:pt idx="3040">
                  <c:v>0</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0</c:v>
                </c:pt>
                <c:pt idx="3065">
                  <c:v>0</c:v>
                </c:pt>
                <c:pt idx="3066">
                  <c:v>0</c:v>
                </c:pt>
                <c:pt idx="3067">
                  <c:v>0</c:v>
                </c:pt>
                <c:pt idx="3068">
                  <c:v>0</c:v>
                </c:pt>
                <c:pt idx="3069">
                  <c:v>0</c:v>
                </c:pt>
                <c:pt idx="3070">
                  <c:v>0</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0</c:v>
                </c:pt>
                <c:pt idx="3084">
                  <c:v>0</c:v>
                </c:pt>
                <c:pt idx="3085">
                  <c:v>0</c:v>
                </c:pt>
                <c:pt idx="3086">
                  <c:v>0</c:v>
                </c:pt>
                <c:pt idx="3087">
                  <c:v>0</c:v>
                </c:pt>
                <c:pt idx="3088">
                  <c:v>0</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c:v>
                </c:pt>
                <c:pt idx="3124">
                  <c:v>0</c:v>
                </c:pt>
                <c:pt idx="3125">
                  <c:v>0</c:v>
                </c:pt>
                <c:pt idx="3126">
                  <c:v>0</c:v>
                </c:pt>
                <c:pt idx="3127">
                  <c:v>0</c:v>
                </c:pt>
                <c:pt idx="3128">
                  <c:v>0</c:v>
                </c:pt>
                <c:pt idx="3129">
                  <c:v>0</c:v>
                </c:pt>
                <c:pt idx="3130">
                  <c:v>0</c:v>
                </c:pt>
                <c:pt idx="3131">
                  <c:v>0</c:v>
                </c:pt>
                <c:pt idx="3132">
                  <c:v>0</c:v>
                </c:pt>
                <c:pt idx="3133">
                  <c:v>0</c:v>
                </c:pt>
                <c:pt idx="3134">
                  <c:v>0</c:v>
                </c:pt>
                <c:pt idx="3135">
                  <c:v>0</c:v>
                </c:pt>
                <c:pt idx="3136">
                  <c:v>0</c:v>
                </c:pt>
                <c:pt idx="3137">
                  <c:v>0</c:v>
                </c:pt>
                <c:pt idx="3138">
                  <c:v>0</c:v>
                </c:pt>
                <c:pt idx="3139">
                  <c:v>0</c:v>
                </c:pt>
                <c:pt idx="3140">
                  <c:v>0</c:v>
                </c:pt>
                <c:pt idx="3141">
                  <c:v>0</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0</c:v>
                </c:pt>
                <c:pt idx="3161">
                  <c:v>0</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0</c:v>
                </c:pt>
                <c:pt idx="3177">
                  <c:v>0</c:v>
                </c:pt>
                <c:pt idx="3178">
                  <c:v>0</c:v>
                </c:pt>
                <c:pt idx="3179">
                  <c:v>0</c:v>
                </c:pt>
                <c:pt idx="3180">
                  <c:v>0</c:v>
                </c:pt>
                <c:pt idx="3181">
                  <c:v>0</c:v>
                </c:pt>
                <c:pt idx="3182">
                  <c:v>0</c:v>
                </c:pt>
                <c:pt idx="3183">
                  <c:v>0</c:v>
                </c:pt>
                <c:pt idx="3184">
                  <c:v>0</c:v>
                </c:pt>
                <c:pt idx="3185">
                  <c:v>0</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0</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0</c:v>
                </c:pt>
                <c:pt idx="3218">
                  <c:v>0</c:v>
                </c:pt>
                <c:pt idx="3219">
                  <c:v>0</c:v>
                </c:pt>
                <c:pt idx="3220">
                  <c:v>0</c:v>
                </c:pt>
                <c:pt idx="3221">
                  <c:v>0</c:v>
                </c:pt>
                <c:pt idx="3222">
                  <c:v>0</c:v>
                </c:pt>
                <c:pt idx="3223">
                  <c:v>0</c:v>
                </c:pt>
                <c:pt idx="3224">
                  <c:v>0</c:v>
                </c:pt>
                <c:pt idx="3225">
                  <c:v>0</c:v>
                </c:pt>
                <c:pt idx="3226">
                  <c:v>0</c:v>
                </c:pt>
                <c:pt idx="3227">
                  <c:v>0</c:v>
                </c:pt>
                <c:pt idx="3228">
                  <c:v>0</c:v>
                </c:pt>
                <c:pt idx="3229">
                  <c:v>0</c:v>
                </c:pt>
                <c:pt idx="3230">
                  <c:v>0</c:v>
                </c:pt>
                <c:pt idx="3231">
                  <c:v>0</c:v>
                </c:pt>
                <c:pt idx="3232">
                  <c:v>0</c:v>
                </c:pt>
                <c:pt idx="3233">
                  <c:v>0</c:v>
                </c:pt>
                <c:pt idx="3234">
                  <c:v>0</c:v>
                </c:pt>
                <c:pt idx="3235">
                  <c:v>0</c:v>
                </c:pt>
                <c:pt idx="3236">
                  <c:v>0</c:v>
                </c:pt>
                <c:pt idx="3237">
                  <c:v>0</c:v>
                </c:pt>
                <c:pt idx="3238">
                  <c:v>0</c:v>
                </c:pt>
                <c:pt idx="3239">
                  <c:v>0</c:v>
                </c:pt>
                <c:pt idx="3240">
                  <c:v>0</c:v>
                </c:pt>
                <c:pt idx="3241">
                  <c:v>0</c:v>
                </c:pt>
                <c:pt idx="3242">
                  <c:v>0</c:v>
                </c:pt>
                <c:pt idx="3243">
                  <c:v>0</c:v>
                </c:pt>
                <c:pt idx="3244">
                  <c:v>0</c:v>
                </c:pt>
                <c:pt idx="3245">
                  <c:v>0</c:v>
                </c:pt>
                <c:pt idx="3246">
                  <c:v>0</c:v>
                </c:pt>
                <c:pt idx="3247">
                  <c:v>0</c:v>
                </c:pt>
                <c:pt idx="3248">
                  <c:v>0</c:v>
                </c:pt>
                <c:pt idx="3249">
                  <c:v>0</c:v>
                </c:pt>
                <c:pt idx="3250">
                  <c:v>0</c:v>
                </c:pt>
                <c:pt idx="3251">
                  <c:v>0</c:v>
                </c:pt>
                <c:pt idx="3252">
                  <c:v>0</c:v>
                </c:pt>
                <c:pt idx="3253">
                  <c:v>0</c:v>
                </c:pt>
                <c:pt idx="3254">
                  <c:v>0</c:v>
                </c:pt>
                <c:pt idx="3255">
                  <c:v>0</c:v>
                </c:pt>
                <c:pt idx="3256">
                  <c:v>0</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0</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0</c:v>
                </c:pt>
                <c:pt idx="3298">
                  <c:v>0</c:v>
                </c:pt>
                <c:pt idx="3299">
                  <c:v>0</c:v>
                </c:pt>
                <c:pt idx="3300">
                  <c:v>0</c:v>
                </c:pt>
                <c:pt idx="3301">
                  <c:v>0</c:v>
                </c:pt>
                <c:pt idx="3302">
                  <c:v>0</c:v>
                </c:pt>
                <c:pt idx="3303">
                  <c:v>0</c:v>
                </c:pt>
                <c:pt idx="3304">
                  <c:v>0</c:v>
                </c:pt>
                <c:pt idx="3305">
                  <c:v>0</c:v>
                </c:pt>
                <c:pt idx="3306">
                  <c:v>0</c:v>
                </c:pt>
                <c:pt idx="3307">
                  <c:v>0</c:v>
                </c:pt>
                <c:pt idx="3308">
                  <c:v>0</c:v>
                </c:pt>
                <c:pt idx="3309">
                  <c:v>0</c:v>
                </c:pt>
                <c:pt idx="3310">
                  <c:v>0</c:v>
                </c:pt>
                <c:pt idx="3311">
                  <c:v>0</c:v>
                </c:pt>
                <c:pt idx="3312">
                  <c:v>0</c:v>
                </c:pt>
                <c:pt idx="3313">
                  <c:v>0</c:v>
                </c:pt>
                <c:pt idx="3314">
                  <c:v>0</c:v>
                </c:pt>
                <c:pt idx="3315">
                  <c:v>0</c:v>
                </c:pt>
                <c:pt idx="3316">
                  <c:v>0</c:v>
                </c:pt>
                <c:pt idx="3317">
                  <c:v>0</c:v>
                </c:pt>
                <c:pt idx="3318">
                  <c:v>0</c:v>
                </c:pt>
                <c:pt idx="3319">
                  <c:v>0</c:v>
                </c:pt>
                <c:pt idx="3320">
                  <c:v>0</c:v>
                </c:pt>
                <c:pt idx="3321">
                  <c:v>0</c:v>
                </c:pt>
                <c:pt idx="3322">
                  <c:v>0</c:v>
                </c:pt>
                <c:pt idx="3323">
                  <c:v>0</c:v>
                </c:pt>
                <c:pt idx="3324">
                  <c:v>0</c:v>
                </c:pt>
                <c:pt idx="3325">
                  <c:v>0</c:v>
                </c:pt>
                <c:pt idx="3326">
                  <c:v>0</c:v>
                </c:pt>
                <c:pt idx="3327">
                  <c:v>0</c:v>
                </c:pt>
                <c:pt idx="3328">
                  <c:v>0</c:v>
                </c:pt>
                <c:pt idx="3329">
                  <c:v>0</c:v>
                </c:pt>
                <c:pt idx="3330">
                  <c:v>0</c:v>
                </c:pt>
                <c:pt idx="3331">
                  <c:v>0</c:v>
                </c:pt>
                <c:pt idx="3332">
                  <c:v>0</c:v>
                </c:pt>
                <c:pt idx="3333">
                  <c:v>0</c:v>
                </c:pt>
                <c:pt idx="3334">
                  <c:v>0</c:v>
                </c:pt>
                <c:pt idx="3335">
                  <c:v>0</c:v>
                </c:pt>
                <c:pt idx="3336">
                  <c:v>0</c:v>
                </c:pt>
                <c:pt idx="3337">
                  <c:v>0</c:v>
                </c:pt>
                <c:pt idx="3338">
                  <c:v>0</c:v>
                </c:pt>
                <c:pt idx="3339">
                  <c:v>0</c:v>
                </c:pt>
                <c:pt idx="3340">
                  <c:v>0</c:v>
                </c:pt>
                <c:pt idx="3341">
                  <c:v>0</c:v>
                </c:pt>
                <c:pt idx="3342">
                  <c:v>0</c:v>
                </c:pt>
                <c:pt idx="3343">
                  <c:v>0</c:v>
                </c:pt>
                <c:pt idx="3344">
                  <c:v>0</c:v>
                </c:pt>
                <c:pt idx="3345">
                  <c:v>0</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0</c:v>
                </c:pt>
                <c:pt idx="3359">
                  <c:v>0</c:v>
                </c:pt>
                <c:pt idx="3360">
                  <c:v>0</c:v>
                </c:pt>
                <c:pt idx="3361">
                  <c:v>0</c:v>
                </c:pt>
                <c:pt idx="3362">
                  <c:v>0</c:v>
                </c:pt>
                <c:pt idx="3363">
                  <c:v>0</c:v>
                </c:pt>
                <c:pt idx="3364">
                  <c:v>0</c:v>
                </c:pt>
                <c:pt idx="3365">
                  <c:v>0</c:v>
                </c:pt>
                <c:pt idx="3366">
                  <c:v>0</c:v>
                </c:pt>
                <c:pt idx="3367">
                  <c:v>0</c:v>
                </c:pt>
                <c:pt idx="3368">
                  <c:v>0</c:v>
                </c:pt>
                <c:pt idx="3369">
                  <c:v>0</c:v>
                </c:pt>
                <c:pt idx="3370">
                  <c:v>0</c:v>
                </c:pt>
                <c:pt idx="3371">
                  <c:v>0</c:v>
                </c:pt>
                <c:pt idx="3372">
                  <c:v>0</c:v>
                </c:pt>
                <c:pt idx="3373">
                  <c:v>0</c:v>
                </c:pt>
                <c:pt idx="3374">
                  <c:v>0</c:v>
                </c:pt>
                <c:pt idx="3375">
                  <c:v>0</c:v>
                </c:pt>
                <c:pt idx="3376">
                  <c:v>0</c:v>
                </c:pt>
                <c:pt idx="3377">
                  <c:v>0</c:v>
                </c:pt>
                <c:pt idx="3378">
                  <c:v>0</c:v>
                </c:pt>
                <c:pt idx="3379">
                  <c:v>0</c:v>
                </c:pt>
                <c:pt idx="3380">
                  <c:v>0</c:v>
                </c:pt>
                <c:pt idx="3381">
                  <c:v>0</c:v>
                </c:pt>
                <c:pt idx="3382">
                  <c:v>0</c:v>
                </c:pt>
                <c:pt idx="3383">
                  <c:v>0</c:v>
                </c:pt>
                <c:pt idx="3384">
                  <c:v>0</c:v>
                </c:pt>
                <c:pt idx="3385">
                  <c:v>0</c:v>
                </c:pt>
                <c:pt idx="3386">
                  <c:v>0</c:v>
                </c:pt>
                <c:pt idx="3387">
                  <c:v>0</c:v>
                </c:pt>
                <c:pt idx="3388">
                  <c:v>0</c:v>
                </c:pt>
                <c:pt idx="3389">
                  <c:v>0</c:v>
                </c:pt>
                <c:pt idx="3390">
                  <c:v>0</c:v>
                </c:pt>
                <c:pt idx="3391">
                  <c:v>0</c:v>
                </c:pt>
                <c:pt idx="3392">
                  <c:v>0</c:v>
                </c:pt>
                <c:pt idx="3393">
                  <c:v>0</c:v>
                </c:pt>
                <c:pt idx="3394">
                  <c:v>0</c:v>
                </c:pt>
                <c:pt idx="3395">
                  <c:v>0</c:v>
                </c:pt>
                <c:pt idx="3396">
                  <c:v>0</c:v>
                </c:pt>
                <c:pt idx="3397">
                  <c:v>0</c:v>
                </c:pt>
                <c:pt idx="3398">
                  <c:v>0</c:v>
                </c:pt>
                <c:pt idx="3399">
                  <c:v>0</c:v>
                </c:pt>
                <c:pt idx="3400">
                  <c:v>0</c:v>
                </c:pt>
                <c:pt idx="3401">
                  <c:v>0</c:v>
                </c:pt>
                <c:pt idx="3402">
                  <c:v>0</c:v>
                </c:pt>
                <c:pt idx="3403">
                  <c:v>0</c:v>
                </c:pt>
                <c:pt idx="3404">
                  <c:v>0</c:v>
                </c:pt>
                <c:pt idx="3405">
                  <c:v>0</c:v>
                </c:pt>
                <c:pt idx="3406">
                  <c:v>0</c:v>
                </c:pt>
                <c:pt idx="3407">
                  <c:v>0</c:v>
                </c:pt>
                <c:pt idx="3408">
                  <c:v>0</c:v>
                </c:pt>
                <c:pt idx="3409">
                  <c:v>0</c:v>
                </c:pt>
                <c:pt idx="3410">
                  <c:v>0</c:v>
                </c:pt>
                <c:pt idx="3411">
                  <c:v>0</c:v>
                </c:pt>
                <c:pt idx="3412">
                  <c:v>0</c:v>
                </c:pt>
                <c:pt idx="3413">
                  <c:v>0</c:v>
                </c:pt>
                <c:pt idx="3414">
                  <c:v>0</c:v>
                </c:pt>
                <c:pt idx="3415">
                  <c:v>0</c:v>
                </c:pt>
                <c:pt idx="3416">
                  <c:v>0</c:v>
                </c:pt>
                <c:pt idx="3417">
                  <c:v>0</c:v>
                </c:pt>
                <c:pt idx="3418">
                  <c:v>0</c:v>
                </c:pt>
                <c:pt idx="3419">
                  <c:v>0</c:v>
                </c:pt>
                <c:pt idx="3420">
                  <c:v>0</c:v>
                </c:pt>
                <c:pt idx="3421">
                  <c:v>0</c:v>
                </c:pt>
                <c:pt idx="3422">
                  <c:v>0</c:v>
                </c:pt>
                <c:pt idx="3423">
                  <c:v>0</c:v>
                </c:pt>
                <c:pt idx="3424">
                  <c:v>0</c:v>
                </c:pt>
                <c:pt idx="3425">
                  <c:v>0</c:v>
                </c:pt>
                <c:pt idx="3426">
                  <c:v>0</c:v>
                </c:pt>
                <c:pt idx="3427">
                  <c:v>0</c:v>
                </c:pt>
                <c:pt idx="3428">
                  <c:v>0</c:v>
                </c:pt>
                <c:pt idx="3429">
                  <c:v>0</c:v>
                </c:pt>
                <c:pt idx="3430">
                  <c:v>0</c:v>
                </c:pt>
                <c:pt idx="3431">
                  <c:v>0</c:v>
                </c:pt>
                <c:pt idx="3432">
                  <c:v>0</c:v>
                </c:pt>
                <c:pt idx="3433">
                  <c:v>0</c:v>
                </c:pt>
                <c:pt idx="3434">
                  <c:v>0</c:v>
                </c:pt>
                <c:pt idx="3435">
                  <c:v>0</c:v>
                </c:pt>
                <c:pt idx="3436">
                  <c:v>0</c:v>
                </c:pt>
                <c:pt idx="3437">
                  <c:v>0</c:v>
                </c:pt>
                <c:pt idx="3438">
                  <c:v>0</c:v>
                </c:pt>
                <c:pt idx="3439">
                  <c:v>0</c:v>
                </c:pt>
                <c:pt idx="3440">
                  <c:v>0</c:v>
                </c:pt>
                <c:pt idx="3441">
                  <c:v>0</c:v>
                </c:pt>
                <c:pt idx="3442">
                  <c:v>0</c:v>
                </c:pt>
                <c:pt idx="3443">
                  <c:v>0</c:v>
                </c:pt>
                <c:pt idx="3444">
                  <c:v>0</c:v>
                </c:pt>
                <c:pt idx="3445">
                  <c:v>0</c:v>
                </c:pt>
                <c:pt idx="3446">
                  <c:v>0</c:v>
                </c:pt>
                <c:pt idx="3447">
                  <c:v>0</c:v>
                </c:pt>
                <c:pt idx="3448">
                  <c:v>0</c:v>
                </c:pt>
                <c:pt idx="3449">
                  <c:v>0</c:v>
                </c:pt>
                <c:pt idx="3450">
                  <c:v>0</c:v>
                </c:pt>
                <c:pt idx="3451">
                  <c:v>0</c:v>
                </c:pt>
                <c:pt idx="3452">
                  <c:v>0</c:v>
                </c:pt>
                <c:pt idx="3453">
                  <c:v>0</c:v>
                </c:pt>
                <c:pt idx="3454">
                  <c:v>0</c:v>
                </c:pt>
                <c:pt idx="3455">
                  <c:v>0</c:v>
                </c:pt>
                <c:pt idx="3456">
                  <c:v>0</c:v>
                </c:pt>
                <c:pt idx="3457">
                  <c:v>0</c:v>
                </c:pt>
                <c:pt idx="3458">
                  <c:v>0</c:v>
                </c:pt>
                <c:pt idx="3459">
                  <c:v>0</c:v>
                </c:pt>
                <c:pt idx="3460">
                  <c:v>0</c:v>
                </c:pt>
                <c:pt idx="3461">
                  <c:v>0</c:v>
                </c:pt>
                <c:pt idx="3462">
                  <c:v>0</c:v>
                </c:pt>
                <c:pt idx="3463">
                  <c:v>0</c:v>
                </c:pt>
                <c:pt idx="3464">
                  <c:v>0</c:v>
                </c:pt>
                <c:pt idx="3465">
                  <c:v>0</c:v>
                </c:pt>
                <c:pt idx="3466">
                  <c:v>0</c:v>
                </c:pt>
                <c:pt idx="3467">
                  <c:v>0</c:v>
                </c:pt>
                <c:pt idx="3468">
                  <c:v>0</c:v>
                </c:pt>
                <c:pt idx="3469">
                  <c:v>0</c:v>
                </c:pt>
                <c:pt idx="3470">
                  <c:v>0</c:v>
                </c:pt>
                <c:pt idx="3471">
                  <c:v>0</c:v>
                </c:pt>
                <c:pt idx="3472">
                  <c:v>0</c:v>
                </c:pt>
                <c:pt idx="3473">
                  <c:v>0</c:v>
                </c:pt>
                <c:pt idx="3474">
                  <c:v>0</c:v>
                </c:pt>
                <c:pt idx="3475">
                  <c:v>0</c:v>
                </c:pt>
                <c:pt idx="3476">
                  <c:v>0</c:v>
                </c:pt>
                <c:pt idx="3477">
                  <c:v>0</c:v>
                </c:pt>
                <c:pt idx="3478">
                  <c:v>0</c:v>
                </c:pt>
                <c:pt idx="3479">
                  <c:v>0</c:v>
                </c:pt>
                <c:pt idx="3480">
                  <c:v>0</c:v>
                </c:pt>
                <c:pt idx="3481">
                  <c:v>0</c:v>
                </c:pt>
                <c:pt idx="3482">
                  <c:v>0</c:v>
                </c:pt>
                <c:pt idx="3483">
                  <c:v>0</c:v>
                </c:pt>
                <c:pt idx="3484">
                  <c:v>0</c:v>
                </c:pt>
                <c:pt idx="3485">
                  <c:v>0</c:v>
                </c:pt>
                <c:pt idx="3486">
                  <c:v>0</c:v>
                </c:pt>
                <c:pt idx="3487">
                  <c:v>0</c:v>
                </c:pt>
                <c:pt idx="3488">
                  <c:v>0</c:v>
                </c:pt>
                <c:pt idx="3489">
                  <c:v>0</c:v>
                </c:pt>
                <c:pt idx="3490">
                  <c:v>0</c:v>
                </c:pt>
                <c:pt idx="3491">
                  <c:v>0</c:v>
                </c:pt>
                <c:pt idx="3492">
                  <c:v>0</c:v>
                </c:pt>
                <c:pt idx="3493">
                  <c:v>0</c:v>
                </c:pt>
                <c:pt idx="3494">
                  <c:v>0</c:v>
                </c:pt>
                <c:pt idx="3495">
                  <c:v>0</c:v>
                </c:pt>
                <c:pt idx="3496">
                  <c:v>0</c:v>
                </c:pt>
                <c:pt idx="3497">
                  <c:v>0</c:v>
                </c:pt>
                <c:pt idx="3498">
                  <c:v>0</c:v>
                </c:pt>
                <c:pt idx="3499">
                  <c:v>0</c:v>
                </c:pt>
                <c:pt idx="3500">
                  <c:v>0</c:v>
                </c:pt>
                <c:pt idx="3501">
                  <c:v>0</c:v>
                </c:pt>
                <c:pt idx="3502">
                  <c:v>0</c:v>
                </c:pt>
                <c:pt idx="3503">
                  <c:v>0</c:v>
                </c:pt>
                <c:pt idx="3504">
                  <c:v>0</c:v>
                </c:pt>
                <c:pt idx="3505">
                  <c:v>0</c:v>
                </c:pt>
                <c:pt idx="3506">
                  <c:v>0</c:v>
                </c:pt>
                <c:pt idx="3507">
                  <c:v>0</c:v>
                </c:pt>
                <c:pt idx="3508">
                  <c:v>0</c:v>
                </c:pt>
                <c:pt idx="3509">
                  <c:v>0</c:v>
                </c:pt>
                <c:pt idx="3510">
                  <c:v>0</c:v>
                </c:pt>
                <c:pt idx="3511">
                  <c:v>0</c:v>
                </c:pt>
                <c:pt idx="3512">
                  <c:v>0</c:v>
                </c:pt>
                <c:pt idx="3513">
                  <c:v>0</c:v>
                </c:pt>
                <c:pt idx="3514">
                  <c:v>0</c:v>
                </c:pt>
                <c:pt idx="3515">
                  <c:v>0</c:v>
                </c:pt>
                <c:pt idx="3516">
                  <c:v>0</c:v>
                </c:pt>
                <c:pt idx="3517">
                  <c:v>0</c:v>
                </c:pt>
                <c:pt idx="3518">
                  <c:v>0</c:v>
                </c:pt>
                <c:pt idx="3519">
                  <c:v>0</c:v>
                </c:pt>
                <c:pt idx="3520">
                  <c:v>0</c:v>
                </c:pt>
                <c:pt idx="3521">
                  <c:v>0</c:v>
                </c:pt>
                <c:pt idx="3522">
                  <c:v>0</c:v>
                </c:pt>
                <c:pt idx="3523">
                  <c:v>0</c:v>
                </c:pt>
                <c:pt idx="3524">
                  <c:v>0</c:v>
                </c:pt>
                <c:pt idx="3525">
                  <c:v>0</c:v>
                </c:pt>
                <c:pt idx="3526">
                  <c:v>0</c:v>
                </c:pt>
                <c:pt idx="3527">
                  <c:v>0</c:v>
                </c:pt>
                <c:pt idx="3528">
                  <c:v>0</c:v>
                </c:pt>
                <c:pt idx="3529">
                  <c:v>0</c:v>
                </c:pt>
                <c:pt idx="3530">
                  <c:v>0</c:v>
                </c:pt>
                <c:pt idx="3531">
                  <c:v>0</c:v>
                </c:pt>
                <c:pt idx="3532">
                  <c:v>0</c:v>
                </c:pt>
                <c:pt idx="3533">
                  <c:v>0</c:v>
                </c:pt>
                <c:pt idx="3534">
                  <c:v>0</c:v>
                </c:pt>
                <c:pt idx="3535">
                  <c:v>0</c:v>
                </c:pt>
                <c:pt idx="3536">
                  <c:v>0</c:v>
                </c:pt>
                <c:pt idx="3537">
                  <c:v>0</c:v>
                </c:pt>
                <c:pt idx="3538">
                  <c:v>0</c:v>
                </c:pt>
                <c:pt idx="3539">
                  <c:v>0</c:v>
                </c:pt>
                <c:pt idx="3540">
                  <c:v>0</c:v>
                </c:pt>
                <c:pt idx="3541">
                  <c:v>0</c:v>
                </c:pt>
                <c:pt idx="3542">
                  <c:v>0</c:v>
                </c:pt>
                <c:pt idx="3543">
                  <c:v>0</c:v>
                </c:pt>
                <c:pt idx="3544">
                  <c:v>0</c:v>
                </c:pt>
                <c:pt idx="3545">
                  <c:v>0</c:v>
                </c:pt>
                <c:pt idx="3546">
                  <c:v>0</c:v>
                </c:pt>
                <c:pt idx="3547">
                  <c:v>0</c:v>
                </c:pt>
                <c:pt idx="3548">
                  <c:v>0</c:v>
                </c:pt>
                <c:pt idx="3549">
                  <c:v>0</c:v>
                </c:pt>
                <c:pt idx="3550">
                  <c:v>0</c:v>
                </c:pt>
                <c:pt idx="3551">
                  <c:v>0</c:v>
                </c:pt>
                <c:pt idx="3552">
                  <c:v>0</c:v>
                </c:pt>
                <c:pt idx="3553">
                  <c:v>0</c:v>
                </c:pt>
                <c:pt idx="3554">
                  <c:v>0</c:v>
                </c:pt>
                <c:pt idx="3555">
                  <c:v>0</c:v>
                </c:pt>
                <c:pt idx="3556">
                  <c:v>0</c:v>
                </c:pt>
                <c:pt idx="3557">
                  <c:v>0</c:v>
                </c:pt>
                <c:pt idx="3558">
                  <c:v>0</c:v>
                </c:pt>
                <c:pt idx="3559">
                  <c:v>0</c:v>
                </c:pt>
                <c:pt idx="3560">
                  <c:v>0</c:v>
                </c:pt>
                <c:pt idx="3561">
                  <c:v>0</c:v>
                </c:pt>
                <c:pt idx="3562">
                  <c:v>0</c:v>
                </c:pt>
                <c:pt idx="3563">
                  <c:v>0</c:v>
                </c:pt>
                <c:pt idx="3564">
                  <c:v>0</c:v>
                </c:pt>
                <c:pt idx="3565">
                  <c:v>0</c:v>
                </c:pt>
                <c:pt idx="3566">
                  <c:v>0</c:v>
                </c:pt>
                <c:pt idx="3567">
                  <c:v>0</c:v>
                </c:pt>
                <c:pt idx="3568">
                  <c:v>0</c:v>
                </c:pt>
                <c:pt idx="3569">
                  <c:v>0</c:v>
                </c:pt>
                <c:pt idx="3570">
                  <c:v>0</c:v>
                </c:pt>
                <c:pt idx="3571">
                  <c:v>0</c:v>
                </c:pt>
                <c:pt idx="3572">
                  <c:v>0</c:v>
                </c:pt>
                <c:pt idx="3573">
                  <c:v>0</c:v>
                </c:pt>
                <c:pt idx="3574">
                  <c:v>0</c:v>
                </c:pt>
                <c:pt idx="3575">
                  <c:v>0</c:v>
                </c:pt>
                <c:pt idx="3576">
                  <c:v>0</c:v>
                </c:pt>
                <c:pt idx="3577">
                  <c:v>0</c:v>
                </c:pt>
                <c:pt idx="3578">
                  <c:v>0</c:v>
                </c:pt>
                <c:pt idx="3579">
                  <c:v>0</c:v>
                </c:pt>
                <c:pt idx="3580">
                  <c:v>0</c:v>
                </c:pt>
                <c:pt idx="3581">
                  <c:v>0</c:v>
                </c:pt>
                <c:pt idx="3582">
                  <c:v>0</c:v>
                </c:pt>
                <c:pt idx="3583">
                  <c:v>0</c:v>
                </c:pt>
                <c:pt idx="3584">
                  <c:v>0</c:v>
                </c:pt>
                <c:pt idx="3585">
                  <c:v>0</c:v>
                </c:pt>
                <c:pt idx="3586">
                  <c:v>0</c:v>
                </c:pt>
                <c:pt idx="3587">
                  <c:v>0</c:v>
                </c:pt>
                <c:pt idx="3588">
                  <c:v>0</c:v>
                </c:pt>
                <c:pt idx="3589">
                  <c:v>0</c:v>
                </c:pt>
                <c:pt idx="3590">
                  <c:v>0</c:v>
                </c:pt>
                <c:pt idx="3591">
                  <c:v>0</c:v>
                </c:pt>
                <c:pt idx="3592">
                  <c:v>0</c:v>
                </c:pt>
                <c:pt idx="3593">
                  <c:v>0</c:v>
                </c:pt>
                <c:pt idx="3594">
                  <c:v>0</c:v>
                </c:pt>
                <c:pt idx="3595">
                  <c:v>0</c:v>
                </c:pt>
                <c:pt idx="3596">
                  <c:v>0</c:v>
                </c:pt>
                <c:pt idx="3597">
                  <c:v>0</c:v>
                </c:pt>
                <c:pt idx="3598">
                  <c:v>0</c:v>
                </c:pt>
                <c:pt idx="3599">
                  <c:v>0</c:v>
                </c:pt>
                <c:pt idx="3600">
                  <c:v>0</c:v>
                </c:pt>
                <c:pt idx="3601">
                  <c:v>0</c:v>
                </c:pt>
                <c:pt idx="3602">
                  <c:v>0</c:v>
                </c:pt>
                <c:pt idx="3603">
                  <c:v>0</c:v>
                </c:pt>
                <c:pt idx="3604">
                  <c:v>0</c:v>
                </c:pt>
                <c:pt idx="3605">
                  <c:v>0</c:v>
                </c:pt>
                <c:pt idx="3606">
                  <c:v>0</c:v>
                </c:pt>
                <c:pt idx="3607">
                  <c:v>0</c:v>
                </c:pt>
                <c:pt idx="3608">
                  <c:v>0</c:v>
                </c:pt>
                <c:pt idx="3609">
                  <c:v>0</c:v>
                </c:pt>
                <c:pt idx="3610">
                  <c:v>0</c:v>
                </c:pt>
                <c:pt idx="3611">
                  <c:v>0</c:v>
                </c:pt>
                <c:pt idx="3612">
                  <c:v>0</c:v>
                </c:pt>
                <c:pt idx="3613">
                  <c:v>0</c:v>
                </c:pt>
                <c:pt idx="3614">
                  <c:v>0</c:v>
                </c:pt>
                <c:pt idx="3615">
                  <c:v>0</c:v>
                </c:pt>
                <c:pt idx="3616">
                  <c:v>0</c:v>
                </c:pt>
                <c:pt idx="3617">
                  <c:v>0</c:v>
                </c:pt>
                <c:pt idx="3618">
                  <c:v>0</c:v>
                </c:pt>
                <c:pt idx="3619">
                  <c:v>0</c:v>
                </c:pt>
                <c:pt idx="3620">
                  <c:v>0</c:v>
                </c:pt>
                <c:pt idx="3621">
                  <c:v>0</c:v>
                </c:pt>
                <c:pt idx="3622">
                  <c:v>0</c:v>
                </c:pt>
                <c:pt idx="3623">
                  <c:v>0</c:v>
                </c:pt>
                <c:pt idx="3624">
                  <c:v>0</c:v>
                </c:pt>
                <c:pt idx="3625">
                  <c:v>0</c:v>
                </c:pt>
                <c:pt idx="3626">
                  <c:v>0</c:v>
                </c:pt>
                <c:pt idx="3627">
                  <c:v>0</c:v>
                </c:pt>
                <c:pt idx="3628">
                  <c:v>0</c:v>
                </c:pt>
                <c:pt idx="3629">
                  <c:v>0</c:v>
                </c:pt>
                <c:pt idx="3630">
                  <c:v>0</c:v>
                </c:pt>
                <c:pt idx="3631">
                  <c:v>0</c:v>
                </c:pt>
                <c:pt idx="3632">
                  <c:v>0</c:v>
                </c:pt>
                <c:pt idx="3633">
                  <c:v>0</c:v>
                </c:pt>
                <c:pt idx="3634">
                  <c:v>0</c:v>
                </c:pt>
                <c:pt idx="3635">
                  <c:v>0</c:v>
                </c:pt>
                <c:pt idx="3636">
                  <c:v>0</c:v>
                </c:pt>
                <c:pt idx="3637">
                  <c:v>0</c:v>
                </c:pt>
                <c:pt idx="3638">
                  <c:v>0</c:v>
                </c:pt>
                <c:pt idx="3639">
                  <c:v>0</c:v>
                </c:pt>
                <c:pt idx="3640">
                  <c:v>0</c:v>
                </c:pt>
                <c:pt idx="3641">
                  <c:v>0</c:v>
                </c:pt>
                <c:pt idx="3642">
                  <c:v>0</c:v>
                </c:pt>
                <c:pt idx="3643">
                  <c:v>0</c:v>
                </c:pt>
                <c:pt idx="3644">
                  <c:v>0</c:v>
                </c:pt>
                <c:pt idx="3645">
                  <c:v>0</c:v>
                </c:pt>
                <c:pt idx="3646">
                  <c:v>0</c:v>
                </c:pt>
                <c:pt idx="3647">
                  <c:v>0</c:v>
                </c:pt>
                <c:pt idx="3648">
                  <c:v>0</c:v>
                </c:pt>
                <c:pt idx="3649">
                  <c:v>0</c:v>
                </c:pt>
                <c:pt idx="3650">
                  <c:v>0</c:v>
                </c:pt>
                <c:pt idx="3651">
                  <c:v>0</c:v>
                </c:pt>
                <c:pt idx="3652">
                  <c:v>0</c:v>
                </c:pt>
                <c:pt idx="3653">
                  <c:v>0</c:v>
                </c:pt>
                <c:pt idx="3654">
                  <c:v>0</c:v>
                </c:pt>
                <c:pt idx="3655">
                  <c:v>0</c:v>
                </c:pt>
                <c:pt idx="3656">
                  <c:v>0</c:v>
                </c:pt>
                <c:pt idx="3657">
                  <c:v>0</c:v>
                </c:pt>
                <c:pt idx="3658">
                  <c:v>0</c:v>
                </c:pt>
                <c:pt idx="3659">
                  <c:v>0</c:v>
                </c:pt>
                <c:pt idx="3660">
                  <c:v>0</c:v>
                </c:pt>
                <c:pt idx="3661">
                  <c:v>0</c:v>
                </c:pt>
                <c:pt idx="3662">
                  <c:v>0</c:v>
                </c:pt>
                <c:pt idx="3663">
                  <c:v>0</c:v>
                </c:pt>
                <c:pt idx="3664">
                  <c:v>0</c:v>
                </c:pt>
                <c:pt idx="3665">
                  <c:v>0</c:v>
                </c:pt>
                <c:pt idx="3666">
                  <c:v>0</c:v>
                </c:pt>
                <c:pt idx="3667">
                  <c:v>0</c:v>
                </c:pt>
                <c:pt idx="3668">
                  <c:v>0</c:v>
                </c:pt>
                <c:pt idx="3669">
                  <c:v>0</c:v>
                </c:pt>
                <c:pt idx="3670">
                  <c:v>0</c:v>
                </c:pt>
                <c:pt idx="3671">
                  <c:v>0</c:v>
                </c:pt>
                <c:pt idx="3672">
                  <c:v>0</c:v>
                </c:pt>
                <c:pt idx="3673">
                  <c:v>0</c:v>
                </c:pt>
                <c:pt idx="3674">
                  <c:v>0</c:v>
                </c:pt>
                <c:pt idx="3675">
                  <c:v>0</c:v>
                </c:pt>
                <c:pt idx="3676">
                  <c:v>0</c:v>
                </c:pt>
                <c:pt idx="3677">
                  <c:v>0</c:v>
                </c:pt>
                <c:pt idx="3678">
                  <c:v>0</c:v>
                </c:pt>
                <c:pt idx="3679">
                  <c:v>0</c:v>
                </c:pt>
                <c:pt idx="3680">
                  <c:v>0</c:v>
                </c:pt>
                <c:pt idx="3681">
                  <c:v>0</c:v>
                </c:pt>
                <c:pt idx="3682">
                  <c:v>0</c:v>
                </c:pt>
                <c:pt idx="3683">
                  <c:v>0</c:v>
                </c:pt>
                <c:pt idx="3684">
                  <c:v>0</c:v>
                </c:pt>
                <c:pt idx="3685">
                  <c:v>0</c:v>
                </c:pt>
                <c:pt idx="3686">
                  <c:v>0</c:v>
                </c:pt>
                <c:pt idx="3687">
                  <c:v>0</c:v>
                </c:pt>
                <c:pt idx="3688">
                  <c:v>0</c:v>
                </c:pt>
                <c:pt idx="3689">
                  <c:v>0</c:v>
                </c:pt>
                <c:pt idx="3690">
                  <c:v>0</c:v>
                </c:pt>
                <c:pt idx="3691">
                  <c:v>0</c:v>
                </c:pt>
                <c:pt idx="3692">
                  <c:v>0</c:v>
                </c:pt>
                <c:pt idx="3693">
                  <c:v>0</c:v>
                </c:pt>
                <c:pt idx="3694">
                  <c:v>0</c:v>
                </c:pt>
                <c:pt idx="3695">
                  <c:v>0</c:v>
                </c:pt>
                <c:pt idx="3696">
                  <c:v>0</c:v>
                </c:pt>
                <c:pt idx="3697">
                  <c:v>0</c:v>
                </c:pt>
                <c:pt idx="3698">
                  <c:v>0</c:v>
                </c:pt>
                <c:pt idx="3699">
                  <c:v>0</c:v>
                </c:pt>
                <c:pt idx="3700">
                  <c:v>0</c:v>
                </c:pt>
                <c:pt idx="3701">
                  <c:v>0</c:v>
                </c:pt>
                <c:pt idx="3702">
                  <c:v>0</c:v>
                </c:pt>
                <c:pt idx="3703">
                  <c:v>0</c:v>
                </c:pt>
                <c:pt idx="3704">
                  <c:v>0</c:v>
                </c:pt>
                <c:pt idx="3705">
                  <c:v>0</c:v>
                </c:pt>
                <c:pt idx="3706">
                  <c:v>0</c:v>
                </c:pt>
                <c:pt idx="3707">
                  <c:v>0</c:v>
                </c:pt>
                <c:pt idx="3708">
                  <c:v>0</c:v>
                </c:pt>
                <c:pt idx="3709">
                  <c:v>0</c:v>
                </c:pt>
                <c:pt idx="3710">
                  <c:v>0</c:v>
                </c:pt>
                <c:pt idx="3711">
                  <c:v>0</c:v>
                </c:pt>
                <c:pt idx="3712">
                  <c:v>0</c:v>
                </c:pt>
                <c:pt idx="3713">
                  <c:v>0</c:v>
                </c:pt>
                <c:pt idx="3714">
                  <c:v>0</c:v>
                </c:pt>
                <c:pt idx="3715">
                  <c:v>0</c:v>
                </c:pt>
                <c:pt idx="3716">
                  <c:v>0</c:v>
                </c:pt>
                <c:pt idx="3717">
                  <c:v>0</c:v>
                </c:pt>
                <c:pt idx="3718">
                  <c:v>0</c:v>
                </c:pt>
                <c:pt idx="3719">
                  <c:v>0</c:v>
                </c:pt>
                <c:pt idx="3720">
                  <c:v>0</c:v>
                </c:pt>
                <c:pt idx="3721">
                  <c:v>0</c:v>
                </c:pt>
                <c:pt idx="3722">
                  <c:v>0</c:v>
                </c:pt>
                <c:pt idx="3723">
                  <c:v>0</c:v>
                </c:pt>
                <c:pt idx="3724">
                  <c:v>0</c:v>
                </c:pt>
                <c:pt idx="3725">
                  <c:v>0</c:v>
                </c:pt>
                <c:pt idx="3726">
                  <c:v>0</c:v>
                </c:pt>
                <c:pt idx="3727">
                  <c:v>0</c:v>
                </c:pt>
                <c:pt idx="3728">
                  <c:v>0</c:v>
                </c:pt>
                <c:pt idx="3729">
                  <c:v>0</c:v>
                </c:pt>
                <c:pt idx="3730">
                  <c:v>0</c:v>
                </c:pt>
                <c:pt idx="3731">
                  <c:v>0</c:v>
                </c:pt>
                <c:pt idx="3732">
                  <c:v>0</c:v>
                </c:pt>
                <c:pt idx="3733">
                  <c:v>0</c:v>
                </c:pt>
                <c:pt idx="3734">
                  <c:v>0</c:v>
                </c:pt>
                <c:pt idx="3735">
                  <c:v>0</c:v>
                </c:pt>
                <c:pt idx="3736">
                  <c:v>0</c:v>
                </c:pt>
                <c:pt idx="3737">
                  <c:v>0</c:v>
                </c:pt>
                <c:pt idx="3738">
                  <c:v>0</c:v>
                </c:pt>
                <c:pt idx="3739">
                  <c:v>0</c:v>
                </c:pt>
                <c:pt idx="3740">
                  <c:v>0</c:v>
                </c:pt>
                <c:pt idx="3741">
                  <c:v>0</c:v>
                </c:pt>
                <c:pt idx="3742">
                  <c:v>0</c:v>
                </c:pt>
                <c:pt idx="3743">
                  <c:v>0</c:v>
                </c:pt>
                <c:pt idx="3744">
                  <c:v>0</c:v>
                </c:pt>
                <c:pt idx="3745">
                  <c:v>0</c:v>
                </c:pt>
                <c:pt idx="3746">
                  <c:v>0</c:v>
                </c:pt>
                <c:pt idx="3747">
                  <c:v>0</c:v>
                </c:pt>
                <c:pt idx="3748">
                  <c:v>0</c:v>
                </c:pt>
                <c:pt idx="3749">
                  <c:v>0</c:v>
                </c:pt>
                <c:pt idx="3750">
                  <c:v>0</c:v>
                </c:pt>
                <c:pt idx="3751">
                  <c:v>0</c:v>
                </c:pt>
                <c:pt idx="3752">
                  <c:v>0</c:v>
                </c:pt>
                <c:pt idx="3753">
                  <c:v>0</c:v>
                </c:pt>
                <c:pt idx="3754">
                  <c:v>0</c:v>
                </c:pt>
                <c:pt idx="3755">
                  <c:v>0</c:v>
                </c:pt>
                <c:pt idx="3756">
                  <c:v>0</c:v>
                </c:pt>
                <c:pt idx="3757">
                  <c:v>0</c:v>
                </c:pt>
                <c:pt idx="3758">
                  <c:v>0</c:v>
                </c:pt>
                <c:pt idx="3759">
                  <c:v>0</c:v>
                </c:pt>
                <c:pt idx="3760">
                  <c:v>0</c:v>
                </c:pt>
                <c:pt idx="3761">
                  <c:v>0</c:v>
                </c:pt>
                <c:pt idx="3762">
                  <c:v>0</c:v>
                </c:pt>
                <c:pt idx="3763">
                  <c:v>0</c:v>
                </c:pt>
                <c:pt idx="3764">
                  <c:v>0</c:v>
                </c:pt>
                <c:pt idx="3765">
                  <c:v>0</c:v>
                </c:pt>
                <c:pt idx="3766">
                  <c:v>0</c:v>
                </c:pt>
                <c:pt idx="3767">
                  <c:v>0</c:v>
                </c:pt>
                <c:pt idx="3768">
                  <c:v>0</c:v>
                </c:pt>
                <c:pt idx="3769">
                  <c:v>0</c:v>
                </c:pt>
                <c:pt idx="3770">
                  <c:v>0</c:v>
                </c:pt>
                <c:pt idx="3771">
                  <c:v>0</c:v>
                </c:pt>
                <c:pt idx="3772">
                  <c:v>0</c:v>
                </c:pt>
                <c:pt idx="3773">
                  <c:v>0</c:v>
                </c:pt>
                <c:pt idx="3774">
                  <c:v>0</c:v>
                </c:pt>
                <c:pt idx="3775">
                  <c:v>0</c:v>
                </c:pt>
                <c:pt idx="3776">
                  <c:v>0</c:v>
                </c:pt>
                <c:pt idx="3777">
                  <c:v>0</c:v>
                </c:pt>
                <c:pt idx="3778">
                  <c:v>0</c:v>
                </c:pt>
                <c:pt idx="3779">
                  <c:v>0</c:v>
                </c:pt>
                <c:pt idx="3780">
                  <c:v>0</c:v>
                </c:pt>
                <c:pt idx="3781">
                  <c:v>0</c:v>
                </c:pt>
                <c:pt idx="3782">
                  <c:v>0</c:v>
                </c:pt>
                <c:pt idx="3783">
                  <c:v>0</c:v>
                </c:pt>
                <c:pt idx="3784">
                  <c:v>0</c:v>
                </c:pt>
                <c:pt idx="3785">
                  <c:v>0</c:v>
                </c:pt>
                <c:pt idx="3786">
                  <c:v>0</c:v>
                </c:pt>
                <c:pt idx="3787">
                  <c:v>0</c:v>
                </c:pt>
                <c:pt idx="3788">
                  <c:v>0</c:v>
                </c:pt>
                <c:pt idx="3789">
                  <c:v>0</c:v>
                </c:pt>
                <c:pt idx="3790">
                  <c:v>0</c:v>
                </c:pt>
                <c:pt idx="3791">
                  <c:v>0</c:v>
                </c:pt>
                <c:pt idx="3792">
                  <c:v>0</c:v>
                </c:pt>
                <c:pt idx="3793">
                  <c:v>0</c:v>
                </c:pt>
                <c:pt idx="3794">
                  <c:v>0</c:v>
                </c:pt>
                <c:pt idx="3795">
                  <c:v>0</c:v>
                </c:pt>
                <c:pt idx="3796">
                  <c:v>0</c:v>
                </c:pt>
                <c:pt idx="3797">
                  <c:v>0</c:v>
                </c:pt>
                <c:pt idx="3798">
                  <c:v>0</c:v>
                </c:pt>
                <c:pt idx="3799">
                  <c:v>0</c:v>
                </c:pt>
                <c:pt idx="3800">
                  <c:v>0</c:v>
                </c:pt>
                <c:pt idx="3801">
                  <c:v>0</c:v>
                </c:pt>
                <c:pt idx="3802">
                  <c:v>0</c:v>
                </c:pt>
                <c:pt idx="3803">
                  <c:v>0</c:v>
                </c:pt>
                <c:pt idx="3804">
                  <c:v>0</c:v>
                </c:pt>
                <c:pt idx="3805">
                  <c:v>0</c:v>
                </c:pt>
                <c:pt idx="3806">
                  <c:v>0</c:v>
                </c:pt>
                <c:pt idx="3807">
                  <c:v>0</c:v>
                </c:pt>
                <c:pt idx="3808">
                  <c:v>0</c:v>
                </c:pt>
                <c:pt idx="3809">
                  <c:v>0</c:v>
                </c:pt>
                <c:pt idx="3810">
                  <c:v>0</c:v>
                </c:pt>
                <c:pt idx="3811">
                  <c:v>0</c:v>
                </c:pt>
                <c:pt idx="3812">
                  <c:v>0</c:v>
                </c:pt>
                <c:pt idx="3813">
                  <c:v>0</c:v>
                </c:pt>
                <c:pt idx="3814">
                  <c:v>0</c:v>
                </c:pt>
                <c:pt idx="3815">
                  <c:v>0</c:v>
                </c:pt>
                <c:pt idx="3816">
                  <c:v>0</c:v>
                </c:pt>
                <c:pt idx="3817">
                  <c:v>0</c:v>
                </c:pt>
                <c:pt idx="3818">
                  <c:v>0</c:v>
                </c:pt>
                <c:pt idx="3819">
                  <c:v>0</c:v>
                </c:pt>
                <c:pt idx="3820">
                  <c:v>0</c:v>
                </c:pt>
                <c:pt idx="3821">
                  <c:v>0</c:v>
                </c:pt>
                <c:pt idx="3822">
                  <c:v>0</c:v>
                </c:pt>
                <c:pt idx="3823">
                  <c:v>0</c:v>
                </c:pt>
                <c:pt idx="3824">
                  <c:v>0</c:v>
                </c:pt>
                <c:pt idx="3825">
                  <c:v>0</c:v>
                </c:pt>
                <c:pt idx="3826">
                  <c:v>0</c:v>
                </c:pt>
                <c:pt idx="3827">
                  <c:v>0</c:v>
                </c:pt>
                <c:pt idx="3828">
                  <c:v>0</c:v>
                </c:pt>
                <c:pt idx="3829">
                  <c:v>0</c:v>
                </c:pt>
                <c:pt idx="3830">
                  <c:v>0</c:v>
                </c:pt>
                <c:pt idx="3831">
                  <c:v>0</c:v>
                </c:pt>
                <c:pt idx="3832">
                  <c:v>0</c:v>
                </c:pt>
                <c:pt idx="3833">
                  <c:v>0</c:v>
                </c:pt>
                <c:pt idx="3834">
                  <c:v>0</c:v>
                </c:pt>
                <c:pt idx="3835">
                  <c:v>0</c:v>
                </c:pt>
                <c:pt idx="3836">
                  <c:v>0</c:v>
                </c:pt>
                <c:pt idx="3837">
                  <c:v>0</c:v>
                </c:pt>
                <c:pt idx="3838">
                  <c:v>0</c:v>
                </c:pt>
                <c:pt idx="3839">
                  <c:v>0</c:v>
                </c:pt>
                <c:pt idx="3840">
                  <c:v>0</c:v>
                </c:pt>
                <c:pt idx="3841">
                  <c:v>0</c:v>
                </c:pt>
                <c:pt idx="3842">
                  <c:v>0</c:v>
                </c:pt>
                <c:pt idx="3843">
                  <c:v>0</c:v>
                </c:pt>
                <c:pt idx="3844">
                  <c:v>0</c:v>
                </c:pt>
                <c:pt idx="3845">
                  <c:v>0</c:v>
                </c:pt>
                <c:pt idx="3846">
                  <c:v>0</c:v>
                </c:pt>
                <c:pt idx="3847">
                  <c:v>0</c:v>
                </c:pt>
                <c:pt idx="3848">
                  <c:v>0</c:v>
                </c:pt>
                <c:pt idx="3849">
                  <c:v>0</c:v>
                </c:pt>
                <c:pt idx="3850">
                  <c:v>0</c:v>
                </c:pt>
                <c:pt idx="3851">
                  <c:v>0</c:v>
                </c:pt>
                <c:pt idx="3852">
                  <c:v>0</c:v>
                </c:pt>
                <c:pt idx="3853">
                  <c:v>0</c:v>
                </c:pt>
                <c:pt idx="3854">
                  <c:v>0</c:v>
                </c:pt>
                <c:pt idx="3855">
                  <c:v>0</c:v>
                </c:pt>
                <c:pt idx="3856">
                  <c:v>0</c:v>
                </c:pt>
                <c:pt idx="3857">
                  <c:v>0</c:v>
                </c:pt>
                <c:pt idx="3858">
                  <c:v>0</c:v>
                </c:pt>
                <c:pt idx="3859">
                  <c:v>0</c:v>
                </c:pt>
                <c:pt idx="3860">
                  <c:v>0</c:v>
                </c:pt>
                <c:pt idx="3861">
                  <c:v>0</c:v>
                </c:pt>
                <c:pt idx="3862">
                  <c:v>0</c:v>
                </c:pt>
                <c:pt idx="3863">
                  <c:v>0</c:v>
                </c:pt>
                <c:pt idx="3864">
                  <c:v>0</c:v>
                </c:pt>
                <c:pt idx="3865">
                  <c:v>0</c:v>
                </c:pt>
                <c:pt idx="3866">
                  <c:v>0</c:v>
                </c:pt>
                <c:pt idx="3867">
                  <c:v>0</c:v>
                </c:pt>
                <c:pt idx="3868">
                  <c:v>0</c:v>
                </c:pt>
                <c:pt idx="3869">
                  <c:v>0</c:v>
                </c:pt>
                <c:pt idx="3870">
                  <c:v>0</c:v>
                </c:pt>
                <c:pt idx="3871">
                  <c:v>0</c:v>
                </c:pt>
                <c:pt idx="3872">
                  <c:v>0</c:v>
                </c:pt>
                <c:pt idx="3873">
                  <c:v>0</c:v>
                </c:pt>
                <c:pt idx="3874">
                  <c:v>0</c:v>
                </c:pt>
                <c:pt idx="3875">
                  <c:v>0</c:v>
                </c:pt>
                <c:pt idx="3876">
                  <c:v>0</c:v>
                </c:pt>
                <c:pt idx="3877">
                  <c:v>0</c:v>
                </c:pt>
                <c:pt idx="3878">
                  <c:v>0</c:v>
                </c:pt>
                <c:pt idx="3879">
                  <c:v>0</c:v>
                </c:pt>
                <c:pt idx="3880">
                  <c:v>0</c:v>
                </c:pt>
                <c:pt idx="3881">
                  <c:v>0</c:v>
                </c:pt>
                <c:pt idx="3882">
                  <c:v>0</c:v>
                </c:pt>
                <c:pt idx="3883">
                  <c:v>0</c:v>
                </c:pt>
                <c:pt idx="3884">
                  <c:v>0</c:v>
                </c:pt>
                <c:pt idx="3885">
                  <c:v>0</c:v>
                </c:pt>
                <c:pt idx="3886">
                  <c:v>0</c:v>
                </c:pt>
                <c:pt idx="3887">
                  <c:v>0</c:v>
                </c:pt>
                <c:pt idx="3888">
                  <c:v>0</c:v>
                </c:pt>
                <c:pt idx="3889">
                  <c:v>0</c:v>
                </c:pt>
                <c:pt idx="3890">
                  <c:v>0</c:v>
                </c:pt>
                <c:pt idx="3891">
                  <c:v>0</c:v>
                </c:pt>
                <c:pt idx="3892">
                  <c:v>0</c:v>
                </c:pt>
                <c:pt idx="3893">
                  <c:v>0</c:v>
                </c:pt>
                <c:pt idx="3894">
                  <c:v>0</c:v>
                </c:pt>
                <c:pt idx="3895">
                  <c:v>0</c:v>
                </c:pt>
                <c:pt idx="3896">
                  <c:v>0</c:v>
                </c:pt>
                <c:pt idx="3897">
                  <c:v>0</c:v>
                </c:pt>
                <c:pt idx="3898">
                  <c:v>0</c:v>
                </c:pt>
                <c:pt idx="3899">
                  <c:v>0</c:v>
                </c:pt>
                <c:pt idx="3900">
                  <c:v>0</c:v>
                </c:pt>
                <c:pt idx="3901">
                  <c:v>0</c:v>
                </c:pt>
                <c:pt idx="3902">
                  <c:v>0</c:v>
                </c:pt>
                <c:pt idx="3903">
                  <c:v>0</c:v>
                </c:pt>
                <c:pt idx="3904">
                  <c:v>0</c:v>
                </c:pt>
                <c:pt idx="3905">
                  <c:v>0</c:v>
                </c:pt>
                <c:pt idx="3906">
                  <c:v>0</c:v>
                </c:pt>
                <c:pt idx="3907">
                  <c:v>0</c:v>
                </c:pt>
                <c:pt idx="3908">
                  <c:v>0</c:v>
                </c:pt>
                <c:pt idx="3909">
                  <c:v>0</c:v>
                </c:pt>
                <c:pt idx="3910">
                  <c:v>0</c:v>
                </c:pt>
                <c:pt idx="3911">
                  <c:v>0</c:v>
                </c:pt>
                <c:pt idx="3912">
                  <c:v>0</c:v>
                </c:pt>
                <c:pt idx="3913">
                  <c:v>0</c:v>
                </c:pt>
                <c:pt idx="3914">
                  <c:v>0</c:v>
                </c:pt>
                <c:pt idx="3915">
                  <c:v>0</c:v>
                </c:pt>
                <c:pt idx="3916">
                  <c:v>0</c:v>
                </c:pt>
                <c:pt idx="3917">
                  <c:v>0</c:v>
                </c:pt>
                <c:pt idx="3918">
                  <c:v>0</c:v>
                </c:pt>
                <c:pt idx="3919">
                  <c:v>0</c:v>
                </c:pt>
                <c:pt idx="3920">
                  <c:v>0</c:v>
                </c:pt>
                <c:pt idx="3921">
                  <c:v>0</c:v>
                </c:pt>
                <c:pt idx="3922">
                  <c:v>0</c:v>
                </c:pt>
                <c:pt idx="3923">
                  <c:v>0</c:v>
                </c:pt>
                <c:pt idx="3924">
                  <c:v>0</c:v>
                </c:pt>
                <c:pt idx="3925">
                  <c:v>0</c:v>
                </c:pt>
                <c:pt idx="3926">
                  <c:v>0</c:v>
                </c:pt>
                <c:pt idx="3927">
                  <c:v>0</c:v>
                </c:pt>
                <c:pt idx="3928">
                  <c:v>0</c:v>
                </c:pt>
                <c:pt idx="3929">
                  <c:v>0</c:v>
                </c:pt>
                <c:pt idx="3930">
                  <c:v>0</c:v>
                </c:pt>
                <c:pt idx="3931">
                  <c:v>0</c:v>
                </c:pt>
                <c:pt idx="3932">
                  <c:v>0</c:v>
                </c:pt>
                <c:pt idx="3933">
                  <c:v>0</c:v>
                </c:pt>
                <c:pt idx="3934">
                  <c:v>0</c:v>
                </c:pt>
                <c:pt idx="3935">
                  <c:v>0</c:v>
                </c:pt>
                <c:pt idx="3936">
                  <c:v>0</c:v>
                </c:pt>
                <c:pt idx="3937">
                  <c:v>0</c:v>
                </c:pt>
                <c:pt idx="3938">
                  <c:v>0</c:v>
                </c:pt>
                <c:pt idx="3939">
                  <c:v>0</c:v>
                </c:pt>
                <c:pt idx="3940">
                  <c:v>0</c:v>
                </c:pt>
                <c:pt idx="3941">
                  <c:v>0</c:v>
                </c:pt>
                <c:pt idx="3942">
                  <c:v>0</c:v>
                </c:pt>
                <c:pt idx="3943">
                  <c:v>0</c:v>
                </c:pt>
                <c:pt idx="3944">
                  <c:v>0</c:v>
                </c:pt>
                <c:pt idx="3945">
                  <c:v>0</c:v>
                </c:pt>
                <c:pt idx="3946">
                  <c:v>0</c:v>
                </c:pt>
                <c:pt idx="3947">
                  <c:v>0</c:v>
                </c:pt>
                <c:pt idx="3948">
                  <c:v>0</c:v>
                </c:pt>
                <c:pt idx="3949">
                  <c:v>0</c:v>
                </c:pt>
                <c:pt idx="3950">
                  <c:v>0</c:v>
                </c:pt>
                <c:pt idx="3951">
                  <c:v>0</c:v>
                </c:pt>
                <c:pt idx="3952">
                  <c:v>0</c:v>
                </c:pt>
                <c:pt idx="3953">
                  <c:v>0</c:v>
                </c:pt>
                <c:pt idx="3954">
                  <c:v>0</c:v>
                </c:pt>
                <c:pt idx="3955">
                  <c:v>0</c:v>
                </c:pt>
                <c:pt idx="3956">
                  <c:v>0</c:v>
                </c:pt>
                <c:pt idx="3957">
                  <c:v>0</c:v>
                </c:pt>
                <c:pt idx="3958">
                  <c:v>0</c:v>
                </c:pt>
                <c:pt idx="3959">
                  <c:v>0</c:v>
                </c:pt>
                <c:pt idx="3960">
                  <c:v>0</c:v>
                </c:pt>
                <c:pt idx="3961">
                  <c:v>0</c:v>
                </c:pt>
                <c:pt idx="3962">
                  <c:v>0</c:v>
                </c:pt>
                <c:pt idx="3963">
                  <c:v>0</c:v>
                </c:pt>
                <c:pt idx="3964">
                  <c:v>0</c:v>
                </c:pt>
                <c:pt idx="3965">
                  <c:v>0</c:v>
                </c:pt>
                <c:pt idx="3966">
                  <c:v>0</c:v>
                </c:pt>
                <c:pt idx="3967">
                  <c:v>0</c:v>
                </c:pt>
                <c:pt idx="3968">
                  <c:v>0</c:v>
                </c:pt>
                <c:pt idx="3969">
                  <c:v>0</c:v>
                </c:pt>
                <c:pt idx="3970">
                  <c:v>0</c:v>
                </c:pt>
                <c:pt idx="3971">
                  <c:v>0</c:v>
                </c:pt>
                <c:pt idx="3972">
                  <c:v>0</c:v>
                </c:pt>
                <c:pt idx="3973">
                  <c:v>0</c:v>
                </c:pt>
                <c:pt idx="3974">
                  <c:v>0</c:v>
                </c:pt>
                <c:pt idx="3975">
                  <c:v>0</c:v>
                </c:pt>
                <c:pt idx="3976">
                  <c:v>0</c:v>
                </c:pt>
                <c:pt idx="3977">
                  <c:v>0</c:v>
                </c:pt>
                <c:pt idx="3978">
                  <c:v>0</c:v>
                </c:pt>
                <c:pt idx="3979">
                  <c:v>0</c:v>
                </c:pt>
                <c:pt idx="3980">
                  <c:v>0</c:v>
                </c:pt>
                <c:pt idx="3981">
                  <c:v>0</c:v>
                </c:pt>
                <c:pt idx="3982">
                  <c:v>0</c:v>
                </c:pt>
                <c:pt idx="3983">
                  <c:v>0</c:v>
                </c:pt>
                <c:pt idx="3984">
                  <c:v>0</c:v>
                </c:pt>
                <c:pt idx="3985">
                  <c:v>0</c:v>
                </c:pt>
                <c:pt idx="3986">
                  <c:v>0</c:v>
                </c:pt>
                <c:pt idx="3987">
                  <c:v>0</c:v>
                </c:pt>
                <c:pt idx="3988">
                  <c:v>0</c:v>
                </c:pt>
                <c:pt idx="3989">
                  <c:v>0</c:v>
                </c:pt>
                <c:pt idx="3990">
                  <c:v>0</c:v>
                </c:pt>
                <c:pt idx="3991">
                  <c:v>0</c:v>
                </c:pt>
                <c:pt idx="3992">
                  <c:v>0</c:v>
                </c:pt>
                <c:pt idx="3993">
                  <c:v>0</c:v>
                </c:pt>
                <c:pt idx="3994">
                  <c:v>0</c:v>
                </c:pt>
                <c:pt idx="3995">
                  <c:v>0</c:v>
                </c:pt>
                <c:pt idx="3996">
                  <c:v>0</c:v>
                </c:pt>
                <c:pt idx="3997">
                  <c:v>0</c:v>
                </c:pt>
                <c:pt idx="3998">
                  <c:v>0</c:v>
                </c:pt>
                <c:pt idx="3999">
                  <c:v>0</c:v>
                </c:pt>
                <c:pt idx="4000">
                  <c:v>0</c:v>
                </c:pt>
                <c:pt idx="4001">
                  <c:v>0</c:v>
                </c:pt>
                <c:pt idx="4002">
                  <c:v>0</c:v>
                </c:pt>
                <c:pt idx="4003">
                  <c:v>0</c:v>
                </c:pt>
                <c:pt idx="4004">
                  <c:v>0</c:v>
                </c:pt>
                <c:pt idx="4005">
                  <c:v>0</c:v>
                </c:pt>
                <c:pt idx="4006">
                  <c:v>0</c:v>
                </c:pt>
                <c:pt idx="4007">
                  <c:v>0</c:v>
                </c:pt>
                <c:pt idx="4008">
                  <c:v>0</c:v>
                </c:pt>
                <c:pt idx="4009">
                  <c:v>0</c:v>
                </c:pt>
                <c:pt idx="4010">
                  <c:v>0</c:v>
                </c:pt>
                <c:pt idx="4011">
                  <c:v>0</c:v>
                </c:pt>
                <c:pt idx="4012">
                  <c:v>0</c:v>
                </c:pt>
                <c:pt idx="4013">
                  <c:v>0</c:v>
                </c:pt>
                <c:pt idx="4014">
                  <c:v>0</c:v>
                </c:pt>
                <c:pt idx="4015">
                  <c:v>0</c:v>
                </c:pt>
                <c:pt idx="4016">
                  <c:v>0</c:v>
                </c:pt>
                <c:pt idx="4017">
                  <c:v>0</c:v>
                </c:pt>
                <c:pt idx="4018">
                  <c:v>0</c:v>
                </c:pt>
                <c:pt idx="4019">
                  <c:v>0</c:v>
                </c:pt>
                <c:pt idx="4020">
                  <c:v>0</c:v>
                </c:pt>
                <c:pt idx="4021">
                  <c:v>0</c:v>
                </c:pt>
                <c:pt idx="4022">
                  <c:v>0</c:v>
                </c:pt>
                <c:pt idx="4023">
                  <c:v>0</c:v>
                </c:pt>
                <c:pt idx="4024">
                  <c:v>0</c:v>
                </c:pt>
                <c:pt idx="4025">
                  <c:v>0</c:v>
                </c:pt>
                <c:pt idx="4026">
                  <c:v>0</c:v>
                </c:pt>
                <c:pt idx="4027">
                  <c:v>0</c:v>
                </c:pt>
                <c:pt idx="4028">
                  <c:v>0</c:v>
                </c:pt>
                <c:pt idx="4029">
                  <c:v>0</c:v>
                </c:pt>
                <c:pt idx="4030">
                  <c:v>0</c:v>
                </c:pt>
                <c:pt idx="4031">
                  <c:v>0</c:v>
                </c:pt>
                <c:pt idx="4032">
                  <c:v>0</c:v>
                </c:pt>
                <c:pt idx="4033">
                  <c:v>0</c:v>
                </c:pt>
                <c:pt idx="4034">
                  <c:v>0</c:v>
                </c:pt>
                <c:pt idx="4035">
                  <c:v>0</c:v>
                </c:pt>
                <c:pt idx="4036">
                  <c:v>0</c:v>
                </c:pt>
                <c:pt idx="4037">
                  <c:v>0</c:v>
                </c:pt>
                <c:pt idx="4038">
                  <c:v>0</c:v>
                </c:pt>
                <c:pt idx="4039">
                  <c:v>0</c:v>
                </c:pt>
                <c:pt idx="4040">
                  <c:v>0</c:v>
                </c:pt>
                <c:pt idx="4041">
                  <c:v>0</c:v>
                </c:pt>
                <c:pt idx="4042">
                  <c:v>0</c:v>
                </c:pt>
                <c:pt idx="4043">
                  <c:v>0</c:v>
                </c:pt>
                <c:pt idx="4044">
                  <c:v>0</c:v>
                </c:pt>
                <c:pt idx="4045">
                  <c:v>0</c:v>
                </c:pt>
                <c:pt idx="4046">
                  <c:v>0</c:v>
                </c:pt>
                <c:pt idx="4047">
                  <c:v>0</c:v>
                </c:pt>
                <c:pt idx="4048">
                  <c:v>0</c:v>
                </c:pt>
                <c:pt idx="4049">
                  <c:v>0</c:v>
                </c:pt>
                <c:pt idx="4050">
                  <c:v>0</c:v>
                </c:pt>
                <c:pt idx="4051">
                  <c:v>0</c:v>
                </c:pt>
                <c:pt idx="4052">
                  <c:v>0</c:v>
                </c:pt>
                <c:pt idx="4053">
                  <c:v>0</c:v>
                </c:pt>
                <c:pt idx="4054">
                  <c:v>0</c:v>
                </c:pt>
                <c:pt idx="4055">
                  <c:v>0</c:v>
                </c:pt>
                <c:pt idx="4056">
                  <c:v>0</c:v>
                </c:pt>
                <c:pt idx="4057">
                  <c:v>0</c:v>
                </c:pt>
                <c:pt idx="4058">
                  <c:v>0</c:v>
                </c:pt>
                <c:pt idx="4059">
                  <c:v>0</c:v>
                </c:pt>
                <c:pt idx="4060">
                  <c:v>0</c:v>
                </c:pt>
                <c:pt idx="4061">
                  <c:v>0</c:v>
                </c:pt>
                <c:pt idx="4062">
                  <c:v>0</c:v>
                </c:pt>
                <c:pt idx="4063">
                  <c:v>0</c:v>
                </c:pt>
                <c:pt idx="4064">
                  <c:v>0</c:v>
                </c:pt>
                <c:pt idx="4065">
                  <c:v>0</c:v>
                </c:pt>
                <c:pt idx="4066">
                  <c:v>0</c:v>
                </c:pt>
                <c:pt idx="4067">
                  <c:v>0</c:v>
                </c:pt>
                <c:pt idx="4068">
                  <c:v>0</c:v>
                </c:pt>
                <c:pt idx="4069">
                  <c:v>0</c:v>
                </c:pt>
                <c:pt idx="4070">
                  <c:v>0</c:v>
                </c:pt>
                <c:pt idx="4071">
                  <c:v>0</c:v>
                </c:pt>
                <c:pt idx="4072">
                  <c:v>0</c:v>
                </c:pt>
                <c:pt idx="4073">
                  <c:v>0</c:v>
                </c:pt>
                <c:pt idx="4074">
                  <c:v>0</c:v>
                </c:pt>
                <c:pt idx="4075">
                  <c:v>0</c:v>
                </c:pt>
                <c:pt idx="4076">
                  <c:v>0</c:v>
                </c:pt>
                <c:pt idx="4077">
                  <c:v>0</c:v>
                </c:pt>
                <c:pt idx="4078">
                  <c:v>0</c:v>
                </c:pt>
                <c:pt idx="4079">
                  <c:v>0</c:v>
                </c:pt>
                <c:pt idx="4080">
                  <c:v>0</c:v>
                </c:pt>
                <c:pt idx="4081">
                  <c:v>0</c:v>
                </c:pt>
                <c:pt idx="4082">
                  <c:v>0</c:v>
                </c:pt>
                <c:pt idx="4083">
                  <c:v>0</c:v>
                </c:pt>
                <c:pt idx="4084">
                  <c:v>0</c:v>
                </c:pt>
                <c:pt idx="4085">
                  <c:v>0</c:v>
                </c:pt>
                <c:pt idx="4086">
                  <c:v>0</c:v>
                </c:pt>
                <c:pt idx="4087">
                  <c:v>0</c:v>
                </c:pt>
                <c:pt idx="4088">
                  <c:v>0</c:v>
                </c:pt>
                <c:pt idx="4089">
                  <c:v>0</c:v>
                </c:pt>
                <c:pt idx="4090">
                  <c:v>0</c:v>
                </c:pt>
                <c:pt idx="4091">
                  <c:v>0</c:v>
                </c:pt>
                <c:pt idx="4092">
                  <c:v>0</c:v>
                </c:pt>
                <c:pt idx="4093">
                  <c:v>0</c:v>
                </c:pt>
                <c:pt idx="4094">
                  <c:v>0</c:v>
                </c:pt>
                <c:pt idx="4095">
                  <c:v>0</c:v>
                </c:pt>
                <c:pt idx="4096">
                  <c:v>0</c:v>
                </c:pt>
                <c:pt idx="4097">
                  <c:v>0</c:v>
                </c:pt>
                <c:pt idx="4098">
                  <c:v>0</c:v>
                </c:pt>
                <c:pt idx="4099">
                  <c:v>0</c:v>
                </c:pt>
                <c:pt idx="4100">
                  <c:v>0</c:v>
                </c:pt>
                <c:pt idx="4101">
                  <c:v>0</c:v>
                </c:pt>
                <c:pt idx="4102">
                  <c:v>0</c:v>
                </c:pt>
                <c:pt idx="4103">
                  <c:v>0</c:v>
                </c:pt>
                <c:pt idx="4104">
                  <c:v>0</c:v>
                </c:pt>
                <c:pt idx="4105">
                  <c:v>0</c:v>
                </c:pt>
                <c:pt idx="4106">
                  <c:v>0</c:v>
                </c:pt>
                <c:pt idx="4107">
                  <c:v>0</c:v>
                </c:pt>
                <c:pt idx="4108">
                  <c:v>0</c:v>
                </c:pt>
                <c:pt idx="4109">
                  <c:v>0</c:v>
                </c:pt>
                <c:pt idx="4110">
                  <c:v>0</c:v>
                </c:pt>
                <c:pt idx="4111">
                  <c:v>0</c:v>
                </c:pt>
                <c:pt idx="4112">
                  <c:v>0</c:v>
                </c:pt>
                <c:pt idx="4113">
                  <c:v>0</c:v>
                </c:pt>
                <c:pt idx="4114">
                  <c:v>0</c:v>
                </c:pt>
                <c:pt idx="4115">
                  <c:v>0</c:v>
                </c:pt>
                <c:pt idx="4116">
                  <c:v>0</c:v>
                </c:pt>
                <c:pt idx="4117">
                  <c:v>0</c:v>
                </c:pt>
                <c:pt idx="4118">
                  <c:v>0</c:v>
                </c:pt>
                <c:pt idx="4119">
                  <c:v>0</c:v>
                </c:pt>
                <c:pt idx="4120">
                  <c:v>0</c:v>
                </c:pt>
                <c:pt idx="4121">
                  <c:v>0</c:v>
                </c:pt>
                <c:pt idx="4122">
                  <c:v>0</c:v>
                </c:pt>
                <c:pt idx="4123">
                  <c:v>0</c:v>
                </c:pt>
                <c:pt idx="4124">
                  <c:v>0</c:v>
                </c:pt>
                <c:pt idx="4125">
                  <c:v>0</c:v>
                </c:pt>
                <c:pt idx="4126">
                  <c:v>0</c:v>
                </c:pt>
                <c:pt idx="4127">
                  <c:v>0</c:v>
                </c:pt>
                <c:pt idx="4128">
                  <c:v>0</c:v>
                </c:pt>
                <c:pt idx="4129">
                  <c:v>0</c:v>
                </c:pt>
                <c:pt idx="4130">
                  <c:v>0</c:v>
                </c:pt>
                <c:pt idx="4131">
                  <c:v>0</c:v>
                </c:pt>
                <c:pt idx="4132">
                  <c:v>0</c:v>
                </c:pt>
                <c:pt idx="4133">
                  <c:v>0</c:v>
                </c:pt>
                <c:pt idx="4134">
                  <c:v>0</c:v>
                </c:pt>
                <c:pt idx="4135">
                  <c:v>0</c:v>
                </c:pt>
                <c:pt idx="4136">
                  <c:v>0</c:v>
                </c:pt>
                <c:pt idx="4137">
                  <c:v>0</c:v>
                </c:pt>
                <c:pt idx="4138">
                  <c:v>0</c:v>
                </c:pt>
                <c:pt idx="4139">
                  <c:v>0</c:v>
                </c:pt>
                <c:pt idx="4140">
                  <c:v>0</c:v>
                </c:pt>
                <c:pt idx="4141">
                  <c:v>0</c:v>
                </c:pt>
                <c:pt idx="4142">
                  <c:v>0</c:v>
                </c:pt>
                <c:pt idx="4143">
                  <c:v>0</c:v>
                </c:pt>
                <c:pt idx="4144">
                  <c:v>0</c:v>
                </c:pt>
                <c:pt idx="4145">
                  <c:v>0</c:v>
                </c:pt>
                <c:pt idx="4146">
                  <c:v>0</c:v>
                </c:pt>
                <c:pt idx="4147">
                  <c:v>0</c:v>
                </c:pt>
                <c:pt idx="4148">
                  <c:v>0</c:v>
                </c:pt>
                <c:pt idx="4149">
                  <c:v>0</c:v>
                </c:pt>
                <c:pt idx="4150">
                  <c:v>0</c:v>
                </c:pt>
                <c:pt idx="4151">
                  <c:v>0</c:v>
                </c:pt>
                <c:pt idx="4152">
                  <c:v>0</c:v>
                </c:pt>
                <c:pt idx="4153">
                  <c:v>0</c:v>
                </c:pt>
                <c:pt idx="4154">
                  <c:v>0</c:v>
                </c:pt>
                <c:pt idx="4155">
                  <c:v>0</c:v>
                </c:pt>
                <c:pt idx="4156">
                  <c:v>0</c:v>
                </c:pt>
                <c:pt idx="4157">
                  <c:v>0</c:v>
                </c:pt>
                <c:pt idx="4158">
                  <c:v>0</c:v>
                </c:pt>
                <c:pt idx="4159">
                  <c:v>0</c:v>
                </c:pt>
                <c:pt idx="4160">
                  <c:v>0</c:v>
                </c:pt>
                <c:pt idx="4161">
                  <c:v>0</c:v>
                </c:pt>
                <c:pt idx="4162">
                  <c:v>0</c:v>
                </c:pt>
                <c:pt idx="4163">
                  <c:v>0</c:v>
                </c:pt>
                <c:pt idx="4164">
                  <c:v>0</c:v>
                </c:pt>
                <c:pt idx="4165">
                  <c:v>0</c:v>
                </c:pt>
                <c:pt idx="4166">
                  <c:v>0</c:v>
                </c:pt>
                <c:pt idx="4167">
                  <c:v>0</c:v>
                </c:pt>
                <c:pt idx="4168">
                  <c:v>0</c:v>
                </c:pt>
                <c:pt idx="4169">
                  <c:v>0</c:v>
                </c:pt>
                <c:pt idx="4170">
                  <c:v>0</c:v>
                </c:pt>
                <c:pt idx="4171">
                  <c:v>0</c:v>
                </c:pt>
                <c:pt idx="4172">
                  <c:v>0</c:v>
                </c:pt>
                <c:pt idx="4173">
                  <c:v>0</c:v>
                </c:pt>
                <c:pt idx="4174">
                  <c:v>0</c:v>
                </c:pt>
                <c:pt idx="4175">
                  <c:v>0</c:v>
                </c:pt>
                <c:pt idx="4176">
                  <c:v>0</c:v>
                </c:pt>
                <c:pt idx="4177">
                  <c:v>0</c:v>
                </c:pt>
                <c:pt idx="4178">
                  <c:v>0</c:v>
                </c:pt>
                <c:pt idx="4179">
                  <c:v>0</c:v>
                </c:pt>
                <c:pt idx="4180">
                  <c:v>0</c:v>
                </c:pt>
                <c:pt idx="4181">
                  <c:v>0</c:v>
                </c:pt>
                <c:pt idx="4182">
                  <c:v>0</c:v>
                </c:pt>
                <c:pt idx="4183">
                  <c:v>0</c:v>
                </c:pt>
                <c:pt idx="4184">
                  <c:v>0</c:v>
                </c:pt>
                <c:pt idx="4185">
                  <c:v>0</c:v>
                </c:pt>
                <c:pt idx="4186">
                  <c:v>0</c:v>
                </c:pt>
                <c:pt idx="4187">
                  <c:v>0</c:v>
                </c:pt>
                <c:pt idx="4188">
                  <c:v>0</c:v>
                </c:pt>
                <c:pt idx="4189">
                  <c:v>0</c:v>
                </c:pt>
                <c:pt idx="4190">
                  <c:v>0</c:v>
                </c:pt>
                <c:pt idx="4191">
                  <c:v>0</c:v>
                </c:pt>
                <c:pt idx="4192">
                  <c:v>0</c:v>
                </c:pt>
                <c:pt idx="4193">
                  <c:v>0</c:v>
                </c:pt>
                <c:pt idx="4194">
                  <c:v>0</c:v>
                </c:pt>
                <c:pt idx="4195">
                  <c:v>0</c:v>
                </c:pt>
                <c:pt idx="4196">
                  <c:v>0</c:v>
                </c:pt>
                <c:pt idx="4197">
                  <c:v>0</c:v>
                </c:pt>
                <c:pt idx="4198">
                  <c:v>0</c:v>
                </c:pt>
                <c:pt idx="4199">
                  <c:v>0</c:v>
                </c:pt>
                <c:pt idx="4200">
                  <c:v>0</c:v>
                </c:pt>
                <c:pt idx="4201">
                  <c:v>0</c:v>
                </c:pt>
                <c:pt idx="4202">
                  <c:v>0</c:v>
                </c:pt>
                <c:pt idx="4203">
                  <c:v>0</c:v>
                </c:pt>
                <c:pt idx="4204">
                  <c:v>0</c:v>
                </c:pt>
                <c:pt idx="4205">
                  <c:v>0</c:v>
                </c:pt>
                <c:pt idx="4206">
                  <c:v>0</c:v>
                </c:pt>
                <c:pt idx="4207">
                  <c:v>0</c:v>
                </c:pt>
                <c:pt idx="4208">
                  <c:v>0</c:v>
                </c:pt>
                <c:pt idx="4209">
                  <c:v>0</c:v>
                </c:pt>
                <c:pt idx="4210">
                  <c:v>0</c:v>
                </c:pt>
                <c:pt idx="4211">
                  <c:v>0</c:v>
                </c:pt>
                <c:pt idx="4212">
                  <c:v>0</c:v>
                </c:pt>
                <c:pt idx="4213">
                  <c:v>0</c:v>
                </c:pt>
                <c:pt idx="4214">
                  <c:v>0</c:v>
                </c:pt>
                <c:pt idx="4215">
                  <c:v>0</c:v>
                </c:pt>
                <c:pt idx="4216">
                  <c:v>0</c:v>
                </c:pt>
                <c:pt idx="4217">
                  <c:v>0</c:v>
                </c:pt>
                <c:pt idx="4218">
                  <c:v>0</c:v>
                </c:pt>
                <c:pt idx="4219">
                  <c:v>0</c:v>
                </c:pt>
                <c:pt idx="4220">
                  <c:v>0</c:v>
                </c:pt>
                <c:pt idx="4221">
                  <c:v>0</c:v>
                </c:pt>
                <c:pt idx="4222">
                  <c:v>0</c:v>
                </c:pt>
                <c:pt idx="4223">
                  <c:v>0</c:v>
                </c:pt>
                <c:pt idx="4224">
                  <c:v>0</c:v>
                </c:pt>
                <c:pt idx="4225">
                  <c:v>0</c:v>
                </c:pt>
                <c:pt idx="4226">
                  <c:v>0</c:v>
                </c:pt>
                <c:pt idx="4227">
                  <c:v>0</c:v>
                </c:pt>
                <c:pt idx="4228">
                  <c:v>0</c:v>
                </c:pt>
                <c:pt idx="4229">
                  <c:v>0</c:v>
                </c:pt>
                <c:pt idx="4230">
                  <c:v>0</c:v>
                </c:pt>
                <c:pt idx="4231">
                  <c:v>0</c:v>
                </c:pt>
                <c:pt idx="4232">
                  <c:v>0</c:v>
                </c:pt>
                <c:pt idx="4233">
                  <c:v>0</c:v>
                </c:pt>
                <c:pt idx="4234">
                  <c:v>0</c:v>
                </c:pt>
                <c:pt idx="4235">
                  <c:v>0</c:v>
                </c:pt>
                <c:pt idx="4236">
                  <c:v>0</c:v>
                </c:pt>
                <c:pt idx="4237">
                  <c:v>0</c:v>
                </c:pt>
                <c:pt idx="4238">
                  <c:v>0</c:v>
                </c:pt>
                <c:pt idx="4239">
                  <c:v>0</c:v>
                </c:pt>
                <c:pt idx="4240">
                  <c:v>0</c:v>
                </c:pt>
                <c:pt idx="4241">
                  <c:v>0</c:v>
                </c:pt>
                <c:pt idx="4242">
                  <c:v>0</c:v>
                </c:pt>
                <c:pt idx="4243">
                  <c:v>0</c:v>
                </c:pt>
                <c:pt idx="4244">
                  <c:v>0</c:v>
                </c:pt>
                <c:pt idx="4245">
                  <c:v>0</c:v>
                </c:pt>
                <c:pt idx="4246">
                  <c:v>0</c:v>
                </c:pt>
                <c:pt idx="4247">
                  <c:v>0</c:v>
                </c:pt>
                <c:pt idx="4248">
                  <c:v>0</c:v>
                </c:pt>
                <c:pt idx="4249">
                  <c:v>0</c:v>
                </c:pt>
                <c:pt idx="4250">
                  <c:v>0</c:v>
                </c:pt>
                <c:pt idx="4251">
                  <c:v>0</c:v>
                </c:pt>
                <c:pt idx="4252">
                  <c:v>0</c:v>
                </c:pt>
                <c:pt idx="4253">
                  <c:v>0</c:v>
                </c:pt>
                <c:pt idx="4254">
                  <c:v>0</c:v>
                </c:pt>
                <c:pt idx="4255">
                  <c:v>0</c:v>
                </c:pt>
                <c:pt idx="4256">
                  <c:v>0</c:v>
                </c:pt>
                <c:pt idx="4257">
                  <c:v>0</c:v>
                </c:pt>
                <c:pt idx="4258">
                  <c:v>0</c:v>
                </c:pt>
                <c:pt idx="4259">
                  <c:v>0</c:v>
                </c:pt>
                <c:pt idx="4260">
                  <c:v>0</c:v>
                </c:pt>
                <c:pt idx="4261">
                  <c:v>0</c:v>
                </c:pt>
                <c:pt idx="4262">
                  <c:v>0</c:v>
                </c:pt>
                <c:pt idx="4263">
                  <c:v>0</c:v>
                </c:pt>
                <c:pt idx="4264">
                  <c:v>0</c:v>
                </c:pt>
                <c:pt idx="4265">
                  <c:v>0</c:v>
                </c:pt>
                <c:pt idx="4266">
                  <c:v>0</c:v>
                </c:pt>
                <c:pt idx="4267">
                  <c:v>0</c:v>
                </c:pt>
                <c:pt idx="4268">
                  <c:v>0</c:v>
                </c:pt>
                <c:pt idx="4269">
                  <c:v>0</c:v>
                </c:pt>
                <c:pt idx="4270">
                  <c:v>0</c:v>
                </c:pt>
                <c:pt idx="4271">
                  <c:v>0</c:v>
                </c:pt>
                <c:pt idx="4272">
                  <c:v>0</c:v>
                </c:pt>
                <c:pt idx="4273">
                  <c:v>0</c:v>
                </c:pt>
                <c:pt idx="4274">
                  <c:v>0</c:v>
                </c:pt>
                <c:pt idx="4275">
                  <c:v>0</c:v>
                </c:pt>
                <c:pt idx="4276">
                  <c:v>0</c:v>
                </c:pt>
                <c:pt idx="4277">
                  <c:v>0</c:v>
                </c:pt>
                <c:pt idx="4278">
                  <c:v>0</c:v>
                </c:pt>
                <c:pt idx="4279">
                  <c:v>0</c:v>
                </c:pt>
                <c:pt idx="4280">
                  <c:v>0</c:v>
                </c:pt>
                <c:pt idx="4281">
                  <c:v>0</c:v>
                </c:pt>
                <c:pt idx="4282">
                  <c:v>0</c:v>
                </c:pt>
                <c:pt idx="4283">
                  <c:v>0</c:v>
                </c:pt>
                <c:pt idx="4284">
                  <c:v>0</c:v>
                </c:pt>
                <c:pt idx="4285">
                  <c:v>0</c:v>
                </c:pt>
                <c:pt idx="4286">
                  <c:v>0</c:v>
                </c:pt>
                <c:pt idx="4287">
                  <c:v>0</c:v>
                </c:pt>
                <c:pt idx="4288">
                  <c:v>0</c:v>
                </c:pt>
                <c:pt idx="4289">
                  <c:v>0</c:v>
                </c:pt>
                <c:pt idx="4290">
                  <c:v>0</c:v>
                </c:pt>
                <c:pt idx="4291">
                  <c:v>0</c:v>
                </c:pt>
                <c:pt idx="4292">
                  <c:v>0</c:v>
                </c:pt>
                <c:pt idx="4293">
                  <c:v>0</c:v>
                </c:pt>
                <c:pt idx="4294">
                  <c:v>0</c:v>
                </c:pt>
                <c:pt idx="4295">
                  <c:v>0</c:v>
                </c:pt>
                <c:pt idx="4296">
                  <c:v>0</c:v>
                </c:pt>
                <c:pt idx="4297">
                  <c:v>0</c:v>
                </c:pt>
                <c:pt idx="4298">
                  <c:v>0</c:v>
                </c:pt>
                <c:pt idx="4299">
                  <c:v>0</c:v>
                </c:pt>
                <c:pt idx="4300">
                  <c:v>0</c:v>
                </c:pt>
                <c:pt idx="4301">
                  <c:v>0</c:v>
                </c:pt>
                <c:pt idx="4302">
                  <c:v>0</c:v>
                </c:pt>
                <c:pt idx="4303">
                  <c:v>0</c:v>
                </c:pt>
                <c:pt idx="4304">
                  <c:v>0</c:v>
                </c:pt>
                <c:pt idx="4305">
                  <c:v>0</c:v>
                </c:pt>
                <c:pt idx="4306">
                  <c:v>0</c:v>
                </c:pt>
                <c:pt idx="4307">
                  <c:v>0</c:v>
                </c:pt>
                <c:pt idx="4308">
                  <c:v>0</c:v>
                </c:pt>
                <c:pt idx="4309">
                  <c:v>0</c:v>
                </c:pt>
                <c:pt idx="4310">
                  <c:v>0</c:v>
                </c:pt>
                <c:pt idx="4311">
                  <c:v>0</c:v>
                </c:pt>
                <c:pt idx="4312">
                  <c:v>0</c:v>
                </c:pt>
                <c:pt idx="4313">
                  <c:v>0</c:v>
                </c:pt>
                <c:pt idx="4314">
                  <c:v>0</c:v>
                </c:pt>
                <c:pt idx="4315">
                  <c:v>0</c:v>
                </c:pt>
                <c:pt idx="4316">
                  <c:v>0</c:v>
                </c:pt>
                <c:pt idx="4317">
                  <c:v>0</c:v>
                </c:pt>
                <c:pt idx="4318">
                  <c:v>0</c:v>
                </c:pt>
                <c:pt idx="4319">
                  <c:v>0</c:v>
                </c:pt>
                <c:pt idx="4320">
                  <c:v>0</c:v>
                </c:pt>
                <c:pt idx="4321">
                  <c:v>0</c:v>
                </c:pt>
                <c:pt idx="4322">
                  <c:v>0</c:v>
                </c:pt>
                <c:pt idx="4323">
                  <c:v>0</c:v>
                </c:pt>
                <c:pt idx="4324">
                  <c:v>0</c:v>
                </c:pt>
                <c:pt idx="4325">
                  <c:v>0</c:v>
                </c:pt>
                <c:pt idx="4326">
                  <c:v>0</c:v>
                </c:pt>
                <c:pt idx="4327">
                  <c:v>0</c:v>
                </c:pt>
                <c:pt idx="4328">
                  <c:v>0</c:v>
                </c:pt>
                <c:pt idx="4329">
                  <c:v>0</c:v>
                </c:pt>
                <c:pt idx="4330">
                  <c:v>0</c:v>
                </c:pt>
                <c:pt idx="4331">
                  <c:v>0</c:v>
                </c:pt>
                <c:pt idx="4332">
                  <c:v>0</c:v>
                </c:pt>
                <c:pt idx="4333">
                  <c:v>0</c:v>
                </c:pt>
                <c:pt idx="4334">
                  <c:v>0</c:v>
                </c:pt>
                <c:pt idx="4335">
                  <c:v>0</c:v>
                </c:pt>
                <c:pt idx="4336">
                  <c:v>0</c:v>
                </c:pt>
                <c:pt idx="4337">
                  <c:v>0</c:v>
                </c:pt>
                <c:pt idx="4338">
                  <c:v>0</c:v>
                </c:pt>
                <c:pt idx="4339">
                  <c:v>0</c:v>
                </c:pt>
                <c:pt idx="4340">
                  <c:v>0</c:v>
                </c:pt>
                <c:pt idx="4341">
                  <c:v>0</c:v>
                </c:pt>
                <c:pt idx="4342">
                  <c:v>0</c:v>
                </c:pt>
                <c:pt idx="4343">
                  <c:v>0</c:v>
                </c:pt>
                <c:pt idx="4344">
                  <c:v>0</c:v>
                </c:pt>
                <c:pt idx="4345">
                  <c:v>0</c:v>
                </c:pt>
                <c:pt idx="4346">
                  <c:v>0</c:v>
                </c:pt>
                <c:pt idx="4347">
                  <c:v>0</c:v>
                </c:pt>
                <c:pt idx="4348">
                  <c:v>0</c:v>
                </c:pt>
                <c:pt idx="4349">
                  <c:v>0</c:v>
                </c:pt>
                <c:pt idx="4350">
                  <c:v>0</c:v>
                </c:pt>
                <c:pt idx="4351">
                  <c:v>0</c:v>
                </c:pt>
                <c:pt idx="4352">
                  <c:v>0</c:v>
                </c:pt>
                <c:pt idx="4353">
                  <c:v>0</c:v>
                </c:pt>
                <c:pt idx="4354">
                  <c:v>0</c:v>
                </c:pt>
                <c:pt idx="4355">
                  <c:v>0</c:v>
                </c:pt>
                <c:pt idx="4356">
                  <c:v>0</c:v>
                </c:pt>
                <c:pt idx="4357">
                  <c:v>0</c:v>
                </c:pt>
                <c:pt idx="4358">
                  <c:v>0</c:v>
                </c:pt>
                <c:pt idx="4359">
                  <c:v>0</c:v>
                </c:pt>
                <c:pt idx="4360">
                  <c:v>0</c:v>
                </c:pt>
                <c:pt idx="4361">
                  <c:v>0</c:v>
                </c:pt>
                <c:pt idx="4362">
                  <c:v>0</c:v>
                </c:pt>
                <c:pt idx="4363">
                  <c:v>0</c:v>
                </c:pt>
                <c:pt idx="4364">
                  <c:v>0</c:v>
                </c:pt>
                <c:pt idx="4365">
                  <c:v>0</c:v>
                </c:pt>
                <c:pt idx="4366">
                  <c:v>0</c:v>
                </c:pt>
                <c:pt idx="4367">
                  <c:v>0</c:v>
                </c:pt>
                <c:pt idx="4368">
                  <c:v>0</c:v>
                </c:pt>
                <c:pt idx="4369">
                  <c:v>0</c:v>
                </c:pt>
                <c:pt idx="4370">
                  <c:v>0</c:v>
                </c:pt>
                <c:pt idx="4371">
                  <c:v>0</c:v>
                </c:pt>
                <c:pt idx="4372">
                  <c:v>0</c:v>
                </c:pt>
                <c:pt idx="4373">
                  <c:v>0</c:v>
                </c:pt>
                <c:pt idx="4374">
                  <c:v>0</c:v>
                </c:pt>
                <c:pt idx="4375">
                  <c:v>0</c:v>
                </c:pt>
                <c:pt idx="4376">
                  <c:v>0</c:v>
                </c:pt>
                <c:pt idx="4377">
                  <c:v>0</c:v>
                </c:pt>
                <c:pt idx="4378">
                  <c:v>0</c:v>
                </c:pt>
                <c:pt idx="4379">
                  <c:v>0</c:v>
                </c:pt>
                <c:pt idx="4380">
                  <c:v>0</c:v>
                </c:pt>
                <c:pt idx="4381">
                  <c:v>0</c:v>
                </c:pt>
                <c:pt idx="4382">
                  <c:v>0</c:v>
                </c:pt>
                <c:pt idx="4383">
                  <c:v>0</c:v>
                </c:pt>
                <c:pt idx="4384">
                  <c:v>0</c:v>
                </c:pt>
                <c:pt idx="4385">
                  <c:v>0</c:v>
                </c:pt>
                <c:pt idx="4386">
                  <c:v>0</c:v>
                </c:pt>
                <c:pt idx="4387">
                  <c:v>0</c:v>
                </c:pt>
                <c:pt idx="4388">
                  <c:v>0</c:v>
                </c:pt>
                <c:pt idx="4389">
                  <c:v>0</c:v>
                </c:pt>
                <c:pt idx="4390">
                  <c:v>0</c:v>
                </c:pt>
                <c:pt idx="4391">
                  <c:v>0</c:v>
                </c:pt>
                <c:pt idx="4392">
                  <c:v>0</c:v>
                </c:pt>
                <c:pt idx="4393">
                  <c:v>0</c:v>
                </c:pt>
                <c:pt idx="4394">
                  <c:v>0</c:v>
                </c:pt>
                <c:pt idx="4395">
                  <c:v>0</c:v>
                </c:pt>
                <c:pt idx="4396">
                  <c:v>0</c:v>
                </c:pt>
                <c:pt idx="4397">
                  <c:v>0</c:v>
                </c:pt>
                <c:pt idx="4398">
                  <c:v>0</c:v>
                </c:pt>
                <c:pt idx="4399">
                  <c:v>0</c:v>
                </c:pt>
                <c:pt idx="4400">
                  <c:v>0</c:v>
                </c:pt>
                <c:pt idx="4401">
                  <c:v>0</c:v>
                </c:pt>
                <c:pt idx="4402">
                  <c:v>0</c:v>
                </c:pt>
                <c:pt idx="4403">
                  <c:v>0</c:v>
                </c:pt>
                <c:pt idx="4404">
                  <c:v>0</c:v>
                </c:pt>
                <c:pt idx="4405">
                  <c:v>0</c:v>
                </c:pt>
                <c:pt idx="4406">
                  <c:v>0</c:v>
                </c:pt>
                <c:pt idx="4407">
                  <c:v>0</c:v>
                </c:pt>
                <c:pt idx="4408">
                  <c:v>0</c:v>
                </c:pt>
                <c:pt idx="4409">
                  <c:v>0</c:v>
                </c:pt>
                <c:pt idx="4410">
                  <c:v>0</c:v>
                </c:pt>
                <c:pt idx="4411">
                  <c:v>0</c:v>
                </c:pt>
                <c:pt idx="4412">
                  <c:v>0</c:v>
                </c:pt>
                <c:pt idx="4413">
                  <c:v>0</c:v>
                </c:pt>
                <c:pt idx="4414">
                  <c:v>0</c:v>
                </c:pt>
                <c:pt idx="4415">
                  <c:v>0</c:v>
                </c:pt>
                <c:pt idx="4416">
                  <c:v>0</c:v>
                </c:pt>
                <c:pt idx="4417">
                  <c:v>0</c:v>
                </c:pt>
                <c:pt idx="4418">
                  <c:v>0</c:v>
                </c:pt>
                <c:pt idx="4419">
                  <c:v>0</c:v>
                </c:pt>
                <c:pt idx="4420">
                  <c:v>0</c:v>
                </c:pt>
                <c:pt idx="4421">
                  <c:v>0</c:v>
                </c:pt>
                <c:pt idx="4422">
                  <c:v>0</c:v>
                </c:pt>
                <c:pt idx="4423">
                  <c:v>0</c:v>
                </c:pt>
                <c:pt idx="4424">
                  <c:v>0</c:v>
                </c:pt>
                <c:pt idx="4425">
                  <c:v>0</c:v>
                </c:pt>
                <c:pt idx="4426">
                  <c:v>0</c:v>
                </c:pt>
                <c:pt idx="4427">
                  <c:v>0</c:v>
                </c:pt>
                <c:pt idx="4428">
                  <c:v>0</c:v>
                </c:pt>
                <c:pt idx="4429">
                  <c:v>0</c:v>
                </c:pt>
                <c:pt idx="4430">
                  <c:v>0</c:v>
                </c:pt>
                <c:pt idx="4431">
                  <c:v>0</c:v>
                </c:pt>
                <c:pt idx="4432">
                  <c:v>0</c:v>
                </c:pt>
                <c:pt idx="4433">
                  <c:v>0</c:v>
                </c:pt>
                <c:pt idx="4434">
                  <c:v>0</c:v>
                </c:pt>
                <c:pt idx="4435">
                  <c:v>0</c:v>
                </c:pt>
                <c:pt idx="4436">
                  <c:v>0</c:v>
                </c:pt>
                <c:pt idx="4437">
                  <c:v>0</c:v>
                </c:pt>
                <c:pt idx="4438">
                  <c:v>0</c:v>
                </c:pt>
                <c:pt idx="4439">
                  <c:v>0</c:v>
                </c:pt>
                <c:pt idx="4440">
                  <c:v>0</c:v>
                </c:pt>
                <c:pt idx="4441">
                  <c:v>0</c:v>
                </c:pt>
                <c:pt idx="4442">
                  <c:v>0</c:v>
                </c:pt>
                <c:pt idx="4443">
                  <c:v>0</c:v>
                </c:pt>
                <c:pt idx="4444">
                  <c:v>0</c:v>
                </c:pt>
                <c:pt idx="4445">
                  <c:v>0</c:v>
                </c:pt>
                <c:pt idx="4446">
                  <c:v>0</c:v>
                </c:pt>
                <c:pt idx="4447">
                  <c:v>0</c:v>
                </c:pt>
                <c:pt idx="4448">
                  <c:v>0</c:v>
                </c:pt>
                <c:pt idx="4449">
                  <c:v>0</c:v>
                </c:pt>
                <c:pt idx="4450">
                  <c:v>0</c:v>
                </c:pt>
                <c:pt idx="4451">
                  <c:v>0</c:v>
                </c:pt>
                <c:pt idx="4452">
                  <c:v>0</c:v>
                </c:pt>
                <c:pt idx="4453">
                  <c:v>0</c:v>
                </c:pt>
                <c:pt idx="4454">
                  <c:v>0</c:v>
                </c:pt>
                <c:pt idx="4455">
                  <c:v>0</c:v>
                </c:pt>
                <c:pt idx="4456">
                  <c:v>0</c:v>
                </c:pt>
                <c:pt idx="4457">
                  <c:v>0</c:v>
                </c:pt>
                <c:pt idx="4458">
                  <c:v>0</c:v>
                </c:pt>
                <c:pt idx="4459">
                  <c:v>0</c:v>
                </c:pt>
                <c:pt idx="4460">
                  <c:v>0</c:v>
                </c:pt>
                <c:pt idx="4461">
                  <c:v>0</c:v>
                </c:pt>
                <c:pt idx="4462">
                  <c:v>0</c:v>
                </c:pt>
                <c:pt idx="4463">
                  <c:v>0</c:v>
                </c:pt>
                <c:pt idx="4464">
                  <c:v>0</c:v>
                </c:pt>
                <c:pt idx="4465">
                  <c:v>0</c:v>
                </c:pt>
                <c:pt idx="4466">
                  <c:v>0</c:v>
                </c:pt>
                <c:pt idx="4467">
                  <c:v>0</c:v>
                </c:pt>
                <c:pt idx="4468">
                  <c:v>0</c:v>
                </c:pt>
                <c:pt idx="4469">
                  <c:v>0</c:v>
                </c:pt>
                <c:pt idx="4470">
                  <c:v>0</c:v>
                </c:pt>
                <c:pt idx="4471">
                  <c:v>0</c:v>
                </c:pt>
                <c:pt idx="4472">
                  <c:v>0</c:v>
                </c:pt>
                <c:pt idx="4473">
                  <c:v>0</c:v>
                </c:pt>
                <c:pt idx="4474">
                  <c:v>0</c:v>
                </c:pt>
                <c:pt idx="4475">
                  <c:v>0</c:v>
                </c:pt>
                <c:pt idx="4476">
                  <c:v>0</c:v>
                </c:pt>
                <c:pt idx="4477">
                  <c:v>0</c:v>
                </c:pt>
                <c:pt idx="4478">
                  <c:v>0</c:v>
                </c:pt>
                <c:pt idx="4479">
                  <c:v>0</c:v>
                </c:pt>
                <c:pt idx="4480">
                  <c:v>0</c:v>
                </c:pt>
                <c:pt idx="4481">
                  <c:v>0</c:v>
                </c:pt>
                <c:pt idx="4482">
                  <c:v>0</c:v>
                </c:pt>
                <c:pt idx="4483">
                  <c:v>0</c:v>
                </c:pt>
                <c:pt idx="4484">
                  <c:v>0</c:v>
                </c:pt>
                <c:pt idx="4485">
                  <c:v>0</c:v>
                </c:pt>
                <c:pt idx="4486">
                  <c:v>0</c:v>
                </c:pt>
                <c:pt idx="4487">
                  <c:v>0</c:v>
                </c:pt>
                <c:pt idx="4488">
                  <c:v>0</c:v>
                </c:pt>
                <c:pt idx="4489">
                  <c:v>0</c:v>
                </c:pt>
                <c:pt idx="4490">
                  <c:v>0</c:v>
                </c:pt>
                <c:pt idx="4491">
                  <c:v>0</c:v>
                </c:pt>
                <c:pt idx="4492">
                  <c:v>0</c:v>
                </c:pt>
                <c:pt idx="4493">
                  <c:v>0</c:v>
                </c:pt>
                <c:pt idx="4494">
                  <c:v>0</c:v>
                </c:pt>
                <c:pt idx="4495">
                  <c:v>0</c:v>
                </c:pt>
                <c:pt idx="4496">
                  <c:v>0</c:v>
                </c:pt>
                <c:pt idx="4497">
                  <c:v>0</c:v>
                </c:pt>
                <c:pt idx="4498">
                  <c:v>0</c:v>
                </c:pt>
                <c:pt idx="4499">
                  <c:v>0</c:v>
                </c:pt>
                <c:pt idx="4500">
                  <c:v>0</c:v>
                </c:pt>
                <c:pt idx="4501">
                  <c:v>0</c:v>
                </c:pt>
                <c:pt idx="4502">
                  <c:v>0</c:v>
                </c:pt>
                <c:pt idx="4503">
                  <c:v>0</c:v>
                </c:pt>
                <c:pt idx="4504">
                  <c:v>0</c:v>
                </c:pt>
                <c:pt idx="4505">
                  <c:v>0</c:v>
                </c:pt>
                <c:pt idx="4506">
                  <c:v>0</c:v>
                </c:pt>
                <c:pt idx="4507">
                  <c:v>0</c:v>
                </c:pt>
                <c:pt idx="4508">
                  <c:v>0</c:v>
                </c:pt>
                <c:pt idx="4509">
                  <c:v>0</c:v>
                </c:pt>
                <c:pt idx="4510">
                  <c:v>0</c:v>
                </c:pt>
                <c:pt idx="4511">
                  <c:v>0</c:v>
                </c:pt>
                <c:pt idx="4512">
                  <c:v>0</c:v>
                </c:pt>
                <c:pt idx="4513">
                  <c:v>0</c:v>
                </c:pt>
                <c:pt idx="4514">
                  <c:v>0</c:v>
                </c:pt>
                <c:pt idx="4515">
                  <c:v>0</c:v>
                </c:pt>
                <c:pt idx="4516">
                  <c:v>0</c:v>
                </c:pt>
                <c:pt idx="4517">
                  <c:v>0</c:v>
                </c:pt>
                <c:pt idx="4518">
                  <c:v>0</c:v>
                </c:pt>
                <c:pt idx="4519">
                  <c:v>0</c:v>
                </c:pt>
                <c:pt idx="4520">
                  <c:v>0</c:v>
                </c:pt>
                <c:pt idx="4521">
                  <c:v>0</c:v>
                </c:pt>
                <c:pt idx="4522">
                  <c:v>0</c:v>
                </c:pt>
                <c:pt idx="4523">
                  <c:v>0</c:v>
                </c:pt>
                <c:pt idx="4524">
                  <c:v>0</c:v>
                </c:pt>
                <c:pt idx="4525">
                  <c:v>0</c:v>
                </c:pt>
                <c:pt idx="4526">
                  <c:v>0</c:v>
                </c:pt>
                <c:pt idx="4527">
                  <c:v>0</c:v>
                </c:pt>
                <c:pt idx="4528">
                  <c:v>0</c:v>
                </c:pt>
                <c:pt idx="4529">
                  <c:v>0</c:v>
                </c:pt>
                <c:pt idx="4530">
                  <c:v>0</c:v>
                </c:pt>
                <c:pt idx="4531">
                  <c:v>0</c:v>
                </c:pt>
                <c:pt idx="4532">
                  <c:v>0</c:v>
                </c:pt>
                <c:pt idx="4533">
                  <c:v>0</c:v>
                </c:pt>
                <c:pt idx="4534">
                  <c:v>0</c:v>
                </c:pt>
                <c:pt idx="4535">
                  <c:v>0</c:v>
                </c:pt>
                <c:pt idx="4536">
                  <c:v>0</c:v>
                </c:pt>
                <c:pt idx="4537">
                  <c:v>0</c:v>
                </c:pt>
                <c:pt idx="4538">
                  <c:v>0</c:v>
                </c:pt>
                <c:pt idx="4539">
                  <c:v>0</c:v>
                </c:pt>
                <c:pt idx="4540">
                  <c:v>0</c:v>
                </c:pt>
                <c:pt idx="4541">
                  <c:v>0</c:v>
                </c:pt>
                <c:pt idx="4542">
                  <c:v>0</c:v>
                </c:pt>
                <c:pt idx="4543">
                  <c:v>0</c:v>
                </c:pt>
                <c:pt idx="4544">
                  <c:v>0</c:v>
                </c:pt>
                <c:pt idx="4545">
                  <c:v>0</c:v>
                </c:pt>
                <c:pt idx="4546">
                  <c:v>0</c:v>
                </c:pt>
                <c:pt idx="4547">
                  <c:v>0</c:v>
                </c:pt>
                <c:pt idx="4548">
                  <c:v>0</c:v>
                </c:pt>
                <c:pt idx="4549">
                  <c:v>0</c:v>
                </c:pt>
                <c:pt idx="4550">
                  <c:v>0</c:v>
                </c:pt>
                <c:pt idx="4551">
                  <c:v>0</c:v>
                </c:pt>
                <c:pt idx="4552">
                  <c:v>0</c:v>
                </c:pt>
                <c:pt idx="4553">
                  <c:v>0</c:v>
                </c:pt>
                <c:pt idx="4554">
                  <c:v>0</c:v>
                </c:pt>
                <c:pt idx="4555">
                  <c:v>0</c:v>
                </c:pt>
                <c:pt idx="4556">
                  <c:v>0</c:v>
                </c:pt>
                <c:pt idx="4557">
                  <c:v>0</c:v>
                </c:pt>
                <c:pt idx="4558">
                  <c:v>0</c:v>
                </c:pt>
                <c:pt idx="4559">
                  <c:v>0</c:v>
                </c:pt>
                <c:pt idx="4560">
                  <c:v>0</c:v>
                </c:pt>
                <c:pt idx="4561">
                  <c:v>0</c:v>
                </c:pt>
                <c:pt idx="4562">
                  <c:v>0</c:v>
                </c:pt>
                <c:pt idx="4563">
                  <c:v>0</c:v>
                </c:pt>
                <c:pt idx="4564">
                  <c:v>0</c:v>
                </c:pt>
                <c:pt idx="4565">
                  <c:v>0</c:v>
                </c:pt>
                <c:pt idx="4566">
                  <c:v>0</c:v>
                </c:pt>
                <c:pt idx="4567">
                  <c:v>0</c:v>
                </c:pt>
                <c:pt idx="4568">
                  <c:v>0</c:v>
                </c:pt>
                <c:pt idx="4569">
                  <c:v>0</c:v>
                </c:pt>
                <c:pt idx="4570">
                  <c:v>0</c:v>
                </c:pt>
                <c:pt idx="4571">
                  <c:v>0</c:v>
                </c:pt>
                <c:pt idx="4572">
                  <c:v>0</c:v>
                </c:pt>
                <c:pt idx="4573">
                  <c:v>0</c:v>
                </c:pt>
                <c:pt idx="4574">
                  <c:v>0</c:v>
                </c:pt>
                <c:pt idx="4575">
                  <c:v>0</c:v>
                </c:pt>
                <c:pt idx="4576">
                  <c:v>0</c:v>
                </c:pt>
                <c:pt idx="4577">
                  <c:v>0</c:v>
                </c:pt>
                <c:pt idx="4578">
                  <c:v>0</c:v>
                </c:pt>
                <c:pt idx="4579">
                  <c:v>0</c:v>
                </c:pt>
                <c:pt idx="4580">
                  <c:v>0</c:v>
                </c:pt>
                <c:pt idx="4581">
                  <c:v>0</c:v>
                </c:pt>
                <c:pt idx="4582">
                  <c:v>0</c:v>
                </c:pt>
                <c:pt idx="4583">
                  <c:v>0</c:v>
                </c:pt>
                <c:pt idx="4584">
                  <c:v>0</c:v>
                </c:pt>
                <c:pt idx="4585">
                  <c:v>0</c:v>
                </c:pt>
                <c:pt idx="4586">
                  <c:v>0</c:v>
                </c:pt>
                <c:pt idx="4587">
                  <c:v>0</c:v>
                </c:pt>
                <c:pt idx="4588">
                  <c:v>0</c:v>
                </c:pt>
                <c:pt idx="4589">
                  <c:v>0</c:v>
                </c:pt>
                <c:pt idx="4590">
                  <c:v>0</c:v>
                </c:pt>
                <c:pt idx="4591">
                  <c:v>0</c:v>
                </c:pt>
                <c:pt idx="4592">
                  <c:v>0</c:v>
                </c:pt>
                <c:pt idx="4593">
                  <c:v>0</c:v>
                </c:pt>
                <c:pt idx="4594">
                  <c:v>0</c:v>
                </c:pt>
                <c:pt idx="4595">
                  <c:v>0</c:v>
                </c:pt>
                <c:pt idx="4596">
                  <c:v>0</c:v>
                </c:pt>
                <c:pt idx="4597">
                  <c:v>0</c:v>
                </c:pt>
                <c:pt idx="4598">
                  <c:v>0</c:v>
                </c:pt>
                <c:pt idx="4599">
                  <c:v>0</c:v>
                </c:pt>
                <c:pt idx="4600">
                  <c:v>0</c:v>
                </c:pt>
                <c:pt idx="4601">
                  <c:v>0</c:v>
                </c:pt>
                <c:pt idx="4602">
                  <c:v>0</c:v>
                </c:pt>
                <c:pt idx="4603">
                  <c:v>0</c:v>
                </c:pt>
                <c:pt idx="4604">
                  <c:v>0</c:v>
                </c:pt>
                <c:pt idx="4605">
                  <c:v>0</c:v>
                </c:pt>
                <c:pt idx="4606">
                  <c:v>0</c:v>
                </c:pt>
                <c:pt idx="4607">
                  <c:v>0</c:v>
                </c:pt>
                <c:pt idx="4608">
                  <c:v>0</c:v>
                </c:pt>
                <c:pt idx="4609">
                  <c:v>0</c:v>
                </c:pt>
                <c:pt idx="4610">
                  <c:v>0</c:v>
                </c:pt>
                <c:pt idx="4611">
                  <c:v>0</c:v>
                </c:pt>
                <c:pt idx="4612">
                  <c:v>0</c:v>
                </c:pt>
                <c:pt idx="4613">
                  <c:v>0</c:v>
                </c:pt>
                <c:pt idx="4614">
                  <c:v>0</c:v>
                </c:pt>
                <c:pt idx="4615">
                  <c:v>0</c:v>
                </c:pt>
                <c:pt idx="4616">
                  <c:v>0</c:v>
                </c:pt>
                <c:pt idx="4617">
                  <c:v>0</c:v>
                </c:pt>
                <c:pt idx="4618">
                  <c:v>0</c:v>
                </c:pt>
                <c:pt idx="4619">
                  <c:v>0</c:v>
                </c:pt>
                <c:pt idx="4620">
                  <c:v>0</c:v>
                </c:pt>
                <c:pt idx="4621">
                  <c:v>0</c:v>
                </c:pt>
                <c:pt idx="4622">
                  <c:v>0</c:v>
                </c:pt>
                <c:pt idx="4623">
                  <c:v>0</c:v>
                </c:pt>
                <c:pt idx="4624">
                  <c:v>0</c:v>
                </c:pt>
                <c:pt idx="4625">
                  <c:v>0</c:v>
                </c:pt>
                <c:pt idx="4626">
                  <c:v>0</c:v>
                </c:pt>
                <c:pt idx="4627">
                  <c:v>0</c:v>
                </c:pt>
                <c:pt idx="4628">
                  <c:v>0</c:v>
                </c:pt>
                <c:pt idx="4629">
                  <c:v>0</c:v>
                </c:pt>
                <c:pt idx="4630">
                  <c:v>0</c:v>
                </c:pt>
                <c:pt idx="4631">
                  <c:v>0</c:v>
                </c:pt>
                <c:pt idx="4632">
                  <c:v>0</c:v>
                </c:pt>
                <c:pt idx="4633">
                  <c:v>0</c:v>
                </c:pt>
                <c:pt idx="4634">
                  <c:v>0</c:v>
                </c:pt>
                <c:pt idx="4635">
                  <c:v>0</c:v>
                </c:pt>
                <c:pt idx="4636">
                  <c:v>0</c:v>
                </c:pt>
                <c:pt idx="4637">
                  <c:v>0</c:v>
                </c:pt>
                <c:pt idx="4638">
                  <c:v>0</c:v>
                </c:pt>
                <c:pt idx="4639">
                  <c:v>0</c:v>
                </c:pt>
                <c:pt idx="4640">
                  <c:v>0</c:v>
                </c:pt>
                <c:pt idx="4641">
                  <c:v>0</c:v>
                </c:pt>
                <c:pt idx="4642">
                  <c:v>0</c:v>
                </c:pt>
                <c:pt idx="4643">
                  <c:v>0</c:v>
                </c:pt>
                <c:pt idx="4644">
                  <c:v>0</c:v>
                </c:pt>
                <c:pt idx="4645">
                  <c:v>0</c:v>
                </c:pt>
                <c:pt idx="4646">
                  <c:v>0</c:v>
                </c:pt>
                <c:pt idx="4647">
                  <c:v>0</c:v>
                </c:pt>
                <c:pt idx="4648">
                  <c:v>0</c:v>
                </c:pt>
                <c:pt idx="4649">
                  <c:v>0</c:v>
                </c:pt>
                <c:pt idx="4650">
                  <c:v>0</c:v>
                </c:pt>
                <c:pt idx="4651">
                  <c:v>0</c:v>
                </c:pt>
                <c:pt idx="4652">
                  <c:v>0</c:v>
                </c:pt>
                <c:pt idx="4653">
                  <c:v>0</c:v>
                </c:pt>
                <c:pt idx="4654">
                  <c:v>0</c:v>
                </c:pt>
                <c:pt idx="4655">
                  <c:v>0</c:v>
                </c:pt>
                <c:pt idx="4656">
                  <c:v>0</c:v>
                </c:pt>
                <c:pt idx="4657">
                  <c:v>0</c:v>
                </c:pt>
                <c:pt idx="4658">
                  <c:v>0</c:v>
                </c:pt>
                <c:pt idx="4659">
                  <c:v>0</c:v>
                </c:pt>
                <c:pt idx="4660">
                  <c:v>0</c:v>
                </c:pt>
                <c:pt idx="4661">
                  <c:v>0</c:v>
                </c:pt>
                <c:pt idx="4662">
                  <c:v>0</c:v>
                </c:pt>
                <c:pt idx="4663">
                  <c:v>0</c:v>
                </c:pt>
                <c:pt idx="4664">
                  <c:v>0</c:v>
                </c:pt>
                <c:pt idx="4665">
                  <c:v>0</c:v>
                </c:pt>
                <c:pt idx="4666">
                  <c:v>0</c:v>
                </c:pt>
                <c:pt idx="4667">
                  <c:v>0</c:v>
                </c:pt>
                <c:pt idx="4668">
                  <c:v>0</c:v>
                </c:pt>
                <c:pt idx="4669">
                  <c:v>0</c:v>
                </c:pt>
                <c:pt idx="4670">
                  <c:v>0</c:v>
                </c:pt>
                <c:pt idx="4671">
                  <c:v>0</c:v>
                </c:pt>
                <c:pt idx="4672">
                  <c:v>0</c:v>
                </c:pt>
                <c:pt idx="4673">
                  <c:v>0</c:v>
                </c:pt>
                <c:pt idx="4674">
                  <c:v>0</c:v>
                </c:pt>
                <c:pt idx="4675">
                  <c:v>0</c:v>
                </c:pt>
                <c:pt idx="4676">
                  <c:v>0</c:v>
                </c:pt>
                <c:pt idx="4677">
                  <c:v>0</c:v>
                </c:pt>
                <c:pt idx="4678">
                  <c:v>0</c:v>
                </c:pt>
                <c:pt idx="4679">
                  <c:v>0</c:v>
                </c:pt>
                <c:pt idx="4680">
                  <c:v>0</c:v>
                </c:pt>
                <c:pt idx="4681">
                  <c:v>0</c:v>
                </c:pt>
                <c:pt idx="4682">
                  <c:v>0</c:v>
                </c:pt>
                <c:pt idx="4683">
                  <c:v>0</c:v>
                </c:pt>
                <c:pt idx="4684">
                  <c:v>0</c:v>
                </c:pt>
                <c:pt idx="4685">
                  <c:v>0</c:v>
                </c:pt>
                <c:pt idx="4686">
                  <c:v>0</c:v>
                </c:pt>
                <c:pt idx="4687">
                  <c:v>0</c:v>
                </c:pt>
                <c:pt idx="4688">
                  <c:v>0</c:v>
                </c:pt>
                <c:pt idx="4689">
                  <c:v>0</c:v>
                </c:pt>
                <c:pt idx="4690">
                  <c:v>0</c:v>
                </c:pt>
                <c:pt idx="4691">
                  <c:v>0</c:v>
                </c:pt>
                <c:pt idx="4692">
                  <c:v>0</c:v>
                </c:pt>
                <c:pt idx="4693">
                  <c:v>0</c:v>
                </c:pt>
                <c:pt idx="4694">
                  <c:v>0</c:v>
                </c:pt>
                <c:pt idx="4695">
                  <c:v>0</c:v>
                </c:pt>
                <c:pt idx="4696">
                  <c:v>0</c:v>
                </c:pt>
                <c:pt idx="4697">
                  <c:v>0</c:v>
                </c:pt>
                <c:pt idx="4698">
                  <c:v>0</c:v>
                </c:pt>
                <c:pt idx="4699">
                  <c:v>0</c:v>
                </c:pt>
                <c:pt idx="4700">
                  <c:v>0</c:v>
                </c:pt>
                <c:pt idx="4701">
                  <c:v>0</c:v>
                </c:pt>
                <c:pt idx="4702">
                  <c:v>0</c:v>
                </c:pt>
                <c:pt idx="4703">
                  <c:v>0</c:v>
                </c:pt>
                <c:pt idx="4704">
                  <c:v>0</c:v>
                </c:pt>
                <c:pt idx="4705">
                  <c:v>0</c:v>
                </c:pt>
                <c:pt idx="4706">
                  <c:v>0</c:v>
                </c:pt>
                <c:pt idx="4707">
                  <c:v>0</c:v>
                </c:pt>
                <c:pt idx="4708">
                  <c:v>0</c:v>
                </c:pt>
                <c:pt idx="4709">
                  <c:v>0</c:v>
                </c:pt>
                <c:pt idx="4710">
                  <c:v>0</c:v>
                </c:pt>
                <c:pt idx="4711">
                  <c:v>0</c:v>
                </c:pt>
                <c:pt idx="4712">
                  <c:v>0</c:v>
                </c:pt>
                <c:pt idx="4713">
                  <c:v>0</c:v>
                </c:pt>
                <c:pt idx="4714">
                  <c:v>0</c:v>
                </c:pt>
                <c:pt idx="4715">
                  <c:v>0</c:v>
                </c:pt>
                <c:pt idx="4716">
                  <c:v>0</c:v>
                </c:pt>
                <c:pt idx="4717">
                  <c:v>0</c:v>
                </c:pt>
                <c:pt idx="4718">
                  <c:v>0</c:v>
                </c:pt>
                <c:pt idx="4719">
                  <c:v>0</c:v>
                </c:pt>
                <c:pt idx="4720">
                  <c:v>0</c:v>
                </c:pt>
                <c:pt idx="4721">
                  <c:v>0</c:v>
                </c:pt>
                <c:pt idx="4722">
                  <c:v>0</c:v>
                </c:pt>
                <c:pt idx="4723">
                  <c:v>0</c:v>
                </c:pt>
                <c:pt idx="4724">
                  <c:v>0</c:v>
                </c:pt>
                <c:pt idx="4725">
                  <c:v>0</c:v>
                </c:pt>
                <c:pt idx="4726">
                  <c:v>0</c:v>
                </c:pt>
                <c:pt idx="4727">
                  <c:v>0</c:v>
                </c:pt>
                <c:pt idx="4728">
                  <c:v>0</c:v>
                </c:pt>
                <c:pt idx="4729">
                  <c:v>0</c:v>
                </c:pt>
                <c:pt idx="4730">
                  <c:v>0</c:v>
                </c:pt>
                <c:pt idx="4731">
                  <c:v>0</c:v>
                </c:pt>
                <c:pt idx="4732">
                  <c:v>0</c:v>
                </c:pt>
                <c:pt idx="4733">
                  <c:v>0</c:v>
                </c:pt>
                <c:pt idx="4734">
                  <c:v>0</c:v>
                </c:pt>
                <c:pt idx="4735">
                  <c:v>0</c:v>
                </c:pt>
                <c:pt idx="4736">
                  <c:v>0</c:v>
                </c:pt>
                <c:pt idx="4737">
                  <c:v>0</c:v>
                </c:pt>
                <c:pt idx="4738">
                  <c:v>0</c:v>
                </c:pt>
                <c:pt idx="4739">
                  <c:v>0</c:v>
                </c:pt>
                <c:pt idx="4740">
                  <c:v>0</c:v>
                </c:pt>
                <c:pt idx="4741">
                  <c:v>0</c:v>
                </c:pt>
                <c:pt idx="4742">
                  <c:v>0</c:v>
                </c:pt>
                <c:pt idx="4743">
                  <c:v>0</c:v>
                </c:pt>
                <c:pt idx="4744">
                  <c:v>0</c:v>
                </c:pt>
                <c:pt idx="4745">
                  <c:v>0</c:v>
                </c:pt>
                <c:pt idx="4746">
                  <c:v>0</c:v>
                </c:pt>
                <c:pt idx="4747">
                  <c:v>0</c:v>
                </c:pt>
                <c:pt idx="4748">
                  <c:v>0</c:v>
                </c:pt>
                <c:pt idx="4749">
                  <c:v>0</c:v>
                </c:pt>
                <c:pt idx="4750">
                  <c:v>0</c:v>
                </c:pt>
                <c:pt idx="4751">
                  <c:v>0</c:v>
                </c:pt>
                <c:pt idx="4752">
                  <c:v>0</c:v>
                </c:pt>
                <c:pt idx="4753">
                  <c:v>0</c:v>
                </c:pt>
                <c:pt idx="4754">
                  <c:v>0</c:v>
                </c:pt>
                <c:pt idx="4755">
                  <c:v>0</c:v>
                </c:pt>
                <c:pt idx="4756">
                  <c:v>0</c:v>
                </c:pt>
                <c:pt idx="4757">
                  <c:v>0</c:v>
                </c:pt>
                <c:pt idx="4758">
                  <c:v>0</c:v>
                </c:pt>
                <c:pt idx="4759">
                  <c:v>0</c:v>
                </c:pt>
                <c:pt idx="4760">
                  <c:v>0</c:v>
                </c:pt>
                <c:pt idx="4761">
                  <c:v>0</c:v>
                </c:pt>
                <c:pt idx="4762">
                  <c:v>0</c:v>
                </c:pt>
                <c:pt idx="4763">
                  <c:v>0</c:v>
                </c:pt>
                <c:pt idx="4764">
                  <c:v>0</c:v>
                </c:pt>
                <c:pt idx="4765">
                  <c:v>0</c:v>
                </c:pt>
                <c:pt idx="4766">
                  <c:v>0</c:v>
                </c:pt>
                <c:pt idx="4767">
                  <c:v>0</c:v>
                </c:pt>
                <c:pt idx="4768">
                  <c:v>0</c:v>
                </c:pt>
                <c:pt idx="4769">
                  <c:v>0</c:v>
                </c:pt>
                <c:pt idx="4770">
                  <c:v>0</c:v>
                </c:pt>
                <c:pt idx="4771">
                  <c:v>0</c:v>
                </c:pt>
                <c:pt idx="4772">
                  <c:v>0</c:v>
                </c:pt>
                <c:pt idx="4773">
                  <c:v>0</c:v>
                </c:pt>
                <c:pt idx="4774">
                  <c:v>0</c:v>
                </c:pt>
                <c:pt idx="4775">
                  <c:v>0</c:v>
                </c:pt>
                <c:pt idx="4776">
                  <c:v>0</c:v>
                </c:pt>
                <c:pt idx="4777">
                  <c:v>0</c:v>
                </c:pt>
                <c:pt idx="4778">
                  <c:v>0</c:v>
                </c:pt>
                <c:pt idx="4779">
                  <c:v>0</c:v>
                </c:pt>
                <c:pt idx="4780">
                  <c:v>0</c:v>
                </c:pt>
                <c:pt idx="4781">
                  <c:v>0</c:v>
                </c:pt>
                <c:pt idx="4782">
                  <c:v>0</c:v>
                </c:pt>
                <c:pt idx="4783">
                  <c:v>0</c:v>
                </c:pt>
                <c:pt idx="4784">
                  <c:v>0</c:v>
                </c:pt>
                <c:pt idx="4785">
                  <c:v>0</c:v>
                </c:pt>
                <c:pt idx="4786">
                  <c:v>0</c:v>
                </c:pt>
                <c:pt idx="4787">
                  <c:v>0</c:v>
                </c:pt>
                <c:pt idx="4788">
                  <c:v>0</c:v>
                </c:pt>
                <c:pt idx="4789">
                  <c:v>0</c:v>
                </c:pt>
                <c:pt idx="4790">
                  <c:v>0</c:v>
                </c:pt>
                <c:pt idx="4791">
                  <c:v>0</c:v>
                </c:pt>
                <c:pt idx="4792">
                  <c:v>0</c:v>
                </c:pt>
                <c:pt idx="4793">
                  <c:v>0</c:v>
                </c:pt>
                <c:pt idx="4794">
                  <c:v>0</c:v>
                </c:pt>
                <c:pt idx="4795">
                  <c:v>0</c:v>
                </c:pt>
                <c:pt idx="4796">
                  <c:v>0</c:v>
                </c:pt>
                <c:pt idx="4797">
                  <c:v>0</c:v>
                </c:pt>
                <c:pt idx="4798">
                  <c:v>0</c:v>
                </c:pt>
                <c:pt idx="4799">
                  <c:v>0</c:v>
                </c:pt>
                <c:pt idx="4800">
                  <c:v>0</c:v>
                </c:pt>
                <c:pt idx="4801">
                  <c:v>0</c:v>
                </c:pt>
                <c:pt idx="4802">
                  <c:v>0</c:v>
                </c:pt>
                <c:pt idx="4803">
                  <c:v>0</c:v>
                </c:pt>
                <c:pt idx="4804">
                  <c:v>0</c:v>
                </c:pt>
                <c:pt idx="4805">
                  <c:v>0</c:v>
                </c:pt>
                <c:pt idx="4806">
                  <c:v>0</c:v>
                </c:pt>
                <c:pt idx="4807">
                  <c:v>0</c:v>
                </c:pt>
                <c:pt idx="4808">
                  <c:v>0</c:v>
                </c:pt>
                <c:pt idx="4809">
                  <c:v>0</c:v>
                </c:pt>
                <c:pt idx="4810">
                  <c:v>0</c:v>
                </c:pt>
                <c:pt idx="4811">
                  <c:v>0</c:v>
                </c:pt>
                <c:pt idx="4812">
                  <c:v>0</c:v>
                </c:pt>
                <c:pt idx="4813">
                  <c:v>0</c:v>
                </c:pt>
                <c:pt idx="4814">
                  <c:v>0</c:v>
                </c:pt>
                <c:pt idx="4815">
                  <c:v>0</c:v>
                </c:pt>
                <c:pt idx="4816">
                  <c:v>0</c:v>
                </c:pt>
                <c:pt idx="4817">
                  <c:v>0</c:v>
                </c:pt>
                <c:pt idx="4818">
                  <c:v>0</c:v>
                </c:pt>
                <c:pt idx="4819">
                  <c:v>0</c:v>
                </c:pt>
                <c:pt idx="4820">
                  <c:v>0</c:v>
                </c:pt>
                <c:pt idx="4821">
                  <c:v>0</c:v>
                </c:pt>
                <c:pt idx="4822">
                  <c:v>0</c:v>
                </c:pt>
                <c:pt idx="4823">
                  <c:v>0</c:v>
                </c:pt>
                <c:pt idx="4824">
                  <c:v>0</c:v>
                </c:pt>
                <c:pt idx="4825">
                  <c:v>0</c:v>
                </c:pt>
                <c:pt idx="4826">
                  <c:v>0</c:v>
                </c:pt>
                <c:pt idx="4827">
                  <c:v>0</c:v>
                </c:pt>
                <c:pt idx="4828">
                  <c:v>0</c:v>
                </c:pt>
                <c:pt idx="4829">
                  <c:v>0</c:v>
                </c:pt>
                <c:pt idx="4830">
                  <c:v>0</c:v>
                </c:pt>
                <c:pt idx="4831">
                  <c:v>0</c:v>
                </c:pt>
                <c:pt idx="4832">
                  <c:v>0</c:v>
                </c:pt>
                <c:pt idx="4833">
                  <c:v>0</c:v>
                </c:pt>
                <c:pt idx="4834">
                  <c:v>0</c:v>
                </c:pt>
                <c:pt idx="4835">
                  <c:v>0</c:v>
                </c:pt>
                <c:pt idx="4836">
                  <c:v>0</c:v>
                </c:pt>
                <c:pt idx="4837">
                  <c:v>0</c:v>
                </c:pt>
                <c:pt idx="4838">
                  <c:v>0</c:v>
                </c:pt>
                <c:pt idx="4839">
                  <c:v>0</c:v>
                </c:pt>
                <c:pt idx="4840">
                  <c:v>0</c:v>
                </c:pt>
                <c:pt idx="4841">
                  <c:v>0</c:v>
                </c:pt>
                <c:pt idx="4842">
                  <c:v>0</c:v>
                </c:pt>
                <c:pt idx="4843">
                  <c:v>0</c:v>
                </c:pt>
                <c:pt idx="4844">
                  <c:v>0</c:v>
                </c:pt>
                <c:pt idx="4845">
                  <c:v>0</c:v>
                </c:pt>
                <c:pt idx="4846">
                  <c:v>0</c:v>
                </c:pt>
                <c:pt idx="4847">
                  <c:v>0</c:v>
                </c:pt>
                <c:pt idx="4848">
                  <c:v>0</c:v>
                </c:pt>
                <c:pt idx="4849">
                  <c:v>0</c:v>
                </c:pt>
                <c:pt idx="4850">
                  <c:v>0</c:v>
                </c:pt>
                <c:pt idx="4851">
                  <c:v>0</c:v>
                </c:pt>
                <c:pt idx="4852">
                  <c:v>0</c:v>
                </c:pt>
                <c:pt idx="4853">
                  <c:v>0</c:v>
                </c:pt>
                <c:pt idx="4854">
                  <c:v>0</c:v>
                </c:pt>
                <c:pt idx="4855">
                  <c:v>0</c:v>
                </c:pt>
                <c:pt idx="4856">
                  <c:v>0</c:v>
                </c:pt>
                <c:pt idx="4857">
                  <c:v>0</c:v>
                </c:pt>
                <c:pt idx="4858">
                  <c:v>0</c:v>
                </c:pt>
                <c:pt idx="4859">
                  <c:v>0</c:v>
                </c:pt>
                <c:pt idx="4860">
                  <c:v>0</c:v>
                </c:pt>
                <c:pt idx="4861">
                  <c:v>0</c:v>
                </c:pt>
                <c:pt idx="4862">
                  <c:v>0</c:v>
                </c:pt>
                <c:pt idx="4863">
                  <c:v>0</c:v>
                </c:pt>
                <c:pt idx="4864">
                  <c:v>0</c:v>
                </c:pt>
                <c:pt idx="4865">
                  <c:v>0</c:v>
                </c:pt>
                <c:pt idx="4866">
                  <c:v>0</c:v>
                </c:pt>
                <c:pt idx="4867">
                  <c:v>0</c:v>
                </c:pt>
                <c:pt idx="4868">
                  <c:v>0</c:v>
                </c:pt>
                <c:pt idx="4869">
                  <c:v>0</c:v>
                </c:pt>
                <c:pt idx="4870">
                  <c:v>0</c:v>
                </c:pt>
                <c:pt idx="4871">
                  <c:v>0</c:v>
                </c:pt>
                <c:pt idx="4872">
                  <c:v>0</c:v>
                </c:pt>
                <c:pt idx="4873">
                  <c:v>0</c:v>
                </c:pt>
                <c:pt idx="4874">
                  <c:v>0</c:v>
                </c:pt>
                <c:pt idx="4875">
                  <c:v>0</c:v>
                </c:pt>
                <c:pt idx="4876">
                  <c:v>0</c:v>
                </c:pt>
                <c:pt idx="4877">
                  <c:v>0</c:v>
                </c:pt>
                <c:pt idx="4878">
                  <c:v>0</c:v>
                </c:pt>
                <c:pt idx="4879">
                  <c:v>0</c:v>
                </c:pt>
                <c:pt idx="4880">
                  <c:v>0</c:v>
                </c:pt>
                <c:pt idx="4881">
                  <c:v>0</c:v>
                </c:pt>
                <c:pt idx="4882">
                  <c:v>0</c:v>
                </c:pt>
                <c:pt idx="4883">
                  <c:v>0</c:v>
                </c:pt>
                <c:pt idx="4884">
                  <c:v>0</c:v>
                </c:pt>
                <c:pt idx="4885">
                  <c:v>0</c:v>
                </c:pt>
                <c:pt idx="4886">
                  <c:v>0</c:v>
                </c:pt>
                <c:pt idx="4887">
                  <c:v>0</c:v>
                </c:pt>
                <c:pt idx="4888">
                  <c:v>0</c:v>
                </c:pt>
                <c:pt idx="4889">
                  <c:v>0</c:v>
                </c:pt>
                <c:pt idx="4890">
                  <c:v>0</c:v>
                </c:pt>
                <c:pt idx="4891">
                  <c:v>0</c:v>
                </c:pt>
                <c:pt idx="4892">
                  <c:v>0</c:v>
                </c:pt>
                <c:pt idx="4893">
                  <c:v>0</c:v>
                </c:pt>
                <c:pt idx="4894">
                  <c:v>0</c:v>
                </c:pt>
                <c:pt idx="4895">
                  <c:v>0</c:v>
                </c:pt>
                <c:pt idx="4896">
                  <c:v>0</c:v>
                </c:pt>
                <c:pt idx="4897">
                  <c:v>0</c:v>
                </c:pt>
                <c:pt idx="4898">
                  <c:v>0</c:v>
                </c:pt>
                <c:pt idx="4899">
                  <c:v>0</c:v>
                </c:pt>
                <c:pt idx="4900">
                  <c:v>0</c:v>
                </c:pt>
                <c:pt idx="4901">
                  <c:v>0</c:v>
                </c:pt>
                <c:pt idx="4902">
                  <c:v>0</c:v>
                </c:pt>
                <c:pt idx="4903">
                  <c:v>0</c:v>
                </c:pt>
                <c:pt idx="4904">
                  <c:v>0</c:v>
                </c:pt>
                <c:pt idx="4905">
                  <c:v>0</c:v>
                </c:pt>
                <c:pt idx="4906">
                  <c:v>0</c:v>
                </c:pt>
                <c:pt idx="4907">
                  <c:v>0</c:v>
                </c:pt>
                <c:pt idx="4908">
                  <c:v>0</c:v>
                </c:pt>
                <c:pt idx="4909">
                  <c:v>0</c:v>
                </c:pt>
                <c:pt idx="4910">
                  <c:v>0</c:v>
                </c:pt>
                <c:pt idx="4911">
                  <c:v>0</c:v>
                </c:pt>
                <c:pt idx="4912">
                  <c:v>0</c:v>
                </c:pt>
                <c:pt idx="4913">
                  <c:v>0</c:v>
                </c:pt>
                <c:pt idx="4914">
                  <c:v>0</c:v>
                </c:pt>
                <c:pt idx="4915">
                  <c:v>0</c:v>
                </c:pt>
                <c:pt idx="4916">
                  <c:v>0</c:v>
                </c:pt>
                <c:pt idx="4917">
                  <c:v>0</c:v>
                </c:pt>
                <c:pt idx="4918">
                  <c:v>0</c:v>
                </c:pt>
                <c:pt idx="4919">
                  <c:v>0</c:v>
                </c:pt>
                <c:pt idx="4920">
                  <c:v>0</c:v>
                </c:pt>
                <c:pt idx="4921">
                  <c:v>0</c:v>
                </c:pt>
                <c:pt idx="4922">
                  <c:v>0</c:v>
                </c:pt>
                <c:pt idx="4923">
                  <c:v>0</c:v>
                </c:pt>
                <c:pt idx="4924">
                  <c:v>0</c:v>
                </c:pt>
                <c:pt idx="4925">
                  <c:v>0</c:v>
                </c:pt>
                <c:pt idx="4926">
                  <c:v>0</c:v>
                </c:pt>
                <c:pt idx="4927">
                  <c:v>0</c:v>
                </c:pt>
                <c:pt idx="4928">
                  <c:v>0</c:v>
                </c:pt>
                <c:pt idx="4929">
                  <c:v>0</c:v>
                </c:pt>
                <c:pt idx="4930">
                  <c:v>0</c:v>
                </c:pt>
                <c:pt idx="4931">
                  <c:v>0</c:v>
                </c:pt>
                <c:pt idx="4932">
                  <c:v>0</c:v>
                </c:pt>
                <c:pt idx="4933">
                  <c:v>0</c:v>
                </c:pt>
                <c:pt idx="4934">
                  <c:v>0</c:v>
                </c:pt>
                <c:pt idx="4935">
                  <c:v>0</c:v>
                </c:pt>
                <c:pt idx="4936">
                  <c:v>0</c:v>
                </c:pt>
                <c:pt idx="4937">
                  <c:v>0</c:v>
                </c:pt>
                <c:pt idx="4938">
                  <c:v>0</c:v>
                </c:pt>
                <c:pt idx="4939">
                  <c:v>0</c:v>
                </c:pt>
                <c:pt idx="4940">
                  <c:v>0</c:v>
                </c:pt>
                <c:pt idx="4941">
                  <c:v>0</c:v>
                </c:pt>
                <c:pt idx="4942">
                  <c:v>0</c:v>
                </c:pt>
                <c:pt idx="4943">
                  <c:v>0</c:v>
                </c:pt>
                <c:pt idx="4944">
                  <c:v>0</c:v>
                </c:pt>
                <c:pt idx="4945">
                  <c:v>0</c:v>
                </c:pt>
                <c:pt idx="4946">
                  <c:v>0</c:v>
                </c:pt>
                <c:pt idx="4947">
                  <c:v>0</c:v>
                </c:pt>
                <c:pt idx="4948">
                  <c:v>0</c:v>
                </c:pt>
                <c:pt idx="4949">
                  <c:v>0</c:v>
                </c:pt>
                <c:pt idx="4950">
                  <c:v>0</c:v>
                </c:pt>
                <c:pt idx="4951">
                  <c:v>0</c:v>
                </c:pt>
                <c:pt idx="4952">
                  <c:v>0</c:v>
                </c:pt>
                <c:pt idx="4953">
                  <c:v>0</c:v>
                </c:pt>
                <c:pt idx="4954">
                  <c:v>0</c:v>
                </c:pt>
                <c:pt idx="4955">
                  <c:v>0</c:v>
                </c:pt>
                <c:pt idx="4956">
                  <c:v>0</c:v>
                </c:pt>
                <c:pt idx="4957">
                  <c:v>0</c:v>
                </c:pt>
                <c:pt idx="4958">
                  <c:v>0</c:v>
                </c:pt>
                <c:pt idx="4959">
                  <c:v>0</c:v>
                </c:pt>
                <c:pt idx="4960">
                  <c:v>0</c:v>
                </c:pt>
                <c:pt idx="4961">
                  <c:v>0</c:v>
                </c:pt>
                <c:pt idx="4962">
                  <c:v>0</c:v>
                </c:pt>
                <c:pt idx="4963">
                  <c:v>0</c:v>
                </c:pt>
                <c:pt idx="4964">
                  <c:v>0</c:v>
                </c:pt>
                <c:pt idx="4965">
                  <c:v>0</c:v>
                </c:pt>
                <c:pt idx="4966">
                  <c:v>0</c:v>
                </c:pt>
                <c:pt idx="4967">
                  <c:v>0</c:v>
                </c:pt>
                <c:pt idx="4968">
                  <c:v>0</c:v>
                </c:pt>
                <c:pt idx="4969">
                  <c:v>0</c:v>
                </c:pt>
                <c:pt idx="4970">
                  <c:v>0</c:v>
                </c:pt>
                <c:pt idx="4971">
                  <c:v>0</c:v>
                </c:pt>
                <c:pt idx="4972">
                  <c:v>0</c:v>
                </c:pt>
                <c:pt idx="4973">
                  <c:v>0</c:v>
                </c:pt>
                <c:pt idx="4974">
                  <c:v>0</c:v>
                </c:pt>
                <c:pt idx="4975">
                  <c:v>0</c:v>
                </c:pt>
                <c:pt idx="4976">
                  <c:v>0</c:v>
                </c:pt>
                <c:pt idx="4977">
                  <c:v>0</c:v>
                </c:pt>
                <c:pt idx="4978">
                  <c:v>0</c:v>
                </c:pt>
                <c:pt idx="4979">
                  <c:v>0</c:v>
                </c:pt>
                <c:pt idx="4980">
                  <c:v>0</c:v>
                </c:pt>
                <c:pt idx="4981">
                  <c:v>0</c:v>
                </c:pt>
                <c:pt idx="4982">
                  <c:v>0</c:v>
                </c:pt>
                <c:pt idx="4983">
                  <c:v>0</c:v>
                </c:pt>
                <c:pt idx="4984">
                  <c:v>0</c:v>
                </c:pt>
                <c:pt idx="4985">
                  <c:v>0</c:v>
                </c:pt>
                <c:pt idx="4986">
                  <c:v>0</c:v>
                </c:pt>
                <c:pt idx="4987">
                  <c:v>0</c:v>
                </c:pt>
                <c:pt idx="4988">
                  <c:v>0</c:v>
                </c:pt>
                <c:pt idx="4989">
                  <c:v>0</c:v>
                </c:pt>
                <c:pt idx="4990">
                  <c:v>0</c:v>
                </c:pt>
                <c:pt idx="4991">
                  <c:v>0</c:v>
                </c:pt>
                <c:pt idx="4992">
                  <c:v>0</c:v>
                </c:pt>
                <c:pt idx="4993">
                  <c:v>0</c:v>
                </c:pt>
                <c:pt idx="4994">
                  <c:v>0</c:v>
                </c:pt>
                <c:pt idx="4995">
                  <c:v>0</c:v>
                </c:pt>
                <c:pt idx="4996">
                  <c:v>0</c:v>
                </c:pt>
                <c:pt idx="4997">
                  <c:v>0</c:v>
                </c:pt>
                <c:pt idx="4998">
                  <c:v>0</c:v>
                </c:pt>
                <c:pt idx="4999">
                  <c:v>0</c:v>
                </c:pt>
                <c:pt idx="5000">
                  <c:v>0</c:v>
                </c:pt>
                <c:pt idx="5001">
                  <c:v>0</c:v>
                </c:pt>
                <c:pt idx="5002">
                  <c:v>0</c:v>
                </c:pt>
                <c:pt idx="5003">
                  <c:v>0</c:v>
                </c:pt>
                <c:pt idx="5004">
                  <c:v>0</c:v>
                </c:pt>
                <c:pt idx="5005">
                  <c:v>0</c:v>
                </c:pt>
                <c:pt idx="5006">
                  <c:v>0</c:v>
                </c:pt>
                <c:pt idx="5007">
                  <c:v>0</c:v>
                </c:pt>
                <c:pt idx="5008">
                  <c:v>0</c:v>
                </c:pt>
                <c:pt idx="5009">
                  <c:v>0</c:v>
                </c:pt>
                <c:pt idx="5010">
                  <c:v>0</c:v>
                </c:pt>
                <c:pt idx="5011">
                  <c:v>0</c:v>
                </c:pt>
                <c:pt idx="5012">
                  <c:v>0</c:v>
                </c:pt>
                <c:pt idx="5013">
                  <c:v>0</c:v>
                </c:pt>
                <c:pt idx="5014">
                  <c:v>0</c:v>
                </c:pt>
                <c:pt idx="5015">
                  <c:v>0</c:v>
                </c:pt>
                <c:pt idx="5016">
                  <c:v>0</c:v>
                </c:pt>
                <c:pt idx="5017">
                  <c:v>0</c:v>
                </c:pt>
                <c:pt idx="5018">
                  <c:v>0</c:v>
                </c:pt>
                <c:pt idx="5019">
                  <c:v>0</c:v>
                </c:pt>
                <c:pt idx="5020">
                  <c:v>0</c:v>
                </c:pt>
                <c:pt idx="5021">
                  <c:v>0</c:v>
                </c:pt>
                <c:pt idx="5022">
                  <c:v>0</c:v>
                </c:pt>
                <c:pt idx="5023">
                  <c:v>0</c:v>
                </c:pt>
                <c:pt idx="5024">
                  <c:v>0</c:v>
                </c:pt>
                <c:pt idx="5025">
                  <c:v>0</c:v>
                </c:pt>
                <c:pt idx="5026">
                  <c:v>0</c:v>
                </c:pt>
                <c:pt idx="5027">
                  <c:v>0</c:v>
                </c:pt>
                <c:pt idx="5028">
                  <c:v>0</c:v>
                </c:pt>
                <c:pt idx="5029">
                  <c:v>0</c:v>
                </c:pt>
                <c:pt idx="5030">
                  <c:v>0</c:v>
                </c:pt>
                <c:pt idx="5031">
                  <c:v>0</c:v>
                </c:pt>
                <c:pt idx="5032">
                  <c:v>0</c:v>
                </c:pt>
                <c:pt idx="5033">
                  <c:v>0</c:v>
                </c:pt>
                <c:pt idx="5034">
                  <c:v>0</c:v>
                </c:pt>
                <c:pt idx="5035">
                  <c:v>0</c:v>
                </c:pt>
                <c:pt idx="5036">
                  <c:v>0</c:v>
                </c:pt>
                <c:pt idx="5037">
                  <c:v>0</c:v>
                </c:pt>
                <c:pt idx="5038">
                  <c:v>0</c:v>
                </c:pt>
                <c:pt idx="5039">
                  <c:v>0</c:v>
                </c:pt>
                <c:pt idx="5040">
                  <c:v>0</c:v>
                </c:pt>
                <c:pt idx="5041">
                  <c:v>0</c:v>
                </c:pt>
                <c:pt idx="5042">
                  <c:v>0</c:v>
                </c:pt>
                <c:pt idx="5043">
                  <c:v>0</c:v>
                </c:pt>
                <c:pt idx="5044">
                  <c:v>0</c:v>
                </c:pt>
                <c:pt idx="5045">
                  <c:v>0</c:v>
                </c:pt>
                <c:pt idx="5046">
                  <c:v>0</c:v>
                </c:pt>
                <c:pt idx="5047">
                  <c:v>0</c:v>
                </c:pt>
                <c:pt idx="5048">
                  <c:v>0</c:v>
                </c:pt>
                <c:pt idx="5049">
                  <c:v>0</c:v>
                </c:pt>
                <c:pt idx="5050">
                  <c:v>0</c:v>
                </c:pt>
                <c:pt idx="5051">
                  <c:v>0</c:v>
                </c:pt>
                <c:pt idx="5052">
                  <c:v>0</c:v>
                </c:pt>
                <c:pt idx="5053">
                  <c:v>0</c:v>
                </c:pt>
                <c:pt idx="5054">
                  <c:v>0</c:v>
                </c:pt>
                <c:pt idx="5055">
                  <c:v>0</c:v>
                </c:pt>
                <c:pt idx="5056">
                  <c:v>0</c:v>
                </c:pt>
                <c:pt idx="5057">
                  <c:v>0</c:v>
                </c:pt>
                <c:pt idx="5058">
                  <c:v>0</c:v>
                </c:pt>
                <c:pt idx="5059">
                  <c:v>0</c:v>
                </c:pt>
                <c:pt idx="5060">
                  <c:v>0</c:v>
                </c:pt>
                <c:pt idx="5061">
                  <c:v>0</c:v>
                </c:pt>
                <c:pt idx="5062">
                  <c:v>0</c:v>
                </c:pt>
                <c:pt idx="5063">
                  <c:v>0</c:v>
                </c:pt>
                <c:pt idx="5064">
                  <c:v>0</c:v>
                </c:pt>
                <c:pt idx="5065">
                  <c:v>0</c:v>
                </c:pt>
                <c:pt idx="5066">
                  <c:v>0</c:v>
                </c:pt>
                <c:pt idx="5067">
                  <c:v>0</c:v>
                </c:pt>
                <c:pt idx="5068">
                  <c:v>0</c:v>
                </c:pt>
                <c:pt idx="5069">
                  <c:v>0</c:v>
                </c:pt>
                <c:pt idx="5070">
                  <c:v>0</c:v>
                </c:pt>
                <c:pt idx="5071">
                  <c:v>0</c:v>
                </c:pt>
                <c:pt idx="5072">
                  <c:v>0</c:v>
                </c:pt>
                <c:pt idx="5073">
                  <c:v>0</c:v>
                </c:pt>
                <c:pt idx="5074">
                  <c:v>0</c:v>
                </c:pt>
                <c:pt idx="5075">
                  <c:v>0</c:v>
                </c:pt>
                <c:pt idx="5076">
                  <c:v>0</c:v>
                </c:pt>
                <c:pt idx="5077">
                  <c:v>0</c:v>
                </c:pt>
                <c:pt idx="5078">
                  <c:v>0</c:v>
                </c:pt>
                <c:pt idx="5079">
                  <c:v>0</c:v>
                </c:pt>
                <c:pt idx="5080">
                  <c:v>0</c:v>
                </c:pt>
                <c:pt idx="5081">
                  <c:v>0</c:v>
                </c:pt>
                <c:pt idx="5082">
                  <c:v>0</c:v>
                </c:pt>
                <c:pt idx="5083">
                  <c:v>0</c:v>
                </c:pt>
                <c:pt idx="5084">
                  <c:v>0</c:v>
                </c:pt>
                <c:pt idx="5085">
                  <c:v>0</c:v>
                </c:pt>
                <c:pt idx="5086">
                  <c:v>0</c:v>
                </c:pt>
                <c:pt idx="5087">
                  <c:v>0</c:v>
                </c:pt>
                <c:pt idx="5088">
                  <c:v>0</c:v>
                </c:pt>
                <c:pt idx="5089">
                  <c:v>0</c:v>
                </c:pt>
                <c:pt idx="5090">
                  <c:v>0</c:v>
                </c:pt>
                <c:pt idx="5091">
                  <c:v>0</c:v>
                </c:pt>
                <c:pt idx="5092">
                  <c:v>0</c:v>
                </c:pt>
                <c:pt idx="5093">
                  <c:v>0</c:v>
                </c:pt>
                <c:pt idx="5094">
                  <c:v>0</c:v>
                </c:pt>
                <c:pt idx="5095">
                  <c:v>0</c:v>
                </c:pt>
                <c:pt idx="5096">
                  <c:v>0</c:v>
                </c:pt>
                <c:pt idx="5097">
                  <c:v>0</c:v>
                </c:pt>
                <c:pt idx="5098">
                  <c:v>0</c:v>
                </c:pt>
                <c:pt idx="5099">
                  <c:v>0</c:v>
                </c:pt>
                <c:pt idx="5100">
                  <c:v>0</c:v>
                </c:pt>
                <c:pt idx="5101">
                  <c:v>0</c:v>
                </c:pt>
                <c:pt idx="5102">
                  <c:v>0</c:v>
                </c:pt>
                <c:pt idx="5103">
                  <c:v>0</c:v>
                </c:pt>
                <c:pt idx="5104">
                  <c:v>0</c:v>
                </c:pt>
                <c:pt idx="5105">
                  <c:v>0</c:v>
                </c:pt>
                <c:pt idx="5106">
                  <c:v>0</c:v>
                </c:pt>
                <c:pt idx="5107">
                  <c:v>0</c:v>
                </c:pt>
                <c:pt idx="5108">
                  <c:v>0</c:v>
                </c:pt>
                <c:pt idx="5109">
                  <c:v>0</c:v>
                </c:pt>
                <c:pt idx="5110">
                  <c:v>0</c:v>
                </c:pt>
                <c:pt idx="5111">
                  <c:v>0</c:v>
                </c:pt>
                <c:pt idx="5112">
                  <c:v>0</c:v>
                </c:pt>
                <c:pt idx="5113">
                  <c:v>0</c:v>
                </c:pt>
                <c:pt idx="5114">
                  <c:v>0</c:v>
                </c:pt>
                <c:pt idx="5115">
                  <c:v>0</c:v>
                </c:pt>
                <c:pt idx="5116">
                  <c:v>0</c:v>
                </c:pt>
                <c:pt idx="5117">
                  <c:v>0</c:v>
                </c:pt>
                <c:pt idx="5118">
                  <c:v>0</c:v>
                </c:pt>
                <c:pt idx="5119">
                  <c:v>0</c:v>
                </c:pt>
                <c:pt idx="5120">
                  <c:v>0</c:v>
                </c:pt>
                <c:pt idx="5121">
                  <c:v>0</c:v>
                </c:pt>
                <c:pt idx="5122">
                  <c:v>0</c:v>
                </c:pt>
                <c:pt idx="5123">
                  <c:v>0</c:v>
                </c:pt>
                <c:pt idx="5124">
                  <c:v>0</c:v>
                </c:pt>
                <c:pt idx="5125">
                  <c:v>0</c:v>
                </c:pt>
                <c:pt idx="5126">
                  <c:v>0</c:v>
                </c:pt>
                <c:pt idx="5127">
                  <c:v>0</c:v>
                </c:pt>
                <c:pt idx="5128">
                  <c:v>0</c:v>
                </c:pt>
                <c:pt idx="5129">
                  <c:v>0</c:v>
                </c:pt>
                <c:pt idx="5130">
                  <c:v>0</c:v>
                </c:pt>
                <c:pt idx="5131">
                  <c:v>0</c:v>
                </c:pt>
                <c:pt idx="5132">
                  <c:v>0</c:v>
                </c:pt>
                <c:pt idx="5133">
                  <c:v>0</c:v>
                </c:pt>
                <c:pt idx="5134">
                  <c:v>0</c:v>
                </c:pt>
                <c:pt idx="5135">
                  <c:v>0</c:v>
                </c:pt>
                <c:pt idx="5136">
                  <c:v>0</c:v>
                </c:pt>
                <c:pt idx="5137">
                  <c:v>0</c:v>
                </c:pt>
                <c:pt idx="5138">
                  <c:v>0</c:v>
                </c:pt>
                <c:pt idx="5139">
                  <c:v>0</c:v>
                </c:pt>
                <c:pt idx="5140">
                  <c:v>0</c:v>
                </c:pt>
                <c:pt idx="5141">
                  <c:v>0</c:v>
                </c:pt>
                <c:pt idx="5142">
                  <c:v>0</c:v>
                </c:pt>
                <c:pt idx="5143">
                  <c:v>0</c:v>
                </c:pt>
                <c:pt idx="5144">
                  <c:v>0</c:v>
                </c:pt>
                <c:pt idx="5145">
                  <c:v>0</c:v>
                </c:pt>
                <c:pt idx="5146">
                  <c:v>0</c:v>
                </c:pt>
                <c:pt idx="5147">
                  <c:v>0</c:v>
                </c:pt>
                <c:pt idx="5148">
                  <c:v>0</c:v>
                </c:pt>
                <c:pt idx="5149">
                  <c:v>0</c:v>
                </c:pt>
                <c:pt idx="5150">
                  <c:v>0</c:v>
                </c:pt>
                <c:pt idx="5151">
                  <c:v>0</c:v>
                </c:pt>
                <c:pt idx="5152">
                  <c:v>0</c:v>
                </c:pt>
                <c:pt idx="5153">
                  <c:v>0</c:v>
                </c:pt>
                <c:pt idx="5154">
                  <c:v>0</c:v>
                </c:pt>
                <c:pt idx="5155">
                  <c:v>0</c:v>
                </c:pt>
                <c:pt idx="5156">
                  <c:v>0</c:v>
                </c:pt>
                <c:pt idx="5157">
                  <c:v>0</c:v>
                </c:pt>
                <c:pt idx="5158">
                  <c:v>0</c:v>
                </c:pt>
                <c:pt idx="5159">
                  <c:v>0</c:v>
                </c:pt>
                <c:pt idx="5160">
                  <c:v>0</c:v>
                </c:pt>
                <c:pt idx="5161">
                  <c:v>0</c:v>
                </c:pt>
                <c:pt idx="5162">
                  <c:v>0</c:v>
                </c:pt>
                <c:pt idx="5163">
                  <c:v>0</c:v>
                </c:pt>
                <c:pt idx="5164">
                  <c:v>0</c:v>
                </c:pt>
                <c:pt idx="5165">
                  <c:v>0</c:v>
                </c:pt>
                <c:pt idx="5166">
                  <c:v>0</c:v>
                </c:pt>
                <c:pt idx="5167">
                  <c:v>0</c:v>
                </c:pt>
                <c:pt idx="5168">
                  <c:v>0</c:v>
                </c:pt>
                <c:pt idx="5169">
                  <c:v>0</c:v>
                </c:pt>
                <c:pt idx="5170">
                  <c:v>0</c:v>
                </c:pt>
                <c:pt idx="5171">
                  <c:v>0</c:v>
                </c:pt>
                <c:pt idx="5172">
                  <c:v>0</c:v>
                </c:pt>
                <c:pt idx="5173">
                  <c:v>0</c:v>
                </c:pt>
                <c:pt idx="5174">
                  <c:v>0</c:v>
                </c:pt>
                <c:pt idx="5175">
                  <c:v>0</c:v>
                </c:pt>
                <c:pt idx="5176">
                  <c:v>0</c:v>
                </c:pt>
                <c:pt idx="5177">
                  <c:v>0</c:v>
                </c:pt>
                <c:pt idx="5178">
                  <c:v>0</c:v>
                </c:pt>
                <c:pt idx="5179">
                  <c:v>0</c:v>
                </c:pt>
                <c:pt idx="5180">
                  <c:v>0</c:v>
                </c:pt>
                <c:pt idx="5181">
                  <c:v>0</c:v>
                </c:pt>
                <c:pt idx="5182">
                  <c:v>0</c:v>
                </c:pt>
                <c:pt idx="5183">
                  <c:v>0</c:v>
                </c:pt>
                <c:pt idx="5184">
                  <c:v>0</c:v>
                </c:pt>
                <c:pt idx="5185">
                  <c:v>0</c:v>
                </c:pt>
                <c:pt idx="5186">
                  <c:v>0</c:v>
                </c:pt>
                <c:pt idx="5187">
                  <c:v>0</c:v>
                </c:pt>
                <c:pt idx="5188">
                  <c:v>0</c:v>
                </c:pt>
                <c:pt idx="5189">
                  <c:v>0</c:v>
                </c:pt>
                <c:pt idx="5190">
                  <c:v>0</c:v>
                </c:pt>
                <c:pt idx="5191">
                  <c:v>0</c:v>
                </c:pt>
                <c:pt idx="5192">
                  <c:v>0</c:v>
                </c:pt>
                <c:pt idx="5193">
                  <c:v>0</c:v>
                </c:pt>
                <c:pt idx="5194">
                  <c:v>0</c:v>
                </c:pt>
                <c:pt idx="5195">
                  <c:v>0</c:v>
                </c:pt>
                <c:pt idx="5196">
                  <c:v>0</c:v>
                </c:pt>
                <c:pt idx="5197">
                  <c:v>0</c:v>
                </c:pt>
                <c:pt idx="5198">
                  <c:v>0</c:v>
                </c:pt>
                <c:pt idx="5199">
                  <c:v>0</c:v>
                </c:pt>
                <c:pt idx="5200">
                  <c:v>0</c:v>
                </c:pt>
                <c:pt idx="5201">
                  <c:v>0</c:v>
                </c:pt>
                <c:pt idx="5202">
                  <c:v>0</c:v>
                </c:pt>
                <c:pt idx="5203">
                  <c:v>0</c:v>
                </c:pt>
                <c:pt idx="5204">
                  <c:v>0</c:v>
                </c:pt>
                <c:pt idx="5205">
                  <c:v>0</c:v>
                </c:pt>
                <c:pt idx="5206">
                  <c:v>0</c:v>
                </c:pt>
                <c:pt idx="5207">
                  <c:v>0</c:v>
                </c:pt>
                <c:pt idx="5208">
                  <c:v>0</c:v>
                </c:pt>
                <c:pt idx="5209">
                  <c:v>0</c:v>
                </c:pt>
                <c:pt idx="5210">
                  <c:v>0</c:v>
                </c:pt>
                <c:pt idx="5211">
                  <c:v>0</c:v>
                </c:pt>
                <c:pt idx="5212">
                  <c:v>0</c:v>
                </c:pt>
                <c:pt idx="5213">
                  <c:v>0</c:v>
                </c:pt>
                <c:pt idx="5214">
                  <c:v>0</c:v>
                </c:pt>
                <c:pt idx="5215">
                  <c:v>0</c:v>
                </c:pt>
                <c:pt idx="5216">
                  <c:v>0</c:v>
                </c:pt>
                <c:pt idx="5217">
                  <c:v>0</c:v>
                </c:pt>
                <c:pt idx="5218">
                  <c:v>0</c:v>
                </c:pt>
                <c:pt idx="5219">
                  <c:v>0</c:v>
                </c:pt>
                <c:pt idx="5220">
                  <c:v>0</c:v>
                </c:pt>
                <c:pt idx="5221">
                  <c:v>0</c:v>
                </c:pt>
                <c:pt idx="5222">
                  <c:v>0</c:v>
                </c:pt>
                <c:pt idx="5223">
                  <c:v>0</c:v>
                </c:pt>
                <c:pt idx="5224">
                  <c:v>0</c:v>
                </c:pt>
                <c:pt idx="5225">
                  <c:v>0</c:v>
                </c:pt>
                <c:pt idx="5226">
                  <c:v>0</c:v>
                </c:pt>
                <c:pt idx="5227">
                  <c:v>0</c:v>
                </c:pt>
                <c:pt idx="5228">
                  <c:v>0</c:v>
                </c:pt>
                <c:pt idx="5229">
                  <c:v>0</c:v>
                </c:pt>
                <c:pt idx="5230">
                  <c:v>0</c:v>
                </c:pt>
                <c:pt idx="5231">
                  <c:v>0</c:v>
                </c:pt>
                <c:pt idx="5232">
                  <c:v>0</c:v>
                </c:pt>
                <c:pt idx="5233">
                  <c:v>0</c:v>
                </c:pt>
                <c:pt idx="5234">
                  <c:v>0</c:v>
                </c:pt>
                <c:pt idx="5235">
                  <c:v>0</c:v>
                </c:pt>
                <c:pt idx="5236">
                  <c:v>0</c:v>
                </c:pt>
                <c:pt idx="5237">
                  <c:v>0</c:v>
                </c:pt>
                <c:pt idx="5238">
                  <c:v>0</c:v>
                </c:pt>
                <c:pt idx="5239">
                  <c:v>0</c:v>
                </c:pt>
                <c:pt idx="5240">
                  <c:v>0</c:v>
                </c:pt>
                <c:pt idx="5241">
                  <c:v>0</c:v>
                </c:pt>
                <c:pt idx="5242">
                  <c:v>0</c:v>
                </c:pt>
                <c:pt idx="5243">
                  <c:v>0</c:v>
                </c:pt>
                <c:pt idx="5244">
                  <c:v>0</c:v>
                </c:pt>
                <c:pt idx="5245">
                  <c:v>0</c:v>
                </c:pt>
                <c:pt idx="5246">
                  <c:v>0</c:v>
                </c:pt>
                <c:pt idx="5247">
                  <c:v>0</c:v>
                </c:pt>
                <c:pt idx="5248">
                  <c:v>0</c:v>
                </c:pt>
                <c:pt idx="5249">
                  <c:v>0</c:v>
                </c:pt>
                <c:pt idx="5250">
                  <c:v>0</c:v>
                </c:pt>
                <c:pt idx="5251">
                  <c:v>0</c:v>
                </c:pt>
                <c:pt idx="5252">
                  <c:v>0</c:v>
                </c:pt>
                <c:pt idx="5253">
                  <c:v>0</c:v>
                </c:pt>
                <c:pt idx="5254">
                  <c:v>0</c:v>
                </c:pt>
                <c:pt idx="5255">
                  <c:v>0</c:v>
                </c:pt>
                <c:pt idx="5256">
                  <c:v>0</c:v>
                </c:pt>
                <c:pt idx="5257">
                  <c:v>0</c:v>
                </c:pt>
                <c:pt idx="5258">
                  <c:v>0</c:v>
                </c:pt>
                <c:pt idx="5259">
                  <c:v>0</c:v>
                </c:pt>
                <c:pt idx="5260">
                  <c:v>0</c:v>
                </c:pt>
                <c:pt idx="5261">
                  <c:v>0</c:v>
                </c:pt>
                <c:pt idx="5262">
                  <c:v>0</c:v>
                </c:pt>
                <c:pt idx="5263">
                  <c:v>0</c:v>
                </c:pt>
                <c:pt idx="5264">
                  <c:v>0</c:v>
                </c:pt>
                <c:pt idx="5265">
                  <c:v>0</c:v>
                </c:pt>
                <c:pt idx="5266">
                  <c:v>0</c:v>
                </c:pt>
                <c:pt idx="5267">
                  <c:v>0</c:v>
                </c:pt>
                <c:pt idx="5268">
                  <c:v>0</c:v>
                </c:pt>
                <c:pt idx="5269">
                  <c:v>0</c:v>
                </c:pt>
                <c:pt idx="5270">
                  <c:v>0</c:v>
                </c:pt>
                <c:pt idx="5271">
                  <c:v>0</c:v>
                </c:pt>
                <c:pt idx="5272">
                  <c:v>0</c:v>
                </c:pt>
                <c:pt idx="5273">
                  <c:v>0</c:v>
                </c:pt>
                <c:pt idx="5274">
                  <c:v>0</c:v>
                </c:pt>
                <c:pt idx="5275">
                  <c:v>0</c:v>
                </c:pt>
                <c:pt idx="5276">
                  <c:v>0</c:v>
                </c:pt>
                <c:pt idx="5277">
                  <c:v>0</c:v>
                </c:pt>
                <c:pt idx="5278">
                  <c:v>0</c:v>
                </c:pt>
                <c:pt idx="5279">
                  <c:v>0</c:v>
                </c:pt>
                <c:pt idx="5280">
                  <c:v>0</c:v>
                </c:pt>
                <c:pt idx="5281">
                  <c:v>0</c:v>
                </c:pt>
                <c:pt idx="5282">
                  <c:v>0</c:v>
                </c:pt>
                <c:pt idx="5283">
                  <c:v>0</c:v>
                </c:pt>
                <c:pt idx="5284">
                  <c:v>0</c:v>
                </c:pt>
                <c:pt idx="5285">
                  <c:v>0</c:v>
                </c:pt>
                <c:pt idx="5286">
                  <c:v>0</c:v>
                </c:pt>
                <c:pt idx="5287">
                  <c:v>0</c:v>
                </c:pt>
                <c:pt idx="5288">
                  <c:v>0</c:v>
                </c:pt>
                <c:pt idx="5289">
                  <c:v>0</c:v>
                </c:pt>
                <c:pt idx="5290">
                  <c:v>0</c:v>
                </c:pt>
                <c:pt idx="5291">
                  <c:v>0</c:v>
                </c:pt>
                <c:pt idx="5292">
                  <c:v>0</c:v>
                </c:pt>
                <c:pt idx="5293">
                  <c:v>0</c:v>
                </c:pt>
                <c:pt idx="5294">
                  <c:v>0</c:v>
                </c:pt>
                <c:pt idx="5295">
                  <c:v>0</c:v>
                </c:pt>
                <c:pt idx="5296">
                  <c:v>0</c:v>
                </c:pt>
                <c:pt idx="5297">
                  <c:v>0</c:v>
                </c:pt>
                <c:pt idx="5298">
                  <c:v>0</c:v>
                </c:pt>
                <c:pt idx="5299">
                  <c:v>0</c:v>
                </c:pt>
                <c:pt idx="5300">
                  <c:v>0</c:v>
                </c:pt>
                <c:pt idx="5301">
                  <c:v>0</c:v>
                </c:pt>
                <c:pt idx="5302">
                  <c:v>0</c:v>
                </c:pt>
                <c:pt idx="5303">
                  <c:v>0</c:v>
                </c:pt>
                <c:pt idx="5304">
                  <c:v>0</c:v>
                </c:pt>
                <c:pt idx="5305">
                  <c:v>0</c:v>
                </c:pt>
                <c:pt idx="5306">
                  <c:v>0</c:v>
                </c:pt>
                <c:pt idx="5307">
                  <c:v>0</c:v>
                </c:pt>
                <c:pt idx="5308">
                  <c:v>0</c:v>
                </c:pt>
                <c:pt idx="5309">
                  <c:v>0</c:v>
                </c:pt>
                <c:pt idx="5310">
                  <c:v>0</c:v>
                </c:pt>
                <c:pt idx="5311">
                  <c:v>0</c:v>
                </c:pt>
                <c:pt idx="5312">
                  <c:v>0</c:v>
                </c:pt>
                <c:pt idx="5313">
                  <c:v>0</c:v>
                </c:pt>
                <c:pt idx="5314">
                  <c:v>0</c:v>
                </c:pt>
                <c:pt idx="5315">
                  <c:v>0</c:v>
                </c:pt>
                <c:pt idx="5316">
                  <c:v>0</c:v>
                </c:pt>
                <c:pt idx="5317">
                  <c:v>0</c:v>
                </c:pt>
                <c:pt idx="5318">
                  <c:v>0</c:v>
                </c:pt>
                <c:pt idx="5319">
                  <c:v>0</c:v>
                </c:pt>
                <c:pt idx="5320">
                  <c:v>0</c:v>
                </c:pt>
                <c:pt idx="5321">
                  <c:v>0</c:v>
                </c:pt>
                <c:pt idx="5322">
                  <c:v>0</c:v>
                </c:pt>
                <c:pt idx="5323">
                  <c:v>0</c:v>
                </c:pt>
                <c:pt idx="5324">
                  <c:v>0</c:v>
                </c:pt>
                <c:pt idx="5325">
                  <c:v>0</c:v>
                </c:pt>
                <c:pt idx="5326">
                  <c:v>0</c:v>
                </c:pt>
                <c:pt idx="5327">
                  <c:v>0</c:v>
                </c:pt>
                <c:pt idx="5328">
                  <c:v>0</c:v>
                </c:pt>
                <c:pt idx="5329">
                  <c:v>0</c:v>
                </c:pt>
                <c:pt idx="5330">
                  <c:v>0</c:v>
                </c:pt>
                <c:pt idx="5331">
                  <c:v>0</c:v>
                </c:pt>
                <c:pt idx="5332">
                  <c:v>0</c:v>
                </c:pt>
                <c:pt idx="5333">
                  <c:v>0</c:v>
                </c:pt>
                <c:pt idx="5334">
                  <c:v>0</c:v>
                </c:pt>
                <c:pt idx="5335">
                  <c:v>0</c:v>
                </c:pt>
                <c:pt idx="5336">
                  <c:v>0</c:v>
                </c:pt>
                <c:pt idx="5337">
                  <c:v>0</c:v>
                </c:pt>
                <c:pt idx="5338">
                  <c:v>0</c:v>
                </c:pt>
                <c:pt idx="5339">
                  <c:v>0</c:v>
                </c:pt>
                <c:pt idx="5340">
                  <c:v>0</c:v>
                </c:pt>
                <c:pt idx="5341">
                  <c:v>0</c:v>
                </c:pt>
                <c:pt idx="5342">
                  <c:v>0</c:v>
                </c:pt>
                <c:pt idx="5343">
                  <c:v>0</c:v>
                </c:pt>
                <c:pt idx="5344">
                  <c:v>0</c:v>
                </c:pt>
                <c:pt idx="5345">
                  <c:v>0</c:v>
                </c:pt>
                <c:pt idx="5346">
                  <c:v>0</c:v>
                </c:pt>
                <c:pt idx="5347">
                  <c:v>0</c:v>
                </c:pt>
                <c:pt idx="5348">
                  <c:v>0</c:v>
                </c:pt>
                <c:pt idx="5349">
                  <c:v>0</c:v>
                </c:pt>
                <c:pt idx="5350">
                  <c:v>0</c:v>
                </c:pt>
                <c:pt idx="5351">
                  <c:v>0</c:v>
                </c:pt>
                <c:pt idx="5352">
                  <c:v>0</c:v>
                </c:pt>
                <c:pt idx="5353">
                  <c:v>0</c:v>
                </c:pt>
                <c:pt idx="5354">
                  <c:v>0</c:v>
                </c:pt>
                <c:pt idx="5355">
                  <c:v>0</c:v>
                </c:pt>
                <c:pt idx="5356">
                  <c:v>0</c:v>
                </c:pt>
                <c:pt idx="5357">
                  <c:v>0</c:v>
                </c:pt>
                <c:pt idx="5358">
                  <c:v>0</c:v>
                </c:pt>
                <c:pt idx="5359">
                  <c:v>0</c:v>
                </c:pt>
                <c:pt idx="5360">
                  <c:v>0</c:v>
                </c:pt>
                <c:pt idx="5361">
                  <c:v>0</c:v>
                </c:pt>
                <c:pt idx="5362">
                  <c:v>0</c:v>
                </c:pt>
                <c:pt idx="5363">
                  <c:v>0</c:v>
                </c:pt>
                <c:pt idx="5364">
                  <c:v>0</c:v>
                </c:pt>
                <c:pt idx="5365">
                  <c:v>0</c:v>
                </c:pt>
                <c:pt idx="5366">
                  <c:v>0</c:v>
                </c:pt>
                <c:pt idx="5367">
                  <c:v>0</c:v>
                </c:pt>
                <c:pt idx="5368">
                  <c:v>0</c:v>
                </c:pt>
                <c:pt idx="5369">
                  <c:v>0</c:v>
                </c:pt>
                <c:pt idx="5370">
                  <c:v>0</c:v>
                </c:pt>
                <c:pt idx="5371">
                  <c:v>0</c:v>
                </c:pt>
                <c:pt idx="5372">
                  <c:v>0</c:v>
                </c:pt>
                <c:pt idx="5373">
                  <c:v>0</c:v>
                </c:pt>
                <c:pt idx="5374">
                  <c:v>0</c:v>
                </c:pt>
                <c:pt idx="5375">
                  <c:v>0</c:v>
                </c:pt>
                <c:pt idx="5376">
                  <c:v>0</c:v>
                </c:pt>
                <c:pt idx="5377">
                  <c:v>0</c:v>
                </c:pt>
                <c:pt idx="5378">
                  <c:v>0</c:v>
                </c:pt>
                <c:pt idx="5379">
                  <c:v>0</c:v>
                </c:pt>
                <c:pt idx="5380">
                  <c:v>0</c:v>
                </c:pt>
                <c:pt idx="5381">
                  <c:v>0</c:v>
                </c:pt>
                <c:pt idx="5382">
                  <c:v>0</c:v>
                </c:pt>
                <c:pt idx="5383">
                  <c:v>0</c:v>
                </c:pt>
                <c:pt idx="5384">
                  <c:v>0</c:v>
                </c:pt>
                <c:pt idx="5385">
                  <c:v>0</c:v>
                </c:pt>
                <c:pt idx="5386">
                  <c:v>0</c:v>
                </c:pt>
                <c:pt idx="5387">
                  <c:v>0</c:v>
                </c:pt>
                <c:pt idx="5388">
                  <c:v>0</c:v>
                </c:pt>
                <c:pt idx="5389">
                  <c:v>0</c:v>
                </c:pt>
                <c:pt idx="5390">
                  <c:v>0</c:v>
                </c:pt>
                <c:pt idx="5391">
                  <c:v>0</c:v>
                </c:pt>
                <c:pt idx="5392">
                  <c:v>0</c:v>
                </c:pt>
                <c:pt idx="5393">
                  <c:v>0</c:v>
                </c:pt>
                <c:pt idx="5394">
                  <c:v>0</c:v>
                </c:pt>
                <c:pt idx="5395">
                  <c:v>0</c:v>
                </c:pt>
                <c:pt idx="5396">
                  <c:v>0</c:v>
                </c:pt>
                <c:pt idx="5397">
                  <c:v>0</c:v>
                </c:pt>
                <c:pt idx="5398">
                  <c:v>0</c:v>
                </c:pt>
                <c:pt idx="5399">
                  <c:v>0</c:v>
                </c:pt>
                <c:pt idx="5400">
                  <c:v>0</c:v>
                </c:pt>
                <c:pt idx="5401">
                  <c:v>0</c:v>
                </c:pt>
                <c:pt idx="5402">
                  <c:v>0</c:v>
                </c:pt>
                <c:pt idx="5403">
                  <c:v>0</c:v>
                </c:pt>
                <c:pt idx="5404">
                  <c:v>0</c:v>
                </c:pt>
                <c:pt idx="5405">
                  <c:v>0</c:v>
                </c:pt>
                <c:pt idx="5406">
                  <c:v>0</c:v>
                </c:pt>
                <c:pt idx="5407">
                  <c:v>0</c:v>
                </c:pt>
                <c:pt idx="5408">
                  <c:v>0</c:v>
                </c:pt>
                <c:pt idx="5409">
                  <c:v>0</c:v>
                </c:pt>
                <c:pt idx="5410">
                  <c:v>0</c:v>
                </c:pt>
                <c:pt idx="5411">
                  <c:v>0</c:v>
                </c:pt>
                <c:pt idx="5412">
                  <c:v>0</c:v>
                </c:pt>
                <c:pt idx="5413">
                  <c:v>0</c:v>
                </c:pt>
                <c:pt idx="5414">
                  <c:v>0</c:v>
                </c:pt>
                <c:pt idx="5415">
                  <c:v>0</c:v>
                </c:pt>
                <c:pt idx="5416">
                  <c:v>0</c:v>
                </c:pt>
                <c:pt idx="5417">
                  <c:v>0</c:v>
                </c:pt>
                <c:pt idx="5418">
                  <c:v>0</c:v>
                </c:pt>
                <c:pt idx="5419">
                  <c:v>0</c:v>
                </c:pt>
                <c:pt idx="5420">
                  <c:v>0</c:v>
                </c:pt>
                <c:pt idx="5421">
                  <c:v>0</c:v>
                </c:pt>
                <c:pt idx="5422">
                  <c:v>0</c:v>
                </c:pt>
                <c:pt idx="5423">
                  <c:v>0</c:v>
                </c:pt>
                <c:pt idx="5424">
                  <c:v>0</c:v>
                </c:pt>
                <c:pt idx="5425">
                  <c:v>0</c:v>
                </c:pt>
                <c:pt idx="5426">
                  <c:v>0</c:v>
                </c:pt>
                <c:pt idx="5427">
                  <c:v>0</c:v>
                </c:pt>
                <c:pt idx="5428">
                  <c:v>0</c:v>
                </c:pt>
                <c:pt idx="5429">
                  <c:v>0</c:v>
                </c:pt>
                <c:pt idx="5430">
                  <c:v>0</c:v>
                </c:pt>
                <c:pt idx="5431">
                  <c:v>0</c:v>
                </c:pt>
                <c:pt idx="5432">
                  <c:v>0</c:v>
                </c:pt>
                <c:pt idx="5433">
                  <c:v>0</c:v>
                </c:pt>
                <c:pt idx="5434">
                  <c:v>0</c:v>
                </c:pt>
                <c:pt idx="5435">
                  <c:v>0</c:v>
                </c:pt>
                <c:pt idx="5436">
                  <c:v>0</c:v>
                </c:pt>
                <c:pt idx="5437">
                  <c:v>0</c:v>
                </c:pt>
                <c:pt idx="5438">
                  <c:v>0</c:v>
                </c:pt>
                <c:pt idx="5439">
                  <c:v>0</c:v>
                </c:pt>
                <c:pt idx="5440">
                  <c:v>0</c:v>
                </c:pt>
                <c:pt idx="5441">
                  <c:v>0</c:v>
                </c:pt>
                <c:pt idx="5442">
                  <c:v>0</c:v>
                </c:pt>
                <c:pt idx="5443">
                  <c:v>0</c:v>
                </c:pt>
                <c:pt idx="5444">
                  <c:v>0</c:v>
                </c:pt>
                <c:pt idx="5445">
                  <c:v>0</c:v>
                </c:pt>
                <c:pt idx="5446">
                  <c:v>0</c:v>
                </c:pt>
                <c:pt idx="5447">
                  <c:v>0</c:v>
                </c:pt>
                <c:pt idx="5448">
                  <c:v>0</c:v>
                </c:pt>
                <c:pt idx="5449">
                  <c:v>0</c:v>
                </c:pt>
                <c:pt idx="5450">
                  <c:v>0</c:v>
                </c:pt>
                <c:pt idx="5451">
                  <c:v>0</c:v>
                </c:pt>
                <c:pt idx="5452">
                  <c:v>0</c:v>
                </c:pt>
                <c:pt idx="5453">
                  <c:v>0</c:v>
                </c:pt>
                <c:pt idx="5454">
                  <c:v>0</c:v>
                </c:pt>
                <c:pt idx="5455">
                  <c:v>0</c:v>
                </c:pt>
                <c:pt idx="5456">
                  <c:v>0</c:v>
                </c:pt>
                <c:pt idx="5457">
                  <c:v>0</c:v>
                </c:pt>
                <c:pt idx="5458">
                  <c:v>0</c:v>
                </c:pt>
                <c:pt idx="5459">
                  <c:v>0</c:v>
                </c:pt>
                <c:pt idx="5460">
                  <c:v>0</c:v>
                </c:pt>
                <c:pt idx="5461">
                  <c:v>0</c:v>
                </c:pt>
                <c:pt idx="5462">
                  <c:v>0</c:v>
                </c:pt>
                <c:pt idx="5463">
                  <c:v>0</c:v>
                </c:pt>
                <c:pt idx="5464">
                  <c:v>0</c:v>
                </c:pt>
                <c:pt idx="5465">
                  <c:v>0</c:v>
                </c:pt>
                <c:pt idx="5466">
                  <c:v>0</c:v>
                </c:pt>
                <c:pt idx="5467">
                  <c:v>0</c:v>
                </c:pt>
                <c:pt idx="5468">
                  <c:v>0</c:v>
                </c:pt>
                <c:pt idx="5469">
                  <c:v>0</c:v>
                </c:pt>
                <c:pt idx="5470">
                  <c:v>0</c:v>
                </c:pt>
                <c:pt idx="5471">
                  <c:v>0</c:v>
                </c:pt>
                <c:pt idx="5472">
                  <c:v>0</c:v>
                </c:pt>
                <c:pt idx="5473">
                  <c:v>0</c:v>
                </c:pt>
                <c:pt idx="5474">
                  <c:v>0</c:v>
                </c:pt>
                <c:pt idx="5475">
                  <c:v>0</c:v>
                </c:pt>
                <c:pt idx="5476">
                  <c:v>0</c:v>
                </c:pt>
                <c:pt idx="5477">
                  <c:v>0</c:v>
                </c:pt>
                <c:pt idx="5478">
                  <c:v>0</c:v>
                </c:pt>
                <c:pt idx="5479">
                  <c:v>0</c:v>
                </c:pt>
                <c:pt idx="5480">
                  <c:v>0</c:v>
                </c:pt>
                <c:pt idx="5481">
                  <c:v>0</c:v>
                </c:pt>
                <c:pt idx="5482">
                  <c:v>0</c:v>
                </c:pt>
                <c:pt idx="5483">
                  <c:v>0</c:v>
                </c:pt>
                <c:pt idx="5484">
                  <c:v>0</c:v>
                </c:pt>
                <c:pt idx="5485">
                  <c:v>0</c:v>
                </c:pt>
                <c:pt idx="5486">
                  <c:v>0</c:v>
                </c:pt>
                <c:pt idx="5487">
                  <c:v>0</c:v>
                </c:pt>
                <c:pt idx="5488">
                  <c:v>0</c:v>
                </c:pt>
                <c:pt idx="5489">
                  <c:v>0</c:v>
                </c:pt>
                <c:pt idx="5490">
                  <c:v>0</c:v>
                </c:pt>
                <c:pt idx="5491">
                  <c:v>0</c:v>
                </c:pt>
                <c:pt idx="5492">
                  <c:v>0</c:v>
                </c:pt>
                <c:pt idx="5493">
                  <c:v>0</c:v>
                </c:pt>
                <c:pt idx="5494">
                  <c:v>0</c:v>
                </c:pt>
                <c:pt idx="5495">
                  <c:v>0</c:v>
                </c:pt>
                <c:pt idx="5496">
                  <c:v>0</c:v>
                </c:pt>
                <c:pt idx="5497">
                  <c:v>0</c:v>
                </c:pt>
                <c:pt idx="5498">
                  <c:v>0</c:v>
                </c:pt>
                <c:pt idx="5499">
                  <c:v>0</c:v>
                </c:pt>
                <c:pt idx="5500">
                  <c:v>0</c:v>
                </c:pt>
                <c:pt idx="5501">
                  <c:v>0</c:v>
                </c:pt>
                <c:pt idx="5502">
                  <c:v>0</c:v>
                </c:pt>
                <c:pt idx="5503">
                  <c:v>0</c:v>
                </c:pt>
                <c:pt idx="5504">
                  <c:v>0</c:v>
                </c:pt>
                <c:pt idx="5505">
                  <c:v>0</c:v>
                </c:pt>
                <c:pt idx="5506">
                  <c:v>0</c:v>
                </c:pt>
                <c:pt idx="5507">
                  <c:v>0</c:v>
                </c:pt>
                <c:pt idx="5508">
                  <c:v>0</c:v>
                </c:pt>
                <c:pt idx="5509">
                  <c:v>0</c:v>
                </c:pt>
                <c:pt idx="5510">
                  <c:v>0</c:v>
                </c:pt>
                <c:pt idx="5511">
                  <c:v>0</c:v>
                </c:pt>
                <c:pt idx="5512">
                  <c:v>0</c:v>
                </c:pt>
                <c:pt idx="5513">
                  <c:v>0</c:v>
                </c:pt>
                <c:pt idx="5514">
                  <c:v>0</c:v>
                </c:pt>
                <c:pt idx="5515">
                  <c:v>0</c:v>
                </c:pt>
                <c:pt idx="5516">
                  <c:v>0</c:v>
                </c:pt>
                <c:pt idx="5517">
                  <c:v>0</c:v>
                </c:pt>
                <c:pt idx="5518">
                  <c:v>0</c:v>
                </c:pt>
                <c:pt idx="5519">
                  <c:v>0</c:v>
                </c:pt>
                <c:pt idx="5520">
                  <c:v>0</c:v>
                </c:pt>
                <c:pt idx="5521">
                  <c:v>0</c:v>
                </c:pt>
                <c:pt idx="5522">
                  <c:v>0</c:v>
                </c:pt>
                <c:pt idx="5523">
                  <c:v>0</c:v>
                </c:pt>
                <c:pt idx="5524">
                  <c:v>0</c:v>
                </c:pt>
                <c:pt idx="5525">
                  <c:v>0</c:v>
                </c:pt>
                <c:pt idx="5526">
                  <c:v>0</c:v>
                </c:pt>
                <c:pt idx="5527">
                  <c:v>0</c:v>
                </c:pt>
                <c:pt idx="5528">
                  <c:v>0</c:v>
                </c:pt>
                <c:pt idx="5529">
                  <c:v>0</c:v>
                </c:pt>
                <c:pt idx="5530">
                  <c:v>0</c:v>
                </c:pt>
                <c:pt idx="5531">
                  <c:v>0</c:v>
                </c:pt>
                <c:pt idx="5532">
                  <c:v>0</c:v>
                </c:pt>
                <c:pt idx="5533">
                  <c:v>0</c:v>
                </c:pt>
                <c:pt idx="5534">
                  <c:v>0</c:v>
                </c:pt>
                <c:pt idx="5535">
                  <c:v>0</c:v>
                </c:pt>
                <c:pt idx="5536">
                  <c:v>0</c:v>
                </c:pt>
                <c:pt idx="5537">
                  <c:v>0</c:v>
                </c:pt>
                <c:pt idx="5538">
                  <c:v>0</c:v>
                </c:pt>
                <c:pt idx="5539">
                  <c:v>0</c:v>
                </c:pt>
                <c:pt idx="5540">
                  <c:v>0</c:v>
                </c:pt>
                <c:pt idx="5541">
                  <c:v>0</c:v>
                </c:pt>
                <c:pt idx="5542">
                  <c:v>0</c:v>
                </c:pt>
                <c:pt idx="5543">
                  <c:v>0</c:v>
                </c:pt>
                <c:pt idx="5544">
                  <c:v>0</c:v>
                </c:pt>
                <c:pt idx="5545">
                  <c:v>0</c:v>
                </c:pt>
                <c:pt idx="5546">
                  <c:v>0</c:v>
                </c:pt>
                <c:pt idx="5547">
                  <c:v>0</c:v>
                </c:pt>
                <c:pt idx="5548">
                  <c:v>0</c:v>
                </c:pt>
                <c:pt idx="5549">
                  <c:v>0</c:v>
                </c:pt>
                <c:pt idx="5550">
                  <c:v>0</c:v>
                </c:pt>
                <c:pt idx="5551">
                  <c:v>0</c:v>
                </c:pt>
                <c:pt idx="5552">
                  <c:v>0</c:v>
                </c:pt>
                <c:pt idx="5553">
                  <c:v>0</c:v>
                </c:pt>
                <c:pt idx="5554">
                  <c:v>0</c:v>
                </c:pt>
                <c:pt idx="5555">
                  <c:v>0</c:v>
                </c:pt>
                <c:pt idx="5556">
                  <c:v>0</c:v>
                </c:pt>
                <c:pt idx="5557">
                  <c:v>0</c:v>
                </c:pt>
                <c:pt idx="5558">
                  <c:v>0</c:v>
                </c:pt>
                <c:pt idx="5559">
                  <c:v>0</c:v>
                </c:pt>
                <c:pt idx="5560">
                  <c:v>0</c:v>
                </c:pt>
                <c:pt idx="5561">
                  <c:v>0</c:v>
                </c:pt>
                <c:pt idx="5562">
                  <c:v>0</c:v>
                </c:pt>
                <c:pt idx="5563">
                  <c:v>0</c:v>
                </c:pt>
                <c:pt idx="5564">
                  <c:v>0</c:v>
                </c:pt>
                <c:pt idx="5565">
                  <c:v>0</c:v>
                </c:pt>
                <c:pt idx="5566">
                  <c:v>0</c:v>
                </c:pt>
                <c:pt idx="5567">
                  <c:v>0</c:v>
                </c:pt>
                <c:pt idx="5568">
                  <c:v>0</c:v>
                </c:pt>
                <c:pt idx="5569">
                  <c:v>0</c:v>
                </c:pt>
                <c:pt idx="5570">
                  <c:v>0</c:v>
                </c:pt>
                <c:pt idx="5571">
                  <c:v>0</c:v>
                </c:pt>
                <c:pt idx="5572">
                  <c:v>0</c:v>
                </c:pt>
                <c:pt idx="5573">
                  <c:v>0</c:v>
                </c:pt>
                <c:pt idx="5574">
                  <c:v>0</c:v>
                </c:pt>
                <c:pt idx="5575">
                  <c:v>0</c:v>
                </c:pt>
                <c:pt idx="5576">
                  <c:v>0</c:v>
                </c:pt>
                <c:pt idx="5577">
                  <c:v>0</c:v>
                </c:pt>
                <c:pt idx="5578">
                  <c:v>0</c:v>
                </c:pt>
                <c:pt idx="5579">
                  <c:v>0</c:v>
                </c:pt>
                <c:pt idx="5580">
                  <c:v>0</c:v>
                </c:pt>
                <c:pt idx="5581">
                  <c:v>0</c:v>
                </c:pt>
                <c:pt idx="5582">
                  <c:v>0</c:v>
                </c:pt>
                <c:pt idx="5583">
                  <c:v>0</c:v>
                </c:pt>
                <c:pt idx="5584">
                  <c:v>0</c:v>
                </c:pt>
                <c:pt idx="5585">
                  <c:v>0</c:v>
                </c:pt>
                <c:pt idx="5586">
                  <c:v>0</c:v>
                </c:pt>
                <c:pt idx="5587">
                  <c:v>0</c:v>
                </c:pt>
                <c:pt idx="5588">
                  <c:v>0</c:v>
                </c:pt>
                <c:pt idx="5589">
                  <c:v>0</c:v>
                </c:pt>
                <c:pt idx="5590">
                  <c:v>0</c:v>
                </c:pt>
                <c:pt idx="5591">
                  <c:v>0</c:v>
                </c:pt>
                <c:pt idx="5592">
                  <c:v>0</c:v>
                </c:pt>
                <c:pt idx="5593">
                  <c:v>0</c:v>
                </c:pt>
                <c:pt idx="5594">
                  <c:v>0</c:v>
                </c:pt>
                <c:pt idx="5595">
                  <c:v>0</c:v>
                </c:pt>
                <c:pt idx="5596">
                  <c:v>0</c:v>
                </c:pt>
                <c:pt idx="5597">
                  <c:v>0</c:v>
                </c:pt>
                <c:pt idx="5598">
                  <c:v>0</c:v>
                </c:pt>
                <c:pt idx="5599">
                  <c:v>0</c:v>
                </c:pt>
                <c:pt idx="5600">
                  <c:v>0</c:v>
                </c:pt>
                <c:pt idx="5601">
                  <c:v>0</c:v>
                </c:pt>
                <c:pt idx="5602">
                  <c:v>0</c:v>
                </c:pt>
                <c:pt idx="5603">
                  <c:v>0</c:v>
                </c:pt>
                <c:pt idx="5604">
                  <c:v>0</c:v>
                </c:pt>
                <c:pt idx="5605">
                  <c:v>0</c:v>
                </c:pt>
                <c:pt idx="5606">
                  <c:v>0</c:v>
                </c:pt>
                <c:pt idx="5607">
                  <c:v>0</c:v>
                </c:pt>
                <c:pt idx="5608">
                  <c:v>0</c:v>
                </c:pt>
                <c:pt idx="5609">
                  <c:v>0</c:v>
                </c:pt>
                <c:pt idx="5610">
                  <c:v>0</c:v>
                </c:pt>
                <c:pt idx="5611">
                  <c:v>0</c:v>
                </c:pt>
                <c:pt idx="5612">
                  <c:v>0</c:v>
                </c:pt>
                <c:pt idx="5613">
                  <c:v>0</c:v>
                </c:pt>
                <c:pt idx="5614">
                  <c:v>0</c:v>
                </c:pt>
                <c:pt idx="5615">
                  <c:v>0</c:v>
                </c:pt>
                <c:pt idx="5616">
                  <c:v>0</c:v>
                </c:pt>
                <c:pt idx="5617">
                  <c:v>0</c:v>
                </c:pt>
                <c:pt idx="5618">
                  <c:v>0</c:v>
                </c:pt>
                <c:pt idx="5619">
                  <c:v>0</c:v>
                </c:pt>
                <c:pt idx="5620">
                  <c:v>0</c:v>
                </c:pt>
                <c:pt idx="5621">
                  <c:v>0</c:v>
                </c:pt>
                <c:pt idx="5622">
                  <c:v>0</c:v>
                </c:pt>
                <c:pt idx="5623">
                  <c:v>0</c:v>
                </c:pt>
                <c:pt idx="5624">
                  <c:v>0</c:v>
                </c:pt>
                <c:pt idx="5625">
                  <c:v>0</c:v>
                </c:pt>
                <c:pt idx="5626">
                  <c:v>0</c:v>
                </c:pt>
                <c:pt idx="5627">
                  <c:v>0</c:v>
                </c:pt>
                <c:pt idx="5628">
                  <c:v>0</c:v>
                </c:pt>
                <c:pt idx="5629">
                  <c:v>0</c:v>
                </c:pt>
                <c:pt idx="5630">
                  <c:v>0</c:v>
                </c:pt>
                <c:pt idx="5631">
                  <c:v>0</c:v>
                </c:pt>
                <c:pt idx="5632">
                  <c:v>0</c:v>
                </c:pt>
                <c:pt idx="5633">
                  <c:v>0</c:v>
                </c:pt>
                <c:pt idx="5634">
                  <c:v>0</c:v>
                </c:pt>
                <c:pt idx="5635">
                  <c:v>0</c:v>
                </c:pt>
                <c:pt idx="5636">
                  <c:v>0</c:v>
                </c:pt>
                <c:pt idx="5637">
                  <c:v>0</c:v>
                </c:pt>
                <c:pt idx="5638">
                  <c:v>0</c:v>
                </c:pt>
                <c:pt idx="5639">
                  <c:v>0</c:v>
                </c:pt>
                <c:pt idx="5640">
                  <c:v>0</c:v>
                </c:pt>
                <c:pt idx="5641">
                  <c:v>0</c:v>
                </c:pt>
                <c:pt idx="5642">
                  <c:v>0</c:v>
                </c:pt>
                <c:pt idx="5643">
                  <c:v>0</c:v>
                </c:pt>
                <c:pt idx="5644">
                  <c:v>0</c:v>
                </c:pt>
                <c:pt idx="5645">
                  <c:v>0</c:v>
                </c:pt>
                <c:pt idx="5646">
                  <c:v>0</c:v>
                </c:pt>
                <c:pt idx="5647">
                  <c:v>0</c:v>
                </c:pt>
                <c:pt idx="5648">
                  <c:v>0</c:v>
                </c:pt>
                <c:pt idx="5649">
                  <c:v>0</c:v>
                </c:pt>
                <c:pt idx="5650">
                  <c:v>0</c:v>
                </c:pt>
                <c:pt idx="5651">
                  <c:v>0</c:v>
                </c:pt>
                <c:pt idx="5652">
                  <c:v>0</c:v>
                </c:pt>
                <c:pt idx="5653">
                  <c:v>0</c:v>
                </c:pt>
                <c:pt idx="5654">
                  <c:v>0</c:v>
                </c:pt>
                <c:pt idx="5655">
                  <c:v>0</c:v>
                </c:pt>
                <c:pt idx="5656">
                  <c:v>0</c:v>
                </c:pt>
                <c:pt idx="5657">
                  <c:v>0</c:v>
                </c:pt>
                <c:pt idx="5658">
                  <c:v>0</c:v>
                </c:pt>
                <c:pt idx="5659">
                  <c:v>0</c:v>
                </c:pt>
                <c:pt idx="5660">
                  <c:v>0</c:v>
                </c:pt>
                <c:pt idx="5661">
                  <c:v>0</c:v>
                </c:pt>
                <c:pt idx="5662">
                  <c:v>0</c:v>
                </c:pt>
                <c:pt idx="5663">
                  <c:v>0</c:v>
                </c:pt>
                <c:pt idx="5664">
                  <c:v>0</c:v>
                </c:pt>
                <c:pt idx="5665">
                  <c:v>0</c:v>
                </c:pt>
                <c:pt idx="5666">
                  <c:v>0</c:v>
                </c:pt>
                <c:pt idx="5667">
                  <c:v>0</c:v>
                </c:pt>
                <c:pt idx="5668">
                  <c:v>0</c:v>
                </c:pt>
                <c:pt idx="5669">
                  <c:v>0</c:v>
                </c:pt>
                <c:pt idx="5670">
                  <c:v>0</c:v>
                </c:pt>
                <c:pt idx="5671">
                  <c:v>0</c:v>
                </c:pt>
                <c:pt idx="5672">
                  <c:v>0</c:v>
                </c:pt>
                <c:pt idx="5673">
                  <c:v>0</c:v>
                </c:pt>
                <c:pt idx="5674">
                  <c:v>0</c:v>
                </c:pt>
                <c:pt idx="5675">
                  <c:v>0</c:v>
                </c:pt>
                <c:pt idx="5676">
                  <c:v>0</c:v>
                </c:pt>
                <c:pt idx="5677">
                  <c:v>0</c:v>
                </c:pt>
                <c:pt idx="5678">
                  <c:v>0</c:v>
                </c:pt>
                <c:pt idx="5679">
                  <c:v>0</c:v>
                </c:pt>
                <c:pt idx="5680">
                  <c:v>0</c:v>
                </c:pt>
                <c:pt idx="5681">
                  <c:v>0</c:v>
                </c:pt>
                <c:pt idx="5682">
                  <c:v>0</c:v>
                </c:pt>
                <c:pt idx="5683">
                  <c:v>0</c:v>
                </c:pt>
                <c:pt idx="5684">
                  <c:v>0</c:v>
                </c:pt>
                <c:pt idx="5685">
                  <c:v>0</c:v>
                </c:pt>
                <c:pt idx="5686">
                  <c:v>0</c:v>
                </c:pt>
                <c:pt idx="5687">
                  <c:v>0</c:v>
                </c:pt>
                <c:pt idx="5688">
                  <c:v>0</c:v>
                </c:pt>
                <c:pt idx="5689">
                  <c:v>0</c:v>
                </c:pt>
                <c:pt idx="5690">
                  <c:v>0</c:v>
                </c:pt>
                <c:pt idx="5691">
                  <c:v>0</c:v>
                </c:pt>
                <c:pt idx="5692">
                  <c:v>0</c:v>
                </c:pt>
                <c:pt idx="5693">
                  <c:v>0</c:v>
                </c:pt>
                <c:pt idx="5694">
                  <c:v>0</c:v>
                </c:pt>
                <c:pt idx="5695">
                  <c:v>0</c:v>
                </c:pt>
                <c:pt idx="5696">
                  <c:v>0</c:v>
                </c:pt>
                <c:pt idx="5697">
                  <c:v>0</c:v>
                </c:pt>
                <c:pt idx="5698">
                  <c:v>0</c:v>
                </c:pt>
                <c:pt idx="5699">
                  <c:v>0</c:v>
                </c:pt>
                <c:pt idx="5700">
                  <c:v>0</c:v>
                </c:pt>
                <c:pt idx="5701">
                  <c:v>0</c:v>
                </c:pt>
                <c:pt idx="5702">
                  <c:v>0</c:v>
                </c:pt>
                <c:pt idx="5703">
                  <c:v>0</c:v>
                </c:pt>
                <c:pt idx="5704">
                  <c:v>0</c:v>
                </c:pt>
                <c:pt idx="5705">
                  <c:v>0</c:v>
                </c:pt>
                <c:pt idx="5706">
                  <c:v>0</c:v>
                </c:pt>
                <c:pt idx="5707">
                  <c:v>0</c:v>
                </c:pt>
                <c:pt idx="5708">
                  <c:v>0</c:v>
                </c:pt>
                <c:pt idx="5709">
                  <c:v>0</c:v>
                </c:pt>
                <c:pt idx="5710">
                  <c:v>0</c:v>
                </c:pt>
                <c:pt idx="5711">
                  <c:v>0</c:v>
                </c:pt>
                <c:pt idx="5712">
                  <c:v>0</c:v>
                </c:pt>
                <c:pt idx="5713">
                  <c:v>0</c:v>
                </c:pt>
                <c:pt idx="5714">
                  <c:v>0</c:v>
                </c:pt>
                <c:pt idx="5715">
                  <c:v>0</c:v>
                </c:pt>
                <c:pt idx="5716">
                  <c:v>0</c:v>
                </c:pt>
                <c:pt idx="5717">
                  <c:v>0</c:v>
                </c:pt>
                <c:pt idx="5718">
                  <c:v>0</c:v>
                </c:pt>
                <c:pt idx="5719">
                  <c:v>0</c:v>
                </c:pt>
                <c:pt idx="5720">
                  <c:v>0</c:v>
                </c:pt>
                <c:pt idx="5721">
                  <c:v>0</c:v>
                </c:pt>
                <c:pt idx="5722">
                  <c:v>0</c:v>
                </c:pt>
                <c:pt idx="5723">
                  <c:v>0</c:v>
                </c:pt>
                <c:pt idx="5724">
                  <c:v>0</c:v>
                </c:pt>
                <c:pt idx="5725">
                  <c:v>0</c:v>
                </c:pt>
                <c:pt idx="5726">
                  <c:v>0</c:v>
                </c:pt>
                <c:pt idx="5727">
                  <c:v>0</c:v>
                </c:pt>
                <c:pt idx="5728">
                  <c:v>0</c:v>
                </c:pt>
                <c:pt idx="5729">
                  <c:v>0</c:v>
                </c:pt>
                <c:pt idx="5730">
                  <c:v>0</c:v>
                </c:pt>
                <c:pt idx="5731">
                  <c:v>0</c:v>
                </c:pt>
                <c:pt idx="5732">
                  <c:v>0</c:v>
                </c:pt>
                <c:pt idx="5733">
                  <c:v>0</c:v>
                </c:pt>
                <c:pt idx="5734">
                  <c:v>0</c:v>
                </c:pt>
                <c:pt idx="5735">
                  <c:v>0</c:v>
                </c:pt>
                <c:pt idx="5736">
                  <c:v>0</c:v>
                </c:pt>
                <c:pt idx="5737">
                  <c:v>0</c:v>
                </c:pt>
                <c:pt idx="5738">
                  <c:v>0</c:v>
                </c:pt>
                <c:pt idx="5739">
                  <c:v>0</c:v>
                </c:pt>
                <c:pt idx="5740">
                  <c:v>0</c:v>
                </c:pt>
                <c:pt idx="5741">
                  <c:v>0</c:v>
                </c:pt>
                <c:pt idx="5742">
                  <c:v>0</c:v>
                </c:pt>
                <c:pt idx="5743">
                  <c:v>0</c:v>
                </c:pt>
                <c:pt idx="5744">
                  <c:v>0</c:v>
                </c:pt>
                <c:pt idx="5745">
                  <c:v>0</c:v>
                </c:pt>
                <c:pt idx="5746">
                  <c:v>0</c:v>
                </c:pt>
                <c:pt idx="5747">
                  <c:v>0</c:v>
                </c:pt>
                <c:pt idx="5748">
                  <c:v>0</c:v>
                </c:pt>
                <c:pt idx="5749">
                  <c:v>0</c:v>
                </c:pt>
                <c:pt idx="5750">
                  <c:v>0</c:v>
                </c:pt>
                <c:pt idx="5751">
                  <c:v>0</c:v>
                </c:pt>
                <c:pt idx="5752">
                  <c:v>0</c:v>
                </c:pt>
                <c:pt idx="5753">
                  <c:v>0</c:v>
                </c:pt>
                <c:pt idx="5754">
                  <c:v>0</c:v>
                </c:pt>
                <c:pt idx="5755">
                  <c:v>0</c:v>
                </c:pt>
                <c:pt idx="5756">
                  <c:v>0</c:v>
                </c:pt>
                <c:pt idx="5757">
                  <c:v>0</c:v>
                </c:pt>
                <c:pt idx="5758">
                  <c:v>0</c:v>
                </c:pt>
                <c:pt idx="5759">
                  <c:v>0</c:v>
                </c:pt>
                <c:pt idx="5760">
                  <c:v>0</c:v>
                </c:pt>
                <c:pt idx="5761">
                  <c:v>0</c:v>
                </c:pt>
                <c:pt idx="5762">
                  <c:v>0</c:v>
                </c:pt>
                <c:pt idx="5763">
                  <c:v>0</c:v>
                </c:pt>
                <c:pt idx="5764">
                  <c:v>0</c:v>
                </c:pt>
                <c:pt idx="5765">
                  <c:v>0</c:v>
                </c:pt>
                <c:pt idx="5766">
                  <c:v>0</c:v>
                </c:pt>
                <c:pt idx="5767">
                  <c:v>0</c:v>
                </c:pt>
                <c:pt idx="5768">
                  <c:v>0</c:v>
                </c:pt>
                <c:pt idx="5769">
                  <c:v>0</c:v>
                </c:pt>
                <c:pt idx="5770">
                  <c:v>0</c:v>
                </c:pt>
                <c:pt idx="5771">
                  <c:v>0</c:v>
                </c:pt>
                <c:pt idx="5772">
                  <c:v>0</c:v>
                </c:pt>
                <c:pt idx="5773">
                  <c:v>0</c:v>
                </c:pt>
                <c:pt idx="5774">
                  <c:v>0</c:v>
                </c:pt>
                <c:pt idx="5775">
                  <c:v>0</c:v>
                </c:pt>
                <c:pt idx="5776">
                  <c:v>0</c:v>
                </c:pt>
                <c:pt idx="5777">
                  <c:v>0</c:v>
                </c:pt>
                <c:pt idx="5778">
                  <c:v>0</c:v>
                </c:pt>
                <c:pt idx="5779">
                  <c:v>0</c:v>
                </c:pt>
                <c:pt idx="5780">
                  <c:v>0</c:v>
                </c:pt>
                <c:pt idx="5781">
                  <c:v>0</c:v>
                </c:pt>
                <c:pt idx="5782">
                  <c:v>0</c:v>
                </c:pt>
                <c:pt idx="5783">
                  <c:v>0</c:v>
                </c:pt>
                <c:pt idx="5784">
                  <c:v>0</c:v>
                </c:pt>
                <c:pt idx="5785">
                  <c:v>0</c:v>
                </c:pt>
                <c:pt idx="5786">
                  <c:v>0</c:v>
                </c:pt>
                <c:pt idx="5787">
                  <c:v>0</c:v>
                </c:pt>
                <c:pt idx="5788">
                  <c:v>0</c:v>
                </c:pt>
                <c:pt idx="5789">
                  <c:v>0</c:v>
                </c:pt>
                <c:pt idx="5790">
                  <c:v>0</c:v>
                </c:pt>
                <c:pt idx="5791">
                  <c:v>0</c:v>
                </c:pt>
                <c:pt idx="5792">
                  <c:v>0</c:v>
                </c:pt>
                <c:pt idx="5793">
                  <c:v>0</c:v>
                </c:pt>
                <c:pt idx="5794">
                  <c:v>0</c:v>
                </c:pt>
                <c:pt idx="5795">
                  <c:v>0</c:v>
                </c:pt>
                <c:pt idx="5796">
                  <c:v>0</c:v>
                </c:pt>
                <c:pt idx="5797">
                  <c:v>0</c:v>
                </c:pt>
                <c:pt idx="5798">
                  <c:v>0</c:v>
                </c:pt>
                <c:pt idx="5799">
                  <c:v>0</c:v>
                </c:pt>
                <c:pt idx="5800">
                  <c:v>0</c:v>
                </c:pt>
                <c:pt idx="5801">
                  <c:v>0</c:v>
                </c:pt>
                <c:pt idx="5802">
                  <c:v>0</c:v>
                </c:pt>
                <c:pt idx="5803">
                  <c:v>0</c:v>
                </c:pt>
                <c:pt idx="5804">
                  <c:v>0</c:v>
                </c:pt>
                <c:pt idx="5805">
                  <c:v>0</c:v>
                </c:pt>
                <c:pt idx="5806">
                  <c:v>0</c:v>
                </c:pt>
                <c:pt idx="5807">
                  <c:v>0</c:v>
                </c:pt>
                <c:pt idx="5808">
                  <c:v>0</c:v>
                </c:pt>
                <c:pt idx="5809">
                  <c:v>0</c:v>
                </c:pt>
                <c:pt idx="5810">
                  <c:v>0</c:v>
                </c:pt>
                <c:pt idx="5811">
                  <c:v>0</c:v>
                </c:pt>
                <c:pt idx="5812">
                  <c:v>0</c:v>
                </c:pt>
                <c:pt idx="5813">
                  <c:v>0</c:v>
                </c:pt>
                <c:pt idx="5814">
                  <c:v>0</c:v>
                </c:pt>
                <c:pt idx="5815">
                  <c:v>0</c:v>
                </c:pt>
                <c:pt idx="5816">
                  <c:v>0</c:v>
                </c:pt>
                <c:pt idx="5817">
                  <c:v>0</c:v>
                </c:pt>
                <c:pt idx="5818">
                  <c:v>0</c:v>
                </c:pt>
                <c:pt idx="5819">
                  <c:v>0</c:v>
                </c:pt>
                <c:pt idx="5820">
                  <c:v>0</c:v>
                </c:pt>
                <c:pt idx="5821">
                  <c:v>0</c:v>
                </c:pt>
                <c:pt idx="5822">
                  <c:v>0</c:v>
                </c:pt>
                <c:pt idx="5823">
                  <c:v>0</c:v>
                </c:pt>
                <c:pt idx="5824">
                  <c:v>0</c:v>
                </c:pt>
                <c:pt idx="5825">
                  <c:v>0</c:v>
                </c:pt>
                <c:pt idx="5826">
                  <c:v>0</c:v>
                </c:pt>
                <c:pt idx="5827">
                  <c:v>0</c:v>
                </c:pt>
                <c:pt idx="5828">
                  <c:v>0</c:v>
                </c:pt>
                <c:pt idx="5829">
                  <c:v>0</c:v>
                </c:pt>
                <c:pt idx="5830">
                  <c:v>0</c:v>
                </c:pt>
                <c:pt idx="5831">
                  <c:v>0</c:v>
                </c:pt>
                <c:pt idx="5832">
                  <c:v>0</c:v>
                </c:pt>
                <c:pt idx="5833">
                  <c:v>0</c:v>
                </c:pt>
                <c:pt idx="5834">
                  <c:v>0</c:v>
                </c:pt>
                <c:pt idx="5835">
                  <c:v>0</c:v>
                </c:pt>
                <c:pt idx="5836">
                  <c:v>0</c:v>
                </c:pt>
                <c:pt idx="5837">
                  <c:v>0</c:v>
                </c:pt>
                <c:pt idx="5838">
                  <c:v>0</c:v>
                </c:pt>
                <c:pt idx="5839">
                  <c:v>0</c:v>
                </c:pt>
                <c:pt idx="5840">
                  <c:v>0</c:v>
                </c:pt>
                <c:pt idx="5841">
                  <c:v>0</c:v>
                </c:pt>
                <c:pt idx="5842">
                  <c:v>0</c:v>
                </c:pt>
                <c:pt idx="5843">
                  <c:v>0</c:v>
                </c:pt>
                <c:pt idx="5844">
                  <c:v>0</c:v>
                </c:pt>
                <c:pt idx="5845">
                  <c:v>0</c:v>
                </c:pt>
                <c:pt idx="5846">
                  <c:v>0</c:v>
                </c:pt>
                <c:pt idx="5847">
                  <c:v>0</c:v>
                </c:pt>
                <c:pt idx="5848">
                  <c:v>0</c:v>
                </c:pt>
                <c:pt idx="5849">
                  <c:v>0</c:v>
                </c:pt>
                <c:pt idx="5850">
                  <c:v>0</c:v>
                </c:pt>
                <c:pt idx="5851">
                  <c:v>0</c:v>
                </c:pt>
                <c:pt idx="5852">
                  <c:v>0</c:v>
                </c:pt>
                <c:pt idx="5853">
                  <c:v>0</c:v>
                </c:pt>
                <c:pt idx="5854">
                  <c:v>0</c:v>
                </c:pt>
                <c:pt idx="5855">
                  <c:v>0</c:v>
                </c:pt>
                <c:pt idx="5856">
                  <c:v>0</c:v>
                </c:pt>
                <c:pt idx="5857">
                  <c:v>0</c:v>
                </c:pt>
                <c:pt idx="5858">
                  <c:v>0</c:v>
                </c:pt>
                <c:pt idx="5859">
                  <c:v>0</c:v>
                </c:pt>
                <c:pt idx="5860">
                  <c:v>0</c:v>
                </c:pt>
                <c:pt idx="5861">
                  <c:v>0</c:v>
                </c:pt>
                <c:pt idx="5862">
                  <c:v>0</c:v>
                </c:pt>
                <c:pt idx="5863">
                  <c:v>0</c:v>
                </c:pt>
                <c:pt idx="5864">
                  <c:v>0</c:v>
                </c:pt>
                <c:pt idx="5865">
                  <c:v>0</c:v>
                </c:pt>
                <c:pt idx="5866">
                  <c:v>0</c:v>
                </c:pt>
                <c:pt idx="5867">
                  <c:v>0</c:v>
                </c:pt>
                <c:pt idx="5868">
                  <c:v>0</c:v>
                </c:pt>
                <c:pt idx="5869">
                  <c:v>0</c:v>
                </c:pt>
                <c:pt idx="5870">
                  <c:v>0</c:v>
                </c:pt>
                <c:pt idx="5871">
                  <c:v>0</c:v>
                </c:pt>
                <c:pt idx="5872">
                  <c:v>0</c:v>
                </c:pt>
                <c:pt idx="5873">
                  <c:v>0</c:v>
                </c:pt>
                <c:pt idx="5874">
                  <c:v>0</c:v>
                </c:pt>
                <c:pt idx="5875">
                  <c:v>0</c:v>
                </c:pt>
                <c:pt idx="5876">
                  <c:v>0</c:v>
                </c:pt>
                <c:pt idx="5877">
                  <c:v>0</c:v>
                </c:pt>
                <c:pt idx="5878">
                  <c:v>0</c:v>
                </c:pt>
                <c:pt idx="5879">
                  <c:v>0</c:v>
                </c:pt>
                <c:pt idx="5880">
                  <c:v>0</c:v>
                </c:pt>
                <c:pt idx="5881">
                  <c:v>0</c:v>
                </c:pt>
                <c:pt idx="5882">
                  <c:v>0</c:v>
                </c:pt>
                <c:pt idx="5883">
                  <c:v>0</c:v>
                </c:pt>
                <c:pt idx="5884">
                  <c:v>0</c:v>
                </c:pt>
                <c:pt idx="5885">
                  <c:v>0</c:v>
                </c:pt>
                <c:pt idx="5886">
                  <c:v>0</c:v>
                </c:pt>
                <c:pt idx="5887">
                  <c:v>0</c:v>
                </c:pt>
                <c:pt idx="5888">
                  <c:v>0</c:v>
                </c:pt>
                <c:pt idx="5889">
                  <c:v>0</c:v>
                </c:pt>
                <c:pt idx="5890">
                  <c:v>0</c:v>
                </c:pt>
                <c:pt idx="5891">
                  <c:v>0</c:v>
                </c:pt>
                <c:pt idx="5892">
                  <c:v>0</c:v>
                </c:pt>
                <c:pt idx="5893">
                  <c:v>0</c:v>
                </c:pt>
                <c:pt idx="5894">
                  <c:v>0</c:v>
                </c:pt>
                <c:pt idx="5895">
                  <c:v>0</c:v>
                </c:pt>
                <c:pt idx="5896">
                  <c:v>0</c:v>
                </c:pt>
                <c:pt idx="5897">
                  <c:v>0</c:v>
                </c:pt>
                <c:pt idx="5898">
                  <c:v>0</c:v>
                </c:pt>
                <c:pt idx="5899">
                  <c:v>0</c:v>
                </c:pt>
                <c:pt idx="5900">
                  <c:v>0</c:v>
                </c:pt>
                <c:pt idx="5901">
                  <c:v>0</c:v>
                </c:pt>
                <c:pt idx="5902">
                  <c:v>0</c:v>
                </c:pt>
                <c:pt idx="5903">
                  <c:v>0</c:v>
                </c:pt>
                <c:pt idx="5904">
                  <c:v>0</c:v>
                </c:pt>
                <c:pt idx="5905">
                  <c:v>0</c:v>
                </c:pt>
                <c:pt idx="5906">
                  <c:v>0</c:v>
                </c:pt>
                <c:pt idx="5907">
                  <c:v>0</c:v>
                </c:pt>
                <c:pt idx="5908">
                  <c:v>0</c:v>
                </c:pt>
                <c:pt idx="5909">
                  <c:v>0</c:v>
                </c:pt>
                <c:pt idx="5910">
                  <c:v>0</c:v>
                </c:pt>
                <c:pt idx="5911">
                  <c:v>0</c:v>
                </c:pt>
                <c:pt idx="5912">
                  <c:v>0</c:v>
                </c:pt>
                <c:pt idx="5913">
                  <c:v>0</c:v>
                </c:pt>
                <c:pt idx="5914">
                  <c:v>0</c:v>
                </c:pt>
                <c:pt idx="5915">
                  <c:v>0</c:v>
                </c:pt>
                <c:pt idx="5916">
                  <c:v>0</c:v>
                </c:pt>
                <c:pt idx="5917">
                  <c:v>0</c:v>
                </c:pt>
                <c:pt idx="5918">
                  <c:v>0</c:v>
                </c:pt>
                <c:pt idx="5919">
                  <c:v>0</c:v>
                </c:pt>
                <c:pt idx="5920">
                  <c:v>0</c:v>
                </c:pt>
                <c:pt idx="5921">
                  <c:v>0</c:v>
                </c:pt>
                <c:pt idx="5922">
                  <c:v>0</c:v>
                </c:pt>
                <c:pt idx="5923">
                  <c:v>0</c:v>
                </c:pt>
                <c:pt idx="5924">
                  <c:v>0</c:v>
                </c:pt>
                <c:pt idx="5925">
                  <c:v>0</c:v>
                </c:pt>
                <c:pt idx="5926">
                  <c:v>0</c:v>
                </c:pt>
                <c:pt idx="5927">
                  <c:v>0</c:v>
                </c:pt>
                <c:pt idx="5928">
                  <c:v>0</c:v>
                </c:pt>
                <c:pt idx="5929">
                  <c:v>0</c:v>
                </c:pt>
                <c:pt idx="5930">
                  <c:v>0</c:v>
                </c:pt>
                <c:pt idx="5931">
                  <c:v>0</c:v>
                </c:pt>
                <c:pt idx="5932">
                  <c:v>0</c:v>
                </c:pt>
                <c:pt idx="5933">
                  <c:v>0</c:v>
                </c:pt>
                <c:pt idx="5934">
                  <c:v>0</c:v>
                </c:pt>
                <c:pt idx="5935">
                  <c:v>0</c:v>
                </c:pt>
                <c:pt idx="5936">
                  <c:v>0</c:v>
                </c:pt>
                <c:pt idx="5937">
                  <c:v>0</c:v>
                </c:pt>
                <c:pt idx="5938">
                  <c:v>0</c:v>
                </c:pt>
                <c:pt idx="5939">
                  <c:v>0</c:v>
                </c:pt>
                <c:pt idx="5940">
                  <c:v>0</c:v>
                </c:pt>
                <c:pt idx="5941">
                  <c:v>0</c:v>
                </c:pt>
                <c:pt idx="5942">
                  <c:v>0</c:v>
                </c:pt>
                <c:pt idx="5943">
                  <c:v>0</c:v>
                </c:pt>
                <c:pt idx="5944">
                  <c:v>0</c:v>
                </c:pt>
                <c:pt idx="5945">
                  <c:v>0</c:v>
                </c:pt>
                <c:pt idx="5946">
                  <c:v>0</c:v>
                </c:pt>
                <c:pt idx="5947">
                  <c:v>0</c:v>
                </c:pt>
                <c:pt idx="5948">
                  <c:v>0</c:v>
                </c:pt>
                <c:pt idx="5949">
                  <c:v>0</c:v>
                </c:pt>
                <c:pt idx="5950">
                  <c:v>0</c:v>
                </c:pt>
                <c:pt idx="5951">
                  <c:v>0</c:v>
                </c:pt>
                <c:pt idx="5952">
                  <c:v>0</c:v>
                </c:pt>
                <c:pt idx="5953">
                  <c:v>0</c:v>
                </c:pt>
                <c:pt idx="5954">
                  <c:v>0</c:v>
                </c:pt>
                <c:pt idx="5955">
                  <c:v>0</c:v>
                </c:pt>
                <c:pt idx="5956">
                  <c:v>0</c:v>
                </c:pt>
                <c:pt idx="5957">
                  <c:v>0</c:v>
                </c:pt>
                <c:pt idx="5958">
                  <c:v>0</c:v>
                </c:pt>
                <c:pt idx="5959">
                  <c:v>0</c:v>
                </c:pt>
                <c:pt idx="5960">
                  <c:v>0</c:v>
                </c:pt>
                <c:pt idx="5961">
                  <c:v>0</c:v>
                </c:pt>
                <c:pt idx="5962">
                  <c:v>0</c:v>
                </c:pt>
                <c:pt idx="5963">
                  <c:v>0</c:v>
                </c:pt>
                <c:pt idx="5964">
                  <c:v>0</c:v>
                </c:pt>
                <c:pt idx="5965">
                  <c:v>0</c:v>
                </c:pt>
                <c:pt idx="5966">
                  <c:v>0</c:v>
                </c:pt>
                <c:pt idx="5967">
                  <c:v>0</c:v>
                </c:pt>
                <c:pt idx="5968">
                  <c:v>0</c:v>
                </c:pt>
                <c:pt idx="5969">
                  <c:v>0</c:v>
                </c:pt>
                <c:pt idx="5970">
                  <c:v>0</c:v>
                </c:pt>
                <c:pt idx="5971">
                  <c:v>0</c:v>
                </c:pt>
                <c:pt idx="5972">
                  <c:v>0</c:v>
                </c:pt>
                <c:pt idx="5973">
                  <c:v>0</c:v>
                </c:pt>
                <c:pt idx="5974">
                  <c:v>0</c:v>
                </c:pt>
                <c:pt idx="5975">
                  <c:v>0</c:v>
                </c:pt>
                <c:pt idx="5976">
                  <c:v>0</c:v>
                </c:pt>
                <c:pt idx="5977">
                  <c:v>0</c:v>
                </c:pt>
                <c:pt idx="5978">
                  <c:v>0</c:v>
                </c:pt>
                <c:pt idx="5979">
                  <c:v>0</c:v>
                </c:pt>
                <c:pt idx="5980">
                  <c:v>0</c:v>
                </c:pt>
                <c:pt idx="5981">
                  <c:v>0</c:v>
                </c:pt>
                <c:pt idx="5982">
                  <c:v>0</c:v>
                </c:pt>
                <c:pt idx="5983">
                  <c:v>0</c:v>
                </c:pt>
                <c:pt idx="5984">
                  <c:v>0</c:v>
                </c:pt>
                <c:pt idx="5985">
                  <c:v>0</c:v>
                </c:pt>
                <c:pt idx="5986">
                  <c:v>0</c:v>
                </c:pt>
                <c:pt idx="5987">
                  <c:v>0</c:v>
                </c:pt>
                <c:pt idx="5988">
                  <c:v>0</c:v>
                </c:pt>
                <c:pt idx="5989">
                  <c:v>0</c:v>
                </c:pt>
                <c:pt idx="5990">
                  <c:v>0</c:v>
                </c:pt>
                <c:pt idx="5991">
                  <c:v>0</c:v>
                </c:pt>
                <c:pt idx="5992">
                  <c:v>0</c:v>
                </c:pt>
                <c:pt idx="5993">
                  <c:v>0</c:v>
                </c:pt>
                <c:pt idx="5994">
                  <c:v>0</c:v>
                </c:pt>
                <c:pt idx="5995">
                  <c:v>0</c:v>
                </c:pt>
                <c:pt idx="5996">
                  <c:v>0</c:v>
                </c:pt>
                <c:pt idx="5997">
                  <c:v>0</c:v>
                </c:pt>
                <c:pt idx="5998">
                  <c:v>0</c:v>
                </c:pt>
                <c:pt idx="5999">
                  <c:v>0</c:v>
                </c:pt>
                <c:pt idx="6000">
                  <c:v>0</c:v>
                </c:pt>
                <c:pt idx="6001">
                  <c:v>0</c:v>
                </c:pt>
                <c:pt idx="6002">
                  <c:v>0</c:v>
                </c:pt>
                <c:pt idx="6003">
                  <c:v>0</c:v>
                </c:pt>
                <c:pt idx="6004">
                  <c:v>0</c:v>
                </c:pt>
                <c:pt idx="6005">
                  <c:v>0</c:v>
                </c:pt>
                <c:pt idx="6006">
                  <c:v>0</c:v>
                </c:pt>
                <c:pt idx="6007">
                  <c:v>0</c:v>
                </c:pt>
                <c:pt idx="6008">
                  <c:v>0</c:v>
                </c:pt>
                <c:pt idx="6009">
                  <c:v>0</c:v>
                </c:pt>
                <c:pt idx="6010">
                  <c:v>0</c:v>
                </c:pt>
                <c:pt idx="6011">
                  <c:v>0</c:v>
                </c:pt>
                <c:pt idx="6012">
                  <c:v>0</c:v>
                </c:pt>
                <c:pt idx="6013">
                  <c:v>0</c:v>
                </c:pt>
                <c:pt idx="6014">
                  <c:v>0</c:v>
                </c:pt>
                <c:pt idx="6015">
                  <c:v>0</c:v>
                </c:pt>
                <c:pt idx="6016">
                  <c:v>0</c:v>
                </c:pt>
                <c:pt idx="6017">
                  <c:v>0</c:v>
                </c:pt>
                <c:pt idx="6018">
                  <c:v>0</c:v>
                </c:pt>
                <c:pt idx="6019">
                  <c:v>0</c:v>
                </c:pt>
                <c:pt idx="6020">
                  <c:v>0</c:v>
                </c:pt>
                <c:pt idx="6021">
                  <c:v>0</c:v>
                </c:pt>
                <c:pt idx="6022">
                  <c:v>0</c:v>
                </c:pt>
                <c:pt idx="6023">
                  <c:v>0</c:v>
                </c:pt>
                <c:pt idx="6024">
                  <c:v>0</c:v>
                </c:pt>
                <c:pt idx="6025">
                  <c:v>0</c:v>
                </c:pt>
                <c:pt idx="6026">
                  <c:v>0</c:v>
                </c:pt>
                <c:pt idx="6027">
                  <c:v>0</c:v>
                </c:pt>
                <c:pt idx="6028">
                  <c:v>0</c:v>
                </c:pt>
                <c:pt idx="6029">
                  <c:v>0</c:v>
                </c:pt>
                <c:pt idx="6030">
                  <c:v>0</c:v>
                </c:pt>
                <c:pt idx="6031">
                  <c:v>0</c:v>
                </c:pt>
                <c:pt idx="6032">
                  <c:v>0</c:v>
                </c:pt>
                <c:pt idx="6033">
                  <c:v>0</c:v>
                </c:pt>
                <c:pt idx="6034">
                  <c:v>0</c:v>
                </c:pt>
                <c:pt idx="6035">
                  <c:v>0</c:v>
                </c:pt>
                <c:pt idx="6036">
                  <c:v>0</c:v>
                </c:pt>
                <c:pt idx="6037">
                  <c:v>0</c:v>
                </c:pt>
                <c:pt idx="6038">
                  <c:v>0</c:v>
                </c:pt>
                <c:pt idx="6039">
                  <c:v>0</c:v>
                </c:pt>
                <c:pt idx="6040">
                  <c:v>0</c:v>
                </c:pt>
                <c:pt idx="6041">
                  <c:v>0</c:v>
                </c:pt>
                <c:pt idx="6042">
                  <c:v>0</c:v>
                </c:pt>
                <c:pt idx="6043">
                  <c:v>0</c:v>
                </c:pt>
                <c:pt idx="6044">
                  <c:v>0</c:v>
                </c:pt>
                <c:pt idx="6045">
                  <c:v>0</c:v>
                </c:pt>
                <c:pt idx="6046">
                  <c:v>0</c:v>
                </c:pt>
                <c:pt idx="6047">
                  <c:v>0</c:v>
                </c:pt>
                <c:pt idx="6048">
                  <c:v>0</c:v>
                </c:pt>
                <c:pt idx="6049">
                  <c:v>0</c:v>
                </c:pt>
                <c:pt idx="6050">
                  <c:v>0</c:v>
                </c:pt>
                <c:pt idx="6051">
                  <c:v>0</c:v>
                </c:pt>
                <c:pt idx="6052">
                  <c:v>0</c:v>
                </c:pt>
                <c:pt idx="6053">
                  <c:v>0</c:v>
                </c:pt>
                <c:pt idx="6054">
                  <c:v>0</c:v>
                </c:pt>
                <c:pt idx="6055">
                  <c:v>0</c:v>
                </c:pt>
                <c:pt idx="6056">
                  <c:v>0</c:v>
                </c:pt>
                <c:pt idx="6057">
                  <c:v>0</c:v>
                </c:pt>
                <c:pt idx="6058">
                  <c:v>0</c:v>
                </c:pt>
                <c:pt idx="6059">
                  <c:v>0</c:v>
                </c:pt>
                <c:pt idx="6060">
                  <c:v>0</c:v>
                </c:pt>
                <c:pt idx="6061">
                  <c:v>0</c:v>
                </c:pt>
                <c:pt idx="6062">
                  <c:v>0</c:v>
                </c:pt>
                <c:pt idx="6063">
                  <c:v>0</c:v>
                </c:pt>
                <c:pt idx="6064">
                  <c:v>0</c:v>
                </c:pt>
                <c:pt idx="6065">
                  <c:v>0</c:v>
                </c:pt>
                <c:pt idx="6066">
                  <c:v>0</c:v>
                </c:pt>
                <c:pt idx="6067">
                  <c:v>0</c:v>
                </c:pt>
                <c:pt idx="6068">
                  <c:v>0</c:v>
                </c:pt>
                <c:pt idx="6069">
                  <c:v>0</c:v>
                </c:pt>
                <c:pt idx="6070">
                  <c:v>0</c:v>
                </c:pt>
                <c:pt idx="6071">
                  <c:v>0</c:v>
                </c:pt>
                <c:pt idx="6072">
                  <c:v>0</c:v>
                </c:pt>
                <c:pt idx="6073">
                  <c:v>0</c:v>
                </c:pt>
                <c:pt idx="6074">
                  <c:v>0</c:v>
                </c:pt>
                <c:pt idx="6075">
                  <c:v>0</c:v>
                </c:pt>
                <c:pt idx="6076">
                  <c:v>0</c:v>
                </c:pt>
                <c:pt idx="6077">
                  <c:v>0</c:v>
                </c:pt>
                <c:pt idx="6078">
                  <c:v>0</c:v>
                </c:pt>
                <c:pt idx="6079">
                  <c:v>0</c:v>
                </c:pt>
                <c:pt idx="6080">
                  <c:v>0</c:v>
                </c:pt>
                <c:pt idx="6081">
                  <c:v>0</c:v>
                </c:pt>
                <c:pt idx="6082">
                  <c:v>0</c:v>
                </c:pt>
                <c:pt idx="6083">
                  <c:v>0</c:v>
                </c:pt>
                <c:pt idx="6084">
                  <c:v>0</c:v>
                </c:pt>
                <c:pt idx="6085">
                  <c:v>0</c:v>
                </c:pt>
                <c:pt idx="6086">
                  <c:v>0</c:v>
                </c:pt>
                <c:pt idx="6087">
                  <c:v>0</c:v>
                </c:pt>
                <c:pt idx="6088">
                  <c:v>0</c:v>
                </c:pt>
                <c:pt idx="6089">
                  <c:v>0</c:v>
                </c:pt>
                <c:pt idx="6090">
                  <c:v>0</c:v>
                </c:pt>
                <c:pt idx="6091">
                  <c:v>0</c:v>
                </c:pt>
                <c:pt idx="6092">
                  <c:v>0</c:v>
                </c:pt>
                <c:pt idx="6093">
                  <c:v>0</c:v>
                </c:pt>
                <c:pt idx="6094">
                  <c:v>0</c:v>
                </c:pt>
                <c:pt idx="6095">
                  <c:v>0</c:v>
                </c:pt>
                <c:pt idx="6096">
                  <c:v>0</c:v>
                </c:pt>
                <c:pt idx="6097">
                  <c:v>0</c:v>
                </c:pt>
                <c:pt idx="6098">
                  <c:v>0</c:v>
                </c:pt>
                <c:pt idx="6099">
                  <c:v>0</c:v>
                </c:pt>
                <c:pt idx="6100">
                  <c:v>0</c:v>
                </c:pt>
                <c:pt idx="6101">
                  <c:v>0</c:v>
                </c:pt>
                <c:pt idx="6102">
                  <c:v>0</c:v>
                </c:pt>
                <c:pt idx="6103">
                  <c:v>0</c:v>
                </c:pt>
                <c:pt idx="6104">
                  <c:v>0</c:v>
                </c:pt>
                <c:pt idx="6105">
                  <c:v>0</c:v>
                </c:pt>
                <c:pt idx="6106">
                  <c:v>0</c:v>
                </c:pt>
                <c:pt idx="6107">
                  <c:v>0</c:v>
                </c:pt>
                <c:pt idx="6108">
                  <c:v>0</c:v>
                </c:pt>
                <c:pt idx="6109">
                  <c:v>0</c:v>
                </c:pt>
                <c:pt idx="6110">
                  <c:v>0</c:v>
                </c:pt>
                <c:pt idx="6111">
                  <c:v>0</c:v>
                </c:pt>
                <c:pt idx="6112">
                  <c:v>0</c:v>
                </c:pt>
                <c:pt idx="6113">
                  <c:v>0</c:v>
                </c:pt>
                <c:pt idx="6114">
                  <c:v>0</c:v>
                </c:pt>
                <c:pt idx="6115">
                  <c:v>0</c:v>
                </c:pt>
                <c:pt idx="6116">
                  <c:v>0</c:v>
                </c:pt>
                <c:pt idx="6117">
                  <c:v>0</c:v>
                </c:pt>
                <c:pt idx="6118">
                  <c:v>0</c:v>
                </c:pt>
                <c:pt idx="6119">
                  <c:v>0</c:v>
                </c:pt>
                <c:pt idx="6120">
                  <c:v>0</c:v>
                </c:pt>
                <c:pt idx="6121">
                  <c:v>0</c:v>
                </c:pt>
                <c:pt idx="6122">
                  <c:v>0</c:v>
                </c:pt>
                <c:pt idx="6123">
                  <c:v>0</c:v>
                </c:pt>
                <c:pt idx="6124">
                  <c:v>0</c:v>
                </c:pt>
                <c:pt idx="6125">
                  <c:v>0</c:v>
                </c:pt>
                <c:pt idx="6126">
                  <c:v>0</c:v>
                </c:pt>
                <c:pt idx="6127">
                  <c:v>0</c:v>
                </c:pt>
                <c:pt idx="6128">
                  <c:v>0</c:v>
                </c:pt>
                <c:pt idx="6129">
                  <c:v>0</c:v>
                </c:pt>
                <c:pt idx="6130">
                  <c:v>0</c:v>
                </c:pt>
                <c:pt idx="6131">
                  <c:v>0</c:v>
                </c:pt>
                <c:pt idx="6132">
                  <c:v>0</c:v>
                </c:pt>
                <c:pt idx="6133">
                  <c:v>0</c:v>
                </c:pt>
                <c:pt idx="6134">
                  <c:v>0</c:v>
                </c:pt>
                <c:pt idx="6135">
                  <c:v>0</c:v>
                </c:pt>
                <c:pt idx="6136">
                  <c:v>0</c:v>
                </c:pt>
                <c:pt idx="6137">
                  <c:v>0</c:v>
                </c:pt>
                <c:pt idx="6138">
                  <c:v>0</c:v>
                </c:pt>
                <c:pt idx="6139">
                  <c:v>0</c:v>
                </c:pt>
                <c:pt idx="6140">
                  <c:v>0</c:v>
                </c:pt>
                <c:pt idx="6141">
                  <c:v>0</c:v>
                </c:pt>
                <c:pt idx="6142">
                  <c:v>0</c:v>
                </c:pt>
                <c:pt idx="6143">
                  <c:v>0</c:v>
                </c:pt>
                <c:pt idx="6144">
                  <c:v>0</c:v>
                </c:pt>
                <c:pt idx="6145">
                  <c:v>0</c:v>
                </c:pt>
                <c:pt idx="6146">
                  <c:v>0</c:v>
                </c:pt>
                <c:pt idx="6147">
                  <c:v>0</c:v>
                </c:pt>
                <c:pt idx="6148">
                  <c:v>0</c:v>
                </c:pt>
                <c:pt idx="6149">
                  <c:v>0</c:v>
                </c:pt>
                <c:pt idx="6150">
                  <c:v>0</c:v>
                </c:pt>
                <c:pt idx="6151">
                  <c:v>0</c:v>
                </c:pt>
                <c:pt idx="6152">
                  <c:v>0</c:v>
                </c:pt>
                <c:pt idx="6153">
                  <c:v>0</c:v>
                </c:pt>
                <c:pt idx="6154">
                  <c:v>0</c:v>
                </c:pt>
                <c:pt idx="6155">
                  <c:v>0</c:v>
                </c:pt>
                <c:pt idx="6156">
                  <c:v>0</c:v>
                </c:pt>
                <c:pt idx="6157">
                  <c:v>0</c:v>
                </c:pt>
                <c:pt idx="6158">
                  <c:v>0</c:v>
                </c:pt>
                <c:pt idx="6159">
                  <c:v>0</c:v>
                </c:pt>
                <c:pt idx="6160">
                  <c:v>0</c:v>
                </c:pt>
                <c:pt idx="6161">
                  <c:v>0</c:v>
                </c:pt>
                <c:pt idx="6162">
                  <c:v>0</c:v>
                </c:pt>
                <c:pt idx="6163">
                  <c:v>0</c:v>
                </c:pt>
                <c:pt idx="6164">
                  <c:v>0</c:v>
                </c:pt>
                <c:pt idx="6165">
                  <c:v>0</c:v>
                </c:pt>
                <c:pt idx="6166">
                  <c:v>0</c:v>
                </c:pt>
                <c:pt idx="6167">
                  <c:v>0</c:v>
                </c:pt>
                <c:pt idx="6168">
                  <c:v>0</c:v>
                </c:pt>
                <c:pt idx="6169">
                  <c:v>0</c:v>
                </c:pt>
                <c:pt idx="6170">
                  <c:v>0</c:v>
                </c:pt>
                <c:pt idx="6171">
                  <c:v>0</c:v>
                </c:pt>
                <c:pt idx="6172">
                  <c:v>0</c:v>
                </c:pt>
                <c:pt idx="6173">
                  <c:v>0</c:v>
                </c:pt>
                <c:pt idx="6174">
                  <c:v>0</c:v>
                </c:pt>
                <c:pt idx="6175">
                  <c:v>0</c:v>
                </c:pt>
                <c:pt idx="6176">
                  <c:v>0</c:v>
                </c:pt>
                <c:pt idx="6177">
                  <c:v>0</c:v>
                </c:pt>
                <c:pt idx="6178">
                  <c:v>0</c:v>
                </c:pt>
                <c:pt idx="6179">
                  <c:v>0</c:v>
                </c:pt>
                <c:pt idx="6180">
                  <c:v>0</c:v>
                </c:pt>
                <c:pt idx="6181">
                  <c:v>0</c:v>
                </c:pt>
                <c:pt idx="6182">
                  <c:v>0</c:v>
                </c:pt>
                <c:pt idx="6183">
                  <c:v>0</c:v>
                </c:pt>
                <c:pt idx="6184">
                  <c:v>0</c:v>
                </c:pt>
                <c:pt idx="6185">
                  <c:v>0</c:v>
                </c:pt>
                <c:pt idx="6186">
                  <c:v>0</c:v>
                </c:pt>
                <c:pt idx="6187">
                  <c:v>0</c:v>
                </c:pt>
                <c:pt idx="6188">
                  <c:v>0</c:v>
                </c:pt>
                <c:pt idx="6189">
                  <c:v>0</c:v>
                </c:pt>
                <c:pt idx="6190">
                  <c:v>0</c:v>
                </c:pt>
                <c:pt idx="6191">
                  <c:v>0</c:v>
                </c:pt>
                <c:pt idx="6192">
                  <c:v>0</c:v>
                </c:pt>
                <c:pt idx="6193">
                  <c:v>0</c:v>
                </c:pt>
                <c:pt idx="6194">
                  <c:v>0</c:v>
                </c:pt>
                <c:pt idx="6195">
                  <c:v>0</c:v>
                </c:pt>
                <c:pt idx="6196">
                  <c:v>0</c:v>
                </c:pt>
                <c:pt idx="6197">
                  <c:v>0</c:v>
                </c:pt>
                <c:pt idx="6198">
                  <c:v>0</c:v>
                </c:pt>
                <c:pt idx="6199">
                  <c:v>0</c:v>
                </c:pt>
                <c:pt idx="6200">
                  <c:v>0</c:v>
                </c:pt>
                <c:pt idx="6201">
                  <c:v>0</c:v>
                </c:pt>
                <c:pt idx="6202">
                  <c:v>0</c:v>
                </c:pt>
                <c:pt idx="6203">
                  <c:v>0</c:v>
                </c:pt>
                <c:pt idx="6204">
                  <c:v>0</c:v>
                </c:pt>
                <c:pt idx="6205">
                  <c:v>0</c:v>
                </c:pt>
                <c:pt idx="6206">
                  <c:v>0</c:v>
                </c:pt>
                <c:pt idx="6207">
                  <c:v>0</c:v>
                </c:pt>
                <c:pt idx="6208">
                  <c:v>0</c:v>
                </c:pt>
                <c:pt idx="6209">
                  <c:v>0</c:v>
                </c:pt>
                <c:pt idx="6210">
                  <c:v>0</c:v>
                </c:pt>
                <c:pt idx="6211">
                  <c:v>0</c:v>
                </c:pt>
                <c:pt idx="6212">
                  <c:v>0</c:v>
                </c:pt>
                <c:pt idx="6213">
                  <c:v>0</c:v>
                </c:pt>
                <c:pt idx="6214">
                  <c:v>0</c:v>
                </c:pt>
                <c:pt idx="6215">
                  <c:v>0</c:v>
                </c:pt>
                <c:pt idx="6216">
                  <c:v>0</c:v>
                </c:pt>
                <c:pt idx="6217">
                  <c:v>0</c:v>
                </c:pt>
                <c:pt idx="6218">
                  <c:v>0</c:v>
                </c:pt>
                <c:pt idx="6219">
                  <c:v>0</c:v>
                </c:pt>
                <c:pt idx="6220">
                  <c:v>0</c:v>
                </c:pt>
                <c:pt idx="6221">
                  <c:v>0</c:v>
                </c:pt>
                <c:pt idx="6222">
                  <c:v>0</c:v>
                </c:pt>
                <c:pt idx="6223">
                  <c:v>0</c:v>
                </c:pt>
                <c:pt idx="6224">
                  <c:v>0</c:v>
                </c:pt>
                <c:pt idx="6225">
                  <c:v>0</c:v>
                </c:pt>
                <c:pt idx="6226">
                  <c:v>0</c:v>
                </c:pt>
                <c:pt idx="6227">
                  <c:v>0</c:v>
                </c:pt>
                <c:pt idx="6228">
                  <c:v>0</c:v>
                </c:pt>
                <c:pt idx="6229">
                  <c:v>0</c:v>
                </c:pt>
                <c:pt idx="6230">
                  <c:v>0</c:v>
                </c:pt>
                <c:pt idx="6231">
                  <c:v>0</c:v>
                </c:pt>
                <c:pt idx="6232">
                  <c:v>0</c:v>
                </c:pt>
                <c:pt idx="6233">
                  <c:v>0</c:v>
                </c:pt>
                <c:pt idx="6234">
                  <c:v>0</c:v>
                </c:pt>
                <c:pt idx="6235">
                  <c:v>0</c:v>
                </c:pt>
                <c:pt idx="6236">
                  <c:v>0</c:v>
                </c:pt>
                <c:pt idx="6237">
                  <c:v>0</c:v>
                </c:pt>
                <c:pt idx="6238">
                  <c:v>0</c:v>
                </c:pt>
                <c:pt idx="6239">
                  <c:v>0</c:v>
                </c:pt>
                <c:pt idx="6240">
                  <c:v>0</c:v>
                </c:pt>
                <c:pt idx="6241">
                  <c:v>0</c:v>
                </c:pt>
                <c:pt idx="6242">
                  <c:v>0</c:v>
                </c:pt>
                <c:pt idx="6243">
                  <c:v>0</c:v>
                </c:pt>
                <c:pt idx="6244">
                  <c:v>0</c:v>
                </c:pt>
                <c:pt idx="6245">
                  <c:v>0</c:v>
                </c:pt>
                <c:pt idx="6246">
                  <c:v>0</c:v>
                </c:pt>
                <c:pt idx="6247">
                  <c:v>0</c:v>
                </c:pt>
                <c:pt idx="6248">
                  <c:v>0</c:v>
                </c:pt>
                <c:pt idx="6249">
                  <c:v>0</c:v>
                </c:pt>
                <c:pt idx="6250">
                  <c:v>0</c:v>
                </c:pt>
                <c:pt idx="6251">
                  <c:v>0</c:v>
                </c:pt>
                <c:pt idx="6252">
                  <c:v>0</c:v>
                </c:pt>
                <c:pt idx="6253">
                  <c:v>0</c:v>
                </c:pt>
                <c:pt idx="6254">
                  <c:v>0</c:v>
                </c:pt>
                <c:pt idx="6255">
                  <c:v>0</c:v>
                </c:pt>
                <c:pt idx="6256">
                  <c:v>0</c:v>
                </c:pt>
                <c:pt idx="6257">
                  <c:v>0</c:v>
                </c:pt>
                <c:pt idx="6258">
                  <c:v>0</c:v>
                </c:pt>
                <c:pt idx="6259">
                  <c:v>0</c:v>
                </c:pt>
                <c:pt idx="6260">
                  <c:v>0</c:v>
                </c:pt>
                <c:pt idx="6261">
                  <c:v>0</c:v>
                </c:pt>
                <c:pt idx="6262">
                  <c:v>0</c:v>
                </c:pt>
                <c:pt idx="6263">
                  <c:v>0</c:v>
                </c:pt>
                <c:pt idx="6264">
                  <c:v>0</c:v>
                </c:pt>
                <c:pt idx="6265">
                  <c:v>0</c:v>
                </c:pt>
                <c:pt idx="6266">
                  <c:v>0</c:v>
                </c:pt>
                <c:pt idx="6267">
                  <c:v>0</c:v>
                </c:pt>
                <c:pt idx="6268">
                  <c:v>0</c:v>
                </c:pt>
                <c:pt idx="6269">
                  <c:v>0</c:v>
                </c:pt>
                <c:pt idx="6270">
                  <c:v>0</c:v>
                </c:pt>
                <c:pt idx="6271">
                  <c:v>0</c:v>
                </c:pt>
                <c:pt idx="6272">
                  <c:v>0</c:v>
                </c:pt>
                <c:pt idx="6273">
                  <c:v>0</c:v>
                </c:pt>
                <c:pt idx="6274">
                  <c:v>0</c:v>
                </c:pt>
                <c:pt idx="6275">
                  <c:v>0</c:v>
                </c:pt>
                <c:pt idx="6276">
                  <c:v>0</c:v>
                </c:pt>
                <c:pt idx="6277">
                  <c:v>0</c:v>
                </c:pt>
                <c:pt idx="6278">
                  <c:v>0</c:v>
                </c:pt>
                <c:pt idx="6279">
                  <c:v>0</c:v>
                </c:pt>
                <c:pt idx="6280">
                  <c:v>0</c:v>
                </c:pt>
                <c:pt idx="6281">
                  <c:v>0</c:v>
                </c:pt>
                <c:pt idx="6282">
                  <c:v>0</c:v>
                </c:pt>
                <c:pt idx="6283">
                  <c:v>0</c:v>
                </c:pt>
                <c:pt idx="6284">
                  <c:v>0</c:v>
                </c:pt>
                <c:pt idx="6285">
                  <c:v>0</c:v>
                </c:pt>
                <c:pt idx="6286">
                  <c:v>0</c:v>
                </c:pt>
                <c:pt idx="6287">
                  <c:v>0</c:v>
                </c:pt>
                <c:pt idx="6288">
                  <c:v>0</c:v>
                </c:pt>
                <c:pt idx="6289">
                  <c:v>0</c:v>
                </c:pt>
                <c:pt idx="6290">
                  <c:v>0</c:v>
                </c:pt>
                <c:pt idx="6291">
                  <c:v>0</c:v>
                </c:pt>
                <c:pt idx="6292">
                  <c:v>0</c:v>
                </c:pt>
                <c:pt idx="6293">
                  <c:v>0</c:v>
                </c:pt>
                <c:pt idx="6294">
                  <c:v>0</c:v>
                </c:pt>
                <c:pt idx="6295">
                  <c:v>0</c:v>
                </c:pt>
                <c:pt idx="6296">
                  <c:v>0</c:v>
                </c:pt>
                <c:pt idx="6297">
                  <c:v>0</c:v>
                </c:pt>
                <c:pt idx="6298">
                  <c:v>0</c:v>
                </c:pt>
                <c:pt idx="6299">
                  <c:v>0</c:v>
                </c:pt>
                <c:pt idx="6300">
                  <c:v>0</c:v>
                </c:pt>
                <c:pt idx="6301">
                  <c:v>0</c:v>
                </c:pt>
                <c:pt idx="6302">
                  <c:v>0</c:v>
                </c:pt>
                <c:pt idx="6303">
                  <c:v>0</c:v>
                </c:pt>
                <c:pt idx="6304">
                  <c:v>0</c:v>
                </c:pt>
                <c:pt idx="6305">
                  <c:v>0</c:v>
                </c:pt>
                <c:pt idx="6306">
                  <c:v>0</c:v>
                </c:pt>
                <c:pt idx="6307">
                  <c:v>0</c:v>
                </c:pt>
                <c:pt idx="6308">
                  <c:v>0</c:v>
                </c:pt>
                <c:pt idx="6309">
                  <c:v>0</c:v>
                </c:pt>
                <c:pt idx="6310">
                  <c:v>0</c:v>
                </c:pt>
                <c:pt idx="6311">
                  <c:v>0</c:v>
                </c:pt>
                <c:pt idx="6312">
                  <c:v>0</c:v>
                </c:pt>
                <c:pt idx="6313">
                  <c:v>0</c:v>
                </c:pt>
                <c:pt idx="6314">
                  <c:v>0</c:v>
                </c:pt>
                <c:pt idx="6315">
                  <c:v>0</c:v>
                </c:pt>
                <c:pt idx="6316">
                  <c:v>0</c:v>
                </c:pt>
                <c:pt idx="6317">
                  <c:v>0</c:v>
                </c:pt>
                <c:pt idx="6318">
                  <c:v>0</c:v>
                </c:pt>
                <c:pt idx="6319">
                  <c:v>0</c:v>
                </c:pt>
                <c:pt idx="6320">
                  <c:v>0</c:v>
                </c:pt>
                <c:pt idx="6321">
                  <c:v>0</c:v>
                </c:pt>
                <c:pt idx="6322">
                  <c:v>0</c:v>
                </c:pt>
                <c:pt idx="6323">
                  <c:v>0</c:v>
                </c:pt>
                <c:pt idx="6324">
                  <c:v>0</c:v>
                </c:pt>
                <c:pt idx="6325">
                  <c:v>0</c:v>
                </c:pt>
                <c:pt idx="6326">
                  <c:v>0</c:v>
                </c:pt>
                <c:pt idx="6327">
                  <c:v>0</c:v>
                </c:pt>
                <c:pt idx="6328">
                  <c:v>0</c:v>
                </c:pt>
                <c:pt idx="6329">
                  <c:v>0</c:v>
                </c:pt>
                <c:pt idx="6330">
                  <c:v>0</c:v>
                </c:pt>
                <c:pt idx="6331">
                  <c:v>0</c:v>
                </c:pt>
                <c:pt idx="6332">
                  <c:v>0</c:v>
                </c:pt>
                <c:pt idx="6333">
                  <c:v>0</c:v>
                </c:pt>
                <c:pt idx="6334">
                  <c:v>0</c:v>
                </c:pt>
                <c:pt idx="6335">
                  <c:v>0</c:v>
                </c:pt>
                <c:pt idx="6336">
                  <c:v>0</c:v>
                </c:pt>
                <c:pt idx="6337">
                  <c:v>0</c:v>
                </c:pt>
                <c:pt idx="6338">
                  <c:v>0</c:v>
                </c:pt>
                <c:pt idx="6339">
                  <c:v>0</c:v>
                </c:pt>
                <c:pt idx="6340">
                  <c:v>0</c:v>
                </c:pt>
                <c:pt idx="6341">
                  <c:v>0</c:v>
                </c:pt>
                <c:pt idx="6342">
                  <c:v>0</c:v>
                </c:pt>
                <c:pt idx="6343">
                  <c:v>0</c:v>
                </c:pt>
                <c:pt idx="6344">
                  <c:v>0</c:v>
                </c:pt>
                <c:pt idx="6345">
                  <c:v>0</c:v>
                </c:pt>
                <c:pt idx="6346">
                  <c:v>0</c:v>
                </c:pt>
                <c:pt idx="6347">
                  <c:v>0</c:v>
                </c:pt>
                <c:pt idx="6348">
                  <c:v>0</c:v>
                </c:pt>
                <c:pt idx="6349">
                  <c:v>0</c:v>
                </c:pt>
                <c:pt idx="6350">
                  <c:v>0</c:v>
                </c:pt>
                <c:pt idx="6351">
                  <c:v>0</c:v>
                </c:pt>
                <c:pt idx="6352">
                  <c:v>0</c:v>
                </c:pt>
                <c:pt idx="6353">
                  <c:v>0</c:v>
                </c:pt>
                <c:pt idx="6354">
                  <c:v>0</c:v>
                </c:pt>
                <c:pt idx="6355">
                  <c:v>0</c:v>
                </c:pt>
                <c:pt idx="6356">
                  <c:v>0</c:v>
                </c:pt>
                <c:pt idx="6357">
                  <c:v>0</c:v>
                </c:pt>
                <c:pt idx="6358">
                  <c:v>0</c:v>
                </c:pt>
                <c:pt idx="6359">
                  <c:v>0</c:v>
                </c:pt>
                <c:pt idx="6360">
                  <c:v>0</c:v>
                </c:pt>
                <c:pt idx="6361">
                  <c:v>0</c:v>
                </c:pt>
                <c:pt idx="6362">
                  <c:v>0</c:v>
                </c:pt>
                <c:pt idx="6363">
                  <c:v>0</c:v>
                </c:pt>
                <c:pt idx="6364">
                  <c:v>0</c:v>
                </c:pt>
                <c:pt idx="6365">
                  <c:v>0</c:v>
                </c:pt>
                <c:pt idx="6366">
                  <c:v>0</c:v>
                </c:pt>
                <c:pt idx="6367">
                  <c:v>0</c:v>
                </c:pt>
                <c:pt idx="6368">
                  <c:v>0</c:v>
                </c:pt>
                <c:pt idx="6369">
                  <c:v>0</c:v>
                </c:pt>
                <c:pt idx="6370">
                  <c:v>0</c:v>
                </c:pt>
                <c:pt idx="6371">
                  <c:v>0</c:v>
                </c:pt>
                <c:pt idx="6372">
                  <c:v>0</c:v>
                </c:pt>
                <c:pt idx="6373">
                  <c:v>0</c:v>
                </c:pt>
                <c:pt idx="6374">
                  <c:v>0</c:v>
                </c:pt>
                <c:pt idx="6375">
                  <c:v>0</c:v>
                </c:pt>
                <c:pt idx="6376">
                  <c:v>0</c:v>
                </c:pt>
                <c:pt idx="6377">
                  <c:v>0</c:v>
                </c:pt>
                <c:pt idx="6378">
                  <c:v>0</c:v>
                </c:pt>
                <c:pt idx="6379">
                  <c:v>0</c:v>
                </c:pt>
                <c:pt idx="6380">
                  <c:v>0</c:v>
                </c:pt>
                <c:pt idx="6381">
                  <c:v>0</c:v>
                </c:pt>
                <c:pt idx="6382">
                  <c:v>0</c:v>
                </c:pt>
                <c:pt idx="6383">
                  <c:v>0</c:v>
                </c:pt>
                <c:pt idx="6384">
                  <c:v>0</c:v>
                </c:pt>
                <c:pt idx="6385">
                  <c:v>0</c:v>
                </c:pt>
                <c:pt idx="6386">
                  <c:v>0</c:v>
                </c:pt>
                <c:pt idx="6387">
                  <c:v>0</c:v>
                </c:pt>
                <c:pt idx="6388">
                  <c:v>0</c:v>
                </c:pt>
                <c:pt idx="6389">
                  <c:v>0</c:v>
                </c:pt>
                <c:pt idx="6390">
                  <c:v>0</c:v>
                </c:pt>
                <c:pt idx="6391">
                  <c:v>0</c:v>
                </c:pt>
                <c:pt idx="6392">
                  <c:v>0</c:v>
                </c:pt>
                <c:pt idx="6393">
                  <c:v>0</c:v>
                </c:pt>
                <c:pt idx="6394">
                  <c:v>0</c:v>
                </c:pt>
                <c:pt idx="6395">
                  <c:v>0</c:v>
                </c:pt>
                <c:pt idx="6396">
                  <c:v>0</c:v>
                </c:pt>
                <c:pt idx="6397">
                  <c:v>0</c:v>
                </c:pt>
                <c:pt idx="6398">
                  <c:v>0</c:v>
                </c:pt>
                <c:pt idx="6399">
                  <c:v>0</c:v>
                </c:pt>
                <c:pt idx="6400">
                  <c:v>0</c:v>
                </c:pt>
                <c:pt idx="6401">
                  <c:v>0</c:v>
                </c:pt>
                <c:pt idx="6402">
                  <c:v>0</c:v>
                </c:pt>
                <c:pt idx="6403">
                  <c:v>0</c:v>
                </c:pt>
                <c:pt idx="6404">
                  <c:v>0</c:v>
                </c:pt>
                <c:pt idx="6405">
                  <c:v>0</c:v>
                </c:pt>
                <c:pt idx="6406">
                  <c:v>0</c:v>
                </c:pt>
                <c:pt idx="6407">
                  <c:v>0</c:v>
                </c:pt>
                <c:pt idx="6408">
                  <c:v>0</c:v>
                </c:pt>
                <c:pt idx="6409">
                  <c:v>0</c:v>
                </c:pt>
                <c:pt idx="6410">
                  <c:v>0</c:v>
                </c:pt>
                <c:pt idx="6411">
                  <c:v>0</c:v>
                </c:pt>
                <c:pt idx="6412">
                  <c:v>0</c:v>
                </c:pt>
                <c:pt idx="6413">
                  <c:v>0</c:v>
                </c:pt>
                <c:pt idx="6414">
                  <c:v>0</c:v>
                </c:pt>
                <c:pt idx="6415">
                  <c:v>0</c:v>
                </c:pt>
                <c:pt idx="6416">
                  <c:v>0</c:v>
                </c:pt>
                <c:pt idx="6417">
                  <c:v>0</c:v>
                </c:pt>
                <c:pt idx="6418">
                  <c:v>0</c:v>
                </c:pt>
                <c:pt idx="6419">
                  <c:v>0</c:v>
                </c:pt>
                <c:pt idx="6420">
                  <c:v>0</c:v>
                </c:pt>
                <c:pt idx="6421">
                  <c:v>0</c:v>
                </c:pt>
                <c:pt idx="6422">
                  <c:v>0</c:v>
                </c:pt>
                <c:pt idx="6423">
                  <c:v>0</c:v>
                </c:pt>
                <c:pt idx="6424">
                  <c:v>0</c:v>
                </c:pt>
                <c:pt idx="6425">
                  <c:v>0</c:v>
                </c:pt>
                <c:pt idx="6426">
                  <c:v>0</c:v>
                </c:pt>
                <c:pt idx="6427">
                  <c:v>0</c:v>
                </c:pt>
                <c:pt idx="6428">
                  <c:v>0</c:v>
                </c:pt>
                <c:pt idx="6429">
                  <c:v>0</c:v>
                </c:pt>
                <c:pt idx="6430">
                  <c:v>0</c:v>
                </c:pt>
                <c:pt idx="6431">
                  <c:v>0</c:v>
                </c:pt>
                <c:pt idx="6432">
                  <c:v>0</c:v>
                </c:pt>
                <c:pt idx="6433">
                  <c:v>0</c:v>
                </c:pt>
                <c:pt idx="6434">
                  <c:v>0</c:v>
                </c:pt>
                <c:pt idx="6435">
                  <c:v>0</c:v>
                </c:pt>
                <c:pt idx="6436">
                  <c:v>0</c:v>
                </c:pt>
                <c:pt idx="6437">
                  <c:v>0</c:v>
                </c:pt>
                <c:pt idx="6438">
                  <c:v>0</c:v>
                </c:pt>
                <c:pt idx="6439">
                  <c:v>0</c:v>
                </c:pt>
                <c:pt idx="6440">
                  <c:v>0</c:v>
                </c:pt>
                <c:pt idx="6441">
                  <c:v>0</c:v>
                </c:pt>
                <c:pt idx="6442">
                  <c:v>0</c:v>
                </c:pt>
                <c:pt idx="6443">
                  <c:v>0</c:v>
                </c:pt>
                <c:pt idx="6444">
                  <c:v>0</c:v>
                </c:pt>
                <c:pt idx="6445">
                  <c:v>0</c:v>
                </c:pt>
                <c:pt idx="6446">
                  <c:v>0</c:v>
                </c:pt>
                <c:pt idx="6447">
                  <c:v>0</c:v>
                </c:pt>
                <c:pt idx="6448">
                  <c:v>0</c:v>
                </c:pt>
                <c:pt idx="6449">
                  <c:v>0</c:v>
                </c:pt>
                <c:pt idx="6450">
                  <c:v>0</c:v>
                </c:pt>
                <c:pt idx="6451">
                  <c:v>0</c:v>
                </c:pt>
                <c:pt idx="6452">
                  <c:v>0</c:v>
                </c:pt>
                <c:pt idx="6453">
                  <c:v>0</c:v>
                </c:pt>
                <c:pt idx="6454">
                  <c:v>0</c:v>
                </c:pt>
                <c:pt idx="6455">
                  <c:v>0</c:v>
                </c:pt>
                <c:pt idx="6456">
                  <c:v>0</c:v>
                </c:pt>
                <c:pt idx="6457">
                  <c:v>0</c:v>
                </c:pt>
                <c:pt idx="6458">
                  <c:v>0</c:v>
                </c:pt>
                <c:pt idx="6459">
                  <c:v>0</c:v>
                </c:pt>
                <c:pt idx="6460">
                  <c:v>0</c:v>
                </c:pt>
                <c:pt idx="6461">
                  <c:v>0</c:v>
                </c:pt>
                <c:pt idx="6462">
                  <c:v>0</c:v>
                </c:pt>
                <c:pt idx="6463">
                  <c:v>0</c:v>
                </c:pt>
                <c:pt idx="6464">
                  <c:v>0</c:v>
                </c:pt>
                <c:pt idx="6465">
                  <c:v>0</c:v>
                </c:pt>
                <c:pt idx="6466">
                  <c:v>0</c:v>
                </c:pt>
                <c:pt idx="6467">
                  <c:v>0</c:v>
                </c:pt>
                <c:pt idx="6468">
                  <c:v>0</c:v>
                </c:pt>
                <c:pt idx="6469">
                  <c:v>0</c:v>
                </c:pt>
                <c:pt idx="6470">
                  <c:v>0</c:v>
                </c:pt>
                <c:pt idx="6471">
                  <c:v>0</c:v>
                </c:pt>
                <c:pt idx="6472">
                  <c:v>0</c:v>
                </c:pt>
                <c:pt idx="6473">
                  <c:v>0</c:v>
                </c:pt>
                <c:pt idx="6474">
                  <c:v>0</c:v>
                </c:pt>
                <c:pt idx="6475">
                  <c:v>0</c:v>
                </c:pt>
                <c:pt idx="6476">
                  <c:v>0</c:v>
                </c:pt>
                <c:pt idx="6477">
                  <c:v>0</c:v>
                </c:pt>
                <c:pt idx="6478">
                  <c:v>0</c:v>
                </c:pt>
                <c:pt idx="6479">
                  <c:v>0</c:v>
                </c:pt>
                <c:pt idx="6480">
                  <c:v>0</c:v>
                </c:pt>
                <c:pt idx="6481">
                  <c:v>0</c:v>
                </c:pt>
                <c:pt idx="6482">
                  <c:v>0</c:v>
                </c:pt>
                <c:pt idx="6483">
                  <c:v>0</c:v>
                </c:pt>
                <c:pt idx="6484">
                  <c:v>0</c:v>
                </c:pt>
                <c:pt idx="6485">
                  <c:v>0</c:v>
                </c:pt>
                <c:pt idx="6486">
                  <c:v>0</c:v>
                </c:pt>
                <c:pt idx="6487">
                  <c:v>0</c:v>
                </c:pt>
                <c:pt idx="6488">
                  <c:v>0</c:v>
                </c:pt>
                <c:pt idx="6489">
                  <c:v>0</c:v>
                </c:pt>
                <c:pt idx="6490">
                  <c:v>0</c:v>
                </c:pt>
                <c:pt idx="6491">
                  <c:v>0</c:v>
                </c:pt>
                <c:pt idx="6492">
                  <c:v>0</c:v>
                </c:pt>
                <c:pt idx="6493">
                  <c:v>0</c:v>
                </c:pt>
                <c:pt idx="6494">
                  <c:v>0</c:v>
                </c:pt>
                <c:pt idx="6495">
                  <c:v>0</c:v>
                </c:pt>
                <c:pt idx="6496">
                  <c:v>0</c:v>
                </c:pt>
                <c:pt idx="6497">
                  <c:v>0</c:v>
                </c:pt>
                <c:pt idx="6498">
                  <c:v>0</c:v>
                </c:pt>
                <c:pt idx="6499">
                  <c:v>0</c:v>
                </c:pt>
                <c:pt idx="6500">
                  <c:v>0</c:v>
                </c:pt>
                <c:pt idx="6501">
                  <c:v>0</c:v>
                </c:pt>
                <c:pt idx="6502">
                  <c:v>0</c:v>
                </c:pt>
                <c:pt idx="6503">
                  <c:v>0</c:v>
                </c:pt>
                <c:pt idx="6504">
                  <c:v>0</c:v>
                </c:pt>
                <c:pt idx="6505">
                  <c:v>0</c:v>
                </c:pt>
                <c:pt idx="6506">
                  <c:v>0</c:v>
                </c:pt>
                <c:pt idx="6507">
                  <c:v>0</c:v>
                </c:pt>
                <c:pt idx="6508">
                  <c:v>0</c:v>
                </c:pt>
                <c:pt idx="6509">
                  <c:v>0</c:v>
                </c:pt>
                <c:pt idx="6510">
                  <c:v>0</c:v>
                </c:pt>
                <c:pt idx="6511">
                  <c:v>0</c:v>
                </c:pt>
                <c:pt idx="6512">
                  <c:v>0</c:v>
                </c:pt>
                <c:pt idx="6513">
                  <c:v>0</c:v>
                </c:pt>
                <c:pt idx="6514">
                  <c:v>0</c:v>
                </c:pt>
                <c:pt idx="6515">
                  <c:v>0</c:v>
                </c:pt>
                <c:pt idx="6516">
                  <c:v>0</c:v>
                </c:pt>
                <c:pt idx="6517">
                  <c:v>0</c:v>
                </c:pt>
                <c:pt idx="6518">
                  <c:v>0</c:v>
                </c:pt>
                <c:pt idx="6519">
                  <c:v>0</c:v>
                </c:pt>
                <c:pt idx="6520">
                  <c:v>0</c:v>
                </c:pt>
                <c:pt idx="6521">
                  <c:v>0</c:v>
                </c:pt>
                <c:pt idx="6522">
                  <c:v>0</c:v>
                </c:pt>
                <c:pt idx="6523">
                  <c:v>0</c:v>
                </c:pt>
                <c:pt idx="6524">
                  <c:v>0</c:v>
                </c:pt>
                <c:pt idx="6525">
                  <c:v>0</c:v>
                </c:pt>
                <c:pt idx="6526">
                  <c:v>0</c:v>
                </c:pt>
                <c:pt idx="6527">
                  <c:v>0</c:v>
                </c:pt>
                <c:pt idx="6528">
                  <c:v>0</c:v>
                </c:pt>
                <c:pt idx="6529">
                  <c:v>0</c:v>
                </c:pt>
                <c:pt idx="6530">
                  <c:v>0</c:v>
                </c:pt>
                <c:pt idx="6531">
                  <c:v>0</c:v>
                </c:pt>
                <c:pt idx="6532">
                  <c:v>0</c:v>
                </c:pt>
                <c:pt idx="6533">
                  <c:v>0</c:v>
                </c:pt>
                <c:pt idx="6534">
                  <c:v>0</c:v>
                </c:pt>
                <c:pt idx="6535">
                  <c:v>0</c:v>
                </c:pt>
                <c:pt idx="6536">
                  <c:v>0</c:v>
                </c:pt>
                <c:pt idx="6537">
                  <c:v>0</c:v>
                </c:pt>
                <c:pt idx="6538">
                  <c:v>0</c:v>
                </c:pt>
                <c:pt idx="6539">
                  <c:v>0</c:v>
                </c:pt>
                <c:pt idx="6540">
                  <c:v>0</c:v>
                </c:pt>
                <c:pt idx="6541">
                  <c:v>0</c:v>
                </c:pt>
                <c:pt idx="6542">
                  <c:v>0</c:v>
                </c:pt>
                <c:pt idx="6543">
                  <c:v>0</c:v>
                </c:pt>
                <c:pt idx="6544">
                  <c:v>0</c:v>
                </c:pt>
                <c:pt idx="6545">
                  <c:v>0</c:v>
                </c:pt>
                <c:pt idx="6546">
                  <c:v>0</c:v>
                </c:pt>
                <c:pt idx="6547">
                  <c:v>0</c:v>
                </c:pt>
                <c:pt idx="6548">
                  <c:v>0</c:v>
                </c:pt>
                <c:pt idx="6549">
                  <c:v>0</c:v>
                </c:pt>
                <c:pt idx="6550">
                  <c:v>0</c:v>
                </c:pt>
                <c:pt idx="6551">
                  <c:v>0</c:v>
                </c:pt>
                <c:pt idx="6552">
                  <c:v>0</c:v>
                </c:pt>
                <c:pt idx="6553">
                  <c:v>0</c:v>
                </c:pt>
                <c:pt idx="6554">
                  <c:v>0</c:v>
                </c:pt>
                <c:pt idx="6555">
                  <c:v>0</c:v>
                </c:pt>
                <c:pt idx="6556">
                  <c:v>0</c:v>
                </c:pt>
                <c:pt idx="6557">
                  <c:v>0</c:v>
                </c:pt>
                <c:pt idx="6558">
                  <c:v>0</c:v>
                </c:pt>
                <c:pt idx="6559">
                  <c:v>0</c:v>
                </c:pt>
                <c:pt idx="6560">
                  <c:v>0</c:v>
                </c:pt>
                <c:pt idx="6561">
                  <c:v>0</c:v>
                </c:pt>
                <c:pt idx="6562">
                  <c:v>0</c:v>
                </c:pt>
                <c:pt idx="6563">
                  <c:v>0</c:v>
                </c:pt>
                <c:pt idx="6564">
                  <c:v>0</c:v>
                </c:pt>
                <c:pt idx="6565">
                  <c:v>0</c:v>
                </c:pt>
                <c:pt idx="6566">
                  <c:v>0</c:v>
                </c:pt>
                <c:pt idx="6567">
                  <c:v>0</c:v>
                </c:pt>
                <c:pt idx="6568">
                  <c:v>0</c:v>
                </c:pt>
                <c:pt idx="6569">
                  <c:v>0</c:v>
                </c:pt>
                <c:pt idx="6570">
                  <c:v>0</c:v>
                </c:pt>
                <c:pt idx="6571">
                  <c:v>0</c:v>
                </c:pt>
                <c:pt idx="6572">
                  <c:v>0</c:v>
                </c:pt>
                <c:pt idx="6573">
                  <c:v>0</c:v>
                </c:pt>
                <c:pt idx="6574">
                  <c:v>0</c:v>
                </c:pt>
                <c:pt idx="6575">
                  <c:v>0</c:v>
                </c:pt>
                <c:pt idx="6576">
                  <c:v>0</c:v>
                </c:pt>
                <c:pt idx="6577">
                  <c:v>0</c:v>
                </c:pt>
                <c:pt idx="6578">
                  <c:v>0</c:v>
                </c:pt>
                <c:pt idx="6579">
                  <c:v>0</c:v>
                </c:pt>
                <c:pt idx="6580">
                  <c:v>0</c:v>
                </c:pt>
                <c:pt idx="6581">
                  <c:v>0</c:v>
                </c:pt>
                <c:pt idx="6582">
                  <c:v>0</c:v>
                </c:pt>
                <c:pt idx="6583">
                  <c:v>0</c:v>
                </c:pt>
                <c:pt idx="6584">
                  <c:v>0</c:v>
                </c:pt>
                <c:pt idx="6585">
                  <c:v>0</c:v>
                </c:pt>
                <c:pt idx="6586">
                  <c:v>0</c:v>
                </c:pt>
                <c:pt idx="6587">
                  <c:v>0</c:v>
                </c:pt>
                <c:pt idx="6588">
                  <c:v>0</c:v>
                </c:pt>
                <c:pt idx="6589">
                  <c:v>0</c:v>
                </c:pt>
                <c:pt idx="6590">
                  <c:v>0</c:v>
                </c:pt>
                <c:pt idx="6591">
                  <c:v>0</c:v>
                </c:pt>
                <c:pt idx="6592">
                  <c:v>0</c:v>
                </c:pt>
                <c:pt idx="6593">
                  <c:v>0</c:v>
                </c:pt>
                <c:pt idx="6594">
                  <c:v>0</c:v>
                </c:pt>
                <c:pt idx="6595">
                  <c:v>0</c:v>
                </c:pt>
                <c:pt idx="6596">
                  <c:v>0</c:v>
                </c:pt>
                <c:pt idx="6597">
                  <c:v>0</c:v>
                </c:pt>
                <c:pt idx="6598">
                  <c:v>0</c:v>
                </c:pt>
                <c:pt idx="6599">
                  <c:v>0</c:v>
                </c:pt>
                <c:pt idx="6600">
                  <c:v>0</c:v>
                </c:pt>
                <c:pt idx="6601">
                  <c:v>0</c:v>
                </c:pt>
                <c:pt idx="6602">
                  <c:v>0</c:v>
                </c:pt>
                <c:pt idx="6603">
                  <c:v>0</c:v>
                </c:pt>
                <c:pt idx="6604">
                  <c:v>0</c:v>
                </c:pt>
                <c:pt idx="6605">
                  <c:v>0</c:v>
                </c:pt>
                <c:pt idx="6606">
                  <c:v>0</c:v>
                </c:pt>
                <c:pt idx="6607">
                  <c:v>0</c:v>
                </c:pt>
                <c:pt idx="6608">
                  <c:v>0</c:v>
                </c:pt>
                <c:pt idx="6609">
                  <c:v>0</c:v>
                </c:pt>
                <c:pt idx="6610">
                  <c:v>0</c:v>
                </c:pt>
                <c:pt idx="6611">
                  <c:v>0</c:v>
                </c:pt>
                <c:pt idx="6612">
                  <c:v>0</c:v>
                </c:pt>
                <c:pt idx="6613">
                  <c:v>0</c:v>
                </c:pt>
                <c:pt idx="6614">
                  <c:v>0</c:v>
                </c:pt>
                <c:pt idx="6615">
                  <c:v>0</c:v>
                </c:pt>
                <c:pt idx="6616">
                  <c:v>0</c:v>
                </c:pt>
                <c:pt idx="6617">
                  <c:v>0</c:v>
                </c:pt>
                <c:pt idx="6618">
                  <c:v>0</c:v>
                </c:pt>
                <c:pt idx="6619">
                  <c:v>0</c:v>
                </c:pt>
                <c:pt idx="6620">
                  <c:v>0</c:v>
                </c:pt>
                <c:pt idx="6621">
                  <c:v>0</c:v>
                </c:pt>
                <c:pt idx="6622">
                  <c:v>0</c:v>
                </c:pt>
                <c:pt idx="6623">
                  <c:v>0</c:v>
                </c:pt>
                <c:pt idx="6624">
                  <c:v>0</c:v>
                </c:pt>
                <c:pt idx="6625">
                  <c:v>0</c:v>
                </c:pt>
                <c:pt idx="6626">
                  <c:v>0</c:v>
                </c:pt>
                <c:pt idx="6627">
                  <c:v>0</c:v>
                </c:pt>
                <c:pt idx="6628">
                  <c:v>0</c:v>
                </c:pt>
                <c:pt idx="6629">
                  <c:v>0</c:v>
                </c:pt>
                <c:pt idx="6630">
                  <c:v>0</c:v>
                </c:pt>
                <c:pt idx="6631">
                  <c:v>0</c:v>
                </c:pt>
                <c:pt idx="6632">
                  <c:v>0</c:v>
                </c:pt>
                <c:pt idx="6633">
                  <c:v>0</c:v>
                </c:pt>
                <c:pt idx="6634">
                  <c:v>0</c:v>
                </c:pt>
                <c:pt idx="6635">
                  <c:v>0</c:v>
                </c:pt>
                <c:pt idx="6636">
                  <c:v>0</c:v>
                </c:pt>
                <c:pt idx="6637">
                  <c:v>0</c:v>
                </c:pt>
                <c:pt idx="6638">
                  <c:v>0</c:v>
                </c:pt>
                <c:pt idx="6639">
                  <c:v>0</c:v>
                </c:pt>
                <c:pt idx="6640">
                  <c:v>0</c:v>
                </c:pt>
                <c:pt idx="6641">
                  <c:v>0</c:v>
                </c:pt>
                <c:pt idx="6642">
                  <c:v>0</c:v>
                </c:pt>
                <c:pt idx="6643">
                  <c:v>0</c:v>
                </c:pt>
                <c:pt idx="6644">
                  <c:v>0</c:v>
                </c:pt>
                <c:pt idx="6645">
                  <c:v>0</c:v>
                </c:pt>
                <c:pt idx="6646">
                  <c:v>0</c:v>
                </c:pt>
                <c:pt idx="6647">
                  <c:v>0</c:v>
                </c:pt>
                <c:pt idx="6648">
                  <c:v>0</c:v>
                </c:pt>
                <c:pt idx="6649">
                  <c:v>0</c:v>
                </c:pt>
                <c:pt idx="6650">
                  <c:v>0</c:v>
                </c:pt>
                <c:pt idx="6651">
                  <c:v>0</c:v>
                </c:pt>
                <c:pt idx="6652">
                  <c:v>0</c:v>
                </c:pt>
                <c:pt idx="6653">
                  <c:v>0</c:v>
                </c:pt>
                <c:pt idx="6654">
                  <c:v>0</c:v>
                </c:pt>
                <c:pt idx="6655">
                  <c:v>0</c:v>
                </c:pt>
                <c:pt idx="6656">
                  <c:v>0</c:v>
                </c:pt>
                <c:pt idx="6657">
                  <c:v>0</c:v>
                </c:pt>
                <c:pt idx="6658">
                  <c:v>0</c:v>
                </c:pt>
                <c:pt idx="6659">
                  <c:v>0</c:v>
                </c:pt>
                <c:pt idx="6660">
                  <c:v>0</c:v>
                </c:pt>
                <c:pt idx="6661">
                  <c:v>0</c:v>
                </c:pt>
                <c:pt idx="6662">
                  <c:v>0</c:v>
                </c:pt>
                <c:pt idx="6663">
                  <c:v>0</c:v>
                </c:pt>
                <c:pt idx="6664">
                  <c:v>0</c:v>
                </c:pt>
                <c:pt idx="6665">
                  <c:v>0</c:v>
                </c:pt>
                <c:pt idx="6666">
                  <c:v>0</c:v>
                </c:pt>
                <c:pt idx="6667">
                  <c:v>0</c:v>
                </c:pt>
                <c:pt idx="6668">
                  <c:v>0</c:v>
                </c:pt>
                <c:pt idx="6669">
                  <c:v>0</c:v>
                </c:pt>
                <c:pt idx="6670">
                  <c:v>0</c:v>
                </c:pt>
                <c:pt idx="6671">
                  <c:v>0</c:v>
                </c:pt>
                <c:pt idx="6672">
                  <c:v>0</c:v>
                </c:pt>
                <c:pt idx="6673">
                  <c:v>0</c:v>
                </c:pt>
                <c:pt idx="6674">
                  <c:v>0</c:v>
                </c:pt>
                <c:pt idx="6675">
                  <c:v>0</c:v>
                </c:pt>
                <c:pt idx="6676">
                  <c:v>0</c:v>
                </c:pt>
                <c:pt idx="6677">
                  <c:v>0</c:v>
                </c:pt>
                <c:pt idx="6678">
                  <c:v>0</c:v>
                </c:pt>
                <c:pt idx="6679">
                  <c:v>0</c:v>
                </c:pt>
                <c:pt idx="6680">
                  <c:v>0</c:v>
                </c:pt>
                <c:pt idx="6681">
                  <c:v>0</c:v>
                </c:pt>
                <c:pt idx="6682">
                  <c:v>0</c:v>
                </c:pt>
                <c:pt idx="6683">
                  <c:v>0</c:v>
                </c:pt>
                <c:pt idx="6684">
                  <c:v>0</c:v>
                </c:pt>
                <c:pt idx="6685">
                  <c:v>0</c:v>
                </c:pt>
                <c:pt idx="6686">
                  <c:v>0</c:v>
                </c:pt>
                <c:pt idx="6687">
                  <c:v>0</c:v>
                </c:pt>
                <c:pt idx="6688">
                  <c:v>0</c:v>
                </c:pt>
                <c:pt idx="6689">
                  <c:v>0</c:v>
                </c:pt>
                <c:pt idx="6690">
                  <c:v>0</c:v>
                </c:pt>
                <c:pt idx="6691">
                  <c:v>0</c:v>
                </c:pt>
                <c:pt idx="6692">
                  <c:v>0</c:v>
                </c:pt>
                <c:pt idx="6693">
                  <c:v>0</c:v>
                </c:pt>
                <c:pt idx="6694">
                  <c:v>0</c:v>
                </c:pt>
                <c:pt idx="6695">
                  <c:v>0</c:v>
                </c:pt>
                <c:pt idx="6696">
                  <c:v>0</c:v>
                </c:pt>
                <c:pt idx="6697">
                  <c:v>0</c:v>
                </c:pt>
                <c:pt idx="6698">
                  <c:v>0</c:v>
                </c:pt>
                <c:pt idx="6699">
                  <c:v>0</c:v>
                </c:pt>
                <c:pt idx="6700">
                  <c:v>0</c:v>
                </c:pt>
                <c:pt idx="6701">
                  <c:v>0</c:v>
                </c:pt>
                <c:pt idx="6702">
                  <c:v>0</c:v>
                </c:pt>
                <c:pt idx="6703">
                  <c:v>0</c:v>
                </c:pt>
                <c:pt idx="6704">
                  <c:v>0</c:v>
                </c:pt>
                <c:pt idx="6705">
                  <c:v>0</c:v>
                </c:pt>
                <c:pt idx="6706">
                  <c:v>0</c:v>
                </c:pt>
                <c:pt idx="6707">
                  <c:v>0</c:v>
                </c:pt>
                <c:pt idx="6708">
                  <c:v>0</c:v>
                </c:pt>
                <c:pt idx="6709">
                  <c:v>0</c:v>
                </c:pt>
                <c:pt idx="6710">
                  <c:v>0</c:v>
                </c:pt>
                <c:pt idx="6711">
                  <c:v>0</c:v>
                </c:pt>
                <c:pt idx="6712">
                  <c:v>0</c:v>
                </c:pt>
                <c:pt idx="6713">
                  <c:v>0</c:v>
                </c:pt>
                <c:pt idx="6714">
                  <c:v>0</c:v>
                </c:pt>
                <c:pt idx="6715">
                  <c:v>0</c:v>
                </c:pt>
                <c:pt idx="6716">
                  <c:v>0</c:v>
                </c:pt>
                <c:pt idx="6717">
                  <c:v>0</c:v>
                </c:pt>
                <c:pt idx="6718">
                  <c:v>0</c:v>
                </c:pt>
                <c:pt idx="6719">
                  <c:v>0</c:v>
                </c:pt>
                <c:pt idx="6720">
                  <c:v>0</c:v>
                </c:pt>
                <c:pt idx="6721">
                  <c:v>0</c:v>
                </c:pt>
                <c:pt idx="6722">
                  <c:v>0</c:v>
                </c:pt>
                <c:pt idx="6723">
                  <c:v>0</c:v>
                </c:pt>
                <c:pt idx="6724">
                  <c:v>0</c:v>
                </c:pt>
                <c:pt idx="6725">
                  <c:v>0</c:v>
                </c:pt>
                <c:pt idx="6726">
                  <c:v>0</c:v>
                </c:pt>
                <c:pt idx="6727">
                  <c:v>0</c:v>
                </c:pt>
                <c:pt idx="6728">
                  <c:v>0</c:v>
                </c:pt>
                <c:pt idx="6729">
                  <c:v>0</c:v>
                </c:pt>
                <c:pt idx="6730">
                  <c:v>0</c:v>
                </c:pt>
                <c:pt idx="6731">
                  <c:v>0</c:v>
                </c:pt>
                <c:pt idx="6732">
                  <c:v>0</c:v>
                </c:pt>
                <c:pt idx="6733">
                  <c:v>0</c:v>
                </c:pt>
                <c:pt idx="6734">
                  <c:v>0</c:v>
                </c:pt>
                <c:pt idx="6735">
                  <c:v>0</c:v>
                </c:pt>
                <c:pt idx="6736">
                  <c:v>0</c:v>
                </c:pt>
                <c:pt idx="6737">
                  <c:v>0</c:v>
                </c:pt>
                <c:pt idx="6738">
                  <c:v>0</c:v>
                </c:pt>
                <c:pt idx="6739">
                  <c:v>0</c:v>
                </c:pt>
                <c:pt idx="6740">
                  <c:v>0</c:v>
                </c:pt>
                <c:pt idx="6741">
                  <c:v>0</c:v>
                </c:pt>
                <c:pt idx="6742">
                  <c:v>0</c:v>
                </c:pt>
                <c:pt idx="6743">
                  <c:v>0</c:v>
                </c:pt>
                <c:pt idx="6744">
                  <c:v>0</c:v>
                </c:pt>
                <c:pt idx="6745">
                  <c:v>0</c:v>
                </c:pt>
                <c:pt idx="6746">
                  <c:v>0</c:v>
                </c:pt>
                <c:pt idx="6747">
                  <c:v>0</c:v>
                </c:pt>
                <c:pt idx="6748">
                  <c:v>0</c:v>
                </c:pt>
                <c:pt idx="6749">
                  <c:v>0</c:v>
                </c:pt>
                <c:pt idx="6750">
                  <c:v>0</c:v>
                </c:pt>
                <c:pt idx="6751">
                  <c:v>0</c:v>
                </c:pt>
                <c:pt idx="6752">
                  <c:v>0</c:v>
                </c:pt>
                <c:pt idx="6753">
                  <c:v>0</c:v>
                </c:pt>
                <c:pt idx="6754">
                  <c:v>0</c:v>
                </c:pt>
                <c:pt idx="6755">
                  <c:v>0</c:v>
                </c:pt>
                <c:pt idx="6756">
                  <c:v>0</c:v>
                </c:pt>
                <c:pt idx="6757">
                  <c:v>0</c:v>
                </c:pt>
                <c:pt idx="6758">
                  <c:v>0</c:v>
                </c:pt>
                <c:pt idx="6759">
                  <c:v>0</c:v>
                </c:pt>
                <c:pt idx="6760">
                  <c:v>0</c:v>
                </c:pt>
                <c:pt idx="6761">
                  <c:v>0</c:v>
                </c:pt>
                <c:pt idx="6762">
                  <c:v>0</c:v>
                </c:pt>
                <c:pt idx="6763">
                  <c:v>0</c:v>
                </c:pt>
                <c:pt idx="6764">
                  <c:v>0</c:v>
                </c:pt>
                <c:pt idx="6765">
                  <c:v>0</c:v>
                </c:pt>
                <c:pt idx="6766">
                  <c:v>0</c:v>
                </c:pt>
                <c:pt idx="6767">
                  <c:v>0</c:v>
                </c:pt>
                <c:pt idx="6768">
                  <c:v>0</c:v>
                </c:pt>
                <c:pt idx="6769">
                  <c:v>0</c:v>
                </c:pt>
                <c:pt idx="6770">
                  <c:v>0</c:v>
                </c:pt>
                <c:pt idx="6771">
                  <c:v>0</c:v>
                </c:pt>
                <c:pt idx="6772">
                  <c:v>0</c:v>
                </c:pt>
                <c:pt idx="6773">
                  <c:v>0</c:v>
                </c:pt>
                <c:pt idx="6774">
                  <c:v>0</c:v>
                </c:pt>
                <c:pt idx="6775">
                  <c:v>0</c:v>
                </c:pt>
                <c:pt idx="6776">
                  <c:v>0</c:v>
                </c:pt>
                <c:pt idx="6777">
                  <c:v>0</c:v>
                </c:pt>
                <c:pt idx="6778">
                  <c:v>0</c:v>
                </c:pt>
                <c:pt idx="6779">
                  <c:v>0</c:v>
                </c:pt>
                <c:pt idx="6780">
                  <c:v>0</c:v>
                </c:pt>
                <c:pt idx="6781">
                  <c:v>0</c:v>
                </c:pt>
                <c:pt idx="6782">
                  <c:v>0</c:v>
                </c:pt>
                <c:pt idx="6783">
                  <c:v>0</c:v>
                </c:pt>
                <c:pt idx="6784">
                  <c:v>0</c:v>
                </c:pt>
                <c:pt idx="6785">
                  <c:v>0</c:v>
                </c:pt>
                <c:pt idx="6786">
                  <c:v>0</c:v>
                </c:pt>
                <c:pt idx="6787">
                  <c:v>0</c:v>
                </c:pt>
                <c:pt idx="6788">
                  <c:v>0</c:v>
                </c:pt>
                <c:pt idx="6789">
                  <c:v>0</c:v>
                </c:pt>
                <c:pt idx="6790">
                  <c:v>0</c:v>
                </c:pt>
                <c:pt idx="6791">
                  <c:v>0</c:v>
                </c:pt>
                <c:pt idx="6792">
                  <c:v>0</c:v>
                </c:pt>
                <c:pt idx="6793">
                  <c:v>0</c:v>
                </c:pt>
                <c:pt idx="6794">
                  <c:v>0</c:v>
                </c:pt>
                <c:pt idx="6795">
                  <c:v>0</c:v>
                </c:pt>
                <c:pt idx="6796">
                  <c:v>0</c:v>
                </c:pt>
                <c:pt idx="6797">
                  <c:v>0</c:v>
                </c:pt>
                <c:pt idx="6798">
                  <c:v>0</c:v>
                </c:pt>
                <c:pt idx="6799">
                  <c:v>0</c:v>
                </c:pt>
                <c:pt idx="6800">
                  <c:v>0</c:v>
                </c:pt>
                <c:pt idx="6801">
                  <c:v>0</c:v>
                </c:pt>
                <c:pt idx="6802">
                  <c:v>0</c:v>
                </c:pt>
                <c:pt idx="6803">
                  <c:v>0</c:v>
                </c:pt>
                <c:pt idx="6804">
                  <c:v>0</c:v>
                </c:pt>
                <c:pt idx="6805">
                  <c:v>0</c:v>
                </c:pt>
                <c:pt idx="6806">
                  <c:v>0</c:v>
                </c:pt>
                <c:pt idx="6807">
                  <c:v>0</c:v>
                </c:pt>
                <c:pt idx="6808">
                  <c:v>0</c:v>
                </c:pt>
                <c:pt idx="6809">
                  <c:v>0</c:v>
                </c:pt>
                <c:pt idx="6810">
                  <c:v>0</c:v>
                </c:pt>
                <c:pt idx="6811">
                  <c:v>0</c:v>
                </c:pt>
                <c:pt idx="6812">
                  <c:v>0</c:v>
                </c:pt>
                <c:pt idx="6813">
                  <c:v>0</c:v>
                </c:pt>
                <c:pt idx="6814">
                  <c:v>0</c:v>
                </c:pt>
                <c:pt idx="6815">
                  <c:v>0</c:v>
                </c:pt>
                <c:pt idx="6816">
                  <c:v>0</c:v>
                </c:pt>
                <c:pt idx="6817">
                  <c:v>0</c:v>
                </c:pt>
                <c:pt idx="6818">
                  <c:v>0</c:v>
                </c:pt>
                <c:pt idx="6819">
                  <c:v>0</c:v>
                </c:pt>
                <c:pt idx="6820">
                  <c:v>0</c:v>
                </c:pt>
                <c:pt idx="6821">
                  <c:v>0</c:v>
                </c:pt>
                <c:pt idx="6822">
                  <c:v>0</c:v>
                </c:pt>
                <c:pt idx="6823">
                  <c:v>0</c:v>
                </c:pt>
                <c:pt idx="6824">
                  <c:v>0</c:v>
                </c:pt>
                <c:pt idx="6825">
                  <c:v>0</c:v>
                </c:pt>
                <c:pt idx="6826">
                  <c:v>0</c:v>
                </c:pt>
                <c:pt idx="6827">
                  <c:v>0</c:v>
                </c:pt>
                <c:pt idx="6828">
                  <c:v>0</c:v>
                </c:pt>
                <c:pt idx="6829">
                  <c:v>0</c:v>
                </c:pt>
                <c:pt idx="6830">
                  <c:v>0</c:v>
                </c:pt>
                <c:pt idx="6831">
                  <c:v>0</c:v>
                </c:pt>
                <c:pt idx="6832">
                  <c:v>0</c:v>
                </c:pt>
                <c:pt idx="6833">
                  <c:v>0</c:v>
                </c:pt>
                <c:pt idx="6834">
                  <c:v>0</c:v>
                </c:pt>
                <c:pt idx="6835">
                  <c:v>0</c:v>
                </c:pt>
                <c:pt idx="6836">
                  <c:v>0</c:v>
                </c:pt>
                <c:pt idx="6837">
                  <c:v>0</c:v>
                </c:pt>
                <c:pt idx="6838">
                  <c:v>0</c:v>
                </c:pt>
                <c:pt idx="6839">
                  <c:v>0</c:v>
                </c:pt>
                <c:pt idx="6840">
                  <c:v>0</c:v>
                </c:pt>
                <c:pt idx="6841">
                  <c:v>0</c:v>
                </c:pt>
                <c:pt idx="6842">
                  <c:v>0</c:v>
                </c:pt>
                <c:pt idx="6843">
                  <c:v>0</c:v>
                </c:pt>
                <c:pt idx="6844">
                  <c:v>0</c:v>
                </c:pt>
                <c:pt idx="6845">
                  <c:v>0</c:v>
                </c:pt>
                <c:pt idx="6846">
                  <c:v>0</c:v>
                </c:pt>
                <c:pt idx="6847">
                  <c:v>0</c:v>
                </c:pt>
                <c:pt idx="6848">
                  <c:v>0</c:v>
                </c:pt>
                <c:pt idx="6849">
                  <c:v>0</c:v>
                </c:pt>
                <c:pt idx="6850">
                  <c:v>0</c:v>
                </c:pt>
                <c:pt idx="6851">
                  <c:v>0</c:v>
                </c:pt>
                <c:pt idx="6852">
                  <c:v>0</c:v>
                </c:pt>
                <c:pt idx="6853">
                  <c:v>0</c:v>
                </c:pt>
                <c:pt idx="6854">
                  <c:v>0</c:v>
                </c:pt>
                <c:pt idx="6855">
                  <c:v>0</c:v>
                </c:pt>
                <c:pt idx="6856">
                  <c:v>0</c:v>
                </c:pt>
                <c:pt idx="6857">
                  <c:v>0</c:v>
                </c:pt>
                <c:pt idx="6858">
                  <c:v>0</c:v>
                </c:pt>
                <c:pt idx="6859">
                  <c:v>0</c:v>
                </c:pt>
                <c:pt idx="6860">
                  <c:v>0</c:v>
                </c:pt>
                <c:pt idx="6861">
                  <c:v>0</c:v>
                </c:pt>
                <c:pt idx="6862">
                  <c:v>0</c:v>
                </c:pt>
                <c:pt idx="6863">
                  <c:v>0</c:v>
                </c:pt>
                <c:pt idx="6864">
                  <c:v>0</c:v>
                </c:pt>
                <c:pt idx="6865">
                  <c:v>0</c:v>
                </c:pt>
                <c:pt idx="6866">
                  <c:v>0</c:v>
                </c:pt>
                <c:pt idx="6867">
                  <c:v>0</c:v>
                </c:pt>
                <c:pt idx="6868">
                  <c:v>0</c:v>
                </c:pt>
                <c:pt idx="6869">
                  <c:v>0</c:v>
                </c:pt>
                <c:pt idx="6870">
                  <c:v>0</c:v>
                </c:pt>
                <c:pt idx="6871">
                  <c:v>0</c:v>
                </c:pt>
                <c:pt idx="6872">
                  <c:v>0</c:v>
                </c:pt>
                <c:pt idx="6873">
                  <c:v>0</c:v>
                </c:pt>
                <c:pt idx="6874">
                  <c:v>0</c:v>
                </c:pt>
                <c:pt idx="6875">
                  <c:v>0</c:v>
                </c:pt>
                <c:pt idx="6876">
                  <c:v>0</c:v>
                </c:pt>
                <c:pt idx="6877">
                  <c:v>0</c:v>
                </c:pt>
                <c:pt idx="6878">
                  <c:v>0</c:v>
                </c:pt>
                <c:pt idx="6879">
                  <c:v>0</c:v>
                </c:pt>
                <c:pt idx="6880">
                  <c:v>0</c:v>
                </c:pt>
                <c:pt idx="6881">
                  <c:v>0</c:v>
                </c:pt>
                <c:pt idx="6882">
                  <c:v>0</c:v>
                </c:pt>
                <c:pt idx="6883">
                  <c:v>0</c:v>
                </c:pt>
                <c:pt idx="6884">
                  <c:v>0</c:v>
                </c:pt>
                <c:pt idx="6885">
                  <c:v>0</c:v>
                </c:pt>
                <c:pt idx="6886">
                  <c:v>0</c:v>
                </c:pt>
                <c:pt idx="6887">
                  <c:v>0</c:v>
                </c:pt>
                <c:pt idx="6888">
                  <c:v>0</c:v>
                </c:pt>
                <c:pt idx="6889">
                  <c:v>0</c:v>
                </c:pt>
                <c:pt idx="6890">
                  <c:v>0</c:v>
                </c:pt>
                <c:pt idx="6891">
                  <c:v>0</c:v>
                </c:pt>
                <c:pt idx="6892">
                  <c:v>0</c:v>
                </c:pt>
                <c:pt idx="6893">
                  <c:v>0</c:v>
                </c:pt>
                <c:pt idx="6894">
                  <c:v>0</c:v>
                </c:pt>
                <c:pt idx="6895">
                  <c:v>0</c:v>
                </c:pt>
                <c:pt idx="6896">
                  <c:v>0</c:v>
                </c:pt>
                <c:pt idx="6897">
                  <c:v>0</c:v>
                </c:pt>
                <c:pt idx="6898">
                  <c:v>0</c:v>
                </c:pt>
                <c:pt idx="6899">
                  <c:v>0</c:v>
                </c:pt>
                <c:pt idx="6900">
                  <c:v>0</c:v>
                </c:pt>
                <c:pt idx="6901">
                  <c:v>0</c:v>
                </c:pt>
                <c:pt idx="6902">
                  <c:v>0</c:v>
                </c:pt>
                <c:pt idx="6903">
                  <c:v>0</c:v>
                </c:pt>
                <c:pt idx="6904">
                  <c:v>0</c:v>
                </c:pt>
                <c:pt idx="6905">
                  <c:v>0</c:v>
                </c:pt>
                <c:pt idx="6906">
                  <c:v>0</c:v>
                </c:pt>
                <c:pt idx="6907">
                  <c:v>0</c:v>
                </c:pt>
                <c:pt idx="6908">
                  <c:v>0</c:v>
                </c:pt>
                <c:pt idx="6909">
                  <c:v>0</c:v>
                </c:pt>
                <c:pt idx="6910">
                  <c:v>0</c:v>
                </c:pt>
                <c:pt idx="6911">
                  <c:v>0</c:v>
                </c:pt>
                <c:pt idx="6912">
                  <c:v>0</c:v>
                </c:pt>
                <c:pt idx="6913">
                  <c:v>0</c:v>
                </c:pt>
                <c:pt idx="6914">
                  <c:v>0</c:v>
                </c:pt>
                <c:pt idx="6915">
                  <c:v>0</c:v>
                </c:pt>
                <c:pt idx="6916">
                  <c:v>0</c:v>
                </c:pt>
                <c:pt idx="6917">
                  <c:v>0</c:v>
                </c:pt>
                <c:pt idx="6918">
                  <c:v>0</c:v>
                </c:pt>
                <c:pt idx="6919">
                  <c:v>0</c:v>
                </c:pt>
                <c:pt idx="6920">
                  <c:v>0</c:v>
                </c:pt>
                <c:pt idx="6921">
                  <c:v>0</c:v>
                </c:pt>
                <c:pt idx="6922">
                  <c:v>0</c:v>
                </c:pt>
                <c:pt idx="6923">
                  <c:v>0</c:v>
                </c:pt>
                <c:pt idx="6924">
                  <c:v>0</c:v>
                </c:pt>
                <c:pt idx="6925">
                  <c:v>0</c:v>
                </c:pt>
                <c:pt idx="6926">
                  <c:v>0</c:v>
                </c:pt>
                <c:pt idx="6927">
                  <c:v>0</c:v>
                </c:pt>
                <c:pt idx="6928">
                  <c:v>0</c:v>
                </c:pt>
                <c:pt idx="6929">
                  <c:v>0</c:v>
                </c:pt>
                <c:pt idx="6930">
                  <c:v>0</c:v>
                </c:pt>
                <c:pt idx="6931">
                  <c:v>0</c:v>
                </c:pt>
                <c:pt idx="6932">
                  <c:v>0</c:v>
                </c:pt>
                <c:pt idx="6933">
                  <c:v>0</c:v>
                </c:pt>
                <c:pt idx="6934">
                  <c:v>0</c:v>
                </c:pt>
                <c:pt idx="6935">
                  <c:v>0</c:v>
                </c:pt>
                <c:pt idx="6936">
                  <c:v>0</c:v>
                </c:pt>
                <c:pt idx="6937">
                  <c:v>0</c:v>
                </c:pt>
                <c:pt idx="6938">
                  <c:v>0</c:v>
                </c:pt>
                <c:pt idx="6939">
                  <c:v>0</c:v>
                </c:pt>
                <c:pt idx="6940">
                  <c:v>0</c:v>
                </c:pt>
                <c:pt idx="6941">
                  <c:v>0</c:v>
                </c:pt>
                <c:pt idx="6942">
                  <c:v>0</c:v>
                </c:pt>
                <c:pt idx="6943">
                  <c:v>0</c:v>
                </c:pt>
                <c:pt idx="6944">
                  <c:v>0</c:v>
                </c:pt>
                <c:pt idx="6945">
                  <c:v>0</c:v>
                </c:pt>
                <c:pt idx="6946">
                  <c:v>0</c:v>
                </c:pt>
                <c:pt idx="6947">
                  <c:v>0</c:v>
                </c:pt>
                <c:pt idx="6948">
                  <c:v>0</c:v>
                </c:pt>
                <c:pt idx="6949">
                  <c:v>0</c:v>
                </c:pt>
                <c:pt idx="6950">
                  <c:v>0</c:v>
                </c:pt>
                <c:pt idx="6951">
                  <c:v>0</c:v>
                </c:pt>
                <c:pt idx="6952">
                  <c:v>0</c:v>
                </c:pt>
                <c:pt idx="6953">
                  <c:v>0</c:v>
                </c:pt>
                <c:pt idx="6954">
                  <c:v>0</c:v>
                </c:pt>
                <c:pt idx="6955">
                  <c:v>0</c:v>
                </c:pt>
                <c:pt idx="6956">
                  <c:v>0</c:v>
                </c:pt>
                <c:pt idx="6957">
                  <c:v>0</c:v>
                </c:pt>
                <c:pt idx="6958">
                  <c:v>0</c:v>
                </c:pt>
                <c:pt idx="6959">
                  <c:v>0</c:v>
                </c:pt>
                <c:pt idx="6960">
                  <c:v>0</c:v>
                </c:pt>
                <c:pt idx="6961">
                  <c:v>0</c:v>
                </c:pt>
                <c:pt idx="6962">
                  <c:v>0</c:v>
                </c:pt>
                <c:pt idx="6963">
                  <c:v>0</c:v>
                </c:pt>
                <c:pt idx="6964">
                  <c:v>0</c:v>
                </c:pt>
                <c:pt idx="6965">
                  <c:v>0</c:v>
                </c:pt>
                <c:pt idx="6966">
                  <c:v>0</c:v>
                </c:pt>
                <c:pt idx="6967">
                  <c:v>0</c:v>
                </c:pt>
                <c:pt idx="6968">
                  <c:v>0</c:v>
                </c:pt>
              </c:numCache>
            </c:numRef>
          </c:val>
          <c:smooth val="0"/>
          <c:extLst>
            <c:ext xmlns:c16="http://schemas.microsoft.com/office/drawing/2014/chart" uri="{C3380CC4-5D6E-409C-BE32-E72D297353CC}">
              <c16:uniqueId val="{00000005-118A-E643-B912-7143997C6CED}"/>
            </c:ext>
          </c:extLst>
        </c:ser>
        <c:ser>
          <c:idx val="6"/>
          <c:order val="6"/>
          <c:tx>
            <c:strRef>
              <c:f>'Rolling Stdev Data'!$G$2</c:f>
              <c:strCache>
                <c:ptCount val="1"/>
                <c:pt idx="0">
                  <c:v>SURJEK_TUBE_PRESSURE</c:v>
                </c:pt>
              </c:strCache>
            </c:strRef>
          </c:tx>
          <c:spPr>
            <a:ln w="28575" cap="rnd">
              <a:solidFill>
                <a:schemeClr val="accent1">
                  <a:lumMod val="60000"/>
                </a:schemeClr>
              </a:solidFill>
              <a:round/>
            </a:ln>
            <a:effectLst/>
          </c:spPr>
          <c:marker>
            <c:symbol val="none"/>
          </c:marker>
          <c:cat>
            <c:strRef>
              <c:f>'Rolling Stdev Data'!$J$2:$J$6971</c:f>
              <c:strCache>
                <c:ptCount val="6970"/>
                <c:pt idx="0">
                  <c:v>TIMEFRAME</c:v>
                </c:pt>
                <c:pt idx="1">
                  <c:v>12/9/14 0:12</c:v>
                </c:pt>
                <c:pt idx="2">
                  <c:v>12/9/14 0:13</c:v>
                </c:pt>
                <c:pt idx="3">
                  <c:v>12/9/14 0:13</c:v>
                </c:pt>
                <c:pt idx="4">
                  <c:v>12/9/14 0:13</c:v>
                </c:pt>
                <c:pt idx="5">
                  <c:v>12/9/14 0:14</c:v>
                </c:pt>
                <c:pt idx="6">
                  <c:v>12/9/14 0:14</c:v>
                </c:pt>
                <c:pt idx="7">
                  <c:v>12/9/14 0:14</c:v>
                </c:pt>
                <c:pt idx="8">
                  <c:v>12/9/14 0:15</c:v>
                </c:pt>
                <c:pt idx="9">
                  <c:v>12/9/14 0:16</c:v>
                </c:pt>
                <c:pt idx="10">
                  <c:v>12/9/14 0:16</c:v>
                </c:pt>
                <c:pt idx="11">
                  <c:v>12/9/14 0:16</c:v>
                </c:pt>
                <c:pt idx="12">
                  <c:v>12/9/14 0:16</c:v>
                </c:pt>
                <c:pt idx="13">
                  <c:v>12/9/14 0:16</c:v>
                </c:pt>
                <c:pt idx="14">
                  <c:v>12/9/14 0:16</c:v>
                </c:pt>
                <c:pt idx="15">
                  <c:v>12/9/14 0:17</c:v>
                </c:pt>
                <c:pt idx="16">
                  <c:v>12/9/14 0:18</c:v>
                </c:pt>
                <c:pt idx="17">
                  <c:v>12/9/14 0:19</c:v>
                </c:pt>
                <c:pt idx="18">
                  <c:v>12/9/14 0:19</c:v>
                </c:pt>
                <c:pt idx="19">
                  <c:v>12/9/14 0:19</c:v>
                </c:pt>
                <c:pt idx="20">
                  <c:v>12/9/14 0:20</c:v>
                </c:pt>
                <c:pt idx="21">
                  <c:v>12/9/14 0:20</c:v>
                </c:pt>
                <c:pt idx="22">
                  <c:v>12/9/14 0:20</c:v>
                </c:pt>
                <c:pt idx="23">
                  <c:v>12/9/14 0:20</c:v>
                </c:pt>
                <c:pt idx="24">
                  <c:v>12/9/14 0:20</c:v>
                </c:pt>
                <c:pt idx="25">
                  <c:v>12/9/14 0:21</c:v>
                </c:pt>
                <c:pt idx="26">
                  <c:v>12/9/14 0:21</c:v>
                </c:pt>
                <c:pt idx="27">
                  <c:v>12/9/14 0:21</c:v>
                </c:pt>
                <c:pt idx="28">
                  <c:v>12/9/14 0:21</c:v>
                </c:pt>
                <c:pt idx="29">
                  <c:v>12/9/14 0:21</c:v>
                </c:pt>
                <c:pt idx="30">
                  <c:v>12/9/14 0:22</c:v>
                </c:pt>
                <c:pt idx="31">
                  <c:v>12/9/14 0:23</c:v>
                </c:pt>
                <c:pt idx="32">
                  <c:v>12/9/14 0:25</c:v>
                </c:pt>
                <c:pt idx="33">
                  <c:v>12/9/14 0:26</c:v>
                </c:pt>
                <c:pt idx="34">
                  <c:v>12/9/14 0:26</c:v>
                </c:pt>
                <c:pt idx="35">
                  <c:v>12/9/14 0:26</c:v>
                </c:pt>
                <c:pt idx="36">
                  <c:v>12/9/14 0:26</c:v>
                </c:pt>
                <c:pt idx="37">
                  <c:v>12/9/14 0:27</c:v>
                </c:pt>
                <c:pt idx="38">
                  <c:v>12/9/14 0:28</c:v>
                </c:pt>
                <c:pt idx="39">
                  <c:v>12/9/14 0:28</c:v>
                </c:pt>
                <c:pt idx="40">
                  <c:v>12/9/14 0:28</c:v>
                </c:pt>
                <c:pt idx="41">
                  <c:v>12/9/14 0:29</c:v>
                </c:pt>
                <c:pt idx="42">
                  <c:v>12/9/14 0:29</c:v>
                </c:pt>
                <c:pt idx="43">
                  <c:v>12/9/14 0:29</c:v>
                </c:pt>
                <c:pt idx="44">
                  <c:v>12/9/14 0:29</c:v>
                </c:pt>
                <c:pt idx="45">
                  <c:v>12/9/14 0:29</c:v>
                </c:pt>
                <c:pt idx="46">
                  <c:v>12/9/14 0:29</c:v>
                </c:pt>
                <c:pt idx="47">
                  <c:v>12/9/14 0:30</c:v>
                </c:pt>
                <c:pt idx="48">
                  <c:v>12/9/14 0:30</c:v>
                </c:pt>
                <c:pt idx="49">
                  <c:v>12/9/14 0:31</c:v>
                </c:pt>
                <c:pt idx="50">
                  <c:v>12/9/14 0:31</c:v>
                </c:pt>
                <c:pt idx="51">
                  <c:v>12/9/14 0:32</c:v>
                </c:pt>
                <c:pt idx="52">
                  <c:v>12/9/14 0:32</c:v>
                </c:pt>
                <c:pt idx="53">
                  <c:v>12/9/14 0:32</c:v>
                </c:pt>
                <c:pt idx="54">
                  <c:v>12/9/14 0:32</c:v>
                </c:pt>
                <c:pt idx="55">
                  <c:v>12/9/14 0:32</c:v>
                </c:pt>
                <c:pt idx="56">
                  <c:v>12/9/14 0:33</c:v>
                </c:pt>
                <c:pt idx="57">
                  <c:v>12/9/14 0:33</c:v>
                </c:pt>
                <c:pt idx="58">
                  <c:v>12/9/14 0:34</c:v>
                </c:pt>
                <c:pt idx="59">
                  <c:v>12/9/14 0:34</c:v>
                </c:pt>
                <c:pt idx="60">
                  <c:v>12/9/14 0:34</c:v>
                </c:pt>
                <c:pt idx="61">
                  <c:v>12/9/14 0:34</c:v>
                </c:pt>
                <c:pt idx="62">
                  <c:v>12/9/14 0:34</c:v>
                </c:pt>
                <c:pt idx="63">
                  <c:v>12/9/14 0:35</c:v>
                </c:pt>
                <c:pt idx="64">
                  <c:v>12/9/14 0:35</c:v>
                </c:pt>
                <c:pt idx="65">
                  <c:v>12/9/14 0:35</c:v>
                </c:pt>
                <c:pt idx="66">
                  <c:v>12/9/14 0:35</c:v>
                </c:pt>
                <c:pt idx="67">
                  <c:v>12/9/14 0:35</c:v>
                </c:pt>
                <c:pt idx="68">
                  <c:v>12/9/14 0:36</c:v>
                </c:pt>
                <c:pt idx="69">
                  <c:v>12/9/14 0:36</c:v>
                </c:pt>
                <c:pt idx="70">
                  <c:v>12/9/14 0:36</c:v>
                </c:pt>
                <c:pt idx="71">
                  <c:v>12/9/14 0:36</c:v>
                </c:pt>
                <c:pt idx="72">
                  <c:v>12/9/14 0:36</c:v>
                </c:pt>
                <c:pt idx="73">
                  <c:v>12/9/14 0:39</c:v>
                </c:pt>
                <c:pt idx="74">
                  <c:v>12/9/14 0:39</c:v>
                </c:pt>
                <c:pt idx="75">
                  <c:v>12/9/14 0:40</c:v>
                </c:pt>
                <c:pt idx="76">
                  <c:v>12/9/14 0:40</c:v>
                </c:pt>
                <c:pt idx="77">
                  <c:v>12/9/14 0:40</c:v>
                </c:pt>
                <c:pt idx="78">
                  <c:v>12/9/14 0:40</c:v>
                </c:pt>
                <c:pt idx="79">
                  <c:v>12/9/14 0:41</c:v>
                </c:pt>
                <c:pt idx="80">
                  <c:v>12/9/14 0:41</c:v>
                </c:pt>
                <c:pt idx="81">
                  <c:v>12/9/14 0:41</c:v>
                </c:pt>
                <c:pt idx="82">
                  <c:v>12/9/14 0:41</c:v>
                </c:pt>
                <c:pt idx="83">
                  <c:v>12/9/14 0:41</c:v>
                </c:pt>
                <c:pt idx="84">
                  <c:v>12/9/14 0:42</c:v>
                </c:pt>
                <c:pt idx="85">
                  <c:v>12/9/14 0:42</c:v>
                </c:pt>
                <c:pt idx="86">
                  <c:v>12/9/14 0:42</c:v>
                </c:pt>
                <c:pt idx="87">
                  <c:v>12/9/14 0:43</c:v>
                </c:pt>
                <c:pt idx="88">
                  <c:v>12/9/14 0:43</c:v>
                </c:pt>
                <c:pt idx="89">
                  <c:v>12/9/14 0:44</c:v>
                </c:pt>
                <c:pt idx="90">
                  <c:v>12/9/14 0:44</c:v>
                </c:pt>
                <c:pt idx="91">
                  <c:v>12/9/14 0:44</c:v>
                </c:pt>
                <c:pt idx="92">
                  <c:v>12/9/14 0:44</c:v>
                </c:pt>
                <c:pt idx="93">
                  <c:v>12/9/14 0:44</c:v>
                </c:pt>
                <c:pt idx="94">
                  <c:v>12/9/14 0:45</c:v>
                </c:pt>
                <c:pt idx="95">
                  <c:v>12/9/14 0:45</c:v>
                </c:pt>
                <c:pt idx="96">
                  <c:v>12/9/14 0:46</c:v>
                </c:pt>
                <c:pt idx="97">
                  <c:v>12/9/14 0:46</c:v>
                </c:pt>
                <c:pt idx="98">
                  <c:v>12/9/14 0:46</c:v>
                </c:pt>
                <c:pt idx="99">
                  <c:v>12/9/14 0:49</c:v>
                </c:pt>
                <c:pt idx="100">
                  <c:v>12/9/14 0:51</c:v>
                </c:pt>
                <c:pt idx="101">
                  <c:v>12/9/14 0:51</c:v>
                </c:pt>
                <c:pt idx="102">
                  <c:v>12/9/14 0:51</c:v>
                </c:pt>
                <c:pt idx="103">
                  <c:v>12/9/14 0:51</c:v>
                </c:pt>
                <c:pt idx="104">
                  <c:v>12/9/14 0:52</c:v>
                </c:pt>
                <c:pt idx="105">
                  <c:v>12/9/14 0:52</c:v>
                </c:pt>
                <c:pt idx="106">
                  <c:v>12/9/14 0:52</c:v>
                </c:pt>
                <c:pt idx="107">
                  <c:v>12/9/14 0:53</c:v>
                </c:pt>
                <c:pt idx="108">
                  <c:v>12/9/14 0:53</c:v>
                </c:pt>
                <c:pt idx="109">
                  <c:v>12/9/14 0:53</c:v>
                </c:pt>
                <c:pt idx="110">
                  <c:v>12/9/14 0:53</c:v>
                </c:pt>
                <c:pt idx="111">
                  <c:v>12/9/14 0:53</c:v>
                </c:pt>
                <c:pt idx="112">
                  <c:v>12/9/14 0:53</c:v>
                </c:pt>
                <c:pt idx="113">
                  <c:v>12/9/14 0:54</c:v>
                </c:pt>
                <c:pt idx="114">
                  <c:v>12/9/14 0:55</c:v>
                </c:pt>
                <c:pt idx="115">
                  <c:v>12/9/14 0:55</c:v>
                </c:pt>
                <c:pt idx="116">
                  <c:v>12/9/14 0:56</c:v>
                </c:pt>
                <c:pt idx="117">
                  <c:v>12/9/14 0:57</c:v>
                </c:pt>
                <c:pt idx="118">
                  <c:v>12/9/14 0:57</c:v>
                </c:pt>
                <c:pt idx="119">
                  <c:v>12/9/14 0:57</c:v>
                </c:pt>
                <c:pt idx="120">
                  <c:v>12/9/14 0:58</c:v>
                </c:pt>
                <c:pt idx="121">
                  <c:v>12/9/14 0:58</c:v>
                </c:pt>
                <c:pt idx="122">
                  <c:v>12/9/14 0:59</c:v>
                </c:pt>
                <c:pt idx="123">
                  <c:v>12/9/14 1:00</c:v>
                </c:pt>
                <c:pt idx="124">
                  <c:v>12/9/14 1:00</c:v>
                </c:pt>
                <c:pt idx="125">
                  <c:v>12/9/14 1:00</c:v>
                </c:pt>
                <c:pt idx="126">
                  <c:v>12/9/14 1:01</c:v>
                </c:pt>
                <c:pt idx="127">
                  <c:v>12/9/14 1:02</c:v>
                </c:pt>
                <c:pt idx="128">
                  <c:v>12/9/14 1:02</c:v>
                </c:pt>
                <c:pt idx="129">
                  <c:v>12/9/14 1:02</c:v>
                </c:pt>
                <c:pt idx="130">
                  <c:v>12/9/14 1:02</c:v>
                </c:pt>
                <c:pt idx="131">
                  <c:v>12/9/14 1:02</c:v>
                </c:pt>
                <c:pt idx="132">
                  <c:v>12/9/14 1:02</c:v>
                </c:pt>
                <c:pt idx="133">
                  <c:v>12/9/14 1:03</c:v>
                </c:pt>
                <c:pt idx="134">
                  <c:v>12/9/14 1:04</c:v>
                </c:pt>
                <c:pt idx="135">
                  <c:v>12/9/14 1:05</c:v>
                </c:pt>
                <c:pt idx="136">
                  <c:v>12/9/14 1:05</c:v>
                </c:pt>
                <c:pt idx="137">
                  <c:v>12/9/14 1:05</c:v>
                </c:pt>
                <c:pt idx="138">
                  <c:v>12/9/14 1:05</c:v>
                </c:pt>
                <c:pt idx="139">
                  <c:v>12/9/14 1:06</c:v>
                </c:pt>
                <c:pt idx="140">
                  <c:v>12/9/14 1:06</c:v>
                </c:pt>
                <c:pt idx="141">
                  <c:v>12/9/14 1:08</c:v>
                </c:pt>
                <c:pt idx="142">
                  <c:v>12/9/14 1:08</c:v>
                </c:pt>
                <c:pt idx="143">
                  <c:v>12/9/14 1:08</c:v>
                </c:pt>
                <c:pt idx="144">
                  <c:v>12/9/14 1:08</c:v>
                </c:pt>
                <c:pt idx="145">
                  <c:v>12/9/14 1:09</c:v>
                </c:pt>
                <c:pt idx="146">
                  <c:v>12/9/14 1:09</c:v>
                </c:pt>
                <c:pt idx="147">
                  <c:v>12/9/14 1:09</c:v>
                </c:pt>
                <c:pt idx="148">
                  <c:v>12/9/14 1:10</c:v>
                </c:pt>
                <c:pt idx="149">
                  <c:v>12/9/14 1:11</c:v>
                </c:pt>
                <c:pt idx="150">
                  <c:v>12/9/14 1:11</c:v>
                </c:pt>
                <c:pt idx="151">
                  <c:v>12/9/14 1:11</c:v>
                </c:pt>
                <c:pt idx="152">
                  <c:v>12/9/14 1:11</c:v>
                </c:pt>
                <c:pt idx="153">
                  <c:v>12/9/14 1:11</c:v>
                </c:pt>
                <c:pt idx="154">
                  <c:v>12/9/14 1:12</c:v>
                </c:pt>
                <c:pt idx="155">
                  <c:v>12/9/14 1:13</c:v>
                </c:pt>
                <c:pt idx="156">
                  <c:v>12/9/14 1:13</c:v>
                </c:pt>
                <c:pt idx="157">
                  <c:v>12/9/14 1:13</c:v>
                </c:pt>
                <c:pt idx="158">
                  <c:v>12/9/14 1:13</c:v>
                </c:pt>
                <c:pt idx="159">
                  <c:v>12/9/14 1:14</c:v>
                </c:pt>
                <c:pt idx="160">
                  <c:v>12/9/14 1:14</c:v>
                </c:pt>
                <c:pt idx="161">
                  <c:v>12/9/14 1:14</c:v>
                </c:pt>
                <c:pt idx="162">
                  <c:v>12/9/14 1:15</c:v>
                </c:pt>
                <c:pt idx="163">
                  <c:v>12/9/14 1:15</c:v>
                </c:pt>
                <c:pt idx="164">
                  <c:v>12/9/14 1:17</c:v>
                </c:pt>
                <c:pt idx="165">
                  <c:v>12/9/14 1:17</c:v>
                </c:pt>
                <c:pt idx="166">
                  <c:v>12/9/14 1:17</c:v>
                </c:pt>
                <c:pt idx="167">
                  <c:v>12/9/14 1:18</c:v>
                </c:pt>
                <c:pt idx="168">
                  <c:v>12/9/14 1:18</c:v>
                </c:pt>
                <c:pt idx="169">
                  <c:v>12/9/14 1:18</c:v>
                </c:pt>
                <c:pt idx="170">
                  <c:v>12/9/14 1:18</c:v>
                </c:pt>
                <c:pt idx="171">
                  <c:v>12/9/14 1:18</c:v>
                </c:pt>
                <c:pt idx="172">
                  <c:v>12/9/14 1:19</c:v>
                </c:pt>
                <c:pt idx="173">
                  <c:v>12/9/14 1:19</c:v>
                </c:pt>
                <c:pt idx="174">
                  <c:v>12/9/14 1:20</c:v>
                </c:pt>
                <c:pt idx="175">
                  <c:v>12/9/14 1:20</c:v>
                </c:pt>
                <c:pt idx="176">
                  <c:v>12/9/14 1:20</c:v>
                </c:pt>
                <c:pt idx="177">
                  <c:v>12/9/14 1:20</c:v>
                </c:pt>
                <c:pt idx="178">
                  <c:v>12/9/14 1:23</c:v>
                </c:pt>
                <c:pt idx="179">
                  <c:v>12/9/14 1:23</c:v>
                </c:pt>
                <c:pt idx="180">
                  <c:v>12/9/14 1:23</c:v>
                </c:pt>
                <c:pt idx="181">
                  <c:v>12/9/14 1:23</c:v>
                </c:pt>
                <c:pt idx="182">
                  <c:v>12/9/14 1:23</c:v>
                </c:pt>
                <c:pt idx="183">
                  <c:v>12/9/14 1:24</c:v>
                </c:pt>
                <c:pt idx="184">
                  <c:v>12/9/14 1:24</c:v>
                </c:pt>
                <c:pt idx="185">
                  <c:v>12/9/14 1:25</c:v>
                </c:pt>
                <c:pt idx="186">
                  <c:v>12/9/14 1:25</c:v>
                </c:pt>
                <c:pt idx="187">
                  <c:v>12/9/14 1:25</c:v>
                </c:pt>
                <c:pt idx="188">
                  <c:v>12/9/14 1:26</c:v>
                </c:pt>
                <c:pt idx="189">
                  <c:v>12/9/14 1:27</c:v>
                </c:pt>
                <c:pt idx="190">
                  <c:v>12/9/14 1:27</c:v>
                </c:pt>
                <c:pt idx="191">
                  <c:v>12/9/14 1:27</c:v>
                </c:pt>
                <c:pt idx="192">
                  <c:v>12/9/14 1:27</c:v>
                </c:pt>
                <c:pt idx="193">
                  <c:v>12/9/14 1:27</c:v>
                </c:pt>
                <c:pt idx="194">
                  <c:v>12/9/14 1:27</c:v>
                </c:pt>
                <c:pt idx="195">
                  <c:v>12/9/14 1:28</c:v>
                </c:pt>
                <c:pt idx="196">
                  <c:v>12/9/14 1:28</c:v>
                </c:pt>
                <c:pt idx="197">
                  <c:v>12/9/14 1:29</c:v>
                </c:pt>
                <c:pt idx="198">
                  <c:v>12/9/14 1:29</c:v>
                </c:pt>
                <c:pt idx="199">
                  <c:v>12/9/14 1:29</c:v>
                </c:pt>
                <c:pt idx="200">
                  <c:v>12/9/14 1:30</c:v>
                </c:pt>
                <c:pt idx="201">
                  <c:v>12/9/14 1:30</c:v>
                </c:pt>
                <c:pt idx="202">
                  <c:v>12/9/14 1:30</c:v>
                </c:pt>
                <c:pt idx="203">
                  <c:v>12/9/14 1:31</c:v>
                </c:pt>
                <c:pt idx="204">
                  <c:v>12/9/14 1:31</c:v>
                </c:pt>
                <c:pt idx="205">
                  <c:v>12/9/14 1:31</c:v>
                </c:pt>
                <c:pt idx="206">
                  <c:v>12/9/14 1:31</c:v>
                </c:pt>
                <c:pt idx="207">
                  <c:v>12/9/14 1:32</c:v>
                </c:pt>
                <c:pt idx="208">
                  <c:v>12/9/14 1:33</c:v>
                </c:pt>
                <c:pt idx="209">
                  <c:v>12/9/14 1:33</c:v>
                </c:pt>
                <c:pt idx="210">
                  <c:v>12/9/14 1:33</c:v>
                </c:pt>
                <c:pt idx="211">
                  <c:v>12/9/14 1:33</c:v>
                </c:pt>
                <c:pt idx="212">
                  <c:v>12/9/14 1:33</c:v>
                </c:pt>
                <c:pt idx="213">
                  <c:v>12/9/14 1:33</c:v>
                </c:pt>
                <c:pt idx="214">
                  <c:v>12/9/14 1:33</c:v>
                </c:pt>
                <c:pt idx="215">
                  <c:v>12/9/14 1:34</c:v>
                </c:pt>
                <c:pt idx="216">
                  <c:v>12/9/14 1:34</c:v>
                </c:pt>
                <c:pt idx="217">
                  <c:v>12/9/14 1:34</c:v>
                </c:pt>
                <c:pt idx="218">
                  <c:v>12/9/14 1:34</c:v>
                </c:pt>
                <c:pt idx="219">
                  <c:v>12/9/14 1:35</c:v>
                </c:pt>
                <c:pt idx="220">
                  <c:v>12/9/14 1:35</c:v>
                </c:pt>
                <c:pt idx="221">
                  <c:v>12/9/14 1:35</c:v>
                </c:pt>
                <c:pt idx="222">
                  <c:v>12/9/14 1:36</c:v>
                </c:pt>
                <c:pt idx="223">
                  <c:v>12/9/14 1:36</c:v>
                </c:pt>
                <c:pt idx="224">
                  <c:v>12/9/14 1:36</c:v>
                </c:pt>
                <c:pt idx="225">
                  <c:v>12/9/14 1:36</c:v>
                </c:pt>
                <c:pt idx="226">
                  <c:v>12/9/14 1:37</c:v>
                </c:pt>
                <c:pt idx="227">
                  <c:v>12/9/14 1:37</c:v>
                </c:pt>
                <c:pt idx="228">
                  <c:v>12/9/14 1:38</c:v>
                </c:pt>
                <c:pt idx="229">
                  <c:v>12/9/14 1:38</c:v>
                </c:pt>
                <c:pt idx="230">
                  <c:v>12/9/14 1:39</c:v>
                </c:pt>
                <c:pt idx="231">
                  <c:v>12/9/14 1:39</c:v>
                </c:pt>
                <c:pt idx="232">
                  <c:v>12/9/14 1:39</c:v>
                </c:pt>
                <c:pt idx="233">
                  <c:v>12/9/14 1:40</c:v>
                </c:pt>
                <c:pt idx="234">
                  <c:v>12/9/14 1:40</c:v>
                </c:pt>
                <c:pt idx="235">
                  <c:v>12/9/14 1:41</c:v>
                </c:pt>
                <c:pt idx="236">
                  <c:v>12/9/14 1:41</c:v>
                </c:pt>
                <c:pt idx="237">
                  <c:v>12/9/14 1:41</c:v>
                </c:pt>
                <c:pt idx="238">
                  <c:v>12/9/14 1:42</c:v>
                </c:pt>
                <c:pt idx="239">
                  <c:v>12/9/14 1:42</c:v>
                </c:pt>
                <c:pt idx="240">
                  <c:v>12/9/14 1:42</c:v>
                </c:pt>
                <c:pt idx="241">
                  <c:v>12/9/14 1:43</c:v>
                </c:pt>
                <c:pt idx="242">
                  <c:v>12/9/14 1:43</c:v>
                </c:pt>
                <c:pt idx="243">
                  <c:v>12/9/14 1:43</c:v>
                </c:pt>
                <c:pt idx="244">
                  <c:v>12/9/14 1:44</c:v>
                </c:pt>
                <c:pt idx="245">
                  <c:v>12/9/14 1:44</c:v>
                </c:pt>
                <c:pt idx="246">
                  <c:v>12/9/14 1:44</c:v>
                </c:pt>
                <c:pt idx="247">
                  <c:v>12/9/14 1:45</c:v>
                </c:pt>
                <c:pt idx="248">
                  <c:v>12/9/14 1:47</c:v>
                </c:pt>
                <c:pt idx="249">
                  <c:v>12/9/14 1:47</c:v>
                </c:pt>
                <c:pt idx="250">
                  <c:v>12/9/14 1:47</c:v>
                </c:pt>
                <c:pt idx="251">
                  <c:v>12/9/14 1:48</c:v>
                </c:pt>
                <c:pt idx="252">
                  <c:v>12/9/14 1:48</c:v>
                </c:pt>
                <c:pt idx="253">
                  <c:v>12/9/14 1:48</c:v>
                </c:pt>
                <c:pt idx="254">
                  <c:v>12/9/14 1:49</c:v>
                </c:pt>
                <c:pt idx="255">
                  <c:v>12/9/14 1:49</c:v>
                </c:pt>
                <c:pt idx="256">
                  <c:v>12/9/14 1:49</c:v>
                </c:pt>
                <c:pt idx="257">
                  <c:v>12/9/14 1:49</c:v>
                </c:pt>
                <c:pt idx="258">
                  <c:v>12/9/14 1:49</c:v>
                </c:pt>
                <c:pt idx="259">
                  <c:v>12/9/14 1:49</c:v>
                </c:pt>
                <c:pt idx="260">
                  <c:v>12/9/14 1:50</c:v>
                </c:pt>
                <c:pt idx="261">
                  <c:v>12/9/14 1:50</c:v>
                </c:pt>
                <c:pt idx="262">
                  <c:v>12/9/14 1:50</c:v>
                </c:pt>
                <c:pt idx="263">
                  <c:v>12/9/14 1:51</c:v>
                </c:pt>
                <c:pt idx="264">
                  <c:v>12/9/14 1:51</c:v>
                </c:pt>
                <c:pt idx="265">
                  <c:v>12/9/14 1:52</c:v>
                </c:pt>
                <c:pt idx="266">
                  <c:v>12/9/14 1:53</c:v>
                </c:pt>
                <c:pt idx="267">
                  <c:v>12/9/14 1:53</c:v>
                </c:pt>
                <c:pt idx="268">
                  <c:v>12/9/14 1:53</c:v>
                </c:pt>
                <c:pt idx="269">
                  <c:v>12/9/14 1:53</c:v>
                </c:pt>
                <c:pt idx="270">
                  <c:v>12/9/14 1:54</c:v>
                </c:pt>
                <c:pt idx="271">
                  <c:v>12/9/14 1:54</c:v>
                </c:pt>
                <c:pt idx="272">
                  <c:v>12/9/14 1:55</c:v>
                </c:pt>
                <c:pt idx="273">
                  <c:v>12/9/14 1:55</c:v>
                </c:pt>
                <c:pt idx="274">
                  <c:v>12/9/14 1:55</c:v>
                </c:pt>
                <c:pt idx="275">
                  <c:v>12/9/14 1:55</c:v>
                </c:pt>
                <c:pt idx="276">
                  <c:v>12/9/14 1:55</c:v>
                </c:pt>
                <c:pt idx="277">
                  <c:v>12/9/14 1:56</c:v>
                </c:pt>
                <c:pt idx="278">
                  <c:v>12/9/14 1:56</c:v>
                </c:pt>
                <c:pt idx="279">
                  <c:v>12/9/14 1:56</c:v>
                </c:pt>
                <c:pt idx="280">
                  <c:v>12/9/14 1:56</c:v>
                </c:pt>
                <c:pt idx="281">
                  <c:v>12/9/14 1:57</c:v>
                </c:pt>
                <c:pt idx="282">
                  <c:v>12/9/14 1:57</c:v>
                </c:pt>
                <c:pt idx="283">
                  <c:v>12/9/14 1:57</c:v>
                </c:pt>
                <c:pt idx="284">
                  <c:v>12/9/14 1:58</c:v>
                </c:pt>
                <c:pt idx="285">
                  <c:v>12/9/14 1:58</c:v>
                </c:pt>
                <c:pt idx="286">
                  <c:v>12/9/14 1:59</c:v>
                </c:pt>
                <c:pt idx="287">
                  <c:v>12/9/14 1:59</c:v>
                </c:pt>
                <c:pt idx="288">
                  <c:v>12/9/14 1:59</c:v>
                </c:pt>
                <c:pt idx="289">
                  <c:v>12/9/14 1:59</c:v>
                </c:pt>
                <c:pt idx="290">
                  <c:v>12/9/14 2:00</c:v>
                </c:pt>
                <c:pt idx="291">
                  <c:v>12/9/14 2:01</c:v>
                </c:pt>
                <c:pt idx="292">
                  <c:v>12/9/14 2:02</c:v>
                </c:pt>
                <c:pt idx="293">
                  <c:v>12/9/14 2:02</c:v>
                </c:pt>
                <c:pt idx="294">
                  <c:v>12/9/14 2:02</c:v>
                </c:pt>
                <c:pt idx="295">
                  <c:v>12/9/14 2:03</c:v>
                </c:pt>
                <c:pt idx="296">
                  <c:v>12/9/14 2:03</c:v>
                </c:pt>
                <c:pt idx="297">
                  <c:v>12/9/14 2:04</c:v>
                </c:pt>
                <c:pt idx="298">
                  <c:v>12/9/14 2:05</c:v>
                </c:pt>
                <c:pt idx="299">
                  <c:v>12/9/14 2:05</c:v>
                </c:pt>
                <c:pt idx="300">
                  <c:v>12/9/14 2:05</c:v>
                </c:pt>
                <c:pt idx="301">
                  <c:v>12/9/14 2:06</c:v>
                </c:pt>
                <c:pt idx="302">
                  <c:v>12/9/14 2:06</c:v>
                </c:pt>
                <c:pt idx="303">
                  <c:v>12/9/14 2:06</c:v>
                </c:pt>
                <c:pt idx="304">
                  <c:v>12/9/14 2:07</c:v>
                </c:pt>
                <c:pt idx="305">
                  <c:v>12/9/14 2:08</c:v>
                </c:pt>
                <c:pt idx="306">
                  <c:v>12/9/14 2:08</c:v>
                </c:pt>
                <c:pt idx="307">
                  <c:v>12/9/14 2:08</c:v>
                </c:pt>
                <c:pt idx="308">
                  <c:v>12/9/14 2:08</c:v>
                </c:pt>
                <c:pt idx="309">
                  <c:v>12/9/14 2:09</c:v>
                </c:pt>
                <c:pt idx="310">
                  <c:v>12/9/14 2:09</c:v>
                </c:pt>
                <c:pt idx="311">
                  <c:v>12/9/14 2:10</c:v>
                </c:pt>
                <c:pt idx="312">
                  <c:v>12/9/14 2:10</c:v>
                </c:pt>
                <c:pt idx="313">
                  <c:v>12/9/14 2:11</c:v>
                </c:pt>
                <c:pt idx="314">
                  <c:v>12/9/14 2:11</c:v>
                </c:pt>
                <c:pt idx="315">
                  <c:v>12/9/14 2:12</c:v>
                </c:pt>
                <c:pt idx="316">
                  <c:v>12/9/14 2:12</c:v>
                </c:pt>
                <c:pt idx="317">
                  <c:v>12/9/14 2:13</c:v>
                </c:pt>
                <c:pt idx="318">
                  <c:v>12/9/14 2:13</c:v>
                </c:pt>
                <c:pt idx="319">
                  <c:v>12/9/14 2:14</c:v>
                </c:pt>
                <c:pt idx="320">
                  <c:v>12/9/14 2:15</c:v>
                </c:pt>
                <c:pt idx="321">
                  <c:v>12/9/14 2:15</c:v>
                </c:pt>
                <c:pt idx="322">
                  <c:v>12/9/14 2:16</c:v>
                </c:pt>
                <c:pt idx="323">
                  <c:v>12/9/14 2:16</c:v>
                </c:pt>
                <c:pt idx="324">
                  <c:v>12/9/14 2:16</c:v>
                </c:pt>
                <c:pt idx="325">
                  <c:v>12/9/14 2:16</c:v>
                </c:pt>
                <c:pt idx="326">
                  <c:v>12/9/14 2:16</c:v>
                </c:pt>
                <c:pt idx="327">
                  <c:v>12/9/14 2:16</c:v>
                </c:pt>
                <c:pt idx="328">
                  <c:v>12/9/14 2:16</c:v>
                </c:pt>
                <c:pt idx="329">
                  <c:v>12/9/14 2:17</c:v>
                </c:pt>
                <c:pt idx="330">
                  <c:v>12/9/14 2:17</c:v>
                </c:pt>
                <c:pt idx="331">
                  <c:v>12/9/14 2:17</c:v>
                </c:pt>
                <c:pt idx="332">
                  <c:v>12/9/14 2:17</c:v>
                </c:pt>
                <c:pt idx="333">
                  <c:v>12/9/14 2:17</c:v>
                </c:pt>
                <c:pt idx="334">
                  <c:v>12/9/14 2:18</c:v>
                </c:pt>
                <c:pt idx="335">
                  <c:v>12/9/14 2:18</c:v>
                </c:pt>
                <c:pt idx="336">
                  <c:v>12/9/14 2:18</c:v>
                </c:pt>
                <c:pt idx="337">
                  <c:v>12/9/14 2:18</c:v>
                </c:pt>
                <c:pt idx="338">
                  <c:v>12/9/14 2:18</c:v>
                </c:pt>
                <c:pt idx="339">
                  <c:v>12/9/14 2:18</c:v>
                </c:pt>
                <c:pt idx="340">
                  <c:v>12/9/14 2:19</c:v>
                </c:pt>
                <c:pt idx="341">
                  <c:v>12/9/14 2:19</c:v>
                </c:pt>
                <c:pt idx="342">
                  <c:v>12/9/14 2:20</c:v>
                </c:pt>
                <c:pt idx="343">
                  <c:v>12/9/14 2:20</c:v>
                </c:pt>
                <c:pt idx="344">
                  <c:v>12/9/14 2:20</c:v>
                </c:pt>
                <c:pt idx="345">
                  <c:v>12/9/14 2:21</c:v>
                </c:pt>
                <c:pt idx="346">
                  <c:v>12/9/14 2:21</c:v>
                </c:pt>
                <c:pt idx="347">
                  <c:v>12/9/14 2:22</c:v>
                </c:pt>
                <c:pt idx="348">
                  <c:v>12/9/14 2:22</c:v>
                </c:pt>
                <c:pt idx="349">
                  <c:v>12/9/14 2:24</c:v>
                </c:pt>
                <c:pt idx="350">
                  <c:v>12/9/14 2:24</c:v>
                </c:pt>
                <c:pt idx="351">
                  <c:v>12/9/14 2:25</c:v>
                </c:pt>
                <c:pt idx="352">
                  <c:v>12/9/14 2:25</c:v>
                </c:pt>
                <c:pt idx="353">
                  <c:v>12/9/14 2:25</c:v>
                </c:pt>
                <c:pt idx="354">
                  <c:v>12/9/14 2:25</c:v>
                </c:pt>
                <c:pt idx="355">
                  <c:v>12/9/14 2:26</c:v>
                </c:pt>
                <c:pt idx="356">
                  <c:v>12/9/14 2:26</c:v>
                </c:pt>
                <c:pt idx="357">
                  <c:v>12/9/14 2:27</c:v>
                </c:pt>
                <c:pt idx="358">
                  <c:v>12/9/14 2:27</c:v>
                </c:pt>
                <c:pt idx="359">
                  <c:v>12/9/14 2:27</c:v>
                </c:pt>
                <c:pt idx="360">
                  <c:v>12/9/14 2:27</c:v>
                </c:pt>
                <c:pt idx="361">
                  <c:v>12/9/14 2:27</c:v>
                </c:pt>
                <c:pt idx="362">
                  <c:v>12/9/14 2:28</c:v>
                </c:pt>
                <c:pt idx="363">
                  <c:v>12/9/14 2:28</c:v>
                </c:pt>
                <c:pt idx="364">
                  <c:v>12/9/14 2:28</c:v>
                </c:pt>
                <c:pt idx="365">
                  <c:v>12/9/14 2:28</c:v>
                </c:pt>
                <c:pt idx="366">
                  <c:v>12/9/14 2:29</c:v>
                </c:pt>
                <c:pt idx="367">
                  <c:v>12/9/14 2:29</c:v>
                </c:pt>
                <c:pt idx="368">
                  <c:v>12/9/14 2:29</c:v>
                </c:pt>
                <c:pt idx="369">
                  <c:v>12/9/14 2:29</c:v>
                </c:pt>
                <c:pt idx="370">
                  <c:v>12/9/14 2:29</c:v>
                </c:pt>
                <c:pt idx="371">
                  <c:v>12/9/14 2:30</c:v>
                </c:pt>
                <c:pt idx="372">
                  <c:v>12/9/14 2:30</c:v>
                </c:pt>
                <c:pt idx="373">
                  <c:v>12/9/14 2:30</c:v>
                </c:pt>
                <c:pt idx="374">
                  <c:v>12/9/14 2:30</c:v>
                </c:pt>
                <c:pt idx="375">
                  <c:v>12/9/14 2:30</c:v>
                </c:pt>
                <c:pt idx="376">
                  <c:v>12/9/14 2:30</c:v>
                </c:pt>
                <c:pt idx="377">
                  <c:v>12/9/14 2:30</c:v>
                </c:pt>
                <c:pt idx="378">
                  <c:v>12/9/14 2:31</c:v>
                </c:pt>
                <c:pt idx="379">
                  <c:v>12/9/14 2:31</c:v>
                </c:pt>
                <c:pt idx="380">
                  <c:v>12/9/14 2:32</c:v>
                </c:pt>
                <c:pt idx="381">
                  <c:v>12/9/14 2:32</c:v>
                </c:pt>
                <c:pt idx="382">
                  <c:v>12/9/14 2:32</c:v>
                </c:pt>
                <c:pt idx="383">
                  <c:v>12/9/14 2:33</c:v>
                </c:pt>
                <c:pt idx="384">
                  <c:v>12/9/14 2:34</c:v>
                </c:pt>
                <c:pt idx="385">
                  <c:v>12/9/14 2:34</c:v>
                </c:pt>
                <c:pt idx="386">
                  <c:v>12/9/14 2:35</c:v>
                </c:pt>
                <c:pt idx="387">
                  <c:v>12/9/14 2:35</c:v>
                </c:pt>
                <c:pt idx="388">
                  <c:v>12/9/14 2:35</c:v>
                </c:pt>
                <c:pt idx="389">
                  <c:v>12/9/14 2:35</c:v>
                </c:pt>
                <c:pt idx="390">
                  <c:v>12/9/14 2:36</c:v>
                </c:pt>
                <c:pt idx="391">
                  <c:v>12/9/14 2:37</c:v>
                </c:pt>
                <c:pt idx="392">
                  <c:v>12/9/14 2:37</c:v>
                </c:pt>
                <c:pt idx="393">
                  <c:v>12/9/14 2:38</c:v>
                </c:pt>
                <c:pt idx="394">
                  <c:v>12/9/14 2:38</c:v>
                </c:pt>
                <c:pt idx="395">
                  <c:v>12/9/14 2:38</c:v>
                </c:pt>
                <c:pt idx="396">
                  <c:v>12/9/14 2:38</c:v>
                </c:pt>
                <c:pt idx="397">
                  <c:v>12/9/14 2:38</c:v>
                </c:pt>
                <c:pt idx="398">
                  <c:v>12/9/14 2:39</c:v>
                </c:pt>
                <c:pt idx="399">
                  <c:v>12/9/14 2:39</c:v>
                </c:pt>
                <c:pt idx="400">
                  <c:v>12/9/14 2:39</c:v>
                </c:pt>
                <c:pt idx="401">
                  <c:v>12/9/14 2:40</c:v>
                </c:pt>
                <c:pt idx="402">
                  <c:v>12/9/14 2:40</c:v>
                </c:pt>
                <c:pt idx="403">
                  <c:v>12/9/14 2:41</c:v>
                </c:pt>
                <c:pt idx="404">
                  <c:v>12/9/14 2:41</c:v>
                </c:pt>
                <c:pt idx="405">
                  <c:v>12/9/14 2:41</c:v>
                </c:pt>
                <c:pt idx="406">
                  <c:v>12/9/14 2:41</c:v>
                </c:pt>
                <c:pt idx="407">
                  <c:v>12/9/14 2:41</c:v>
                </c:pt>
                <c:pt idx="408">
                  <c:v>12/9/14 2:42</c:v>
                </c:pt>
                <c:pt idx="409">
                  <c:v>12/9/14 2:42</c:v>
                </c:pt>
                <c:pt idx="410">
                  <c:v>12/9/14 2:42</c:v>
                </c:pt>
                <c:pt idx="411">
                  <c:v>12/9/14 2:43</c:v>
                </c:pt>
                <c:pt idx="412">
                  <c:v>12/9/14 2:43</c:v>
                </c:pt>
                <c:pt idx="413">
                  <c:v>12/9/14 2:43</c:v>
                </c:pt>
                <c:pt idx="414">
                  <c:v>12/9/14 2:43</c:v>
                </c:pt>
                <c:pt idx="415">
                  <c:v>12/9/14 2:43</c:v>
                </c:pt>
                <c:pt idx="416">
                  <c:v>12/9/14 2:43</c:v>
                </c:pt>
                <c:pt idx="417">
                  <c:v>12/9/14 2:44</c:v>
                </c:pt>
                <c:pt idx="418">
                  <c:v>12/9/14 2:44</c:v>
                </c:pt>
                <c:pt idx="419">
                  <c:v>12/9/14 2:44</c:v>
                </c:pt>
                <c:pt idx="420">
                  <c:v>12/9/14 2:44</c:v>
                </c:pt>
                <c:pt idx="421">
                  <c:v>12/9/14 2:45</c:v>
                </c:pt>
                <c:pt idx="422">
                  <c:v>12/9/14 2:45</c:v>
                </c:pt>
                <c:pt idx="423">
                  <c:v>12/9/14 2:45</c:v>
                </c:pt>
                <c:pt idx="424">
                  <c:v>12/9/14 2:45</c:v>
                </c:pt>
                <c:pt idx="425">
                  <c:v>12/9/14 2:45</c:v>
                </c:pt>
                <c:pt idx="426">
                  <c:v>12/9/14 2:46</c:v>
                </c:pt>
                <c:pt idx="427">
                  <c:v>12/9/14 2:46</c:v>
                </c:pt>
                <c:pt idx="428">
                  <c:v>12/9/14 2:46</c:v>
                </c:pt>
                <c:pt idx="429">
                  <c:v>12/9/14 2:46</c:v>
                </c:pt>
                <c:pt idx="430">
                  <c:v>12/9/14 2:48</c:v>
                </c:pt>
                <c:pt idx="431">
                  <c:v>12/9/14 2:48</c:v>
                </c:pt>
                <c:pt idx="432">
                  <c:v>12/9/14 2:48</c:v>
                </c:pt>
                <c:pt idx="433">
                  <c:v>12/9/14 2:48</c:v>
                </c:pt>
                <c:pt idx="434">
                  <c:v>12/9/14 2:48</c:v>
                </c:pt>
                <c:pt idx="435">
                  <c:v>12/9/14 2:48</c:v>
                </c:pt>
                <c:pt idx="436">
                  <c:v>12/9/14 2:48</c:v>
                </c:pt>
                <c:pt idx="437">
                  <c:v>12/9/14 2:49</c:v>
                </c:pt>
                <c:pt idx="438">
                  <c:v>12/9/14 2:49</c:v>
                </c:pt>
                <c:pt idx="439">
                  <c:v>12/9/14 2:49</c:v>
                </c:pt>
                <c:pt idx="440">
                  <c:v>12/9/14 2:49</c:v>
                </c:pt>
                <c:pt idx="441">
                  <c:v>12/9/14 2:49</c:v>
                </c:pt>
                <c:pt idx="442">
                  <c:v>12/9/14 2:49</c:v>
                </c:pt>
                <c:pt idx="443">
                  <c:v>12/9/14 2:50</c:v>
                </c:pt>
                <c:pt idx="444">
                  <c:v>12/9/14 2:50</c:v>
                </c:pt>
                <c:pt idx="445">
                  <c:v>12/9/14 2:51</c:v>
                </c:pt>
                <c:pt idx="446">
                  <c:v>12/9/14 2:51</c:v>
                </c:pt>
                <c:pt idx="447">
                  <c:v>12/9/14 2:52</c:v>
                </c:pt>
                <c:pt idx="448">
                  <c:v>12/9/14 2:52</c:v>
                </c:pt>
                <c:pt idx="449">
                  <c:v>12/9/14 2:52</c:v>
                </c:pt>
                <c:pt idx="450">
                  <c:v>12/9/14 2:52</c:v>
                </c:pt>
                <c:pt idx="451">
                  <c:v>12/9/14 2:53</c:v>
                </c:pt>
                <c:pt idx="452">
                  <c:v>12/9/14 2:54</c:v>
                </c:pt>
                <c:pt idx="453">
                  <c:v>12/9/14 2:54</c:v>
                </c:pt>
                <c:pt idx="454">
                  <c:v>12/9/14 2:55</c:v>
                </c:pt>
                <c:pt idx="455">
                  <c:v>12/9/14 2:55</c:v>
                </c:pt>
                <c:pt idx="456">
                  <c:v>12/9/14 2:55</c:v>
                </c:pt>
                <c:pt idx="457">
                  <c:v>12/9/14 2:55</c:v>
                </c:pt>
                <c:pt idx="458">
                  <c:v>12/9/14 2:55</c:v>
                </c:pt>
                <c:pt idx="459">
                  <c:v>12/9/14 2:55</c:v>
                </c:pt>
                <c:pt idx="460">
                  <c:v>12/9/14 2:55</c:v>
                </c:pt>
                <c:pt idx="461">
                  <c:v>12/9/14 2:55</c:v>
                </c:pt>
                <c:pt idx="462">
                  <c:v>12/9/14 2:55</c:v>
                </c:pt>
                <c:pt idx="463">
                  <c:v>12/9/14 2:56</c:v>
                </c:pt>
                <c:pt idx="464">
                  <c:v>12/9/14 2:56</c:v>
                </c:pt>
                <c:pt idx="465">
                  <c:v>12/9/14 2:56</c:v>
                </c:pt>
                <c:pt idx="466">
                  <c:v>12/9/14 2:59</c:v>
                </c:pt>
                <c:pt idx="467">
                  <c:v>12/9/14 3:00</c:v>
                </c:pt>
                <c:pt idx="468">
                  <c:v>12/9/14 3:00</c:v>
                </c:pt>
                <c:pt idx="469">
                  <c:v>12/9/14 3:00</c:v>
                </c:pt>
                <c:pt idx="470">
                  <c:v>12/9/14 3:00</c:v>
                </c:pt>
                <c:pt idx="471">
                  <c:v>12/9/14 3:01</c:v>
                </c:pt>
                <c:pt idx="472">
                  <c:v>12/9/14 3:01</c:v>
                </c:pt>
                <c:pt idx="473">
                  <c:v>12/9/14 3:01</c:v>
                </c:pt>
                <c:pt idx="474">
                  <c:v>12/9/14 3:01</c:v>
                </c:pt>
                <c:pt idx="475">
                  <c:v>12/9/14 3:02</c:v>
                </c:pt>
                <c:pt idx="476">
                  <c:v>12/9/14 3:02</c:v>
                </c:pt>
                <c:pt idx="477">
                  <c:v>12/9/14 3:02</c:v>
                </c:pt>
                <c:pt idx="478">
                  <c:v>12/9/14 3:03</c:v>
                </c:pt>
                <c:pt idx="479">
                  <c:v>12/9/14 3:03</c:v>
                </c:pt>
                <c:pt idx="480">
                  <c:v>12/9/14 3:03</c:v>
                </c:pt>
                <c:pt idx="481">
                  <c:v>12/9/14 3:03</c:v>
                </c:pt>
                <c:pt idx="482">
                  <c:v>12/9/14 3:03</c:v>
                </c:pt>
                <c:pt idx="483">
                  <c:v>12/9/14 3:03</c:v>
                </c:pt>
                <c:pt idx="484">
                  <c:v>12/9/14 3:04</c:v>
                </c:pt>
                <c:pt idx="485">
                  <c:v>12/9/14 3:04</c:v>
                </c:pt>
                <c:pt idx="486">
                  <c:v>12/9/14 3:05</c:v>
                </c:pt>
                <c:pt idx="487">
                  <c:v>12/9/14 3:07</c:v>
                </c:pt>
                <c:pt idx="488">
                  <c:v>12/9/14 3:07</c:v>
                </c:pt>
                <c:pt idx="489">
                  <c:v>12/9/14 3:07</c:v>
                </c:pt>
                <c:pt idx="490">
                  <c:v>12/9/14 3:07</c:v>
                </c:pt>
                <c:pt idx="491">
                  <c:v>12/9/14 3:07</c:v>
                </c:pt>
                <c:pt idx="492">
                  <c:v>12/9/14 3:07</c:v>
                </c:pt>
                <c:pt idx="493">
                  <c:v>12/9/14 3:08</c:v>
                </c:pt>
                <c:pt idx="494">
                  <c:v>12/9/14 3:08</c:v>
                </c:pt>
                <c:pt idx="495">
                  <c:v>12/9/14 3:08</c:v>
                </c:pt>
                <c:pt idx="496">
                  <c:v>12/9/14 3:08</c:v>
                </c:pt>
                <c:pt idx="497">
                  <c:v>12/9/14 3:08</c:v>
                </c:pt>
                <c:pt idx="498">
                  <c:v>12/9/14 3:08</c:v>
                </c:pt>
                <c:pt idx="499">
                  <c:v>12/9/14 3:08</c:v>
                </c:pt>
                <c:pt idx="500">
                  <c:v>12/9/14 3:08</c:v>
                </c:pt>
                <c:pt idx="501">
                  <c:v>12/9/14 3:09</c:v>
                </c:pt>
                <c:pt idx="502">
                  <c:v>12/9/14 3:09</c:v>
                </c:pt>
                <c:pt idx="503">
                  <c:v>12/9/14 3:10</c:v>
                </c:pt>
                <c:pt idx="504">
                  <c:v>12/9/14 3:10</c:v>
                </c:pt>
                <c:pt idx="505">
                  <c:v>12/9/14 3:11</c:v>
                </c:pt>
                <c:pt idx="506">
                  <c:v>12/9/14 3:12</c:v>
                </c:pt>
                <c:pt idx="507">
                  <c:v>12/9/14 3:13</c:v>
                </c:pt>
                <c:pt idx="508">
                  <c:v>12/9/14 3:14</c:v>
                </c:pt>
                <c:pt idx="509">
                  <c:v>12/9/14 3:14</c:v>
                </c:pt>
                <c:pt idx="510">
                  <c:v>12/9/14 3:14</c:v>
                </c:pt>
                <c:pt idx="511">
                  <c:v>12/9/14 3:14</c:v>
                </c:pt>
                <c:pt idx="512">
                  <c:v>12/9/14 3:14</c:v>
                </c:pt>
                <c:pt idx="513">
                  <c:v>12/9/14 3:16</c:v>
                </c:pt>
                <c:pt idx="514">
                  <c:v>12/9/14 3:18</c:v>
                </c:pt>
                <c:pt idx="515">
                  <c:v>12/9/14 3:18</c:v>
                </c:pt>
                <c:pt idx="516">
                  <c:v>12/9/14 3:18</c:v>
                </c:pt>
                <c:pt idx="517">
                  <c:v>12/9/14 3:19</c:v>
                </c:pt>
                <c:pt idx="518">
                  <c:v>12/9/14 3:19</c:v>
                </c:pt>
                <c:pt idx="519">
                  <c:v>12/9/14 3:19</c:v>
                </c:pt>
                <c:pt idx="520">
                  <c:v>12/9/14 3:19</c:v>
                </c:pt>
                <c:pt idx="521">
                  <c:v>12/9/14 3:19</c:v>
                </c:pt>
                <c:pt idx="522">
                  <c:v>12/9/14 3:19</c:v>
                </c:pt>
                <c:pt idx="523">
                  <c:v>12/9/14 3:20</c:v>
                </c:pt>
                <c:pt idx="524">
                  <c:v>12/9/14 3:20</c:v>
                </c:pt>
                <c:pt idx="525">
                  <c:v>12/9/14 3:20</c:v>
                </c:pt>
                <c:pt idx="526">
                  <c:v>12/9/14 3:20</c:v>
                </c:pt>
                <c:pt idx="527">
                  <c:v>12/9/14 3:21</c:v>
                </c:pt>
                <c:pt idx="528">
                  <c:v>12/9/14 3:21</c:v>
                </c:pt>
                <c:pt idx="529">
                  <c:v>12/9/14 3:21</c:v>
                </c:pt>
                <c:pt idx="530">
                  <c:v>12/9/14 3:21</c:v>
                </c:pt>
                <c:pt idx="531">
                  <c:v>12/9/14 3:21</c:v>
                </c:pt>
                <c:pt idx="532">
                  <c:v>12/9/14 3:21</c:v>
                </c:pt>
                <c:pt idx="533">
                  <c:v>12/9/14 3:21</c:v>
                </c:pt>
                <c:pt idx="534">
                  <c:v>12/9/14 3:22</c:v>
                </c:pt>
                <c:pt idx="535">
                  <c:v>12/9/14 3:22</c:v>
                </c:pt>
                <c:pt idx="536">
                  <c:v>12/9/14 3:22</c:v>
                </c:pt>
                <c:pt idx="537">
                  <c:v>12/9/14 3:22</c:v>
                </c:pt>
                <c:pt idx="538">
                  <c:v>12/9/14 3:23</c:v>
                </c:pt>
                <c:pt idx="539">
                  <c:v>12/9/14 3:23</c:v>
                </c:pt>
                <c:pt idx="540">
                  <c:v>12/9/14 3:23</c:v>
                </c:pt>
                <c:pt idx="541">
                  <c:v>12/9/14 3:26</c:v>
                </c:pt>
                <c:pt idx="542">
                  <c:v>12/9/14 3:26</c:v>
                </c:pt>
                <c:pt idx="543">
                  <c:v>12/9/14 3:26</c:v>
                </c:pt>
                <c:pt idx="544">
                  <c:v>12/9/14 3:27</c:v>
                </c:pt>
                <c:pt idx="545">
                  <c:v>12/9/14 3:27</c:v>
                </c:pt>
                <c:pt idx="546">
                  <c:v>12/9/14 3:27</c:v>
                </c:pt>
                <c:pt idx="547">
                  <c:v>12/9/14 3:27</c:v>
                </c:pt>
                <c:pt idx="548">
                  <c:v>12/9/14 3:27</c:v>
                </c:pt>
                <c:pt idx="549">
                  <c:v>12/9/14 3:27</c:v>
                </c:pt>
                <c:pt idx="550">
                  <c:v>12/9/14 3:28</c:v>
                </c:pt>
                <c:pt idx="551">
                  <c:v>12/9/14 3:29</c:v>
                </c:pt>
                <c:pt idx="552">
                  <c:v>12/9/14 3:29</c:v>
                </c:pt>
                <c:pt idx="553">
                  <c:v>12/9/14 3:29</c:v>
                </c:pt>
                <c:pt idx="554">
                  <c:v>12/9/14 3:30</c:v>
                </c:pt>
                <c:pt idx="555">
                  <c:v>12/9/14 3:30</c:v>
                </c:pt>
                <c:pt idx="556">
                  <c:v>12/9/14 3:30</c:v>
                </c:pt>
                <c:pt idx="557">
                  <c:v>12/9/14 3:30</c:v>
                </c:pt>
                <c:pt idx="558">
                  <c:v>12/9/14 3:30</c:v>
                </c:pt>
                <c:pt idx="559">
                  <c:v>12/9/14 3:30</c:v>
                </c:pt>
                <c:pt idx="560">
                  <c:v>12/9/14 3:30</c:v>
                </c:pt>
                <c:pt idx="561">
                  <c:v>12/9/14 3:30</c:v>
                </c:pt>
                <c:pt idx="562">
                  <c:v>12/9/14 3:31</c:v>
                </c:pt>
                <c:pt idx="563">
                  <c:v>12/9/14 3:31</c:v>
                </c:pt>
                <c:pt idx="564">
                  <c:v>12/9/14 3:31</c:v>
                </c:pt>
                <c:pt idx="565">
                  <c:v>12/9/14 3:32</c:v>
                </c:pt>
                <c:pt idx="566">
                  <c:v>12/9/14 3:32</c:v>
                </c:pt>
                <c:pt idx="567">
                  <c:v>12/9/14 3:34</c:v>
                </c:pt>
                <c:pt idx="568">
                  <c:v>12/9/14 3:34</c:v>
                </c:pt>
                <c:pt idx="569">
                  <c:v>12/9/14 3:34</c:v>
                </c:pt>
                <c:pt idx="570">
                  <c:v>12/9/14 3:35</c:v>
                </c:pt>
                <c:pt idx="571">
                  <c:v>12/9/14 3:36</c:v>
                </c:pt>
                <c:pt idx="572">
                  <c:v>12/9/14 3:37</c:v>
                </c:pt>
                <c:pt idx="573">
                  <c:v>12/9/14 3:37</c:v>
                </c:pt>
                <c:pt idx="574">
                  <c:v>12/9/14 3:37</c:v>
                </c:pt>
                <c:pt idx="575">
                  <c:v>12/9/14 3:37</c:v>
                </c:pt>
                <c:pt idx="576">
                  <c:v>12/9/14 3:37</c:v>
                </c:pt>
                <c:pt idx="577">
                  <c:v>12/9/14 3:37</c:v>
                </c:pt>
                <c:pt idx="578">
                  <c:v>12/9/14 3:38</c:v>
                </c:pt>
                <c:pt idx="579">
                  <c:v>12/9/14 3:38</c:v>
                </c:pt>
                <c:pt idx="580">
                  <c:v>12/9/14 3:38</c:v>
                </c:pt>
                <c:pt idx="581">
                  <c:v>12/9/14 3:38</c:v>
                </c:pt>
                <c:pt idx="582">
                  <c:v>12/9/14 3:39</c:v>
                </c:pt>
                <c:pt idx="583">
                  <c:v>12/9/14 3:42</c:v>
                </c:pt>
                <c:pt idx="584">
                  <c:v>12/9/14 3:43</c:v>
                </c:pt>
                <c:pt idx="585">
                  <c:v>12/9/14 3:43</c:v>
                </c:pt>
                <c:pt idx="586">
                  <c:v>12/9/14 3:45</c:v>
                </c:pt>
                <c:pt idx="587">
                  <c:v>12/9/14 3:45</c:v>
                </c:pt>
                <c:pt idx="588">
                  <c:v>12/9/14 3:46</c:v>
                </c:pt>
                <c:pt idx="589">
                  <c:v>12/9/14 3:47</c:v>
                </c:pt>
                <c:pt idx="590">
                  <c:v>12/9/14 3:47</c:v>
                </c:pt>
                <c:pt idx="591">
                  <c:v>12/9/14 3:47</c:v>
                </c:pt>
                <c:pt idx="592">
                  <c:v>12/9/14 3:47</c:v>
                </c:pt>
                <c:pt idx="593">
                  <c:v>12/9/14 3:47</c:v>
                </c:pt>
                <c:pt idx="594">
                  <c:v>12/9/14 3:49</c:v>
                </c:pt>
                <c:pt idx="595">
                  <c:v>12/9/14 3:49</c:v>
                </c:pt>
                <c:pt idx="596">
                  <c:v>12/9/14 3:49</c:v>
                </c:pt>
                <c:pt idx="597">
                  <c:v>12/9/14 3:49</c:v>
                </c:pt>
                <c:pt idx="598">
                  <c:v>12/9/14 3:49</c:v>
                </c:pt>
                <c:pt idx="599">
                  <c:v>12/9/14 3:49</c:v>
                </c:pt>
                <c:pt idx="600">
                  <c:v>12/9/14 3:49</c:v>
                </c:pt>
                <c:pt idx="601">
                  <c:v>12/9/14 3:49</c:v>
                </c:pt>
                <c:pt idx="602">
                  <c:v>12/9/14 3:50</c:v>
                </c:pt>
                <c:pt idx="603">
                  <c:v>12/9/14 3:50</c:v>
                </c:pt>
                <c:pt idx="604">
                  <c:v>12/9/14 3:50</c:v>
                </c:pt>
                <c:pt idx="605">
                  <c:v>12/9/14 3:50</c:v>
                </c:pt>
                <c:pt idx="606">
                  <c:v>12/9/14 3:50</c:v>
                </c:pt>
                <c:pt idx="607">
                  <c:v>12/9/14 3:50</c:v>
                </c:pt>
                <c:pt idx="608">
                  <c:v>12/9/14 3:51</c:v>
                </c:pt>
                <c:pt idx="609">
                  <c:v>12/9/14 3:51</c:v>
                </c:pt>
                <c:pt idx="610">
                  <c:v>12/9/14 3:51</c:v>
                </c:pt>
                <c:pt idx="611">
                  <c:v>12/9/14 3:51</c:v>
                </c:pt>
                <c:pt idx="612">
                  <c:v>12/9/14 3:51</c:v>
                </c:pt>
                <c:pt idx="613">
                  <c:v>12/9/14 3:51</c:v>
                </c:pt>
                <c:pt idx="614">
                  <c:v>12/9/14 3:52</c:v>
                </c:pt>
                <c:pt idx="615">
                  <c:v>12/9/14 3:52</c:v>
                </c:pt>
                <c:pt idx="616">
                  <c:v>12/9/14 3:52</c:v>
                </c:pt>
                <c:pt idx="617">
                  <c:v>12/9/14 3:52</c:v>
                </c:pt>
                <c:pt idx="618">
                  <c:v>12/9/14 3:53</c:v>
                </c:pt>
                <c:pt idx="619">
                  <c:v>12/9/14 3:54</c:v>
                </c:pt>
                <c:pt idx="620">
                  <c:v>12/9/14 3:54</c:v>
                </c:pt>
                <c:pt idx="621">
                  <c:v>12/9/14 3:54</c:v>
                </c:pt>
                <c:pt idx="622">
                  <c:v>12/9/14 3:54</c:v>
                </c:pt>
                <c:pt idx="623">
                  <c:v>12/9/14 3:57</c:v>
                </c:pt>
                <c:pt idx="624">
                  <c:v>12/9/14 3:58</c:v>
                </c:pt>
                <c:pt idx="625">
                  <c:v>12/9/14 3:58</c:v>
                </c:pt>
                <c:pt idx="626">
                  <c:v>12/9/14 3:58</c:v>
                </c:pt>
                <c:pt idx="627">
                  <c:v>12/9/14 3:58</c:v>
                </c:pt>
                <c:pt idx="628">
                  <c:v>12/9/14 3:58</c:v>
                </c:pt>
                <c:pt idx="629">
                  <c:v>12/9/14 4:01</c:v>
                </c:pt>
                <c:pt idx="630">
                  <c:v>12/9/14 4:01</c:v>
                </c:pt>
                <c:pt idx="631">
                  <c:v>12/9/14 4:02</c:v>
                </c:pt>
                <c:pt idx="632">
                  <c:v>12/9/14 4:02</c:v>
                </c:pt>
                <c:pt idx="633">
                  <c:v>12/9/14 4:02</c:v>
                </c:pt>
                <c:pt idx="634">
                  <c:v>12/9/14 4:02</c:v>
                </c:pt>
                <c:pt idx="635">
                  <c:v>12/9/14 4:03</c:v>
                </c:pt>
                <c:pt idx="636">
                  <c:v>12/9/14 4:03</c:v>
                </c:pt>
                <c:pt idx="637">
                  <c:v>12/9/14 4:03</c:v>
                </c:pt>
                <c:pt idx="638">
                  <c:v>12/9/14 4:03</c:v>
                </c:pt>
                <c:pt idx="639">
                  <c:v>12/9/14 4:04</c:v>
                </c:pt>
                <c:pt idx="640">
                  <c:v>12/9/14 4:04</c:v>
                </c:pt>
                <c:pt idx="641">
                  <c:v>12/9/14 4:04</c:v>
                </c:pt>
                <c:pt idx="642">
                  <c:v>12/9/14 4:05</c:v>
                </c:pt>
                <c:pt idx="643">
                  <c:v>12/9/14 4:05</c:v>
                </c:pt>
                <c:pt idx="644">
                  <c:v>12/9/14 4:05</c:v>
                </c:pt>
                <c:pt idx="645">
                  <c:v>12/9/14 4:07</c:v>
                </c:pt>
                <c:pt idx="646">
                  <c:v>12/9/14 4:07</c:v>
                </c:pt>
                <c:pt idx="647">
                  <c:v>12/9/14 4:07</c:v>
                </c:pt>
                <c:pt idx="648">
                  <c:v>12/9/14 4:07</c:v>
                </c:pt>
                <c:pt idx="649">
                  <c:v>12/9/14 4:07</c:v>
                </c:pt>
                <c:pt idx="650">
                  <c:v>12/9/14 4:07</c:v>
                </c:pt>
                <c:pt idx="651">
                  <c:v>12/9/14 4:07</c:v>
                </c:pt>
                <c:pt idx="652">
                  <c:v>12/9/14 4:08</c:v>
                </c:pt>
                <c:pt idx="653">
                  <c:v>12/9/14 4:08</c:v>
                </c:pt>
                <c:pt idx="654">
                  <c:v>12/9/14 4:08</c:v>
                </c:pt>
                <c:pt idx="655">
                  <c:v>12/9/14 4:08</c:v>
                </c:pt>
                <c:pt idx="656">
                  <c:v>12/9/14 4:08</c:v>
                </c:pt>
                <c:pt idx="657">
                  <c:v>12/9/14 4:09</c:v>
                </c:pt>
                <c:pt idx="658">
                  <c:v>12/9/14 4:09</c:v>
                </c:pt>
                <c:pt idx="659">
                  <c:v>12/9/14 4:09</c:v>
                </c:pt>
                <c:pt idx="660">
                  <c:v>12/9/14 4:10</c:v>
                </c:pt>
                <c:pt idx="661">
                  <c:v>12/9/14 4:10</c:v>
                </c:pt>
                <c:pt idx="662">
                  <c:v>12/9/14 4:10</c:v>
                </c:pt>
                <c:pt idx="663">
                  <c:v>12/9/14 4:10</c:v>
                </c:pt>
                <c:pt idx="664">
                  <c:v>12/9/14 4:10</c:v>
                </c:pt>
                <c:pt idx="665">
                  <c:v>12/9/14 4:10</c:v>
                </c:pt>
                <c:pt idx="666">
                  <c:v>12/9/14 4:11</c:v>
                </c:pt>
                <c:pt idx="667">
                  <c:v>12/9/14 4:11</c:v>
                </c:pt>
                <c:pt idx="668">
                  <c:v>12/9/14 4:11</c:v>
                </c:pt>
                <c:pt idx="669">
                  <c:v>12/9/14 4:11</c:v>
                </c:pt>
                <c:pt idx="670">
                  <c:v>12/9/14 4:11</c:v>
                </c:pt>
                <c:pt idx="671">
                  <c:v>12/9/14 4:11</c:v>
                </c:pt>
                <c:pt idx="672">
                  <c:v>12/9/14 4:11</c:v>
                </c:pt>
                <c:pt idx="673">
                  <c:v>12/9/14 4:11</c:v>
                </c:pt>
                <c:pt idx="674">
                  <c:v>12/9/14 4:11</c:v>
                </c:pt>
                <c:pt idx="675">
                  <c:v>12/9/14 4:11</c:v>
                </c:pt>
                <c:pt idx="676">
                  <c:v>12/9/14 4:11</c:v>
                </c:pt>
                <c:pt idx="677">
                  <c:v>12/9/14 4:11</c:v>
                </c:pt>
                <c:pt idx="678">
                  <c:v>12/9/14 4:11</c:v>
                </c:pt>
                <c:pt idx="679">
                  <c:v>12/9/14 4:12</c:v>
                </c:pt>
                <c:pt idx="680">
                  <c:v>12/9/14 4:12</c:v>
                </c:pt>
                <c:pt idx="681">
                  <c:v>12/9/14 4:12</c:v>
                </c:pt>
                <c:pt idx="682">
                  <c:v>12/9/14 4:12</c:v>
                </c:pt>
                <c:pt idx="683">
                  <c:v>12/9/14 4:13</c:v>
                </c:pt>
                <c:pt idx="684">
                  <c:v>12/9/14 4:13</c:v>
                </c:pt>
                <c:pt idx="685">
                  <c:v>12/9/14 4:13</c:v>
                </c:pt>
                <c:pt idx="686">
                  <c:v>12/9/14 4:13</c:v>
                </c:pt>
                <c:pt idx="687">
                  <c:v>12/9/14 4:13</c:v>
                </c:pt>
                <c:pt idx="688">
                  <c:v>12/9/14 4:14</c:v>
                </c:pt>
                <c:pt idx="689">
                  <c:v>12/9/14 4:14</c:v>
                </c:pt>
                <c:pt idx="690">
                  <c:v>12/9/14 4:14</c:v>
                </c:pt>
                <c:pt idx="691">
                  <c:v>12/9/14 4:15</c:v>
                </c:pt>
                <c:pt idx="692">
                  <c:v>12/9/14 4:16</c:v>
                </c:pt>
                <c:pt idx="693">
                  <c:v>12/9/14 4:16</c:v>
                </c:pt>
                <c:pt idx="694">
                  <c:v>12/9/14 4:16</c:v>
                </c:pt>
                <c:pt idx="695">
                  <c:v>12/9/14 4:16</c:v>
                </c:pt>
                <c:pt idx="696">
                  <c:v>12/9/14 4:16</c:v>
                </c:pt>
                <c:pt idx="697">
                  <c:v>12/9/14 4:16</c:v>
                </c:pt>
                <c:pt idx="698">
                  <c:v>12/9/14 4:16</c:v>
                </c:pt>
                <c:pt idx="699">
                  <c:v>12/9/14 4:17</c:v>
                </c:pt>
                <c:pt idx="700">
                  <c:v>12/9/14 4:17</c:v>
                </c:pt>
                <c:pt idx="701">
                  <c:v>12/9/14 4:18</c:v>
                </c:pt>
                <c:pt idx="702">
                  <c:v>12/9/14 4:18</c:v>
                </c:pt>
                <c:pt idx="703">
                  <c:v>12/9/14 4:18</c:v>
                </c:pt>
                <c:pt idx="704">
                  <c:v>12/9/14 4:18</c:v>
                </c:pt>
                <c:pt idx="705">
                  <c:v>12/9/14 4:18</c:v>
                </c:pt>
                <c:pt idx="706">
                  <c:v>12/9/14 4:18</c:v>
                </c:pt>
                <c:pt idx="707">
                  <c:v>12/9/14 4:18</c:v>
                </c:pt>
                <c:pt idx="708">
                  <c:v>12/9/14 4:18</c:v>
                </c:pt>
                <c:pt idx="709">
                  <c:v>12/9/14 4:18</c:v>
                </c:pt>
                <c:pt idx="710">
                  <c:v>12/9/14 4:19</c:v>
                </c:pt>
                <c:pt idx="711">
                  <c:v>12/9/14 4:20</c:v>
                </c:pt>
                <c:pt idx="712">
                  <c:v>12/9/14 4:20</c:v>
                </c:pt>
                <c:pt idx="713">
                  <c:v>12/9/14 4:20</c:v>
                </c:pt>
                <c:pt idx="714">
                  <c:v>12/9/14 4:20</c:v>
                </c:pt>
                <c:pt idx="715">
                  <c:v>12/9/14 4:20</c:v>
                </c:pt>
                <c:pt idx="716">
                  <c:v>12/9/14 4:21</c:v>
                </c:pt>
                <c:pt idx="717">
                  <c:v>12/9/14 4:21</c:v>
                </c:pt>
                <c:pt idx="718">
                  <c:v>12/9/14 4:21</c:v>
                </c:pt>
                <c:pt idx="719">
                  <c:v>12/9/14 4:21</c:v>
                </c:pt>
                <c:pt idx="720">
                  <c:v>12/9/14 4:21</c:v>
                </c:pt>
                <c:pt idx="721">
                  <c:v>12/9/14 4:21</c:v>
                </c:pt>
                <c:pt idx="722">
                  <c:v>12/9/14 4:21</c:v>
                </c:pt>
                <c:pt idx="723">
                  <c:v>12/9/14 4:21</c:v>
                </c:pt>
                <c:pt idx="724">
                  <c:v>12/9/14 4:23</c:v>
                </c:pt>
                <c:pt idx="725">
                  <c:v>12/9/14 4:23</c:v>
                </c:pt>
                <c:pt idx="726">
                  <c:v>12/9/14 4:23</c:v>
                </c:pt>
                <c:pt idx="727">
                  <c:v>12/9/14 4:23</c:v>
                </c:pt>
                <c:pt idx="728">
                  <c:v>12/9/14 4:23</c:v>
                </c:pt>
                <c:pt idx="729">
                  <c:v>12/9/14 4:23</c:v>
                </c:pt>
                <c:pt idx="730">
                  <c:v>12/9/14 4:23</c:v>
                </c:pt>
                <c:pt idx="731">
                  <c:v>12/9/14 4:23</c:v>
                </c:pt>
                <c:pt idx="732">
                  <c:v>12/9/14 4:23</c:v>
                </c:pt>
                <c:pt idx="733">
                  <c:v>12/9/14 4:23</c:v>
                </c:pt>
                <c:pt idx="734">
                  <c:v>12/9/14 4:23</c:v>
                </c:pt>
                <c:pt idx="735">
                  <c:v>12/9/14 4:25</c:v>
                </c:pt>
                <c:pt idx="736">
                  <c:v>12/9/14 4:25</c:v>
                </c:pt>
                <c:pt idx="737">
                  <c:v>12/9/14 4:25</c:v>
                </c:pt>
                <c:pt idx="738">
                  <c:v>12/9/14 4:25</c:v>
                </c:pt>
                <c:pt idx="739">
                  <c:v>12/9/14 4:25</c:v>
                </c:pt>
                <c:pt idx="740">
                  <c:v>12/9/14 4:26</c:v>
                </c:pt>
                <c:pt idx="741">
                  <c:v>12/9/14 4:26</c:v>
                </c:pt>
                <c:pt idx="742">
                  <c:v>12/9/14 4:27</c:v>
                </c:pt>
                <c:pt idx="743">
                  <c:v>12/9/14 4:28</c:v>
                </c:pt>
                <c:pt idx="744">
                  <c:v>12/9/14 4:28</c:v>
                </c:pt>
                <c:pt idx="745">
                  <c:v>12/9/14 4:28</c:v>
                </c:pt>
                <c:pt idx="746">
                  <c:v>12/9/14 4:29</c:v>
                </c:pt>
                <c:pt idx="747">
                  <c:v>12/9/14 4:29</c:v>
                </c:pt>
                <c:pt idx="748">
                  <c:v>12/9/14 4:29</c:v>
                </c:pt>
                <c:pt idx="749">
                  <c:v>12/9/14 4:29</c:v>
                </c:pt>
                <c:pt idx="750">
                  <c:v>12/9/14 4:30</c:v>
                </c:pt>
                <c:pt idx="751">
                  <c:v>12/9/14 4:31</c:v>
                </c:pt>
                <c:pt idx="752">
                  <c:v>12/9/14 4:31</c:v>
                </c:pt>
                <c:pt idx="753">
                  <c:v>12/9/14 4:31</c:v>
                </c:pt>
                <c:pt idx="754">
                  <c:v>12/9/14 4:31</c:v>
                </c:pt>
                <c:pt idx="755">
                  <c:v>12/9/14 4:31</c:v>
                </c:pt>
                <c:pt idx="756">
                  <c:v>12/9/14 4:31</c:v>
                </c:pt>
                <c:pt idx="757">
                  <c:v>12/9/14 4:32</c:v>
                </c:pt>
                <c:pt idx="758">
                  <c:v>12/9/14 4:32</c:v>
                </c:pt>
                <c:pt idx="759">
                  <c:v>12/9/14 4:33</c:v>
                </c:pt>
                <c:pt idx="760">
                  <c:v>12/9/14 4:33</c:v>
                </c:pt>
                <c:pt idx="761">
                  <c:v>12/9/14 4:33</c:v>
                </c:pt>
                <c:pt idx="762">
                  <c:v>12/9/14 4:33</c:v>
                </c:pt>
                <c:pt idx="763">
                  <c:v>12/9/14 4:33</c:v>
                </c:pt>
                <c:pt idx="764">
                  <c:v>12/9/14 4:33</c:v>
                </c:pt>
                <c:pt idx="765">
                  <c:v>12/9/14 4:33</c:v>
                </c:pt>
                <c:pt idx="766">
                  <c:v>12/9/14 4:34</c:v>
                </c:pt>
                <c:pt idx="767">
                  <c:v>12/9/14 4:34</c:v>
                </c:pt>
                <c:pt idx="768">
                  <c:v>12/9/14 4:35</c:v>
                </c:pt>
                <c:pt idx="769">
                  <c:v>12/9/14 4:35</c:v>
                </c:pt>
                <c:pt idx="770">
                  <c:v>12/9/14 4:35</c:v>
                </c:pt>
                <c:pt idx="771">
                  <c:v>12/9/14 4:35</c:v>
                </c:pt>
                <c:pt idx="772">
                  <c:v>12/9/14 4:36</c:v>
                </c:pt>
                <c:pt idx="773">
                  <c:v>12/9/14 4:36</c:v>
                </c:pt>
                <c:pt idx="774">
                  <c:v>12/9/14 4:36</c:v>
                </c:pt>
                <c:pt idx="775">
                  <c:v>12/9/14 4:36</c:v>
                </c:pt>
                <c:pt idx="776">
                  <c:v>12/9/14 4:36</c:v>
                </c:pt>
                <c:pt idx="777">
                  <c:v>12/9/14 4:37</c:v>
                </c:pt>
                <c:pt idx="778">
                  <c:v>12/9/14 4:37</c:v>
                </c:pt>
                <c:pt idx="779">
                  <c:v>12/9/14 4:37</c:v>
                </c:pt>
                <c:pt idx="780">
                  <c:v>12/9/14 4:38</c:v>
                </c:pt>
                <c:pt idx="781">
                  <c:v>12/9/14 4:38</c:v>
                </c:pt>
                <c:pt idx="782">
                  <c:v>12/9/14 4:38</c:v>
                </c:pt>
                <c:pt idx="783">
                  <c:v>12/9/14 4:38</c:v>
                </c:pt>
                <c:pt idx="784">
                  <c:v>12/9/14 4:38</c:v>
                </c:pt>
                <c:pt idx="785">
                  <c:v>12/9/14 4:38</c:v>
                </c:pt>
                <c:pt idx="786">
                  <c:v>12/9/14 4:39</c:v>
                </c:pt>
                <c:pt idx="787">
                  <c:v>12/9/14 4:39</c:v>
                </c:pt>
                <c:pt idx="788">
                  <c:v>12/9/14 4:39</c:v>
                </c:pt>
                <c:pt idx="789">
                  <c:v>12/9/14 4:40</c:v>
                </c:pt>
                <c:pt idx="790">
                  <c:v>12/9/14 4:41</c:v>
                </c:pt>
                <c:pt idx="791">
                  <c:v>12/9/14 4:42</c:v>
                </c:pt>
                <c:pt idx="792">
                  <c:v>12/9/14 4:42</c:v>
                </c:pt>
                <c:pt idx="793">
                  <c:v>12/9/14 4:42</c:v>
                </c:pt>
                <c:pt idx="794">
                  <c:v>12/9/14 4:42</c:v>
                </c:pt>
                <c:pt idx="795">
                  <c:v>12/9/14 4:42</c:v>
                </c:pt>
                <c:pt idx="796">
                  <c:v>12/9/14 4:43</c:v>
                </c:pt>
                <c:pt idx="797">
                  <c:v>12/9/14 4:43</c:v>
                </c:pt>
                <c:pt idx="798">
                  <c:v>12/9/14 4:43</c:v>
                </c:pt>
                <c:pt idx="799">
                  <c:v>12/9/14 4:43</c:v>
                </c:pt>
                <c:pt idx="800">
                  <c:v>12/9/14 4:43</c:v>
                </c:pt>
                <c:pt idx="801">
                  <c:v>12/9/14 4:43</c:v>
                </c:pt>
                <c:pt idx="802">
                  <c:v>12/9/14 4:43</c:v>
                </c:pt>
                <c:pt idx="803">
                  <c:v>12/9/14 4:43</c:v>
                </c:pt>
                <c:pt idx="804">
                  <c:v>12/9/14 4:44</c:v>
                </c:pt>
                <c:pt idx="805">
                  <c:v>12/9/14 4:45</c:v>
                </c:pt>
                <c:pt idx="806">
                  <c:v>12/9/14 4:45</c:v>
                </c:pt>
                <c:pt idx="807">
                  <c:v>12/9/14 4:45</c:v>
                </c:pt>
                <c:pt idx="808">
                  <c:v>12/9/14 4:45</c:v>
                </c:pt>
                <c:pt idx="809">
                  <c:v>12/9/14 4:46</c:v>
                </c:pt>
                <c:pt idx="810">
                  <c:v>12/9/14 4:46</c:v>
                </c:pt>
                <c:pt idx="811">
                  <c:v>12/9/14 4:46</c:v>
                </c:pt>
                <c:pt idx="812">
                  <c:v>12/9/14 4:48</c:v>
                </c:pt>
                <c:pt idx="813">
                  <c:v>12/9/14 4:48</c:v>
                </c:pt>
                <c:pt idx="814">
                  <c:v>12/9/14 4:48</c:v>
                </c:pt>
                <c:pt idx="815">
                  <c:v>12/9/14 4:48</c:v>
                </c:pt>
                <c:pt idx="816">
                  <c:v>12/9/14 4:48</c:v>
                </c:pt>
                <c:pt idx="817">
                  <c:v>12/9/14 4:48</c:v>
                </c:pt>
                <c:pt idx="818">
                  <c:v>12/9/14 4:48</c:v>
                </c:pt>
                <c:pt idx="819">
                  <c:v>12/9/14 4:49</c:v>
                </c:pt>
                <c:pt idx="820">
                  <c:v>12/9/14 4:50</c:v>
                </c:pt>
                <c:pt idx="821">
                  <c:v>12/9/14 4:50</c:v>
                </c:pt>
                <c:pt idx="822">
                  <c:v>12/9/14 4:50</c:v>
                </c:pt>
                <c:pt idx="823">
                  <c:v>12/9/14 4:51</c:v>
                </c:pt>
                <c:pt idx="824">
                  <c:v>12/9/14 4:51</c:v>
                </c:pt>
                <c:pt idx="825">
                  <c:v>12/9/14 4:51</c:v>
                </c:pt>
                <c:pt idx="826">
                  <c:v>12/9/14 4:52</c:v>
                </c:pt>
                <c:pt idx="827">
                  <c:v>12/9/14 4:52</c:v>
                </c:pt>
                <c:pt idx="828">
                  <c:v>12/9/14 4:52</c:v>
                </c:pt>
                <c:pt idx="829">
                  <c:v>12/9/14 4:53</c:v>
                </c:pt>
                <c:pt idx="830">
                  <c:v>12/9/14 4:54</c:v>
                </c:pt>
                <c:pt idx="831">
                  <c:v>12/9/14 4:54</c:v>
                </c:pt>
                <c:pt idx="832">
                  <c:v>12/9/14 4:54</c:v>
                </c:pt>
                <c:pt idx="833">
                  <c:v>12/9/14 4:54</c:v>
                </c:pt>
                <c:pt idx="834">
                  <c:v>12/9/14 4:54</c:v>
                </c:pt>
                <c:pt idx="835">
                  <c:v>12/9/14 4:54</c:v>
                </c:pt>
                <c:pt idx="836">
                  <c:v>12/9/14 4:54</c:v>
                </c:pt>
                <c:pt idx="837">
                  <c:v>12/9/14 4:55</c:v>
                </c:pt>
                <c:pt idx="838">
                  <c:v>12/9/14 4:55</c:v>
                </c:pt>
                <c:pt idx="839">
                  <c:v>12/9/14 4:55</c:v>
                </c:pt>
                <c:pt idx="840">
                  <c:v>12/9/14 4:56</c:v>
                </c:pt>
                <c:pt idx="841">
                  <c:v>12/9/14 4:57</c:v>
                </c:pt>
                <c:pt idx="842">
                  <c:v>12/9/14 4:57</c:v>
                </c:pt>
                <c:pt idx="843">
                  <c:v>12/9/14 4:57</c:v>
                </c:pt>
                <c:pt idx="844">
                  <c:v>12/9/14 4:57</c:v>
                </c:pt>
                <c:pt idx="845">
                  <c:v>12/9/14 4:57</c:v>
                </c:pt>
                <c:pt idx="846">
                  <c:v>12/9/14 4:58</c:v>
                </c:pt>
                <c:pt idx="847">
                  <c:v>12/9/14 4:58</c:v>
                </c:pt>
                <c:pt idx="848">
                  <c:v>12/9/14 4:58</c:v>
                </c:pt>
                <c:pt idx="849">
                  <c:v>12/9/14 4:58</c:v>
                </c:pt>
                <c:pt idx="850">
                  <c:v>12/9/14 4:59</c:v>
                </c:pt>
                <c:pt idx="851">
                  <c:v>12/9/14 4:59</c:v>
                </c:pt>
                <c:pt idx="852">
                  <c:v>12/9/14 4:59</c:v>
                </c:pt>
                <c:pt idx="853">
                  <c:v>12/9/14 4:59</c:v>
                </c:pt>
                <c:pt idx="854">
                  <c:v>12/9/14 5:00</c:v>
                </c:pt>
                <c:pt idx="855">
                  <c:v>12/9/14 5:00</c:v>
                </c:pt>
                <c:pt idx="856">
                  <c:v>12/9/14 5:00</c:v>
                </c:pt>
                <c:pt idx="857">
                  <c:v>12/9/14 5:00</c:v>
                </c:pt>
                <c:pt idx="858">
                  <c:v>12/9/14 5:00</c:v>
                </c:pt>
                <c:pt idx="859">
                  <c:v>12/9/14 5:00</c:v>
                </c:pt>
                <c:pt idx="860">
                  <c:v>12/9/14 5:01</c:v>
                </c:pt>
                <c:pt idx="861">
                  <c:v>12/9/14 5:01</c:v>
                </c:pt>
                <c:pt idx="862">
                  <c:v>12/9/14 5:01</c:v>
                </c:pt>
                <c:pt idx="863">
                  <c:v>12/9/14 5:01</c:v>
                </c:pt>
                <c:pt idx="864">
                  <c:v>12/9/14 5:01</c:v>
                </c:pt>
                <c:pt idx="865">
                  <c:v>12/9/14 5:01</c:v>
                </c:pt>
                <c:pt idx="866">
                  <c:v>12/9/14 5:01</c:v>
                </c:pt>
                <c:pt idx="867">
                  <c:v>12/9/14 5:03</c:v>
                </c:pt>
                <c:pt idx="868">
                  <c:v>12/9/14 5:04</c:v>
                </c:pt>
                <c:pt idx="869">
                  <c:v>12/9/14 5:04</c:v>
                </c:pt>
                <c:pt idx="870">
                  <c:v>12/9/14 5:04</c:v>
                </c:pt>
                <c:pt idx="871">
                  <c:v>12/9/14 5:04</c:v>
                </c:pt>
                <c:pt idx="872">
                  <c:v>12/9/14 5:04</c:v>
                </c:pt>
                <c:pt idx="873">
                  <c:v>12/9/14 5:05</c:v>
                </c:pt>
                <c:pt idx="874">
                  <c:v>12/9/14 5:05</c:v>
                </c:pt>
                <c:pt idx="875">
                  <c:v>12/9/14 5:06</c:v>
                </c:pt>
                <c:pt idx="876">
                  <c:v>12/9/14 5:06</c:v>
                </c:pt>
                <c:pt idx="877">
                  <c:v>12/9/14 5:06</c:v>
                </c:pt>
                <c:pt idx="878">
                  <c:v>12/9/14 5:06</c:v>
                </c:pt>
                <c:pt idx="879">
                  <c:v>12/9/14 5:07</c:v>
                </c:pt>
                <c:pt idx="880">
                  <c:v>12/9/14 5:07</c:v>
                </c:pt>
                <c:pt idx="881">
                  <c:v>12/9/14 5:07</c:v>
                </c:pt>
                <c:pt idx="882">
                  <c:v>12/9/14 5:07</c:v>
                </c:pt>
                <c:pt idx="883">
                  <c:v>12/9/14 5:08</c:v>
                </c:pt>
                <c:pt idx="884">
                  <c:v>12/9/14 5:08</c:v>
                </c:pt>
                <c:pt idx="885">
                  <c:v>12/9/14 5:09</c:v>
                </c:pt>
                <c:pt idx="886">
                  <c:v>12/9/14 5:09</c:v>
                </c:pt>
                <c:pt idx="887">
                  <c:v>12/9/14 5:09</c:v>
                </c:pt>
                <c:pt idx="888">
                  <c:v>12/9/14 5:09</c:v>
                </c:pt>
                <c:pt idx="889">
                  <c:v>12/9/14 5:10</c:v>
                </c:pt>
                <c:pt idx="890">
                  <c:v>12/9/14 5:11</c:v>
                </c:pt>
                <c:pt idx="891">
                  <c:v>12/9/14 5:11</c:v>
                </c:pt>
                <c:pt idx="892">
                  <c:v>12/9/14 5:11</c:v>
                </c:pt>
                <c:pt idx="893">
                  <c:v>12/9/14 5:12</c:v>
                </c:pt>
                <c:pt idx="894">
                  <c:v>12/9/14 5:12</c:v>
                </c:pt>
                <c:pt idx="895">
                  <c:v>12/9/14 5:12</c:v>
                </c:pt>
                <c:pt idx="896">
                  <c:v>12/9/14 5:12</c:v>
                </c:pt>
                <c:pt idx="897">
                  <c:v>12/9/14 5:12</c:v>
                </c:pt>
                <c:pt idx="898">
                  <c:v>12/9/14 5:13</c:v>
                </c:pt>
                <c:pt idx="899">
                  <c:v>12/9/14 5:13</c:v>
                </c:pt>
                <c:pt idx="900">
                  <c:v>12/9/14 5:13</c:v>
                </c:pt>
                <c:pt idx="901">
                  <c:v>12/9/14 5:13</c:v>
                </c:pt>
                <c:pt idx="902">
                  <c:v>12/9/14 5:13</c:v>
                </c:pt>
                <c:pt idx="903">
                  <c:v>12/9/14 5:13</c:v>
                </c:pt>
                <c:pt idx="904">
                  <c:v>12/9/14 5:13</c:v>
                </c:pt>
                <c:pt idx="905">
                  <c:v>12/9/14 5:14</c:v>
                </c:pt>
                <c:pt idx="906">
                  <c:v>12/9/14 5:14</c:v>
                </c:pt>
                <c:pt idx="907">
                  <c:v>12/9/14 5:14</c:v>
                </c:pt>
                <c:pt idx="908">
                  <c:v>12/9/14 5:14</c:v>
                </c:pt>
                <c:pt idx="909">
                  <c:v>12/9/14 5:14</c:v>
                </c:pt>
                <c:pt idx="910">
                  <c:v>12/9/14 5:14</c:v>
                </c:pt>
                <c:pt idx="911">
                  <c:v>12/9/14 5:15</c:v>
                </c:pt>
                <c:pt idx="912">
                  <c:v>12/9/14 5:15</c:v>
                </c:pt>
                <c:pt idx="913">
                  <c:v>12/9/14 5:15</c:v>
                </c:pt>
                <c:pt idx="914">
                  <c:v>12/9/14 5:15</c:v>
                </c:pt>
                <c:pt idx="915">
                  <c:v>12/9/14 5:16</c:v>
                </c:pt>
                <c:pt idx="916">
                  <c:v>12/9/14 5:16</c:v>
                </c:pt>
                <c:pt idx="917">
                  <c:v>12/9/14 5:16</c:v>
                </c:pt>
                <c:pt idx="918">
                  <c:v>12/9/14 5:16</c:v>
                </c:pt>
                <c:pt idx="919">
                  <c:v>12/9/14 5:16</c:v>
                </c:pt>
                <c:pt idx="920">
                  <c:v>12/9/14 5:16</c:v>
                </c:pt>
                <c:pt idx="921">
                  <c:v>12/9/14 5:16</c:v>
                </c:pt>
                <c:pt idx="922">
                  <c:v>12/9/14 5:17</c:v>
                </c:pt>
                <c:pt idx="923">
                  <c:v>12/9/14 5:17</c:v>
                </c:pt>
                <c:pt idx="924">
                  <c:v>12/9/14 5:17</c:v>
                </c:pt>
                <c:pt idx="925">
                  <c:v>12/9/14 5:18</c:v>
                </c:pt>
                <c:pt idx="926">
                  <c:v>12/9/14 5:18</c:v>
                </c:pt>
                <c:pt idx="927">
                  <c:v>12/9/14 5:18</c:v>
                </c:pt>
                <c:pt idx="928">
                  <c:v>12/9/14 5:18</c:v>
                </c:pt>
                <c:pt idx="929">
                  <c:v>12/9/14 5:18</c:v>
                </c:pt>
                <c:pt idx="930">
                  <c:v>12/9/14 5:19</c:v>
                </c:pt>
                <c:pt idx="931">
                  <c:v>12/9/14 5:19</c:v>
                </c:pt>
                <c:pt idx="932">
                  <c:v>12/9/14 5:19</c:v>
                </c:pt>
                <c:pt idx="933">
                  <c:v>12/9/14 5:20</c:v>
                </c:pt>
                <c:pt idx="934">
                  <c:v>12/9/14 5:20</c:v>
                </c:pt>
                <c:pt idx="935">
                  <c:v>12/9/14 5:20</c:v>
                </c:pt>
                <c:pt idx="936">
                  <c:v>12/9/14 5:21</c:v>
                </c:pt>
                <c:pt idx="937">
                  <c:v>12/9/14 5:22</c:v>
                </c:pt>
                <c:pt idx="938">
                  <c:v>12/9/14 5:22</c:v>
                </c:pt>
                <c:pt idx="939">
                  <c:v>12/9/14 5:24</c:v>
                </c:pt>
                <c:pt idx="940">
                  <c:v>12/9/14 5:25</c:v>
                </c:pt>
                <c:pt idx="941">
                  <c:v>12/9/14 5:26</c:v>
                </c:pt>
                <c:pt idx="942">
                  <c:v>12/9/14 5:26</c:v>
                </c:pt>
                <c:pt idx="943">
                  <c:v>12/9/14 5:26</c:v>
                </c:pt>
                <c:pt idx="944">
                  <c:v>12/9/14 5:26</c:v>
                </c:pt>
                <c:pt idx="945">
                  <c:v>12/9/14 5:27</c:v>
                </c:pt>
                <c:pt idx="946">
                  <c:v>12/9/14 5:27</c:v>
                </c:pt>
                <c:pt idx="947">
                  <c:v>12/9/14 5:27</c:v>
                </c:pt>
                <c:pt idx="948">
                  <c:v>12/9/14 5:27</c:v>
                </c:pt>
                <c:pt idx="949">
                  <c:v>12/9/14 5:27</c:v>
                </c:pt>
                <c:pt idx="950">
                  <c:v>12/9/14 5:28</c:v>
                </c:pt>
                <c:pt idx="951">
                  <c:v>12/9/14 5:29</c:v>
                </c:pt>
                <c:pt idx="952">
                  <c:v>12/9/14 5:29</c:v>
                </c:pt>
                <c:pt idx="953">
                  <c:v>12/9/14 5:29</c:v>
                </c:pt>
                <c:pt idx="954">
                  <c:v>12/9/14 5:29</c:v>
                </c:pt>
                <c:pt idx="955">
                  <c:v>12/9/14 5:30</c:v>
                </c:pt>
                <c:pt idx="956">
                  <c:v>12/9/14 5:30</c:v>
                </c:pt>
                <c:pt idx="957">
                  <c:v>12/9/14 5:31</c:v>
                </c:pt>
                <c:pt idx="958">
                  <c:v>12/9/14 5:33</c:v>
                </c:pt>
                <c:pt idx="959">
                  <c:v>12/9/14 5:33</c:v>
                </c:pt>
                <c:pt idx="960">
                  <c:v>12/9/14 5:33</c:v>
                </c:pt>
                <c:pt idx="961">
                  <c:v>12/9/14 5:34</c:v>
                </c:pt>
                <c:pt idx="962">
                  <c:v>12/9/14 5:34</c:v>
                </c:pt>
                <c:pt idx="963">
                  <c:v>12/9/14 5:35</c:v>
                </c:pt>
                <c:pt idx="964">
                  <c:v>12/9/14 5:35</c:v>
                </c:pt>
                <c:pt idx="965">
                  <c:v>12/9/14 5:35</c:v>
                </c:pt>
                <c:pt idx="966">
                  <c:v>12/9/14 5:35</c:v>
                </c:pt>
                <c:pt idx="967">
                  <c:v>12/9/14 5:35</c:v>
                </c:pt>
                <c:pt idx="968">
                  <c:v>12/9/14 5:36</c:v>
                </c:pt>
                <c:pt idx="969">
                  <c:v>12/9/14 5:37</c:v>
                </c:pt>
                <c:pt idx="970">
                  <c:v>12/9/14 5:37</c:v>
                </c:pt>
                <c:pt idx="971">
                  <c:v>12/9/14 5:37</c:v>
                </c:pt>
                <c:pt idx="972">
                  <c:v>12/9/14 5:38</c:v>
                </c:pt>
                <c:pt idx="973">
                  <c:v>12/9/14 5:38</c:v>
                </c:pt>
                <c:pt idx="974">
                  <c:v>12/9/14 5:38</c:v>
                </c:pt>
                <c:pt idx="975">
                  <c:v>12/9/14 5:39</c:v>
                </c:pt>
                <c:pt idx="976">
                  <c:v>12/9/14 5:39</c:v>
                </c:pt>
                <c:pt idx="977">
                  <c:v>12/9/14 5:39</c:v>
                </c:pt>
                <c:pt idx="978">
                  <c:v>12/9/14 5:41</c:v>
                </c:pt>
                <c:pt idx="979">
                  <c:v>12/9/14 5:41</c:v>
                </c:pt>
                <c:pt idx="980">
                  <c:v>12/9/14 5:41</c:v>
                </c:pt>
                <c:pt idx="981">
                  <c:v>12/9/14 5:42</c:v>
                </c:pt>
                <c:pt idx="982">
                  <c:v>12/9/14 5:42</c:v>
                </c:pt>
                <c:pt idx="983">
                  <c:v>12/9/14 5:43</c:v>
                </c:pt>
                <c:pt idx="984">
                  <c:v>12/9/14 5:43</c:v>
                </c:pt>
                <c:pt idx="985">
                  <c:v>12/9/14 5:43</c:v>
                </c:pt>
                <c:pt idx="986">
                  <c:v>12/9/14 5:43</c:v>
                </c:pt>
                <c:pt idx="987">
                  <c:v>12/9/14 5:43</c:v>
                </c:pt>
                <c:pt idx="988">
                  <c:v>12/9/14 5:44</c:v>
                </c:pt>
                <c:pt idx="989">
                  <c:v>12/9/14 5:44</c:v>
                </c:pt>
                <c:pt idx="990">
                  <c:v>12/9/14 5:44</c:v>
                </c:pt>
                <c:pt idx="991">
                  <c:v>12/9/14 5:44</c:v>
                </c:pt>
                <c:pt idx="992">
                  <c:v>12/9/14 5:45</c:v>
                </c:pt>
                <c:pt idx="993">
                  <c:v>12/9/14 5:45</c:v>
                </c:pt>
                <c:pt idx="994">
                  <c:v>12/9/14 5:45</c:v>
                </c:pt>
                <c:pt idx="995">
                  <c:v>12/9/14 5:45</c:v>
                </c:pt>
                <c:pt idx="996">
                  <c:v>12/9/14 5:45</c:v>
                </c:pt>
                <c:pt idx="997">
                  <c:v>12/9/14 5:45</c:v>
                </c:pt>
                <c:pt idx="998">
                  <c:v>12/9/14 5:45</c:v>
                </c:pt>
                <c:pt idx="999">
                  <c:v>12/9/14 5:46</c:v>
                </c:pt>
                <c:pt idx="1000">
                  <c:v>12/9/14 5:46</c:v>
                </c:pt>
                <c:pt idx="1001">
                  <c:v>12/9/14 5:47</c:v>
                </c:pt>
                <c:pt idx="1002">
                  <c:v>12/9/14 5:47</c:v>
                </c:pt>
                <c:pt idx="1003">
                  <c:v>12/9/14 5:48</c:v>
                </c:pt>
                <c:pt idx="1004">
                  <c:v>12/9/14 5:49</c:v>
                </c:pt>
                <c:pt idx="1005">
                  <c:v>12/9/14 5:49</c:v>
                </c:pt>
                <c:pt idx="1006">
                  <c:v>12/9/14 5:49</c:v>
                </c:pt>
                <c:pt idx="1007">
                  <c:v>12/9/14 5:50</c:v>
                </c:pt>
                <c:pt idx="1008">
                  <c:v>12/9/14 5:50</c:v>
                </c:pt>
                <c:pt idx="1009">
                  <c:v>12/9/14 5:51</c:v>
                </c:pt>
                <c:pt idx="1010">
                  <c:v>12/9/14 5:51</c:v>
                </c:pt>
                <c:pt idx="1011">
                  <c:v>12/9/14 5:51</c:v>
                </c:pt>
                <c:pt idx="1012">
                  <c:v>12/9/14 5:52</c:v>
                </c:pt>
                <c:pt idx="1013">
                  <c:v>12/9/14 5:52</c:v>
                </c:pt>
                <c:pt idx="1014">
                  <c:v>12/9/14 5:52</c:v>
                </c:pt>
                <c:pt idx="1015">
                  <c:v>12/9/14 5:52</c:v>
                </c:pt>
                <c:pt idx="1016">
                  <c:v>12/9/14 5:53</c:v>
                </c:pt>
                <c:pt idx="1017">
                  <c:v>12/9/14 5:53</c:v>
                </c:pt>
                <c:pt idx="1018">
                  <c:v>12/9/14 5:53</c:v>
                </c:pt>
                <c:pt idx="1019">
                  <c:v>12/9/14 5:53</c:v>
                </c:pt>
                <c:pt idx="1020">
                  <c:v>12/9/14 5:54</c:v>
                </c:pt>
                <c:pt idx="1021">
                  <c:v>12/9/14 5:54</c:v>
                </c:pt>
                <c:pt idx="1022">
                  <c:v>12/9/14 5:54</c:v>
                </c:pt>
                <c:pt idx="1023">
                  <c:v>12/9/14 5:54</c:v>
                </c:pt>
                <c:pt idx="1024">
                  <c:v>12/9/14 5:54</c:v>
                </c:pt>
                <c:pt idx="1025">
                  <c:v>12/9/14 5:55</c:v>
                </c:pt>
                <c:pt idx="1026">
                  <c:v>12/9/14 5:55</c:v>
                </c:pt>
                <c:pt idx="1027">
                  <c:v>12/9/14 5:55</c:v>
                </c:pt>
                <c:pt idx="1028">
                  <c:v>12/9/14 5:55</c:v>
                </c:pt>
                <c:pt idx="1029">
                  <c:v>12/9/14 5:55</c:v>
                </c:pt>
                <c:pt idx="1030">
                  <c:v>12/9/14 5:55</c:v>
                </c:pt>
                <c:pt idx="1031">
                  <c:v>12/9/14 5:55</c:v>
                </c:pt>
                <c:pt idx="1032">
                  <c:v>12/9/14 5:55</c:v>
                </c:pt>
                <c:pt idx="1033">
                  <c:v>12/9/14 5:56</c:v>
                </c:pt>
                <c:pt idx="1034">
                  <c:v>12/9/14 5:56</c:v>
                </c:pt>
                <c:pt idx="1035">
                  <c:v>12/9/14 5:56</c:v>
                </c:pt>
                <c:pt idx="1036">
                  <c:v>12/9/14 5:56</c:v>
                </c:pt>
                <c:pt idx="1037">
                  <c:v>12/9/14 5:56</c:v>
                </c:pt>
                <c:pt idx="1038">
                  <c:v>12/9/14 5:58</c:v>
                </c:pt>
                <c:pt idx="1039">
                  <c:v>12/9/14 5:58</c:v>
                </c:pt>
                <c:pt idx="1040">
                  <c:v>12/9/14 5:58</c:v>
                </c:pt>
                <c:pt idx="1041">
                  <c:v>12/9/14 5:59</c:v>
                </c:pt>
                <c:pt idx="1042">
                  <c:v>12/9/14 6:00</c:v>
                </c:pt>
                <c:pt idx="1043">
                  <c:v>12/9/14 6:00</c:v>
                </c:pt>
                <c:pt idx="1044">
                  <c:v>12/9/14 6:00</c:v>
                </c:pt>
                <c:pt idx="1045">
                  <c:v>12/9/14 6:01</c:v>
                </c:pt>
                <c:pt idx="1046">
                  <c:v>12/9/14 6:01</c:v>
                </c:pt>
                <c:pt idx="1047">
                  <c:v>12/9/14 6:02</c:v>
                </c:pt>
                <c:pt idx="1048">
                  <c:v>12/9/14 6:02</c:v>
                </c:pt>
                <c:pt idx="1049">
                  <c:v>12/9/14 6:02</c:v>
                </c:pt>
                <c:pt idx="1050">
                  <c:v>12/9/14 6:02</c:v>
                </c:pt>
                <c:pt idx="1051">
                  <c:v>12/9/14 6:02</c:v>
                </c:pt>
                <c:pt idx="1052">
                  <c:v>12/9/14 6:02</c:v>
                </c:pt>
                <c:pt idx="1053">
                  <c:v>12/9/14 6:02</c:v>
                </c:pt>
                <c:pt idx="1054">
                  <c:v>12/9/14 6:04</c:v>
                </c:pt>
                <c:pt idx="1055">
                  <c:v>12/9/14 6:04</c:v>
                </c:pt>
                <c:pt idx="1056">
                  <c:v>12/9/14 6:05</c:v>
                </c:pt>
                <c:pt idx="1057">
                  <c:v>12/9/14 6:05</c:v>
                </c:pt>
                <c:pt idx="1058">
                  <c:v>12/9/14 6:05</c:v>
                </c:pt>
                <c:pt idx="1059">
                  <c:v>12/9/14 6:05</c:v>
                </c:pt>
                <c:pt idx="1060">
                  <c:v>12/9/14 6:05</c:v>
                </c:pt>
                <c:pt idx="1061">
                  <c:v>12/9/14 6:05</c:v>
                </c:pt>
                <c:pt idx="1062">
                  <c:v>12/9/14 6:05</c:v>
                </c:pt>
                <c:pt idx="1063">
                  <c:v>12/9/14 6:06</c:v>
                </c:pt>
                <c:pt idx="1064">
                  <c:v>12/9/14 6:06</c:v>
                </c:pt>
                <c:pt idx="1065">
                  <c:v>12/9/14 6:06</c:v>
                </c:pt>
                <c:pt idx="1066">
                  <c:v>12/9/14 6:06</c:v>
                </c:pt>
                <c:pt idx="1067">
                  <c:v>12/9/14 6:06</c:v>
                </c:pt>
                <c:pt idx="1068">
                  <c:v>12/9/14 6:07</c:v>
                </c:pt>
                <c:pt idx="1069">
                  <c:v>12/9/14 6:07</c:v>
                </c:pt>
                <c:pt idx="1070">
                  <c:v>12/9/14 6:07</c:v>
                </c:pt>
                <c:pt idx="1071">
                  <c:v>12/9/14 6:07</c:v>
                </c:pt>
                <c:pt idx="1072">
                  <c:v>12/9/14 6:08</c:v>
                </c:pt>
                <c:pt idx="1073">
                  <c:v>12/9/14 6:08</c:v>
                </c:pt>
                <c:pt idx="1074">
                  <c:v>12/9/14 6:08</c:v>
                </c:pt>
                <c:pt idx="1075">
                  <c:v>12/9/14 6:08</c:v>
                </c:pt>
                <c:pt idx="1076">
                  <c:v>12/9/14 6:08</c:v>
                </c:pt>
                <c:pt idx="1077">
                  <c:v>12/9/14 6:08</c:v>
                </c:pt>
                <c:pt idx="1078">
                  <c:v>12/9/14 6:09</c:v>
                </c:pt>
                <c:pt idx="1079">
                  <c:v>12/9/14 6:09</c:v>
                </c:pt>
                <c:pt idx="1080">
                  <c:v>12/9/14 6:10</c:v>
                </c:pt>
                <c:pt idx="1081">
                  <c:v>12/9/14 6:10</c:v>
                </c:pt>
                <c:pt idx="1082">
                  <c:v>12/9/14 6:10</c:v>
                </c:pt>
                <c:pt idx="1083">
                  <c:v>12/9/14 6:10</c:v>
                </c:pt>
                <c:pt idx="1084">
                  <c:v>12/9/14 6:10</c:v>
                </c:pt>
                <c:pt idx="1085">
                  <c:v>12/9/14 6:10</c:v>
                </c:pt>
                <c:pt idx="1086">
                  <c:v>12/9/14 6:10</c:v>
                </c:pt>
                <c:pt idx="1087">
                  <c:v>12/9/14 6:11</c:v>
                </c:pt>
                <c:pt idx="1088">
                  <c:v>12/9/14 6:11</c:v>
                </c:pt>
                <c:pt idx="1089">
                  <c:v>12/9/14 6:11</c:v>
                </c:pt>
                <c:pt idx="1090">
                  <c:v>12/9/14 6:11</c:v>
                </c:pt>
                <c:pt idx="1091">
                  <c:v>12/9/14 6:11</c:v>
                </c:pt>
                <c:pt idx="1092">
                  <c:v>12/9/14 6:11</c:v>
                </c:pt>
                <c:pt idx="1093">
                  <c:v>12/9/14 6:11</c:v>
                </c:pt>
                <c:pt idx="1094">
                  <c:v>12/9/14 6:11</c:v>
                </c:pt>
                <c:pt idx="1095">
                  <c:v>12/9/14 6:12</c:v>
                </c:pt>
                <c:pt idx="1096">
                  <c:v>12/9/14 6:12</c:v>
                </c:pt>
                <c:pt idx="1097">
                  <c:v>12/9/14 6:12</c:v>
                </c:pt>
                <c:pt idx="1098">
                  <c:v>12/9/14 6:13</c:v>
                </c:pt>
                <c:pt idx="1099">
                  <c:v>12/9/14 6:13</c:v>
                </c:pt>
                <c:pt idx="1100">
                  <c:v>12/9/14 6:13</c:v>
                </c:pt>
                <c:pt idx="1101">
                  <c:v>12/9/14 6:13</c:v>
                </c:pt>
                <c:pt idx="1102">
                  <c:v>12/9/14 6:14</c:v>
                </c:pt>
                <c:pt idx="1103">
                  <c:v>12/9/14 6:14</c:v>
                </c:pt>
                <c:pt idx="1104">
                  <c:v>12/9/14 6:14</c:v>
                </c:pt>
                <c:pt idx="1105">
                  <c:v>12/9/14 6:15</c:v>
                </c:pt>
                <c:pt idx="1106">
                  <c:v>12/9/14 6:15</c:v>
                </c:pt>
                <c:pt idx="1107">
                  <c:v>12/9/14 6:15</c:v>
                </c:pt>
                <c:pt idx="1108">
                  <c:v>12/9/14 6:15</c:v>
                </c:pt>
                <c:pt idx="1109">
                  <c:v>12/9/14 6:15</c:v>
                </c:pt>
                <c:pt idx="1110">
                  <c:v>12/9/14 6:16</c:v>
                </c:pt>
                <c:pt idx="1111">
                  <c:v>12/9/14 6:16</c:v>
                </c:pt>
                <c:pt idx="1112">
                  <c:v>12/9/14 6:16</c:v>
                </c:pt>
                <c:pt idx="1113">
                  <c:v>12/9/14 6:17</c:v>
                </c:pt>
                <c:pt idx="1114">
                  <c:v>12/9/14 6:18</c:v>
                </c:pt>
                <c:pt idx="1115">
                  <c:v>12/9/14 6:18</c:v>
                </c:pt>
                <c:pt idx="1116">
                  <c:v>12/9/14 6:19</c:v>
                </c:pt>
                <c:pt idx="1117">
                  <c:v>12/9/14 6:19</c:v>
                </c:pt>
                <c:pt idx="1118">
                  <c:v>12/9/14 6:19</c:v>
                </c:pt>
                <c:pt idx="1119">
                  <c:v>12/9/14 6:20</c:v>
                </c:pt>
                <c:pt idx="1120">
                  <c:v>12/9/14 6:20</c:v>
                </c:pt>
                <c:pt idx="1121">
                  <c:v>12/9/14 6:20</c:v>
                </c:pt>
                <c:pt idx="1122">
                  <c:v>12/9/14 6:21</c:v>
                </c:pt>
                <c:pt idx="1123">
                  <c:v>12/9/14 6:21</c:v>
                </c:pt>
                <c:pt idx="1124">
                  <c:v>12/9/14 6:22</c:v>
                </c:pt>
                <c:pt idx="1125">
                  <c:v>12/9/14 6:23</c:v>
                </c:pt>
                <c:pt idx="1126">
                  <c:v>12/9/14 6:23</c:v>
                </c:pt>
                <c:pt idx="1127">
                  <c:v>12/9/14 6:23</c:v>
                </c:pt>
                <c:pt idx="1128">
                  <c:v>12/9/14 6:23</c:v>
                </c:pt>
                <c:pt idx="1129">
                  <c:v>12/9/14 6:23</c:v>
                </c:pt>
                <c:pt idx="1130">
                  <c:v>12/9/14 6:23</c:v>
                </c:pt>
                <c:pt idx="1131">
                  <c:v>12/9/14 6:24</c:v>
                </c:pt>
                <c:pt idx="1132">
                  <c:v>12/9/14 6:24</c:v>
                </c:pt>
                <c:pt idx="1133">
                  <c:v>12/9/14 6:24</c:v>
                </c:pt>
                <c:pt idx="1134">
                  <c:v>12/9/14 6:25</c:v>
                </c:pt>
                <c:pt idx="1135">
                  <c:v>12/9/14 6:25</c:v>
                </c:pt>
                <c:pt idx="1136">
                  <c:v>12/9/14 6:26</c:v>
                </c:pt>
                <c:pt idx="1137">
                  <c:v>12/9/14 6:27</c:v>
                </c:pt>
                <c:pt idx="1138">
                  <c:v>12/9/14 6:32</c:v>
                </c:pt>
                <c:pt idx="1139">
                  <c:v>12/9/14 6:32</c:v>
                </c:pt>
                <c:pt idx="1140">
                  <c:v>12/9/14 6:32</c:v>
                </c:pt>
                <c:pt idx="1141">
                  <c:v>12/9/14 6:33</c:v>
                </c:pt>
                <c:pt idx="1142">
                  <c:v>12/9/14 6:34</c:v>
                </c:pt>
                <c:pt idx="1143">
                  <c:v>12/9/14 6:34</c:v>
                </c:pt>
                <c:pt idx="1144">
                  <c:v>12/9/14 6:36</c:v>
                </c:pt>
                <c:pt idx="1145">
                  <c:v>12/9/14 6:36</c:v>
                </c:pt>
                <c:pt idx="1146">
                  <c:v>12/9/14 6:36</c:v>
                </c:pt>
                <c:pt idx="1147">
                  <c:v>12/9/14 6:36</c:v>
                </c:pt>
                <c:pt idx="1148">
                  <c:v>12/9/14 6:36</c:v>
                </c:pt>
                <c:pt idx="1149">
                  <c:v>12/9/14 6:36</c:v>
                </c:pt>
                <c:pt idx="1150">
                  <c:v>12/9/14 6:37</c:v>
                </c:pt>
                <c:pt idx="1151">
                  <c:v>12/9/14 6:37</c:v>
                </c:pt>
                <c:pt idx="1152">
                  <c:v>12/9/14 6:37</c:v>
                </c:pt>
                <c:pt idx="1153">
                  <c:v>12/9/14 6:37</c:v>
                </c:pt>
                <c:pt idx="1154">
                  <c:v>12/9/14 6:38</c:v>
                </c:pt>
                <c:pt idx="1155">
                  <c:v>12/9/14 6:38</c:v>
                </c:pt>
                <c:pt idx="1156">
                  <c:v>12/9/14 6:39</c:v>
                </c:pt>
                <c:pt idx="1157">
                  <c:v>12/9/14 6:40</c:v>
                </c:pt>
                <c:pt idx="1158">
                  <c:v>12/9/14 6:42</c:v>
                </c:pt>
                <c:pt idx="1159">
                  <c:v>12/9/14 6:43</c:v>
                </c:pt>
                <c:pt idx="1160">
                  <c:v>12/9/14 6:43</c:v>
                </c:pt>
                <c:pt idx="1161">
                  <c:v>12/9/14 6:43</c:v>
                </c:pt>
                <c:pt idx="1162">
                  <c:v>12/9/14 6:46</c:v>
                </c:pt>
                <c:pt idx="1163">
                  <c:v>12/9/14 6:46</c:v>
                </c:pt>
                <c:pt idx="1164">
                  <c:v>12/9/14 6:46</c:v>
                </c:pt>
                <c:pt idx="1165">
                  <c:v>12/9/14 6:46</c:v>
                </c:pt>
                <c:pt idx="1166">
                  <c:v>12/9/14 6:46</c:v>
                </c:pt>
                <c:pt idx="1167">
                  <c:v>12/9/14 6:46</c:v>
                </c:pt>
                <c:pt idx="1168">
                  <c:v>12/9/14 6:46</c:v>
                </c:pt>
                <c:pt idx="1169">
                  <c:v>12/9/14 6:47</c:v>
                </c:pt>
                <c:pt idx="1170">
                  <c:v>12/9/14 6:47</c:v>
                </c:pt>
                <c:pt idx="1171">
                  <c:v>12/9/14 6:48</c:v>
                </c:pt>
                <c:pt idx="1172">
                  <c:v>12/9/14 6:48</c:v>
                </c:pt>
                <c:pt idx="1173">
                  <c:v>12/9/14 6:49</c:v>
                </c:pt>
                <c:pt idx="1174">
                  <c:v>12/9/14 6:49</c:v>
                </c:pt>
                <c:pt idx="1175">
                  <c:v>12/9/14 6:50</c:v>
                </c:pt>
                <c:pt idx="1176">
                  <c:v>12/9/14 6:50</c:v>
                </c:pt>
                <c:pt idx="1177">
                  <c:v>12/9/14 6:50</c:v>
                </c:pt>
                <c:pt idx="1178">
                  <c:v>12/9/14 6:50</c:v>
                </c:pt>
                <c:pt idx="1179">
                  <c:v>12/9/14 6:51</c:v>
                </c:pt>
                <c:pt idx="1180">
                  <c:v>12/9/14 6:52</c:v>
                </c:pt>
                <c:pt idx="1181">
                  <c:v>12/9/14 6:53</c:v>
                </c:pt>
                <c:pt idx="1182">
                  <c:v>12/9/14 6:54</c:v>
                </c:pt>
                <c:pt idx="1183">
                  <c:v>12/9/14 6:54</c:v>
                </c:pt>
                <c:pt idx="1184">
                  <c:v>12/9/14 6:54</c:v>
                </c:pt>
                <c:pt idx="1185">
                  <c:v>12/9/14 6:55</c:v>
                </c:pt>
                <c:pt idx="1186">
                  <c:v>12/9/14 6:55</c:v>
                </c:pt>
                <c:pt idx="1187">
                  <c:v>12/9/14 6:55</c:v>
                </c:pt>
                <c:pt idx="1188">
                  <c:v>12/9/14 6:56</c:v>
                </c:pt>
                <c:pt idx="1189">
                  <c:v>12/9/14 6:56</c:v>
                </c:pt>
                <c:pt idx="1190">
                  <c:v>12/9/14 6:56</c:v>
                </c:pt>
                <c:pt idx="1191">
                  <c:v>12/9/14 6:56</c:v>
                </c:pt>
                <c:pt idx="1192">
                  <c:v>12/9/14 6:56</c:v>
                </c:pt>
                <c:pt idx="1193">
                  <c:v>12/9/14 6:57</c:v>
                </c:pt>
                <c:pt idx="1194">
                  <c:v>12/9/14 6:57</c:v>
                </c:pt>
                <c:pt idx="1195">
                  <c:v>12/9/14 6:57</c:v>
                </c:pt>
                <c:pt idx="1196">
                  <c:v>12/9/14 6:58</c:v>
                </c:pt>
                <c:pt idx="1197">
                  <c:v>12/9/14 6:58</c:v>
                </c:pt>
                <c:pt idx="1198">
                  <c:v>12/9/14 6:59</c:v>
                </c:pt>
                <c:pt idx="1199">
                  <c:v>12/9/14 6:59</c:v>
                </c:pt>
                <c:pt idx="1200">
                  <c:v>12/9/14 6:59</c:v>
                </c:pt>
                <c:pt idx="1201">
                  <c:v>12/9/14 6:59</c:v>
                </c:pt>
                <c:pt idx="1202">
                  <c:v>12/9/14 6:59</c:v>
                </c:pt>
                <c:pt idx="1203">
                  <c:v>12/9/14 7:00</c:v>
                </c:pt>
                <c:pt idx="1204">
                  <c:v>12/9/14 7:01</c:v>
                </c:pt>
                <c:pt idx="1205">
                  <c:v>12/9/14 7:01</c:v>
                </c:pt>
                <c:pt idx="1206">
                  <c:v>12/9/14 7:01</c:v>
                </c:pt>
                <c:pt idx="1207">
                  <c:v>12/9/14 7:02</c:v>
                </c:pt>
                <c:pt idx="1208">
                  <c:v>12/9/14 7:02</c:v>
                </c:pt>
                <c:pt idx="1209">
                  <c:v>12/9/14 7:02</c:v>
                </c:pt>
                <c:pt idx="1210">
                  <c:v>12/9/14 7:04</c:v>
                </c:pt>
                <c:pt idx="1211">
                  <c:v>12/9/14 7:05</c:v>
                </c:pt>
                <c:pt idx="1212">
                  <c:v>12/9/14 7:07</c:v>
                </c:pt>
                <c:pt idx="1213">
                  <c:v>12/9/14 7:07</c:v>
                </c:pt>
                <c:pt idx="1214">
                  <c:v>12/9/14 7:07</c:v>
                </c:pt>
                <c:pt idx="1215">
                  <c:v>12/9/14 7:07</c:v>
                </c:pt>
                <c:pt idx="1216">
                  <c:v>12/9/14 7:07</c:v>
                </c:pt>
                <c:pt idx="1217">
                  <c:v>12/9/14 7:07</c:v>
                </c:pt>
                <c:pt idx="1218">
                  <c:v>12/9/14 7:07</c:v>
                </c:pt>
                <c:pt idx="1219">
                  <c:v>12/9/14 7:08</c:v>
                </c:pt>
                <c:pt idx="1220">
                  <c:v>12/9/14 7:08</c:v>
                </c:pt>
                <c:pt idx="1221">
                  <c:v>12/9/14 7:10</c:v>
                </c:pt>
                <c:pt idx="1222">
                  <c:v>12/9/14 7:11</c:v>
                </c:pt>
                <c:pt idx="1223">
                  <c:v>12/9/14 7:11</c:v>
                </c:pt>
                <c:pt idx="1224">
                  <c:v>12/9/14 7:11</c:v>
                </c:pt>
                <c:pt idx="1225">
                  <c:v>12/9/14 7:11</c:v>
                </c:pt>
                <c:pt idx="1226">
                  <c:v>12/9/14 7:11</c:v>
                </c:pt>
                <c:pt idx="1227">
                  <c:v>12/9/14 7:11</c:v>
                </c:pt>
                <c:pt idx="1228">
                  <c:v>12/9/14 7:12</c:v>
                </c:pt>
                <c:pt idx="1229">
                  <c:v>12/9/14 7:12</c:v>
                </c:pt>
                <c:pt idx="1230">
                  <c:v>12/9/14 7:12</c:v>
                </c:pt>
                <c:pt idx="1231">
                  <c:v>12/9/14 7:12</c:v>
                </c:pt>
                <c:pt idx="1232">
                  <c:v>12/9/14 7:12</c:v>
                </c:pt>
                <c:pt idx="1233">
                  <c:v>12/9/14 7:13</c:v>
                </c:pt>
                <c:pt idx="1234">
                  <c:v>12/9/14 7:13</c:v>
                </c:pt>
                <c:pt idx="1235">
                  <c:v>12/9/14 7:13</c:v>
                </c:pt>
                <c:pt idx="1236">
                  <c:v>12/9/14 7:13</c:v>
                </c:pt>
                <c:pt idx="1237">
                  <c:v>12/9/14 7:13</c:v>
                </c:pt>
                <c:pt idx="1238">
                  <c:v>12/9/14 7:13</c:v>
                </c:pt>
                <c:pt idx="1239">
                  <c:v>12/9/14 7:13</c:v>
                </c:pt>
                <c:pt idx="1240">
                  <c:v>12/9/14 7:14</c:v>
                </c:pt>
                <c:pt idx="1241">
                  <c:v>12/9/14 7:14</c:v>
                </c:pt>
                <c:pt idx="1242">
                  <c:v>12/9/14 7:15</c:v>
                </c:pt>
                <c:pt idx="1243">
                  <c:v>12/9/14 7:15</c:v>
                </c:pt>
                <c:pt idx="1244">
                  <c:v>12/9/14 7:15</c:v>
                </c:pt>
                <c:pt idx="1245">
                  <c:v>12/9/14 7:16</c:v>
                </c:pt>
                <c:pt idx="1246">
                  <c:v>12/9/14 7:16</c:v>
                </c:pt>
                <c:pt idx="1247">
                  <c:v>12/9/14 7:16</c:v>
                </c:pt>
                <c:pt idx="1248">
                  <c:v>12/9/14 7:17</c:v>
                </c:pt>
                <c:pt idx="1249">
                  <c:v>12/9/14 7:17</c:v>
                </c:pt>
                <c:pt idx="1250">
                  <c:v>12/9/14 7:17</c:v>
                </c:pt>
                <c:pt idx="1251">
                  <c:v>12/9/14 7:17</c:v>
                </c:pt>
                <c:pt idx="1252">
                  <c:v>12/9/14 7:17</c:v>
                </c:pt>
                <c:pt idx="1253">
                  <c:v>12/9/14 7:17</c:v>
                </c:pt>
                <c:pt idx="1254">
                  <c:v>12/9/14 7:18</c:v>
                </c:pt>
                <c:pt idx="1255">
                  <c:v>12/9/14 7:18</c:v>
                </c:pt>
                <c:pt idx="1256">
                  <c:v>12/9/14 7:18</c:v>
                </c:pt>
                <c:pt idx="1257">
                  <c:v>12/9/14 7:18</c:v>
                </c:pt>
                <c:pt idx="1258">
                  <c:v>12/9/14 7:19</c:v>
                </c:pt>
                <c:pt idx="1259">
                  <c:v>12/9/14 7:19</c:v>
                </c:pt>
                <c:pt idx="1260">
                  <c:v>12/9/14 7:19</c:v>
                </c:pt>
                <c:pt idx="1261">
                  <c:v>12/9/14 7:19</c:v>
                </c:pt>
                <c:pt idx="1262">
                  <c:v>12/9/14 7:19</c:v>
                </c:pt>
                <c:pt idx="1263">
                  <c:v>12/9/14 7:20</c:v>
                </c:pt>
                <c:pt idx="1264">
                  <c:v>12/9/14 7:20</c:v>
                </c:pt>
                <c:pt idx="1265">
                  <c:v>12/9/14 7:20</c:v>
                </c:pt>
                <c:pt idx="1266">
                  <c:v>12/9/14 7:20</c:v>
                </c:pt>
                <c:pt idx="1267">
                  <c:v>12/9/14 7:20</c:v>
                </c:pt>
                <c:pt idx="1268">
                  <c:v>12/9/14 7:20</c:v>
                </c:pt>
                <c:pt idx="1269">
                  <c:v>12/9/14 7:21</c:v>
                </c:pt>
                <c:pt idx="1270">
                  <c:v>12/9/14 7:21</c:v>
                </c:pt>
                <c:pt idx="1271">
                  <c:v>12/9/14 7:22</c:v>
                </c:pt>
                <c:pt idx="1272">
                  <c:v>12/9/14 7:24</c:v>
                </c:pt>
                <c:pt idx="1273">
                  <c:v>12/9/14 7:24</c:v>
                </c:pt>
                <c:pt idx="1274">
                  <c:v>12/9/14 7:25</c:v>
                </c:pt>
                <c:pt idx="1275">
                  <c:v>12/9/14 7:26</c:v>
                </c:pt>
                <c:pt idx="1276">
                  <c:v>12/9/14 7:26</c:v>
                </c:pt>
                <c:pt idx="1277">
                  <c:v>12/9/14 7:26</c:v>
                </c:pt>
                <c:pt idx="1278">
                  <c:v>12/9/14 7:26</c:v>
                </c:pt>
                <c:pt idx="1279">
                  <c:v>12/9/14 7:27</c:v>
                </c:pt>
                <c:pt idx="1280">
                  <c:v>12/9/14 7:27</c:v>
                </c:pt>
                <c:pt idx="1281">
                  <c:v>12/9/14 7:27</c:v>
                </c:pt>
                <c:pt idx="1282">
                  <c:v>12/9/14 7:27</c:v>
                </c:pt>
                <c:pt idx="1283">
                  <c:v>12/9/14 7:28</c:v>
                </c:pt>
                <c:pt idx="1284">
                  <c:v>12/9/14 7:28</c:v>
                </c:pt>
                <c:pt idx="1285">
                  <c:v>12/9/14 7:28</c:v>
                </c:pt>
                <c:pt idx="1286">
                  <c:v>12/9/14 7:28</c:v>
                </c:pt>
                <c:pt idx="1287">
                  <c:v>12/9/14 7:30</c:v>
                </c:pt>
                <c:pt idx="1288">
                  <c:v>12/9/14 7:30</c:v>
                </c:pt>
                <c:pt idx="1289">
                  <c:v>12/9/14 7:30</c:v>
                </c:pt>
                <c:pt idx="1290">
                  <c:v>12/9/14 7:30</c:v>
                </c:pt>
                <c:pt idx="1291">
                  <c:v>12/9/14 7:30</c:v>
                </c:pt>
                <c:pt idx="1292">
                  <c:v>12/9/14 7:30</c:v>
                </c:pt>
                <c:pt idx="1293">
                  <c:v>12/9/14 7:30</c:v>
                </c:pt>
                <c:pt idx="1294">
                  <c:v>12/9/14 7:31</c:v>
                </c:pt>
                <c:pt idx="1295">
                  <c:v>12/9/14 7:31</c:v>
                </c:pt>
                <c:pt idx="1296">
                  <c:v>12/9/14 7:31</c:v>
                </c:pt>
                <c:pt idx="1297">
                  <c:v>12/9/14 7:31</c:v>
                </c:pt>
                <c:pt idx="1298">
                  <c:v>12/9/14 7:33</c:v>
                </c:pt>
                <c:pt idx="1299">
                  <c:v>12/9/14 7:33</c:v>
                </c:pt>
                <c:pt idx="1300">
                  <c:v>12/9/14 7:33</c:v>
                </c:pt>
                <c:pt idx="1301">
                  <c:v>12/9/14 7:33</c:v>
                </c:pt>
                <c:pt idx="1302">
                  <c:v>12/9/14 7:33</c:v>
                </c:pt>
                <c:pt idx="1303">
                  <c:v>12/9/14 7:34</c:v>
                </c:pt>
                <c:pt idx="1304">
                  <c:v>12/9/14 7:34</c:v>
                </c:pt>
                <c:pt idx="1305">
                  <c:v>12/9/14 7:35</c:v>
                </c:pt>
                <c:pt idx="1306">
                  <c:v>12/9/14 7:35</c:v>
                </c:pt>
                <c:pt idx="1307">
                  <c:v>12/9/14 7:36</c:v>
                </c:pt>
                <c:pt idx="1308">
                  <c:v>12/9/14 7:37</c:v>
                </c:pt>
                <c:pt idx="1309">
                  <c:v>12/9/14 7:37</c:v>
                </c:pt>
                <c:pt idx="1310">
                  <c:v>12/9/14 7:37</c:v>
                </c:pt>
                <c:pt idx="1311">
                  <c:v>12/9/14 7:37</c:v>
                </c:pt>
                <c:pt idx="1312">
                  <c:v>12/9/14 7:37</c:v>
                </c:pt>
                <c:pt idx="1313">
                  <c:v>12/9/14 7:37</c:v>
                </c:pt>
                <c:pt idx="1314">
                  <c:v>12/9/14 7:37</c:v>
                </c:pt>
                <c:pt idx="1315">
                  <c:v>12/9/14 7:37</c:v>
                </c:pt>
                <c:pt idx="1316">
                  <c:v>12/9/14 7:37</c:v>
                </c:pt>
                <c:pt idx="1317">
                  <c:v>12/9/14 7:38</c:v>
                </c:pt>
                <c:pt idx="1318">
                  <c:v>12/9/14 7:39</c:v>
                </c:pt>
                <c:pt idx="1319">
                  <c:v>12/9/14 7:39</c:v>
                </c:pt>
                <c:pt idx="1320">
                  <c:v>12/9/14 7:39</c:v>
                </c:pt>
                <c:pt idx="1321">
                  <c:v>12/9/14 7:39</c:v>
                </c:pt>
                <c:pt idx="1322">
                  <c:v>12/9/14 7:40</c:v>
                </c:pt>
                <c:pt idx="1323">
                  <c:v>12/9/14 7:40</c:v>
                </c:pt>
                <c:pt idx="1324">
                  <c:v>12/9/14 7:40</c:v>
                </c:pt>
                <c:pt idx="1325">
                  <c:v>12/9/14 7:40</c:v>
                </c:pt>
                <c:pt idx="1326">
                  <c:v>12/9/14 7:40</c:v>
                </c:pt>
                <c:pt idx="1327">
                  <c:v>12/9/14 7:40</c:v>
                </c:pt>
                <c:pt idx="1328">
                  <c:v>12/9/14 7:40</c:v>
                </c:pt>
                <c:pt idx="1329">
                  <c:v>12/9/14 7:40</c:v>
                </c:pt>
                <c:pt idx="1330">
                  <c:v>12/9/14 7:41</c:v>
                </c:pt>
                <c:pt idx="1331">
                  <c:v>12/9/14 7:41</c:v>
                </c:pt>
                <c:pt idx="1332">
                  <c:v>12/9/14 7:42</c:v>
                </c:pt>
                <c:pt idx="1333">
                  <c:v>12/9/14 7:42</c:v>
                </c:pt>
                <c:pt idx="1334">
                  <c:v>12/9/14 7:42</c:v>
                </c:pt>
                <c:pt idx="1335">
                  <c:v>12/9/14 7:43</c:v>
                </c:pt>
                <c:pt idx="1336">
                  <c:v>12/9/14 7:44</c:v>
                </c:pt>
                <c:pt idx="1337">
                  <c:v>12/9/14 7:45</c:v>
                </c:pt>
                <c:pt idx="1338">
                  <c:v>12/9/14 7:45</c:v>
                </c:pt>
                <c:pt idx="1339">
                  <c:v>12/9/14 7:47</c:v>
                </c:pt>
                <c:pt idx="1340">
                  <c:v>12/9/14 7:47</c:v>
                </c:pt>
                <c:pt idx="1341">
                  <c:v>12/9/14 7:47</c:v>
                </c:pt>
                <c:pt idx="1342">
                  <c:v>12/9/14 7:47</c:v>
                </c:pt>
                <c:pt idx="1343">
                  <c:v>12/9/14 7:48</c:v>
                </c:pt>
                <c:pt idx="1344">
                  <c:v>12/9/14 7:48</c:v>
                </c:pt>
                <c:pt idx="1345">
                  <c:v>12/9/14 7:48</c:v>
                </c:pt>
                <c:pt idx="1346">
                  <c:v>12/9/14 7:48</c:v>
                </c:pt>
                <c:pt idx="1347">
                  <c:v>12/9/14 7:48</c:v>
                </c:pt>
                <c:pt idx="1348">
                  <c:v>12/9/14 7:48</c:v>
                </c:pt>
                <c:pt idx="1349">
                  <c:v>12/9/14 7:50</c:v>
                </c:pt>
                <c:pt idx="1350">
                  <c:v>12/9/14 7:51</c:v>
                </c:pt>
                <c:pt idx="1351">
                  <c:v>12/9/14 7:51</c:v>
                </c:pt>
                <c:pt idx="1352">
                  <c:v>12/9/14 7:51</c:v>
                </c:pt>
                <c:pt idx="1353">
                  <c:v>12/9/14 7:51</c:v>
                </c:pt>
                <c:pt idx="1354">
                  <c:v>12/9/14 7:52</c:v>
                </c:pt>
                <c:pt idx="1355">
                  <c:v>12/9/14 7:54</c:v>
                </c:pt>
                <c:pt idx="1356">
                  <c:v>12/9/14 7:54</c:v>
                </c:pt>
                <c:pt idx="1357">
                  <c:v>12/9/14 7:55</c:v>
                </c:pt>
                <c:pt idx="1358">
                  <c:v>12/9/14 7:55</c:v>
                </c:pt>
                <c:pt idx="1359">
                  <c:v>12/9/14 7:55</c:v>
                </c:pt>
                <c:pt idx="1360">
                  <c:v>12/9/14 7:55</c:v>
                </c:pt>
                <c:pt idx="1361">
                  <c:v>12/9/14 7:56</c:v>
                </c:pt>
                <c:pt idx="1362">
                  <c:v>12/9/14 7:56</c:v>
                </c:pt>
                <c:pt idx="1363">
                  <c:v>12/9/14 7:56</c:v>
                </c:pt>
                <c:pt idx="1364">
                  <c:v>12/9/14 7:56</c:v>
                </c:pt>
                <c:pt idx="1365">
                  <c:v>12/9/14 7:56</c:v>
                </c:pt>
                <c:pt idx="1366">
                  <c:v>12/9/14 7:57</c:v>
                </c:pt>
                <c:pt idx="1367">
                  <c:v>12/9/14 7:57</c:v>
                </c:pt>
                <c:pt idx="1368">
                  <c:v>12/9/14 7:57</c:v>
                </c:pt>
                <c:pt idx="1369">
                  <c:v>12/9/14 7:57</c:v>
                </c:pt>
                <c:pt idx="1370">
                  <c:v>12/9/14 7:57</c:v>
                </c:pt>
                <c:pt idx="1371">
                  <c:v>12/9/14 7:57</c:v>
                </c:pt>
                <c:pt idx="1372">
                  <c:v>12/9/14 7:58</c:v>
                </c:pt>
                <c:pt idx="1373">
                  <c:v>12/9/14 7:59</c:v>
                </c:pt>
                <c:pt idx="1374">
                  <c:v>12/9/14 7:59</c:v>
                </c:pt>
                <c:pt idx="1375">
                  <c:v>12/9/14 7:59</c:v>
                </c:pt>
                <c:pt idx="1376">
                  <c:v>12/9/14 8:00</c:v>
                </c:pt>
                <c:pt idx="1377">
                  <c:v>12/9/14 8:01</c:v>
                </c:pt>
                <c:pt idx="1378">
                  <c:v>12/9/14 8:01</c:v>
                </c:pt>
                <c:pt idx="1379">
                  <c:v>12/9/14 8:01</c:v>
                </c:pt>
                <c:pt idx="1380">
                  <c:v>12/9/14 8:01</c:v>
                </c:pt>
                <c:pt idx="1381">
                  <c:v>12/9/14 8:01</c:v>
                </c:pt>
                <c:pt idx="1382">
                  <c:v>12/9/14 8:02</c:v>
                </c:pt>
                <c:pt idx="1383">
                  <c:v>12/9/14 8:02</c:v>
                </c:pt>
                <c:pt idx="1384">
                  <c:v>12/9/14 8:03</c:v>
                </c:pt>
                <c:pt idx="1385">
                  <c:v>12/9/14 8:03</c:v>
                </c:pt>
                <c:pt idx="1386">
                  <c:v>12/9/14 8:03</c:v>
                </c:pt>
                <c:pt idx="1387">
                  <c:v>12/9/14 8:03</c:v>
                </c:pt>
                <c:pt idx="1388">
                  <c:v>12/9/14 8:04</c:v>
                </c:pt>
                <c:pt idx="1389">
                  <c:v>12/9/14 8:07</c:v>
                </c:pt>
                <c:pt idx="1390">
                  <c:v>12/9/14 8:07</c:v>
                </c:pt>
                <c:pt idx="1391">
                  <c:v>12/9/14 8:07</c:v>
                </c:pt>
                <c:pt idx="1392">
                  <c:v>12/9/14 8:07</c:v>
                </c:pt>
                <c:pt idx="1393">
                  <c:v>12/9/14 8:07</c:v>
                </c:pt>
                <c:pt idx="1394">
                  <c:v>12/9/14 8:09</c:v>
                </c:pt>
                <c:pt idx="1395">
                  <c:v>12/9/14 8:09</c:v>
                </c:pt>
                <c:pt idx="1396">
                  <c:v>12/9/14 8:09</c:v>
                </c:pt>
                <c:pt idx="1397">
                  <c:v>12/9/14 8:09</c:v>
                </c:pt>
                <c:pt idx="1398">
                  <c:v>12/9/14 8:10</c:v>
                </c:pt>
                <c:pt idx="1399">
                  <c:v>12/9/14 8:14</c:v>
                </c:pt>
                <c:pt idx="1400">
                  <c:v>12/9/14 8:16</c:v>
                </c:pt>
                <c:pt idx="1401">
                  <c:v>12/9/14 8:17</c:v>
                </c:pt>
                <c:pt idx="1402">
                  <c:v>12/9/14 8:17</c:v>
                </c:pt>
                <c:pt idx="1403">
                  <c:v>12/9/14 8:18</c:v>
                </c:pt>
                <c:pt idx="1404">
                  <c:v>12/9/14 8:18</c:v>
                </c:pt>
                <c:pt idx="1405">
                  <c:v>12/9/14 8:20</c:v>
                </c:pt>
                <c:pt idx="1406">
                  <c:v>12/9/14 8:21</c:v>
                </c:pt>
                <c:pt idx="1407">
                  <c:v>12/9/14 8:21</c:v>
                </c:pt>
                <c:pt idx="1408">
                  <c:v>12/9/14 8:21</c:v>
                </c:pt>
                <c:pt idx="1409">
                  <c:v>12/9/14 8:22</c:v>
                </c:pt>
                <c:pt idx="1410">
                  <c:v>12/9/14 8:22</c:v>
                </c:pt>
                <c:pt idx="1411">
                  <c:v>12/9/14 8:23</c:v>
                </c:pt>
                <c:pt idx="1412">
                  <c:v>12/9/14 8:23</c:v>
                </c:pt>
                <c:pt idx="1413">
                  <c:v>12/9/14 8:24</c:v>
                </c:pt>
                <c:pt idx="1414">
                  <c:v>12/9/14 8:24</c:v>
                </c:pt>
                <c:pt idx="1415">
                  <c:v>12/9/14 8:24</c:v>
                </c:pt>
                <c:pt idx="1416">
                  <c:v>12/9/14 8:24</c:v>
                </c:pt>
                <c:pt idx="1417">
                  <c:v>12/9/14 8:24</c:v>
                </c:pt>
                <c:pt idx="1418">
                  <c:v>12/9/14 8:25</c:v>
                </c:pt>
                <c:pt idx="1419">
                  <c:v>12/9/14 8:25</c:v>
                </c:pt>
                <c:pt idx="1420">
                  <c:v>12/9/14 8:25</c:v>
                </c:pt>
                <c:pt idx="1421">
                  <c:v>12/9/14 8:25</c:v>
                </c:pt>
                <c:pt idx="1422">
                  <c:v>12/9/14 8:26</c:v>
                </c:pt>
                <c:pt idx="1423">
                  <c:v>12/9/14 8:26</c:v>
                </c:pt>
                <c:pt idx="1424">
                  <c:v>12/9/14 8:27</c:v>
                </c:pt>
                <c:pt idx="1425">
                  <c:v>12/9/14 8:27</c:v>
                </c:pt>
                <c:pt idx="1426">
                  <c:v>12/9/14 8:27</c:v>
                </c:pt>
                <c:pt idx="1427">
                  <c:v>12/9/14 8:29</c:v>
                </c:pt>
                <c:pt idx="1428">
                  <c:v>12/9/14 8:30</c:v>
                </c:pt>
                <c:pt idx="1429">
                  <c:v>12/9/14 8:31</c:v>
                </c:pt>
                <c:pt idx="1430">
                  <c:v>12/9/14 8:31</c:v>
                </c:pt>
                <c:pt idx="1431">
                  <c:v>12/9/14 8:31</c:v>
                </c:pt>
                <c:pt idx="1432">
                  <c:v>12/9/14 8:32</c:v>
                </c:pt>
                <c:pt idx="1433">
                  <c:v>12/9/14 8:32</c:v>
                </c:pt>
                <c:pt idx="1434">
                  <c:v>12/9/14 8:34</c:v>
                </c:pt>
                <c:pt idx="1435">
                  <c:v>12/9/14 8:34</c:v>
                </c:pt>
                <c:pt idx="1436">
                  <c:v>12/9/14 8:34</c:v>
                </c:pt>
                <c:pt idx="1437">
                  <c:v>12/9/14 8:34</c:v>
                </c:pt>
                <c:pt idx="1438">
                  <c:v>12/9/14 8:34</c:v>
                </c:pt>
                <c:pt idx="1439">
                  <c:v>12/9/14 8:35</c:v>
                </c:pt>
                <c:pt idx="1440">
                  <c:v>12/9/14 8:36</c:v>
                </c:pt>
                <c:pt idx="1441">
                  <c:v>12/9/14 8:36</c:v>
                </c:pt>
                <c:pt idx="1442">
                  <c:v>12/9/14 8:36</c:v>
                </c:pt>
                <c:pt idx="1443">
                  <c:v>12/9/14 8:37</c:v>
                </c:pt>
                <c:pt idx="1444">
                  <c:v>12/9/14 8:37</c:v>
                </c:pt>
                <c:pt idx="1445">
                  <c:v>12/9/14 8:38</c:v>
                </c:pt>
                <c:pt idx="1446">
                  <c:v>12/9/14 8:38</c:v>
                </c:pt>
                <c:pt idx="1447">
                  <c:v>12/9/14 8:38</c:v>
                </c:pt>
                <c:pt idx="1448">
                  <c:v>12/9/14 8:40</c:v>
                </c:pt>
                <c:pt idx="1449">
                  <c:v>12/9/14 8:43</c:v>
                </c:pt>
                <c:pt idx="1450">
                  <c:v>12/9/14 8:44</c:v>
                </c:pt>
                <c:pt idx="1451">
                  <c:v>12/9/14 8:47</c:v>
                </c:pt>
                <c:pt idx="1452">
                  <c:v>12/9/14 8:48</c:v>
                </c:pt>
                <c:pt idx="1453">
                  <c:v>12/9/14 8:48</c:v>
                </c:pt>
                <c:pt idx="1454">
                  <c:v>12/9/14 8:48</c:v>
                </c:pt>
                <c:pt idx="1455">
                  <c:v>12/9/14 8:49</c:v>
                </c:pt>
                <c:pt idx="1456">
                  <c:v>12/9/14 8:49</c:v>
                </c:pt>
                <c:pt idx="1457">
                  <c:v>12/9/14 8:49</c:v>
                </c:pt>
                <c:pt idx="1458">
                  <c:v>12/9/14 8:51</c:v>
                </c:pt>
                <c:pt idx="1459">
                  <c:v>12/9/14 8:51</c:v>
                </c:pt>
                <c:pt idx="1460">
                  <c:v>12/9/14 8:51</c:v>
                </c:pt>
                <c:pt idx="1461">
                  <c:v>12/9/14 8:51</c:v>
                </c:pt>
                <c:pt idx="1462">
                  <c:v>12/9/14 8:53</c:v>
                </c:pt>
                <c:pt idx="1463">
                  <c:v>12/9/14 8:54</c:v>
                </c:pt>
                <c:pt idx="1464">
                  <c:v>12/9/14 8:54</c:v>
                </c:pt>
                <c:pt idx="1465">
                  <c:v>12/9/14 8:54</c:v>
                </c:pt>
                <c:pt idx="1466">
                  <c:v>12/9/14 8:54</c:v>
                </c:pt>
                <c:pt idx="1467">
                  <c:v>12/9/14 8:54</c:v>
                </c:pt>
                <c:pt idx="1468">
                  <c:v>12/9/14 8:56</c:v>
                </c:pt>
                <c:pt idx="1469">
                  <c:v>12/9/14 8:56</c:v>
                </c:pt>
                <c:pt idx="1470">
                  <c:v>12/9/14 8:56</c:v>
                </c:pt>
                <c:pt idx="1471">
                  <c:v>12/9/14 8:57</c:v>
                </c:pt>
                <c:pt idx="1472">
                  <c:v>12/9/14 8:57</c:v>
                </c:pt>
                <c:pt idx="1473">
                  <c:v>12/9/14 8:57</c:v>
                </c:pt>
                <c:pt idx="1474">
                  <c:v>12/9/14 8:58</c:v>
                </c:pt>
                <c:pt idx="1475">
                  <c:v>12/9/14 8:58</c:v>
                </c:pt>
                <c:pt idx="1476">
                  <c:v>12/9/14 8:59</c:v>
                </c:pt>
                <c:pt idx="1477">
                  <c:v>12/9/14 8:59</c:v>
                </c:pt>
                <c:pt idx="1478">
                  <c:v>12/9/14 8:59</c:v>
                </c:pt>
                <c:pt idx="1479">
                  <c:v>12/9/14 8:59</c:v>
                </c:pt>
                <c:pt idx="1480">
                  <c:v>12/9/14 9:00</c:v>
                </c:pt>
                <c:pt idx="1481">
                  <c:v>12/9/14 9:00</c:v>
                </c:pt>
                <c:pt idx="1482">
                  <c:v>12/9/14 9:03</c:v>
                </c:pt>
                <c:pt idx="1483">
                  <c:v>12/9/14 9:04</c:v>
                </c:pt>
                <c:pt idx="1484">
                  <c:v>12/9/14 9:04</c:v>
                </c:pt>
                <c:pt idx="1485">
                  <c:v>12/9/14 9:04</c:v>
                </c:pt>
                <c:pt idx="1486">
                  <c:v>12/9/14 9:04</c:v>
                </c:pt>
                <c:pt idx="1487">
                  <c:v>12/9/14 9:07</c:v>
                </c:pt>
                <c:pt idx="1488">
                  <c:v>12/9/14 9:08</c:v>
                </c:pt>
                <c:pt idx="1489">
                  <c:v>12/9/14 9:08</c:v>
                </c:pt>
                <c:pt idx="1490">
                  <c:v>12/9/14 9:08</c:v>
                </c:pt>
                <c:pt idx="1491">
                  <c:v>12/9/14 9:09</c:v>
                </c:pt>
                <c:pt idx="1492">
                  <c:v>12/9/14 9:09</c:v>
                </c:pt>
                <c:pt idx="1493">
                  <c:v>12/9/14 9:10</c:v>
                </c:pt>
                <c:pt idx="1494">
                  <c:v>12/9/14 9:11</c:v>
                </c:pt>
                <c:pt idx="1495">
                  <c:v>12/9/14 9:11</c:v>
                </c:pt>
                <c:pt idx="1496">
                  <c:v>12/9/14 9:11</c:v>
                </c:pt>
                <c:pt idx="1497">
                  <c:v>12/9/14 9:11</c:v>
                </c:pt>
                <c:pt idx="1498">
                  <c:v>12/9/14 9:11</c:v>
                </c:pt>
                <c:pt idx="1499">
                  <c:v>12/9/14 9:12</c:v>
                </c:pt>
                <c:pt idx="1500">
                  <c:v>12/9/14 9:13</c:v>
                </c:pt>
                <c:pt idx="1501">
                  <c:v>12/9/14 9:13</c:v>
                </c:pt>
                <c:pt idx="1502">
                  <c:v>12/9/14 9:13</c:v>
                </c:pt>
                <c:pt idx="1503">
                  <c:v>12/9/14 9:13</c:v>
                </c:pt>
                <c:pt idx="1504">
                  <c:v>12/9/14 9:15</c:v>
                </c:pt>
                <c:pt idx="1505">
                  <c:v>12/9/14 9:15</c:v>
                </c:pt>
                <c:pt idx="1506">
                  <c:v>12/9/14 9:16</c:v>
                </c:pt>
                <c:pt idx="1507">
                  <c:v>12/9/14 9:17</c:v>
                </c:pt>
                <c:pt idx="1508">
                  <c:v>12/9/14 9:17</c:v>
                </c:pt>
                <c:pt idx="1509">
                  <c:v>12/9/14 9:18</c:v>
                </c:pt>
                <c:pt idx="1510">
                  <c:v>12/9/14 9:18</c:v>
                </c:pt>
                <c:pt idx="1511">
                  <c:v>12/9/14 9:18</c:v>
                </c:pt>
                <c:pt idx="1512">
                  <c:v>12/9/14 9:18</c:v>
                </c:pt>
                <c:pt idx="1513">
                  <c:v>12/9/14 9:19</c:v>
                </c:pt>
                <c:pt idx="1514">
                  <c:v>12/9/14 9:19</c:v>
                </c:pt>
                <c:pt idx="1515">
                  <c:v>12/9/14 9:19</c:v>
                </c:pt>
                <c:pt idx="1516">
                  <c:v>12/9/14 9:22</c:v>
                </c:pt>
                <c:pt idx="1517">
                  <c:v>12/9/14 9:22</c:v>
                </c:pt>
                <c:pt idx="1518">
                  <c:v>12/9/14 9:22</c:v>
                </c:pt>
                <c:pt idx="1519">
                  <c:v>12/9/14 9:22</c:v>
                </c:pt>
                <c:pt idx="1520">
                  <c:v>12/9/14 9:22</c:v>
                </c:pt>
                <c:pt idx="1521">
                  <c:v>12/9/14 9:25</c:v>
                </c:pt>
                <c:pt idx="1522">
                  <c:v>12/9/14 9:25</c:v>
                </c:pt>
                <c:pt idx="1523">
                  <c:v>12/9/14 9:26</c:v>
                </c:pt>
                <c:pt idx="1524">
                  <c:v>12/9/14 9:26</c:v>
                </c:pt>
                <c:pt idx="1525">
                  <c:v>12/9/14 9:26</c:v>
                </c:pt>
                <c:pt idx="1526">
                  <c:v>12/9/14 9:26</c:v>
                </c:pt>
                <c:pt idx="1527">
                  <c:v>12/9/14 9:27</c:v>
                </c:pt>
                <c:pt idx="1528">
                  <c:v>12/9/14 9:28</c:v>
                </c:pt>
                <c:pt idx="1529">
                  <c:v>12/9/14 9:28</c:v>
                </c:pt>
                <c:pt idx="1530">
                  <c:v>12/9/14 9:28</c:v>
                </c:pt>
                <c:pt idx="1531">
                  <c:v>12/9/14 9:28</c:v>
                </c:pt>
                <c:pt idx="1532">
                  <c:v>12/9/14 9:29</c:v>
                </c:pt>
                <c:pt idx="1533">
                  <c:v>12/9/14 9:29</c:v>
                </c:pt>
                <c:pt idx="1534">
                  <c:v>12/9/14 9:29</c:v>
                </c:pt>
                <c:pt idx="1535">
                  <c:v>12/9/14 9:29</c:v>
                </c:pt>
                <c:pt idx="1536">
                  <c:v>12/9/14 9:29</c:v>
                </c:pt>
                <c:pt idx="1537">
                  <c:v>12/9/14 9:30</c:v>
                </c:pt>
                <c:pt idx="1538">
                  <c:v>12/9/14 9:30</c:v>
                </c:pt>
                <c:pt idx="1539">
                  <c:v>12/9/14 9:31</c:v>
                </c:pt>
                <c:pt idx="1540">
                  <c:v>12/9/14 9:31</c:v>
                </c:pt>
                <c:pt idx="1541">
                  <c:v>12/9/14 9:32</c:v>
                </c:pt>
                <c:pt idx="1542">
                  <c:v>12/9/14 9:32</c:v>
                </c:pt>
                <c:pt idx="1543">
                  <c:v>12/9/14 9:33</c:v>
                </c:pt>
                <c:pt idx="1544">
                  <c:v>12/9/14 9:33</c:v>
                </c:pt>
                <c:pt idx="1545">
                  <c:v>12/9/14 9:33</c:v>
                </c:pt>
                <c:pt idx="1546">
                  <c:v>12/9/14 9:33</c:v>
                </c:pt>
                <c:pt idx="1547">
                  <c:v>12/9/14 9:33</c:v>
                </c:pt>
                <c:pt idx="1548">
                  <c:v>12/9/14 9:33</c:v>
                </c:pt>
                <c:pt idx="1549">
                  <c:v>12/9/14 9:35</c:v>
                </c:pt>
                <c:pt idx="1550">
                  <c:v>12/9/14 9:37</c:v>
                </c:pt>
                <c:pt idx="1551">
                  <c:v>12/9/14 9:38</c:v>
                </c:pt>
                <c:pt idx="1552">
                  <c:v>12/9/14 9:38</c:v>
                </c:pt>
                <c:pt idx="1553">
                  <c:v>12/9/14 9:38</c:v>
                </c:pt>
                <c:pt idx="1554">
                  <c:v>12/9/14 9:39</c:v>
                </c:pt>
                <c:pt idx="1555">
                  <c:v>12/9/14 9:40</c:v>
                </c:pt>
                <c:pt idx="1556">
                  <c:v>12/9/14 9:40</c:v>
                </c:pt>
                <c:pt idx="1557">
                  <c:v>12/9/14 9:41</c:v>
                </c:pt>
                <c:pt idx="1558">
                  <c:v>12/9/14 9:41</c:v>
                </c:pt>
                <c:pt idx="1559">
                  <c:v>12/9/14 9:41</c:v>
                </c:pt>
                <c:pt idx="1560">
                  <c:v>12/9/14 9:43</c:v>
                </c:pt>
                <c:pt idx="1561">
                  <c:v>12/9/14 9:43</c:v>
                </c:pt>
                <c:pt idx="1562">
                  <c:v>12/9/14 9:44</c:v>
                </c:pt>
                <c:pt idx="1563">
                  <c:v>12/9/14 9:44</c:v>
                </c:pt>
                <c:pt idx="1564">
                  <c:v>12/9/14 9:45</c:v>
                </c:pt>
                <c:pt idx="1565">
                  <c:v>12/9/14 9:45</c:v>
                </c:pt>
                <c:pt idx="1566">
                  <c:v>12/9/14 9:45</c:v>
                </c:pt>
                <c:pt idx="1567">
                  <c:v>12/9/14 9:47</c:v>
                </c:pt>
                <c:pt idx="1568">
                  <c:v>12/9/14 9:47</c:v>
                </c:pt>
                <c:pt idx="1569">
                  <c:v>12/9/14 9:48</c:v>
                </c:pt>
                <c:pt idx="1570">
                  <c:v>12/9/14 9:48</c:v>
                </c:pt>
                <c:pt idx="1571">
                  <c:v>12/9/14 9:49</c:v>
                </c:pt>
                <c:pt idx="1572">
                  <c:v>12/9/14 9:50</c:v>
                </c:pt>
                <c:pt idx="1573">
                  <c:v>12/9/14 9:51</c:v>
                </c:pt>
                <c:pt idx="1574">
                  <c:v>12/9/14 9:51</c:v>
                </c:pt>
                <c:pt idx="1575">
                  <c:v>12/9/14 9:52</c:v>
                </c:pt>
                <c:pt idx="1576">
                  <c:v>12/9/14 9:52</c:v>
                </c:pt>
                <c:pt idx="1577">
                  <c:v>12/9/14 9:53</c:v>
                </c:pt>
                <c:pt idx="1578">
                  <c:v>12/9/14 9:54</c:v>
                </c:pt>
                <c:pt idx="1579">
                  <c:v>12/9/14 9:55</c:v>
                </c:pt>
                <c:pt idx="1580">
                  <c:v>12/9/14 9:55</c:v>
                </c:pt>
                <c:pt idx="1581">
                  <c:v>12/9/14 9:55</c:v>
                </c:pt>
                <c:pt idx="1582">
                  <c:v>12/9/14 9:56</c:v>
                </c:pt>
                <c:pt idx="1583">
                  <c:v>12/9/14 9:57</c:v>
                </c:pt>
                <c:pt idx="1584">
                  <c:v>12/9/14 9:57</c:v>
                </c:pt>
                <c:pt idx="1585">
                  <c:v>12/9/14 9:58</c:v>
                </c:pt>
                <c:pt idx="1586">
                  <c:v>12/9/14 9:59</c:v>
                </c:pt>
                <c:pt idx="1587">
                  <c:v>12/9/14 10:00</c:v>
                </c:pt>
                <c:pt idx="1588">
                  <c:v>12/9/14 10:00</c:v>
                </c:pt>
                <c:pt idx="1589">
                  <c:v>12/9/14 10:00</c:v>
                </c:pt>
                <c:pt idx="1590">
                  <c:v>12/9/14 10:00</c:v>
                </c:pt>
                <c:pt idx="1591">
                  <c:v>12/9/14 10:02</c:v>
                </c:pt>
                <c:pt idx="1592">
                  <c:v>12/9/14 10:02</c:v>
                </c:pt>
                <c:pt idx="1593">
                  <c:v>12/9/14 10:03</c:v>
                </c:pt>
                <c:pt idx="1594">
                  <c:v>12/9/14 10:03</c:v>
                </c:pt>
                <c:pt idx="1595">
                  <c:v>12/9/14 10:03</c:v>
                </c:pt>
                <c:pt idx="1596">
                  <c:v>12/9/14 10:03</c:v>
                </c:pt>
                <c:pt idx="1597">
                  <c:v>12/9/14 10:04</c:v>
                </c:pt>
                <c:pt idx="1598">
                  <c:v>12/9/14 10:04</c:v>
                </c:pt>
                <c:pt idx="1599">
                  <c:v>12/9/14 10:04</c:v>
                </c:pt>
                <c:pt idx="1600">
                  <c:v>12/9/14 10:04</c:v>
                </c:pt>
                <c:pt idx="1601">
                  <c:v>12/9/14 10:04</c:v>
                </c:pt>
                <c:pt idx="1602">
                  <c:v>12/9/14 10:04</c:v>
                </c:pt>
                <c:pt idx="1603">
                  <c:v>12/9/14 10:05</c:v>
                </c:pt>
                <c:pt idx="1604">
                  <c:v>12/9/14 10:05</c:v>
                </c:pt>
                <c:pt idx="1605">
                  <c:v>12/9/14 10:06</c:v>
                </c:pt>
                <c:pt idx="1606">
                  <c:v>12/9/14 10:06</c:v>
                </c:pt>
                <c:pt idx="1607">
                  <c:v>12/9/14 10:07</c:v>
                </c:pt>
                <c:pt idx="1608">
                  <c:v>12/9/14 10:07</c:v>
                </c:pt>
                <c:pt idx="1609">
                  <c:v>12/9/14 10:07</c:v>
                </c:pt>
                <c:pt idx="1610">
                  <c:v>12/9/14 10:07</c:v>
                </c:pt>
                <c:pt idx="1611">
                  <c:v>12/9/14 10:08</c:v>
                </c:pt>
                <c:pt idx="1612">
                  <c:v>12/9/14 10:08</c:v>
                </c:pt>
                <c:pt idx="1613">
                  <c:v>12/9/14 10:11</c:v>
                </c:pt>
                <c:pt idx="1614">
                  <c:v>12/9/14 10:11</c:v>
                </c:pt>
                <c:pt idx="1615">
                  <c:v>12/9/14 10:11</c:v>
                </c:pt>
                <c:pt idx="1616">
                  <c:v>12/9/14 10:11</c:v>
                </c:pt>
                <c:pt idx="1617">
                  <c:v>12/9/14 10:14</c:v>
                </c:pt>
                <c:pt idx="1618">
                  <c:v>12/9/14 10:16</c:v>
                </c:pt>
                <c:pt idx="1619">
                  <c:v>12/9/14 10:16</c:v>
                </c:pt>
                <c:pt idx="1620">
                  <c:v>12/9/14 10:17</c:v>
                </c:pt>
                <c:pt idx="1621">
                  <c:v>12/9/14 10:17</c:v>
                </c:pt>
                <c:pt idx="1622">
                  <c:v>12/9/14 10:21</c:v>
                </c:pt>
                <c:pt idx="1623">
                  <c:v>12/9/14 10:22</c:v>
                </c:pt>
                <c:pt idx="1624">
                  <c:v>12/9/14 10:24</c:v>
                </c:pt>
                <c:pt idx="1625">
                  <c:v>12/9/14 10:24</c:v>
                </c:pt>
                <c:pt idx="1626">
                  <c:v>12/9/14 10:24</c:v>
                </c:pt>
                <c:pt idx="1627">
                  <c:v>12/9/14 10:24</c:v>
                </c:pt>
                <c:pt idx="1628">
                  <c:v>12/9/14 10:24</c:v>
                </c:pt>
                <c:pt idx="1629">
                  <c:v>12/9/14 10:24</c:v>
                </c:pt>
                <c:pt idx="1630">
                  <c:v>12/9/14 10:24</c:v>
                </c:pt>
                <c:pt idx="1631">
                  <c:v>12/9/14 10:24</c:v>
                </c:pt>
                <c:pt idx="1632">
                  <c:v>12/9/14 10:24</c:v>
                </c:pt>
                <c:pt idx="1633">
                  <c:v>12/9/14 10:24</c:v>
                </c:pt>
                <c:pt idx="1634">
                  <c:v>12/9/14 10:24</c:v>
                </c:pt>
                <c:pt idx="1635">
                  <c:v>12/9/14 10:24</c:v>
                </c:pt>
                <c:pt idx="1636">
                  <c:v>12/9/14 10:24</c:v>
                </c:pt>
                <c:pt idx="1637">
                  <c:v>12/9/14 10:24</c:v>
                </c:pt>
                <c:pt idx="1638">
                  <c:v>12/9/14 10:24</c:v>
                </c:pt>
                <c:pt idx="1639">
                  <c:v>12/9/14 10:25</c:v>
                </c:pt>
                <c:pt idx="1640">
                  <c:v>12/9/14 10:25</c:v>
                </c:pt>
                <c:pt idx="1641">
                  <c:v>12/9/14 10:25</c:v>
                </c:pt>
                <c:pt idx="1642">
                  <c:v>12/9/14 10:25</c:v>
                </c:pt>
                <c:pt idx="1643">
                  <c:v>12/9/14 10:25</c:v>
                </c:pt>
                <c:pt idx="1644">
                  <c:v>12/9/14 10:25</c:v>
                </c:pt>
                <c:pt idx="1645">
                  <c:v>12/9/14 10:25</c:v>
                </c:pt>
                <c:pt idx="1646">
                  <c:v>12/9/14 10:25</c:v>
                </c:pt>
                <c:pt idx="1647">
                  <c:v>12/9/14 10:25</c:v>
                </c:pt>
                <c:pt idx="1648">
                  <c:v>12/9/14 10:25</c:v>
                </c:pt>
                <c:pt idx="1649">
                  <c:v>12/9/14 10:25</c:v>
                </c:pt>
                <c:pt idx="1650">
                  <c:v>12/9/14 10:25</c:v>
                </c:pt>
                <c:pt idx="1651">
                  <c:v>12/9/14 10:25</c:v>
                </c:pt>
                <c:pt idx="1652">
                  <c:v>12/9/14 10:25</c:v>
                </c:pt>
                <c:pt idx="1653">
                  <c:v>12/9/14 10:25</c:v>
                </c:pt>
                <c:pt idx="1654">
                  <c:v>12/9/14 10:25</c:v>
                </c:pt>
                <c:pt idx="1655">
                  <c:v>12/9/14 10:25</c:v>
                </c:pt>
                <c:pt idx="1656">
                  <c:v>12/9/14 10:25</c:v>
                </c:pt>
                <c:pt idx="1657">
                  <c:v>12/9/14 10:25</c:v>
                </c:pt>
                <c:pt idx="1658">
                  <c:v>12/9/14 10:25</c:v>
                </c:pt>
                <c:pt idx="1659">
                  <c:v>12/9/14 10:26</c:v>
                </c:pt>
                <c:pt idx="1660">
                  <c:v>12/9/14 10:26</c:v>
                </c:pt>
                <c:pt idx="1661">
                  <c:v>12/9/14 10:26</c:v>
                </c:pt>
                <c:pt idx="1662">
                  <c:v>12/9/14 10:26</c:v>
                </c:pt>
                <c:pt idx="1663">
                  <c:v>12/9/14 10:26</c:v>
                </c:pt>
                <c:pt idx="1664">
                  <c:v>12/9/14 10:26</c:v>
                </c:pt>
                <c:pt idx="1665">
                  <c:v>12/9/14 10:26</c:v>
                </c:pt>
                <c:pt idx="1666">
                  <c:v>12/9/14 10:26</c:v>
                </c:pt>
                <c:pt idx="1667">
                  <c:v>12/9/14 10:26</c:v>
                </c:pt>
                <c:pt idx="1668">
                  <c:v>12/9/14 10:26</c:v>
                </c:pt>
                <c:pt idx="1669">
                  <c:v>12/9/14 10:26</c:v>
                </c:pt>
                <c:pt idx="1670">
                  <c:v>12/9/14 10:26</c:v>
                </c:pt>
                <c:pt idx="1671">
                  <c:v>12/9/14 10:26</c:v>
                </c:pt>
                <c:pt idx="1672">
                  <c:v>12/9/14 10:26</c:v>
                </c:pt>
                <c:pt idx="1673">
                  <c:v>12/9/14 10:26</c:v>
                </c:pt>
                <c:pt idx="1674">
                  <c:v>12/9/14 10:26</c:v>
                </c:pt>
                <c:pt idx="1675">
                  <c:v>12/9/14 10:26</c:v>
                </c:pt>
                <c:pt idx="1676">
                  <c:v>12/9/14 10:26</c:v>
                </c:pt>
                <c:pt idx="1677">
                  <c:v>12/9/14 10:27</c:v>
                </c:pt>
                <c:pt idx="1678">
                  <c:v>12/9/14 10:27</c:v>
                </c:pt>
                <c:pt idx="1679">
                  <c:v>12/9/14 10:27</c:v>
                </c:pt>
                <c:pt idx="1680">
                  <c:v>12/9/14 10:27</c:v>
                </c:pt>
                <c:pt idx="1681">
                  <c:v>12/9/14 10:27</c:v>
                </c:pt>
                <c:pt idx="1682">
                  <c:v>12/9/14 10:27</c:v>
                </c:pt>
                <c:pt idx="1683">
                  <c:v>12/9/14 10:27</c:v>
                </c:pt>
                <c:pt idx="1684">
                  <c:v>12/9/14 10:27</c:v>
                </c:pt>
                <c:pt idx="1685">
                  <c:v>12/9/14 10:27</c:v>
                </c:pt>
                <c:pt idx="1686">
                  <c:v>12/9/14 10:27</c:v>
                </c:pt>
                <c:pt idx="1687">
                  <c:v>12/9/14 10:27</c:v>
                </c:pt>
                <c:pt idx="1688">
                  <c:v>12/9/14 10:27</c:v>
                </c:pt>
                <c:pt idx="1689">
                  <c:v>12/9/14 10:27</c:v>
                </c:pt>
                <c:pt idx="1690">
                  <c:v>12/9/14 10:27</c:v>
                </c:pt>
                <c:pt idx="1691">
                  <c:v>12/9/14 10:27</c:v>
                </c:pt>
                <c:pt idx="1692">
                  <c:v>12/9/14 10:27</c:v>
                </c:pt>
                <c:pt idx="1693">
                  <c:v>12/9/14 10:27</c:v>
                </c:pt>
                <c:pt idx="1694">
                  <c:v>12/9/14 10:27</c:v>
                </c:pt>
                <c:pt idx="1695">
                  <c:v>12/9/14 10:27</c:v>
                </c:pt>
                <c:pt idx="1696">
                  <c:v>12/9/14 10:27</c:v>
                </c:pt>
                <c:pt idx="1697">
                  <c:v>12/9/14 10:28</c:v>
                </c:pt>
                <c:pt idx="1698">
                  <c:v>12/9/14 10:28</c:v>
                </c:pt>
                <c:pt idx="1699">
                  <c:v>12/9/14 10:28</c:v>
                </c:pt>
                <c:pt idx="1700">
                  <c:v>12/9/14 10:29</c:v>
                </c:pt>
                <c:pt idx="1701">
                  <c:v>12/9/14 10:29</c:v>
                </c:pt>
                <c:pt idx="1702">
                  <c:v>12/9/14 10:29</c:v>
                </c:pt>
                <c:pt idx="1703">
                  <c:v>12/9/14 10:29</c:v>
                </c:pt>
                <c:pt idx="1704">
                  <c:v>12/9/14 10:29</c:v>
                </c:pt>
                <c:pt idx="1705">
                  <c:v>12/9/14 10:29</c:v>
                </c:pt>
                <c:pt idx="1706">
                  <c:v>12/9/14 10:29</c:v>
                </c:pt>
                <c:pt idx="1707">
                  <c:v>12/9/14 10:29</c:v>
                </c:pt>
                <c:pt idx="1708">
                  <c:v>12/9/14 10:29</c:v>
                </c:pt>
                <c:pt idx="1709">
                  <c:v>12/9/14 10:29</c:v>
                </c:pt>
                <c:pt idx="1710">
                  <c:v>12/9/14 10:29</c:v>
                </c:pt>
                <c:pt idx="1711">
                  <c:v>12/9/14 10:29</c:v>
                </c:pt>
                <c:pt idx="1712">
                  <c:v>12/9/14 10:29</c:v>
                </c:pt>
                <c:pt idx="1713">
                  <c:v>12/9/14 10:29</c:v>
                </c:pt>
                <c:pt idx="1714">
                  <c:v>12/9/14 10:29</c:v>
                </c:pt>
                <c:pt idx="1715">
                  <c:v>12/9/14 10:29</c:v>
                </c:pt>
                <c:pt idx="1716">
                  <c:v>12/9/14 10:29</c:v>
                </c:pt>
                <c:pt idx="1717">
                  <c:v>12/9/14 10:29</c:v>
                </c:pt>
                <c:pt idx="1718">
                  <c:v>12/9/14 10:29</c:v>
                </c:pt>
                <c:pt idx="1719">
                  <c:v>12/9/14 10:29</c:v>
                </c:pt>
                <c:pt idx="1720">
                  <c:v>12/9/14 10:29</c:v>
                </c:pt>
                <c:pt idx="1721">
                  <c:v>12/9/14 10:29</c:v>
                </c:pt>
                <c:pt idx="1722">
                  <c:v>12/9/14 10:29</c:v>
                </c:pt>
                <c:pt idx="1723">
                  <c:v>12/9/14 10:29</c:v>
                </c:pt>
                <c:pt idx="1724">
                  <c:v>12/9/14 10:29</c:v>
                </c:pt>
                <c:pt idx="1725">
                  <c:v>12/9/14 10:30</c:v>
                </c:pt>
                <c:pt idx="1726">
                  <c:v>12/9/14 10:30</c:v>
                </c:pt>
                <c:pt idx="1727">
                  <c:v>12/9/14 10:30</c:v>
                </c:pt>
                <c:pt idx="1728">
                  <c:v>12/9/14 10:30</c:v>
                </c:pt>
                <c:pt idx="1729">
                  <c:v>12/9/14 10:30</c:v>
                </c:pt>
                <c:pt idx="1730">
                  <c:v>12/9/14 10:30</c:v>
                </c:pt>
                <c:pt idx="1731">
                  <c:v>12/9/14 10:30</c:v>
                </c:pt>
                <c:pt idx="1732">
                  <c:v>12/9/14 10:30</c:v>
                </c:pt>
                <c:pt idx="1733">
                  <c:v>12/9/14 10:30</c:v>
                </c:pt>
                <c:pt idx="1734">
                  <c:v>12/9/14 10:30</c:v>
                </c:pt>
                <c:pt idx="1735">
                  <c:v>12/9/14 10:30</c:v>
                </c:pt>
                <c:pt idx="1736">
                  <c:v>12/9/14 10:30</c:v>
                </c:pt>
                <c:pt idx="1737">
                  <c:v>12/9/14 10:30</c:v>
                </c:pt>
                <c:pt idx="1738">
                  <c:v>12/9/14 10:30</c:v>
                </c:pt>
                <c:pt idx="1739">
                  <c:v>12/9/14 10:30</c:v>
                </c:pt>
                <c:pt idx="1740">
                  <c:v>12/9/14 10:30</c:v>
                </c:pt>
                <c:pt idx="1741">
                  <c:v>12/9/14 10:30</c:v>
                </c:pt>
                <c:pt idx="1742">
                  <c:v>12/9/14 10:30</c:v>
                </c:pt>
                <c:pt idx="1743">
                  <c:v>12/9/14 10:30</c:v>
                </c:pt>
                <c:pt idx="1744">
                  <c:v>12/9/14 10:30</c:v>
                </c:pt>
                <c:pt idx="1745">
                  <c:v>12/9/14 10:30</c:v>
                </c:pt>
                <c:pt idx="1746">
                  <c:v>12/9/14 10:31</c:v>
                </c:pt>
                <c:pt idx="1747">
                  <c:v>12/9/14 10:31</c:v>
                </c:pt>
                <c:pt idx="1748">
                  <c:v>12/9/14 10:31</c:v>
                </c:pt>
                <c:pt idx="1749">
                  <c:v>12/9/14 10:31</c:v>
                </c:pt>
                <c:pt idx="1750">
                  <c:v>12/9/14 10:31</c:v>
                </c:pt>
                <c:pt idx="1751">
                  <c:v>12/9/14 10:31</c:v>
                </c:pt>
                <c:pt idx="1752">
                  <c:v>12/9/14 10:31</c:v>
                </c:pt>
                <c:pt idx="1753">
                  <c:v>12/9/14 10:31</c:v>
                </c:pt>
                <c:pt idx="1754">
                  <c:v>12/9/14 10:31</c:v>
                </c:pt>
                <c:pt idx="1755">
                  <c:v>12/9/14 10:31</c:v>
                </c:pt>
                <c:pt idx="1756">
                  <c:v>12/9/14 10:31</c:v>
                </c:pt>
                <c:pt idx="1757">
                  <c:v>12/9/14 10:31</c:v>
                </c:pt>
                <c:pt idx="1758">
                  <c:v>12/9/14 10:31</c:v>
                </c:pt>
                <c:pt idx="1759">
                  <c:v>12/9/14 10:31</c:v>
                </c:pt>
                <c:pt idx="1760">
                  <c:v>12/9/14 10:31</c:v>
                </c:pt>
                <c:pt idx="1761">
                  <c:v>12/9/14 10:31</c:v>
                </c:pt>
                <c:pt idx="1762">
                  <c:v>12/9/14 10:31</c:v>
                </c:pt>
                <c:pt idx="1763">
                  <c:v>12/9/14 10:31</c:v>
                </c:pt>
                <c:pt idx="1764">
                  <c:v>12/9/14 10:31</c:v>
                </c:pt>
                <c:pt idx="1765">
                  <c:v>12/9/14 10:31</c:v>
                </c:pt>
                <c:pt idx="1766">
                  <c:v>12/9/14 10:31</c:v>
                </c:pt>
                <c:pt idx="1767">
                  <c:v>12/9/14 10:31</c:v>
                </c:pt>
                <c:pt idx="1768">
                  <c:v>12/9/14 10:32</c:v>
                </c:pt>
                <c:pt idx="1769">
                  <c:v>12/9/14 10:32</c:v>
                </c:pt>
                <c:pt idx="1770">
                  <c:v>12/9/14 10:32</c:v>
                </c:pt>
                <c:pt idx="1771">
                  <c:v>12/9/14 10:32</c:v>
                </c:pt>
                <c:pt idx="1772">
                  <c:v>12/9/14 10:32</c:v>
                </c:pt>
                <c:pt idx="1773">
                  <c:v>12/9/14 10:32</c:v>
                </c:pt>
                <c:pt idx="1774">
                  <c:v>12/9/14 10:32</c:v>
                </c:pt>
                <c:pt idx="1775">
                  <c:v>12/9/14 10:32</c:v>
                </c:pt>
                <c:pt idx="1776">
                  <c:v>12/9/14 10:32</c:v>
                </c:pt>
                <c:pt idx="1777">
                  <c:v>12/9/14 10:32</c:v>
                </c:pt>
                <c:pt idx="1778">
                  <c:v>12/9/14 10:32</c:v>
                </c:pt>
                <c:pt idx="1779">
                  <c:v>12/9/14 10:32</c:v>
                </c:pt>
                <c:pt idx="1780">
                  <c:v>12/9/14 10:32</c:v>
                </c:pt>
                <c:pt idx="1781">
                  <c:v>12/9/14 10:32</c:v>
                </c:pt>
                <c:pt idx="1782">
                  <c:v>12/9/14 10:32</c:v>
                </c:pt>
                <c:pt idx="1783">
                  <c:v>12/9/14 10:32</c:v>
                </c:pt>
                <c:pt idx="1784">
                  <c:v>12/9/14 10:32</c:v>
                </c:pt>
                <c:pt idx="1785">
                  <c:v>12/9/14 10:32</c:v>
                </c:pt>
                <c:pt idx="1786">
                  <c:v>12/9/14 10:32</c:v>
                </c:pt>
                <c:pt idx="1787">
                  <c:v>12/9/14 10:32</c:v>
                </c:pt>
                <c:pt idx="1788">
                  <c:v>12/9/14 10:32</c:v>
                </c:pt>
                <c:pt idx="1789">
                  <c:v>12/9/14 10:32</c:v>
                </c:pt>
                <c:pt idx="1790">
                  <c:v>12/9/14 10:32</c:v>
                </c:pt>
                <c:pt idx="1791">
                  <c:v>12/9/14 10:32</c:v>
                </c:pt>
                <c:pt idx="1792">
                  <c:v>12/9/14 10:32</c:v>
                </c:pt>
                <c:pt idx="1793">
                  <c:v>12/9/14 10:32</c:v>
                </c:pt>
                <c:pt idx="1794">
                  <c:v>12/9/14 10:32</c:v>
                </c:pt>
                <c:pt idx="1795">
                  <c:v>12/9/14 10:32</c:v>
                </c:pt>
                <c:pt idx="1796">
                  <c:v>12/9/14 10:32</c:v>
                </c:pt>
                <c:pt idx="1797">
                  <c:v>12/9/14 10:33</c:v>
                </c:pt>
                <c:pt idx="1798">
                  <c:v>12/9/14 10:33</c:v>
                </c:pt>
                <c:pt idx="1799">
                  <c:v>12/9/14 10:33</c:v>
                </c:pt>
                <c:pt idx="1800">
                  <c:v>12/9/14 10:33</c:v>
                </c:pt>
                <c:pt idx="1801">
                  <c:v>12/9/14 10:33</c:v>
                </c:pt>
                <c:pt idx="1802">
                  <c:v>12/9/14 10:33</c:v>
                </c:pt>
                <c:pt idx="1803">
                  <c:v>12/9/14 10:33</c:v>
                </c:pt>
                <c:pt idx="1804">
                  <c:v>12/9/14 10:33</c:v>
                </c:pt>
                <c:pt idx="1805">
                  <c:v>12/9/14 10:33</c:v>
                </c:pt>
                <c:pt idx="1806">
                  <c:v>12/9/14 10:33</c:v>
                </c:pt>
                <c:pt idx="1807">
                  <c:v>12/9/14 10:33</c:v>
                </c:pt>
                <c:pt idx="1808">
                  <c:v>12/9/14 10:33</c:v>
                </c:pt>
                <c:pt idx="1809">
                  <c:v>12/9/14 10:33</c:v>
                </c:pt>
                <c:pt idx="1810">
                  <c:v>12/9/14 10:33</c:v>
                </c:pt>
                <c:pt idx="1811">
                  <c:v>12/9/14 10:33</c:v>
                </c:pt>
                <c:pt idx="1812">
                  <c:v>12/9/14 10:33</c:v>
                </c:pt>
                <c:pt idx="1813">
                  <c:v>12/9/14 10:33</c:v>
                </c:pt>
                <c:pt idx="1814">
                  <c:v>12/9/14 10:33</c:v>
                </c:pt>
                <c:pt idx="1815">
                  <c:v>12/9/14 10:33</c:v>
                </c:pt>
                <c:pt idx="1816">
                  <c:v>12/9/14 10:33</c:v>
                </c:pt>
                <c:pt idx="1817">
                  <c:v>12/9/14 10:33</c:v>
                </c:pt>
                <c:pt idx="1818">
                  <c:v>12/9/14 10:33</c:v>
                </c:pt>
                <c:pt idx="1819">
                  <c:v>12/9/14 10:33</c:v>
                </c:pt>
                <c:pt idx="1820">
                  <c:v>12/9/14 10:33</c:v>
                </c:pt>
                <c:pt idx="1821">
                  <c:v>12/9/14 10:33</c:v>
                </c:pt>
                <c:pt idx="1822">
                  <c:v>12/9/14 10:34</c:v>
                </c:pt>
                <c:pt idx="1823">
                  <c:v>12/9/14 10:34</c:v>
                </c:pt>
                <c:pt idx="1824">
                  <c:v>12/9/14 10:34</c:v>
                </c:pt>
                <c:pt idx="1825">
                  <c:v>12/9/14 10:34</c:v>
                </c:pt>
                <c:pt idx="1826">
                  <c:v>12/9/14 10:34</c:v>
                </c:pt>
                <c:pt idx="1827">
                  <c:v>12/9/14 10:34</c:v>
                </c:pt>
                <c:pt idx="1828">
                  <c:v>12/9/14 10:34</c:v>
                </c:pt>
                <c:pt idx="1829">
                  <c:v>12/9/14 10:34</c:v>
                </c:pt>
                <c:pt idx="1830">
                  <c:v>12/9/14 10:34</c:v>
                </c:pt>
                <c:pt idx="1831">
                  <c:v>12/9/14 10:34</c:v>
                </c:pt>
                <c:pt idx="1832">
                  <c:v>12/9/14 10:34</c:v>
                </c:pt>
                <c:pt idx="1833">
                  <c:v>12/9/14 10:34</c:v>
                </c:pt>
                <c:pt idx="1834">
                  <c:v>12/9/14 10:34</c:v>
                </c:pt>
                <c:pt idx="1835">
                  <c:v>12/9/14 10:34</c:v>
                </c:pt>
                <c:pt idx="1836">
                  <c:v>12/9/14 10:34</c:v>
                </c:pt>
                <c:pt idx="1837">
                  <c:v>12/9/14 10:34</c:v>
                </c:pt>
                <c:pt idx="1838">
                  <c:v>12/9/14 10:34</c:v>
                </c:pt>
                <c:pt idx="1839">
                  <c:v>12/9/14 10:34</c:v>
                </c:pt>
                <c:pt idx="1840">
                  <c:v>12/9/14 10:34</c:v>
                </c:pt>
                <c:pt idx="1841">
                  <c:v>12/9/14 10:34</c:v>
                </c:pt>
                <c:pt idx="1842">
                  <c:v>12/9/14 10:34</c:v>
                </c:pt>
                <c:pt idx="1843">
                  <c:v>12/9/14 10:34</c:v>
                </c:pt>
                <c:pt idx="1844">
                  <c:v>12/9/14 10:34</c:v>
                </c:pt>
                <c:pt idx="1845">
                  <c:v>12/9/14 10:34</c:v>
                </c:pt>
                <c:pt idx="1846">
                  <c:v>12/9/14 10:35</c:v>
                </c:pt>
                <c:pt idx="1847">
                  <c:v>12/9/14 10:35</c:v>
                </c:pt>
                <c:pt idx="1848">
                  <c:v>12/9/14 10:35</c:v>
                </c:pt>
                <c:pt idx="1849">
                  <c:v>12/9/14 10:35</c:v>
                </c:pt>
                <c:pt idx="1850">
                  <c:v>12/9/14 10:35</c:v>
                </c:pt>
                <c:pt idx="1851">
                  <c:v>12/9/14 10:35</c:v>
                </c:pt>
                <c:pt idx="1852">
                  <c:v>12/9/14 10:35</c:v>
                </c:pt>
                <c:pt idx="1853">
                  <c:v>12/9/14 10:35</c:v>
                </c:pt>
                <c:pt idx="1854">
                  <c:v>12/9/14 10:35</c:v>
                </c:pt>
                <c:pt idx="1855">
                  <c:v>12/9/14 10:35</c:v>
                </c:pt>
                <c:pt idx="1856">
                  <c:v>12/9/14 10:35</c:v>
                </c:pt>
                <c:pt idx="1857">
                  <c:v>12/9/14 10:35</c:v>
                </c:pt>
                <c:pt idx="1858">
                  <c:v>12/9/14 10:35</c:v>
                </c:pt>
                <c:pt idx="1859">
                  <c:v>12/9/14 10:35</c:v>
                </c:pt>
                <c:pt idx="1860">
                  <c:v>12/9/14 10:35</c:v>
                </c:pt>
                <c:pt idx="1861">
                  <c:v>12/9/14 10:35</c:v>
                </c:pt>
                <c:pt idx="1862">
                  <c:v>12/9/14 10:35</c:v>
                </c:pt>
                <c:pt idx="1863">
                  <c:v>12/9/14 10:35</c:v>
                </c:pt>
                <c:pt idx="1864">
                  <c:v>12/9/14 10:35</c:v>
                </c:pt>
                <c:pt idx="1865">
                  <c:v>12/9/14 10:35</c:v>
                </c:pt>
                <c:pt idx="1866">
                  <c:v>12/9/14 10:35</c:v>
                </c:pt>
                <c:pt idx="1867">
                  <c:v>12/9/14 10:35</c:v>
                </c:pt>
                <c:pt idx="1868">
                  <c:v>12/9/14 10:36</c:v>
                </c:pt>
                <c:pt idx="1869">
                  <c:v>12/9/14 10:36</c:v>
                </c:pt>
                <c:pt idx="1870">
                  <c:v>12/9/14 10:36</c:v>
                </c:pt>
                <c:pt idx="1871">
                  <c:v>12/9/14 10:36</c:v>
                </c:pt>
                <c:pt idx="1872">
                  <c:v>12/9/14 10:36</c:v>
                </c:pt>
                <c:pt idx="1873">
                  <c:v>12/9/14 10:36</c:v>
                </c:pt>
                <c:pt idx="1874">
                  <c:v>12/9/14 10:36</c:v>
                </c:pt>
                <c:pt idx="1875">
                  <c:v>12/9/14 10:36</c:v>
                </c:pt>
                <c:pt idx="1876">
                  <c:v>12/9/14 10:36</c:v>
                </c:pt>
                <c:pt idx="1877">
                  <c:v>12/9/14 10:36</c:v>
                </c:pt>
                <c:pt idx="1878">
                  <c:v>12/9/14 10:36</c:v>
                </c:pt>
                <c:pt idx="1879">
                  <c:v>12/9/14 10:36</c:v>
                </c:pt>
                <c:pt idx="1880">
                  <c:v>12/9/14 10:36</c:v>
                </c:pt>
                <c:pt idx="1881">
                  <c:v>12/9/14 10:36</c:v>
                </c:pt>
                <c:pt idx="1882">
                  <c:v>12/9/14 10:36</c:v>
                </c:pt>
                <c:pt idx="1883">
                  <c:v>12/9/14 10:36</c:v>
                </c:pt>
                <c:pt idx="1884">
                  <c:v>12/9/14 10:36</c:v>
                </c:pt>
                <c:pt idx="1885">
                  <c:v>12/9/14 10:36</c:v>
                </c:pt>
                <c:pt idx="1886">
                  <c:v>12/9/14 10:36</c:v>
                </c:pt>
                <c:pt idx="1887">
                  <c:v>12/9/14 10:36</c:v>
                </c:pt>
                <c:pt idx="1888">
                  <c:v>12/9/14 10:36</c:v>
                </c:pt>
                <c:pt idx="1889">
                  <c:v>12/9/14 10:36</c:v>
                </c:pt>
                <c:pt idx="1890">
                  <c:v>12/9/14 10:36</c:v>
                </c:pt>
                <c:pt idx="1891">
                  <c:v>12/9/14 10:36</c:v>
                </c:pt>
                <c:pt idx="1892">
                  <c:v>12/9/14 10:37</c:v>
                </c:pt>
                <c:pt idx="1893">
                  <c:v>12/9/14 10:37</c:v>
                </c:pt>
                <c:pt idx="1894">
                  <c:v>12/9/14 10:37</c:v>
                </c:pt>
                <c:pt idx="1895">
                  <c:v>12/9/14 10:37</c:v>
                </c:pt>
                <c:pt idx="1896">
                  <c:v>12/9/14 10:37</c:v>
                </c:pt>
                <c:pt idx="1897">
                  <c:v>12/9/14 10:37</c:v>
                </c:pt>
                <c:pt idx="1898">
                  <c:v>12/9/14 10:37</c:v>
                </c:pt>
                <c:pt idx="1899">
                  <c:v>12/9/14 10:37</c:v>
                </c:pt>
                <c:pt idx="1900">
                  <c:v>12/9/14 10:37</c:v>
                </c:pt>
                <c:pt idx="1901">
                  <c:v>12/9/14 10:37</c:v>
                </c:pt>
                <c:pt idx="1902">
                  <c:v>12/9/14 10:37</c:v>
                </c:pt>
                <c:pt idx="1903">
                  <c:v>12/9/14 10:37</c:v>
                </c:pt>
                <c:pt idx="1904">
                  <c:v>12/9/14 10:37</c:v>
                </c:pt>
                <c:pt idx="1905">
                  <c:v>12/9/14 10:37</c:v>
                </c:pt>
                <c:pt idx="1906">
                  <c:v>12/9/14 10:37</c:v>
                </c:pt>
                <c:pt idx="1907">
                  <c:v>12/9/14 10:37</c:v>
                </c:pt>
                <c:pt idx="1908">
                  <c:v>12/9/14 10:37</c:v>
                </c:pt>
                <c:pt idx="1909">
                  <c:v>12/9/14 10:38</c:v>
                </c:pt>
                <c:pt idx="1910">
                  <c:v>12/9/14 10:38</c:v>
                </c:pt>
                <c:pt idx="1911">
                  <c:v>12/9/14 10:38</c:v>
                </c:pt>
                <c:pt idx="1912">
                  <c:v>12/9/14 10:38</c:v>
                </c:pt>
                <c:pt idx="1913">
                  <c:v>12/9/14 10:38</c:v>
                </c:pt>
                <c:pt idx="1914">
                  <c:v>12/9/14 10:38</c:v>
                </c:pt>
                <c:pt idx="1915">
                  <c:v>12/9/14 10:38</c:v>
                </c:pt>
                <c:pt idx="1916">
                  <c:v>12/9/14 10:38</c:v>
                </c:pt>
                <c:pt idx="1917">
                  <c:v>12/9/14 10:38</c:v>
                </c:pt>
                <c:pt idx="1918">
                  <c:v>12/9/14 10:38</c:v>
                </c:pt>
                <c:pt idx="1919">
                  <c:v>12/9/14 10:38</c:v>
                </c:pt>
                <c:pt idx="1920">
                  <c:v>12/9/14 10:38</c:v>
                </c:pt>
                <c:pt idx="1921">
                  <c:v>12/9/14 10:38</c:v>
                </c:pt>
                <c:pt idx="1922">
                  <c:v>12/9/14 10:38</c:v>
                </c:pt>
                <c:pt idx="1923">
                  <c:v>12/9/14 10:38</c:v>
                </c:pt>
                <c:pt idx="1924">
                  <c:v>12/9/14 10:38</c:v>
                </c:pt>
                <c:pt idx="1925">
                  <c:v>12/9/14 10:38</c:v>
                </c:pt>
                <c:pt idx="1926">
                  <c:v>12/9/14 10:38</c:v>
                </c:pt>
                <c:pt idx="1927">
                  <c:v>12/9/14 10:38</c:v>
                </c:pt>
                <c:pt idx="1928">
                  <c:v>12/9/14 10:38</c:v>
                </c:pt>
                <c:pt idx="1929">
                  <c:v>12/9/14 10:38</c:v>
                </c:pt>
                <c:pt idx="1930">
                  <c:v>12/9/14 10:38</c:v>
                </c:pt>
                <c:pt idx="1931">
                  <c:v>12/9/14 10:39</c:v>
                </c:pt>
                <c:pt idx="1932">
                  <c:v>12/9/14 10:39</c:v>
                </c:pt>
                <c:pt idx="1933">
                  <c:v>12/9/14 10:39</c:v>
                </c:pt>
                <c:pt idx="1934">
                  <c:v>12/9/14 10:39</c:v>
                </c:pt>
                <c:pt idx="1935">
                  <c:v>12/9/14 10:39</c:v>
                </c:pt>
                <c:pt idx="1936">
                  <c:v>12/9/14 10:39</c:v>
                </c:pt>
                <c:pt idx="1937">
                  <c:v>12/9/14 10:39</c:v>
                </c:pt>
                <c:pt idx="1938">
                  <c:v>12/9/14 10:39</c:v>
                </c:pt>
                <c:pt idx="1939">
                  <c:v>12/9/14 10:39</c:v>
                </c:pt>
                <c:pt idx="1940">
                  <c:v>12/9/14 10:39</c:v>
                </c:pt>
                <c:pt idx="1941">
                  <c:v>12/9/14 10:39</c:v>
                </c:pt>
                <c:pt idx="1942">
                  <c:v>12/9/14 10:39</c:v>
                </c:pt>
                <c:pt idx="1943">
                  <c:v>12/9/14 10:39</c:v>
                </c:pt>
                <c:pt idx="1944">
                  <c:v>12/9/14 10:39</c:v>
                </c:pt>
                <c:pt idx="1945">
                  <c:v>12/9/14 10:39</c:v>
                </c:pt>
                <c:pt idx="1946">
                  <c:v>12/9/14 10:39</c:v>
                </c:pt>
                <c:pt idx="1947">
                  <c:v>12/9/14 10:39</c:v>
                </c:pt>
                <c:pt idx="1948">
                  <c:v>12/9/14 10:39</c:v>
                </c:pt>
                <c:pt idx="1949">
                  <c:v>12/9/14 10:39</c:v>
                </c:pt>
                <c:pt idx="1950">
                  <c:v>12/9/14 10:39</c:v>
                </c:pt>
                <c:pt idx="1951">
                  <c:v>12/9/14 10:39</c:v>
                </c:pt>
                <c:pt idx="1952">
                  <c:v>12/9/14 10:40</c:v>
                </c:pt>
                <c:pt idx="1953">
                  <c:v>12/9/14 10:40</c:v>
                </c:pt>
                <c:pt idx="1954">
                  <c:v>12/9/14 10:40</c:v>
                </c:pt>
                <c:pt idx="1955">
                  <c:v>12/9/14 10:40</c:v>
                </c:pt>
                <c:pt idx="1956">
                  <c:v>12/9/14 10:40</c:v>
                </c:pt>
                <c:pt idx="1957">
                  <c:v>12/9/14 10:40</c:v>
                </c:pt>
                <c:pt idx="1958">
                  <c:v>12/9/14 10:40</c:v>
                </c:pt>
                <c:pt idx="1959">
                  <c:v>12/9/14 10:40</c:v>
                </c:pt>
                <c:pt idx="1960">
                  <c:v>12/9/14 10:40</c:v>
                </c:pt>
                <c:pt idx="1961">
                  <c:v>12/9/14 10:40</c:v>
                </c:pt>
                <c:pt idx="1962">
                  <c:v>12/9/14 10:40</c:v>
                </c:pt>
                <c:pt idx="1963">
                  <c:v>12/9/14 10:40</c:v>
                </c:pt>
                <c:pt idx="1964">
                  <c:v>12/9/14 10:40</c:v>
                </c:pt>
                <c:pt idx="1965">
                  <c:v>12/9/14 10:40</c:v>
                </c:pt>
                <c:pt idx="1966">
                  <c:v>12/9/14 10:40</c:v>
                </c:pt>
                <c:pt idx="1967">
                  <c:v>12/9/14 10:40</c:v>
                </c:pt>
                <c:pt idx="1968">
                  <c:v>12/9/14 10:40</c:v>
                </c:pt>
                <c:pt idx="1969">
                  <c:v>12/9/14 10:40</c:v>
                </c:pt>
                <c:pt idx="1970">
                  <c:v>12/9/14 10:40</c:v>
                </c:pt>
                <c:pt idx="1971">
                  <c:v>12/9/14 10:40</c:v>
                </c:pt>
                <c:pt idx="1972">
                  <c:v>12/9/14 10:40</c:v>
                </c:pt>
                <c:pt idx="1973">
                  <c:v>12/9/14 10:40</c:v>
                </c:pt>
                <c:pt idx="1974">
                  <c:v>12/9/14 10:40</c:v>
                </c:pt>
                <c:pt idx="1975">
                  <c:v>12/9/14 10:41</c:v>
                </c:pt>
                <c:pt idx="1976">
                  <c:v>12/9/14 10:41</c:v>
                </c:pt>
                <c:pt idx="1977">
                  <c:v>12/9/14 10:41</c:v>
                </c:pt>
                <c:pt idx="1978">
                  <c:v>12/9/14 10:41</c:v>
                </c:pt>
                <c:pt idx="1979">
                  <c:v>12/9/14 10:41</c:v>
                </c:pt>
                <c:pt idx="1980">
                  <c:v>12/9/14 10:41</c:v>
                </c:pt>
                <c:pt idx="1981">
                  <c:v>12/9/14 10:41</c:v>
                </c:pt>
                <c:pt idx="1982">
                  <c:v>12/9/14 10:41</c:v>
                </c:pt>
                <c:pt idx="1983">
                  <c:v>12/9/14 10:41</c:v>
                </c:pt>
                <c:pt idx="1984">
                  <c:v>12/9/14 10:41</c:v>
                </c:pt>
                <c:pt idx="1985">
                  <c:v>12/9/14 10:41</c:v>
                </c:pt>
                <c:pt idx="1986">
                  <c:v>12/9/14 10:41</c:v>
                </c:pt>
                <c:pt idx="1987">
                  <c:v>12/9/14 10:41</c:v>
                </c:pt>
                <c:pt idx="1988">
                  <c:v>12/9/14 10:41</c:v>
                </c:pt>
                <c:pt idx="1989">
                  <c:v>12/9/14 10:41</c:v>
                </c:pt>
                <c:pt idx="1990">
                  <c:v>12/9/14 10:41</c:v>
                </c:pt>
                <c:pt idx="1991">
                  <c:v>12/9/14 10:41</c:v>
                </c:pt>
                <c:pt idx="1992">
                  <c:v>12/9/14 10:41</c:v>
                </c:pt>
                <c:pt idx="1993">
                  <c:v>12/9/14 10:41</c:v>
                </c:pt>
                <c:pt idx="1994">
                  <c:v>12/9/14 10:41</c:v>
                </c:pt>
                <c:pt idx="1995">
                  <c:v>12/9/14 10:42</c:v>
                </c:pt>
                <c:pt idx="1996">
                  <c:v>12/9/14 10:42</c:v>
                </c:pt>
                <c:pt idx="1997">
                  <c:v>12/9/14 10:42</c:v>
                </c:pt>
                <c:pt idx="1998">
                  <c:v>12/9/14 10:42</c:v>
                </c:pt>
                <c:pt idx="1999">
                  <c:v>12/9/14 10:42</c:v>
                </c:pt>
                <c:pt idx="2000">
                  <c:v>12/9/14 10:42</c:v>
                </c:pt>
                <c:pt idx="2001">
                  <c:v>12/9/14 10:42</c:v>
                </c:pt>
                <c:pt idx="2002">
                  <c:v>12/9/14 10:42</c:v>
                </c:pt>
                <c:pt idx="2003">
                  <c:v>12/9/14 10:42</c:v>
                </c:pt>
                <c:pt idx="2004">
                  <c:v>12/9/14 10:42</c:v>
                </c:pt>
                <c:pt idx="2005">
                  <c:v>12/9/14 10:42</c:v>
                </c:pt>
                <c:pt idx="2006">
                  <c:v>12/9/14 10:42</c:v>
                </c:pt>
                <c:pt idx="2007">
                  <c:v>12/9/14 10:42</c:v>
                </c:pt>
                <c:pt idx="2008">
                  <c:v>12/9/14 10:42</c:v>
                </c:pt>
                <c:pt idx="2009">
                  <c:v>12/9/14 10:42</c:v>
                </c:pt>
                <c:pt idx="2010">
                  <c:v>12/9/14 10:42</c:v>
                </c:pt>
                <c:pt idx="2011">
                  <c:v>12/9/14 10:42</c:v>
                </c:pt>
                <c:pt idx="2012">
                  <c:v>12/9/14 10:42</c:v>
                </c:pt>
                <c:pt idx="2013">
                  <c:v>12/9/14 10:42</c:v>
                </c:pt>
                <c:pt idx="2014">
                  <c:v>12/9/14 10:42</c:v>
                </c:pt>
                <c:pt idx="2015">
                  <c:v>12/9/14 10:43</c:v>
                </c:pt>
                <c:pt idx="2016">
                  <c:v>12/9/14 10:43</c:v>
                </c:pt>
                <c:pt idx="2017">
                  <c:v>12/9/14 10:43</c:v>
                </c:pt>
                <c:pt idx="2018">
                  <c:v>12/9/14 10:43</c:v>
                </c:pt>
                <c:pt idx="2019">
                  <c:v>12/9/14 10:43</c:v>
                </c:pt>
                <c:pt idx="2020">
                  <c:v>12/9/14 10:43</c:v>
                </c:pt>
                <c:pt idx="2021">
                  <c:v>12/9/14 10:43</c:v>
                </c:pt>
                <c:pt idx="2022">
                  <c:v>12/9/14 10:43</c:v>
                </c:pt>
                <c:pt idx="2023">
                  <c:v>12/9/14 10:43</c:v>
                </c:pt>
                <c:pt idx="2024">
                  <c:v>12/9/14 10:43</c:v>
                </c:pt>
                <c:pt idx="2025">
                  <c:v>12/9/14 10:43</c:v>
                </c:pt>
                <c:pt idx="2026">
                  <c:v>12/9/14 10:43</c:v>
                </c:pt>
                <c:pt idx="2027">
                  <c:v>12/9/14 10:43</c:v>
                </c:pt>
                <c:pt idx="2028">
                  <c:v>12/9/14 10:43</c:v>
                </c:pt>
                <c:pt idx="2029">
                  <c:v>12/9/14 10:43</c:v>
                </c:pt>
                <c:pt idx="2030">
                  <c:v>12/9/14 10:43</c:v>
                </c:pt>
                <c:pt idx="2031">
                  <c:v>12/9/14 10:43</c:v>
                </c:pt>
                <c:pt idx="2032">
                  <c:v>12/9/14 10:43</c:v>
                </c:pt>
                <c:pt idx="2033">
                  <c:v>12/9/14 10:43</c:v>
                </c:pt>
                <c:pt idx="2034">
                  <c:v>12/9/14 10:43</c:v>
                </c:pt>
                <c:pt idx="2035">
                  <c:v>12/9/14 10:44</c:v>
                </c:pt>
                <c:pt idx="2036">
                  <c:v>12/9/14 10:44</c:v>
                </c:pt>
                <c:pt idx="2037">
                  <c:v>12/9/14 10:44</c:v>
                </c:pt>
                <c:pt idx="2038">
                  <c:v>12/9/14 10:44</c:v>
                </c:pt>
                <c:pt idx="2039">
                  <c:v>12/9/14 10:44</c:v>
                </c:pt>
                <c:pt idx="2040">
                  <c:v>12/9/14 10:44</c:v>
                </c:pt>
                <c:pt idx="2041">
                  <c:v>12/9/14 10:44</c:v>
                </c:pt>
                <c:pt idx="2042">
                  <c:v>12/9/14 10:44</c:v>
                </c:pt>
                <c:pt idx="2043">
                  <c:v>12/9/14 10:44</c:v>
                </c:pt>
                <c:pt idx="2044">
                  <c:v>12/9/14 10:44</c:v>
                </c:pt>
                <c:pt idx="2045">
                  <c:v>12/9/14 10:44</c:v>
                </c:pt>
                <c:pt idx="2046">
                  <c:v>12/9/14 10:44</c:v>
                </c:pt>
                <c:pt idx="2047">
                  <c:v>12/9/14 10:44</c:v>
                </c:pt>
                <c:pt idx="2048">
                  <c:v>12/9/14 10:44</c:v>
                </c:pt>
                <c:pt idx="2049">
                  <c:v>12/9/14 10:44</c:v>
                </c:pt>
                <c:pt idx="2050">
                  <c:v>12/9/14 10:44</c:v>
                </c:pt>
                <c:pt idx="2051">
                  <c:v>12/9/14 10:44</c:v>
                </c:pt>
                <c:pt idx="2052">
                  <c:v>12/9/14 10:44</c:v>
                </c:pt>
                <c:pt idx="2053">
                  <c:v>12/9/14 10:44</c:v>
                </c:pt>
                <c:pt idx="2054">
                  <c:v>12/9/14 10:44</c:v>
                </c:pt>
                <c:pt idx="2055">
                  <c:v>12/9/14 10:44</c:v>
                </c:pt>
                <c:pt idx="2056">
                  <c:v>12/9/14 10:44</c:v>
                </c:pt>
                <c:pt idx="2057">
                  <c:v>12/9/14 10:44</c:v>
                </c:pt>
                <c:pt idx="2058">
                  <c:v>12/9/14 10:45</c:v>
                </c:pt>
                <c:pt idx="2059">
                  <c:v>12/9/14 10:45</c:v>
                </c:pt>
                <c:pt idx="2060">
                  <c:v>12/9/14 10:45</c:v>
                </c:pt>
                <c:pt idx="2061">
                  <c:v>12/9/14 10:45</c:v>
                </c:pt>
                <c:pt idx="2062">
                  <c:v>12/9/14 10:45</c:v>
                </c:pt>
                <c:pt idx="2063">
                  <c:v>12/9/14 10:45</c:v>
                </c:pt>
                <c:pt idx="2064">
                  <c:v>12/9/14 10:45</c:v>
                </c:pt>
                <c:pt idx="2065">
                  <c:v>12/9/14 10:45</c:v>
                </c:pt>
                <c:pt idx="2066">
                  <c:v>12/9/14 10:45</c:v>
                </c:pt>
                <c:pt idx="2067">
                  <c:v>12/9/14 10:45</c:v>
                </c:pt>
                <c:pt idx="2068">
                  <c:v>12/9/14 10:45</c:v>
                </c:pt>
                <c:pt idx="2069">
                  <c:v>12/9/14 10:45</c:v>
                </c:pt>
                <c:pt idx="2070">
                  <c:v>12/9/14 10:45</c:v>
                </c:pt>
                <c:pt idx="2071">
                  <c:v>12/9/14 10:45</c:v>
                </c:pt>
                <c:pt idx="2072">
                  <c:v>12/9/14 10:45</c:v>
                </c:pt>
                <c:pt idx="2073">
                  <c:v>12/9/14 10:45</c:v>
                </c:pt>
                <c:pt idx="2074">
                  <c:v>12/9/14 10:45</c:v>
                </c:pt>
                <c:pt idx="2075">
                  <c:v>12/9/14 10:45</c:v>
                </c:pt>
                <c:pt idx="2076">
                  <c:v>12/9/14 10:45</c:v>
                </c:pt>
                <c:pt idx="2077">
                  <c:v>12/9/14 10:45</c:v>
                </c:pt>
                <c:pt idx="2078">
                  <c:v>12/9/14 10:45</c:v>
                </c:pt>
                <c:pt idx="2079">
                  <c:v>12/9/14 10:46</c:v>
                </c:pt>
                <c:pt idx="2080">
                  <c:v>12/9/14 10:46</c:v>
                </c:pt>
                <c:pt idx="2081">
                  <c:v>12/9/14 10:46</c:v>
                </c:pt>
                <c:pt idx="2082">
                  <c:v>12/9/14 10:46</c:v>
                </c:pt>
                <c:pt idx="2083">
                  <c:v>12/9/14 10:46</c:v>
                </c:pt>
                <c:pt idx="2084">
                  <c:v>12/9/14 10:46</c:v>
                </c:pt>
                <c:pt idx="2085">
                  <c:v>12/9/14 10:46</c:v>
                </c:pt>
                <c:pt idx="2086">
                  <c:v>12/9/14 10:46</c:v>
                </c:pt>
                <c:pt idx="2087">
                  <c:v>12/9/14 10:46</c:v>
                </c:pt>
                <c:pt idx="2088">
                  <c:v>12/9/14 10:46</c:v>
                </c:pt>
                <c:pt idx="2089">
                  <c:v>12/9/14 10:46</c:v>
                </c:pt>
                <c:pt idx="2090">
                  <c:v>12/9/14 10:46</c:v>
                </c:pt>
                <c:pt idx="2091">
                  <c:v>12/9/14 10:46</c:v>
                </c:pt>
                <c:pt idx="2092">
                  <c:v>12/9/14 10:46</c:v>
                </c:pt>
                <c:pt idx="2093">
                  <c:v>12/9/14 10:46</c:v>
                </c:pt>
                <c:pt idx="2094">
                  <c:v>12/9/14 10:46</c:v>
                </c:pt>
                <c:pt idx="2095">
                  <c:v>12/9/14 10:46</c:v>
                </c:pt>
                <c:pt idx="2096">
                  <c:v>12/9/14 10:46</c:v>
                </c:pt>
                <c:pt idx="2097">
                  <c:v>12/9/14 10:46</c:v>
                </c:pt>
                <c:pt idx="2098">
                  <c:v>12/9/14 10:46</c:v>
                </c:pt>
                <c:pt idx="2099">
                  <c:v>12/9/14 10:46</c:v>
                </c:pt>
                <c:pt idx="2100">
                  <c:v>12/9/14 10:46</c:v>
                </c:pt>
                <c:pt idx="2101">
                  <c:v>12/9/14 10:47</c:v>
                </c:pt>
                <c:pt idx="2102">
                  <c:v>12/9/14 10:47</c:v>
                </c:pt>
                <c:pt idx="2103">
                  <c:v>12/9/14 10:47</c:v>
                </c:pt>
                <c:pt idx="2104">
                  <c:v>12/9/14 10:47</c:v>
                </c:pt>
                <c:pt idx="2105">
                  <c:v>12/9/14 10:47</c:v>
                </c:pt>
                <c:pt idx="2106">
                  <c:v>12/9/14 10:47</c:v>
                </c:pt>
                <c:pt idx="2107">
                  <c:v>12/9/14 10:47</c:v>
                </c:pt>
                <c:pt idx="2108">
                  <c:v>12/9/14 10:47</c:v>
                </c:pt>
                <c:pt idx="2109">
                  <c:v>12/9/14 10:47</c:v>
                </c:pt>
                <c:pt idx="2110">
                  <c:v>12/9/14 10:47</c:v>
                </c:pt>
                <c:pt idx="2111">
                  <c:v>12/9/14 10:47</c:v>
                </c:pt>
                <c:pt idx="2112">
                  <c:v>12/9/14 10:47</c:v>
                </c:pt>
                <c:pt idx="2113">
                  <c:v>12/9/14 10:47</c:v>
                </c:pt>
                <c:pt idx="2114">
                  <c:v>12/9/14 10:47</c:v>
                </c:pt>
                <c:pt idx="2115">
                  <c:v>12/9/14 10:47</c:v>
                </c:pt>
                <c:pt idx="2116">
                  <c:v>12/9/14 10:47</c:v>
                </c:pt>
                <c:pt idx="2117">
                  <c:v>12/9/14 10:47</c:v>
                </c:pt>
                <c:pt idx="2118">
                  <c:v>12/9/14 10:47</c:v>
                </c:pt>
                <c:pt idx="2119">
                  <c:v>12/9/14 10:47</c:v>
                </c:pt>
                <c:pt idx="2120">
                  <c:v>12/9/14 10:47</c:v>
                </c:pt>
                <c:pt idx="2121">
                  <c:v>12/9/14 10:47</c:v>
                </c:pt>
                <c:pt idx="2122">
                  <c:v>12/9/14 10:47</c:v>
                </c:pt>
                <c:pt idx="2123">
                  <c:v>12/9/14 10:47</c:v>
                </c:pt>
                <c:pt idx="2124">
                  <c:v>12/9/14 10:47</c:v>
                </c:pt>
                <c:pt idx="2125">
                  <c:v>12/9/14 10:47</c:v>
                </c:pt>
                <c:pt idx="2126">
                  <c:v>12/9/14 10:48</c:v>
                </c:pt>
                <c:pt idx="2127">
                  <c:v>12/9/14 10:48</c:v>
                </c:pt>
                <c:pt idx="2128">
                  <c:v>12/9/14 10:48</c:v>
                </c:pt>
                <c:pt idx="2129">
                  <c:v>12/9/14 10:48</c:v>
                </c:pt>
                <c:pt idx="2130">
                  <c:v>12/9/14 10:48</c:v>
                </c:pt>
                <c:pt idx="2131">
                  <c:v>12/9/14 10:48</c:v>
                </c:pt>
                <c:pt idx="2132">
                  <c:v>12/9/14 10:48</c:v>
                </c:pt>
                <c:pt idx="2133">
                  <c:v>12/9/14 10:48</c:v>
                </c:pt>
                <c:pt idx="2134">
                  <c:v>12/9/14 10:48</c:v>
                </c:pt>
                <c:pt idx="2135">
                  <c:v>12/9/14 10:48</c:v>
                </c:pt>
                <c:pt idx="2136">
                  <c:v>12/9/14 10:48</c:v>
                </c:pt>
                <c:pt idx="2137">
                  <c:v>12/9/14 10:48</c:v>
                </c:pt>
                <c:pt idx="2138">
                  <c:v>12/9/14 10:48</c:v>
                </c:pt>
                <c:pt idx="2139">
                  <c:v>12/9/14 10:48</c:v>
                </c:pt>
                <c:pt idx="2140">
                  <c:v>12/9/14 10:48</c:v>
                </c:pt>
                <c:pt idx="2141">
                  <c:v>12/9/14 10:48</c:v>
                </c:pt>
                <c:pt idx="2142">
                  <c:v>12/9/14 10:48</c:v>
                </c:pt>
                <c:pt idx="2143">
                  <c:v>12/9/14 10:48</c:v>
                </c:pt>
                <c:pt idx="2144">
                  <c:v>12/9/14 10:48</c:v>
                </c:pt>
                <c:pt idx="2145">
                  <c:v>12/9/14 10:48</c:v>
                </c:pt>
                <c:pt idx="2146">
                  <c:v>12/9/14 10:48</c:v>
                </c:pt>
                <c:pt idx="2147">
                  <c:v>12/9/14 10:48</c:v>
                </c:pt>
                <c:pt idx="2148">
                  <c:v>12/9/14 10:49</c:v>
                </c:pt>
                <c:pt idx="2149">
                  <c:v>12/9/14 10:49</c:v>
                </c:pt>
                <c:pt idx="2150">
                  <c:v>12/9/14 10:49</c:v>
                </c:pt>
                <c:pt idx="2151">
                  <c:v>12/9/14 10:49</c:v>
                </c:pt>
                <c:pt idx="2152">
                  <c:v>12/9/14 10:49</c:v>
                </c:pt>
                <c:pt idx="2153">
                  <c:v>12/9/14 10:49</c:v>
                </c:pt>
                <c:pt idx="2154">
                  <c:v>12/9/14 10:49</c:v>
                </c:pt>
                <c:pt idx="2155">
                  <c:v>12/9/14 10:49</c:v>
                </c:pt>
                <c:pt idx="2156">
                  <c:v>12/9/14 10:49</c:v>
                </c:pt>
                <c:pt idx="2157">
                  <c:v>12/9/14 10:49</c:v>
                </c:pt>
                <c:pt idx="2158">
                  <c:v>12/9/14 10:49</c:v>
                </c:pt>
                <c:pt idx="2159">
                  <c:v>12/9/14 10:49</c:v>
                </c:pt>
                <c:pt idx="2160">
                  <c:v>12/9/14 10:49</c:v>
                </c:pt>
                <c:pt idx="2161">
                  <c:v>12/9/14 10:49</c:v>
                </c:pt>
                <c:pt idx="2162">
                  <c:v>12/9/14 10:49</c:v>
                </c:pt>
                <c:pt idx="2163">
                  <c:v>12/9/14 10:49</c:v>
                </c:pt>
                <c:pt idx="2164">
                  <c:v>12/9/14 10:49</c:v>
                </c:pt>
                <c:pt idx="2165">
                  <c:v>12/9/14 10:49</c:v>
                </c:pt>
                <c:pt idx="2166">
                  <c:v>12/9/14 10:50</c:v>
                </c:pt>
                <c:pt idx="2167">
                  <c:v>12/9/14 10:50</c:v>
                </c:pt>
                <c:pt idx="2168">
                  <c:v>12/9/14 10:50</c:v>
                </c:pt>
                <c:pt idx="2169">
                  <c:v>12/9/14 10:50</c:v>
                </c:pt>
                <c:pt idx="2170">
                  <c:v>12/9/14 10:50</c:v>
                </c:pt>
                <c:pt idx="2171">
                  <c:v>12/9/14 10:50</c:v>
                </c:pt>
                <c:pt idx="2172">
                  <c:v>12/9/14 10:50</c:v>
                </c:pt>
                <c:pt idx="2173">
                  <c:v>12/9/14 10:50</c:v>
                </c:pt>
                <c:pt idx="2174">
                  <c:v>12/9/14 10:50</c:v>
                </c:pt>
                <c:pt idx="2175">
                  <c:v>12/9/14 10:50</c:v>
                </c:pt>
                <c:pt idx="2176">
                  <c:v>12/9/14 10:50</c:v>
                </c:pt>
                <c:pt idx="2177">
                  <c:v>12/9/14 10:50</c:v>
                </c:pt>
                <c:pt idx="2178">
                  <c:v>12/9/14 10:50</c:v>
                </c:pt>
                <c:pt idx="2179">
                  <c:v>12/9/14 10:50</c:v>
                </c:pt>
                <c:pt idx="2180">
                  <c:v>12/9/14 10:50</c:v>
                </c:pt>
                <c:pt idx="2181">
                  <c:v>12/9/14 10:50</c:v>
                </c:pt>
                <c:pt idx="2182">
                  <c:v>12/9/14 10:50</c:v>
                </c:pt>
                <c:pt idx="2183">
                  <c:v>12/9/14 10:50</c:v>
                </c:pt>
                <c:pt idx="2184">
                  <c:v>12/9/14 10:50</c:v>
                </c:pt>
                <c:pt idx="2185">
                  <c:v>12/9/14 10:50</c:v>
                </c:pt>
                <c:pt idx="2186">
                  <c:v>12/9/14 10:50</c:v>
                </c:pt>
                <c:pt idx="2187">
                  <c:v>12/9/14 10:51</c:v>
                </c:pt>
                <c:pt idx="2188">
                  <c:v>12/9/14 10:51</c:v>
                </c:pt>
                <c:pt idx="2189">
                  <c:v>12/9/14 10:51</c:v>
                </c:pt>
                <c:pt idx="2190">
                  <c:v>12/9/14 10:51</c:v>
                </c:pt>
                <c:pt idx="2191">
                  <c:v>12/9/14 10:51</c:v>
                </c:pt>
                <c:pt idx="2192">
                  <c:v>12/9/14 10:51</c:v>
                </c:pt>
                <c:pt idx="2193">
                  <c:v>12/9/14 10:51</c:v>
                </c:pt>
                <c:pt idx="2194">
                  <c:v>12/9/14 10:51</c:v>
                </c:pt>
                <c:pt idx="2195">
                  <c:v>12/9/14 10:51</c:v>
                </c:pt>
                <c:pt idx="2196">
                  <c:v>12/9/14 10:51</c:v>
                </c:pt>
                <c:pt idx="2197">
                  <c:v>12/9/14 10:51</c:v>
                </c:pt>
                <c:pt idx="2198">
                  <c:v>12/9/14 10:51</c:v>
                </c:pt>
                <c:pt idx="2199">
                  <c:v>12/9/14 10:51</c:v>
                </c:pt>
                <c:pt idx="2200">
                  <c:v>12/9/14 10:51</c:v>
                </c:pt>
                <c:pt idx="2201">
                  <c:v>12/9/14 10:51</c:v>
                </c:pt>
                <c:pt idx="2202">
                  <c:v>12/9/14 10:51</c:v>
                </c:pt>
                <c:pt idx="2203">
                  <c:v>12/9/14 10:52</c:v>
                </c:pt>
                <c:pt idx="2204">
                  <c:v>12/9/14 10:52</c:v>
                </c:pt>
                <c:pt idx="2205">
                  <c:v>12/9/14 10:52</c:v>
                </c:pt>
                <c:pt idx="2206">
                  <c:v>12/9/14 10:52</c:v>
                </c:pt>
                <c:pt idx="2207">
                  <c:v>12/9/14 10:52</c:v>
                </c:pt>
                <c:pt idx="2208">
                  <c:v>12/9/14 10:52</c:v>
                </c:pt>
                <c:pt idx="2209">
                  <c:v>12/9/14 10:52</c:v>
                </c:pt>
                <c:pt idx="2210">
                  <c:v>12/9/14 10:52</c:v>
                </c:pt>
                <c:pt idx="2211">
                  <c:v>12/9/14 10:52</c:v>
                </c:pt>
                <c:pt idx="2212">
                  <c:v>12/9/14 10:52</c:v>
                </c:pt>
                <c:pt idx="2213">
                  <c:v>12/9/14 10:52</c:v>
                </c:pt>
                <c:pt idx="2214">
                  <c:v>12/9/14 10:52</c:v>
                </c:pt>
                <c:pt idx="2215">
                  <c:v>12/9/14 10:52</c:v>
                </c:pt>
                <c:pt idx="2216">
                  <c:v>12/9/14 10:52</c:v>
                </c:pt>
                <c:pt idx="2217">
                  <c:v>12/9/14 10:52</c:v>
                </c:pt>
                <c:pt idx="2218">
                  <c:v>12/9/14 10:52</c:v>
                </c:pt>
                <c:pt idx="2219">
                  <c:v>12/9/14 10:52</c:v>
                </c:pt>
                <c:pt idx="2220">
                  <c:v>12/9/14 10:52</c:v>
                </c:pt>
                <c:pt idx="2221">
                  <c:v>12/9/14 10:52</c:v>
                </c:pt>
                <c:pt idx="2222">
                  <c:v>12/9/14 10:52</c:v>
                </c:pt>
                <c:pt idx="2223">
                  <c:v>12/9/14 10:52</c:v>
                </c:pt>
                <c:pt idx="2224">
                  <c:v>12/9/14 10:52</c:v>
                </c:pt>
                <c:pt idx="2225">
                  <c:v>12/9/14 10:52</c:v>
                </c:pt>
                <c:pt idx="2226">
                  <c:v>12/9/14 10:52</c:v>
                </c:pt>
                <c:pt idx="2227">
                  <c:v>12/9/14 10:53</c:v>
                </c:pt>
                <c:pt idx="2228">
                  <c:v>12/9/14 10:53</c:v>
                </c:pt>
                <c:pt idx="2229">
                  <c:v>12/9/14 10:53</c:v>
                </c:pt>
                <c:pt idx="2230">
                  <c:v>12/9/14 10:53</c:v>
                </c:pt>
                <c:pt idx="2231">
                  <c:v>12/9/14 10:53</c:v>
                </c:pt>
                <c:pt idx="2232">
                  <c:v>12/9/14 10:53</c:v>
                </c:pt>
                <c:pt idx="2233">
                  <c:v>12/9/14 10:53</c:v>
                </c:pt>
                <c:pt idx="2234">
                  <c:v>12/9/14 10:53</c:v>
                </c:pt>
                <c:pt idx="2235">
                  <c:v>12/9/14 10:53</c:v>
                </c:pt>
                <c:pt idx="2236">
                  <c:v>12/9/14 10:54</c:v>
                </c:pt>
                <c:pt idx="2237">
                  <c:v>12/9/14 10:54</c:v>
                </c:pt>
                <c:pt idx="2238">
                  <c:v>12/9/14 10:54</c:v>
                </c:pt>
                <c:pt idx="2239">
                  <c:v>12/9/14 10:54</c:v>
                </c:pt>
                <c:pt idx="2240">
                  <c:v>12/9/14 10:54</c:v>
                </c:pt>
                <c:pt idx="2241">
                  <c:v>12/9/14 10:54</c:v>
                </c:pt>
                <c:pt idx="2242">
                  <c:v>12/9/14 10:54</c:v>
                </c:pt>
                <c:pt idx="2243">
                  <c:v>12/9/14 10:54</c:v>
                </c:pt>
                <c:pt idx="2244">
                  <c:v>12/9/14 10:54</c:v>
                </c:pt>
                <c:pt idx="2245">
                  <c:v>12/9/14 10:55</c:v>
                </c:pt>
                <c:pt idx="2246">
                  <c:v>12/9/14 10:55</c:v>
                </c:pt>
                <c:pt idx="2247">
                  <c:v>12/9/14 10:55</c:v>
                </c:pt>
                <c:pt idx="2248">
                  <c:v>12/9/14 10:55</c:v>
                </c:pt>
                <c:pt idx="2249">
                  <c:v>12/9/14 10:55</c:v>
                </c:pt>
                <c:pt idx="2250">
                  <c:v>12/9/14 10:55</c:v>
                </c:pt>
                <c:pt idx="2251">
                  <c:v>12/9/14 10:56</c:v>
                </c:pt>
                <c:pt idx="2252">
                  <c:v>12/9/14 10:56</c:v>
                </c:pt>
                <c:pt idx="2253">
                  <c:v>12/9/14 10:56</c:v>
                </c:pt>
                <c:pt idx="2254">
                  <c:v>12/9/14 10:56</c:v>
                </c:pt>
                <c:pt idx="2255">
                  <c:v>12/9/14 10:56</c:v>
                </c:pt>
                <c:pt idx="2256">
                  <c:v>12/9/14 10:56</c:v>
                </c:pt>
                <c:pt idx="2257">
                  <c:v>12/9/14 10:57</c:v>
                </c:pt>
                <c:pt idx="2258">
                  <c:v>12/9/14 10:57</c:v>
                </c:pt>
                <c:pt idx="2259">
                  <c:v>12/9/14 10:57</c:v>
                </c:pt>
                <c:pt idx="2260">
                  <c:v>12/9/14 10:57</c:v>
                </c:pt>
                <c:pt idx="2261">
                  <c:v>12/9/14 10:57</c:v>
                </c:pt>
                <c:pt idx="2262">
                  <c:v>12/9/14 10:57</c:v>
                </c:pt>
                <c:pt idx="2263">
                  <c:v>12/9/14 10:57</c:v>
                </c:pt>
                <c:pt idx="2264">
                  <c:v>12/9/14 10:58</c:v>
                </c:pt>
                <c:pt idx="2265">
                  <c:v>12/9/14 10:59</c:v>
                </c:pt>
                <c:pt idx="2266">
                  <c:v>12/9/14 10:59</c:v>
                </c:pt>
                <c:pt idx="2267">
                  <c:v>12/9/14 11:00</c:v>
                </c:pt>
                <c:pt idx="2268">
                  <c:v>12/9/14 11:00</c:v>
                </c:pt>
                <c:pt idx="2269">
                  <c:v>12/9/14 11:00</c:v>
                </c:pt>
                <c:pt idx="2270">
                  <c:v>12/9/14 11:00</c:v>
                </c:pt>
                <c:pt idx="2271">
                  <c:v>12/9/14 11:00</c:v>
                </c:pt>
                <c:pt idx="2272">
                  <c:v>12/9/14 11:00</c:v>
                </c:pt>
                <c:pt idx="2273">
                  <c:v>12/9/14 11:00</c:v>
                </c:pt>
                <c:pt idx="2274">
                  <c:v>12/9/14 11:01</c:v>
                </c:pt>
                <c:pt idx="2275">
                  <c:v>12/9/14 11:01</c:v>
                </c:pt>
                <c:pt idx="2276">
                  <c:v>12/9/14 11:02</c:v>
                </c:pt>
                <c:pt idx="2277">
                  <c:v>12/9/14 11:02</c:v>
                </c:pt>
                <c:pt idx="2278">
                  <c:v>12/9/14 11:02</c:v>
                </c:pt>
                <c:pt idx="2279">
                  <c:v>12/9/14 11:02</c:v>
                </c:pt>
                <c:pt idx="2280">
                  <c:v>12/9/14 11:02</c:v>
                </c:pt>
                <c:pt idx="2281">
                  <c:v>12/9/14 11:02</c:v>
                </c:pt>
                <c:pt idx="2282">
                  <c:v>12/9/14 11:02</c:v>
                </c:pt>
                <c:pt idx="2283">
                  <c:v>12/9/14 11:03</c:v>
                </c:pt>
                <c:pt idx="2284">
                  <c:v>12/9/14 11:03</c:v>
                </c:pt>
                <c:pt idx="2285">
                  <c:v>12/9/14 11:04</c:v>
                </c:pt>
                <c:pt idx="2286">
                  <c:v>12/9/14 11:04</c:v>
                </c:pt>
                <c:pt idx="2287">
                  <c:v>12/9/14 11:05</c:v>
                </c:pt>
                <c:pt idx="2288">
                  <c:v>12/9/14 11:05</c:v>
                </c:pt>
                <c:pt idx="2289">
                  <c:v>12/9/14 11:05</c:v>
                </c:pt>
                <c:pt idx="2290">
                  <c:v>12/9/14 11:05</c:v>
                </c:pt>
                <c:pt idx="2291">
                  <c:v>12/9/14 11:05</c:v>
                </c:pt>
                <c:pt idx="2292">
                  <c:v>12/9/14 11:05</c:v>
                </c:pt>
                <c:pt idx="2293">
                  <c:v>12/9/14 11:05</c:v>
                </c:pt>
                <c:pt idx="2294">
                  <c:v>12/9/14 11:05</c:v>
                </c:pt>
                <c:pt idx="2295">
                  <c:v>12/9/14 11:05</c:v>
                </c:pt>
                <c:pt idx="2296">
                  <c:v>12/9/14 11:05</c:v>
                </c:pt>
                <c:pt idx="2297">
                  <c:v>12/9/14 11:05</c:v>
                </c:pt>
                <c:pt idx="2298">
                  <c:v>12/9/14 11:05</c:v>
                </c:pt>
                <c:pt idx="2299">
                  <c:v>12/9/14 11:05</c:v>
                </c:pt>
                <c:pt idx="2300">
                  <c:v>12/9/14 11:05</c:v>
                </c:pt>
                <c:pt idx="2301">
                  <c:v>12/9/14 11:05</c:v>
                </c:pt>
                <c:pt idx="2302">
                  <c:v>12/9/14 11:06</c:v>
                </c:pt>
                <c:pt idx="2303">
                  <c:v>12/9/14 11:06</c:v>
                </c:pt>
                <c:pt idx="2304">
                  <c:v>12/9/14 11:06</c:v>
                </c:pt>
                <c:pt idx="2305">
                  <c:v>12/9/14 11:06</c:v>
                </c:pt>
                <c:pt idx="2306">
                  <c:v>12/9/14 11:06</c:v>
                </c:pt>
                <c:pt idx="2307">
                  <c:v>12/9/14 11:06</c:v>
                </c:pt>
                <c:pt idx="2308">
                  <c:v>12/9/14 11:06</c:v>
                </c:pt>
                <c:pt idx="2309">
                  <c:v>12/9/14 11:06</c:v>
                </c:pt>
                <c:pt idx="2310">
                  <c:v>12/9/14 11:06</c:v>
                </c:pt>
                <c:pt idx="2311">
                  <c:v>12/9/14 11:06</c:v>
                </c:pt>
                <c:pt idx="2312">
                  <c:v>12/9/14 11:06</c:v>
                </c:pt>
                <c:pt idx="2313">
                  <c:v>12/9/14 11:06</c:v>
                </c:pt>
                <c:pt idx="2314">
                  <c:v>12/9/14 11:06</c:v>
                </c:pt>
                <c:pt idx="2315">
                  <c:v>12/9/14 11:06</c:v>
                </c:pt>
                <c:pt idx="2316">
                  <c:v>12/9/14 11:06</c:v>
                </c:pt>
                <c:pt idx="2317">
                  <c:v>12/9/14 11:06</c:v>
                </c:pt>
                <c:pt idx="2318">
                  <c:v>12/9/14 11:06</c:v>
                </c:pt>
                <c:pt idx="2319">
                  <c:v>12/9/14 11:07</c:v>
                </c:pt>
                <c:pt idx="2320">
                  <c:v>12/9/14 11:07</c:v>
                </c:pt>
                <c:pt idx="2321">
                  <c:v>12/9/14 11:07</c:v>
                </c:pt>
                <c:pt idx="2322">
                  <c:v>12/9/14 11:07</c:v>
                </c:pt>
                <c:pt idx="2323">
                  <c:v>12/9/14 11:07</c:v>
                </c:pt>
                <c:pt idx="2324">
                  <c:v>12/9/14 11:08</c:v>
                </c:pt>
                <c:pt idx="2325">
                  <c:v>12/9/14 11:08</c:v>
                </c:pt>
                <c:pt idx="2326">
                  <c:v>12/9/14 11:08</c:v>
                </c:pt>
                <c:pt idx="2327">
                  <c:v>12/9/14 11:08</c:v>
                </c:pt>
                <c:pt idx="2328">
                  <c:v>12/9/14 11:08</c:v>
                </c:pt>
                <c:pt idx="2329">
                  <c:v>12/9/14 11:08</c:v>
                </c:pt>
                <c:pt idx="2330">
                  <c:v>12/9/14 11:08</c:v>
                </c:pt>
                <c:pt idx="2331">
                  <c:v>12/9/14 11:08</c:v>
                </c:pt>
                <c:pt idx="2332">
                  <c:v>12/9/14 11:08</c:v>
                </c:pt>
                <c:pt idx="2333">
                  <c:v>12/9/14 11:08</c:v>
                </c:pt>
                <c:pt idx="2334">
                  <c:v>12/9/14 11:08</c:v>
                </c:pt>
                <c:pt idx="2335">
                  <c:v>12/9/14 11:09</c:v>
                </c:pt>
                <c:pt idx="2336">
                  <c:v>12/9/14 11:09</c:v>
                </c:pt>
                <c:pt idx="2337">
                  <c:v>12/9/14 11:09</c:v>
                </c:pt>
                <c:pt idx="2338">
                  <c:v>12/9/14 11:09</c:v>
                </c:pt>
                <c:pt idx="2339">
                  <c:v>12/9/14 11:09</c:v>
                </c:pt>
                <c:pt idx="2340">
                  <c:v>12/9/14 11:09</c:v>
                </c:pt>
                <c:pt idx="2341">
                  <c:v>12/9/14 11:09</c:v>
                </c:pt>
                <c:pt idx="2342">
                  <c:v>12/9/14 11:09</c:v>
                </c:pt>
                <c:pt idx="2343">
                  <c:v>12/9/14 11:09</c:v>
                </c:pt>
                <c:pt idx="2344">
                  <c:v>12/9/14 11:09</c:v>
                </c:pt>
                <c:pt idx="2345">
                  <c:v>12/9/14 11:10</c:v>
                </c:pt>
                <c:pt idx="2346">
                  <c:v>12/9/14 11:10</c:v>
                </c:pt>
                <c:pt idx="2347">
                  <c:v>12/9/14 11:10</c:v>
                </c:pt>
                <c:pt idx="2348">
                  <c:v>12/9/14 11:10</c:v>
                </c:pt>
                <c:pt idx="2349">
                  <c:v>12/9/14 11:10</c:v>
                </c:pt>
                <c:pt idx="2350">
                  <c:v>12/9/14 11:10</c:v>
                </c:pt>
                <c:pt idx="2351">
                  <c:v>12/9/14 11:10</c:v>
                </c:pt>
                <c:pt idx="2352">
                  <c:v>12/9/14 11:10</c:v>
                </c:pt>
                <c:pt idx="2353">
                  <c:v>12/9/14 11:10</c:v>
                </c:pt>
                <c:pt idx="2354">
                  <c:v>12/9/14 11:11</c:v>
                </c:pt>
                <c:pt idx="2355">
                  <c:v>12/9/14 11:11</c:v>
                </c:pt>
                <c:pt idx="2356">
                  <c:v>12/9/14 11:11</c:v>
                </c:pt>
                <c:pt idx="2357">
                  <c:v>12/9/14 11:11</c:v>
                </c:pt>
                <c:pt idx="2358">
                  <c:v>12/9/14 11:11</c:v>
                </c:pt>
                <c:pt idx="2359">
                  <c:v>12/9/14 11:11</c:v>
                </c:pt>
                <c:pt idx="2360">
                  <c:v>12/9/14 11:11</c:v>
                </c:pt>
                <c:pt idx="2361">
                  <c:v>12/9/14 11:12</c:v>
                </c:pt>
                <c:pt idx="2362">
                  <c:v>12/9/14 11:12</c:v>
                </c:pt>
                <c:pt idx="2363">
                  <c:v>12/9/14 11:12</c:v>
                </c:pt>
                <c:pt idx="2364">
                  <c:v>12/9/14 11:12</c:v>
                </c:pt>
                <c:pt idx="2365">
                  <c:v>12/9/14 11:12</c:v>
                </c:pt>
                <c:pt idx="2366">
                  <c:v>12/9/14 11:12</c:v>
                </c:pt>
                <c:pt idx="2367">
                  <c:v>12/9/14 11:13</c:v>
                </c:pt>
                <c:pt idx="2368">
                  <c:v>12/9/14 11:13</c:v>
                </c:pt>
                <c:pt idx="2369">
                  <c:v>12/9/14 11:14</c:v>
                </c:pt>
                <c:pt idx="2370">
                  <c:v>12/9/14 11:14</c:v>
                </c:pt>
                <c:pt idx="2371">
                  <c:v>12/9/14 11:14</c:v>
                </c:pt>
                <c:pt idx="2372">
                  <c:v>12/9/14 11:14</c:v>
                </c:pt>
                <c:pt idx="2373">
                  <c:v>12/9/14 11:14</c:v>
                </c:pt>
                <c:pt idx="2374">
                  <c:v>12/9/14 11:15</c:v>
                </c:pt>
                <c:pt idx="2375">
                  <c:v>12/9/14 11:16</c:v>
                </c:pt>
                <c:pt idx="2376">
                  <c:v>12/9/14 11:17</c:v>
                </c:pt>
                <c:pt idx="2377">
                  <c:v>12/9/14 11:17</c:v>
                </c:pt>
                <c:pt idx="2378">
                  <c:v>12/9/14 11:18</c:v>
                </c:pt>
                <c:pt idx="2379">
                  <c:v>12/9/14 11:18</c:v>
                </c:pt>
                <c:pt idx="2380">
                  <c:v>12/9/14 11:18</c:v>
                </c:pt>
                <c:pt idx="2381">
                  <c:v>12/9/14 11:18</c:v>
                </c:pt>
                <c:pt idx="2382">
                  <c:v>12/9/14 11:18</c:v>
                </c:pt>
                <c:pt idx="2383">
                  <c:v>12/9/14 11:18</c:v>
                </c:pt>
                <c:pt idx="2384">
                  <c:v>12/9/14 11:18</c:v>
                </c:pt>
                <c:pt idx="2385">
                  <c:v>12/9/14 11:18</c:v>
                </c:pt>
                <c:pt idx="2386">
                  <c:v>12/9/14 11:18</c:v>
                </c:pt>
                <c:pt idx="2387">
                  <c:v>12/9/14 11:19</c:v>
                </c:pt>
                <c:pt idx="2388">
                  <c:v>12/9/14 11:19</c:v>
                </c:pt>
                <c:pt idx="2389">
                  <c:v>12/9/14 11:19</c:v>
                </c:pt>
                <c:pt idx="2390">
                  <c:v>12/9/14 11:19</c:v>
                </c:pt>
                <c:pt idx="2391">
                  <c:v>12/9/14 11:19</c:v>
                </c:pt>
                <c:pt idx="2392">
                  <c:v>12/9/14 11:19</c:v>
                </c:pt>
                <c:pt idx="2393">
                  <c:v>12/9/14 11:19</c:v>
                </c:pt>
                <c:pt idx="2394">
                  <c:v>12/9/14 11:20</c:v>
                </c:pt>
                <c:pt idx="2395">
                  <c:v>12/9/14 11:20</c:v>
                </c:pt>
                <c:pt idx="2396">
                  <c:v>12/9/14 11:20</c:v>
                </c:pt>
                <c:pt idx="2397">
                  <c:v>12/9/14 11:20</c:v>
                </c:pt>
                <c:pt idx="2398">
                  <c:v>12/9/14 11:20</c:v>
                </c:pt>
                <c:pt idx="2399">
                  <c:v>12/9/14 11:21</c:v>
                </c:pt>
                <c:pt idx="2400">
                  <c:v>12/9/14 11:25</c:v>
                </c:pt>
                <c:pt idx="2401">
                  <c:v>12/9/14 11:25</c:v>
                </c:pt>
                <c:pt idx="2402">
                  <c:v>12/9/14 11:27</c:v>
                </c:pt>
                <c:pt idx="2403">
                  <c:v>12/9/14 11:32</c:v>
                </c:pt>
                <c:pt idx="2404">
                  <c:v>12/9/14 11:32</c:v>
                </c:pt>
                <c:pt idx="2405">
                  <c:v>12/9/14 11:33</c:v>
                </c:pt>
                <c:pt idx="2406">
                  <c:v>12/9/14 11:34</c:v>
                </c:pt>
                <c:pt idx="2407">
                  <c:v>12/9/14 11:34</c:v>
                </c:pt>
                <c:pt idx="2408">
                  <c:v>12/9/14 11:35</c:v>
                </c:pt>
                <c:pt idx="2409">
                  <c:v>12/9/14 11:36</c:v>
                </c:pt>
                <c:pt idx="2410">
                  <c:v>12/9/14 11:36</c:v>
                </c:pt>
                <c:pt idx="2411">
                  <c:v>12/9/14 11:36</c:v>
                </c:pt>
                <c:pt idx="2412">
                  <c:v>12/9/14 11:37</c:v>
                </c:pt>
                <c:pt idx="2413">
                  <c:v>12/9/14 11:37</c:v>
                </c:pt>
                <c:pt idx="2414">
                  <c:v>12/9/14 11:38</c:v>
                </c:pt>
                <c:pt idx="2415">
                  <c:v>12/9/14 11:38</c:v>
                </c:pt>
                <c:pt idx="2416">
                  <c:v>12/9/14 11:38</c:v>
                </c:pt>
                <c:pt idx="2417">
                  <c:v>12/9/14 11:39</c:v>
                </c:pt>
                <c:pt idx="2418">
                  <c:v>12/9/14 11:42</c:v>
                </c:pt>
                <c:pt idx="2419">
                  <c:v>12/9/14 11:43</c:v>
                </c:pt>
                <c:pt idx="2420">
                  <c:v>12/9/14 11:43</c:v>
                </c:pt>
                <c:pt idx="2421">
                  <c:v>12/9/14 11:43</c:v>
                </c:pt>
                <c:pt idx="2422">
                  <c:v>12/9/14 11:43</c:v>
                </c:pt>
                <c:pt idx="2423">
                  <c:v>12/9/14 11:43</c:v>
                </c:pt>
                <c:pt idx="2424">
                  <c:v>12/9/14 11:43</c:v>
                </c:pt>
                <c:pt idx="2425">
                  <c:v>12/9/14 11:43</c:v>
                </c:pt>
                <c:pt idx="2426">
                  <c:v>12/9/14 11:43</c:v>
                </c:pt>
                <c:pt idx="2427">
                  <c:v>12/9/14 11:44</c:v>
                </c:pt>
                <c:pt idx="2428">
                  <c:v>12/9/14 11:44</c:v>
                </c:pt>
                <c:pt idx="2429">
                  <c:v>12/9/14 11:44</c:v>
                </c:pt>
                <c:pt idx="2430">
                  <c:v>12/9/14 11:44</c:v>
                </c:pt>
                <c:pt idx="2431">
                  <c:v>12/9/14 11:44</c:v>
                </c:pt>
                <c:pt idx="2432">
                  <c:v>12/9/14 11:44</c:v>
                </c:pt>
                <c:pt idx="2433">
                  <c:v>12/9/14 11:44</c:v>
                </c:pt>
                <c:pt idx="2434">
                  <c:v>12/9/14 11:44</c:v>
                </c:pt>
                <c:pt idx="2435">
                  <c:v>12/9/14 11:44</c:v>
                </c:pt>
                <c:pt idx="2436">
                  <c:v>12/9/14 11:44</c:v>
                </c:pt>
                <c:pt idx="2437">
                  <c:v>12/9/14 11:44</c:v>
                </c:pt>
                <c:pt idx="2438">
                  <c:v>12/9/14 11:44</c:v>
                </c:pt>
                <c:pt idx="2439">
                  <c:v>12/9/14 11:44</c:v>
                </c:pt>
                <c:pt idx="2440">
                  <c:v>12/9/14 11:44</c:v>
                </c:pt>
                <c:pt idx="2441">
                  <c:v>12/9/14 11:44</c:v>
                </c:pt>
                <c:pt idx="2442">
                  <c:v>12/9/14 11:45</c:v>
                </c:pt>
                <c:pt idx="2443">
                  <c:v>12/9/14 11:45</c:v>
                </c:pt>
                <c:pt idx="2444">
                  <c:v>12/9/14 11:45</c:v>
                </c:pt>
                <c:pt idx="2445">
                  <c:v>12/9/14 11:45</c:v>
                </c:pt>
                <c:pt idx="2446">
                  <c:v>12/9/14 11:45</c:v>
                </c:pt>
                <c:pt idx="2447">
                  <c:v>12/9/14 11:45</c:v>
                </c:pt>
                <c:pt idx="2448">
                  <c:v>12/9/14 11:45</c:v>
                </c:pt>
                <c:pt idx="2449">
                  <c:v>12/9/14 11:45</c:v>
                </c:pt>
                <c:pt idx="2450">
                  <c:v>12/9/14 11:45</c:v>
                </c:pt>
                <c:pt idx="2451">
                  <c:v>12/9/14 11:45</c:v>
                </c:pt>
                <c:pt idx="2452">
                  <c:v>12/9/14 11:45</c:v>
                </c:pt>
                <c:pt idx="2453">
                  <c:v>12/9/14 11:45</c:v>
                </c:pt>
                <c:pt idx="2454">
                  <c:v>12/9/14 11:45</c:v>
                </c:pt>
                <c:pt idx="2455">
                  <c:v>12/9/14 11:45</c:v>
                </c:pt>
                <c:pt idx="2456">
                  <c:v>12/9/14 11:46</c:v>
                </c:pt>
                <c:pt idx="2457">
                  <c:v>12/9/14 11:46</c:v>
                </c:pt>
                <c:pt idx="2458">
                  <c:v>12/9/14 11:46</c:v>
                </c:pt>
                <c:pt idx="2459">
                  <c:v>12/9/14 11:46</c:v>
                </c:pt>
                <c:pt idx="2460">
                  <c:v>12/9/14 11:46</c:v>
                </c:pt>
                <c:pt idx="2461">
                  <c:v>12/9/14 11:46</c:v>
                </c:pt>
                <c:pt idx="2462">
                  <c:v>12/9/14 11:46</c:v>
                </c:pt>
                <c:pt idx="2463">
                  <c:v>12/9/14 11:46</c:v>
                </c:pt>
                <c:pt idx="2464">
                  <c:v>12/9/14 11:46</c:v>
                </c:pt>
                <c:pt idx="2465">
                  <c:v>12/9/14 11:46</c:v>
                </c:pt>
                <c:pt idx="2466">
                  <c:v>12/9/14 11:46</c:v>
                </c:pt>
                <c:pt idx="2467">
                  <c:v>12/9/14 11:46</c:v>
                </c:pt>
                <c:pt idx="2468">
                  <c:v>12/9/14 11:46</c:v>
                </c:pt>
                <c:pt idx="2469">
                  <c:v>12/9/14 11:46</c:v>
                </c:pt>
                <c:pt idx="2470">
                  <c:v>12/9/14 11:46</c:v>
                </c:pt>
                <c:pt idx="2471">
                  <c:v>12/9/14 11:46</c:v>
                </c:pt>
                <c:pt idx="2472">
                  <c:v>12/9/14 11:46</c:v>
                </c:pt>
                <c:pt idx="2473">
                  <c:v>12/9/14 11:46</c:v>
                </c:pt>
                <c:pt idx="2474">
                  <c:v>12/9/14 11:46</c:v>
                </c:pt>
                <c:pt idx="2475">
                  <c:v>12/9/14 11:46</c:v>
                </c:pt>
                <c:pt idx="2476">
                  <c:v>12/9/14 11:46</c:v>
                </c:pt>
                <c:pt idx="2477">
                  <c:v>12/9/14 11:46</c:v>
                </c:pt>
                <c:pt idx="2478">
                  <c:v>12/9/14 11:47</c:v>
                </c:pt>
                <c:pt idx="2479">
                  <c:v>12/9/14 11:47</c:v>
                </c:pt>
                <c:pt idx="2480">
                  <c:v>12/9/14 11:47</c:v>
                </c:pt>
                <c:pt idx="2481">
                  <c:v>12/9/14 11:47</c:v>
                </c:pt>
                <c:pt idx="2482">
                  <c:v>12/9/14 11:47</c:v>
                </c:pt>
                <c:pt idx="2483">
                  <c:v>12/9/14 11:47</c:v>
                </c:pt>
                <c:pt idx="2484">
                  <c:v>12/9/14 11:47</c:v>
                </c:pt>
                <c:pt idx="2485">
                  <c:v>12/9/14 11:47</c:v>
                </c:pt>
                <c:pt idx="2486">
                  <c:v>12/9/14 11:47</c:v>
                </c:pt>
                <c:pt idx="2487">
                  <c:v>12/9/14 11:47</c:v>
                </c:pt>
                <c:pt idx="2488">
                  <c:v>12/9/14 11:47</c:v>
                </c:pt>
                <c:pt idx="2489">
                  <c:v>12/9/14 11:47</c:v>
                </c:pt>
                <c:pt idx="2490">
                  <c:v>12/9/14 11:47</c:v>
                </c:pt>
                <c:pt idx="2491">
                  <c:v>12/9/14 11:47</c:v>
                </c:pt>
                <c:pt idx="2492">
                  <c:v>12/9/14 11:47</c:v>
                </c:pt>
                <c:pt idx="2493">
                  <c:v>12/9/14 11:47</c:v>
                </c:pt>
                <c:pt idx="2494">
                  <c:v>12/9/14 11:48</c:v>
                </c:pt>
                <c:pt idx="2495">
                  <c:v>12/9/14 11:48</c:v>
                </c:pt>
                <c:pt idx="2496">
                  <c:v>12/9/14 11:48</c:v>
                </c:pt>
                <c:pt idx="2497">
                  <c:v>12/9/14 11:48</c:v>
                </c:pt>
                <c:pt idx="2498">
                  <c:v>12/9/14 11:48</c:v>
                </c:pt>
                <c:pt idx="2499">
                  <c:v>12/9/14 11:48</c:v>
                </c:pt>
                <c:pt idx="2500">
                  <c:v>12/9/14 11:48</c:v>
                </c:pt>
                <c:pt idx="2501">
                  <c:v>12/9/14 11:48</c:v>
                </c:pt>
                <c:pt idx="2502">
                  <c:v>12/9/14 11:48</c:v>
                </c:pt>
                <c:pt idx="2503">
                  <c:v>12/9/14 11:49</c:v>
                </c:pt>
                <c:pt idx="2504">
                  <c:v>12/9/14 11:49</c:v>
                </c:pt>
                <c:pt idx="2505">
                  <c:v>12/9/14 11:49</c:v>
                </c:pt>
                <c:pt idx="2506">
                  <c:v>12/9/14 11:49</c:v>
                </c:pt>
                <c:pt idx="2507">
                  <c:v>12/9/14 11:49</c:v>
                </c:pt>
                <c:pt idx="2508">
                  <c:v>12/9/14 11:49</c:v>
                </c:pt>
                <c:pt idx="2509">
                  <c:v>12/9/14 11:49</c:v>
                </c:pt>
                <c:pt idx="2510">
                  <c:v>12/9/14 11:49</c:v>
                </c:pt>
                <c:pt idx="2511">
                  <c:v>12/9/14 11:50</c:v>
                </c:pt>
                <c:pt idx="2512">
                  <c:v>12/9/14 11:50</c:v>
                </c:pt>
                <c:pt idx="2513">
                  <c:v>12/9/14 11:50</c:v>
                </c:pt>
                <c:pt idx="2514">
                  <c:v>12/9/14 11:50</c:v>
                </c:pt>
                <c:pt idx="2515">
                  <c:v>12/9/14 11:50</c:v>
                </c:pt>
                <c:pt idx="2516">
                  <c:v>12/9/14 11:50</c:v>
                </c:pt>
                <c:pt idx="2517">
                  <c:v>12/9/14 11:50</c:v>
                </c:pt>
                <c:pt idx="2518">
                  <c:v>12/9/14 11:50</c:v>
                </c:pt>
                <c:pt idx="2519">
                  <c:v>12/9/14 11:50</c:v>
                </c:pt>
                <c:pt idx="2520">
                  <c:v>12/9/14 11:50</c:v>
                </c:pt>
                <c:pt idx="2521">
                  <c:v>12/9/14 11:50</c:v>
                </c:pt>
                <c:pt idx="2522">
                  <c:v>12/9/14 11:50</c:v>
                </c:pt>
                <c:pt idx="2523">
                  <c:v>12/9/14 11:50</c:v>
                </c:pt>
                <c:pt idx="2524">
                  <c:v>12/9/14 11:50</c:v>
                </c:pt>
                <c:pt idx="2525">
                  <c:v>12/9/14 11:50</c:v>
                </c:pt>
                <c:pt idx="2526">
                  <c:v>12/9/14 11:50</c:v>
                </c:pt>
                <c:pt idx="2527">
                  <c:v>12/9/14 11:51</c:v>
                </c:pt>
                <c:pt idx="2528">
                  <c:v>12/9/14 11:51</c:v>
                </c:pt>
                <c:pt idx="2529">
                  <c:v>12/9/14 11:51</c:v>
                </c:pt>
                <c:pt idx="2530">
                  <c:v>12/9/14 11:52</c:v>
                </c:pt>
                <c:pt idx="2531">
                  <c:v>12/9/14 11:52</c:v>
                </c:pt>
                <c:pt idx="2532">
                  <c:v>12/9/14 11:52</c:v>
                </c:pt>
                <c:pt idx="2533">
                  <c:v>12/9/14 11:52</c:v>
                </c:pt>
                <c:pt idx="2534">
                  <c:v>12/9/14 11:52</c:v>
                </c:pt>
                <c:pt idx="2535">
                  <c:v>12/9/14 11:52</c:v>
                </c:pt>
                <c:pt idx="2536">
                  <c:v>12/9/14 11:52</c:v>
                </c:pt>
                <c:pt idx="2537">
                  <c:v>12/9/14 11:53</c:v>
                </c:pt>
                <c:pt idx="2538">
                  <c:v>12/9/14 11:53</c:v>
                </c:pt>
                <c:pt idx="2539">
                  <c:v>12/9/14 11:53</c:v>
                </c:pt>
                <c:pt idx="2540">
                  <c:v>12/9/14 11:53</c:v>
                </c:pt>
                <c:pt idx="2541">
                  <c:v>12/9/14 11:53</c:v>
                </c:pt>
                <c:pt idx="2542">
                  <c:v>12/9/14 11:53</c:v>
                </c:pt>
                <c:pt idx="2543">
                  <c:v>12/9/14 11:53</c:v>
                </c:pt>
                <c:pt idx="2544">
                  <c:v>12/9/14 11:53</c:v>
                </c:pt>
                <c:pt idx="2545">
                  <c:v>12/9/14 11:53</c:v>
                </c:pt>
                <c:pt idx="2546">
                  <c:v>12/9/14 11:53</c:v>
                </c:pt>
                <c:pt idx="2547">
                  <c:v>12/9/14 11:53</c:v>
                </c:pt>
                <c:pt idx="2548">
                  <c:v>12/9/14 11:53</c:v>
                </c:pt>
                <c:pt idx="2549">
                  <c:v>12/9/14 11:53</c:v>
                </c:pt>
                <c:pt idx="2550">
                  <c:v>12/9/14 11:53</c:v>
                </c:pt>
                <c:pt idx="2551">
                  <c:v>12/9/14 11:53</c:v>
                </c:pt>
                <c:pt idx="2552">
                  <c:v>12/9/14 11:53</c:v>
                </c:pt>
                <c:pt idx="2553">
                  <c:v>12/9/14 11:53</c:v>
                </c:pt>
                <c:pt idx="2554">
                  <c:v>12/9/14 11:54</c:v>
                </c:pt>
                <c:pt idx="2555">
                  <c:v>12/9/14 11:54</c:v>
                </c:pt>
                <c:pt idx="2556">
                  <c:v>12/9/14 11:54</c:v>
                </c:pt>
                <c:pt idx="2557">
                  <c:v>12/9/14 11:54</c:v>
                </c:pt>
                <c:pt idx="2558">
                  <c:v>12/9/14 11:54</c:v>
                </c:pt>
                <c:pt idx="2559">
                  <c:v>12/9/14 11:54</c:v>
                </c:pt>
                <c:pt idx="2560">
                  <c:v>12/9/14 11:54</c:v>
                </c:pt>
                <c:pt idx="2561">
                  <c:v>12/9/14 11:55</c:v>
                </c:pt>
                <c:pt idx="2562">
                  <c:v>12/9/14 11:55</c:v>
                </c:pt>
                <c:pt idx="2563">
                  <c:v>12/9/14 11:55</c:v>
                </c:pt>
                <c:pt idx="2564">
                  <c:v>12/9/14 11:55</c:v>
                </c:pt>
                <c:pt idx="2565">
                  <c:v>12/9/14 11:55</c:v>
                </c:pt>
                <c:pt idx="2566">
                  <c:v>12/9/14 11:55</c:v>
                </c:pt>
                <c:pt idx="2567">
                  <c:v>12/9/14 11:55</c:v>
                </c:pt>
                <c:pt idx="2568">
                  <c:v>12/9/14 11:55</c:v>
                </c:pt>
                <c:pt idx="2569">
                  <c:v>12/9/14 11:55</c:v>
                </c:pt>
                <c:pt idx="2570">
                  <c:v>12/9/14 11:55</c:v>
                </c:pt>
                <c:pt idx="2571">
                  <c:v>12/9/14 11:55</c:v>
                </c:pt>
                <c:pt idx="2572">
                  <c:v>12/9/14 11:55</c:v>
                </c:pt>
                <c:pt idx="2573">
                  <c:v>12/9/14 11:55</c:v>
                </c:pt>
                <c:pt idx="2574">
                  <c:v>12/9/14 11:55</c:v>
                </c:pt>
                <c:pt idx="2575">
                  <c:v>12/9/14 11:55</c:v>
                </c:pt>
                <c:pt idx="2576">
                  <c:v>12/9/14 11:56</c:v>
                </c:pt>
                <c:pt idx="2577">
                  <c:v>12/9/14 11:56</c:v>
                </c:pt>
                <c:pt idx="2578">
                  <c:v>12/9/14 11:56</c:v>
                </c:pt>
                <c:pt idx="2579">
                  <c:v>12/9/14 11:56</c:v>
                </c:pt>
                <c:pt idx="2580">
                  <c:v>12/9/14 11:56</c:v>
                </c:pt>
                <c:pt idx="2581">
                  <c:v>12/9/14 11:56</c:v>
                </c:pt>
                <c:pt idx="2582">
                  <c:v>12/9/14 11:56</c:v>
                </c:pt>
                <c:pt idx="2583">
                  <c:v>12/9/14 11:56</c:v>
                </c:pt>
                <c:pt idx="2584">
                  <c:v>12/9/14 11:56</c:v>
                </c:pt>
                <c:pt idx="2585">
                  <c:v>12/9/14 11:56</c:v>
                </c:pt>
                <c:pt idx="2586">
                  <c:v>12/9/14 11:56</c:v>
                </c:pt>
                <c:pt idx="2587">
                  <c:v>12/9/14 11:56</c:v>
                </c:pt>
                <c:pt idx="2588">
                  <c:v>12/9/14 11:56</c:v>
                </c:pt>
                <c:pt idx="2589">
                  <c:v>12/9/14 11:56</c:v>
                </c:pt>
                <c:pt idx="2590">
                  <c:v>12/9/14 11:56</c:v>
                </c:pt>
                <c:pt idx="2591">
                  <c:v>12/9/14 11:56</c:v>
                </c:pt>
                <c:pt idx="2592">
                  <c:v>12/9/14 11:56</c:v>
                </c:pt>
                <c:pt idx="2593">
                  <c:v>12/9/14 11:56</c:v>
                </c:pt>
                <c:pt idx="2594">
                  <c:v>12/9/14 11:57</c:v>
                </c:pt>
                <c:pt idx="2595">
                  <c:v>12/9/14 11:57</c:v>
                </c:pt>
                <c:pt idx="2596">
                  <c:v>12/9/14 11:57</c:v>
                </c:pt>
                <c:pt idx="2597">
                  <c:v>12/9/14 11:57</c:v>
                </c:pt>
                <c:pt idx="2598">
                  <c:v>12/9/14 11:57</c:v>
                </c:pt>
                <c:pt idx="2599">
                  <c:v>12/9/14 11:57</c:v>
                </c:pt>
                <c:pt idx="2600">
                  <c:v>12/9/14 11:57</c:v>
                </c:pt>
                <c:pt idx="2601">
                  <c:v>12/9/14 11:57</c:v>
                </c:pt>
                <c:pt idx="2602">
                  <c:v>12/9/14 11:57</c:v>
                </c:pt>
                <c:pt idx="2603">
                  <c:v>12/9/14 11:58</c:v>
                </c:pt>
                <c:pt idx="2604">
                  <c:v>12/9/14 11:58</c:v>
                </c:pt>
                <c:pt idx="2605">
                  <c:v>12/9/14 11:58</c:v>
                </c:pt>
                <c:pt idx="2606">
                  <c:v>12/9/14 11:58</c:v>
                </c:pt>
                <c:pt idx="2607">
                  <c:v>12/9/14 11:58</c:v>
                </c:pt>
                <c:pt idx="2608">
                  <c:v>12/9/14 11:58</c:v>
                </c:pt>
                <c:pt idx="2609">
                  <c:v>12/9/14 11:58</c:v>
                </c:pt>
                <c:pt idx="2610">
                  <c:v>12/9/14 11:58</c:v>
                </c:pt>
                <c:pt idx="2611">
                  <c:v>12/9/14 11:58</c:v>
                </c:pt>
                <c:pt idx="2612">
                  <c:v>12/9/14 11:58</c:v>
                </c:pt>
                <c:pt idx="2613">
                  <c:v>12/9/14 11:58</c:v>
                </c:pt>
                <c:pt idx="2614">
                  <c:v>12/9/14 11:58</c:v>
                </c:pt>
                <c:pt idx="2615">
                  <c:v>12/9/14 11:58</c:v>
                </c:pt>
                <c:pt idx="2616">
                  <c:v>12/9/14 11:58</c:v>
                </c:pt>
                <c:pt idx="2617">
                  <c:v>12/9/14 11:58</c:v>
                </c:pt>
                <c:pt idx="2618">
                  <c:v>12/9/14 11:58</c:v>
                </c:pt>
                <c:pt idx="2619">
                  <c:v>12/9/14 11:58</c:v>
                </c:pt>
                <c:pt idx="2620">
                  <c:v>12/9/14 11:58</c:v>
                </c:pt>
                <c:pt idx="2621">
                  <c:v>12/9/14 11:58</c:v>
                </c:pt>
                <c:pt idx="2622">
                  <c:v>12/9/14 11:58</c:v>
                </c:pt>
                <c:pt idx="2623">
                  <c:v>12/9/14 11:58</c:v>
                </c:pt>
                <c:pt idx="2624">
                  <c:v>12/9/14 11:59</c:v>
                </c:pt>
                <c:pt idx="2625">
                  <c:v>12/9/14 11:59</c:v>
                </c:pt>
                <c:pt idx="2626">
                  <c:v>12/9/14 11:59</c:v>
                </c:pt>
                <c:pt idx="2627">
                  <c:v>12/9/14 11:59</c:v>
                </c:pt>
                <c:pt idx="2628">
                  <c:v>12/9/14 11:59</c:v>
                </c:pt>
                <c:pt idx="2629">
                  <c:v>12/9/14 11:59</c:v>
                </c:pt>
                <c:pt idx="2630">
                  <c:v>12/9/14 11:59</c:v>
                </c:pt>
                <c:pt idx="2631">
                  <c:v>12/9/14 11:59</c:v>
                </c:pt>
                <c:pt idx="2632">
                  <c:v>12/9/14 11:59</c:v>
                </c:pt>
                <c:pt idx="2633">
                  <c:v>12/9/14 11:59</c:v>
                </c:pt>
                <c:pt idx="2634">
                  <c:v>12/9/14 11:59</c:v>
                </c:pt>
                <c:pt idx="2635">
                  <c:v>12/9/14 12:00</c:v>
                </c:pt>
                <c:pt idx="2636">
                  <c:v>12/9/14 12:00</c:v>
                </c:pt>
                <c:pt idx="2637">
                  <c:v>12/9/14 12:00</c:v>
                </c:pt>
                <c:pt idx="2638">
                  <c:v>12/9/14 12:00</c:v>
                </c:pt>
                <c:pt idx="2639">
                  <c:v>12/9/14 12:00</c:v>
                </c:pt>
                <c:pt idx="2640">
                  <c:v>12/9/14 12:00</c:v>
                </c:pt>
                <c:pt idx="2641">
                  <c:v>12/9/14 12:00</c:v>
                </c:pt>
                <c:pt idx="2642">
                  <c:v>12/9/14 12:00</c:v>
                </c:pt>
                <c:pt idx="2643">
                  <c:v>12/9/14 12:00</c:v>
                </c:pt>
                <c:pt idx="2644">
                  <c:v>12/9/14 12:00</c:v>
                </c:pt>
                <c:pt idx="2645">
                  <c:v>12/9/14 12:00</c:v>
                </c:pt>
                <c:pt idx="2646">
                  <c:v>12/9/14 12:00</c:v>
                </c:pt>
                <c:pt idx="2647">
                  <c:v>12/9/14 12:00</c:v>
                </c:pt>
                <c:pt idx="2648">
                  <c:v>12/9/14 12:00</c:v>
                </c:pt>
                <c:pt idx="2649">
                  <c:v>12/9/14 12:01</c:v>
                </c:pt>
                <c:pt idx="2650">
                  <c:v>12/9/14 12:01</c:v>
                </c:pt>
                <c:pt idx="2651">
                  <c:v>12/9/14 12:01</c:v>
                </c:pt>
                <c:pt idx="2652">
                  <c:v>12/9/14 12:01</c:v>
                </c:pt>
                <c:pt idx="2653">
                  <c:v>12/9/14 12:01</c:v>
                </c:pt>
                <c:pt idx="2654">
                  <c:v>12/9/14 12:01</c:v>
                </c:pt>
                <c:pt idx="2655">
                  <c:v>12/9/14 12:01</c:v>
                </c:pt>
                <c:pt idx="2656">
                  <c:v>12/9/14 12:01</c:v>
                </c:pt>
                <c:pt idx="2657">
                  <c:v>12/9/14 12:01</c:v>
                </c:pt>
                <c:pt idx="2658">
                  <c:v>12/9/14 12:01</c:v>
                </c:pt>
                <c:pt idx="2659">
                  <c:v>12/9/14 12:01</c:v>
                </c:pt>
                <c:pt idx="2660">
                  <c:v>12/9/14 12:01</c:v>
                </c:pt>
                <c:pt idx="2661">
                  <c:v>12/9/14 12:02</c:v>
                </c:pt>
                <c:pt idx="2662">
                  <c:v>12/9/14 12:02</c:v>
                </c:pt>
                <c:pt idx="2663">
                  <c:v>12/9/14 12:02</c:v>
                </c:pt>
                <c:pt idx="2664">
                  <c:v>12/9/14 12:02</c:v>
                </c:pt>
                <c:pt idx="2665">
                  <c:v>12/9/14 12:02</c:v>
                </c:pt>
                <c:pt idx="2666">
                  <c:v>12/9/14 12:02</c:v>
                </c:pt>
                <c:pt idx="2667">
                  <c:v>12/9/14 12:02</c:v>
                </c:pt>
                <c:pt idx="2668">
                  <c:v>12/9/14 12:02</c:v>
                </c:pt>
                <c:pt idx="2669">
                  <c:v>12/9/14 12:02</c:v>
                </c:pt>
                <c:pt idx="2670">
                  <c:v>12/9/14 12:02</c:v>
                </c:pt>
                <c:pt idx="2671">
                  <c:v>12/9/14 12:02</c:v>
                </c:pt>
                <c:pt idx="2672">
                  <c:v>12/9/14 12:02</c:v>
                </c:pt>
                <c:pt idx="2673">
                  <c:v>12/9/14 12:03</c:v>
                </c:pt>
                <c:pt idx="2674">
                  <c:v>12/9/14 12:03</c:v>
                </c:pt>
                <c:pt idx="2675">
                  <c:v>12/9/14 12:04</c:v>
                </c:pt>
                <c:pt idx="2676">
                  <c:v>12/9/14 12:04</c:v>
                </c:pt>
                <c:pt idx="2677">
                  <c:v>12/9/14 12:04</c:v>
                </c:pt>
                <c:pt idx="2678">
                  <c:v>12/9/14 12:04</c:v>
                </c:pt>
                <c:pt idx="2679">
                  <c:v>12/9/14 12:04</c:v>
                </c:pt>
                <c:pt idx="2680">
                  <c:v>12/9/14 12:04</c:v>
                </c:pt>
                <c:pt idx="2681">
                  <c:v>12/9/14 12:04</c:v>
                </c:pt>
                <c:pt idx="2682">
                  <c:v>12/9/14 12:05</c:v>
                </c:pt>
                <c:pt idx="2683">
                  <c:v>12/9/14 12:05</c:v>
                </c:pt>
                <c:pt idx="2684">
                  <c:v>12/9/14 12:05</c:v>
                </c:pt>
                <c:pt idx="2685">
                  <c:v>12/9/14 12:05</c:v>
                </c:pt>
                <c:pt idx="2686">
                  <c:v>12/9/14 12:05</c:v>
                </c:pt>
                <c:pt idx="2687">
                  <c:v>12/9/14 12:05</c:v>
                </c:pt>
                <c:pt idx="2688">
                  <c:v>12/9/14 12:05</c:v>
                </c:pt>
                <c:pt idx="2689">
                  <c:v>12/9/14 12:05</c:v>
                </c:pt>
                <c:pt idx="2690">
                  <c:v>12/9/14 12:05</c:v>
                </c:pt>
                <c:pt idx="2691">
                  <c:v>12/9/14 12:05</c:v>
                </c:pt>
                <c:pt idx="2692">
                  <c:v>12/9/14 12:05</c:v>
                </c:pt>
                <c:pt idx="2693">
                  <c:v>12/9/14 12:05</c:v>
                </c:pt>
                <c:pt idx="2694">
                  <c:v>12/9/14 12:05</c:v>
                </c:pt>
                <c:pt idx="2695">
                  <c:v>12/9/14 12:05</c:v>
                </c:pt>
                <c:pt idx="2696">
                  <c:v>12/9/14 12:05</c:v>
                </c:pt>
                <c:pt idx="2697">
                  <c:v>12/9/14 12:05</c:v>
                </c:pt>
                <c:pt idx="2698">
                  <c:v>12/9/14 12:05</c:v>
                </c:pt>
                <c:pt idx="2699">
                  <c:v>12/9/14 12:05</c:v>
                </c:pt>
                <c:pt idx="2700">
                  <c:v>12/9/14 12:05</c:v>
                </c:pt>
                <c:pt idx="2701">
                  <c:v>12/9/14 12:06</c:v>
                </c:pt>
                <c:pt idx="2702">
                  <c:v>12/9/14 12:06</c:v>
                </c:pt>
                <c:pt idx="2703">
                  <c:v>12/9/14 12:06</c:v>
                </c:pt>
                <c:pt idx="2704">
                  <c:v>12/9/14 12:06</c:v>
                </c:pt>
                <c:pt idx="2705">
                  <c:v>12/9/14 12:06</c:v>
                </c:pt>
                <c:pt idx="2706">
                  <c:v>12/9/14 12:06</c:v>
                </c:pt>
                <c:pt idx="2707">
                  <c:v>12/9/14 12:06</c:v>
                </c:pt>
                <c:pt idx="2708">
                  <c:v>12/9/14 12:06</c:v>
                </c:pt>
                <c:pt idx="2709">
                  <c:v>12/9/14 12:07</c:v>
                </c:pt>
                <c:pt idx="2710">
                  <c:v>12/9/14 12:08</c:v>
                </c:pt>
                <c:pt idx="2711">
                  <c:v>12/9/14 12:09</c:v>
                </c:pt>
                <c:pt idx="2712">
                  <c:v>12/9/14 12:09</c:v>
                </c:pt>
                <c:pt idx="2713">
                  <c:v>12/9/14 12:09</c:v>
                </c:pt>
                <c:pt idx="2714">
                  <c:v>12/9/14 12:09</c:v>
                </c:pt>
                <c:pt idx="2715">
                  <c:v>12/9/14 12:09</c:v>
                </c:pt>
                <c:pt idx="2716">
                  <c:v>12/9/14 12:09</c:v>
                </c:pt>
                <c:pt idx="2717">
                  <c:v>12/9/14 12:09</c:v>
                </c:pt>
                <c:pt idx="2718">
                  <c:v>12/9/14 12:09</c:v>
                </c:pt>
                <c:pt idx="2719">
                  <c:v>12/9/14 12:10</c:v>
                </c:pt>
                <c:pt idx="2720">
                  <c:v>12/9/14 12:10</c:v>
                </c:pt>
                <c:pt idx="2721">
                  <c:v>12/9/14 12:10</c:v>
                </c:pt>
                <c:pt idx="2722">
                  <c:v>12/9/14 12:10</c:v>
                </c:pt>
                <c:pt idx="2723">
                  <c:v>12/9/14 12:10</c:v>
                </c:pt>
                <c:pt idx="2724">
                  <c:v>12/9/14 12:10</c:v>
                </c:pt>
                <c:pt idx="2725">
                  <c:v>12/9/14 12:10</c:v>
                </c:pt>
                <c:pt idx="2726">
                  <c:v>12/9/14 12:10</c:v>
                </c:pt>
                <c:pt idx="2727">
                  <c:v>12/9/14 12:10</c:v>
                </c:pt>
                <c:pt idx="2728">
                  <c:v>12/9/14 12:10</c:v>
                </c:pt>
                <c:pt idx="2729">
                  <c:v>12/9/14 12:10</c:v>
                </c:pt>
                <c:pt idx="2730">
                  <c:v>12/9/14 12:10</c:v>
                </c:pt>
                <c:pt idx="2731">
                  <c:v>12/9/14 12:10</c:v>
                </c:pt>
                <c:pt idx="2732">
                  <c:v>12/9/14 12:10</c:v>
                </c:pt>
                <c:pt idx="2733">
                  <c:v>12/9/14 12:10</c:v>
                </c:pt>
                <c:pt idx="2734">
                  <c:v>12/9/14 12:10</c:v>
                </c:pt>
                <c:pt idx="2735">
                  <c:v>12/9/14 12:10</c:v>
                </c:pt>
                <c:pt idx="2736">
                  <c:v>12/9/14 12:10</c:v>
                </c:pt>
                <c:pt idx="2737">
                  <c:v>12/9/14 12:10</c:v>
                </c:pt>
                <c:pt idx="2738">
                  <c:v>12/9/14 12:11</c:v>
                </c:pt>
                <c:pt idx="2739">
                  <c:v>12/9/14 12:11</c:v>
                </c:pt>
                <c:pt idx="2740">
                  <c:v>12/9/14 12:11</c:v>
                </c:pt>
                <c:pt idx="2741">
                  <c:v>12/9/14 12:11</c:v>
                </c:pt>
                <c:pt idx="2742">
                  <c:v>12/9/14 12:11</c:v>
                </c:pt>
                <c:pt idx="2743">
                  <c:v>12/9/14 12:11</c:v>
                </c:pt>
                <c:pt idx="2744">
                  <c:v>12/9/14 12:11</c:v>
                </c:pt>
                <c:pt idx="2745">
                  <c:v>12/9/14 12:11</c:v>
                </c:pt>
                <c:pt idx="2746">
                  <c:v>12/9/14 12:11</c:v>
                </c:pt>
                <c:pt idx="2747">
                  <c:v>12/9/14 12:11</c:v>
                </c:pt>
                <c:pt idx="2748">
                  <c:v>12/9/14 12:11</c:v>
                </c:pt>
                <c:pt idx="2749">
                  <c:v>12/9/14 12:11</c:v>
                </c:pt>
                <c:pt idx="2750">
                  <c:v>12/9/14 12:11</c:v>
                </c:pt>
                <c:pt idx="2751">
                  <c:v>12/9/14 12:11</c:v>
                </c:pt>
                <c:pt idx="2752">
                  <c:v>12/9/14 12:11</c:v>
                </c:pt>
                <c:pt idx="2753">
                  <c:v>12/9/14 12:11</c:v>
                </c:pt>
                <c:pt idx="2754">
                  <c:v>12/9/14 12:11</c:v>
                </c:pt>
                <c:pt idx="2755">
                  <c:v>12/9/14 12:12</c:v>
                </c:pt>
                <c:pt idx="2756">
                  <c:v>12/9/14 12:12</c:v>
                </c:pt>
                <c:pt idx="2757">
                  <c:v>12/9/14 12:12</c:v>
                </c:pt>
                <c:pt idx="2758">
                  <c:v>12/9/14 12:13</c:v>
                </c:pt>
                <c:pt idx="2759">
                  <c:v>12/9/14 12:13</c:v>
                </c:pt>
                <c:pt idx="2760">
                  <c:v>12/9/14 12:13</c:v>
                </c:pt>
                <c:pt idx="2761">
                  <c:v>12/9/14 12:13</c:v>
                </c:pt>
                <c:pt idx="2762">
                  <c:v>12/9/14 12:14</c:v>
                </c:pt>
                <c:pt idx="2763">
                  <c:v>12/9/14 12:14</c:v>
                </c:pt>
                <c:pt idx="2764">
                  <c:v>12/9/14 12:14</c:v>
                </c:pt>
                <c:pt idx="2765">
                  <c:v>12/9/14 12:14</c:v>
                </c:pt>
                <c:pt idx="2766">
                  <c:v>12/9/14 12:14</c:v>
                </c:pt>
                <c:pt idx="2767">
                  <c:v>12/9/14 12:14</c:v>
                </c:pt>
                <c:pt idx="2768">
                  <c:v>12/9/14 12:14</c:v>
                </c:pt>
                <c:pt idx="2769">
                  <c:v>12/9/14 12:14</c:v>
                </c:pt>
                <c:pt idx="2770">
                  <c:v>12/9/14 12:14</c:v>
                </c:pt>
                <c:pt idx="2771">
                  <c:v>12/9/14 12:14</c:v>
                </c:pt>
                <c:pt idx="2772">
                  <c:v>12/9/14 12:14</c:v>
                </c:pt>
                <c:pt idx="2773">
                  <c:v>12/9/14 12:14</c:v>
                </c:pt>
                <c:pt idx="2774">
                  <c:v>12/9/14 12:15</c:v>
                </c:pt>
                <c:pt idx="2775">
                  <c:v>12/9/14 12:15</c:v>
                </c:pt>
                <c:pt idx="2776">
                  <c:v>12/9/14 12:15</c:v>
                </c:pt>
                <c:pt idx="2777">
                  <c:v>12/9/14 12:15</c:v>
                </c:pt>
                <c:pt idx="2778">
                  <c:v>12/9/14 12:15</c:v>
                </c:pt>
                <c:pt idx="2779">
                  <c:v>12/9/14 12:15</c:v>
                </c:pt>
                <c:pt idx="2780">
                  <c:v>12/9/14 12:15</c:v>
                </c:pt>
                <c:pt idx="2781">
                  <c:v>12/9/14 12:15</c:v>
                </c:pt>
                <c:pt idx="2782">
                  <c:v>12/9/14 12:15</c:v>
                </c:pt>
                <c:pt idx="2783">
                  <c:v>12/9/14 12:15</c:v>
                </c:pt>
                <c:pt idx="2784">
                  <c:v>12/9/14 12:15</c:v>
                </c:pt>
                <c:pt idx="2785">
                  <c:v>12/9/14 12:15</c:v>
                </c:pt>
                <c:pt idx="2786">
                  <c:v>12/9/14 12:15</c:v>
                </c:pt>
                <c:pt idx="2787">
                  <c:v>12/9/14 12:15</c:v>
                </c:pt>
                <c:pt idx="2788">
                  <c:v>12/9/14 12:16</c:v>
                </c:pt>
                <c:pt idx="2789">
                  <c:v>12/9/14 12:16</c:v>
                </c:pt>
                <c:pt idx="2790">
                  <c:v>12/9/14 12:16</c:v>
                </c:pt>
                <c:pt idx="2791">
                  <c:v>12/9/14 12:16</c:v>
                </c:pt>
                <c:pt idx="2792">
                  <c:v>12/9/14 12:16</c:v>
                </c:pt>
                <c:pt idx="2793">
                  <c:v>12/9/14 12:16</c:v>
                </c:pt>
                <c:pt idx="2794">
                  <c:v>12/9/14 12:16</c:v>
                </c:pt>
                <c:pt idx="2795">
                  <c:v>12/9/14 12:17</c:v>
                </c:pt>
                <c:pt idx="2796">
                  <c:v>12/9/14 12:17</c:v>
                </c:pt>
                <c:pt idx="2797">
                  <c:v>12/9/14 12:17</c:v>
                </c:pt>
                <c:pt idx="2798">
                  <c:v>12/9/14 12:18</c:v>
                </c:pt>
                <c:pt idx="2799">
                  <c:v>12/9/14 12:18</c:v>
                </c:pt>
                <c:pt idx="2800">
                  <c:v>12/9/14 12:18</c:v>
                </c:pt>
                <c:pt idx="2801">
                  <c:v>12/9/14 12:18</c:v>
                </c:pt>
                <c:pt idx="2802">
                  <c:v>12/9/14 12:18</c:v>
                </c:pt>
                <c:pt idx="2803">
                  <c:v>12/9/14 12:18</c:v>
                </c:pt>
                <c:pt idx="2804">
                  <c:v>12/9/14 12:19</c:v>
                </c:pt>
                <c:pt idx="2805">
                  <c:v>12/9/14 12:19</c:v>
                </c:pt>
                <c:pt idx="2806">
                  <c:v>12/9/14 12:19</c:v>
                </c:pt>
                <c:pt idx="2807">
                  <c:v>12/9/14 12:19</c:v>
                </c:pt>
                <c:pt idx="2808">
                  <c:v>12/9/14 12:19</c:v>
                </c:pt>
                <c:pt idx="2809">
                  <c:v>12/9/14 12:19</c:v>
                </c:pt>
                <c:pt idx="2810">
                  <c:v>12/9/14 12:19</c:v>
                </c:pt>
                <c:pt idx="2811">
                  <c:v>12/9/14 12:19</c:v>
                </c:pt>
                <c:pt idx="2812">
                  <c:v>12/9/14 12:19</c:v>
                </c:pt>
                <c:pt idx="2813">
                  <c:v>12/9/14 12:19</c:v>
                </c:pt>
                <c:pt idx="2814">
                  <c:v>12/9/14 12:20</c:v>
                </c:pt>
                <c:pt idx="2815">
                  <c:v>12/9/14 12:20</c:v>
                </c:pt>
                <c:pt idx="2816">
                  <c:v>12/9/14 12:20</c:v>
                </c:pt>
                <c:pt idx="2817">
                  <c:v>12/9/14 12:20</c:v>
                </c:pt>
                <c:pt idx="2818">
                  <c:v>12/9/14 12:20</c:v>
                </c:pt>
                <c:pt idx="2819">
                  <c:v>12/9/14 12:20</c:v>
                </c:pt>
                <c:pt idx="2820">
                  <c:v>12/9/14 12:20</c:v>
                </c:pt>
                <c:pt idx="2821">
                  <c:v>12/9/14 12:20</c:v>
                </c:pt>
                <c:pt idx="2822">
                  <c:v>12/9/14 12:20</c:v>
                </c:pt>
                <c:pt idx="2823">
                  <c:v>12/9/14 12:20</c:v>
                </c:pt>
                <c:pt idx="2824">
                  <c:v>12/9/14 12:21</c:v>
                </c:pt>
                <c:pt idx="2825">
                  <c:v>12/9/14 12:21</c:v>
                </c:pt>
                <c:pt idx="2826">
                  <c:v>12/9/14 12:21</c:v>
                </c:pt>
                <c:pt idx="2827">
                  <c:v>12/9/14 12:21</c:v>
                </c:pt>
                <c:pt idx="2828">
                  <c:v>12/9/14 12:21</c:v>
                </c:pt>
                <c:pt idx="2829">
                  <c:v>12/9/14 12:21</c:v>
                </c:pt>
                <c:pt idx="2830">
                  <c:v>12/9/14 12:21</c:v>
                </c:pt>
                <c:pt idx="2831">
                  <c:v>12/9/14 12:22</c:v>
                </c:pt>
                <c:pt idx="2832">
                  <c:v>12/9/14 12:22</c:v>
                </c:pt>
                <c:pt idx="2833">
                  <c:v>12/9/14 12:22</c:v>
                </c:pt>
                <c:pt idx="2834">
                  <c:v>12/9/14 12:22</c:v>
                </c:pt>
                <c:pt idx="2835">
                  <c:v>12/9/14 12:22</c:v>
                </c:pt>
                <c:pt idx="2836">
                  <c:v>12/9/14 12:22</c:v>
                </c:pt>
                <c:pt idx="2837">
                  <c:v>12/9/14 12:22</c:v>
                </c:pt>
                <c:pt idx="2838">
                  <c:v>12/9/14 12:22</c:v>
                </c:pt>
                <c:pt idx="2839">
                  <c:v>12/9/14 12:23</c:v>
                </c:pt>
                <c:pt idx="2840">
                  <c:v>12/9/14 12:23</c:v>
                </c:pt>
                <c:pt idx="2841">
                  <c:v>12/9/14 12:23</c:v>
                </c:pt>
                <c:pt idx="2842">
                  <c:v>12/9/14 12:23</c:v>
                </c:pt>
                <c:pt idx="2843">
                  <c:v>12/9/14 12:23</c:v>
                </c:pt>
                <c:pt idx="2844">
                  <c:v>12/9/14 12:23</c:v>
                </c:pt>
                <c:pt idx="2845">
                  <c:v>12/9/14 12:23</c:v>
                </c:pt>
                <c:pt idx="2846">
                  <c:v>12/9/14 12:23</c:v>
                </c:pt>
                <c:pt idx="2847">
                  <c:v>12/9/14 12:23</c:v>
                </c:pt>
                <c:pt idx="2848">
                  <c:v>12/9/14 12:23</c:v>
                </c:pt>
                <c:pt idx="2849">
                  <c:v>12/9/14 12:23</c:v>
                </c:pt>
                <c:pt idx="2850">
                  <c:v>12/9/14 12:23</c:v>
                </c:pt>
                <c:pt idx="2851">
                  <c:v>12/9/14 12:23</c:v>
                </c:pt>
                <c:pt idx="2852">
                  <c:v>12/9/14 12:23</c:v>
                </c:pt>
                <c:pt idx="2853">
                  <c:v>12/9/14 12:23</c:v>
                </c:pt>
                <c:pt idx="2854">
                  <c:v>12/9/14 12:23</c:v>
                </c:pt>
                <c:pt idx="2855">
                  <c:v>12/9/14 12:23</c:v>
                </c:pt>
                <c:pt idx="2856">
                  <c:v>12/9/14 12:24</c:v>
                </c:pt>
                <c:pt idx="2857">
                  <c:v>12/9/14 12:24</c:v>
                </c:pt>
                <c:pt idx="2858">
                  <c:v>12/9/14 12:24</c:v>
                </c:pt>
                <c:pt idx="2859">
                  <c:v>12/9/14 12:24</c:v>
                </c:pt>
                <c:pt idx="2860">
                  <c:v>12/9/14 12:24</c:v>
                </c:pt>
                <c:pt idx="2861">
                  <c:v>12/9/14 12:24</c:v>
                </c:pt>
                <c:pt idx="2862">
                  <c:v>12/9/14 12:24</c:v>
                </c:pt>
                <c:pt idx="2863">
                  <c:v>12/9/14 12:24</c:v>
                </c:pt>
                <c:pt idx="2864">
                  <c:v>12/9/14 12:24</c:v>
                </c:pt>
                <c:pt idx="2865">
                  <c:v>12/9/14 12:24</c:v>
                </c:pt>
                <c:pt idx="2866">
                  <c:v>12/9/14 12:25</c:v>
                </c:pt>
                <c:pt idx="2867">
                  <c:v>12/9/14 12:25</c:v>
                </c:pt>
                <c:pt idx="2868">
                  <c:v>12/9/14 12:25</c:v>
                </c:pt>
                <c:pt idx="2869">
                  <c:v>12/9/14 12:25</c:v>
                </c:pt>
                <c:pt idx="2870">
                  <c:v>12/9/14 12:25</c:v>
                </c:pt>
                <c:pt idx="2871">
                  <c:v>12/9/14 12:25</c:v>
                </c:pt>
                <c:pt idx="2872">
                  <c:v>12/9/14 12:25</c:v>
                </c:pt>
                <c:pt idx="2873">
                  <c:v>12/9/14 12:25</c:v>
                </c:pt>
                <c:pt idx="2874">
                  <c:v>12/9/14 12:25</c:v>
                </c:pt>
                <c:pt idx="2875">
                  <c:v>12/9/14 12:25</c:v>
                </c:pt>
                <c:pt idx="2876">
                  <c:v>12/9/14 12:25</c:v>
                </c:pt>
                <c:pt idx="2877">
                  <c:v>12/9/14 12:25</c:v>
                </c:pt>
                <c:pt idx="2878">
                  <c:v>12/9/14 12:25</c:v>
                </c:pt>
                <c:pt idx="2879">
                  <c:v>12/9/14 12:25</c:v>
                </c:pt>
                <c:pt idx="2880">
                  <c:v>12/9/14 12:25</c:v>
                </c:pt>
                <c:pt idx="2881">
                  <c:v>12/9/14 12:25</c:v>
                </c:pt>
                <c:pt idx="2882">
                  <c:v>12/9/14 12:26</c:v>
                </c:pt>
                <c:pt idx="2883">
                  <c:v>12/9/14 12:26</c:v>
                </c:pt>
                <c:pt idx="2884">
                  <c:v>12/9/14 12:26</c:v>
                </c:pt>
                <c:pt idx="2885">
                  <c:v>12/9/14 12:27</c:v>
                </c:pt>
                <c:pt idx="2886">
                  <c:v>12/9/14 12:27</c:v>
                </c:pt>
                <c:pt idx="2887">
                  <c:v>12/9/14 12:27</c:v>
                </c:pt>
                <c:pt idx="2888">
                  <c:v>12/9/14 12:27</c:v>
                </c:pt>
                <c:pt idx="2889">
                  <c:v>12/9/14 12:27</c:v>
                </c:pt>
                <c:pt idx="2890">
                  <c:v>12/9/14 12:27</c:v>
                </c:pt>
                <c:pt idx="2891">
                  <c:v>12/9/14 12:28</c:v>
                </c:pt>
                <c:pt idx="2892">
                  <c:v>12/9/14 12:28</c:v>
                </c:pt>
                <c:pt idx="2893">
                  <c:v>12/9/14 12:28</c:v>
                </c:pt>
                <c:pt idx="2894">
                  <c:v>12/9/14 12:28</c:v>
                </c:pt>
                <c:pt idx="2895">
                  <c:v>12/9/14 12:29</c:v>
                </c:pt>
                <c:pt idx="2896">
                  <c:v>12/9/14 12:29</c:v>
                </c:pt>
                <c:pt idx="2897">
                  <c:v>12/9/14 12:29</c:v>
                </c:pt>
                <c:pt idx="2898">
                  <c:v>12/9/14 12:29</c:v>
                </c:pt>
                <c:pt idx="2899">
                  <c:v>12/9/14 12:29</c:v>
                </c:pt>
                <c:pt idx="2900">
                  <c:v>12/9/14 12:29</c:v>
                </c:pt>
                <c:pt idx="2901">
                  <c:v>12/9/14 12:29</c:v>
                </c:pt>
                <c:pt idx="2902">
                  <c:v>12/9/14 12:29</c:v>
                </c:pt>
                <c:pt idx="2903">
                  <c:v>12/9/14 12:29</c:v>
                </c:pt>
                <c:pt idx="2904">
                  <c:v>12/9/14 12:29</c:v>
                </c:pt>
                <c:pt idx="2905">
                  <c:v>12/9/14 12:29</c:v>
                </c:pt>
                <c:pt idx="2906">
                  <c:v>12/9/14 12:29</c:v>
                </c:pt>
                <c:pt idx="2907">
                  <c:v>12/9/14 12:29</c:v>
                </c:pt>
                <c:pt idx="2908">
                  <c:v>12/9/14 12:30</c:v>
                </c:pt>
                <c:pt idx="2909">
                  <c:v>12/9/14 12:30</c:v>
                </c:pt>
                <c:pt idx="2910">
                  <c:v>12/9/14 12:30</c:v>
                </c:pt>
                <c:pt idx="2911">
                  <c:v>12/9/14 12:30</c:v>
                </c:pt>
                <c:pt idx="2912">
                  <c:v>12/9/14 12:30</c:v>
                </c:pt>
                <c:pt idx="2913">
                  <c:v>12/9/14 12:30</c:v>
                </c:pt>
                <c:pt idx="2914">
                  <c:v>12/9/14 12:30</c:v>
                </c:pt>
                <c:pt idx="2915">
                  <c:v>12/9/14 12:30</c:v>
                </c:pt>
                <c:pt idx="2916">
                  <c:v>12/9/14 12:30</c:v>
                </c:pt>
                <c:pt idx="2917">
                  <c:v>12/9/14 12:30</c:v>
                </c:pt>
                <c:pt idx="2918">
                  <c:v>12/9/14 12:30</c:v>
                </c:pt>
                <c:pt idx="2919">
                  <c:v>12/9/14 12:30</c:v>
                </c:pt>
                <c:pt idx="2920">
                  <c:v>12/9/14 12:30</c:v>
                </c:pt>
                <c:pt idx="2921">
                  <c:v>12/9/14 12:31</c:v>
                </c:pt>
                <c:pt idx="2922">
                  <c:v>12/9/14 12:31</c:v>
                </c:pt>
                <c:pt idx="2923">
                  <c:v>12/9/14 12:31</c:v>
                </c:pt>
                <c:pt idx="2924">
                  <c:v>12/9/14 12:31</c:v>
                </c:pt>
                <c:pt idx="2925">
                  <c:v>12/9/14 12:31</c:v>
                </c:pt>
                <c:pt idx="2926">
                  <c:v>12/9/14 12:31</c:v>
                </c:pt>
                <c:pt idx="2927">
                  <c:v>12/9/14 12:32</c:v>
                </c:pt>
                <c:pt idx="2928">
                  <c:v>12/9/14 12:32</c:v>
                </c:pt>
                <c:pt idx="2929">
                  <c:v>12/9/14 12:32</c:v>
                </c:pt>
                <c:pt idx="2930">
                  <c:v>12/9/14 12:32</c:v>
                </c:pt>
                <c:pt idx="2931">
                  <c:v>12/9/14 12:32</c:v>
                </c:pt>
                <c:pt idx="2932">
                  <c:v>12/9/14 12:32</c:v>
                </c:pt>
                <c:pt idx="2933">
                  <c:v>12/9/14 12:32</c:v>
                </c:pt>
                <c:pt idx="2934">
                  <c:v>12/9/14 12:32</c:v>
                </c:pt>
                <c:pt idx="2935">
                  <c:v>12/9/14 12:32</c:v>
                </c:pt>
                <c:pt idx="2936">
                  <c:v>12/9/14 12:32</c:v>
                </c:pt>
                <c:pt idx="2937">
                  <c:v>12/9/14 12:32</c:v>
                </c:pt>
                <c:pt idx="2938">
                  <c:v>12/9/14 12:32</c:v>
                </c:pt>
                <c:pt idx="2939">
                  <c:v>12/9/14 12:32</c:v>
                </c:pt>
                <c:pt idx="2940">
                  <c:v>12/9/14 12:32</c:v>
                </c:pt>
                <c:pt idx="2941">
                  <c:v>12/9/14 12:32</c:v>
                </c:pt>
                <c:pt idx="2942">
                  <c:v>12/9/14 12:32</c:v>
                </c:pt>
                <c:pt idx="2943">
                  <c:v>12/9/14 12:33</c:v>
                </c:pt>
                <c:pt idx="2944">
                  <c:v>12/9/14 12:33</c:v>
                </c:pt>
                <c:pt idx="2945">
                  <c:v>12/9/14 12:33</c:v>
                </c:pt>
                <c:pt idx="2946">
                  <c:v>12/9/14 12:33</c:v>
                </c:pt>
                <c:pt idx="2947">
                  <c:v>12/9/14 12:33</c:v>
                </c:pt>
                <c:pt idx="2948">
                  <c:v>12/9/14 12:33</c:v>
                </c:pt>
                <c:pt idx="2949">
                  <c:v>12/9/14 12:33</c:v>
                </c:pt>
                <c:pt idx="2950">
                  <c:v>12/9/14 12:33</c:v>
                </c:pt>
                <c:pt idx="2951">
                  <c:v>12/9/14 12:33</c:v>
                </c:pt>
                <c:pt idx="2952">
                  <c:v>12/9/14 12:34</c:v>
                </c:pt>
                <c:pt idx="2953">
                  <c:v>12/9/14 12:34</c:v>
                </c:pt>
                <c:pt idx="2954">
                  <c:v>12/9/14 12:34</c:v>
                </c:pt>
                <c:pt idx="2955">
                  <c:v>12/9/14 12:34</c:v>
                </c:pt>
                <c:pt idx="2956">
                  <c:v>12/9/14 12:34</c:v>
                </c:pt>
                <c:pt idx="2957">
                  <c:v>12/9/14 12:34</c:v>
                </c:pt>
                <c:pt idx="2958">
                  <c:v>12/9/14 12:34</c:v>
                </c:pt>
                <c:pt idx="2959">
                  <c:v>12/9/14 12:34</c:v>
                </c:pt>
                <c:pt idx="2960">
                  <c:v>12/9/14 12:34</c:v>
                </c:pt>
                <c:pt idx="2961">
                  <c:v>12/9/14 12:34</c:v>
                </c:pt>
                <c:pt idx="2962">
                  <c:v>12/9/14 12:34</c:v>
                </c:pt>
                <c:pt idx="2963">
                  <c:v>12/9/14 12:34</c:v>
                </c:pt>
                <c:pt idx="2964">
                  <c:v>12/9/14 12:34</c:v>
                </c:pt>
                <c:pt idx="2965">
                  <c:v>12/9/14 12:35</c:v>
                </c:pt>
                <c:pt idx="2966">
                  <c:v>12/9/14 12:35</c:v>
                </c:pt>
                <c:pt idx="2967">
                  <c:v>12/9/14 12:35</c:v>
                </c:pt>
                <c:pt idx="2968">
                  <c:v>12/9/14 12:35</c:v>
                </c:pt>
                <c:pt idx="2969">
                  <c:v>12/9/14 12:35</c:v>
                </c:pt>
                <c:pt idx="2970">
                  <c:v>12/9/14 12:35</c:v>
                </c:pt>
                <c:pt idx="2971">
                  <c:v>12/9/14 12:35</c:v>
                </c:pt>
                <c:pt idx="2972">
                  <c:v>12/9/14 12:35</c:v>
                </c:pt>
                <c:pt idx="2973">
                  <c:v>12/9/14 12:35</c:v>
                </c:pt>
                <c:pt idx="2974">
                  <c:v>12/9/14 12:35</c:v>
                </c:pt>
                <c:pt idx="2975">
                  <c:v>12/9/14 12:35</c:v>
                </c:pt>
                <c:pt idx="2976">
                  <c:v>12/9/14 12:35</c:v>
                </c:pt>
                <c:pt idx="2977">
                  <c:v>12/9/14 12:36</c:v>
                </c:pt>
                <c:pt idx="2978">
                  <c:v>12/9/14 12:36</c:v>
                </c:pt>
                <c:pt idx="2979">
                  <c:v>12/9/14 12:36</c:v>
                </c:pt>
                <c:pt idx="2980">
                  <c:v>12/9/14 12:36</c:v>
                </c:pt>
                <c:pt idx="2981">
                  <c:v>12/9/14 12:36</c:v>
                </c:pt>
                <c:pt idx="2982">
                  <c:v>12/9/14 12:36</c:v>
                </c:pt>
                <c:pt idx="2983">
                  <c:v>12/9/14 12:36</c:v>
                </c:pt>
                <c:pt idx="2984">
                  <c:v>12/9/14 12:36</c:v>
                </c:pt>
                <c:pt idx="2985">
                  <c:v>12/9/14 12:36</c:v>
                </c:pt>
                <c:pt idx="2986">
                  <c:v>12/9/14 12:36</c:v>
                </c:pt>
                <c:pt idx="2987">
                  <c:v>12/9/14 12:36</c:v>
                </c:pt>
                <c:pt idx="2988">
                  <c:v>12/9/14 12:36</c:v>
                </c:pt>
                <c:pt idx="2989">
                  <c:v>12/9/14 12:36</c:v>
                </c:pt>
                <c:pt idx="2990">
                  <c:v>12/9/14 12:36</c:v>
                </c:pt>
                <c:pt idx="2991">
                  <c:v>12/9/14 12:36</c:v>
                </c:pt>
                <c:pt idx="2992">
                  <c:v>12/9/14 12:36</c:v>
                </c:pt>
                <c:pt idx="2993">
                  <c:v>12/9/14 12:37</c:v>
                </c:pt>
                <c:pt idx="2994">
                  <c:v>12/9/14 12:37</c:v>
                </c:pt>
                <c:pt idx="2995">
                  <c:v>12/9/14 12:37</c:v>
                </c:pt>
                <c:pt idx="2996">
                  <c:v>12/9/14 12:37</c:v>
                </c:pt>
                <c:pt idx="2997">
                  <c:v>12/9/14 12:37</c:v>
                </c:pt>
                <c:pt idx="2998">
                  <c:v>12/9/14 12:38</c:v>
                </c:pt>
                <c:pt idx="2999">
                  <c:v>12/9/14 12:38</c:v>
                </c:pt>
                <c:pt idx="3000">
                  <c:v>12/9/14 12:38</c:v>
                </c:pt>
                <c:pt idx="3001">
                  <c:v>12/9/14 12:38</c:v>
                </c:pt>
                <c:pt idx="3002">
                  <c:v>12/9/14 12:38</c:v>
                </c:pt>
                <c:pt idx="3003">
                  <c:v>12/9/14 12:38</c:v>
                </c:pt>
                <c:pt idx="3004">
                  <c:v>12/9/14 12:38</c:v>
                </c:pt>
                <c:pt idx="3005">
                  <c:v>12/9/14 12:38</c:v>
                </c:pt>
                <c:pt idx="3006">
                  <c:v>12/9/14 12:38</c:v>
                </c:pt>
                <c:pt idx="3007">
                  <c:v>12/9/14 12:39</c:v>
                </c:pt>
                <c:pt idx="3008">
                  <c:v>12/9/14 12:39</c:v>
                </c:pt>
                <c:pt idx="3009">
                  <c:v>12/9/14 12:39</c:v>
                </c:pt>
                <c:pt idx="3010">
                  <c:v>12/9/14 12:39</c:v>
                </c:pt>
                <c:pt idx="3011">
                  <c:v>12/9/14 12:39</c:v>
                </c:pt>
                <c:pt idx="3012">
                  <c:v>12/9/14 12:39</c:v>
                </c:pt>
                <c:pt idx="3013">
                  <c:v>12/9/14 12:39</c:v>
                </c:pt>
                <c:pt idx="3014">
                  <c:v>12/9/14 12:39</c:v>
                </c:pt>
                <c:pt idx="3015">
                  <c:v>12/9/14 12:39</c:v>
                </c:pt>
                <c:pt idx="3016">
                  <c:v>12/9/14 12:39</c:v>
                </c:pt>
                <c:pt idx="3017">
                  <c:v>12/9/14 12:39</c:v>
                </c:pt>
                <c:pt idx="3018">
                  <c:v>12/9/14 12:39</c:v>
                </c:pt>
                <c:pt idx="3019">
                  <c:v>12/9/14 12:39</c:v>
                </c:pt>
                <c:pt idx="3020">
                  <c:v>12/9/14 12:39</c:v>
                </c:pt>
                <c:pt idx="3021">
                  <c:v>12/9/14 12:39</c:v>
                </c:pt>
                <c:pt idx="3022">
                  <c:v>12/9/14 12:39</c:v>
                </c:pt>
                <c:pt idx="3023">
                  <c:v>12/9/14 12:40</c:v>
                </c:pt>
                <c:pt idx="3024">
                  <c:v>12/9/14 12:40</c:v>
                </c:pt>
                <c:pt idx="3025">
                  <c:v>12/9/14 12:40</c:v>
                </c:pt>
                <c:pt idx="3026">
                  <c:v>12/9/14 12:40</c:v>
                </c:pt>
                <c:pt idx="3027">
                  <c:v>12/9/14 12:40</c:v>
                </c:pt>
                <c:pt idx="3028">
                  <c:v>12/9/14 12:40</c:v>
                </c:pt>
                <c:pt idx="3029">
                  <c:v>12/9/14 12:40</c:v>
                </c:pt>
                <c:pt idx="3030">
                  <c:v>12/9/14 12:40</c:v>
                </c:pt>
                <c:pt idx="3031">
                  <c:v>12/9/14 12:40</c:v>
                </c:pt>
                <c:pt idx="3032">
                  <c:v>12/9/14 12:40</c:v>
                </c:pt>
                <c:pt idx="3033">
                  <c:v>12/9/14 12:40</c:v>
                </c:pt>
                <c:pt idx="3034">
                  <c:v>12/9/14 12:40</c:v>
                </c:pt>
                <c:pt idx="3035">
                  <c:v>12/9/14 12:40</c:v>
                </c:pt>
                <c:pt idx="3036">
                  <c:v>12/9/14 12:40</c:v>
                </c:pt>
                <c:pt idx="3037">
                  <c:v>12/9/14 12:40</c:v>
                </c:pt>
                <c:pt idx="3038">
                  <c:v>12/9/14 12:41</c:v>
                </c:pt>
                <c:pt idx="3039">
                  <c:v>12/9/14 12:41</c:v>
                </c:pt>
                <c:pt idx="3040">
                  <c:v>12/9/14 12:41</c:v>
                </c:pt>
                <c:pt idx="3041">
                  <c:v>12/9/14 12:41</c:v>
                </c:pt>
                <c:pt idx="3042">
                  <c:v>12/9/14 12:41</c:v>
                </c:pt>
                <c:pt idx="3043">
                  <c:v>12/9/14 12:41</c:v>
                </c:pt>
                <c:pt idx="3044">
                  <c:v>12/9/14 12:41</c:v>
                </c:pt>
                <c:pt idx="3045">
                  <c:v>12/9/14 12:41</c:v>
                </c:pt>
                <c:pt idx="3046">
                  <c:v>12/9/14 12:41</c:v>
                </c:pt>
                <c:pt idx="3047">
                  <c:v>12/9/14 12:41</c:v>
                </c:pt>
                <c:pt idx="3048">
                  <c:v>12/9/14 12:41</c:v>
                </c:pt>
                <c:pt idx="3049">
                  <c:v>12/9/14 12:41</c:v>
                </c:pt>
                <c:pt idx="3050">
                  <c:v>12/9/14 12:41</c:v>
                </c:pt>
                <c:pt idx="3051">
                  <c:v>12/9/14 12:41</c:v>
                </c:pt>
                <c:pt idx="3052">
                  <c:v>12/9/14 12:41</c:v>
                </c:pt>
                <c:pt idx="3053">
                  <c:v>12/9/14 12:41</c:v>
                </c:pt>
                <c:pt idx="3054">
                  <c:v>12/9/14 12:41</c:v>
                </c:pt>
                <c:pt idx="3055">
                  <c:v>12/9/14 12:41</c:v>
                </c:pt>
                <c:pt idx="3056">
                  <c:v>12/9/14 12:41</c:v>
                </c:pt>
                <c:pt idx="3057">
                  <c:v>12/9/14 12:41</c:v>
                </c:pt>
                <c:pt idx="3058">
                  <c:v>12/9/14 12:42</c:v>
                </c:pt>
                <c:pt idx="3059">
                  <c:v>12/9/14 12:42</c:v>
                </c:pt>
                <c:pt idx="3060">
                  <c:v>12/9/14 12:42</c:v>
                </c:pt>
                <c:pt idx="3061">
                  <c:v>12/9/14 12:42</c:v>
                </c:pt>
                <c:pt idx="3062">
                  <c:v>12/9/14 12:42</c:v>
                </c:pt>
                <c:pt idx="3063">
                  <c:v>12/9/14 12:42</c:v>
                </c:pt>
                <c:pt idx="3064">
                  <c:v>12/9/14 12:42</c:v>
                </c:pt>
                <c:pt idx="3065">
                  <c:v>12/9/14 12:42</c:v>
                </c:pt>
                <c:pt idx="3066">
                  <c:v>12/9/14 12:42</c:v>
                </c:pt>
                <c:pt idx="3067">
                  <c:v>12/9/14 12:42</c:v>
                </c:pt>
                <c:pt idx="3068">
                  <c:v>12/9/14 12:42</c:v>
                </c:pt>
                <c:pt idx="3069">
                  <c:v>12/9/14 12:42</c:v>
                </c:pt>
                <c:pt idx="3070">
                  <c:v>12/9/14 12:42</c:v>
                </c:pt>
                <c:pt idx="3071">
                  <c:v>12/9/14 12:42</c:v>
                </c:pt>
                <c:pt idx="3072">
                  <c:v>12/9/14 12:42</c:v>
                </c:pt>
                <c:pt idx="3073">
                  <c:v>12/9/14 12:42</c:v>
                </c:pt>
                <c:pt idx="3074">
                  <c:v>12/9/14 12:42</c:v>
                </c:pt>
                <c:pt idx="3075">
                  <c:v>12/9/14 12:42</c:v>
                </c:pt>
                <c:pt idx="3076">
                  <c:v>12/9/14 12:42</c:v>
                </c:pt>
                <c:pt idx="3077">
                  <c:v>12/9/14 12:43</c:v>
                </c:pt>
                <c:pt idx="3078">
                  <c:v>12/9/14 12:43</c:v>
                </c:pt>
                <c:pt idx="3079">
                  <c:v>12/9/14 12:43</c:v>
                </c:pt>
                <c:pt idx="3080">
                  <c:v>12/9/14 12:43</c:v>
                </c:pt>
                <c:pt idx="3081">
                  <c:v>12/9/14 12:43</c:v>
                </c:pt>
                <c:pt idx="3082">
                  <c:v>12/9/14 12:43</c:v>
                </c:pt>
                <c:pt idx="3083">
                  <c:v>12/9/14 12:43</c:v>
                </c:pt>
                <c:pt idx="3084">
                  <c:v>12/9/14 12:43</c:v>
                </c:pt>
                <c:pt idx="3085">
                  <c:v>12/9/14 12:43</c:v>
                </c:pt>
                <c:pt idx="3086">
                  <c:v>12/9/14 12:43</c:v>
                </c:pt>
                <c:pt idx="3087">
                  <c:v>12/9/14 12:43</c:v>
                </c:pt>
                <c:pt idx="3088">
                  <c:v>12/9/14 12:43</c:v>
                </c:pt>
                <c:pt idx="3089">
                  <c:v>12/9/14 12:43</c:v>
                </c:pt>
                <c:pt idx="3090">
                  <c:v>12/9/14 12:43</c:v>
                </c:pt>
                <c:pt idx="3091">
                  <c:v>12/9/14 12:43</c:v>
                </c:pt>
                <c:pt idx="3092">
                  <c:v>12/9/14 12:43</c:v>
                </c:pt>
                <c:pt idx="3093">
                  <c:v>12/9/14 12:43</c:v>
                </c:pt>
                <c:pt idx="3094">
                  <c:v>12/9/14 12:44</c:v>
                </c:pt>
                <c:pt idx="3095">
                  <c:v>12/9/14 12:44</c:v>
                </c:pt>
                <c:pt idx="3096">
                  <c:v>12/9/14 12:44</c:v>
                </c:pt>
                <c:pt idx="3097">
                  <c:v>12/9/14 12:44</c:v>
                </c:pt>
                <c:pt idx="3098">
                  <c:v>12/9/14 12:44</c:v>
                </c:pt>
                <c:pt idx="3099">
                  <c:v>12/9/14 12:44</c:v>
                </c:pt>
                <c:pt idx="3100">
                  <c:v>12/9/14 12:44</c:v>
                </c:pt>
                <c:pt idx="3101">
                  <c:v>12/9/14 12:44</c:v>
                </c:pt>
                <c:pt idx="3102">
                  <c:v>12/9/14 12:44</c:v>
                </c:pt>
                <c:pt idx="3103">
                  <c:v>12/9/14 12:44</c:v>
                </c:pt>
                <c:pt idx="3104">
                  <c:v>12/9/14 12:45</c:v>
                </c:pt>
                <c:pt idx="3105">
                  <c:v>12/9/14 12:45</c:v>
                </c:pt>
                <c:pt idx="3106">
                  <c:v>12/9/14 12:45</c:v>
                </c:pt>
                <c:pt idx="3107">
                  <c:v>12/9/14 12:45</c:v>
                </c:pt>
                <c:pt idx="3108">
                  <c:v>12/9/14 12:45</c:v>
                </c:pt>
                <c:pt idx="3109">
                  <c:v>12/9/14 12:45</c:v>
                </c:pt>
                <c:pt idx="3110">
                  <c:v>12/9/14 12:45</c:v>
                </c:pt>
                <c:pt idx="3111">
                  <c:v>12/9/14 12:45</c:v>
                </c:pt>
                <c:pt idx="3112">
                  <c:v>12/9/14 12:45</c:v>
                </c:pt>
                <c:pt idx="3113">
                  <c:v>12/9/14 12:45</c:v>
                </c:pt>
                <c:pt idx="3114">
                  <c:v>12/9/14 12:45</c:v>
                </c:pt>
                <c:pt idx="3115">
                  <c:v>12/9/14 12:45</c:v>
                </c:pt>
                <c:pt idx="3116">
                  <c:v>12/9/14 12:45</c:v>
                </c:pt>
                <c:pt idx="3117">
                  <c:v>12/9/14 12:45</c:v>
                </c:pt>
                <c:pt idx="3118">
                  <c:v>12/9/14 12:45</c:v>
                </c:pt>
                <c:pt idx="3119">
                  <c:v>12/9/14 12:45</c:v>
                </c:pt>
                <c:pt idx="3120">
                  <c:v>12/9/14 12:46</c:v>
                </c:pt>
                <c:pt idx="3121">
                  <c:v>12/9/14 12:46</c:v>
                </c:pt>
                <c:pt idx="3122">
                  <c:v>12/9/14 12:46</c:v>
                </c:pt>
                <c:pt idx="3123">
                  <c:v>12/9/14 12:46</c:v>
                </c:pt>
                <c:pt idx="3124">
                  <c:v>12/9/14 12:46</c:v>
                </c:pt>
                <c:pt idx="3125">
                  <c:v>12/9/14 12:46</c:v>
                </c:pt>
                <c:pt idx="3126">
                  <c:v>12/9/14 12:46</c:v>
                </c:pt>
                <c:pt idx="3127">
                  <c:v>12/9/14 12:46</c:v>
                </c:pt>
                <c:pt idx="3128">
                  <c:v>12/9/14 12:47</c:v>
                </c:pt>
                <c:pt idx="3129">
                  <c:v>12/9/14 12:47</c:v>
                </c:pt>
                <c:pt idx="3130">
                  <c:v>12/9/14 12:47</c:v>
                </c:pt>
                <c:pt idx="3131">
                  <c:v>12/9/14 12:47</c:v>
                </c:pt>
                <c:pt idx="3132">
                  <c:v>12/9/14 12:47</c:v>
                </c:pt>
                <c:pt idx="3133">
                  <c:v>12/9/14 12:47</c:v>
                </c:pt>
                <c:pt idx="3134">
                  <c:v>12/9/14 12:47</c:v>
                </c:pt>
                <c:pt idx="3135">
                  <c:v>12/9/14 12:47</c:v>
                </c:pt>
                <c:pt idx="3136">
                  <c:v>12/9/14 12:47</c:v>
                </c:pt>
                <c:pt idx="3137">
                  <c:v>12/9/14 12:48</c:v>
                </c:pt>
                <c:pt idx="3138">
                  <c:v>12/9/14 12:48</c:v>
                </c:pt>
                <c:pt idx="3139">
                  <c:v>12/9/14 12:48</c:v>
                </c:pt>
                <c:pt idx="3140">
                  <c:v>12/9/14 12:48</c:v>
                </c:pt>
                <c:pt idx="3141">
                  <c:v>12/9/14 12:48</c:v>
                </c:pt>
                <c:pt idx="3142">
                  <c:v>12/9/14 12:48</c:v>
                </c:pt>
                <c:pt idx="3143">
                  <c:v>12/9/14 12:48</c:v>
                </c:pt>
                <c:pt idx="3144">
                  <c:v>12/9/14 12:48</c:v>
                </c:pt>
                <c:pt idx="3145">
                  <c:v>12/9/14 12:48</c:v>
                </c:pt>
                <c:pt idx="3146">
                  <c:v>12/9/14 12:48</c:v>
                </c:pt>
                <c:pt idx="3147">
                  <c:v>12/9/14 12:48</c:v>
                </c:pt>
                <c:pt idx="3148">
                  <c:v>12/9/14 12:48</c:v>
                </c:pt>
                <c:pt idx="3149">
                  <c:v>12/9/14 12:48</c:v>
                </c:pt>
                <c:pt idx="3150">
                  <c:v>12/9/14 12:48</c:v>
                </c:pt>
                <c:pt idx="3151">
                  <c:v>12/9/14 12:48</c:v>
                </c:pt>
                <c:pt idx="3152">
                  <c:v>12/9/14 12:48</c:v>
                </c:pt>
                <c:pt idx="3153">
                  <c:v>12/9/14 12:49</c:v>
                </c:pt>
                <c:pt idx="3154">
                  <c:v>12/9/14 12:49</c:v>
                </c:pt>
                <c:pt idx="3155">
                  <c:v>12/9/14 12:49</c:v>
                </c:pt>
                <c:pt idx="3156">
                  <c:v>12/9/14 12:49</c:v>
                </c:pt>
                <c:pt idx="3157">
                  <c:v>12/9/14 12:49</c:v>
                </c:pt>
                <c:pt idx="3158">
                  <c:v>12/9/14 12:49</c:v>
                </c:pt>
                <c:pt idx="3159">
                  <c:v>12/9/14 12:49</c:v>
                </c:pt>
                <c:pt idx="3160">
                  <c:v>12/9/14 12:49</c:v>
                </c:pt>
                <c:pt idx="3161">
                  <c:v>12/9/14 12:49</c:v>
                </c:pt>
                <c:pt idx="3162">
                  <c:v>12/9/14 12:49</c:v>
                </c:pt>
                <c:pt idx="3163">
                  <c:v>12/9/14 12:49</c:v>
                </c:pt>
                <c:pt idx="3164">
                  <c:v>12/9/14 12:49</c:v>
                </c:pt>
                <c:pt idx="3165">
                  <c:v>12/9/14 12:49</c:v>
                </c:pt>
                <c:pt idx="3166">
                  <c:v>12/9/14 12:50</c:v>
                </c:pt>
                <c:pt idx="3167">
                  <c:v>12/9/14 12:50</c:v>
                </c:pt>
                <c:pt idx="3168">
                  <c:v>12/9/14 12:50</c:v>
                </c:pt>
                <c:pt idx="3169">
                  <c:v>12/9/14 12:50</c:v>
                </c:pt>
                <c:pt idx="3170">
                  <c:v>12/9/14 12:50</c:v>
                </c:pt>
                <c:pt idx="3171">
                  <c:v>12/9/14 12:50</c:v>
                </c:pt>
                <c:pt idx="3172">
                  <c:v>12/9/14 12:50</c:v>
                </c:pt>
                <c:pt idx="3173">
                  <c:v>12/9/14 12:50</c:v>
                </c:pt>
                <c:pt idx="3174">
                  <c:v>12/9/14 12:50</c:v>
                </c:pt>
                <c:pt idx="3175">
                  <c:v>12/9/14 12:50</c:v>
                </c:pt>
                <c:pt idx="3176">
                  <c:v>12/9/14 12:50</c:v>
                </c:pt>
                <c:pt idx="3177">
                  <c:v>12/9/14 12:50</c:v>
                </c:pt>
                <c:pt idx="3178">
                  <c:v>12/9/14 12:50</c:v>
                </c:pt>
                <c:pt idx="3179">
                  <c:v>12/9/14 12:50</c:v>
                </c:pt>
                <c:pt idx="3180">
                  <c:v>12/9/14 12:51</c:v>
                </c:pt>
                <c:pt idx="3181">
                  <c:v>12/9/14 12:51</c:v>
                </c:pt>
                <c:pt idx="3182">
                  <c:v>12/9/14 12:51</c:v>
                </c:pt>
                <c:pt idx="3183">
                  <c:v>12/9/14 12:51</c:v>
                </c:pt>
                <c:pt idx="3184">
                  <c:v>12/9/14 12:51</c:v>
                </c:pt>
                <c:pt idx="3185">
                  <c:v>12/9/14 12:51</c:v>
                </c:pt>
                <c:pt idx="3186">
                  <c:v>12/9/14 12:51</c:v>
                </c:pt>
                <c:pt idx="3187">
                  <c:v>12/9/14 12:51</c:v>
                </c:pt>
                <c:pt idx="3188">
                  <c:v>12/9/14 12:51</c:v>
                </c:pt>
                <c:pt idx="3189">
                  <c:v>12/9/14 12:52</c:v>
                </c:pt>
                <c:pt idx="3190">
                  <c:v>12/9/14 12:52</c:v>
                </c:pt>
                <c:pt idx="3191">
                  <c:v>12/9/14 12:52</c:v>
                </c:pt>
                <c:pt idx="3192">
                  <c:v>12/9/14 12:52</c:v>
                </c:pt>
                <c:pt idx="3193">
                  <c:v>12/9/14 12:52</c:v>
                </c:pt>
                <c:pt idx="3194">
                  <c:v>12/9/14 12:53</c:v>
                </c:pt>
                <c:pt idx="3195">
                  <c:v>12/9/14 12:53</c:v>
                </c:pt>
                <c:pt idx="3196">
                  <c:v>12/9/14 12:53</c:v>
                </c:pt>
                <c:pt idx="3197">
                  <c:v>12/9/14 12:53</c:v>
                </c:pt>
                <c:pt idx="3198">
                  <c:v>12/9/14 12:53</c:v>
                </c:pt>
                <c:pt idx="3199">
                  <c:v>12/9/14 12:53</c:v>
                </c:pt>
                <c:pt idx="3200">
                  <c:v>12/9/14 12:53</c:v>
                </c:pt>
                <c:pt idx="3201">
                  <c:v>12/9/14 12:53</c:v>
                </c:pt>
                <c:pt idx="3202">
                  <c:v>12/9/14 12:53</c:v>
                </c:pt>
                <c:pt idx="3203">
                  <c:v>12/9/14 12:53</c:v>
                </c:pt>
                <c:pt idx="3204">
                  <c:v>12/9/14 12:53</c:v>
                </c:pt>
                <c:pt idx="3205">
                  <c:v>12/9/14 12:53</c:v>
                </c:pt>
                <c:pt idx="3206">
                  <c:v>12/9/14 12:53</c:v>
                </c:pt>
                <c:pt idx="3207">
                  <c:v>12/9/14 12:53</c:v>
                </c:pt>
                <c:pt idx="3208">
                  <c:v>12/9/14 12:53</c:v>
                </c:pt>
                <c:pt idx="3209">
                  <c:v>12/9/14 12:53</c:v>
                </c:pt>
                <c:pt idx="3210">
                  <c:v>12/9/14 12:53</c:v>
                </c:pt>
                <c:pt idx="3211">
                  <c:v>12/9/14 12:53</c:v>
                </c:pt>
                <c:pt idx="3212">
                  <c:v>12/9/14 12:53</c:v>
                </c:pt>
                <c:pt idx="3213">
                  <c:v>12/9/14 12:54</c:v>
                </c:pt>
                <c:pt idx="3214">
                  <c:v>12/9/14 12:54</c:v>
                </c:pt>
                <c:pt idx="3215">
                  <c:v>12/9/14 12:54</c:v>
                </c:pt>
                <c:pt idx="3216">
                  <c:v>12/9/14 12:54</c:v>
                </c:pt>
                <c:pt idx="3217">
                  <c:v>12/9/14 12:54</c:v>
                </c:pt>
                <c:pt idx="3218">
                  <c:v>12/9/14 12:54</c:v>
                </c:pt>
                <c:pt idx="3219">
                  <c:v>12/9/14 12:54</c:v>
                </c:pt>
                <c:pt idx="3220">
                  <c:v>12/9/14 12:54</c:v>
                </c:pt>
                <c:pt idx="3221">
                  <c:v>12/9/14 12:54</c:v>
                </c:pt>
                <c:pt idx="3222">
                  <c:v>12/9/14 12:54</c:v>
                </c:pt>
                <c:pt idx="3223">
                  <c:v>12/9/14 12:54</c:v>
                </c:pt>
                <c:pt idx="3224">
                  <c:v>12/9/14 12:55</c:v>
                </c:pt>
                <c:pt idx="3225">
                  <c:v>12/9/14 12:55</c:v>
                </c:pt>
                <c:pt idx="3226">
                  <c:v>12/9/14 12:55</c:v>
                </c:pt>
                <c:pt idx="3227">
                  <c:v>12/9/14 12:55</c:v>
                </c:pt>
                <c:pt idx="3228">
                  <c:v>12/9/14 12:55</c:v>
                </c:pt>
                <c:pt idx="3229">
                  <c:v>12/9/14 12:55</c:v>
                </c:pt>
                <c:pt idx="3230">
                  <c:v>12/9/14 12:55</c:v>
                </c:pt>
                <c:pt idx="3231">
                  <c:v>12/9/14 12:55</c:v>
                </c:pt>
                <c:pt idx="3232">
                  <c:v>12/9/14 12:55</c:v>
                </c:pt>
                <c:pt idx="3233">
                  <c:v>12/9/14 12:56</c:v>
                </c:pt>
                <c:pt idx="3234">
                  <c:v>12/9/14 12:56</c:v>
                </c:pt>
                <c:pt idx="3235">
                  <c:v>12/9/14 12:56</c:v>
                </c:pt>
                <c:pt idx="3236">
                  <c:v>12/9/14 12:56</c:v>
                </c:pt>
                <c:pt idx="3237">
                  <c:v>12/9/14 12:56</c:v>
                </c:pt>
                <c:pt idx="3238">
                  <c:v>12/9/14 12:56</c:v>
                </c:pt>
                <c:pt idx="3239">
                  <c:v>12/9/14 12:56</c:v>
                </c:pt>
                <c:pt idx="3240">
                  <c:v>12/9/14 12:56</c:v>
                </c:pt>
                <c:pt idx="3241">
                  <c:v>12/9/14 12:56</c:v>
                </c:pt>
                <c:pt idx="3242">
                  <c:v>12/9/14 12:56</c:v>
                </c:pt>
                <c:pt idx="3243">
                  <c:v>12/9/14 12:56</c:v>
                </c:pt>
                <c:pt idx="3244">
                  <c:v>12/9/14 12:56</c:v>
                </c:pt>
                <c:pt idx="3245">
                  <c:v>12/9/14 12:57</c:v>
                </c:pt>
                <c:pt idx="3246">
                  <c:v>12/9/14 12:57</c:v>
                </c:pt>
                <c:pt idx="3247">
                  <c:v>12/9/14 12:57</c:v>
                </c:pt>
                <c:pt idx="3248">
                  <c:v>12/9/14 12:57</c:v>
                </c:pt>
                <c:pt idx="3249">
                  <c:v>12/9/14 12:57</c:v>
                </c:pt>
                <c:pt idx="3250">
                  <c:v>12/9/14 12:57</c:v>
                </c:pt>
                <c:pt idx="3251">
                  <c:v>12/9/14 12:57</c:v>
                </c:pt>
                <c:pt idx="3252">
                  <c:v>12/9/14 12:57</c:v>
                </c:pt>
                <c:pt idx="3253">
                  <c:v>12/9/14 12:58</c:v>
                </c:pt>
                <c:pt idx="3254">
                  <c:v>12/9/14 12:58</c:v>
                </c:pt>
                <c:pt idx="3255">
                  <c:v>12/9/14 12:58</c:v>
                </c:pt>
                <c:pt idx="3256">
                  <c:v>12/9/14 12:58</c:v>
                </c:pt>
                <c:pt idx="3257">
                  <c:v>12/9/14 12:58</c:v>
                </c:pt>
                <c:pt idx="3258">
                  <c:v>12/9/14 12:58</c:v>
                </c:pt>
                <c:pt idx="3259">
                  <c:v>12/9/14 12:58</c:v>
                </c:pt>
                <c:pt idx="3260">
                  <c:v>12/9/14 12:58</c:v>
                </c:pt>
                <c:pt idx="3261">
                  <c:v>12/9/14 12:58</c:v>
                </c:pt>
                <c:pt idx="3262">
                  <c:v>12/9/14 12:58</c:v>
                </c:pt>
                <c:pt idx="3263">
                  <c:v>12/9/14 12:58</c:v>
                </c:pt>
                <c:pt idx="3264">
                  <c:v>12/9/14 12:58</c:v>
                </c:pt>
                <c:pt idx="3265">
                  <c:v>12/9/14 12:58</c:v>
                </c:pt>
                <c:pt idx="3266">
                  <c:v>12/9/14 12:58</c:v>
                </c:pt>
                <c:pt idx="3267">
                  <c:v>12/9/14 12:58</c:v>
                </c:pt>
                <c:pt idx="3268">
                  <c:v>12/9/14 12:58</c:v>
                </c:pt>
                <c:pt idx="3269">
                  <c:v>12/9/14 12:58</c:v>
                </c:pt>
                <c:pt idx="3270">
                  <c:v>12/9/14 12:58</c:v>
                </c:pt>
                <c:pt idx="3271">
                  <c:v>12/9/14 12:58</c:v>
                </c:pt>
                <c:pt idx="3272">
                  <c:v>12/9/14 12:58</c:v>
                </c:pt>
                <c:pt idx="3273">
                  <c:v>12/9/14 12:58</c:v>
                </c:pt>
                <c:pt idx="3274">
                  <c:v>12/9/14 12:58</c:v>
                </c:pt>
                <c:pt idx="3275">
                  <c:v>12/9/14 12:58</c:v>
                </c:pt>
                <c:pt idx="3276">
                  <c:v>12/9/14 12:59</c:v>
                </c:pt>
                <c:pt idx="3277">
                  <c:v>12/9/14 12:59</c:v>
                </c:pt>
                <c:pt idx="3278">
                  <c:v>12/9/14 12:59</c:v>
                </c:pt>
                <c:pt idx="3279">
                  <c:v>12/9/14 12:59</c:v>
                </c:pt>
                <c:pt idx="3280">
                  <c:v>12/9/14 12:59</c:v>
                </c:pt>
                <c:pt idx="3281">
                  <c:v>12/9/14 12:59</c:v>
                </c:pt>
                <c:pt idx="3282">
                  <c:v>12/9/14 12:59</c:v>
                </c:pt>
                <c:pt idx="3283">
                  <c:v>12/9/14 12:59</c:v>
                </c:pt>
                <c:pt idx="3284">
                  <c:v>12/9/14 12:59</c:v>
                </c:pt>
                <c:pt idx="3285">
                  <c:v>12/9/14 12:59</c:v>
                </c:pt>
                <c:pt idx="3286">
                  <c:v>12/9/14 12:59</c:v>
                </c:pt>
                <c:pt idx="3287">
                  <c:v>12/9/14 12:59</c:v>
                </c:pt>
                <c:pt idx="3288">
                  <c:v>12/9/14 13:00</c:v>
                </c:pt>
                <c:pt idx="3289">
                  <c:v>12/9/14 13:00</c:v>
                </c:pt>
                <c:pt idx="3290">
                  <c:v>12/9/14 13:00</c:v>
                </c:pt>
                <c:pt idx="3291">
                  <c:v>12/9/14 13:00</c:v>
                </c:pt>
                <c:pt idx="3292">
                  <c:v>12/9/14 13:00</c:v>
                </c:pt>
                <c:pt idx="3293">
                  <c:v>12/9/14 13:00</c:v>
                </c:pt>
                <c:pt idx="3294">
                  <c:v>12/9/14 13:00</c:v>
                </c:pt>
                <c:pt idx="3295">
                  <c:v>12/9/14 13:00</c:v>
                </c:pt>
                <c:pt idx="3296">
                  <c:v>12/9/14 13:00</c:v>
                </c:pt>
                <c:pt idx="3297">
                  <c:v>12/9/14 13:00</c:v>
                </c:pt>
                <c:pt idx="3298">
                  <c:v>12/9/14 13:00</c:v>
                </c:pt>
                <c:pt idx="3299">
                  <c:v>12/9/14 13:00</c:v>
                </c:pt>
                <c:pt idx="3300">
                  <c:v>12/9/14 13:00</c:v>
                </c:pt>
                <c:pt idx="3301">
                  <c:v>12/9/14 13:00</c:v>
                </c:pt>
                <c:pt idx="3302">
                  <c:v>12/9/14 13:00</c:v>
                </c:pt>
                <c:pt idx="3303">
                  <c:v>12/9/14 13:00</c:v>
                </c:pt>
                <c:pt idx="3304">
                  <c:v>12/9/14 13:00</c:v>
                </c:pt>
                <c:pt idx="3305">
                  <c:v>12/9/14 13:00</c:v>
                </c:pt>
                <c:pt idx="3306">
                  <c:v>12/9/14 13:00</c:v>
                </c:pt>
                <c:pt idx="3307">
                  <c:v>12/9/14 13:00</c:v>
                </c:pt>
                <c:pt idx="3308">
                  <c:v>12/9/14 13:00</c:v>
                </c:pt>
                <c:pt idx="3309">
                  <c:v>12/9/14 13:00</c:v>
                </c:pt>
                <c:pt idx="3310">
                  <c:v>12/9/14 13:00</c:v>
                </c:pt>
                <c:pt idx="3311">
                  <c:v>12/9/14 13:00</c:v>
                </c:pt>
                <c:pt idx="3312">
                  <c:v>12/9/14 13:01</c:v>
                </c:pt>
                <c:pt idx="3313">
                  <c:v>12/9/14 13:01</c:v>
                </c:pt>
                <c:pt idx="3314">
                  <c:v>12/9/14 13:01</c:v>
                </c:pt>
                <c:pt idx="3315">
                  <c:v>12/9/14 13:01</c:v>
                </c:pt>
                <c:pt idx="3316">
                  <c:v>12/9/14 13:01</c:v>
                </c:pt>
                <c:pt idx="3317">
                  <c:v>12/9/14 13:01</c:v>
                </c:pt>
                <c:pt idx="3318">
                  <c:v>12/9/14 13:01</c:v>
                </c:pt>
                <c:pt idx="3319">
                  <c:v>12/9/14 13:01</c:v>
                </c:pt>
                <c:pt idx="3320">
                  <c:v>12/9/14 13:01</c:v>
                </c:pt>
                <c:pt idx="3321">
                  <c:v>12/9/14 13:01</c:v>
                </c:pt>
                <c:pt idx="3322">
                  <c:v>12/9/14 13:01</c:v>
                </c:pt>
                <c:pt idx="3323">
                  <c:v>12/9/14 13:01</c:v>
                </c:pt>
                <c:pt idx="3324">
                  <c:v>12/9/14 13:01</c:v>
                </c:pt>
                <c:pt idx="3325">
                  <c:v>12/9/14 13:01</c:v>
                </c:pt>
                <c:pt idx="3326">
                  <c:v>12/9/14 13:02</c:v>
                </c:pt>
                <c:pt idx="3327">
                  <c:v>12/9/14 13:02</c:v>
                </c:pt>
                <c:pt idx="3328">
                  <c:v>12/9/14 13:02</c:v>
                </c:pt>
                <c:pt idx="3329">
                  <c:v>12/9/14 13:02</c:v>
                </c:pt>
                <c:pt idx="3330">
                  <c:v>12/9/14 13:02</c:v>
                </c:pt>
                <c:pt idx="3331">
                  <c:v>12/9/14 13:02</c:v>
                </c:pt>
                <c:pt idx="3332">
                  <c:v>12/9/14 13:02</c:v>
                </c:pt>
                <c:pt idx="3333">
                  <c:v>12/9/14 13:02</c:v>
                </c:pt>
                <c:pt idx="3334">
                  <c:v>12/9/14 13:02</c:v>
                </c:pt>
                <c:pt idx="3335">
                  <c:v>12/9/14 13:03</c:v>
                </c:pt>
                <c:pt idx="3336">
                  <c:v>12/9/14 13:03</c:v>
                </c:pt>
                <c:pt idx="3337">
                  <c:v>12/9/14 13:03</c:v>
                </c:pt>
                <c:pt idx="3338">
                  <c:v>12/9/14 13:03</c:v>
                </c:pt>
                <c:pt idx="3339">
                  <c:v>12/9/14 13:03</c:v>
                </c:pt>
                <c:pt idx="3340">
                  <c:v>12/9/14 13:03</c:v>
                </c:pt>
                <c:pt idx="3341">
                  <c:v>12/9/14 13:03</c:v>
                </c:pt>
                <c:pt idx="3342">
                  <c:v>12/9/14 13:03</c:v>
                </c:pt>
                <c:pt idx="3343">
                  <c:v>12/9/14 13:03</c:v>
                </c:pt>
                <c:pt idx="3344">
                  <c:v>12/9/14 13:03</c:v>
                </c:pt>
                <c:pt idx="3345">
                  <c:v>12/9/14 13:03</c:v>
                </c:pt>
                <c:pt idx="3346">
                  <c:v>12/9/14 13:04</c:v>
                </c:pt>
                <c:pt idx="3347">
                  <c:v>12/9/14 13:04</c:v>
                </c:pt>
                <c:pt idx="3348">
                  <c:v>12/9/14 13:04</c:v>
                </c:pt>
                <c:pt idx="3349">
                  <c:v>12/9/14 13:04</c:v>
                </c:pt>
                <c:pt idx="3350">
                  <c:v>12/9/14 13:04</c:v>
                </c:pt>
                <c:pt idx="3351">
                  <c:v>12/9/14 13:04</c:v>
                </c:pt>
                <c:pt idx="3352">
                  <c:v>12/9/14 13:04</c:v>
                </c:pt>
                <c:pt idx="3353">
                  <c:v>12/9/14 13:04</c:v>
                </c:pt>
                <c:pt idx="3354">
                  <c:v>12/9/14 13:04</c:v>
                </c:pt>
                <c:pt idx="3355">
                  <c:v>12/9/14 13:04</c:v>
                </c:pt>
                <c:pt idx="3356">
                  <c:v>12/9/14 13:04</c:v>
                </c:pt>
                <c:pt idx="3357">
                  <c:v>12/9/14 13:04</c:v>
                </c:pt>
                <c:pt idx="3358">
                  <c:v>12/9/14 13:04</c:v>
                </c:pt>
                <c:pt idx="3359">
                  <c:v>12/9/14 13:04</c:v>
                </c:pt>
                <c:pt idx="3360">
                  <c:v>12/9/14 13:04</c:v>
                </c:pt>
                <c:pt idx="3361">
                  <c:v>12/9/14 13:05</c:v>
                </c:pt>
                <c:pt idx="3362">
                  <c:v>12/9/14 13:05</c:v>
                </c:pt>
                <c:pt idx="3363">
                  <c:v>12/9/14 13:05</c:v>
                </c:pt>
                <c:pt idx="3364">
                  <c:v>12/9/14 13:05</c:v>
                </c:pt>
                <c:pt idx="3365">
                  <c:v>12/9/14 13:05</c:v>
                </c:pt>
                <c:pt idx="3366">
                  <c:v>12/9/14 13:05</c:v>
                </c:pt>
                <c:pt idx="3367">
                  <c:v>12/9/14 13:06</c:v>
                </c:pt>
                <c:pt idx="3368">
                  <c:v>12/9/14 13:06</c:v>
                </c:pt>
                <c:pt idx="3369">
                  <c:v>12/9/14 13:06</c:v>
                </c:pt>
                <c:pt idx="3370">
                  <c:v>12/9/14 13:06</c:v>
                </c:pt>
                <c:pt idx="3371">
                  <c:v>12/9/14 13:06</c:v>
                </c:pt>
                <c:pt idx="3372">
                  <c:v>12/9/14 13:06</c:v>
                </c:pt>
                <c:pt idx="3373">
                  <c:v>12/9/14 13:06</c:v>
                </c:pt>
                <c:pt idx="3374">
                  <c:v>12/9/14 13:06</c:v>
                </c:pt>
                <c:pt idx="3375">
                  <c:v>12/9/14 13:06</c:v>
                </c:pt>
                <c:pt idx="3376">
                  <c:v>12/9/14 13:07</c:v>
                </c:pt>
                <c:pt idx="3377">
                  <c:v>12/9/14 13:07</c:v>
                </c:pt>
                <c:pt idx="3378">
                  <c:v>12/9/14 13:07</c:v>
                </c:pt>
                <c:pt idx="3379">
                  <c:v>12/9/14 13:07</c:v>
                </c:pt>
                <c:pt idx="3380">
                  <c:v>12/9/14 13:07</c:v>
                </c:pt>
                <c:pt idx="3381">
                  <c:v>12/9/14 13:07</c:v>
                </c:pt>
                <c:pt idx="3382">
                  <c:v>12/9/14 13:07</c:v>
                </c:pt>
                <c:pt idx="3383">
                  <c:v>12/9/14 13:07</c:v>
                </c:pt>
                <c:pt idx="3384">
                  <c:v>12/9/14 13:07</c:v>
                </c:pt>
                <c:pt idx="3385">
                  <c:v>12/9/14 13:07</c:v>
                </c:pt>
                <c:pt idx="3386">
                  <c:v>12/9/14 13:07</c:v>
                </c:pt>
                <c:pt idx="3387">
                  <c:v>12/9/14 13:07</c:v>
                </c:pt>
                <c:pt idx="3388">
                  <c:v>12/9/14 13:07</c:v>
                </c:pt>
                <c:pt idx="3389">
                  <c:v>12/9/14 13:07</c:v>
                </c:pt>
                <c:pt idx="3390">
                  <c:v>12/9/14 13:07</c:v>
                </c:pt>
                <c:pt idx="3391">
                  <c:v>12/9/14 13:07</c:v>
                </c:pt>
                <c:pt idx="3392">
                  <c:v>12/9/14 13:07</c:v>
                </c:pt>
                <c:pt idx="3393">
                  <c:v>12/9/14 13:07</c:v>
                </c:pt>
                <c:pt idx="3394">
                  <c:v>12/9/14 13:07</c:v>
                </c:pt>
                <c:pt idx="3395">
                  <c:v>12/9/14 13:07</c:v>
                </c:pt>
                <c:pt idx="3396">
                  <c:v>12/9/14 13:07</c:v>
                </c:pt>
                <c:pt idx="3397">
                  <c:v>12/9/14 13:07</c:v>
                </c:pt>
                <c:pt idx="3398">
                  <c:v>12/9/14 13:07</c:v>
                </c:pt>
                <c:pt idx="3399">
                  <c:v>12/9/14 13:08</c:v>
                </c:pt>
                <c:pt idx="3400">
                  <c:v>12/9/14 13:08</c:v>
                </c:pt>
                <c:pt idx="3401">
                  <c:v>12/9/14 13:08</c:v>
                </c:pt>
                <c:pt idx="3402">
                  <c:v>12/9/14 13:08</c:v>
                </c:pt>
                <c:pt idx="3403">
                  <c:v>12/9/14 13:08</c:v>
                </c:pt>
                <c:pt idx="3404">
                  <c:v>12/9/14 13:08</c:v>
                </c:pt>
                <c:pt idx="3405">
                  <c:v>12/9/14 13:08</c:v>
                </c:pt>
                <c:pt idx="3406">
                  <c:v>12/9/14 13:08</c:v>
                </c:pt>
                <c:pt idx="3407">
                  <c:v>12/9/14 13:08</c:v>
                </c:pt>
                <c:pt idx="3408">
                  <c:v>12/9/14 13:08</c:v>
                </c:pt>
                <c:pt idx="3409">
                  <c:v>12/9/14 13:08</c:v>
                </c:pt>
                <c:pt idx="3410">
                  <c:v>12/9/14 13:08</c:v>
                </c:pt>
                <c:pt idx="3411">
                  <c:v>12/9/14 13:08</c:v>
                </c:pt>
                <c:pt idx="3412">
                  <c:v>12/9/14 13:08</c:v>
                </c:pt>
                <c:pt idx="3413">
                  <c:v>12/9/14 13:08</c:v>
                </c:pt>
                <c:pt idx="3414">
                  <c:v>12/9/14 13:08</c:v>
                </c:pt>
                <c:pt idx="3415">
                  <c:v>12/9/14 13:08</c:v>
                </c:pt>
                <c:pt idx="3416">
                  <c:v>12/9/14 13:09</c:v>
                </c:pt>
                <c:pt idx="3417">
                  <c:v>12/9/14 13:09</c:v>
                </c:pt>
                <c:pt idx="3418">
                  <c:v>12/9/14 13:09</c:v>
                </c:pt>
                <c:pt idx="3419">
                  <c:v>12/9/14 13:09</c:v>
                </c:pt>
                <c:pt idx="3420">
                  <c:v>12/9/14 13:09</c:v>
                </c:pt>
                <c:pt idx="3421">
                  <c:v>12/9/14 13:09</c:v>
                </c:pt>
                <c:pt idx="3422">
                  <c:v>12/9/14 13:09</c:v>
                </c:pt>
                <c:pt idx="3423">
                  <c:v>12/9/14 13:09</c:v>
                </c:pt>
                <c:pt idx="3424">
                  <c:v>12/9/14 13:09</c:v>
                </c:pt>
                <c:pt idx="3425">
                  <c:v>12/9/14 13:09</c:v>
                </c:pt>
                <c:pt idx="3426">
                  <c:v>12/9/14 13:10</c:v>
                </c:pt>
                <c:pt idx="3427">
                  <c:v>12/9/14 13:10</c:v>
                </c:pt>
                <c:pt idx="3428">
                  <c:v>12/9/14 13:10</c:v>
                </c:pt>
                <c:pt idx="3429">
                  <c:v>12/9/14 13:10</c:v>
                </c:pt>
                <c:pt idx="3430">
                  <c:v>12/9/14 13:10</c:v>
                </c:pt>
                <c:pt idx="3431">
                  <c:v>12/9/14 13:10</c:v>
                </c:pt>
                <c:pt idx="3432">
                  <c:v>12/9/14 13:10</c:v>
                </c:pt>
                <c:pt idx="3433">
                  <c:v>12/9/14 13:10</c:v>
                </c:pt>
                <c:pt idx="3434">
                  <c:v>12/9/14 13:10</c:v>
                </c:pt>
                <c:pt idx="3435">
                  <c:v>12/9/14 13:10</c:v>
                </c:pt>
                <c:pt idx="3436">
                  <c:v>12/9/14 13:10</c:v>
                </c:pt>
                <c:pt idx="3437">
                  <c:v>12/9/14 13:10</c:v>
                </c:pt>
                <c:pt idx="3438">
                  <c:v>12/9/14 13:10</c:v>
                </c:pt>
                <c:pt idx="3439">
                  <c:v>12/9/14 13:11</c:v>
                </c:pt>
                <c:pt idx="3440">
                  <c:v>12/9/14 13:11</c:v>
                </c:pt>
                <c:pt idx="3441">
                  <c:v>12/9/14 13:11</c:v>
                </c:pt>
                <c:pt idx="3442">
                  <c:v>12/9/14 13:11</c:v>
                </c:pt>
                <c:pt idx="3443">
                  <c:v>12/9/14 13:11</c:v>
                </c:pt>
                <c:pt idx="3444">
                  <c:v>12/9/14 13:11</c:v>
                </c:pt>
                <c:pt idx="3445">
                  <c:v>12/9/14 13:11</c:v>
                </c:pt>
                <c:pt idx="3446">
                  <c:v>12/9/14 13:11</c:v>
                </c:pt>
                <c:pt idx="3447">
                  <c:v>12/9/14 13:11</c:v>
                </c:pt>
                <c:pt idx="3448">
                  <c:v>12/9/14 13:11</c:v>
                </c:pt>
                <c:pt idx="3449">
                  <c:v>12/9/14 13:11</c:v>
                </c:pt>
                <c:pt idx="3450">
                  <c:v>12/9/14 13:11</c:v>
                </c:pt>
                <c:pt idx="3451">
                  <c:v>12/9/14 13:11</c:v>
                </c:pt>
                <c:pt idx="3452">
                  <c:v>12/9/14 13:11</c:v>
                </c:pt>
                <c:pt idx="3453">
                  <c:v>12/9/14 13:11</c:v>
                </c:pt>
                <c:pt idx="3454">
                  <c:v>12/9/14 13:11</c:v>
                </c:pt>
                <c:pt idx="3455">
                  <c:v>12/9/14 13:11</c:v>
                </c:pt>
                <c:pt idx="3456">
                  <c:v>12/9/14 13:11</c:v>
                </c:pt>
                <c:pt idx="3457">
                  <c:v>12/9/14 13:11</c:v>
                </c:pt>
                <c:pt idx="3458">
                  <c:v>12/9/14 13:11</c:v>
                </c:pt>
                <c:pt idx="3459">
                  <c:v>12/9/14 13:11</c:v>
                </c:pt>
                <c:pt idx="3460">
                  <c:v>12/9/14 13:11</c:v>
                </c:pt>
                <c:pt idx="3461">
                  <c:v>12/9/14 13:11</c:v>
                </c:pt>
                <c:pt idx="3462">
                  <c:v>12/9/14 13:11</c:v>
                </c:pt>
                <c:pt idx="3463">
                  <c:v>12/9/14 13:11</c:v>
                </c:pt>
                <c:pt idx="3464">
                  <c:v>12/9/14 13:12</c:v>
                </c:pt>
                <c:pt idx="3465">
                  <c:v>12/9/14 13:12</c:v>
                </c:pt>
                <c:pt idx="3466">
                  <c:v>12/9/14 13:12</c:v>
                </c:pt>
                <c:pt idx="3467">
                  <c:v>12/9/14 13:12</c:v>
                </c:pt>
                <c:pt idx="3468">
                  <c:v>12/9/14 13:12</c:v>
                </c:pt>
                <c:pt idx="3469">
                  <c:v>12/9/14 13:12</c:v>
                </c:pt>
                <c:pt idx="3470">
                  <c:v>12/9/14 13:13</c:v>
                </c:pt>
                <c:pt idx="3471">
                  <c:v>12/9/14 13:13</c:v>
                </c:pt>
                <c:pt idx="3472">
                  <c:v>12/9/14 13:13</c:v>
                </c:pt>
                <c:pt idx="3473">
                  <c:v>12/9/14 13:13</c:v>
                </c:pt>
                <c:pt idx="3474">
                  <c:v>12/9/14 13:14</c:v>
                </c:pt>
                <c:pt idx="3475">
                  <c:v>12/9/14 13:14</c:v>
                </c:pt>
                <c:pt idx="3476">
                  <c:v>12/9/14 13:14</c:v>
                </c:pt>
                <c:pt idx="3477">
                  <c:v>12/9/14 13:14</c:v>
                </c:pt>
                <c:pt idx="3478">
                  <c:v>12/9/14 13:14</c:v>
                </c:pt>
                <c:pt idx="3479">
                  <c:v>12/9/14 13:15</c:v>
                </c:pt>
                <c:pt idx="3480">
                  <c:v>12/9/14 13:15</c:v>
                </c:pt>
                <c:pt idx="3481">
                  <c:v>12/9/14 13:15</c:v>
                </c:pt>
                <c:pt idx="3482">
                  <c:v>12/9/14 13:15</c:v>
                </c:pt>
                <c:pt idx="3483">
                  <c:v>12/9/14 13:15</c:v>
                </c:pt>
                <c:pt idx="3484">
                  <c:v>12/9/14 13:15</c:v>
                </c:pt>
                <c:pt idx="3485">
                  <c:v>12/9/14 13:15</c:v>
                </c:pt>
                <c:pt idx="3486">
                  <c:v>12/9/14 13:15</c:v>
                </c:pt>
                <c:pt idx="3487">
                  <c:v>12/9/14 13:15</c:v>
                </c:pt>
                <c:pt idx="3488">
                  <c:v>12/9/14 13:15</c:v>
                </c:pt>
                <c:pt idx="3489">
                  <c:v>12/9/14 13:15</c:v>
                </c:pt>
                <c:pt idx="3490">
                  <c:v>12/9/14 13:15</c:v>
                </c:pt>
                <c:pt idx="3491">
                  <c:v>12/9/14 13:15</c:v>
                </c:pt>
                <c:pt idx="3492">
                  <c:v>12/9/14 13:16</c:v>
                </c:pt>
                <c:pt idx="3493">
                  <c:v>12/9/14 13:16</c:v>
                </c:pt>
                <c:pt idx="3494">
                  <c:v>12/9/14 13:16</c:v>
                </c:pt>
                <c:pt idx="3495">
                  <c:v>12/9/14 13:16</c:v>
                </c:pt>
                <c:pt idx="3496">
                  <c:v>12/9/14 13:16</c:v>
                </c:pt>
                <c:pt idx="3497">
                  <c:v>12/9/14 13:16</c:v>
                </c:pt>
                <c:pt idx="3498">
                  <c:v>12/9/14 13:16</c:v>
                </c:pt>
                <c:pt idx="3499">
                  <c:v>12/9/14 13:16</c:v>
                </c:pt>
                <c:pt idx="3500">
                  <c:v>12/9/14 13:16</c:v>
                </c:pt>
                <c:pt idx="3501">
                  <c:v>12/9/14 13:16</c:v>
                </c:pt>
                <c:pt idx="3502">
                  <c:v>12/9/14 13:16</c:v>
                </c:pt>
                <c:pt idx="3503">
                  <c:v>12/9/14 13:17</c:v>
                </c:pt>
                <c:pt idx="3504">
                  <c:v>12/9/14 13:17</c:v>
                </c:pt>
                <c:pt idx="3505">
                  <c:v>12/9/14 13:18</c:v>
                </c:pt>
                <c:pt idx="3506">
                  <c:v>12/9/14 13:18</c:v>
                </c:pt>
                <c:pt idx="3507">
                  <c:v>12/9/14 13:18</c:v>
                </c:pt>
                <c:pt idx="3508">
                  <c:v>12/9/14 13:18</c:v>
                </c:pt>
                <c:pt idx="3509">
                  <c:v>12/9/14 13:18</c:v>
                </c:pt>
                <c:pt idx="3510">
                  <c:v>12/9/14 13:18</c:v>
                </c:pt>
                <c:pt idx="3511">
                  <c:v>12/9/14 13:18</c:v>
                </c:pt>
                <c:pt idx="3512">
                  <c:v>12/9/14 13:18</c:v>
                </c:pt>
                <c:pt idx="3513">
                  <c:v>12/9/14 13:18</c:v>
                </c:pt>
                <c:pt idx="3514">
                  <c:v>12/9/14 13:18</c:v>
                </c:pt>
                <c:pt idx="3515">
                  <c:v>12/9/14 13:19</c:v>
                </c:pt>
                <c:pt idx="3516">
                  <c:v>12/9/14 13:19</c:v>
                </c:pt>
                <c:pt idx="3517">
                  <c:v>12/9/14 13:20</c:v>
                </c:pt>
                <c:pt idx="3518">
                  <c:v>12/9/14 13:20</c:v>
                </c:pt>
                <c:pt idx="3519">
                  <c:v>12/9/14 13:21</c:v>
                </c:pt>
                <c:pt idx="3520">
                  <c:v>12/9/14 13:22</c:v>
                </c:pt>
                <c:pt idx="3521">
                  <c:v>12/9/14 13:22</c:v>
                </c:pt>
                <c:pt idx="3522">
                  <c:v>12/9/14 13:22</c:v>
                </c:pt>
                <c:pt idx="3523">
                  <c:v>12/9/14 13:22</c:v>
                </c:pt>
                <c:pt idx="3524">
                  <c:v>12/9/14 13:22</c:v>
                </c:pt>
                <c:pt idx="3525">
                  <c:v>12/9/14 13:22</c:v>
                </c:pt>
                <c:pt idx="3526">
                  <c:v>12/9/14 13:22</c:v>
                </c:pt>
                <c:pt idx="3527">
                  <c:v>12/9/14 13:22</c:v>
                </c:pt>
                <c:pt idx="3528">
                  <c:v>12/9/14 13:22</c:v>
                </c:pt>
                <c:pt idx="3529">
                  <c:v>12/9/14 13:22</c:v>
                </c:pt>
                <c:pt idx="3530">
                  <c:v>12/9/14 13:22</c:v>
                </c:pt>
                <c:pt idx="3531">
                  <c:v>12/9/14 13:22</c:v>
                </c:pt>
                <c:pt idx="3532">
                  <c:v>12/9/14 13:22</c:v>
                </c:pt>
                <c:pt idx="3533">
                  <c:v>12/9/14 13:22</c:v>
                </c:pt>
                <c:pt idx="3534">
                  <c:v>12/9/14 13:22</c:v>
                </c:pt>
                <c:pt idx="3535">
                  <c:v>12/9/14 13:22</c:v>
                </c:pt>
                <c:pt idx="3536">
                  <c:v>12/9/14 13:22</c:v>
                </c:pt>
                <c:pt idx="3537">
                  <c:v>12/9/14 13:23</c:v>
                </c:pt>
                <c:pt idx="3538">
                  <c:v>12/9/14 13:23</c:v>
                </c:pt>
                <c:pt idx="3539">
                  <c:v>12/9/14 13:23</c:v>
                </c:pt>
                <c:pt idx="3540">
                  <c:v>12/9/14 13:24</c:v>
                </c:pt>
                <c:pt idx="3541">
                  <c:v>12/9/14 13:24</c:v>
                </c:pt>
                <c:pt idx="3542">
                  <c:v>12/9/14 13:24</c:v>
                </c:pt>
                <c:pt idx="3543">
                  <c:v>12/9/14 13:24</c:v>
                </c:pt>
                <c:pt idx="3544">
                  <c:v>12/9/14 13:24</c:v>
                </c:pt>
                <c:pt idx="3545">
                  <c:v>12/9/14 13:24</c:v>
                </c:pt>
                <c:pt idx="3546">
                  <c:v>12/9/14 13:24</c:v>
                </c:pt>
                <c:pt idx="3547">
                  <c:v>12/9/14 13:24</c:v>
                </c:pt>
                <c:pt idx="3548">
                  <c:v>12/9/14 13:24</c:v>
                </c:pt>
                <c:pt idx="3549">
                  <c:v>12/9/14 13:24</c:v>
                </c:pt>
                <c:pt idx="3550">
                  <c:v>12/9/14 13:24</c:v>
                </c:pt>
                <c:pt idx="3551">
                  <c:v>12/9/14 13:25</c:v>
                </c:pt>
                <c:pt idx="3552">
                  <c:v>12/9/14 13:25</c:v>
                </c:pt>
                <c:pt idx="3553">
                  <c:v>12/9/14 13:25</c:v>
                </c:pt>
                <c:pt idx="3554">
                  <c:v>12/9/14 13:25</c:v>
                </c:pt>
                <c:pt idx="3555">
                  <c:v>12/9/14 13:25</c:v>
                </c:pt>
                <c:pt idx="3556">
                  <c:v>12/9/14 13:25</c:v>
                </c:pt>
                <c:pt idx="3557">
                  <c:v>12/9/14 13:25</c:v>
                </c:pt>
                <c:pt idx="3558">
                  <c:v>12/9/14 13:25</c:v>
                </c:pt>
                <c:pt idx="3559">
                  <c:v>12/9/14 13:25</c:v>
                </c:pt>
                <c:pt idx="3560">
                  <c:v>12/9/14 13:25</c:v>
                </c:pt>
                <c:pt idx="3561">
                  <c:v>12/9/14 13:25</c:v>
                </c:pt>
                <c:pt idx="3562">
                  <c:v>12/9/14 13:25</c:v>
                </c:pt>
                <c:pt idx="3563">
                  <c:v>12/9/14 13:26</c:v>
                </c:pt>
                <c:pt idx="3564">
                  <c:v>12/9/14 13:26</c:v>
                </c:pt>
                <c:pt idx="3565">
                  <c:v>12/9/14 13:26</c:v>
                </c:pt>
                <c:pt idx="3566">
                  <c:v>12/9/14 13:26</c:v>
                </c:pt>
                <c:pt idx="3567">
                  <c:v>12/9/14 13:27</c:v>
                </c:pt>
                <c:pt idx="3568">
                  <c:v>12/9/14 13:27</c:v>
                </c:pt>
                <c:pt idx="3569">
                  <c:v>12/9/14 13:27</c:v>
                </c:pt>
                <c:pt idx="3570">
                  <c:v>12/9/14 13:27</c:v>
                </c:pt>
                <c:pt idx="3571">
                  <c:v>12/9/14 13:27</c:v>
                </c:pt>
                <c:pt idx="3572">
                  <c:v>12/9/14 13:27</c:v>
                </c:pt>
                <c:pt idx="3573">
                  <c:v>12/9/14 13:27</c:v>
                </c:pt>
                <c:pt idx="3574">
                  <c:v>12/9/14 13:27</c:v>
                </c:pt>
                <c:pt idx="3575">
                  <c:v>12/9/14 13:27</c:v>
                </c:pt>
                <c:pt idx="3576">
                  <c:v>12/9/14 13:27</c:v>
                </c:pt>
                <c:pt idx="3577">
                  <c:v>12/9/14 13:27</c:v>
                </c:pt>
                <c:pt idx="3578">
                  <c:v>12/9/14 13:27</c:v>
                </c:pt>
                <c:pt idx="3579">
                  <c:v>12/9/14 13:28</c:v>
                </c:pt>
                <c:pt idx="3580">
                  <c:v>12/9/14 13:28</c:v>
                </c:pt>
                <c:pt idx="3581">
                  <c:v>12/9/14 13:29</c:v>
                </c:pt>
                <c:pt idx="3582">
                  <c:v>12/9/14 13:29</c:v>
                </c:pt>
                <c:pt idx="3583">
                  <c:v>12/9/14 13:29</c:v>
                </c:pt>
                <c:pt idx="3584">
                  <c:v>12/9/14 13:30</c:v>
                </c:pt>
                <c:pt idx="3585">
                  <c:v>12/9/14 13:30</c:v>
                </c:pt>
                <c:pt idx="3586">
                  <c:v>12/9/14 13:30</c:v>
                </c:pt>
                <c:pt idx="3587">
                  <c:v>12/9/14 13:30</c:v>
                </c:pt>
                <c:pt idx="3588">
                  <c:v>12/9/14 13:30</c:v>
                </c:pt>
                <c:pt idx="3589">
                  <c:v>12/9/14 13:30</c:v>
                </c:pt>
                <c:pt idx="3590">
                  <c:v>12/9/14 13:31</c:v>
                </c:pt>
                <c:pt idx="3591">
                  <c:v>12/9/14 13:31</c:v>
                </c:pt>
                <c:pt idx="3592">
                  <c:v>12/9/14 13:31</c:v>
                </c:pt>
                <c:pt idx="3593">
                  <c:v>12/9/14 13:31</c:v>
                </c:pt>
                <c:pt idx="3594">
                  <c:v>12/9/14 13:31</c:v>
                </c:pt>
                <c:pt idx="3595">
                  <c:v>12/9/14 13:31</c:v>
                </c:pt>
                <c:pt idx="3596">
                  <c:v>12/9/14 13:31</c:v>
                </c:pt>
                <c:pt idx="3597">
                  <c:v>12/9/14 13:31</c:v>
                </c:pt>
                <c:pt idx="3598">
                  <c:v>12/9/14 13:31</c:v>
                </c:pt>
                <c:pt idx="3599">
                  <c:v>12/9/14 13:31</c:v>
                </c:pt>
                <c:pt idx="3600">
                  <c:v>12/9/14 13:31</c:v>
                </c:pt>
                <c:pt idx="3601">
                  <c:v>12/9/14 13:31</c:v>
                </c:pt>
                <c:pt idx="3602">
                  <c:v>12/9/14 13:31</c:v>
                </c:pt>
                <c:pt idx="3603">
                  <c:v>12/9/14 13:31</c:v>
                </c:pt>
                <c:pt idx="3604">
                  <c:v>12/9/14 13:31</c:v>
                </c:pt>
                <c:pt idx="3605">
                  <c:v>12/9/14 13:32</c:v>
                </c:pt>
                <c:pt idx="3606">
                  <c:v>12/9/14 13:32</c:v>
                </c:pt>
                <c:pt idx="3607">
                  <c:v>12/9/14 13:32</c:v>
                </c:pt>
                <c:pt idx="3608">
                  <c:v>12/9/14 13:32</c:v>
                </c:pt>
                <c:pt idx="3609">
                  <c:v>12/9/14 13:32</c:v>
                </c:pt>
                <c:pt idx="3610">
                  <c:v>12/9/14 13:32</c:v>
                </c:pt>
                <c:pt idx="3611">
                  <c:v>12/9/14 13:32</c:v>
                </c:pt>
                <c:pt idx="3612">
                  <c:v>12/9/14 13:32</c:v>
                </c:pt>
                <c:pt idx="3613">
                  <c:v>12/9/14 13:32</c:v>
                </c:pt>
                <c:pt idx="3614">
                  <c:v>12/9/14 13:32</c:v>
                </c:pt>
                <c:pt idx="3615">
                  <c:v>12/9/14 13:32</c:v>
                </c:pt>
                <c:pt idx="3616">
                  <c:v>12/9/14 13:32</c:v>
                </c:pt>
                <c:pt idx="3617">
                  <c:v>12/9/14 13:32</c:v>
                </c:pt>
                <c:pt idx="3618">
                  <c:v>12/9/14 13:32</c:v>
                </c:pt>
                <c:pt idx="3619">
                  <c:v>12/9/14 13:32</c:v>
                </c:pt>
                <c:pt idx="3620">
                  <c:v>12/9/14 13:32</c:v>
                </c:pt>
                <c:pt idx="3621">
                  <c:v>12/9/14 13:32</c:v>
                </c:pt>
                <c:pt idx="3622">
                  <c:v>12/9/14 13:32</c:v>
                </c:pt>
                <c:pt idx="3623">
                  <c:v>12/9/14 13:32</c:v>
                </c:pt>
                <c:pt idx="3624">
                  <c:v>12/9/14 13:32</c:v>
                </c:pt>
                <c:pt idx="3625">
                  <c:v>12/9/14 13:33</c:v>
                </c:pt>
                <c:pt idx="3626">
                  <c:v>12/9/14 13:33</c:v>
                </c:pt>
                <c:pt idx="3627">
                  <c:v>12/9/14 13:33</c:v>
                </c:pt>
                <c:pt idx="3628">
                  <c:v>12/9/14 13:33</c:v>
                </c:pt>
                <c:pt idx="3629">
                  <c:v>12/9/14 13:33</c:v>
                </c:pt>
                <c:pt idx="3630">
                  <c:v>12/9/14 13:33</c:v>
                </c:pt>
                <c:pt idx="3631">
                  <c:v>12/9/14 13:33</c:v>
                </c:pt>
                <c:pt idx="3632">
                  <c:v>12/9/14 13:33</c:v>
                </c:pt>
                <c:pt idx="3633">
                  <c:v>12/9/14 13:33</c:v>
                </c:pt>
                <c:pt idx="3634">
                  <c:v>12/9/14 13:33</c:v>
                </c:pt>
                <c:pt idx="3635">
                  <c:v>12/9/14 13:33</c:v>
                </c:pt>
                <c:pt idx="3636">
                  <c:v>12/9/14 13:33</c:v>
                </c:pt>
                <c:pt idx="3637">
                  <c:v>12/9/14 13:33</c:v>
                </c:pt>
                <c:pt idx="3638">
                  <c:v>12/9/14 13:33</c:v>
                </c:pt>
                <c:pt idx="3639">
                  <c:v>12/9/14 13:34</c:v>
                </c:pt>
                <c:pt idx="3640">
                  <c:v>12/9/14 13:34</c:v>
                </c:pt>
                <c:pt idx="3641">
                  <c:v>12/9/14 13:34</c:v>
                </c:pt>
                <c:pt idx="3642">
                  <c:v>12/9/14 13:34</c:v>
                </c:pt>
                <c:pt idx="3643">
                  <c:v>12/9/14 13:34</c:v>
                </c:pt>
                <c:pt idx="3644">
                  <c:v>12/9/14 13:34</c:v>
                </c:pt>
                <c:pt idx="3645">
                  <c:v>12/9/14 13:34</c:v>
                </c:pt>
                <c:pt idx="3646">
                  <c:v>12/9/14 13:34</c:v>
                </c:pt>
                <c:pt idx="3647">
                  <c:v>12/9/14 13:34</c:v>
                </c:pt>
                <c:pt idx="3648">
                  <c:v>12/9/14 13:35</c:v>
                </c:pt>
                <c:pt idx="3649">
                  <c:v>12/9/14 13:35</c:v>
                </c:pt>
                <c:pt idx="3650">
                  <c:v>12/9/14 13:35</c:v>
                </c:pt>
                <c:pt idx="3651">
                  <c:v>12/9/14 13:35</c:v>
                </c:pt>
                <c:pt idx="3652">
                  <c:v>12/9/14 13:35</c:v>
                </c:pt>
                <c:pt idx="3653">
                  <c:v>12/9/14 13:35</c:v>
                </c:pt>
                <c:pt idx="3654">
                  <c:v>12/9/14 13:35</c:v>
                </c:pt>
                <c:pt idx="3655">
                  <c:v>12/9/14 13:35</c:v>
                </c:pt>
                <c:pt idx="3656">
                  <c:v>12/9/14 13:35</c:v>
                </c:pt>
                <c:pt idx="3657">
                  <c:v>12/9/14 13:35</c:v>
                </c:pt>
                <c:pt idx="3658">
                  <c:v>12/9/14 13:35</c:v>
                </c:pt>
                <c:pt idx="3659">
                  <c:v>12/9/14 13:35</c:v>
                </c:pt>
                <c:pt idx="3660">
                  <c:v>12/9/14 13:35</c:v>
                </c:pt>
                <c:pt idx="3661">
                  <c:v>12/9/14 13:35</c:v>
                </c:pt>
                <c:pt idx="3662">
                  <c:v>12/9/14 13:35</c:v>
                </c:pt>
                <c:pt idx="3663">
                  <c:v>12/9/14 13:35</c:v>
                </c:pt>
                <c:pt idx="3664">
                  <c:v>12/9/14 13:35</c:v>
                </c:pt>
                <c:pt idx="3665">
                  <c:v>12/9/14 13:35</c:v>
                </c:pt>
                <c:pt idx="3666">
                  <c:v>12/9/14 13:36</c:v>
                </c:pt>
                <c:pt idx="3667">
                  <c:v>12/9/14 13:36</c:v>
                </c:pt>
                <c:pt idx="3668">
                  <c:v>12/9/14 13:36</c:v>
                </c:pt>
                <c:pt idx="3669">
                  <c:v>12/9/14 13:36</c:v>
                </c:pt>
                <c:pt idx="3670">
                  <c:v>12/9/14 13:36</c:v>
                </c:pt>
                <c:pt idx="3671">
                  <c:v>12/9/14 13:36</c:v>
                </c:pt>
                <c:pt idx="3672">
                  <c:v>12/9/14 13:36</c:v>
                </c:pt>
                <c:pt idx="3673">
                  <c:v>12/9/14 13:36</c:v>
                </c:pt>
                <c:pt idx="3674">
                  <c:v>12/9/14 13:36</c:v>
                </c:pt>
                <c:pt idx="3675">
                  <c:v>12/9/14 13:36</c:v>
                </c:pt>
                <c:pt idx="3676">
                  <c:v>12/9/14 13:36</c:v>
                </c:pt>
                <c:pt idx="3677">
                  <c:v>12/9/14 13:36</c:v>
                </c:pt>
                <c:pt idx="3678">
                  <c:v>12/9/14 13:36</c:v>
                </c:pt>
                <c:pt idx="3679">
                  <c:v>12/9/14 13:36</c:v>
                </c:pt>
                <c:pt idx="3680">
                  <c:v>12/9/14 13:36</c:v>
                </c:pt>
                <c:pt idx="3681">
                  <c:v>12/9/14 13:36</c:v>
                </c:pt>
                <c:pt idx="3682">
                  <c:v>12/9/14 13:36</c:v>
                </c:pt>
                <c:pt idx="3683">
                  <c:v>12/9/14 13:36</c:v>
                </c:pt>
                <c:pt idx="3684">
                  <c:v>12/9/14 13:36</c:v>
                </c:pt>
                <c:pt idx="3685">
                  <c:v>12/9/14 13:36</c:v>
                </c:pt>
                <c:pt idx="3686">
                  <c:v>12/9/14 13:36</c:v>
                </c:pt>
                <c:pt idx="3687">
                  <c:v>12/9/14 13:36</c:v>
                </c:pt>
                <c:pt idx="3688">
                  <c:v>12/9/14 13:37</c:v>
                </c:pt>
                <c:pt idx="3689">
                  <c:v>12/9/14 13:37</c:v>
                </c:pt>
                <c:pt idx="3690">
                  <c:v>12/9/14 13:37</c:v>
                </c:pt>
                <c:pt idx="3691">
                  <c:v>12/9/14 13:37</c:v>
                </c:pt>
                <c:pt idx="3692">
                  <c:v>12/9/14 13:37</c:v>
                </c:pt>
                <c:pt idx="3693">
                  <c:v>12/9/14 13:37</c:v>
                </c:pt>
                <c:pt idx="3694">
                  <c:v>12/9/14 13:37</c:v>
                </c:pt>
                <c:pt idx="3695">
                  <c:v>12/9/14 13:37</c:v>
                </c:pt>
                <c:pt idx="3696">
                  <c:v>12/9/14 13:37</c:v>
                </c:pt>
                <c:pt idx="3697">
                  <c:v>12/9/14 13:37</c:v>
                </c:pt>
                <c:pt idx="3698">
                  <c:v>12/9/14 13:38</c:v>
                </c:pt>
                <c:pt idx="3699">
                  <c:v>12/9/14 13:38</c:v>
                </c:pt>
                <c:pt idx="3700">
                  <c:v>12/9/14 13:38</c:v>
                </c:pt>
                <c:pt idx="3701">
                  <c:v>12/9/14 13:38</c:v>
                </c:pt>
                <c:pt idx="3702">
                  <c:v>12/9/14 13:38</c:v>
                </c:pt>
                <c:pt idx="3703">
                  <c:v>12/9/14 13:39</c:v>
                </c:pt>
                <c:pt idx="3704">
                  <c:v>12/9/14 13:39</c:v>
                </c:pt>
                <c:pt idx="3705">
                  <c:v>12/9/14 13:39</c:v>
                </c:pt>
                <c:pt idx="3706">
                  <c:v>12/9/14 13:39</c:v>
                </c:pt>
                <c:pt idx="3707">
                  <c:v>12/9/14 13:39</c:v>
                </c:pt>
                <c:pt idx="3708">
                  <c:v>12/9/14 13:39</c:v>
                </c:pt>
                <c:pt idx="3709">
                  <c:v>12/9/14 13:39</c:v>
                </c:pt>
                <c:pt idx="3710">
                  <c:v>12/9/14 13:39</c:v>
                </c:pt>
                <c:pt idx="3711">
                  <c:v>12/9/14 13:39</c:v>
                </c:pt>
                <c:pt idx="3712">
                  <c:v>12/9/14 13:39</c:v>
                </c:pt>
                <c:pt idx="3713">
                  <c:v>12/9/14 13:39</c:v>
                </c:pt>
                <c:pt idx="3714">
                  <c:v>12/9/14 13:39</c:v>
                </c:pt>
                <c:pt idx="3715">
                  <c:v>12/9/14 13:39</c:v>
                </c:pt>
                <c:pt idx="3716">
                  <c:v>12/9/14 13:40</c:v>
                </c:pt>
                <c:pt idx="3717">
                  <c:v>12/9/14 13:40</c:v>
                </c:pt>
                <c:pt idx="3718">
                  <c:v>12/9/14 13:40</c:v>
                </c:pt>
                <c:pt idx="3719">
                  <c:v>12/9/14 13:40</c:v>
                </c:pt>
                <c:pt idx="3720">
                  <c:v>12/9/14 13:40</c:v>
                </c:pt>
                <c:pt idx="3721">
                  <c:v>12/9/14 13:40</c:v>
                </c:pt>
                <c:pt idx="3722">
                  <c:v>12/9/14 13:40</c:v>
                </c:pt>
                <c:pt idx="3723">
                  <c:v>12/9/14 13:40</c:v>
                </c:pt>
                <c:pt idx="3724">
                  <c:v>12/9/14 13:40</c:v>
                </c:pt>
                <c:pt idx="3725">
                  <c:v>12/9/14 13:40</c:v>
                </c:pt>
                <c:pt idx="3726">
                  <c:v>12/9/14 13:40</c:v>
                </c:pt>
                <c:pt idx="3727">
                  <c:v>12/9/14 13:41</c:v>
                </c:pt>
                <c:pt idx="3728">
                  <c:v>12/9/14 13:41</c:v>
                </c:pt>
                <c:pt idx="3729">
                  <c:v>12/9/14 13:41</c:v>
                </c:pt>
                <c:pt idx="3730">
                  <c:v>12/9/14 13:41</c:v>
                </c:pt>
                <c:pt idx="3731">
                  <c:v>12/9/14 13:41</c:v>
                </c:pt>
                <c:pt idx="3732">
                  <c:v>12/9/14 13:41</c:v>
                </c:pt>
                <c:pt idx="3733">
                  <c:v>12/9/14 13:41</c:v>
                </c:pt>
                <c:pt idx="3734">
                  <c:v>12/9/14 13:41</c:v>
                </c:pt>
                <c:pt idx="3735">
                  <c:v>12/9/14 13:41</c:v>
                </c:pt>
                <c:pt idx="3736">
                  <c:v>12/9/14 13:41</c:v>
                </c:pt>
                <c:pt idx="3737">
                  <c:v>12/9/14 13:41</c:v>
                </c:pt>
                <c:pt idx="3738">
                  <c:v>12/9/14 13:41</c:v>
                </c:pt>
                <c:pt idx="3739">
                  <c:v>12/9/14 13:41</c:v>
                </c:pt>
                <c:pt idx="3740">
                  <c:v>12/9/14 13:41</c:v>
                </c:pt>
                <c:pt idx="3741">
                  <c:v>12/9/14 13:41</c:v>
                </c:pt>
                <c:pt idx="3742">
                  <c:v>12/9/14 13:42</c:v>
                </c:pt>
                <c:pt idx="3743">
                  <c:v>12/9/14 13:42</c:v>
                </c:pt>
                <c:pt idx="3744">
                  <c:v>12/9/14 13:42</c:v>
                </c:pt>
                <c:pt idx="3745">
                  <c:v>12/9/14 13:42</c:v>
                </c:pt>
                <c:pt idx="3746">
                  <c:v>12/9/14 13:42</c:v>
                </c:pt>
                <c:pt idx="3747">
                  <c:v>12/9/14 13:42</c:v>
                </c:pt>
                <c:pt idx="3748">
                  <c:v>12/9/14 13:42</c:v>
                </c:pt>
                <c:pt idx="3749">
                  <c:v>12/9/14 13:42</c:v>
                </c:pt>
                <c:pt idx="3750">
                  <c:v>12/9/14 13:42</c:v>
                </c:pt>
                <c:pt idx="3751">
                  <c:v>12/9/14 13:43</c:v>
                </c:pt>
                <c:pt idx="3752">
                  <c:v>12/9/14 13:43</c:v>
                </c:pt>
                <c:pt idx="3753">
                  <c:v>12/9/14 13:44</c:v>
                </c:pt>
                <c:pt idx="3754">
                  <c:v>12/9/14 13:44</c:v>
                </c:pt>
                <c:pt idx="3755">
                  <c:v>12/9/14 13:44</c:v>
                </c:pt>
                <c:pt idx="3756">
                  <c:v>12/9/14 13:44</c:v>
                </c:pt>
                <c:pt idx="3757">
                  <c:v>12/9/14 13:44</c:v>
                </c:pt>
                <c:pt idx="3758">
                  <c:v>12/9/14 13:44</c:v>
                </c:pt>
                <c:pt idx="3759">
                  <c:v>12/9/14 13:44</c:v>
                </c:pt>
                <c:pt idx="3760">
                  <c:v>12/9/14 13:44</c:v>
                </c:pt>
                <c:pt idx="3761">
                  <c:v>12/9/14 13:44</c:v>
                </c:pt>
                <c:pt idx="3762">
                  <c:v>12/9/14 13:44</c:v>
                </c:pt>
                <c:pt idx="3763">
                  <c:v>12/9/14 13:44</c:v>
                </c:pt>
                <c:pt idx="3764">
                  <c:v>12/9/14 13:45</c:v>
                </c:pt>
                <c:pt idx="3765">
                  <c:v>12/9/14 13:45</c:v>
                </c:pt>
                <c:pt idx="3766">
                  <c:v>12/9/14 13:45</c:v>
                </c:pt>
                <c:pt idx="3767">
                  <c:v>12/9/14 13:45</c:v>
                </c:pt>
                <c:pt idx="3768">
                  <c:v>12/9/14 13:45</c:v>
                </c:pt>
                <c:pt idx="3769">
                  <c:v>12/9/14 13:45</c:v>
                </c:pt>
                <c:pt idx="3770">
                  <c:v>12/9/14 13:46</c:v>
                </c:pt>
                <c:pt idx="3771">
                  <c:v>12/9/14 13:47</c:v>
                </c:pt>
                <c:pt idx="3772">
                  <c:v>12/9/14 13:47</c:v>
                </c:pt>
                <c:pt idx="3773">
                  <c:v>12/9/14 13:47</c:v>
                </c:pt>
                <c:pt idx="3774">
                  <c:v>12/9/14 13:47</c:v>
                </c:pt>
                <c:pt idx="3775">
                  <c:v>12/9/14 13:47</c:v>
                </c:pt>
                <c:pt idx="3776">
                  <c:v>12/9/14 13:47</c:v>
                </c:pt>
                <c:pt idx="3777">
                  <c:v>12/9/14 13:47</c:v>
                </c:pt>
                <c:pt idx="3778">
                  <c:v>12/9/14 13:48</c:v>
                </c:pt>
                <c:pt idx="3779">
                  <c:v>12/9/14 13:48</c:v>
                </c:pt>
                <c:pt idx="3780">
                  <c:v>12/9/14 13:48</c:v>
                </c:pt>
                <c:pt idx="3781">
                  <c:v>12/9/14 13:48</c:v>
                </c:pt>
                <c:pt idx="3782">
                  <c:v>12/9/14 13:49</c:v>
                </c:pt>
                <c:pt idx="3783">
                  <c:v>12/9/14 13:49</c:v>
                </c:pt>
                <c:pt idx="3784">
                  <c:v>12/9/14 13:49</c:v>
                </c:pt>
                <c:pt idx="3785">
                  <c:v>12/9/14 13:49</c:v>
                </c:pt>
                <c:pt idx="3786">
                  <c:v>12/9/14 13:49</c:v>
                </c:pt>
                <c:pt idx="3787">
                  <c:v>12/9/14 13:49</c:v>
                </c:pt>
                <c:pt idx="3788">
                  <c:v>12/9/14 13:49</c:v>
                </c:pt>
                <c:pt idx="3789">
                  <c:v>12/9/14 13:49</c:v>
                </c:pt>
                <c:pt idx="3790">
                  <c:v>12/9/14 13:49</c:v>
                </c:pt>
                <c:pt idx="3791">
                  <c:v>12/9/14 13:49</c:v>
                </c:pt>
                <c:pt idx="3792">
                  <c:v>12/9/14 13:49</c:v>
                </c:pt>
                <c:pt idx="3793">
                  <c:v>12/9/14 13:49</c:v>
                </c:pt>
                <c:pt idx="3794">
                  <c:v>12/9/14 13:49</c:v>
                </c:pt>
                <c:pt idx="3795">
                  <c:v>12/9/14 13:49</c:v>
                </c:pt>
                <c:pt idx="3796">
                  <c:v>12/9/14 13:49</c:v>
                </c:pt>
                <c:pt idx="3797">
                  <c:v>12/9/14 13:49</c:v>
                </c:pt>
                <c:pt idx="3798">
                  <c:v>12/9/14 13:49</c:v>
                </c:pt>
                <c:pt idx="3799">
                  <c:v>12/9/14 13:49</c:v>
                </c:pt>
                <c:pt idx="3800">
                  <c:v>12/9/14 13:49</c:v>
                </c:pt>
                <c:pt idx="3801">
                  <c:v>12/9/14 13:49</c:v>
                </c:pt>
                <c:pt idx="3802">
                  <c:v>12/9/14 13:49</c:v>
                </c:pt>
                <c:pt idx="3803">
                  <c:v>12/9/14 13:50</c:v>
                </c:pt>
                <c:pt idx="3804">
                  <c:v>12/9/14 13:50</c:v>
                </c:pt>
                <c:pt idx="3805">
                  <c:v>12/9/14 13:50</c:v>
                </c:pt>
                <c:pt idx="3806">
                  <c:v>12/9/14 13:50</c:v>
                </c:pt>
                <c:pt idx="3807">
                  <c:v>12/9/14 13:50</c:v>
                </c:pt>
                <c:pt idx="3808">
                  <c:v>12/9/14 13:50</c:v>
                </c:pt>
                <c:pt idx="3809">
                  <c:v>12/9/14 13:50</c:v>
                </c:pt>
                <c:pt idx="3810">
                  <c:v>12/9/14 13:50</c:v>
                </c:pt>
                <c:pt idx="3811">
                  <c:v>12/9/14 13:50</c:v>
                </c:pt>
                <c:pt idx="3812">
                  <c:v>12/9/14 13:50</c:v>
                </c:pt>
                <c:pt idx="3813">
                  <c:v>12/9/14 13:50</c:v>
                </c:pt>
                <c:pt idx="3814">
                  <c:v>12/9/14 13:50</c:v>
                </c:pt>
                <c:pt idx="3815">
                  <c:v>12/9/14 13:50</c:v>
                </c:pt>
                <c:pt idx="3816">
                  <c:v>12/9/14 13:50</c:v>
                </c:pt>
                <c:pt idx="3817">
                  <c:v>12/9/14 13:50</c:v>
                </c:pt>
                <c:pt idx="3818">
                  <c:v>12/9/14 13:50</c:v>
                </c:pt>
                <c:pt idx="3819">
                  <c:v>12/9/14 13:50</c:v>
                </c:pt>
                <c:pt idx="3820">
                  <c:v>12/9/14 13:50</c:v>
                </c:pt>
                <c:pt idx="3821">
                  <c:v>12/9/14 13:50</c:v>
                </c:pt>
                <c:pt idx="3822">
                  <c:v>12/9/14 13:50</c:v>
                </c:pt>
                <c:pt idx="3823">
                  <c:v>12/9/14 13:51</c:v>
                </c:pt>
                <c:pt idx="3824">
                  <c:v>12/9/14 13:51</c:v>
                </c:pt>
                <c:pt idx="3825">
                  <c:v>12/9/14 13:51</c:v>
                </c:pt>
                <c:pt idx="3826">
                  <c:v>12/9/14 13:51</c:v>
                </c:pt>
                <c:pt idx="3827">
                  <c:v>12/9/14 13:51</c:v>
                </c:pt>
                <c:pt idx="3828">
                  <c:v>12/9/14 13:51</c:v>
                </c:pt>
                <c:pt idx="3829">
                  <c:v>12/9/14 13:51</c:v>
                </c:pt>
                <c:pt idx="3830">
                  <c:v>12/9/14 13:51</c:v>
                </c:pt>
                <c:pt idx="3831">
                  <c:v>12/9/14 13:51</c:v>
                </c:pt>
                <c:pt idx="3832">
                  <c:v>12/9/14 13:51</c:v>
                </c:pt>
                <c:pt idx="3833">
                  <c:v>12/9/14 13:51</c:v>
                </c:pt>
                <c:pt idx="3834">
                  <c:v>12/9/14 13:51</c:v>
                </c:pt>
                <c:pt idx="3835">
                  <c:v>12/9/14 13:51</c:v>
                </c:pt>
                <c:pt idx="3836">
                  <c:v>12/9/14 13:51</c:v>
                </c:pt>
                <c:pt idx="3837">
                  <c:v>12/9/14 13:51</c:v>
                </c:pt>
                <c:pt idx="3838">
                  <c:v>12/9/14 13:51</c:v>
                </c:pt>
                <c:pt idx="3839">
                  <c:v>12/9/14 13:51</c:v>
                </c:pt>
                <c:pt idx="3840">
                  <c:v>12/9/14 13:52</c:v>
                </c:pt>
                <c:pt idx="3841">
                  <c:v>12/9/14 13:52</c:v>
                </c:pt>
                <c:pt idx="3842">
                  <c:v>12/9/14 13:52</c:v>
                </c:pt>
                <c:pt idx="3843">
                  <c:v>12/9/14 13:52</c:v>
                </c:pt>
                <c:pt idx="3844">
                  <c:v>12/9/14 13:52</c:v>
                </c:pt>
                <c:pt idx="3845">
                  <c:v>12/9/14 13:52</c:v>
                </c:pt>
                <c:pt idx="3846">
                  <c:v>12/9/14 13:52</c:v>
                </c:pt>
                <c:pt idx="3847">
                  <c:v>12/9/14 13:52</c:v>
                </c:pt>
                <c:pt idx="3848">
                  <c:v>12/9/14 13:52</c:v>
                </c:pt>
                <c:pt idx="3849">
                  <c:v>12/9/14 13:52</c:v>
                </c:pt>
                <c:pt idx="3850">
                  <c:v>12/9/14 13:52</c:v>
                </c:pt>
                <c:pt idx="3851">
                  <c:v>12/9/14 13:53</c:v>
                </c:pt>
                <c:pt idx="3852">
                  <c:v>12/9/14 13:53</c:v>
                </c:pt>
                <c:pt idx="3853">
                  <c:v>12/9/14 13:53</c:v>
                </c:pt>
                <c:pt idx="3854">
                  <c:v>12/9/14 13:53</c:v>
                </c:pt>
                <c:pt idx="3855">
                  <c:v>12/9/14 13:53</c:v>
                </c:pt>
                <c:pt idx="3856">
                  <c:v>12/9/14 13:53</c:v>
                </c:pt>
                <c:pt idx="3857">
                  <c:v>12/9/14 13:53</c:v>
                </c:pt>
                <c:pt idx="3858">
                  <c:v>12/9/14 13:53</c:v>
                </c:pt>
                <c:pt idx="3859">
                  <c:v>12/9/14 13:53</c:v>
                </c:pt>
                <c:pt idx="3860">
                  <c:v>12/9/14 13:53</c:v>
                </c:pt>
                <c:pt idx="3861">
                  <c:v>12/9/14 13:53</c:v>
                </c:pt>
                <c:pt idx="3862">
                  <c:v>12/9/14 13:53</c:v>
                </c:pt>
                <c:pt idx="3863">
                  <c:v>12/9/14 13:53</c:v>
                </c:pt>
                <c:pt idx="3864">
                  <c:v>12/9/14 13:53</c:v>
                </c:pt>
                <c:pt idx="3865">
                  <c:v>12/9/14 13:54</c:v>
                </c:pt>
                <c:pt idx="3866">
                  <c:v>12/9/14 13:54</c:v>
                </c:pt>
                <c:pt idx="3867">
                  <c:v>12/9/14 13:54</c:v>
                </c:pt>
                <c:pt idx="3868">
                  <c:v>12/9/14 13:54</c:v>
                </c:pt>
                <c:pt idx="3869">
                  <c:v>12/9/14 13:54</c:v>
                </c:pt>
                <c:pt idx="3870">
                  <c:v>12/9/14 13:54</c:v>
                </c:pt>
                <c:pt idx="3871">
                  <c:v>12/9/14 13:54</c:v>
                </c:pt>
                <c:pt idx="3872">
                  <c:v>12/9/14 13:54</c:v>
                </c:pt>
                <c:pt idx="3873">
                  <c:v>12/9/14 13:54</c:v>
                </c:pt>
                <c:pt idx="3874">
                  <c:v>12/9/14 13:54</c:v>
                </c:pt>
                <c:pt idx="3875">
                  <c:v>12/9/14 13:54</c:v>
                </c:pt>
                <c:pt idx="3876">
                  <c:v>12/9/14 13:54</c:v>
                </c:pt>
                <c:pt idx="3877">
                  <c:v>12/9/14 13:54</c:v>
                </c:pt>
                <c:pt idx="3878">
                  <c:v>12/9/14 13:54</c:v>
                </c:pt>
                <c:pt idx="3879">
                  <c:v>12/9/14 13:54</c:v>
                </c:pt>
                <c:pt idx="3880">
                  <c:v>12/9/14 13:54</c:v>
                </c:pt>
                <c:pt idx="3881">
                  <c:v>12/9/14 13:54</c:v>
                </c:pt>
                <c:pt idx="3882">
                  <c:v>12/9/14 13:54</c:v>
                </c:pt>
                <c:pt idx="3883">
                  <c:v>12/9/14 13:54</c:v>
                </c:pt>
                <c:pt idx="3884">
                  <c:v>12/9/14 13:54</c:v>
                </c:pt>
                <c:pt idx="3885">
                  <c:v>12/9/14 13:55</c:v>
                </c:pt>
                <c:pt idx="3886">
                  <c:v>12/9/14 13:55</c:v>
                </c:pt>
                <c:pt idx="3887">
                  <c:v>12/9/14 13:55</c:v>
                </c:pt>
                <c:pt idx="3888">
                  <c:v>12/9/14 13:55</c:v>
                </c:pt>
                <c:pt idx="3889">
                  <c:v>12/9/14 13:55</c:v>
                </c:pt>
                <c:pt idx="3890">
                  <c:v>12/9/14 13:55</c:v>
                </c:pt>
                <c:pt idx="3891">
                  <c:v>12/9/14 13:55</c:v>
                </c:pt>
                <c:pt idx="3892">
                  <c:v>12/9/14 13:56</c:v>
                </c:pt>
                <c:pt idx="3893">
                  <c:v>12/9/14 13:56</c:v>
                </c:pt>
                <c:pt idx="3894">
                  <c:v>12/9/14 13:56</c:v>
                </c:pt>
                <c:pt idx="3895">
                  <c:v>12/9/14 13:56</c:v>
                </c:pt>
                <c:pt idx="3896">
                  <c:v>12/9/14 13:56</c:v>
                </c:pt>
                <c:pt idx="3897">
                  <c:v>12/9/14 13:56</c:v>
                </c:pt>
                <c:pt idx="3898">
                  <c:v>12/9/14 13:56</c:v>
                </c:pt>
                <c:pt idx="3899">
                  <c:v>12/9/14 13:56</c:v>
                </c:pt>
                <c:pt idx="3900">
                  <c:v>12/9/14 13:57</c:v>
                </c:pt>
                <c:pt idx="3901">
                  <c:v>12/9/14 13:57</c:v>
                </c:pt>
                <c:pt idx="3902">
                  <c:v>12/9/14 13:57</c:v>
                </c:pt>
                <c:pt idx="3903">
                  <c:v>12/9/14 13:58</c:v>
                </c:pt>
                <c:pt idx="3904">
                  <c:v>12/9/14 13:58</c:v>
                </c:pt>
                <c:pt idx="3905">
                  <c:v>12/9/14 13:58</c:v>
                </c:pt>
                <c:pt idx="3906">
                  <c:v>12/9/14 13:58</c:v>
                </c:pt>
                <c:pt idx="3907">
                  <c:v>12/9/14 13:58</c:v>
                </c:pt>
                <c:pt idx="3908">
                  <c:v>12/9/14 13:58</c:v>
                </c:pt>
                <c:pt idx="3909">
                  <c:v>12/9/14 13:58</c:v>
                </c:pt>
                <c:pt idx="3910">
                  <c:v>12/9/14 13:58</c:v>
                </c:pt>
                <c:pt idx="3911">
                  <c:v>12/9/14 13:58</c:v>
                </c:pt>
                <c:pt idx="3912">
                  <c:v>12/9/14 13:58</c:v>
                </c:pt>
                <c:pt idx="3913">
                  <c:v>12/9/14 13:58</c:v>
                </c:pt>
                <c:pt idx="3914">
                  <c:v>12/9/14 13:58</c:v>
                </c:pt>
                <c:pt idx="3915">
                  <c:v>12/9/14 13:58</c:v>
                </c:pt>
                <c:pt idx="3916">
                  <c:v>12/9/14 13:58</c:v>
                </c:pt>
                <c:pt idx="3917">
                  <c:v>12/9/14 13:59</c:v>
                </c:pt>
                <c:pt idx="3918">
                  <c:v>12/9/14 13:59</c:v>
                </c:pt>
                <c:pt idx="3919">
                  <c:v>12/9/14 13:59</c:v>
                </c:pt>
                <c:pt idx="3920">
                  <c:v>12/9/14 13:59</c:v>
                </c:pt>
                <c:pt idx="3921">
                  <c:v>12/9/14 13:59</c:v>
                </c:pt>
                <c:pt idx="3922">
                  <c:v>12/9/14 13:59</c:v>
                </c:pt>
                <c:pt idx="3923">
                  <c:v>12/9/14 13:59</c:v>
                </c:pt>
                <c:pt idx="3924">
                  <c:v>12/9/14 13:59</c:v>
                </c:pt>
                <c:pt idx="3925">
                  <c:v>12/9/14 14:00</c:v>
                </c:pt>
                <c:pt idx="3926">
                  <c:v>12/9/14 14:00</c:v>
                </c:pt>
                <c:pt idx="3927">
                  <c:v>12/9/14 14:00</c:v>
                </c:pt>
                <c:pt idx="3928">
                  <c:v>12/9/14 14:00</c:v>
                </c:pt>
                <c:pt idx="3929">
                  <c:v>12/9/14 14:00</c:v>
                </c:pt>
                <c:pt idx="3930">
                  <c:v>12/9/14 14:00</c:v>
                </c:pt>
                <c:pt idx="3931">
                  <c:v>12/9/14 14:00</c:v>
                </c:pt>
                <c:pt idx="3932">
                  <c:v>12/9/14 14:00</c:v>
                </c:pt>
                <c:pt idx="3933">
                  <c:v>12/9/14 14:01</c:v>
                </c:pt>
                <c:pt idx="3934">
                  <c:v>12/9/14 14:01</c:v>
                </c:pt>
                <c:pt idx="3935">
                  <c:v>12/9/14 14:01</c:v>
                </c:pt>
                <c:pt idx="3936">
                  <c:v>12/9/14 14:01</c:v>
                </c:pt>
                <c:pt idx="3937">
                  <c:v>12/9/14 14:01</c:v>
                </c:pt>
                <c:pt idx="3938">
                  <c:v>12/9/14 14:01</c:v>
                </c:pt>
                <c:pt idx="3939">
                  <c:v>12/9/14 14:01</c:v>
                </c:pt>
                <c:pt idx="3940">
                  <c:v>12/9/14 14:01</c:v>
                </c:pt>
                <c:pt idx="3941">
                  <c:v>12/9/14 14:01</c:v>
                </c:pt>
                <c:pt idx="3942">
                  <c:v>12/9/14 14:01</c:v>
                </c:pt>
                <c:pt idx="3943">
                  <c:v>12/9/14 14:01</c:v>
                </c:pt>
                <c:pt idx="3944">
                  <c:v>12/9/14 14:01</c:v>
                </c:pt>
                <c:pt idx="3945">
                  <c:v>12/9/14 14:01</c:v>
                </c:pt>
                <c:pt idx="3946">
                  <c:v>12/9/14 14:01</c:v>
                </c:pt>
                <c:pt idx="3947">
                  <c:v>12/9/14 14:01</c:v>
                </c:pt>
                <c:pt idx="3948">
                  <c:v>12/9/14 14:01</c:v>
                </c:pt>
                <c:pt idx="3949">
                  <c:v>12/9/14 14:01</c:v>
                </c:pt>
                <c:pt idx="3950">
                  <c:v>12/9/14 14:01</c:v>
                </c:pt>
                <c:pt idx="3951">
                  <c:v>12/9/14 14:01</c:v>
                </c:pt>
                <c:pt idx="3952">
                  <c:v>12/9/14 14:01</c:v>
                </c:pt>
                <c:pt idx="3953">
                  <c:v>12/9/14 14:01</c:v>
                </c:pt>
                <c:pt idx="3954">
                  <c:v>12/9/14 14:02</c:v>
                </c:pt>
                <c:pt idx="3955">
                  <c:v>12/9/14 14:02</c:v>
                </c:pt>
                <c:pt idx="3956">
                  <c:v>12/9/14 14:02</c:v>
                </c:pt>
                <c:pt idx="3957">
                  <c:v>12/9/14 14:02</c:v>
                </c:pt>
                <c:pt idx="3958">
                  <c:v>12/9/14 14:02</c:v>
                </c:pt>
                <c:pt idx="3959">
                  <c:v>12/9/14 14:02</c:v>
                </c:pt>
                <c:pt idx="3960">
                  <c:v>12/9/14 14:02</c:v>
                </c:pt>
                <c:pt idx="3961">
                  <c:v>12/9/14 14:02</c:v>
                </c:pt>
                <c:pt idx="3962">
                  <c:v>12/9/14 14:02</c:v>
                </c:pt>
                <c:pt idx="3963">
                  <c:v>12/9/14 14:02</c:v>
                </c:pt>
                <c:pt idx="3964">
                  <c:v>12/9/14 14:02</c:v>
                </c:pt>
                <c:pt idx="3965">
                  <c:v>12/9/14 14:03</c:v>
                </c:pt>
                <c:pt idx="3966">
                  <c:v>12/9/14 14:03</c:v>
                </c:pt>
                <c:pt idx="3967">
                  <c:v>12/9/14 14:03</c:v>
                </c:pt>
                <c:pt idx="3968">
                  <c:v>12/9/14 14:03</c:v>
                </c:pt>
                <c:pt idx="3969">
                  <c:v>12/9/14 14:03</c:v>
                </c:pt>
                <c:pt idx="3970">
                  <c:v>12/9/14 14:03</c:v>
                </c:pt>
                <c:pt idx="3971">
                  <c:v>12/9/14 14:03</c:v>
                </c:pt>
                <c:pt idx="3972">
                  <c:v>12/9/14 14:03</c:v>
                </c:pt>
                <c:pt idx="3973">
                  <c:v>12/9/14 14:04</c:v>
                </c:pt>
                <c:pt idx="3974">
                  <c:v>12/9/14 14:04</c:v>
                </c:pt>
                <c:pt idx="3975">
                  <c:v>12/9/14 14:04</c:v>
                </c:pt>
                <c:pt idx="3976">
                  <c:v>12/9/14 14:04</c:v>
                </c:pt>
                <c:pt idx="3977">
                  <c:v>12/9/14 14:04</c:v>
                </c:pt>
                <c:pt idx="3978">
                  <c:v>12/9/14 14:04</c:v>
                </c:pt>
                <c:pt idx="3979">
                  <c:v>12/9/14 14:04</c:v>
                </c:pt>
                <c:pt idx="3980">
                  <c:v>12/9/14 14:04</c:v>
                </c:pt>
                <c:pt idx="3981">
                  <c:v>12/9/14 14:04</c:v>
                </c:pt>
                <c:pt idx="3982">
                  <c:v>12/9/14 14:04</c:v>
                </c:pt>
                <c:pt idx="3983">
                  <c:v>12/9/14 14:05</c:v>
                </c:pt>
                <c:pt idx="3984">
                  <c:v>12/9/14 14:05</c:v>
                </c:pt>
                <c:pt idx="3985">
                  <c:v>12/9/14 14:05</c:v>
                </c:pt>
                <c:pt idx="3986">
                  <c:v>12/9/14 14:05</c:v>
                </c:pt>
                <c:pt idx="3987">
                  <c:v>12/9/14 14:05</c:v>
                </c:pt>
                <c:pt idx="3988">
                  <c:v>12/9/14 14:05</c:v>
                </c:pt>
                <c:pt idx="3989">
                  <c:v>12/9/14 14:05</c:v>
                </c:pt>
                <c:pt idx="3990">
                  <c:v>12/9/14 14:05</c:v>
                </c:pt>
                <c:pt idx="3991">
                  <c:v>12/9/14 14:05</c:v>
                </c:pt>
                <c:pt idx="3992">
                  <c:v>12/9/14 14:05</c:v>
                </c:pt>
                <c:pt idx="3993">
                  <c:v>12/9/14 14:05</c:v>
                </c:pt>
                <c:pt idx="3994">
                  <c:v>12/9/14 14:05</c:v>
                </c:pt>
                <c:pt idx="3995">
                  <c:v>12/9/14 14:05</c:v>
                </c:pt>
                <c:pt idx="3996">
                  <c:v>12/9/14 14:05</c:v>
                </c:pt>
                <c:pt idx="3997">
                  <c:v>12/9/14 14:05</c:v>
                </c:pt>
                <c:pt idx="3998">
                  <c:v>12/9/14 14:05</c:v>
                </c:pt>
                <c:pt idx="3999">
                  <c:v>12/9/14 14:05</c:v>
                </c:pt>
                <c:pt idx="4000">
                  <c:v>12/9/14 14:05</c:v>
                </c:pt>
                <c:pt idx="4001">
                  <c:v>12/9/14 14:05</c:v>
                </c:pt>
                <c:pt idx="4002">
                  <c:v>12/9/14 14:05</c:v>
                </c:pt>
                <c:pt idx="4003">
                  <c:v>12/9/14 14:05</c:v>
                </c:pt>
                <c:pt idx="4004">
                  <c:v>12/9/14 14:05</c:v>
                </c:pt>
                <c:pt idx="4005">
                  <c:v>12/9/14 14:05</c:v>
                </c:pt>
                <c:pt idx="4006">
                  <c:v>12/9/14 14:06</c:v>
                </c:pt>
                <c:pt idx="4007">
                  <c:v>12/9/14 14:06</c:v>
                </c:pt>
                <c:pt idx="4008">
                  <c:v>12/9/14 14:06</c:v>
                </c:pt>
                <c:pt idx="4009">
                  <c:v>12/9/14 14:06</c:v>
                </c:pt>
                <c:pt idx="4010">
                  <c:v>12/9/14 14:06</c:v>
                </c:pt>
                <c:pt idx="4011">
                  <c:v>12/9/14 14:06</c:v>
                </c:pt>
                <c:pt idx="4012">
                  <c:v>12/9/14 14:06</c:v>
                </c:pt>
                <c:pt idx="4013">
                  <c:v>12/9/14 14:06</c:v>
                </c:pt>
                <c:pt idx="4014">
                  <c:v>12/9/14 14:06</c:v>
                </c:pt>
                <c:pt idx="4015">
                  <c:v>12/9/14 14:06</c:v>
                </c:pt>
                <c:pt idx="4016">
                  <c:v>12/9/14 14:06</c:v>
                </c:pt>
                <c:pt idx="4017">
                  <c:v>12/9/14 14:07</c:v>
                </c:pt>
                <c:pt idx="4018">
                  <c:v>12/9/14 14:07</c:v>
                </c:pt>
                <c:pt idx="4019">
                  <c:v>12/9/14 14:07</c:v>
                </c:pt>
                <c:pt idx="4020">
                  <c:v>12/9/14 14:07</c:v>
                </c:pt>
                <c:pt idx="4021">
                  <c:v>12/9/14 14:07</c:v>
                </c:pt>
                <c:pt idx="4022">
                  <c:v>12/9/14 14:07</c:v>
                </c:pt>
                <c:pt idx="4023">
                  <c:v>12/9/14 14:07</c:v>
                </c:pt>
                <c:pt idx="4024">
                  <c:v>12/9/14 14:07</c:v>
                </c:pt>
                <c:pt idx="4025">
                  <c:v>12/9/14 14:07</c:v>
                </c:pt>
                <c:pt idx="4026">
                  <c:v>12/9/14 14:07</c:v>
                </c:pt>
                <c:pt idx="4027">
                  <c:v>12/9/14 14:07</c:v>
                </c:pt>
                <c:pt idx="4028">
                  <c:v>12/9/14 14:07</c:v>
                </c:pt>
                <c:pt idx="4029">
                  <c:v>12/9/14 14:07</c:v>
                </c:pt>
                <c:pt idx="4030">
                  <c:v>12/9/14 14:07</c:v>
                </c:pt>
                <c:pt idx="4031">
                  <c:v>12/9/14 14:07</c:v>
                </c:pt>
                <c:pt idx="4032">
                  <c:v>12/9/14 14:07</c:v>
                </c:pt>
                <c:pt idx="4033">
                  <c:v>12/9/14 14:07</c:v>
                </c:pt>
                <c:pt idx="4034">
                  <c:v>12/9/14 14:07</c:v>
                </c:pt>
                <c:pt idx="4035">
                  <c:v>12/9/14 14:07</c:v>
                </c:pt>
                <c:pt idx="4036">
                  <c:v>12/9/14 14:07</c:v>
                </c:pt>
                <c:pt idx="4037">
                  <c:v>12/9/14 14:07</c:v>
                </c:pt>
                <c:pt idx="4038">
                  <c:v>12/9/14 14:07</c:v>
                </c:pt>
                <c:pt idx="4039">
                  <c:v>12/9/14 14:07</c:v>
                </c:pt>
                <c:pt idx="4040">
                  <c:v>12/9/14 14:07</c:v>
                </c:pt>
                <c:pt idx="4041">
                  <c:v>12/9/14 14:08</c:v>
                </c:pt>
                <c:pt idx="4042">
                  <c:v>12/9/14 14:08</c:v>
                </c:pt>
                <c:pt idx="4043">
                  <c:v>12/9/14 14:08</c:v>
                </c:pt>
                <c:pt idx="4044">
                  <c:v>12/9/14 14:08</c:v>
                </c:pt>
                <c:pt idx="4045">
                  <c:v>12/9/14 14:08</c:v>
                </c:pt>
                <c:pt idx="4046">
                  <c:v>12/9/14 14:08</c:v>
                </c:pt>
                <c:pt idx="4047">
                  <c:v>12/9/14 14:08</c:v>
                </c:pt>
                <c:pt idx="4048">
                  <c:v>12/9/14 14:08</c:v>
                </c:pt>
                <c:pt idx="4049">
                  <c:v>12/9/14 14:08</c:v>
                </c:pt>
                <c:pt idx="4050">
                  <c:v>12/9/14 14:08</c:v>
                </c:pt>
                <c:pt idx="4051">
                  <c:v>12/9/14 14:08</c:v>
                </c:pt>
                <c:pt idx="4052">
                  <c:v>12/9/14 14:08</c:v>
                </c:pt>
                <c:pt idx="4053">
                  <c:v>12/9/14 14:08</c:v>
                </c:pt>
                <c:pt idx="4054">
                  <c:v>12/9/14 14:08</c:v>
                </c:pt>
                <c:pt idx="4055">
                  <c:v>12/9/14 14:08</c:v>
                </c:pt>
                <c:pt idx="4056">
                  <c:v>12/9/14 14:08</c:v>
                </c:pt>
                <c:pt idx="4057">
                  <c:v>12/9/14 14:08</c:v>
                </c:pt>
                <c:pt idx="4058">
                  <c:v>12/9/14 14:08</c:v>
                </c:pt>
                <c:pt idx="4059">
                  <c:v>12/9/14 14:09</c:v>
                </c:pt>
                <c:pt idx="4060">
                  <c:v>12/9/14 14:09</c:v>
                </c:pt>
                <c:pt idx="4061">
                  <c:v>12/9/14 14:09</c:v>
                </c:pt>
                <c:pt idx="4062">
                  <c:v>12/9/14 14:09</c:v>
                </c:pt>
                <c:pt idx="4063">
                  <c:v>12/9/14 14:09</c:v>
                </c:pt>
                <c:pt idx="4064">
                  <c:v>12/9/14 14:09</c:v>
                </c:pt>
                <c:pt idx="4065">
                  <c:v>12/9/14 14:09</c:v>
                </c:pt>
                <c:pt idx="4066">
                  <c:v>12/9/14 14:09</c:v>
                </c:pt>
                <c:pt idx="4067">
                  <c:v>12/9/14 14:09</c:v>
                </c:pt>
                <c:pt idx="4068">
                  <c:v>12/9/14 14:09</c:v>
                </c:pt>
                <c:pt idx="4069">
                  <c:v>12/9/14 14:09</c:v>
                </c:pt>
                <c:pt idx="4070">
                  <c:v>12/9/14 14:09</c:v>
                </c:pt>
                <c:pt idx="4071">
                  <c:v>12/9/14 14:09</c:v>
                </c:pt>
                <c:pt idx="4072">
                  <c:v>12/9/14 14:09</c:v>
                </c:pt>
                <c:pt idx="4073">
                  <c:v>12/9/14 14:09</c:v>
                </c:pt>
                <c:pt idx="4074">
                  <c:v>12/9/14 14:09</c:v>
                </c:pt>
                <c:pt idx="4075">
                  <c:v>12/9/14 14:09</c:v>
                </c:pt>
                <c:pt idx="4076">
                  <c:v>12/9/14 14:10</c:v>
                </c:pt>
                <c:pt idx="4077">
                  <c:v>12/9/14 14:10</c:v>
                </c:pt>
                <c:pt idx="4078">
                  <c:v>12/9/14 14:10</c:v>
                </c:pt>
                <c:pt idx="4079">
                  <c:v>12/9/14 14:10</c:v>
                </c:pt>
                <c:pt idx="4080">
                  <c:v>12/9/14 14:10</c:v>
                </c:pt>
                <c:pt idx="4081">
                  <c:v>12/9/14 14:10</c:v>
                </c:pt>
                <c:pt idx="4082">
                  <c:v>12/9/14 14:10</c:v>
                </c:pt>
                <c:pt idx="4083">
                  <c:v>12/9/14 14:10</c:v>
                </c:pt>
                <c:pt idx="4084">
                  <c:v>12/9/14 14:10</c:v>
                </c:pt>
                <c:pt idx="4085">
                  <c:v>12/9/14 14:10</c:v>
                </c:pt>
                <c:pt idx="4086">
                  <c:v>12/9/14 14:10</c:v>
                </c:pt>
                <c:pt idx="4087">
                  <c:v>12/9/14 14:10</c:v>
                </c:pt>
                <c:pt idx="4088">
                  <c:v>12/9/14 14:10</c:v>
                </c:pt>
                <c:pt idx="4089">
                  <c:v>12/9/14 14:10</c:v>
                </c:pt>
                <c:pt idx="4090">
                  <c:v>12/9/14 14:10</c:v>
                </c:pt>
                <c:pt idx="4091">
                  <c:v>12/9/14 14:10</c:v>
                </c:pt>
                <c:pt idx="4092">
                  <c:v>12/9/14 14:10</c:v>
                </c:pt>
                <c:pt idx="4093">
                  <c:v>12/9/14 14:10</c:v>
                </c:pt>
                <c:pt idx="4094">
                  <c:v>12/9/14 14:10</c:v>
                </c:pt>
                <c:pt idx="4095">
                  <c:v>12/9/14 14:10</c:v>
                </c:pt>
                <c:pt idx="4096">
                  <c:v>12/9/14 14:10</c:v>
                </c:pt>
                <c:pt idx="4097">
                  <c:v>12/9/14 14:10</c:v>
                </c:pt>
                <c:pt idx="4098">
                  <c:v>12/9/14 14:10</c:v>
                </c:pt>
                <c:pt idx="4099">
                  <c:v>12/9/14 14:11</c:v>
                </c:pt>
                <c:pt idx="4100">
                  <c:v>12/9/14 14:11</c:v>
                </c:pt>
                <c:pt idx="4101">
                  <c:v>12/9/14 14:11</c:v>
                </c:pt>
                <c:pt idx="4102">
                  <c:v>12/9/14 14:12</c:v>
                </c:pt>
                <c:pt idx="4103">
                  <c:v>12/9/14 14:13</c:v>
                </c:pt>
                <c:pt idx="4104">
                  <c:v>12/9/14 14:13</c:v>
                </c:pt>
                <c:pt idx="4105">
                  <c:v>12/9/14 14:13</c:v>
                </c:pt>
                <c:pt idx="4106">
                  <c:v>12/9/14 14:13</c:v>
                </c:pt>
                <c:pt idx="4107">
                  <c:v>12/9/14 14:13</c:v>
                </c:pt>
                <c:pt idx="4108">
                  <c:v>12/9/14 14:13</c:v>
                </c:pt>
                <c:pt idx="4109">
                  <c:v>12/9/14 14:13</c:v>
                </c:pt>
                <c:pt idx="4110">
                  <c:v>12/9/14 14:13</c:v>
                </c:pt>
                <c:pt idx="4111">
                  <c:v>12/9/14 14:13</c:v>
                </c:pt>
                <c:pt idx="4112">
                  <c:v>12/9/14 14:13</c:v>
                </c:pt>
                <c:pt idx="4113">
                  <c:v>12/9/14 14:13</c:v>
                </c:pt>
                <c:pt idx="4114">
                  <c:v>12/9/14 14:14</c:v>
                </c:pt>
                <c:pt idx="4115">
                  <c:v>12/9/14 14:14</c:v>
                </c:pt>
                <c:pt idx="4116">
                  <c:v>12/9/14 14:14</c:v>
                </c:pt>
                <c:pt idx="4117">
                  <c:v>12/9/14 14:14</c:v>
                </c:pt>
                <c:pt idx="4118">
                  <c:v>12/9/14 14:14</c:v>
                </c:pt>
                <c:pt idx="4119">
                  <c:v>12/9/14 14:14</c:v>
                </c:pt>
                <c:pt idx="4120">
                  <c:v>12/9/14 14:14</c:v>
                </c:pt>
                <c:pt idx="4121">
                  <c:v>12/9/14 14:15</c:v>
                </c:pt>
                <c:pt idx="4122">
                  <c:v>12/9/14 14:15</c:v>
                </c:pt>
                <c:pt idx="4123">
                  <c:v>12/9/14 14:15</c:v>
                </c:pt>
                <c:pt idx="4124">
                  <c:v>12/9/14 14:15</c:v>
                </c:pt>
                <c:pt idx="4125">
                  <c:v>12/9/14 14:15</c:v>
                </c:pt>
                <c:pt idx="4126">
                  <c:v>12/9/14 14:15</c:v>
                </c:pt>
                <c:pt idx="4127">
                  <c:v>12/9/14 14:15</c:v>
                </c:pt>
                <c:pt idx="4128">
                  <c:v>12/9/14 14:15</c:v>
                </c:pt>
                <c:pt idx="4129">
                  <c:v>12/9/14 14:15</c:v>
                </c:pt>
                <c:pt idx="4130">
                  <c:v>12/9/14 14:15</c:v>
                </c:pt>
                <c:pt idx="4131">
                  <c:v>12/9/14 14:15</c:v>
                </c:pt>
                <c:pt idx="4132">
                  <c:v>12/9/14 14:15</c:v>
                </c:pt>
                <c:pt idx="4133">
                  <c:v>12/9/14 14:15</c:v>
                </c:pt>
                <c:pt idx="4134">
                  <c:v>12/9/14 14:15</c:v>
                </c:pt>
                <c:pt idx="4135">
                  <c:v>12/9/14 14:16</c:v>
                </c:pt>
                <c:pt idx="4136">
                  <c:v>12/9/14 14:16</c:v>
                </c:pt>
                <c:pt idx="4137">
                  <c:v>12/9/14 14:16</c:v>
                </c:pt>
                <c:pt idx="4138">
                  <c:v>12/9/14 14:16</c:v>
                </c:pt>
                <c:pt idx="4139">
                  <c:v>12/9/14 14:16</c:v>
                </c:pt>
                <c:pt idx="4140">
                  <c:v>12/9/14 14:16</c:v>
                </c:pt>
                <c:pt idx="4141">
                  <c:v>12/9/14 14:16</c:v>
                </c:pt>
                <c:pt idx="4142">
                  <c:v>12/9/14 14:16</c:v>
                </c:pt>
                <c:pt idx="4143">
                  <c:v>12/9/14 14:16</c:v>
                </c:pt>
                <c:pt idx="4144">
                  <c:v>12/9/14 14:16</c:v>
                </c:pt>
                <c:pt idx="4145">
                  <c:v>12/9/14 14:16</c:v>
                </c:pt>
                <c:pt idx="4146">
                  <c:v>12/9/14 14:16</c:v>
                </c:pt>
                <c:pt idx="4147">
                  <c:v>12/9/14 14:16</c:v>
                </c:pt>
                <c:pt idx="4148">
                  <c:v>12/9/14 14:16</c:v>
                </c:pt>
                <c:pt idx="4149">
                  <c:v>12/9/14 14:17</c:v>
                </c:pt>
                <c:pt idx="4150">
                  <c:v>12/9/14 14:17</c:v>
                </c:pt>
                <c:pt idx="4151">
                  <c:v>12/9/14 14:17</c:v>
                </c:pt>
                <c:pt idx="4152">
                  <c:v>12/9/14 14:17</c:v>
                </c:pt>
                <c:pt idx="4153">
                  <c:v>12/9/14 14:17</c:v>
                </c:pt>
                <c:pt idx="4154">
                  <c:v>12/9/14 14:17</c:v>
                </c:pt>
                <c:pt idx="4155">
                  <c:v>12/9/14 14:17</c:v>
                </c:pt>
                <c:pt idx="4156">
                  <c:v>12/9/14 14:17</c:v>
                </c:pt>
                <c:pt idx="4157">
                  <c:v>12/9/14 14:17</c:v>
                </c:pt>
                <c:pt idx="4158">
                  <c:v>12/9/14 14:17</c:v>
                </c:pt>
                <c:pt idx="4159">
                  <c:v>12/9/14 14:18</c:v>
                </c:pt>
                <c:pt idx="4160">
                  <c:v>12/9/14 14:18</c:v>
                </c:pt>
                <c:pt idx="4161">
                  <c:v>12/9/14 14:18</c:v>
                </c:pt>
                <c:pt idx="4162">
                  <c:v>12/9/14 14:18</c:v>
                </c:pt>
                <c:pt idx="4163">
                  <c:v>12/9/14 14:18</c:v>
                </c:pt>
                <c:pt idx="4164">
                  <c:v>12/9/14 14:18</c:v>
                </c:pt>
                <c:pt idx="4165">
                  <c:v>12/9/14 14:18</c:v>
                </c:pt>
                <c:pt idx="4166">
                  <c:v>12/9/14 14:18</c:v>
                </c:pt>
                <c:pt idx="4167">
                  <c:v>12/9/14 14:18</c:v>
                </c:pt>
                <c:pt idx="4168">
                  <c:v>12/9/14 14:18</c:v>
                </c:pt>
                <c:pt idx="4169">
                  <c:v>12/9/14 14:18</c:v>
                </c:pt>
                <c:pt idx="4170">
                  <c:v>12/9/14 14:18</c:v>
                </c:pt>
                <c:pt idx="4171">
                  <c:v>12/9/14 14:19</c:v>
                </c:pt>
                <c:pt idx="4172">
                  <c:v>12/9/14 14:19</c:v>
                </c:pt>
                <c:pt idx="4173">
                  <c:v>12/9/14 14:20</c:v>
                </c:pt>
                <c:pt idx="4174">
                  <c:v>12/9/14 14:20</c:v>
                </c:pt>
                <c:pt idx="4175">
                  <c:v>12/9/14 14:20</c:v>
                </c:pt>
                <c:pt idx="4176">
                  <c:v>12/9/14 14:20</c:v>
                </c:pt>
                <c:pt idx="4177">
                  <c:v>12/9/14 14:20</c:v>
                </c:pt>
                <c:pt idx="4178">
                  <c:v>12/9/14 14:20</c:v>
                </c:pt>
                <c:pt idx="4179">
                  <c:v>12/9/14 14:20</c:v>
                </c:pt>
                <c:pt idx="4180">
                  <c:v>12/9/14 14:20</c:v>
                </c:pt>
                <c:pt idx="4181">
                  <c:v>12/9/14 14:20</c:v>
                </c:pt>
                <c:pt idx="4182">
                  <c:v>12/9/14 14:20</c:v>
                </c:pt>
                <c:pt idx="4183">
                  <c:v>12/9/14 14:21</c:v>
                </c:pt>
                <c:pt idx="4184">
                  <c:v>12/9/14 14:21</c:v>
                </c:pt>
                <c:pt idx="4185">
                  <c:v>12/9/14 14:21</c:v>
                </c:pt>
                <c:pt idx="4186">
                  <c:v>12/9/14 14:21</c:v>
                </c:pt>
                <c:pt idx="4187">
                  <c:v>12/9/14 14:21</c:v>
                </c:pt>
                <c:pt idx="4188">
                  <c:v>12/9/14 14:21</c:v>
                </c:pt>
                <c:pt idx="4189">
                  <c:v>12/9/14 14:22</c:v>
                </c:pt>
                <c:pt idx="4190">
                  <c:v>12/9/14 14:22</c:v>
                </c:pt>
                <c:pt idx="4191">
                  <c:v>12/9/14 14:22</c:v>
                </c:pt>
                <c:pt idx="4192">
                  <c:v>12/9/14 14:23</c:v>
                </c:pt>
                <c:pt idx="4193">
                  <c:v>12/9/14 14:25</c:v>
                </c:pt>
                <c:pt idx="4194">
                  <c:v>12/9/14 14:27</c:v>
                </c:pt>
                <c:pt idx="4195">
                  <c:v>12/9/14 14:27</c:v>
                </c:pt>
                <c:pt idx="4196">
                  <c:v>12/9/14 14:27</c:v>
                </c:pt>
                <c:pt idx="4197">
                  <c:v>12/9/14 14:32</c:v>
                </c:pt>
                <c:pt idx="4198">
                  <c:v>12/9/14 14:32</c:v>
                </c:pt>
                <c:pt idx="4199">
                  <c:v>12/9/14 14:33</c:v>
                </c:pt>
                <c:pt idx="4200">
                  <c:v>12/9/14 14:33</c:v>
                </c:pt>
                <c:pt idx="4201">
                  <c:v>12/9/14 14:33</c:v>
                </c:pt>
                <c:pt idx="4202">
                  <c:v>12/9/14 14:34</c:v>
                </c:pt>
                <c:pt idx="4203">
                  <c:v>12/9/14 14:34</c:v>
                </c:pt>
                <c:pt idx="4204">
                  <c:v>12/9/14 14:36</c:v>
                </c:pt>
                <c:pt idx="4205">
                  <c:v>12/9/14 14:36</c:v>
                </c:pt>
                <c:pt idx="4206">
                  <c:v>12/9/14 14:39</c:v>
                </c:pt>
                <c:pt idx="4207">
                  <c:v>12/9/14 14:41</c:v>
                </c:pt>
                <c:pt idx="4208">
                  <c:v>12/9/14 14:41</c:v>
                </c:pt>
                <c:pt idx="4209">
                  <c:v>12/9/14 14:41</c:v>
                </c:pt>
                <c:pt idx="4210">
                  <c:v>12/9/14 14:42</c:v>
                </c:pt>
                <c:pt idx="4211">
                  <c:v>12/9/14 14:42</c:v>
                </c:pt>
                <c:pt idx="4212">
                  <c:v>12/9/14 14:43</c:v>
                </c:pt>
                <c:pt idx="4213">
                  <c:v>12/9/14 14:46</c:v>
                </c:pt>
                <c:pt idx="4214">
                  <c:v>12/9/14 14:48</c:v>
                </c:pt>
                <c:pt idx="4215">
                  <c:v>12/9/14 14:51</c:v>
                </c:pt>
                <c:pt idx="4216">
                  <c:v>12/9/14 14:53</c:v>
                </c:pt>
                <c:pt idx="4217">
                  <c:v>12/9/14 14:53</c:v>
                </c:pt>
                <c:pt idx="4218">
                  <c:v>12/9/14 14:53</c:v>
                </c:pt>
                <c:pt idx="4219">
                  <c:v>12/9/14 14:53</c:v>
                </c:pt>
                <c:pt idx="4220">
                  <c:v>12/9/14 14:54</c:v>
                </c:pt>
                <c:pt idx="4221">
                  <c:v>12/9/14 14:54</c:v>
                </c:pt>
                <c:pt idx="4222">
                  <c:v>12/9/14 14:57</c:v>
                </c:pt>
                <c:pt idx="4223">
                  <c:v>12/9/14 14:57</c:v>
                </c:pt>
                <c:pt idx="4224">
                  <c:v>12/9/14 14:59</c:v>
                </c:pt>
                <c:pt idx="4225">
                  <c:v>12/9/14 14:59</c:v>
                </c:pt>
                <c:pt idx="4226">
                  <c:v>12/9/14 15:01</c:v>
                </c:pt>
                <c:pt idx="4227">
                  <c:v>12/9/14 15:02</c:v>
                </c:pt>
                <c:pt idx="4228">
                  <c:v>12/9/14 15:02</c:v>
                </c:pt>
                <c:pt idx="4229">
                  <c:v>12/9/14 15:04</c:v>
                </c:pt>
                <c:pt idx="4230">
                  <c:v>12/9/14 15:06</c:v>
                </c:pt>
                <c:pt idx="4231">
                  <c:v>12/9/14 15:06</c:v>
                </c:pt>
                <c:pt idx="4232">
                  <c:v>12/9/14 15:07</c:v>
                </c:pt>
                <c:pt idx="4233">
                  <c:v>12/9/14 15:07</c:v>
                </c:pt>
                <c:pt idx="4234">
                  <c:v>12/9/14 15:07</c:v>
                </c:pt>
                <c:pt idx="4235">
                  <c:v>12/9/14 15:08</c:v>
                </c:pt>
                <c:pt idx="4236">
                  <c:v>12/9/14 15:08</c:v>
                </c:pt>
                <c:pt idx="4237">
                  <c:v>12/9/14 15:11</c:v>
                </c:pt>
                <c:pt idx="4238">
                  <c:v>12/9/14 15:12</c:v>
                </c:pt>
                <c:pt idx="4239">
                  <c:v>12/9/14 15:14</c:v>
                </c:pt>
                <c:pt idx="4240">
                  <c:v>12/9/14 15:15</c:v>
                </c:pt>
                <c:pt idx="4241">
                  <c:v>12/9/14 15:17</c:v>
                </c:pt>
                <c:pt idx="4242">
                  <c:v>12/9/14 15:22</c:v>
                </c:pt>
                <c:pt idx="4243">
                  <c:v>12/9/14 15:23</c:v>
                </c:pt>
                <c:pt idx="4244">
                  <c:v>12/9/14 15:27</c:v>
                </c:pt>
                <c:pt idx="4245">
                  <c:v>12/9/14 15:28</c:v>
                </c:pt>
                <c:pt idx="4246">
                  <c:v>12/9/14 15:29</c:v>
                </c:pt>
                <c:pt idx="4247">
                  <c:v>12/9/14 15:32</c:v>
                </c:pt>
                <c:pt idx="4248">
                  <c:v>12/9/14 15:32</c:v>
                </c:pt>
                <c:pt idx="4249">
                  <c:v>12/9/14 15:32</c:v>
                </c:pt>
                <c:pt idx="4250">
                  <c:v>12/9/14 15:35</c:v>
                </c:pt>
                <c:pt idx="4251">
                  <c:v>12/9/14 15:35</c:v>
                </c:pt>
                <c:pt idx="4252">
                  <c:v>12/9/14 15:37</c:v>
                </c:pt>
                <c:pt idx="4253">
                  <c:v>12/9/14 15:38</c:v>
                </c:pt>
                <c:pt idx="4254">
                  <c:v>12/9/14 15:39</c:v>
                </c:pt>
                <c:pt idx="4255">
                  <c:v>12/9/14 15:41</c:v>
                </c:pt>
                <c:pt idx="4256">
                  <c:v>12/9/14 15:42</c:v>
                </c:pt>
                <c:pt idx="4257">
                  <c:v>12/9/14 15:49</c:v>
                </c:pt>
                <c:pt idx="4258">
                  <c:v>12/9/14 15:51</c:v>
                </c:pt>
                <c:pt idx="4259">
                  <c:v>12/9/14 15:53</c:v>
                </c:pt>
                <c:pt idx="4260">
                  <c:v>12/9/14 15:53</c:v>
                </c:pt>
                <c:pt idx="4261">
                  <c:v>12/9/14 15:54</c:v>
                </c:pt>
                <c:pt idx="4262">
                  <c:v>12/9/14 15:57</c:v>
                </c:pt>
                <c:pt idx="4263">
                  <c:v>12/9/14 15:58</c:v>
                </c:pt>
                <c:pt idx="4264">
                  <c:v>12/9/14 15:58</c:v>
                </c:pt>
                <c:pt idx="4265">
                  <c:v>12/9/14 16:01</c:v>
                </c:pt>
                <c:pt idx="4266">
                  <c:v>12/9/14 16:02</c:v>
                </c:pt>
                <c:pt idx="4267">
                  <c:v>12/9/14 16:05</c:v>
                </c:pt>
                <c:pt idx="4268">
                  <c:v>12/9/14 16:06</c:v>
                </c:pt>
                <c:pt idx="4269">
                  <c:v>12/9/14 16:06</c:v>
                </c:pt>
                <c:pt idx="4270">
                  <c:v>12/9/14 16:06</c:v>
                </c:pt>
                <c:pt idx="4271">
                  <c:v>12/9/14 16:08</c:v>
                </c:pt>
                <c:pt idx="4272">
                  <c:v>12/9/14 16:09</c:v>
                </c:pt>
                <c:pt idx="4273">
                  <c:v>12/9/14 16:11</c:v>
                </c:pt>
                <c:pt idx="4274">
                  <c:v>12/9/14 16:12</c:v>
                </c:pt>
                <c:pt idx="4275">
                  <c:v>12/9/14 16:13</c:v>
                </c:pt>
                <c:pt idx="4276">
                  <c:v>12/9/14 16:14</c:v>
                </c:pt>
                <c:pt idx="4277">
                  <c:v>12/9/14 16:15</c:v>
                </c:pt>
                <c:pt idx="4278">
                  <c:v>12/9/14 16:15</c:v>
                </c:pt>
                <c:pt idx="4279">
                  <c:v>12/9/14 16:18</c:v>
                </c:pt>
                <c:pt idx="4280">
                  <c:v>12/9/14 16:24</c:v>
                </c:pt>
                <c:pt idx="4281">
                  <c:v>12/9/14 16:25</c:v>
                </c:pt>
                <c:pt idx="4282">
                  <c:v>12/9/14 16:27</c:v>
                </c:pt>
                <c:pt idx="4283">
                  <c:v>12/9/14 16:29</c:v>
                </c:pt>
                <c:pt idx="4284">
                  <c:v>12/9/14 16:29</c:v>
                </c:pt>
                <c:pt idx="4285">
                  <c:v>12/9/14 16:32</c:v>
                </c:pt>
                <c:pt idx="4286">
                  <c:v>12/9/14 16:32</c:v>
                </c:pt>
                <c:pt idx="4287">
                  <c:v>12/9/14 16:32</c:v>
                </c:pt>
                <c:pt idx="4288">
                  <c:v>12/9/14 16:37</c:v>
                </c:pt>
                <c:pt idx="4289">
                  <c:v>12/9/14 16:37</c:v>
                </c:pt>
                <c:pt idx="4290">
                  <c:v>12/9/14 16:37</c:v>
                </c:pt>
                <c:pt idx="4291">
                  <c:v>12/9/14 16:41</c:v>
                </c:pt>
                <c:pt idx="4292">
                  <c:v>12/9/14 16:42</c:v>
                </c:pt>
                <c:pt idx="4293">
                  <c:v>12/9/14 16:44</c:v>
                </c:pt>
                <c:pt idx="4294">
                  <c:v>12/9/14 16:46</c:v>
                </c:pt>
                <c:pt idx="4295">
                  <c:v>12/9/14 16:49</c:v>
                </c:pt>
                <c:pt idx="4296">
                  <c:v>12/9/14 16:50</c:v>
                </c:pt>
                <c:pt idx="4297">
                  <c:v>12/9/14 16:52</c:v>
                </c:pt>
                <c:pt idx="4298">
                  <c:v>12/9/14 16:53</c:v>
                </c:pt>
                <c:pt idx="4299">
                  <c:v>12/9/14 16:53</c:v>
                </c:pt>
                <c:pt idx="4300">
                  <c:v>12/9/14 16:57</c:v>
                </c:pt>
                <c:pt idx="4301">
                  <c:v>12/9/14 17:02</c:v>
                </c:pt>
                <c:pt idx="4302">
                  <c:v>12/9/14 17:02</c:v>
                </c:pt>
                <c:pt idx="4303">
                  <c:v>12/9/14 17:02</c:v>
                </c:pt>
                <c:pt idx="4304">
                  <c:v>12/9/14 17:04</c:v>
                </c:pt>
                <c:pt idx="4305">
                  <c:v>12/9/14 17:06</c:v>
                </c:pt>
                <c:pt idx="4306">
                  <c:v>12/9/14 17:08</c:v>
                </c:pt>
                <c:pt idx="4307">
                  <c:v>12/9/14 17:10</c:v>
                </c:pt>
                <c:pt idx="4308">
                  <c:v>12/9/14 17:10</c:v>
                </c:pt>
                <c:pt idx="4309">
                  <c:v>12/9/14 17:10</c:v>
                </c:pt>
                <c:pt idx="4310">
                  <c:v>12/9/14 17:12</c:v>
                </c:pt>
                <c:pt idx="4311">
                  <c:v>12/9/14 17:13</c:v>
                </c:pt>
                <c:pt idx="4312">
                  <c:v>12/9/14 17:13</c:v>
                </c:pt>
                <c:pt idx="4313">
                  <c:v>12/9/14 17:13</c:v>
                </c:pt>
                <c:pt idx="4314">
                  <c:v>12/9/14 17:16</c:v>
                </c:pt>
                <c:pt idx="4315">
                  <c:v>12/9/14 17:17</c:v>
                </c:pt>
                <c:pt idx="4316">
                  <c:v>12/9/14 17:17</c:v>
                </c:pt>
                <c:pt idx="4317">
                  <c:v>12/9/14 17:19</c:v>
                </c:pt>
                <c:pt idx="4318">
                  <c:v>12/9/14 17:19</c:v>
                </c:pt>
                <c:pt idx="4319">
                  <c:v>12/9/14 17:20</c:v>
                </c:pt>
                <c:pt idx="4320">
                  <c:v>12/9/14 17:25</c:v>
                </c:pt>
                <c:pt idx="4321">
                  <c:v>12/9/14 17:26</c:v>
                </c:pt>
                <c:pt idx="4322">
                  <c:v>12/9/14 17:26</c:v>
                </c:pt>
                <c:pt idx="4323">
                  <c:v>12/9/14 17:30</c:v>
                </c:pt>
                <c:pt idx="4324">
                  <c:v>12/9/14 17:30</c:v>
                </c:pt>
                <c:pt idx="4325">
                  <c:v>12/9/14 17:31</c:v>
                </c:pt>
                <c:pt idx="4326">
                  <c:v>12/9/14 17:32</c:v>
                </c:pt>
                <c:pt idx="4327">
                  <c:v>12/9/14 17:32</c:v>
                </c:pt>
                <c:pt idx="4328">
                  <c:v>12/9/14 17:33</c:v>
                </c:pt>
                <c:pt idx="4329">
                  <c:v>12/9/14 17:35</c:v>
                </c:pt>
                <c:pt idx="4330">
                  <c:v>12/9/14 17:36</c:v>
                </c:pt>
                <c:pt idx="4331">
                  <c:v>12/9/14 17:38</c:v>
                </c:pt>
                <c:pt idx="4332">
                  <c:v>12/9/14 17:41</c:v>
                </c:pt>
                <c:pt idx="4333">
                  <c:v>12/9/14 17:45</c:v>
                </c:pt>
                <c:pt idx="4334">
                  <c:v>12/9/14 17:46</c:v>
                </c:pt>
                <c:pt idx="4335">
                  <c:v>12/9/14 17:46</c:v>
                </c:pt>
                <c:pt idx="4336">
                  <c:v>12/9/14 17:46</c:v>
                </c:pt>
                <c:pt idx="4337">
                  <c:v>12/9/14 17:48</c:v>
                </c:pt>
                <c:pt idx="4338">
                  <c:v>12/9/14 17:50</c:v>
                </c:pt>
                <c:pt idx="4339">
                  <c:v>12/9/14 17:51</c:v>
                </c:pt>
                <c:pt idx="4340">
                  <c:v>12/9/14 17:51</c:v>
                </c:pt>
                <c:pt idx="4341">
                  <c:v>12/9/14 17:51</c:v>
                </c:pt>
                <c:pt idx="4342">
                  <c:v>12/9/14 17:52</c:v>
                </c:pt>
                <c:pt idx="4343">
                  <c:v>12/9/14 17:52</c:v>
                </c:pt>
                <c:pt idx="4344">
                  <c:v>12/9/14 17:53</c:v>
                </c:pt>
                <c:pt idx="4345">
                  <c:v>12/9/14 17:57</c:v>
                </c:pt>
                <c:pt idx="4346">
                  <c:v>12/9/14 17:58</c:v>
                </c:pt>
                <c:pt idx="4347">
                  <c:v>12/9/14 18:01</c:v>
                </c:pt>
                <c:pt idx="4348">
                  <c:v>12/9/14 18:03</c:v>
                </c:pt>
                <c:pt idx="4349">
                  <c:v>12/9/14 18:04</c:v>
                </c:pt>
                <c:pt idx="4350">
                  <c:v>12/9/14 18:06</c:v>
                </c:pt>
                <c:pt idx="4351">
                  <c:v>12/9/14 18:06</c:v>
                </c:pt>
                <c:pt idx="4352">
                  <c:v>12/9/14 18:07</c:v>
                </c:pt>
                <c:pt idx="4353">
                  <c:v>12/9/14 18:10</c:v>
                </c:pt>
                <c:pt idx="4354">
                  <c:v>12/9/14 18:11</c:v>
                </c:pt>
                <c:pt idx="4355">
                  <c:v>12/9/14 18:13</c:v>
                </c:pt>
                <c:pt idx="4356">
                  <c:v>12/9/14 18:15</c:v>
                </c:pt>
                <c:pt idx="4357">
                  <c:v>12/9/14 18:17</c:v>
                </c:pt>
                <c:pt idx="4358">
                  <c:v>12/9/14 18:18</c:v>
                </c:pt>
                <c:pt idx="4359">
                  <c:v>12/9/14 18:20</c:v>
                </c:pt>
                <c:pt idx="4360">
                  <c:v>12/9/14 18:24</c:v>
                </c:pt>
                <c:pt idx="4361">
                  <c:v>12/9/14 18:24</c:v>
                </c:pt>
                <c:pt idx="4362">
                  <c:v>12/9/14 18:27</c:v>
                </c:pt>
                <c:pt idx="4363">
                  <c:v>12/9/14 18:27</c:v>
                </c:pt>
                <c:pt idx="4364">
                  <c:v>12/9/14 18:28</c:v>
                </c:pt>
                <c:pt idx="4365">
                  <c:v>12/9/14 18:28</c:v>
                </c:pt>
                <c:pt idx="4366">
                  <c:v>12/9/14 18:29</c:v>
                </c:pt>
                <c:pt idx="4367">
                  <c:v>12/9/14 18:29</c:v>
                </c:pt>
                <c:pt idx="4368">
                  <c:v>12/9/14 18:30</c:v>
                </c:pt>
                <c:pt idx="4369">
                  <c:v>12/9/14 18:34</c:v>
                </c:pt>
                <c:pt idx="4370">
                  <c:v>12/9/14 18:35</c:v>
                </c:pt>
                <c:pt idx="4371">
                  <c:v>12/9/14 18:36</c:v>
                </c:pt>
                <c:pt idx="4372">
                  <c:v>12/9/14 18:39</c:v>
                </c:pt>
                <c:pt idx="4373">
                  <c:v>12/9/14 18:41</c:v>
                </c:pt>
                <c:pt idx="4374">
                  <c:v>12/9/14 18:44</c:v>
                </c:pt>
                <c:pt idx="4375">
                  <c:v>12/9/14 18:45</c:v>
                </c:pt>
                <c:pt idx="4376">
                  <c:v>12/9/14 18:46</c:v>
                </c:pt>
                <c:pt idx="4377">
                  <c:v>12/9/14 18:47</c:v>
                </c:pt>
                <c:pt idx="4378">
                  <c:v>12/9/14 18:49</c:v>
                </c:pt>
                <c:pt idx="4379">
                  <c:v>12/9/14 18:49</c:v>
                </c:pt>
                <c:pt idx="4380">
                  <c:v>12/9/14 18:51</c:v>
                </c:pt>
                <c:pt idx="4381">
                  <c:v>12/9/14 18:51</c:v>
                </c:pt>
                <c:pt idx="4382">
                  <c:v>12/9/14 18:52</c:v>
                </c:pt>
                <c:pt idx="4383">
                  <c:v>12/9/14 18:54</c:v>
                </c:pt>
                <c:pt idx="4384">
                  <c:v>12/9/14 18:55</c:v>
                </c:pt>
                <c:pt idx="4385">
                  <c:v>12/9/14 18:57</c:v>
                </c:pt>
                <c:pt idx="4386">
                  <c:v>12/9/14 18:58</c:v>
                </c:pt>
                <c:pt idx="4387">
                  <c:v>12/9/14 19:00</c:v>
                </c:pt>
                <c:pt idx="4388">
                  <c:v>12/9/14 19:00</c:v>
                </c:pt>
                <c:pt idx="4389">
                  <c:v>12/9/14 19:01</c:v>
                </c:pt>
                <c:pt idx="4390">
                  <c:v>12/9/14 19:03</c:v>
                </c:pt>
                <c:pt idx="4391">
                  <c:v>12/9/14 19:04</c:v>
                </c:pt>
                <c:pt idx="4392">
                  <c:v>12/9/14 19:05</c:v>
                </c:pt>
                <c:pt idx="4393">
                  <c:v>12/9/14 19:06</c:v>
                </c:pt>
                <c:pt idx="4394">
                  <c:v>12/9/14 19:06</c:v>
                </c:pt>
                <c:pt idx="4395">
                  <c:v>12/9/14 19:06</c:v>
                </c:pt>
                <c:pt idx="4396">
                  <c:v>12/9/14 19:09</c:v>
                </c:pt>
                <c:pt idx="4397">
                  <c:v>12/9/14 19:10</c:v>
                </c:pt>
                <c:pt idx="4398">
                  <c:v>12/9/14 19:12</c:v>
                </c:pt>
                <c:pt idx="4399">
                  <c:v>12/9/14 19:13</c:v>
                </c:pt>
                <c:pt idx="4400">
                  <c:v>12/9/14 19:15</c:v>
                </c:pt>
                <c:pt idx="4401">
                  <c:v>12/9/14 19:16</c:v>
                </c:pt>
                <c:pt idx="4402">
                  <c:v>12/9/14 19:19</c:v>
                </c:pt>
                <c:pt idx="4403">
                  <c:v>12/9/14 19:19</c:v>
                </c:pt>
                <c:pt idx="4404">
                  <c:v>12/9/14 19:21</c:v>
                </c:pt>
                <c:pt idx="4405">
                  <c:v>12/9/14 19:24</c:v>
                </c:pt>
                <c:pt idx="4406">
                  <c:v>12/9/14 19:24</c:v>
                </c:pt>
                <c:pt idx="4407">
                  <c:v>12/9/14 19:24</c:v>
                </c:pt>
                <c:pt idx="4408">
                  <c:v>12/9/14 19:28</c:v>
                </c:pt>
                <c:pt idx="4409">
                  <c:v>12/9/14 19:28</c:v>
                </c:pt>
                <c:pt idx="4410">
                  <c:v>12/9/14 19:29</c:v>
                </c:pt>
                <c:pt idx="4411">
                  <c:v>12/9/14 19:29</c:v>
                </c:pt>
                <c:pt idx="4412">
                  <c:v>12/9/14 19:30</c:v>
                </c:pt>
                <c:pt idx="4413">
                  <c:v>12/9/14 19:30</c:v>
                </c:pt>
                <c:pt idx="4414">
                  <c:v>12/9/14 19:32</c:v>
                </c:pt>
                <c:pt idx="4415">
                  <c:v>12/9/14 19:32</c:v>
                </c:pt>
                <c:pt idx="4416">
                  <c:v>12/9/14 19:33</c:v>
                </c:pt>
                <c:pt idx="4417">
                  <c:v>12/9/14 19:34</c:v>
                </c:pt>
                <c:pt idx="4418">
                  <c:v>12/9/14 19:35</c:v>
                </c:pt>
                <c:pt idx="4419">
                  <c:v>12/9/14 19:36</c:v>
                </c:pt>
                <c:pt idx="4420">
                  <c:v>12/9/14 19:38</c:v>
                </c:pt>
                <c:pt idx="4421">
                  <c:v>12/9/14 19:38</c:v>
                </c:pt>
                <c:pt idx="4422">
                  <c:v>12/9/14 19:38</c:v>
                </c:pt>
                <c:pt idx="4423">
                  <c:v>12/9/14 19:44</c:v>
                </c:pt>
                <c:pt idx="4424">
                  <c:v>12/9/14 19:44</c:v>
                </c:pt>
                <c:pt idx="4425">
                  <c:v>12/9/14 19:45</c:v>
                </c:pt>
                <c:pt idx="4426">
                  <c:v>12/9/14 19:48</c:v>
                </c:pt>
                <c:pt idx="4427">
                  <c:v>12/9/14 19:48</c:v>
                </c:pt>
                <c:pt idx="4428">
                  <c:v>12/9/14 19:49</c:v>
                </c:pt>
                <c:pt idx="4429">
                  <c:v>12/9/14 19:49</c:v>
                </c:pt>
                <c:pt idx="4430">
                  <c:v>12/9/14 19:50</c:v>
                </c:pt>
                <c:pt idx="4431">
                  <c:v>12/9/14 19:51</c:v>
                </c:pt>
                <c:pt idx="4432">
                  <c:v>12/9/14 19:51</c:v>
                </c:pt>
                <c:pt idx="4433">
                  <c:v>12/9/14 19:51</c:v>
                </c:pt>
                <c:pt idx="4434">
                  <c:v>12/9/14 19:51</c:v>
                </c:pt>
                <c:pt idx="4435">
                  <c:v>12/9/14 19:53</c:v>
                </c:pt>
                <c:pt idx="4436">
                  <c:v>12/9/14 19:56</c:v>
                </c:pt>
                <c:pt idx="4437">
                  <c:v>12/9/14 19:57</c:v>
                </c:pt>
                <c:pt idx="4438">
                  <c:v>12/9/14 20:02</c:v>
                </c:pt>
                <c:pt idx="4439">
                  <c:v>12/9/14 20:03</c:v>
                </c:pt>
                <c:pt idx="4440">
                  <c:v>12/9/14 20:07</c:v>
                </c:pt>
                <c:pt idx="4441">
                  <c:v>12/9/14 20:10</c:v>
                </c:pt>
                <c:pt idx="4442">
                  <c:v>12/9/14 20:13</c:v>
                </c:pt>
                <c:pt idx="4443">
                  <c:v>12/9/14 20:18</c:v>
                </c:pt>
                <c:pt idx="4444">
                  <c:v>12/9/14 20:19</c:v>
                </c:pt>
                <c:pt idx="4445">
                  <c:v>12/9/14 20:19</c:v>
                </c:pt>
                <c:pt idx="4446">
                  <c:v>12/9/14 20:20</c:v>
                </c:pt>
                <c:pt idx="4447">
                  <c:v>12/9/14 20:21</c:v>
                </c:pt>
                <c:pt idx="4448">
                  <c:v>12/9/14 20:22</c:v>
                </c:pt>
                <c:pt idx="4449">
                  <c:v>12/9/14 20:22</c:v>
                </c:pt>
                <c:pt idx="4450">
                  <c:v>12/9/14 20:26</c:v>
                </c:pt>
                <c:pt idx="4451">
                  <c:v>12/9/14 20:28</c:v>
                </c:pt>
                <c:pt idx="4452">
                  <c:v>12/9/14 20:30</c:v>
                </c:pt>
                <c:pt idx="4453">
                  <c:v>12/9/14 20:30</c:v>
                </c:pt>
                <c:pt idx="4454">
                  <c:v>12/9/14 20:30</c:v>
                </c:pt>
                <c:pt idx="4455">
                  <c:v>12/9/14 20:33</c:v>
                </c:pt>
                <c:pt idx="4456">
                  <c:v>12/9/14 20:35</c:v>
                </c:pt>
                <c:pt idx="4457">
                  <c:v>12/9/14 20:36</c:v>
                </c:pt>
                <c:pt idx="4458">
                  <c:v>12/9/14 20:37</c:v>
                </c:pt>
                <c:pt idx="4459">
                  <c:v>12/9/14 20:41</c:v>
                </c:pt>
                <c:pt idx="4460">
                  <c:v>12/9/14 20:42</c:v>
                </c:pt>
                <c:pt idx="4461">
                  <c:v>12/9/14 20:43</c:v>
                </c:pt>
                <c:pt idx="4462">
                  <c:v>12/9/14 20:43</c:v>
                </c:pt>
                <c:pt idx="4463">
                  <c:v>12/9/14 20:47</c:v>
                </c:pt>
                <c:pt idx="4464">
                  <c:v>12/9/14 20:50</c:v>
                </c:pt>
                <c:pt idx="4465">
                  <c:v>12/9/14 20:54</c:v>
                </c:pt>
                <c:pt idx="4466">
                  <c:v>12/9/14 20:55</c:v>
                </c:pt>
                <c:pt idx="4467">
                  <c:v>12/9/14 20:56</c:v>
                </c:pt>
                <c:pt idx="4468">
                  <c:v>12/9/14 20:57</c:v>
                </c:pt>
                <c:pt idx="4469">
                  <c:v>12/9/14 20:57</c:v>
                </c:pt>
                <c:pt idx="4470">
                  <c:v>12/9/14 20:58</c:v>
                </c:pt>
                <c:pt idx="4471">
                  <c:v>12/9/14 20:59</c:v>
                </c:pt>
                <c:pt idx="4472">
                  <c:v>12/9/14 21:00</c:v>
                </c:pt>
                <c:pt idx="4473">
                  <c:v>12/9/14 21:00</c:v>
                </c:pt>
                <c:pt idx="4474">
                  <c:v>12/9/14 21:01</c:v>
                </c:pt>
                <c:pt idx="4475">
                  <c:v>12/9/14 21:02</c:v>
                </c:pt>
                <c:pt idx="4476">
                  <c:v>12/9/14 21:03</c:v>
                </c:pt>
                <c:pt idx="4477">
                  <c:v>12/9/14 21:05</c:v>
                </c:pt>
                <c:pt idx="4478">
                  <c:v>12/9/14 21:06</c:v>
                </c:pt>
                <c:pt idx="4479">
                  <c:v>12/9/14 21:06</c:v>
                </c:pt>
                <c:pt idx="4480">
                  <c:v>12/9/14 21:08</c:v>
                </c:pt>
                <c:pt idx="4481">
                  <c:v>12/9/14 21:08</c:v>
                </c:pt>
                <c:pt idx="4482">
                  <c:v>12/9/14 21:09</c:v>
                </c:pt>
                <c:pt idx="4483">
                  <c:v>12/9/14 21:11</c:v>
                </c:pt>
                <c:pt idx="4484">
                  <c:v>12/9/14 21:11</c:v>
                </c:pt>
                <c:pt idx="4485">
                  <c:v>12/9/14 21:13</c:v>
                </c:pt>
                <c:pt idx="4486">
                  <c:v>12/9/14 21:14</c:v>
                </c:pt>
                <c:pt idx="4487">
                  <c:v>12/9/14 21:15</c:v>
                </c:pt>
                <c:pt idx="4488">
                  <c:v>12/9/14 21:15</c:v>
                </c:pt>
                <c:pt idx="4489">
                  <c:v>12/9/14 21:18</c:v>
                </c:pt>
                <c:pt idx="4490">
                  <c:v>12/9/14 21:18</c:v>
                </c:pt>
                <c:pt idx="4491">
                  <c:v>12/9/14 21:20</c:v>
                </c:pt>
                <c:pt idx="4492">
                  <c:v>12/9/14 21:21</c:v>
                </c:pt>
                <c:pt idx="4493">
                  <c:v>12/9/14 21:21</c:v>
                </c:pt>
                <c:pt idx="4494">
                  <c:v>12/9/14 21:21</c:v>
                </c:pt>
                <c:pt idx="4495">
                  <c:v>12/9/14 21:22</c:v>
                </c:pt>
                <c:pt idx="4496">
                  <c:v>12/9/14 21:22</c:v>
                </c:pt>
                <c:pt idx="4497">
                  <c:v>12/9/14 21:23</c:v>
                </c:pt>
                <c:pt idx="4498">
                  <c:v>12/9/14 21:28</c:v>
                </c:pt>
                <c:pt idx="4499">
                  <c:v>12/9/14 21:28</c:v>
                </c:pt>
                <c:pt idx="4500">
                  <c:v>12/9/14 21:30</c:v>
                </c:pt>
                <c:pt idx="4501">
                  <c:v>12/9/14 21:30</c:v>
                </c:pt>
                <c:pt idx="4502">
                  <c:v>12/9/14 21:34</c:v>
                </c:pt>
                <c:pt idx="4503">
                  <c:v>12/9/14 21:35</c:v>
                </c:pt>
                <c:pt idx="4504">
                  <c:v>12/9/14 21:39</c:v>
                </c:pt>
                <c:pt idx="4505">
                  <c:v>12/9/14 21:41</c:v>
                </c:pt>
                <c:pt idx="4506">
                  <c:v>12/9/14 21:43</c:v>
                </c:pt>
                <c:pt idx="4507">
                  <c:v>12/9/14 21:44</c:v>
                </c:pt>
                <c:pt idx="4508">
                  <c:v>12/9/14 21:45</c:v>
                </c:pt>
                <c:pt idx="4509">
                  <c:v>12/9/14 21:46</c:v>
                </c:pt>
                <c:pt idx="4510">
                  <c:v>12/9/14 21:48</c:v>
                </c:pt>
                <c:pt idx="4511">
                  <c:v>12/9/14 21:48</c:v>
                </c:pt>
                <c:pt idx="4512">
                  <c:v>12/9/14 21:49</c:v>
                </c:pt>
                <c:pt idx="4513">
                  <c:v>12/9/14 21:50</c:v>
                </c:pt>
                <c:pt idx="4514">
                  <c:v>12/9/14 22:03</c:v>
                </c:pt>
                <c:pt idx="4515">
                  <c:v>12/9/14 22:06</c:v>
                </c:pt>
                <c:pt idx="4516">
                  <c:v>12/9/14 22:06</c:v>
                </c:pt>
                <c:pt idx="4517">
                  <c:v>12/9/14 22:06</c:v>
                </c:pt>
                <c:pt idx="4518">
                  <c:v>12/9/14 22:06</c:v>
                </c:pt>
                <c:pt idx="4519">
                  <c:v>12/9/14 22:07</c:v>
                </c:pt>
                <c:pt idx="4520">
                  <c:v>12/9/14 22:07</c:v>
                </c:pt>
                <c:pt idx="4521">
                  <c:v>12/9/14 22:07</c:v>
                </c:pt>
                <c:pt idx="4522">
                  <c:v>12/9/14 22:12</c:v>
                </c:pt>
                <c:pt idx="4523">
                  <c:v>12/9/14 22:13</c:v>
                </c:pt>
                <c:pt idx="4524">
                  <c:v>12/9/14 22:13</c:v>
                </c:pt>
                <c:pt idx="4525">
                  <c:v>12/9/14 22:15</c:v>
                </c:pt>
                <c:pt idx="4526">
                  <c:v>12/9/14 22:16</c:v>
                </c:pt>
                <c:pt idx="4527">
                  <c:v>12/9/14 22:16</c:v>
                </c:pt>
                <c:pt idx="4528">
                  <c:v>12/9/14 22:17</c:v>
                </c:pt>
                <c:pt idx="4529">
                  <c:v>12/9/14 22:19</c:v>
                </c:pt>
                <c:pt idx="4530">
                  <c:v>12/9/14 22:19</c:v>
                </c:pt>
                <c:pt idx="4531">
                  <c:v>12/9/14 22:20</c:v>
                </c:pt>
                <c:pt idx="4532">
                  <c:v>12/9/14 22:20</c:v>
                </c:pt>
                <c:pt idx="4533">
                  <c:v>12/9/14 22:20</c:v>
                </c:pt>
                <c:pt idx="4534">
                  <c:v>12/9/14 22:22</c:v>
                </c:pt>
                <c:pt idx="4535">
                  <c:v>12/9/14 22:25</c:v>
                </c:pt>
                <c:pt idx="4536">
                  <c:v>12/9/14 22:25</c:v>
                </c:pt>
                <c:pt idx="4537">
                  <c:v>12/9/14 22:26</c:v>
                </c:pt>
                <c:pt idx="4538">
                  <c:v>12/9/14 22:27</c:v>
                </c:pt>
                <c:pt idx="4539">
                  <c:v>12/9/14 22:27</c:v>
                </c:pt>
                <c:pt idx="4540">
                  <c:v>12/9/14 22:27</c:v>
                </c:pt>
                <c:pt idx="4541">
                  <c:v>12/9/14 22:27</c:v>
                </c:pt>
                <c:pt idx="4542">
                  <c:v>12/9/14 22:28</c:v>
                </c:pt>
                <c:pt idx="4543">
                  <c:v>12/9/14 22:28</c:v>
                </c:pt>
                <c:pt idx="4544">
                  <c:v>12/9/14 22:30</c:v>
                </c:pt>
                <c:pt idx="4545">
                  <c:v>12/9/14 22:32</c:v>
                </c:pt>
                <c:pt idx="4546">
                  <c:v>12/9/14 22:34</c:v>
                </c:pt>
                <c:pt idx="4547">
                  <c:v>12/9/14 22:34</c:v>
                </c:pt>
                <c:pt idx="4548">
                  <c:v>12/9/14 22:38</c:v>
                </c:pt>
                <c:pt idx="4549">
                  <c:v>12/9/14 22:41</c:v>
                </c:pt>
                <c:pt idx="4550">
                  <c:v>12/9/14 22:42</c:v>
                </c:pt>
                <c:pt idx="4551">
                  <c:v>12/9/14 22:42</c:v>
                </c:pt>
                <c:pt idx="4552">
                  <c:v>12/9/14 22:42</c:v>
                </c:pt>
                <c:pt idx="4553">
                  <c:v>12/9/14 22:44</c:v>
                </c:pt>
                <c:pt idx="4554">
                  <c:v>12/9/14 22:45</c:v>
                </c:pt>
                <c:pt idx="4555">
                  <c:v>12/9/14 22:47</c:v>
                </c:pt>
                <c:pt idx="4556">
                  <c:v>12/9/14 22:49</c:v>
                </c:pt>
                <c:pt idx="4557">
                  <c:v>12/9/14 22:51</c:v>
                </c:pt>
                <c:pt idx="4558">
                  <c:v>12/9/14 22:51</c:v>
                </c:pt>
                <c:pt idx="4559">
                  <c:v>12/9/14 22:55</c:v>
                </c:pt>
                <c:pt idx="4560">
                  <c:v>12/9/14 22:58</c:v>
                </c:pt>
                <c:pt idx="4561">
                  <c:v>12/9/14 22:59</c:v>
                </c:pt>
                <c:pt idx="4562">
                  <c:v>12/9/14 23:02</c:v>
                </c:pt>
                <c:pt idx="4563">
                  <c:v>12/9/14 23:03</c:v>
                </c:pt>
                <c:pt idx="4564">
                  <c:v>12/9/14 23:06</c:v>
                </c:pt>
                <c:pt idx="4565">
                  <c:v>12/9/14 23:06</c:v>
                </c:pt>
                <c:pt idx="4566">
                  <c:v>12/9/14 23:07</c:v>
                </c:pt>
                <c:pt idx="4567">
                  <c:v>12/9/14 23:08</c:v>
                </c:pt>
                <c:pt idx="4568">
                  <c:v>12/9/14 23:08</c:v>
                </c:pt>
                <c:pt idx="4569">
                  <c:v>12/9/14 23:10</c:v>
                </c:pt>
                <c:pt idx="4570">
                  <c:v>12/9/14 23:11</c:v>
                </c:pt>
                <c:pt idx="4571">
                  <c:v>12/9/14 23:12</c:v>
                </c:pt>
                <c:pt idx="4572">
                  <c:v>12/9/14 23:17</c:v>
                </c:pt>
                <c:pt idx="4573">
                  <c:v>12/9/14 23:18</c:v>
                </c:pt>
                <c:pt idx="4574">
                  <c:v>12/9/14 23:20</c:v>
                </c:pt>
                <c:pt idx="4575">
                  <c:v>12/9/14 23:22</c:v>
                </c:pt>
                <c:pt idx="4576">
                  <c:v>12/9/14 23:24</c:v>
                </c:pt>
                <c:pt idx="4577">
                  <c:v>12/9/14 23:29</c:v>
                </c:pt>
                <c:pt idx="4578">
                  <c:v>12/9/14 23:29</c:v>
                </c:pt>
                <c:pt idx="4579">
                  <c:v>12/9/14 23:30</c:v>
                </c:pt>
                <c:pt idx="4580">
                  <c:v>12/9/14 23:30</c:v>
                </c:pt>
                <c:pt idx="4581">
                  <c:v>12/9/14 23:30</c:v>
                </c:pt>
                <c:pt idx="4582">
                  <c:v>12/9/14 23:32</c:v>
                </c:pt>
                <c:pt idx="4583">
                  <c:v>12/9/14 23:33</c:v>
                </c:pt>
                <c:pt idx="4584">
                  <c:v>12/9/14 23:35</c:v>
                </c:pt>
                <c:pt idx="4585">
                  <c:v>12/9/14 23:37</c:v>
                </c:pt>
                <c:pt idx="4586">
                  <c:v>12/9/14 23:39</c:v>
                </c:pt>
                <c:pt idx="4587">
                  <c:v>12/9/14 23:42</c:v>
                </c:pt>
                <c:pt idx="4588">
                  <c:v>12/9/14 23:49</c:v>
                </c:pt>
                <c:pt idx="4589">
                  <c:v>12/9/14 23:51</c:v>
                </c:pt>
                <c:pt idx="4590">
                  <c:v>12/9/14 23:53</c:v>
                </c:pt>
                <c:pt idx="4591">
                  <c:v>12/9/14 23:53</c:v>
                </c:pt>
                <c:pt idx="4592">
                  <c:v>12/9/14 23:54</c:v>
                </c:pt>
                <c:pt idx="4593">
                  <c:v>12/9/14 23:57</c:v>
                </c:pt>
                <c:pt idx="4594">
                  <c:v>12/9/14 23:57</c:v>
                </c:pt>
                <c:pt idx="4595">
                  <c:v>12/10/14 0:00</c:v>
                </c:pt>
                <c:pt idx="4596">
                  <c:v>12/10/14 0:00</c:v>
                </c:pt>
                <c:pt idx="4597">
                  <c:v>12/10/14 0:00</c:v>
                </c:pt>
                <c:pt idx="4598">
                  <c:v>12/10/14 0:01</c:v>
                </c:pt>
                <c:pt idx="4599">
                  <c:v>12/10/14 0:02</c:v>
                </c:pt>
                <c:pt idx="4600">
                  <c:v>12/10/14 0:02</c:v>
                </c:pt>
                <c:pt idx="4601">
                  <c:v>12/10/14 0:02</c:v>
                </c:pt>
                <c:pt idx="4602">
                  <c:v>12/10/14 0:05</c:v>
                </c:pt>
                <c:pt idx="4603">
                  <c:v>12/10/14 0:07</c:v>
                </c:pt>
                <c:pt idx="4604">
                  <c:v>12/10/14 0:07</c:v>
                </c:pt>
                <c:pt idx="4605">
                  <c:v>12/10/14 0:07</c:v>
                </c:pt>
                <c:pt idx="4606">
                  <c:v>12/10/14 0:08</c:v>
                </c:pt>
                <c:pt idx="4607">
                  <c:v>12/10/14 0:08</c:v>
                </c:pt>
                <c:pt idx="4608">
                  <c:v>12/10/14 0:12</c:v>
                </c:pt>
                <c:pt idx="4609">
                  <c:v>12/10/14 0:15</c:v>
                </c:pt>
                <c:pt idx="4610">
                  <c:v>12/10/14 0:23</c:v>
                </c:pt>
                <c:pt idx="4611">
                  <c:v>12/10/14 0:24</c:v>
                </c:pt>
                <c:pt idx="4612">
                  <c:v>12/10/14 0:24</c:v>
                </c:pt>
                <c:pt idx="4613">
                  <c:v>12/10/14 0:24</c:v>
                </c:pt>
                <c:pt idx="4614">
                  <c:v>12/10/14 0:25</c:v>
                </c:pt>
                <c:pt idx="4615">
                  <c:v>12/10/14 0:25</c:v>
                </c:pt>
                <c:pt idx="4616">
                  <c:v>12/10/14 0:29</c:v>
                </c:pt>
                <c:pt idx="4617">
                  <c:v>12/10/14 0:29</c:v>
                </c:pt>
                <c:pt idx="4618">
                  <c:v>12/10/14 0:31</c:v>
                </c:pt>
                <c:pt idx="4619">
                  <c:v>12/10/14 0:31</c:v>
                </c:pt>
                <c:pt idx="4620">
                  <c:v>12/10/14 0:31</c:v>
                </c:pt>
                <c:pt idx="4621">
                  <c:v>12/10/14 0:32</c:v>
                </c:pt>
                <c:pt idx="4622">
                  <c:v>12/10/14 0:32</c:v>
                </c:pt>
                <c:pt idx="4623">
                  <c:v>12/10/14 0:33</c:v>
                </c:pt>
                <c:pt idx="4624">
                  <c:v>12/10/14 0:35</c:v>
                </c:pt>
                <c:pt idx="4625">
                  <c:v>12/10/14 0:35</c:v>
                </c:pt>
                <c:pt idx="4626">
                  <c:v>12/10/14 0:35</c:v>
                </c:pt>
                <c:pt idx="4627">
                  <c:v>12/10/14 0:36</c:v>
                </c:pt>
                <c:pt idx="4628">
                  <c:v>12/10/14 0:36</c:v>
                </c:pt>
                <c:pt idx="4629">
                  <c:v>12/10/14 0:36</c:v>
                </c:pt>
                <c:pt idx="4630">
                  <c:v>12/10/14 0:38</c:v>
                </c:pt>
                <c:pt idx="4631">
                  <c:v>12/10/14 0:38</c:v>
                </c:pt>
                <c:pt idx="4632">
                  <c:v>12/10/14 0:38</c:v>
                </c:pt>
                <c:pt idx="4633">
                  <c:v>12/10/14 0:41</c:v>
                </c:pt>
                <c:pt idx="4634">
                  <c:v>12/10/14 0:45</c:v>
                </c:pt>
                <c:pt idx="4635">
                  <c:v>12/10/14 0:46</c:v>
                </c:pt>
                <c:pt idx="4636">
                  <c:v>12/10/14 0:46</c:v>
                </c:pt>
                <c:pt idx="4637">
                  <c:v>12/10/14 0:46</c:v>
                </c:pt>
                <c:pt idx="4638">
                  <c:v>12/10/14 0:48</c:v>
                </c:pt>
                <c:pt idx="4639">
                  <c:v>12/10/14 0:48</c:v>
                </c:pt>
                <c:pt idx="4640">
                  <c:v>12/10/14 0:50</c:v>
                </c:pt>
                <c:pt idx="4641">
                  <c:v>12/10/14 0:50</c:v>
                </c:pt>
                <c:pt idx="4642">
                  <c:v>12/10/14 0:51</c:v>
                </c:pt>
                <c:pt idx="4643">
                  <c:v>12/10/14 0:51</c:v>
                </c:pt>
                <c:pt idx="4644">
                  <c:v>12/10/14 0:54</c:v>
                </c:pt>
                <c:pt idx="4645">
                  <c:v>12/10/14 0:56</c:v>
                </c:pt>
                <c:pt idx="4646">
                  <c:v>12/10/14 0:58</c:v>
                </c:pt>
                <c:pt idx="4647">
                  <c:v>12/10/14 0:59</c:v>
                </c:pt>
                <c:pt idx="4648">
                  <c:v>12/10/14 1:04</c:v>
                </c:pt>
                <c:pt idx="4649">
                  <c:v>12/10/14 1:05</c:v>
                </c:pt>
                <c:pt idx="4650">
                  <c:v>12/10/14 1:05</c:v>
                </c:pt>
                <c:pt idx="4651">
                  <c:v>12/10/14 1:06</c:v>
                </c:pt>
                <c:pt idx="4652">
                  <c:v>12/10/14 1:06</c:v>
                </c:pt>
                <c:pt idx="4653">
                  <c:v>12/10/14 1:07</c:v>
                </c:pt>
                <c:pt idx="4654">
                  <c:v>12/10/14 1:07</c:v>
                </c:pt>
                <c:pt idx="4655">
                  <c:v>12/10/14 1:09</c:v>
                </c:pt>
                <c:pt idx="4656">
                  <c:v>12/10/14 1:10</c:v>
                </c:pt>
                <c:pt idx="4657">
                  <c:v>12/10/14 1:11</c:v>
                </c:pt>
                <c:pt idx="4658">
                  <c:v>12/10/14 1:11</c:v>
                </c:pt>
                <c:pt idx="4659">
                  <c:v>12/10/14 1:13</c:v>
                </c:pt>
                <c:pt idx="4660">
                  <c:v>12/10/14 1:14</c:v>
                </c:pt>
                <c:pt idx="4661">
                  <c:v>12/10/14 1:14</c:v>
                </c:pt>
                <c:pt idx="4662">
                  <c:v>12/10/14 1:14</c:v>
                </c:pt>
                <c:pt idx="4663">
                  <c:v>12/10/14 1:17</c:v>
                </c:pt>
                <c:pt idx="4664">
                  <c:v>12/10/14 1:18</c:v>
                </c:pt>
                <c:pt idx="4665">
                  <c:v>12/10/14 1:18</c:v>
                </c:pt>
                <c:pt idx="4666">
                  <c:v>12/10/14 1:19</c:v>
                </c:pt>
                <c:pt idx="4667">
                  <c:v>12/10/14 1:20</c:v>
                </c:pt>
                <c:pt idx="4668">
                  <c:v>12/10/14 1:21</c:v>
                </c:pt>
                <c:pt idx="4669">
                  <c:v>12/10/14 1:22</c:v>
                </c:pt>
                <c:pt idx="4670">
                  <c:v>12/10/14 1:22</c:v>
                </c:pt>
                <c:pt idx="4671">
                  <c:v>12/10/14 1:25</c:v>
                </c:pt>
                <c:pt idx="4672">
                  <c:v>12/10/14 1:25</c:v>
                </c:pt>
                <c:pt idx="4673">
                  <c:v>12/10/14 1:26</c:v>
                </c:pt>
                <c:pt idx="4674">
                  <c:v>12/10/14 1:27</c:v>
                </c:pt>
                <c:pt idx="4675">
                  <c:v>12/10/14 1:27</c:v>
                </c:pt>
                <c:pt idx="4676">
                  <c:v>12/10/14 1:27</c:v>
                </c:pt>
                <c:pt idx="4677">
                  <c:v>12/10/14 1:27</c:v>
                </c:pt>
                <c:pt idx="4678">
                  <c:v>12/10/14 1:32</c:v>
                </c:pt>
                <c:pt idx="4679">
                  <c:v>12/10/14 1:34</c:v>
                </c:pt>
                <c:pt idx="4680">
                  <c:v>12/10/14 1:35</c:v>
                </c:pt>
                <c:pt idx="4681">
                  <c:v>12/10/14 1:35</c:v>
                </c:pt>
                <c:pt idx="4682">
                  <c:v>12/10/14 1:36</c:v>
                </c:pt>
                <c:pt idx="4683">
                  <c:v>12/10/14 1:39</c:v>
                </c:pt>
                <c:pt idx="4684">
                  <c:v>12/10/14 1:39</c:v>
                </c:pt>
                <c:pt idx="4685">
                  <c:v>12/10/14 1:42</c:v>
                </c:pt>
                <c:pt idx="4686">
                  <c:v>12/10/14 1:47</c:v>
                </c:pt>
                <c:pt idx="4687">
                  <c:v>12/10/14 1:48</c:v>
                </c:pt>
                <c:pt idx="4688">
                  <c:v>12/10/14 1:48</c:v>
                </c:pt>
                <c:pt idx="4689">
                  <c:v>12/10/14 1:49</c:v>
                </c:pt>
                <c:pt idx="4690">
                  <c:v>12/10/14 1:53</c:v>
                </c:pt>
                <c:pt idx="4691">
                  <c:v>12/10/14 1:53</c:v>
                </c:pt>
                <c:pt idx="4692">
                  <c:v>12/10/14 1:55</c:v>
                </c:pt>
                <c:pt idx="4693">
                  <c:v>12/10/14 1:58</c:v>
                </c:pt>
                <c:pt idx="4694">
                  <c:v>12/10/14 1:59</c:v>
                </c:pt>
                <c:pt idx="4695">
                  <c:v>12/10/14 2:03</c:v>
                </c:pt>
                <c:pt idx="4696">
                  <c:v>12/10/14 2:04</c:v>
                </c:pt>
                <c:pt idx="4697">
                  <c:v>12/10/14 2:06</c:v>
                </c:pt>
                <c:pt idx="4698">
                  <c:v>12/10/14 2:06</c:v>
                </c:pt>
                <c:pt idx="4699">
                  <c:v>12/10/14 2:06</c:v>
                </c:pt>
                <c:pt idx="4700">
                  <c:v>12/10/14 2:09</c:v>
                </c:pt>
                <c:pt idx="4701">
                  <c:v>12/10/14 2:10</c:v>
                </c:pt>
                <c:pt idx="4702">
                  <c:v>12/10/14 2:13</c:v>
                </c:pt>
                <c:pt idx="4703">
                  <c:v>12/10/14 2:13</c:v>
                </c:pt>
                <c:pt idx="4704">
                  <c:v>12/10/14 2:14</c:v>
                </c:pt>
                <c:pt idx="4705">
                  <c:v>12/10/14 2:18</c:v>
                </c:pt>
                <c:pt idx="4706">
                  <c:v>12/10/14 2:20</c:v>
                </c:pt>
                <c:pt idx="4707">
                  <c:v>12/10/14 2:20</c:v>
                </c:pt>
                <c:pt idx="4708">
                  <c:v>12/10/14 2:21</c:v>
                </c:pt>
                <c:pt idx="4709">
                  <c:v>12/10/14 2:23</c:v>
                </c:pt>
                <c:pt idx="4710">
                  <c:v>12/10/14 2:26</c:v>
                </c:pt>
                <c:pt idx="4711">
                  <c:v>12/10/14 2:27</c:v>
                </c:pt>
                <c:pt idx="4712">
                  <c:v>12/10/14 2:28</c:v>
                </c:pt>
                <c:pt idx="4713">
                  <c:v>12/10/14 2:29</c:v>
                </c:pt>
                <c:pt idx="4714">
                  <c:v>12/10/14 2:31</c:v>
                </c:pt>
                <c:pt idx="4715">
                  <c:v>12/10/14 2:31</c:v>
                </c:pt>
                <c:pt idx="4716">
                  <c:v>12/10/14 2:34</c:v>
                </c:pt>
                <c:pt idx="4717">
                  <c:v>12/10/14 2:34</c:v>
                </c:pt>
                <c:pt idx="4718">
                  <c:v>12/10/14 2:37</c:v>
                </c:pt>
                <c:pt idx="4719">
                  <c:v>12/10/14 2:37</c:v>
                </c:pt>
                <c:pt idx="4720">
                  <c:v>12/10/14 2:39</c:v>
                </c:pt>
                <c:pt idx="4721">
                  <c:v>12/10/14 2:41</c:v>
                </c:pt>
                <c:pt idx="4722">
                  <c:v>12/10/14 2:44</c:v>
                </c:pt>
                <c:pt idx="4723">
                  <c:v>12/10/14 2:44</c:v>
                </c:pt>
                <c:pt idx="4724">
                  <c:v>12/10/14 2:47</c:v>
                </c:pt>
                <c:pt idx="4725">
                  <c:v>12/10/14 2:47</c:v>
                </c:pt>
                <c:pt idx="4726">
                  <c:v>12/10/14 2:47</c:v>
                </c:pt>
                <c:pt idx="4727">
                  <c:v>12/10/14 2:47</c:v>
                </c:pt>
                <c:pt idx="4728">
                  <c:v>12/10/14 2:48</c:v>
                </c:pt>
                <c:pt idx="4729">
                  <c:v>12/10/14 2:48</c:v>
                </c:pt>
                <c:pt idx="4730">
                  <c:v>12/10/14 2:51</c:v>
                </c:pt>
                <c:pt idx="4731">
                  <c:v>12/10/14 2:52</c:v>
                </c:pt>
                <c:pt idx="4732">
                  <c:v>12/10/14 2:54</c:v>
                </c:pt>
                <c:pt idx="4733">
                  <c:v>12/10/14 2:55</c:v>
                </c:pt>
                <c:pt idx="4734">
                  <c:v>12/10/14 2:57</c:v>
                </c:pt>
                <c:pt idx="4735">
                  <c:v>12/10/14 2:57</c:v>
                </c:pt>
                <c:pt idx="4736">
                  <c:v>12/10/14 2:59</c:v>
                </c:pt>
                <c:pt idx="4737">
                  <c:v>12/10/14 3:00</c:v>
                </c:pt>
                <c:pt idx="4738">
                  <c:v>12/10/14 3:03</c:v>
                </c:pt>
                <c:pt idx="4739">
                  <c:v>12/10/14 3:03</c:v>
                </c:pt>
                <c:pt idx="4740">
                  <c:v>12/10/14 3:05</c:v>
                </c:pt>
                <c:pt idx="4741">
                  <c:v>12/10/14 3:05</c:v>
                </c:pt>
                <c:pt idx="4742">
                  <c:v>12/10/14 3:06</c:v>
                </c:pt>
                <c:pt idx="4743">
                  <c:v>12/10/14 3:07</c:v>
                </c:pt>
                <c:pt idx="4744">
                  <c:v>12/10/14 3:07</c:v>
                </c:pt>
                <c:pt idx="4745">
                  <c:v>12/10/14 3:12</c:v>
                </c:pt>
                <c:pt idx="4746">
                  <c:v>12/10/14 3:16</c:v>
                </c:pt>
                <c:pt idx="4747">
                  <c:v>12/10/14 3:17</c:v>
                </c:pt>
                <c:pt idx="4748">
                  <c:v>12/10/14 3:20</c:v>
                </c:pt>
                <c:pt idx="4749">
                  <c:v>12/10/14 3:21</c:v>
                </c:pt>
                <c:pt idx="4750">
                  <c:v>12/10/14 3:21</c:v>
                </c:pt>
                <c:pt idx="4751">
                  <c:v>12/10/14 3:25</c:v>
                </c:pt>
                <c:pt idx="4752">
                  <c:v>12/10/14 3:27</c:v>
                </c:pt>
                <c:pt idx="4753">
                  <c:v>12/10/14 3:28</c:v>
                </c:pt>
                <c:pt idx="4754">
                  <c:v>12/10/14 3:28</c:v>
                </c:pt>
                <c:pt idx="4755">
                  <c:v>12/10/14 3:29</c:v>
                </c:pt>
                <c:pt idx="4756">
                  <c:v>12/10/14 3:29</c:v>
                </c:pt>
                <c:pt idx="4757">
                  <c:v>12/10/14 3:29</c:v>
                </c:pt>
                <c:pt idx="4758">
                  <c:v>12/10/14 3:33</c:v>
                </c:pt>
                <c:pt idx="4759">
                  <c:v>12/10/14 3:33</c:v>
                </c:pt>
                <c:pt idx="4760">
                  <c:v>12/10/14 3:34</c:v>
                </c:pt>
                <c:pt idx="4761">
                  <c:v>12/10/14 3:34</c:v>
                </c:pt>
                <c:pt idx="4762">
                  <c:v>12/10/14 3:34</c:v>
                </c:pt>
                <c:pt idx="4763">
                  <c:v>12/10/14 3:37</c:v>
                </c:pt>
                <c:pt idx="4764">
                  <c:v>12/10/14 3:38</c:v>
                </c:pt>
                <c:pt idx="4765">
                  <c:v>12/10/14 3:38</c:v>
                </c:pt>
                <c:pt idx="4766">
                  <c:v>12/10/14 3:39</c:v>
                </c:pt>
                <c:pt idx="4767">
                  <c:v>12/10/14 3:40</c:v>
                </c:pt>
                <c:pt idx="4768">
                  <c:v>12/10/14 3:40</c:v>
                </c:pt>
                <c:pt idx="4769">
                  <c:v>12/10/14 3:41</c:v>
                </c:pt>
                <c:pt idx="4770">
                  <c:v>12/10/14 3:41</c:v>
                </c:pt>
                <c:pt idx="4771">
                  <c:v>12/10/14 3:42</c:v>
                </c:pt>
                <c:pt idx="4772">
                  <c:v>12/10/14 3:43</c:v>
                </c:pt>
                <c:pt idx="4773">
                  <c:v>12/10/14 3:43</c:v>
                </c:pt>
                <c:pt idx="4774">
                  <c:v>12/10/14 3:45</c:v>
                </c:pt>
                <c:pt idx="4775">
                  <c:v>12/10/14 3:45</c:v>
                </c:pt>
                <c:pt idx="4776">
                  <c:v>12/10/14 3:48</c:v>
                </c:pt>
                <c:pt idx="4777">
                  <c:v>12/10/14 3:48</c:v>
                </c:pt>
                <c:pt idx="4778">
                  <c:v>12/10/14 3:52</c:v>
                </c:pt>
                <c:pt idx="4779">
                  <c:v>12/10/14 3:54</c:v>
                </c:pt>
                <c:pt idx="4780">
                  <c:v>12/10/14 3:54</c:v>
                </c:pt>
                <c:pt idx="4781">
                  <c:v>12/10/14 3:55</c:v>
                </c:pt>
                <c:pt idx="4782">
                  <c:v>12/10/14 3:58</c:v>
                </c:pt>
                <c:pt idx="4783">
                  <c:v>12/10/14 4:01</c:v>
                </c:pt>
                <c:pt idx="4784">
                  <c:v>12/10/14 4:03</c:v>
                </c:pt>
                <c:pt idx="4785">
                  <c:v>12/10/14 4:03</c:v>
                </c:pt>
                <c:pt idx="4786">
                  <c:v>12/10/14 4:03</c:v>
                </c:pt>
                <c:pt idx="4787">
                  <c:v>12/10/14 4:04</c:v>
                </c:pt>
                <c:pt idx="4788">
                  <c:v>12/10/14 4:08</c:v>
                </c:pt>
                <c:pt idx="4789">
                  <c:v>12/10/14 4:09</c:v>
                </c:pt>
                <c:pt idx="4790">
                  <c:v>12/10/14 4:14</c:v>
                </c:pt>
                <c:pt idx="4791">
                  <c:v>12/10/14 4:19</c:v>
                </c:pt>
                <c:pt idx="4792">
                  <c:v>12/10/14 4:24</c:v>
                </c:pt>
                <c:pt idx="4793">
                  <c:v>12/10/14 4:25</c:v>
                </c:pt>
                <c:pt idx="4794">
                  <c:v>12/10/14 4:26</c:v>
                </c:pt>
                <c:pt idx="4795">
                  <c:v>12/10/14 4:27</c:v>
                </c:pt>
                <c:pt idx="4796">
                  <c:v>12/10/14 4:29</c:v>
                </c:pt>
                <c:pt idx="4797">
                  <c:v>12/10/14 4:33</c:v>
                </c:pt>
                <c:pt idx="4798">
                  <c:v>12/10/14 4:34</c:v>
                </c:pt>
                <c:pt idx="4799">
                  <c:v>12/10/14 4:34</c:v>
                </c:pt>
                <c:pt idx="4800">
                  <c:v>12/10/14 4:37</c:v>
                </c:pt>
                <c:pt idx="4801">
                  <c:v>12/10/14 4:37</c:v>
                </c:pt>
                <c:pt idx="4802">
                  <c:v>12/10/14 4:38</c:v>
                </c:pt>
                <c:pt idx="4803">
                  <c:v>12/10/14 4:39</c:v>
                </c:pt>
                <c:pt idx="4804">
                  <c:v>12/10/14 4:41</c:v>
                </c:pt>
                <c:pt idx="4805">
                  <c:v>12/10/14 4:41</c:v>
                </c:pt>
                <c:pt idx="4806">
                  <c:v>12/10/14 4:41</c:v>
                </c:pt>
                <c:pt idx="4807">
                  <c:v>12/10/14 4:42</c:v>
                </c:pt>
                <c:pt idx="4808">
                  <c:v>12/10/14 4:45</c:v>
                </c:pt>
                <c:pt idx="4809">
                  <c:v>12/10/14 4:48</c:v>
                </c:pt>
                <c:pt idx="4810">
                  <c:v>12/10/14 4:51</c:v>
                </c:pt>
                <c:pt idx="4811">
                  <c:v>12/10/14 4:51</c:v>
                </c:pt>
                <c:pt idx="4812">
                  <c:v>12/10/14 4:56</c:v>
                </c:pt>
                <c:pt idx="4813">
                  <c:v>12/10/14 4:56</c:v>
                </c:pt>
                <c:pt idx="4814">
                  <c:v>12/10/14 4:58</c:v>
                </c:pt>
                <c:pt idx="4815">
                  <c:v>12/10/14 5:00</c:v>
                </c:pt>
                <c:pt idx="4816">
                  <c:v>12/10/14 5:00</c:v>
                </c:pt>
                <c:pt idx="4817">
                  <c:v>12/10/14 5:02</c:v>
                </c:pt>
                <c:pt idx="4818">
                  <c:v>12/10/14 5:03</c:v>
                </c:pt>
                <c:pt idx="4819">
                  <c:v>12/10/14 5:06</c:v>
                </c:pt>
                <c:pt idx="4820">
                  <c:v>12/10/14 5:06</c:v>
                </c:pt>
                <c:pt idx="4821">
                  <c:v>12/10/14 5:06</c:v>
                </c:pt>
                <c:pt idx="4822">
                  <c:v>12/10/14 5:10</c:v>
                </c:pt>
                <c:pt idx="4823">
                  <c:v>12/10/14 5:11</c:v>
                </c:pt>
                <c:pt idx="4824">
                  <c:v>12/10/14 5:12</c:v>
                </c:pt>
                <c:pt idx="4825">
                  <c:v>12/10/14 5:13</c:v>
                </c:pt>
                <c:pt idx="4826">
                  <c:v>12/10/14 5:15</c:v>
                </c:pt>
                <c:pt idx="4827">
                  <c:v>12/10/14 5:15</c:v>
                </c:pt>
                <c:pt idx="4828">
                  <c:v>12/10/14 5:15</c:v>
                </c:pt>
                <c:pt idx="4829">
                  <c:v>12/10/14 5:16</c:v>
                </c:pt>
                <c:pt idx="4830">
                  <c:v>12/10/14 5:16</c:v>
                </c:pt>
                <c:pt idx="4831">
                  <c:v>12/10/14 5:16</c:v>
                </c:pt>
                <c:pt idx="4832">
                  <c:v>12/10/14 5:16</c:v>
                </c:pt>
                <c:pt idx="4833">
                  <c:v>12/10/14 5:20</c:v>
                </c:pt>
                <c:pt idx="4834">
                  <c:v>12/10/14 5:21</c:v>
                </c:pt>
                <c:pt idx="4835">
                  <c:v>12/10/14 5:23</c:v>
                </c:pt>
                <c:pt idx="4836">
                  <c:v>12/10/14 5:23</c:v>
                </c:pt>
                <c:pt idx="4837">
                  <c:v>12/10/14 5:24</c:v>
                </c:pt>
                <c:pt idx="4838">
                  <c:v>12/10/14 5:24</c:v>
                </c:pt>
                <c:pt idx="4839">
                  <c:v>12/10/14 5:26</c:v>
                </c:pt>
                <c:pt idx="4840">
                  <c:v>12/10/14 5:29</c:v>
                </c:pt>
                <c:pt idx="4841">
                  <c:v>12/10/14 5:32</c:v>
                </c:pt>
                <c:pt idx="4842">
                  <c:v>12/10/14 5:32</c:v>
                </c:pt>
                <c:pt idx="4843">
                  <c:v>12/10/14 5:32</c:v>
                </c:pt>
                <c:pt idx="4844">
                  <c:v>12/10/14 5:38</c:v>
                </c:pt>
                <c:pt idx="4845">
                  <c:v>12/10/14 5:38</c:v>
                </c:pt>
                <c:pt idx="4846">
                  <c:v>12/10/14 5:38</c:v>
                </c:pt>
                <c:pt idx="4847">
                  <c:v>12/10/14 5:42</c:v>
                </c:pt>
                <c:pt idx="4848">
                  <c:v>12/10/14 5:46</c:v>
                </c:pt>
                <c:pt idx="4849">
                  <c:v>12/10/14 5:47</c:v>
                </c:pt>
                <c:pt idx="4850">
                  <c:v>12/10/14 5:48</c:v>
                </c:pt>
                <c:pt idx="4851">
                  <c:v>12/10/14 5:49</c:v>
                </c:pt>
                <c:pt idx="4852">
                  <c:v>12/10/14 5:50</c:v>
                </c:pt>
                <c:pt idx="4853">
                  <c:v>12/10/14 5:50</c:v>
                </c:pt>
                <c:pt idx="4854">
                  <c:v>12/10/14 5:51</c:v>
                </c:pt>
                <c:pt idx="4855">
                  <c:v>12/10/14 5:55</c:v>
                </c:pt>
                <c:pt idx="4856">
                  <c:v>12/10/14 5:56</c:v>
                </c:pt>
                <c:pt idx="4857">
                  <c:v>12/10/14 5:56</c:v>
                </c:pt>
                <c:pt idx="4858">
                  <c:v>12/10/14 5:56</c:v>
                </c:pt>
                <c:pt idx="4859">
                  <c:v>12/10/14 5:57</c:v>
                </c:pt>
                <c:pt idx="4860">
                  <c:v>12/10/14 5:57</c:v>
                </c:pt>
                <c:pt idx="4861">
                  <c:v>12/10/14 5:57</c:v>
                </c:pt>
                <c:pt idx="4862">
                  <c:v>12/10/14 5:59</c:v>
                </c:pt>
                <c:pt idx="4863">
                  <c:v>12/10/14 6:02</c:v>
                </c:pt>
                <c:pt idx="4864">
                  <c:v>12/10/14 6:03</c:v>
                </c:pt>
                <c:pt idx="4865">
                  <c:v>12/10/14 6:03</c:v>
                </c:pt>
                <c:pt idx="4866">
                  <c:v>12/10/14 6:04</c:v>
                </c:pt>
                <c:pt idx="4867">
                  <c:v>12/10/14 6:04</c:v>
                </c:pt>
                <c:pt idx="4868">
                  <c:v>12/10/14 6:07</c:v>
                </c:pt>
                <c:pt idx="4869">
                  <c:v>12/10/14 6:08</c:v>
                </c:pt>
                <c:pt idx="4870">
                  <c:v>12/10/14 6:08</c:v>
                </c:pt>
                <c:pt idx="4871">
                  <c:v>12/10/14 6:09</c:v>
                </c:pt>
                <c:pt idx="4872">
                  <c:v>12/10/14 6:10</c:v>
                </c:pt>
                <c:pt idx="4873">
                  <c:v>12/10/14 6:11</c:v>
                </c:pt>
                <c:pt idx="4874">
                  <c:v>12/10/14 6:11</c:v>
                </c:pt>
                <c:pt idx="4875">
                  <c:v>12/10/14 6:14</c:v>
                </c:pt>
                <c:pt idx="4876">
                  <c:v>12/10/14 6:15</c:v>
                </c:pt>
                <c:pt idx="4877">
                  <c:v>12/10/14 6:17</c:v>
                </c:pt>
                <c:pt idx="4878">
                  <c:v>12/10/14 6:19</c:v>
                </c:pt>
                <c:pt idx="4879">
                  <c:v>12/10/14 6:19</c:v>
                </c:pt>
                <c:pt idx="4880">
                  <c:v>12/10/14 6:20</c:v>
                </c:pt>
                <c:pt idx="4881">
                  <c:v>12/10/14 6:22</c:v>
                </c:pt>
                <c:pt idx="4882">
                  <c:v>12/10/14 6:25</c:v>
                </c:pt>
                <c:pt idx="4883">
                  <c:v>12/10/14 6:25</c:v>
                </c:pt>
                <c:pt idx="4884">
                  <c:v>12/10/14 6:27</c:v>
                </c:pt>
                <c:pt idx="4885">
                  <c:v>12/10/14 6:28</c:v>
                </c:pt>
                <c:pt idx="4886">
                  <c:v>12/10/14 6:29</c:v>
                </c:pt>
                <c:pt idx="4887">
                  <c:v>12/10/14 6:29</c:v>
                </c:pt>
                <c:pt idx="4888">
                  <c:v>12/10/14 6:31</c:v>
                </c:pt>
                <c:pt idx="4889">
                  <c:v>12/10/14 6:37</c:v>
                </c:pt>
                <c:pt idx="4890">
                  <c:v>12/10/14 6:37</c:v>
                </c:pt>
                <c:pt idx="4891">
                  <c:v>12/10/14 6:38</c:v>
                </c:pt>
                <c:pt idx="4892">
                  <c:v>12/10/14 6:38</c:v>
                </c:pt>
                <c:pt idx="4893">
                  <c:v>12/10/14 6:40</c:v>
                </c:pt>
                <c:pt idx="4894">
                  <c:v>12/10/14 6:40</c:v>
                </c:pt>
                <c:pt idx="4895">
                  <c:v>12/10/14 6:43</c:v>
                </c:pt>
                <c:pt idx="4896">
                  <c:v>12/10/14 6:46</c:v>
                </c:pt>
                <c:pt idx="4897">
                  <c:v>12/10/14 6:50</c:v>
                </c:pt>
                <c:pt idx="4898">
                  <c:v>12/10/14 6:50</c:v>
                </c:pt>
                <c:pt idx="4899">
                  <c:v>12/10/14 6:51</c:v>
                </c:pt>
                <c:pt idx="4900">
                  <c:v>12/10/14 6:53</c:v>
                </c:pt>
                <c:pt idx="4901">
                  <c:v>12/10/14 6:56</c:v>
                </c:pt>
                <c:pt idx="4902">
                  <c:v>12/10/14 6:57</c:v>
                </c:pt>
                <c:pt idx="4903">
                  <c:v>12/10/14 6:58</c:v>
                </c:pt>
                <c:pt idx="4904">
                  <c:v>12/10/14 6:59</c:v>
                </c:pt>
                <c:pt idx="4905">
                  <c:v>12/10/14 7:01</c:v>
                </c:pt>
                <c:pt idx="4906">
                  <c:v>12/10/14 7:02</c:v>
                </c:pt>
                <c:pt idx="4907">
                  <c:v>12/10/14 7:03</c:v>
                </c:pt>
                <c:pt idx="4908">
                  <c:v>12/10/14 7:03</c:v>
                </c:pt>
                <c:pt idx="4909">
                  <c:v>12/10/14 7:03</c:v>
                </c:pt>
                <c:pt idx="4910">
                  <c:v>12/10/14 7:05</c:v>
                </c:pt>
                <c:pt idx="4911">
                  <c:v>12/10/14 7:06</c:v>
                </c:pt>
                <c:pt idx="4912">
                  <c:v>12/10/14 7:07</c:v>
                </c:pt>
                <c:pt idx="4913">
                  <c:v>12/10/14 7:07</c:v>
                </c:pt>
                <c:pt idx="4914">
                  <c:v>12/10/14 7:08</c:v>
                </c:pt>
                <c:pt idx="4915">
                  <c:v>12/10/14 7:13</c:v>
                </c:pt>
                <c:pt idx="4916">
                  <c:v>12/10/14 7:16</c:v>
                </c:pt>
                <c:pt idx="4917">
                  <c:v>12/10/14 7:16</c:v>
                </c:pt>
                <c:pt idx="4918">
                  <c:v>12/10/14 7:19</c:v>
                </c:pt>
                <c:pt idx="4919">
                  <c:v>12/10/14 7:19</c:v>
                </c:pt>
                <c:pt idx="4920">
                  <c:v>12/10/14 7:22</c:v>
                </c:pt>
                <c:pt idx="4921">
                  <c:v>12/10/14 7:22</c:v>
                </c:pt>
                <c:pt idx="4922">
                  <c:v>12/10/14 7:23</c:v>
                </c:pt>
                <c:pt idx="4923">
                  <c:v>12/10/14 7:24</c:v>
                </c:pt>
                <c:pt idx="4924">
                  <c:v>12/10/14 7:27</c:v>
                </c:pt>
                <c:pt idx="4925">
                  <c:v>12/10/14 7:27</c:v>
                </c:pt>
                <c:pt idx="4926">
                  <c:v>12/10/14 7:29</c:v>
                </c:pt>
                <c:pt idx="4927">
                  <c:v>12/10/14 7:29</c:v>
                </c:pt>
                <c:pt idx="4928">
                  <c:v>12/10/14 7:29</c:v>
                </c:pt>
                <c:pt idx="4929">
                  <c:v>12/10/14 7:31</c:v>
                </c:pt>
                <c:pt idx="4930">
                  <c:v>12/10/14 7:31</c:v>
                </c:pt>
                <c:pt idx="4931">
                  <c:v>12/10/14 7:36</c:v>
                </c:pt>
                <c:pt idx="4932">
                  <c:v>12/10/14 7:39</c:v>
                </c:pt>
                <c:pt idx="4933">
                  <c:v>12/10/14 7:39</c:v>
                </c:pt>
                <c:pt idx="4934">
                  <c:v>12/10/14 7:40</c:v>
                </c:pt>
                <c:pt idx="4935">
                  <c:v>12/10/14 7:44</c:v>
                </c:pt>
                <c:pt idx="4936">
                  <c:v>12/10/14 7:45</c:v>
                </c:pt>
                <c:pt idx="4937">
                  <c:v>12/10/14 7:46</c:v>
                </c:pt>
                <c:pt idx="4938">
                  <c:v>12/10/14 7:51</c:v>
                </c:pt>
                <c:pt idx="4939">
                  <c:v>12/10/14 7:52</c:v>
                </c:pt>
                <c:pt idx="4940">
                  <c:v>12/10/14 7:52</c:v>
                </c:pt>
                <c:pt idx="4941">
                  <c:v>12/10/14 7:54</c:v>
                </c:pt>
                <c:pt idx="4942">
                  <c:v>12/10/14 7:54</c:v>
                </c:pt>
                <c:pt idx="4943">
                  <c:v>12/10/14 7:55</c:v>
                </c:pt>
                <c:pt idx="4944">
                  <c:v>12/10/14 7:56</c:v>
                </c:pt>
                <c:pt idx="4945">
                  <c:v>12/10/14 7:56</c:v>
                </c:pt>
                <c:pt idx="4946">
                  <c:v>12/10/14 7:56</c:v>
                </c:pt>
                <c:pt idx="4947">
                  <c:v>12/10/14 7:57</c:v>
                </c:pt>
                <c:pt idx="4948">
                  <c:v>12/10/14 7:58</c:v>
                </c:pt>
                <c:pt idx="4949">
                  <c:v>12/10/14 8:02</c:v>
                </c:pt>
                <c:pt idx="4950">
                  <c:v>12/10/14 8:03</c:v>
                </c:pt>
                <c:pt idx="4951">
                  <c:v>12/10/14 8:06</c:v>
                </c:pt>
                <c:pt idx="4952">
                  <c:v>12/10/14 8:06</c:v>
                </c:pt>
                <c:pt idx="4953">
                  <c:v>12/10/14 8:09</c:v>
                </c:pt>
                <c:pt idx="4954">
                  <c:v>12/10/14 8:09</c:v>
                </c:pt>
                <c:pt idx="4955">
                  <c:v>12/10/14 8:09</c:v>
                </c:pt>
                <c:pt idx="4956">
                  <c:v>12/10/14 8:09</c:v>
                </c:pt>
                <c:pt idx="4957">
                  <c:v>12/10/14 8:12</c:v>
                </c:pt>
                <c:pt idx="4958">
                  <c:v>12/10/14 8:14</c:v>
                </c:pt>
                <c:pt idx="4959">
                  <c:v>12/10/14 8:15</c:v>
                </c:pt>
                <c:pt idx="4960">
                  <c:v>12/10/14 8:17</c:v>
                </c:pt>
                <c:pt idx="4961">
                  <c:v>12/10/14 8:19</c:v>
                </c:pt>
                <c:pt idx="4962">
                  <c:v>12/10/14 8:19</c:v>
                </c:pt>
                <c:pt idx="4963">
                  <c:v>12/10/14 8:22</c:v>
                </c:pt>
                <c:pt idx="4964">
                  <c:v>12/10/14 8:30</c:v>
                </c:pt>
                <c:pt idx="4965">
                  <c:v>12/10/14 8:31</c:v>
                </c:pt>
                <c:pt idx="4966">
                  <c:v>12/10/14 8:34</c:v>
                </c:pt>
                <c:pt idx="4967">
                  <c:v>12/10/14 8:34</c:v>
                </c:pt>
                <c:pt idx="4968">
                  <c:v>12/10/14 8:34</c:v>
                </c:pt>
                <c:pt idx="4969">
                  <c:v>12/10/14 8:36</c:v>
                </c:pt>
                <c:pt idx="4970">
                  <c:v>12/10/14 8:37</c:v>
                </c:pt>
                <c:pt idx="4971">
                  <c:v>12/10/14 8:39</c:v>
                </c:pt>
                <c:pt idx="4972">
                  <c:v>12/10/14 8:41</c:v>
                </c:pt>
                <c:pt idx="4973">
                  <c:v>12/10/14 8:41</c:v>
                </c:pt>
                <c:pt idx="4974">
                  <c:v>12/10/14 8:41</c:v>
                </c:pt>
                <c:pt idx="4975">
                  <c:v>12/10/14 8:43</c:v>
                </c:pt>
                <c:pt idx="4976">
                  <c:v>12/10/14 8:44</c:v>
                </c:pt>
                <c:pt idx="4977">
                  <c:v>12/10/14 8:46</c:v>
                </c:pt>
                <c:pt idx="4978">
                  <c:v>12/10/14 8:50</c:v>
                </c:pt>
                <c:pt idx="4979">
                  <c:v>12/10/14 8:51</c:v>
                </c:pt>
                <c:pt idx="4980">
                  <c:v>12/10/14 8:51</c:v>
                </c:pt>
                <c:pt idx="4981">
                  <c:v>12/10/14 8:55</c:v>
                </c:pt>
                <c:pt idx="4982">
                  <c:v>12/10/14 8:55</c:v>
                </c:pt>
                <c:pt idx="4983">
                  <c:v>12/10/14 8:56</c:v>
                </c:pt>
                <c:pt idx="4984">
                  <c:v>12/10/14 8:58</c:v>
                </c:pt>
                <c:pt idx="4985">
                  <c:v>12/10/14 9:00</c:v>
                </c:pt>
                <c:pt idx="4986">
                  <c:v>12/10/14 9:02</c:v>
                </c:pt>
                <c:pt idx="4987">
                  <c:v>12/10/14 9:03</c:v>
                </c:pt>
                <c:pt idx="4988">
                  <c:v>12/10/14 9:03</c:v>
                </c:pt>
                <c:pt idx="4989">
                  <c:v>12/10/14 9:05</c:v>
                </c:pt>
                <c:pt idx="4990">
                  <c:v>12/10/14 9:06</c:v>
                </c:pt>
                <c:pt idx="4991">
                  <c:v>12/10/14 9:08</c:v>
                </c:pt>
                <c:pt idx="4992">
                  <c:v>12/10/14 9:12</c:v>
                </c:pt>
                <c:pt idx="4993">
                  <c:v>12/10/14 9:12</c:v>
                </c:pt>
                <c:pt idx="4994">
                  <c:v>12/10/14 9:26</c:v>
                </c:pt>
                <c:pt idx="4995">
                  <c:v>12/10/14 9:26</c:v>
                </c:pt>
                <c:pt idx="4996">
                  <c:v>12/10/14 9:28</c:v>
                </c:pt>
                <c:pt idx="4997">
                  <c:v>12/10/14 9:31</c:v>
                </c:pt>
                <c:pt idx="4998">
                  <c:v>12/10/14 9:33</c:v>
                </c:pt>
                <c:pt idx="4999">
                  <c:v>12/10/14 9:35</c:v>
                </c:pt>
                <c:pt idx="5000">
                  <c:v>12/10/14 9:35</c:v>
                </c:pt>
                <c:pt idx="5001">
                  <c:v>12/10/14 9:36</c:v>
                </c:pt>
                <c:pt idx="5002">
                  <c:v>12/10/14 9:45</c:v>
                </c:pt>
                <c:pt idx="5003">
                  <c:v>12/10/14 9:45</c:v>
                </c:pt>
                <c:pt idx="5004">
                  <c:v>12/10/14 9:45</c:v>
                </c:pt>
                <c:pt idx="5005">
                  <c:v>12/10/14 9:46</c:v>
                </c:pt>
                <c:pt idx="5006">
                  <c:v>12/10/14 9:53</c:v>
                </c:pt>
                <c:pt idx="5007">
                  <c:v>12/10/14 9:54</c:v>
                </c:pt>
                <c:pt idx="5008">
                  <c:v>12/10/14 9:57</c:v>
                </c:pt>
                <c:pt idx="5009">
                  <c:v>12/10/14 9:57</c:v>
                </c:pt>
                <c:pt idx="5010">
                  <c:v>12/10/14 9:58</c:v>
                </c:pt>
                <c:pt idx="5011">
                  <c:v>12/10/14 10:03</c:v>
                </c:pt>
                <c:pt idx="5012">
                  <c:v>12/10/14 10:03</c:v>
                </c:pt>
                <c:pt idx="5013">
                  <c:v>12/10/14 10:05</c:v>
                </c:pt>
                <c:pt idx="5014">
                  <c:v>12/10/14 10:05</c:v>
                </c:pt>
                <c:pt idx="5015">
                  <c:v>12/10/14 10:05</c:v>
                </c:pt>
                <c:pt idx="5016">
                  <c:v>12/10/14 10:06</c:v>
                </c:pt>
                <c:pt idx="5017">
                  <c:v>12/10/14 10:06</c:v>
                </c:pt>
                <c:pt idx="5018">
                  <c:v>12/10/14 10:06</c:v>
                </c:pt>
                <c:pt idx="5019">
                  <c:v>12/10/14 10:09</c:v>
                </c:pt>
                <c:pt idx="5020">
                  <c:v>12/10/14 10:10</c:v>
                </c:pt>
                <c:pt idx="5021">
                  <c:v>12/10/14 10:10</c:v>
                </c:pt>
                <c:pt idx="5022">
                  <c:v>12/10/14 10:11</c:v>
                </c:pt>
                <c:pt idx="5023">
                  <c:v>12/10/14 10:13</c:v>
                </c:pt>
                <c:pt idx="5024">
                  <c:v>12/10/14 10:19</c:v>
                </c:pt>
                <c:pt idx="5025">
                  <c:v>12/10/14 10:21</c:v>
                </c:pt>
                <c:pt idx="5026">
                  <c:v>12/10/14 10:24</c:v>
                </c:pt>
                <c:pt idx="5027">
                  <c:v>12/10/14 10:29</c:v>
                </c:pt>
                <c:pt idx="5028">
                  <c:v>12/10/14 10:29</c:v>
                </c:pt>
                <c:pt idx="5029">
                  <c:v>12/10/14 10:30</c:v>
                </c:pt>
                <c:pt idx="5030">
                  <c:v>12/10/14 10:34</c:v>
                </c:pt>
                <c:pt idx="5031">
                  <c:v>12/10/14 10:41</c:v>
                </c:pt>
                <c:pt idx="5032">
                  <c:v>12/10/14 10:49</c:v>
                </c:pt>
                <c:pt idx="5033">
                  <c:v>12/10/14 10:51</c:v>
                </c:pt>
                <c:pt idx="5034">
                  <c:v>12/10/14 10:53</c:v>
                </c:pt>
                <c:pt idx="5035">
                  <c:v>12/10/14 10:53</c:v>
                </c:pt>
                <c:pt idx="5036">
                  <c:v>12/10/14 10:53</c:v>
                </c:pt>
                <c:pt idx="5037">
                  <c:v>12/10/14 10:54</c:v>
                </c:pt>
                <c:pt idx="5038">
                  <c:v>12/10/14 10:55</c:v>
                </c:pt>
                <c:pt idx="5039">
                  <c:v>12/10/14 10:55</c:v>
                </c:pt>
                <c:pt idx="5040">
                  <c:v>12/10/14 10:59</c:v>
                </c:pt>
                <c:pt idx="5041">
                  <c:v>12/10/14 10:59</c:v>
                </c:pt>
                <c:pt idx="5042">
                  <c:v>12/10/14 10:59</c:v>
                </c:pt>
                <c:pt idx="5043">
                  <c:v>12/10/14 11:01</c:v>
                </c:pt>
                <c:pt idx="5044">
                  <c:v>12/10/14 11:01</c:v>
                </c:pt>
                <c:pt idx="5045">
                  <c:v>12/10/14 11:01</c:v>
                </c:pt>
                <c:pt idx="5046">
                  <c:v>12/10/14 11:03</c:v>
                </c:pt>
                <c:pt idx="5047">
                  <c:v>12/10/14 11:04</c:v>
                </c:pt>
                <c:pt idx="5048">
                  <c:v>12/10/14 11:06</c:v>
                </c:pt>
                <c:pt idx="5049">
                  <c:v>12/10/14 11:06</c:v>
                </c:pt>
                <c:pt idx="5050">
                  <c:v>12/10/14 11:10</c:v>
                </c:pt>
                <c:pt idx="5051">
                  <c:v>12/10/14 11:10</c:v>
                </c:pt>
                <c:pt idx="5052">
                  <c:v>12/10/14 11:11</c:v>
                </c:pt>
                <c:pt idx="5053">
                  <c:v>12/10/14 11:14</c:v>
                </c:pt>
                <c:pt idx="5054">
                  <c:v>12/10/14 11:14</c:v>
                </c:pt>
                <c:pt idx="5055">
                  <c:v>12/10/14 11:15</c:v>
                </c:pt>
                <c:pt idx="5056">
                  <c:v>12/10/14 11:17</c:v>
                </c:pt>
                <c:pt idx="5057">
                  <c:v>12/10/14 11:17</c:v>
                </c:pt>
                <c:pt idx="5058">
                  <c:v>12/10/14 11:17</c:v>
                </c:pt>
                <c:pt idx="5059">
                  <c:v>12/10/14 11:19</c:v>
                </c:pt>
                <c:pt idx="5060">
                  <c:v>12/10/14 11:24</c:v>
                </c:pt>
                <c:pt idx="5061">
                  <c:v>12/10/14 11:26</c:v>
                </c:pt>
                <c:pt idx="5062">
                  <c:v>12/10/14 11:26</c:v>
                </c:pt>
                <c:pt idx="5063">
                  <c:v>12/10/14 11:31</c:v>
                </c:pt>
                <c:pt idx="5064">
                  <c:v>12/10/14 11:31</c:v>
                </c:pt>
                <c:pt idx="5065">
                  <c:v>12/10/14 11:31</c:v>
                </c:pt>
                <c:pt idx="5066">
                  <c:v>12/10/14 11:33</c:v>
                </c:pt>
                <c:pt idx="5067">
                  <c:v>12/10/14 11:35</c:v>
                </c:pt>
                <c:pt idx="5068">
                  <c:v>12/10/14 11:35</c:v>
                </c:pt>
                <c:pt idx="5069">
                  <c:v>12/10/14 11:37</c:v>
                </c:pt>
                <c:pt idx="5070">
                  <c:v>12/10/14 11:41</c:v>
                </c:pt>
                <c:pt idx="5071">
                  <c:v>12/10/14 11:50</c:v>
                </c:pt>
                <c:pt idx="5072">
                  <c:v>12/10/14 11:52</c:v>
                </c:pt>
                <c:pt idx="5073">
                  <c:v>12/10/14 11:53</c:v>
                </c:pt>
                <c:pt idx="5074">
                  <c:v>12/10/14 11:56</c:v>
                </c:pt>
                <c:pt idx="5075">
                  <c:v>12/10/14 11:56</c:v>
                </c:pt>
                <c:pt idx="5076">
                  <c:v>12/10/14 11:57</c:v>
                </c:pt>
                <c:pt idx="5077">
                  <c:v>12/10/14 12:00</c:v>
                </c:pt>
                <c:pt idx="5078">
                  <c:v>12/10/14 12:04</c:v>
                </c:pt>
                <c:pt idx="5079">
                  <c:v>12/10/14 12:04</c:v>
                </c:pt>
                <c:pt idx="5080">
                  <c:v>12/10/14 12:05</c:v>
                </c:pt>
                <c:pt idx="5081">
                  <c:v>12/10/14 12:07</c:v>
                </c:pt>
                <c:pt idx="5082">
                  <c:v>12/10/14 12:09</c:v>
                </c:pt>
                <c:pt idx="5083">
                  <c:v>12/10/14 12:09</c:v>
                </c:pt>
                <c:pt idx="5084">
                  <c:v>12/10/14 12:13</c:v>
                </c:pt>
                <c:pt idx="5085">
                  <c:v>12/10/14 12:13</c:v>
                </c:pt>
                <c:pt idx="5086">
                  <c:v>12/10/14 12:15</c:v>
                </c:pt>
                <c:pt idx="5087">
                  <c:v>12/10/14 12:19</c:v>
                </c:pt>
                <c:pt idx="5088">
                  <c:v>12/10/14 12:20</c:v>
                </c:pt>
                <c:pt idx="5089">
                  <c:v>12/10/14 12:23</c:v>
                </c:pt>
                <c:pt idx="5090">
                  <c:v>12/10/14 12:24</c:v>
                </c:pt>
                <c:pt idx="5091">
                  <c:v>12/10/14 12:25</c:v>
                </c:pt>
                <c:pt idx="5092">
                  <c:v>12/10/14 12:26</c:v>
                </c:pt>
                <c:pt idx="5093">
                  <c:v>12/10/14 12:30</c:v>
                </c:pt>
                <c:pt idx="5094">
                  <c:v>12/10/14 12:31</c:v>
                </c:pt>
                <c:pt idx="5095">
                  <c:v>12/10/14 12:31</c:v>
                </c:pt>
                <c:pt idx="5096">
                  <c:v>12/10/14 12:33</c:v>
                </c:pt>
                <c:pt idx="5097">
                  <c:v>12/10/14 12:36</c:v>
                </c:pt>
                <c:pt idx="5098">
                  <c:v>12/10/14 12:38</c:v>
                </c:pt>
                <c:pt idx="5099">
                  <c:v>12/10/14 12:39</c:v>
                </c:pt>
                <c:pt idx="5100">
                  <c:v>12/10/14 12:40</c:v>
                </c:pt>
                <c:pt idx="5101">
                  <c:v>12/10/14 12:40</c:v>
                </c:pt>
                <c:pt idx="5102">
                  <c:v>12/10/14 12:41</c:v>
                </c:pt>
                <c:pt idx="5103">
                  <c:v>12/10/14 12:42</c:v>
                </c:pt>
                <c:pt idx="5104">
                  <c:v>12/10/14 12:42</c:v>
                </c:pt>
                <c:pt idx="5105">
                  <c:v>12/10/14 12:43</c:v>
                </c:pt>
                <c:pt idx="5106">
                  <c:v>12/10/14 12:45</c:v>
                </c:pt>
                <c:pt idx="5107">
                  <c:v>12/10/14 12:45</c:v>
                </c:pt>
                <c:pt idx="5108">
                  <c:v>12/10/14 12:45</c:v>
                </c:pt>
                <c:pt idx="5109">
                  <c:v>12/10/14 12:47</c:v>
                </c:pt>
                <c:pt idx="5110">
                  <c:v>12/10/14 12:49</c:v>
                </c:pt>
                <c:pt idx="5111">
                  <c:v>12/10/14 12:51</c:v>
                </c:pt>
                <c:pt idx="5112">
                  <c:v>12/10/14 12:51</c:v>
                </c:pt>
                <c:pt idx="5113">
                  <c:v>12/10/14 12:51</c:v>
                </c:pt>
                <c:pt idx="5114">
                  <c:v>12/10/14 12:57</c:v>
                </c:pt>
                <c:pt idx="5115">
                  <c:v>12/10/14 12:58</c:v>
                </c:pt>
                <c:pt idx="5116">
                  <c:v>12/10/14 12:58</c:v>
                </c:pt>
                <c:pt idx="5117">
                  <c:v>12/10/14 13:00</c:v>
                </c:pt>
                <c:pt idx="5118">
                  <c:v>12/10/14 13:00</c:v>
                </c:pt>
                <c:pt idx="5119">
                  <c:v>12/10/14 13:04</c:v>
                </c:pt>
                <c:pt idx="5120">
                  <c:v>12/10/14 13:06</c:v>
                </c:pt>
                <c:pt idx="5121">
                  <c:v>12/10/14 13:08</c:v>
                </c:pt>
                <c:pt idx="5122">
                  <c:v>12/10/14 13:10</c:v>
                </c:pt>
                <c:pt idx="5123">
                  <c:v>12/10/14 13:13</c:v>
                </c:pt>
                <c:pt idx="5124">
                  <c:v>12/10/14 13:14</c:v>
                </c:pt>
                <c:pt idx="5125">
                  <c:v>12/10/14 13:15</c:v>
                </c:pt>
                <c:pt idx="5126">
                  <c:v>12/10/14 13:17</c:v>
                </c:pt>
                <c:pt idx="5127">
                  <c:v>12/10/14 13:18</c:v>
                </c:pt>
                <c:pt idx="5128">
                  <c:v>12/10/14 13:18</c:v>
                </c:pt>
                <c:pt idx="5129">
                  <c:v>12/10/14 13:22</c:v>
                </c:pt>
                <c:pt idx="5130">
                  <c:v>12/10/14 13:24</c:v>
                </c:pt>
                <c:pt idx="5131">
                  <c:v>12/10/14 13:27</c:v>
                </c:pt>
                <c:pt idx="5132">
                  <c:v>12/10/14 13:31</c:v>
                </c:pt>
                <c:pt idx="5133">
                  <c:v>12/10/14 13:33</c:v>
                </c:pt>
                <c:pt idx="5134">
                  <c:v>12/10/14 13:34</c:v>
                </c:pt>
                <c:pt idx="5135">
                  <c:v>12/10/14 13:35</c:v>
                </c:pt>
                <c:pt idx="5136">
                  <c:v>12/10/14 13:37</c:v>
                </c:pt>
                <c:pt idx="5137">
                  <c:v>12/10/14 13:38</c:v>
                </c:pt>
                <c:pt idx="5138">
                  <c:v>12/10/14 13:40</c:v>
                </c:pt>
                <c:pt idx="5139">
                  <c:v>12/10/14 13:40</c:v>
                </c:pt>
                <c:pt idx="5140">
                  <c:v>12/10/14 13:41</c:v>
                </c:pt>
                <c:pt idx="5141">
                  <c:v>12/10/14 13:41</c:v>
                </c:pt>
                <c:pt idx="5142">
                  <c:v>12/10/14 13:41</c:v>
                </c:pt>
                <c:pt idx="5143">
                  <c:v>12/10/14 13:41</c:v>
                </c:pt>
                <c:pt idx="5144">
                  <c:v>12/10/14 13:41</c:v>
                </c:pt>
                <c:pt idx="5145">
                  <c:v>12/10/14 13:41</c:v>
                </c:pt>
                <c:pt idx="5146">
                  <c:v>12/10/14 13:41</c:v>
                </c:pt>
                <c:pt idx="5147">
                  <c:v>12/10/14 13:42</c:v>
                </c:pt>
                <c:pt idx="5148">
                  <c:v>12/10/14 13:42</c:v>
                </c:pt>
                <c:pt idx="5149">
                  <c:v>12/10/14 13:43</c:v>
                </c:pt>
                <c:pt idx="5150">
                  <c:v>12/10/14 13:47</c:v>
                </c:pt>
                <c:pt idx="5151">
                  <c:v>12/10/14 13:49</c:v>
                </c:pt>
                <c:pt idx="5152">
                  <c:v>12/10/14 13:52</c:v>
                </c:pt>
                <c:pt idx="5153">
                  <c:v>12/10/14 13:54</c:v>
                </c:pt>
                <c:pt idx="5154">
                  <c:v>12/10/14 13:56</c:v>
                </c:pt>
                <c:pt idx="5155">
                  <c:v>12/10/14 13:57</c:v>
                </c:pt>
                <c:pt idx="5156">
                  <c:v>12/10/14 13:59</c:v>
                </c:pt>
                <c:pt idx="5157">
                  <c:v>12/10/14 13:59</c:v>
                </c:pt>
                <c:pt idx="5158">
                  <c:v>12/10/14 14:02</c:v>
                </c:pt>
                <c:pt idx="5159">
                  <c:v>12/10/14 14:04</c:v>
                </c:pt>
                <c:pt idx="5160">
                  <c:v>12/10/14 14:07</c:v>
                </c:pt>
                <c:pt idx="5161">
                  <c:v>12/10/14 14:08</c:v>
                </c:pt>
                <c:pt idx="5162">
                  <c:v>12/10/14 14:08</c:v>
                </c:pt>
                <c:pt idx="5163">
                  <c:v>12/10/14 14:11</c:v>
                </c:pt>
                <c:pt idx="5164">
                  <c:v>12/10/14 14:12</c:v>
                </c:pt>
                <c:pt idx="5165">
                  <c:v>12/10/14 14:12</c:v>
                </c:pt>
                <c:pt idx="5166">
                  <c:v>12/10/14 14:14</c:v>
                </c:pt>
                <c:pt idx="5167">
                  <c:v>12/10/14 14:16</c:v>
                </c:pt>
                <c:pt idx="5168">
                  <c:v>12/10/14 14:19</c:v>
                </c:pt>
                <c:pt idx="5169">
                  <c:v>12/10/14 14:20</c:v>
                </c:pt>
                <c:pt idx="5170">
                  <c:v>12/10/14 14:21</c:v>
                </c:pt>
                <c:pt idx="5171">
                  <c:v>12/10/14 14:27</c:v>
                </c:pt>
                <c:pt idx="5172">
                  <c:v>12/10/14 14:27</c:v>
                </c:pt>
                <c:pt idx="5173">
                  <c:v>12/10/14 14:28</c:v>
                </c:pt>
                <c:pt idx="5174">
                  <c:v>12/10/14 14:28</c:v>
                </c:pt>
                <c:pt idx="5175">
                  <c:v>12/10/14 14:28</c:v>
                </c:pt>
                <c:pt idx="5176">
                  <c:v>12/10/14 14:28</c:v>
                </c:pt>
                <c:pt idx="5177">
                  <c:v>12/10/14 14:28</c:v>
                </c:pt>
                <c:pt idx="5178">
                  <c:v>12/10/14 14:28</c:v>
                </c:pt>
                <c:pt idx="5179">
                  <c:v>12/10/14 14:28</c:v>
                </c:pt>
                <c:pt idx="5180">
                  <c:v>12/10/14 14:28</c:v>
                </c:pt>
                <c:pt idx="5181">
                  <c:v>12/10/14 14:28</c:v>
                </c:pt>
                <c:pt idx="5182">
                  <c:v>12/10/14 14:28</c:v>
                </c:pt>
                <c:pt idx="5183">
                  <c:v>12/10/14 14:28</c:v>
                </c:pt>
                <c:pt idx="5184">
                  <c:v>12/10/14 14:28</c:v>
                </c:pt>
                <c:pt idx="5185">
                  <c:v>12/10/14 14:28</c:v>
                </c:pt>
                <c:pt idx="5186">
                  <c:v>12/10/14 14:28</c:v>
                </c:pt>
                <c:pt idx="5187">
                  <c:v>12/10/14 14:29</c:v>
                </c:pt>
                <c:pt idx="5188">
                  <c:v>12/10/14 14:29</c:v>
                </c:pt>
                <c:pt idx="5189">
                  <c:v>12/10/14 14:29</c:v>
                </c:pt>
                <c:pt idx="5190">
                  <c:v>12/10/14 14:29</c:v>
                </c:pt>
                <c:pt idx="5191">
                  <c:v>12/10/14 14:29</c:v>
                </c:pt>
                <c:pt idx="5192">
                  <c:v>12/10/14 14:29</c:v>
                </c:pt>
                <c:pt idx="5193">
                  <c:v>12/10/14 14:29</c:v>
                </c:pt>
                <c:pt idx="5194">
                  <c:v>12/10/14 14:29</c:v>
                </c:pt>
                <c:pt idx="5195">
                  <c:v>12/10/14 14:29</c:v>
                </c:pt>
                <c:pt idx="5196">
                  <c:v>12/10/14 14:29</c:v>
                </c:pt>
                <c:pt idx="5197">
                  <c:v>12/10/14 14:29</c:v>
                </c:pt>
                <c:pt idx="5198">
                  <c:v>12/10/14 14:29</c:v>
                </c:pt>
                <c:pt idx="5199">
                  <c:v>12/10/14 14:29</c:v>
                </c:pt>
                <c:pt idx="5200">
                  <c:v>12/10/14 14:29</c:v>
                </c:pt>
                <c:pt idx="5201">
                  <c:v>12/10/14 14:29</c:v>
                </c:pt>
                <c:pt idx="5202">
                  <c:v>12/10/14 14:29</c:v>
                </c:pt>
                <c:pt idx="5203">
                  <c:v>12/10/14 14:29</c:v>
                </c:pt>
                <c:pt idx="5204">
                  <c:v>12/10/14 14:29</c:v>
                </c:pt>
                <c:pt idx="5205">
                  <c:v>12/10/14 14:29</c:v>
                </c:pt>
                <c:pt idx="5206">
                  <c:v>12/10/14 14:29</c:v>
                </c:pt>
                <c:pt idx="5207">
                  <c:v>12/10/14 14:30</c:v>
                </c:pt>
                <c:pt idx="5208">
                  <c:v>12/10/14 14:30</c:v>
                </c:pt>
                <c:pt idx="5209">
                  <c:v>12/10/14 14:30</c:v>
                </c:pt>
                <c:pt idx="5210">
                  <c:v>12/10/14 14:30</c:v>
                </c:pt>
                <c:pt idx="5211">
                  <c:v>12/10/14 14:30</c:v>
                </c:pt>
                <c:pt idx="5212">
                  <c:v>12/10/14 14:30</c:v>
                </c:pt>
                <c:pt idx="5213">
                  <c:v>12/10/14 14:30</c:v>
                </c:pt>
                <c:pt idx="5214">
                  <c:v>12/10/14 14:30</c:v>
                </c:pt>
                <c:pt idx="5215">
                  <c:v>12/10/14 14:30</c:v>
                </c:pt>
                <c:pt idx="5216">
                  <c:v>12/10/14 14:30</c:v>
                </c:pt>
                <c:pt idx="5217">
                  <c:v>12/10/14 14:30</c:v>
                </c:pt>
                <c:pt idx="5218">
                  <c:v>12/10/14 14:31</c:v>
                </c:pt>
                <c:pt idx="5219">
                  <c:v>12/10/14 14:31</c:v>
                </c:pt>
                <c:pt idx="5220">
                  <c:v>12/10/14 14:31</c:v>
                </c:pt>
                <c:pt idx="5221">
                  <c:v>12/10/14 14:31</c:v>
                </c:pt>
                <c:pt idx="5222">
                  <c:v>12/10/14 14:31</c:v>
                </c:pt>
                <c:pt idx="5223">
                  <c:v>12/10/14 14:31</c:v>
                </c:pt>
                <c:pt idx="5224">
                  <c:v>12/10/14 14:31</c:v>
                </c:pt>
                <c:pt idx="5225">
                  <c:v>12/10/14 14:31</c:v>
                </c:pt>
                <c:pt idx="5226">
                  <c:v>12/10/14 14:31</c:v>
                </c:pt>
                <c:pt idx="5227">
                  <c:v>12/10/14 14:31</c:v>
                </c:pt>
                <c:pt idx="5228">
                  <c:v>12/10/14 14:32</c:v>
                </c:pt>
                <c:pt idx="5229">
                  <c:v>12/10/14 14:32</c:v>
                </c:pt>
                <c:pt idx="5230">
                  <c:v>12/10/14 14:32</c:v>
                </c:pt>
                <c:pt idx="5231">
                  <c:v>12/10/14 14:32</c:v>
                </c:pt>
                <c:pt idx="5232">
                  <c:v>12/10/14 14:32</c:v>
                </c:pt>
                <c:pt idx="5233">
                  <c:v>12/10/14 14:32</c:v>
                </c:pt>
                <c:pt idx="5234">
                  <c:v>12/10/14 14:32</c:v>
                </c:pt>
                <c:pt idx="5235">
                  <c:v>12/10/14 14:32</c:v>
                </c:pt>
                <c:pt idx="5236">
                  <c:v>12/10/14 14:32</c:v>
                </c:pt>
                <c:pt idx="5237">
                  <c:v>12/10/14 14:32</c:v>
                </c:pt>
                <c:pt idx="5238">
                  <c:v>12/10/14 14:32</c:v>
                </c:pt>
                <c:pt idx="5239">
                  <c:v>12/10/14 14:32</c:v>
                </c:pt>
                <c:pt idx="5240">
                  <c:v>12/10/14 14:32</c:v>
                </c:pt>
                <c:pt idx="5241">
                  <c:v>12/10/14 14:32</c:v>
                </c:pt>
                <c:pt idx="5242">
                  <c:v>12/10/14 14:33</c:v>
                </c:pt>
                <c:pt idx="5243">
                  <c:v>12/10/14 14:33</c:v>
                </c:pt>
                <c:pt idx="5244">
                  <c:v>12/10/14 14:33</c:v>
                </c:pt>
                <c:pt idx="5245">
                  <c:v>12/10/14 14:33</c:v>
                </c:pt>
                <c:pt idx="5246">
                  <c:v>12/10/14 14:33</c:v>
                </c:pt>
                <c:pt idx="5247">
                  <c:v>12/10/14 14:33</c:v>
                </c:pt>
                <c:pt idx="5248">
                  <c:v>12/10/14 14:33</c:v>
                </c:pt>
                <c:pt idx="5249">
                  <c:v>12/10/14 14:33</c:v>
                </c:pt>
                <c:pt idx="5250">
                  <c:v>12/10/14 14:33</c:v>
                </c:pt>
                <c:pt idx="5251">
                  <c:v>12/10/14 14:33</c:v>
                </c:pt>
                <c:pt idx="5252">
                  <c:v>12/10/14 14:33</c:v>
                </c:pt>
                <c:pt idx="5253">
                  <c:v>12/10/14 14:33</c:v>
                </c:pt>
                <c:pt idx="5254">
                  <c:v>12/10/14 14:33</c:v>
                </c:pt>
                <c:pt idx="5255">
                  <c:v>12/10/14 14:33</c:v>
                </c:pt>
                <c:pt idx="5256">
                  <c:v>12/10/14 14:33</c:v>
                </c:pt>
                <c:pt idx="5257">
                  <c:v>12/10/14 14:33</c:v>
                </c:pt>
                <c:pt idx="5258">
                  <c:v>12/10/14 14:33</c:v>
                </c:pt>
                <c:pt idx="5259">
                  <c:v>12/10/14 14:34</c:v>
                </c:pt>
                <c:pt idx="5260">
                  <c:v>12/10/14 14:34</c:v>
                </c:pt>
                <c:pt idx="5261">
                  <c:v>12/10/14 14:34</c:v>
                </c:pt>
                <c:pt idx="5262">
                  <c:v>12/10/14 14:34</c:v>
                </c:pt>
                <c:pt idx="5263">
                  <c:v>12/10/14 14:34</c:v>
                </c:pt>
                <c:pt idx="5264">
                  <c:v>12/10/14 14:34</c:v>
                </c:pt>
                <c:pt idx="5265">
                  <c:v>12/10/14 14:34</c:v>
                </c:pt>
                <c:pt idx="5266">
                  <c:v>12/10/14 14:34</c:v>
                </c:pt>
                <c:pt idx="5267">
                  <c:v>12/10/14 14:34</c:v>
                </c:pt>
                <c:pt idx="5268">
                  <c:v>12/10/14 14:34</c:v>
                </c:pt>
                <c:pt idx="5269">
                  <c:v>12/10/14 14:34</c:v>
                </c:pt>
                <c:pt idx="5270">
                  <c:v>12/10/14 14:34</c:v>
                </c:pt>
                <c:pt idx="5271">
                  <c:v>12/10/14 14:34</c:v>
                </c:pt>
                <c:pt idx="5272">
                  <c:v>12/10/14 14:34</c:v>
                </c:pt>
                <c:pt idx="5273">
                  <c:v>12/10/14 14:35</c:v>
                </c:pt>
                <c:pt idx="5274">
                  <c:v>12/10/14 14:35</c:v>
                </c:pt>
                <c:pt idx="5275">
                  <c:v>12/10/14 14:35</c:v>
                </c:pt>
                <c:pt idx="5276">
                  <c:v>12/10/14 14:35</c:v>
                </c:pt>
                <c:pt idx="5277">
                  <c:v>12/10/14 14:35</c:v>
                </c:pt>
                <c:pt idx="5278">
                  <c:v>12/10/14 14:35</c:v>
                </c:pt>
                <c:pt idx="5279">
                  <c:v>12/10/14 14:35</c:v>
                </c:pt>
                <c:pt idx="5280">
                  <c:v>12/10/14 14:35</c:v>
                </c:pt>
                <c:pt idx="5281">
                  <c:v>12/10/14 14:35</c:v>
                </c:pt>
                <c:pt idx="5282">
                  <c:v>12/10/14 14:35</c:v>
                </c:pt>
                <c:pt idx="5283">
                  <c:v>12/10/14 14:35</c:v>
                </c:pt>
                <c:pt idx="5284">
                  <c:v>12/10/14 14:35</c:v>
                </c:pt>
                <c:pt idx="5285">
                  <c:v>12/10/14 14:35</c:v>
                </c:pt>
                <c:pt idx="5286">
                  <c:v>12/10/14 14:35</c:v>
                </c:pt>
                <c:pt idx="5287">
                  <c:v>12/10/14 14:35</c:v>
                </c:pt>
                <c:pt idx="5288">
                  <c:v>12/10/14 14:35</c:v>
                </c:pt>
                <c:pt idx="5289">
                  <c:v>12/10/14 14:36</c:v>
                </c:pt>
                <c:pt idx="5290">
                  <c:v>12/10/14 14:36</c:v>
                </c:pt>
                <c:pt idx="5291">
                  <c:v>12/10/14 14:36</c:v>
                </c:pt>
                <c:pt idx="5292">
                  <c:v>12/10/14 14:36</c:v>
                </c:pt>
                <c:pt idx="5293">
                  <c:v>12/10/14 14:36</c:v>
                </c:pt>
                <c:pt idx="5294">
                  <c:v>12/10/14 14:36</c:v>
                </c:pt>
                <c:pt idx="5295">
                  <c:v>12/10/14 14:36</c:v>
                </c:pt>
                <c:pt idx="5296">
                  <c:v>12/10/14 14:36</c:v>
                </c:pt>
                <c:pt idx="5297">
                  <c:v>12/10/14 14:36</c:v>
                </c:pt>
                <c:pt idx="5298">
                  <c:v>12/10/14 14:36</c:v>
                </c:pt>
                <c:pt idx="5299">
                  <c:v>12/10/14 14:36</c:v>
                </c:pt>
                <c:pt idx="5300">
                  <c:v>12/10/14 14:36</c:v>
                </c:pt>
                <c:pt idx="5301">
                  <c:v>12/10/14 14:36</c:v>
                </c:pt>
                <c:pt idx="5302">
                  <c:v>12/10/14 14:36</c:v>
                </c:pt>
                <c:pt idx="5303">
                  <c:v>12/10/14 14:37</c:v>
                </c:pt>
                <c:pt idx="5304">
                  <c:v>12/10/14 14:37</c:v>
                </c:pt>
                <c:pt idx="5305">
                  <c:v>12/10/14 14:37</c:v>
                </c:pt>
                <c:pt idx="5306">
                  <c:v>12/10/14 14:37</c:v>
                </c:pt>
                <c:pt idx="5307">
                  <c:v>12/10/14 14:37</c:v>
                </c:pt>
                <c:pt idx="5308">
                  <c:v>12/10/14 14:37</c:v>
                </c:pt>
                <c:pt idx="5309">
                  <c:v>12/10/14 14:37</c:v>
                </c:pt>
                <c:pt idx="5310">
                  <c:v>12/10/14 14:37</c:v>
                </c:pt>
                <c:pt idx="5311">
                  <c:v>12/10/14 14:37</c:v>
                </c:pt>
                <c:pt idx="5312">
                  <c:v>12/10/14 14:37</c:v>
                </c:pt>
                <c:pt idx="5313">
                  <c:v>12/10/14 14:37</c:v>
                </c:pt>
                <c:pt idx="5314">
                  <c:v>12/10/14 14:37</c:v>
                </c:pt>
                <c:pt idx="5315">
                  <c:v>12/10/14 14:37</c:v>
                </c:pt>
                <c:pt idx="5316">
                  <c:v>12/10/14 14:37</c:v>
                </c:pt>
                <c:pt idx="5317">
                  <c:v>12/10/14 14:37</c:v>
                </c:pt>
                <c:pt idx="5318">
                  <c:v>12/10/14 14:37</c:v>
                </c:pt>
                <c:pt idx="5319">
                  <c:v>12/10/14 14:37</c:v>
                </c:pt>
                <c:pt idx="5320">
                  <c:v>12/10/14 14:38</c:v>
                </c:pt>
                <c:pt idx="5321">
                  <c:v>12/10/14 14:38</c:v>
                </c:pt>
                <c:pt idx="5322">
                  <c:v>12/10/14 14:38</c:v>
                </c:pt>
                <c:pt idx="5323">
                  <c:v>12/10/14 14:38</c:v>
                </c:pt>
                <c:pt idx="5324">
                  <c:v>12/10/14 14:38</c:v>
                </c:pt>
                <c:pt idx="5325">
                  <c:v>12/10/14 14:38</c:v>
                </c:pt>
                <c:pt idx="5326">
                  <c:v>12/10/14 14:38</c:v>
                </c:pt>
                <c:pt idx="5327">
                  <c:v>12/10/14 14:38</c:v>
                </c:pt>
                <c:pt idx="5328">
                  <c:v>12/10/14 14:38</c:v>
                </c:pt>
                <c:pt idx="5329">
                  <c:v>12/10/14 14:38</c:v>
                </c:pt>
                <c:pt idx="5330">
                  <c:v>12/10/14 14:38</c:v>
                </c:pt>
                <c:pt idx="5331">
                  <c:v>12/10/14 14:38</c:v>
                </c:pt>
                <c:pt idx="5332">
                  <c:v>12/10/14 14:38</c:v>
                </c:pt>
                <c:pt idx="5333">
                  <c:v>12/10/14 14:38</c:v>
                </c:pt>
                <c:pt idx="5334">
                  <c:v>12/10/14 14:38</c:v>
                </c:pt>
                <c:pt idx="5335">
                  <c:v>12/10/14 14:38</c:v>
                </c:pt>
                <c:pt idx="5336">
                  <c:v>12/10/14 14:38</c:v>
                </c:pt>
                <c:pt idx="5337">
                  <c:v>12/10/14 14:38</c:v>
                </c:pt>
                <c:pt idx="5338">
                  <c:v>12/10/14 14:38</c:v>
                </c:pt>
                <c:pt idx="5339">
                  <c:v>12/10/14 14:38</c:v>
                </c:pt>
                <c:pt idx="5340">
                  <c:v>12/10/14 14:38</c:v>
                </c:pt>
                <c:pt idx="5341">
                  <c:v>12/10/14 14:38</c:v>
                </c:pt>
                <c:pt idx="5342">
                  <c:v>12/10/14 14:38</c:v>
                </c:pt>
                <c:pt idx="5343">
                  <c:v>12/10/14 14:38</c:v>
                </c:pt>
                <c:pt idx="5344">
                  <c:v>12/10/14 14:38</c:v>
                </c:pt>
                <c:pt idx="5345">
                  <c:v>12/10/14 14:38</c:v>
                </c:pt>
                <c:pt idx="5346">
                  <c:v>12/10/14 14:38</c:v>
                </c:pt>
                <c:pt idx="5347">
                  <c:v>12/10/14 14:38</c:v>
                </c:pt>
                <c:pt idx="5348">
                  <c:v>12/10/14 14:38</c:v>
                </c:pt>
                <c:pt idx="5349">
                  <c:v>12/10/14 14:38</c:v>
                </c:pt>
                <c:pt idx="5350">
                  <c:v>12/10/14 14:39</c:v>
                </c:pt>
                <c:pt idx="5351">
                  <c:v>12/10/14 14:39</c:v>
                </c:pt>
                <c:pt idx="5352">
                  <c:v>12/10/14 14:39</c:v>
                </c:pt>
                <c:pt idx="5353">
                  <c:v>12/10/14 14:39</c:v>
                </c:pt>
                <c:pt idx="5354">
                  <c:v>12/10/14 14:39</c:v>
                </c:pt>
                <c:pt idx="5355">
                  <c:v>12/10/14 14:39</c:v>
                </c:pt>
                <c:pt idx="5356">
                  <c:v>12/10/14 14:39</c:v>
                </c:pt>
                <c:pt idx="5357">
                  <c:v>12/10/14 14:39</c:v>
                </c:pt>
                <c:pt idx="5358">
                  <c:v>12/10/14 14:39</c:v>
                </c:pt>
                <c:pt idx="5359">
                  <c:v>12/10/14 14:39</c:v>
                </c:pt>
                <c:pt idx="5360">
                  <c:v>12/10/14 14:39</c:v>
                </c:pt>
                <c:pt idx="5361">
                  <c:v>12/10/14 14:39</c:v>
                </c:pt>
                <c:pt idx="5362">
                  <c:v>12/10/14 14:39</c:v>
                </c:pt>
                <c:pt idx="5363">
                  <c:v>12/10/14 14:39</c:v>
                </c:pt>
                <c:pt idx="5364">
                  <c:v>12/10/14 14:39</c:v>
                </c:pt>
                <c:pt idx="5365">
                  <c:v>12/10/14 14:39</c:v>
                </c:pt>
                <c:pt idx="5366">
                  <c:v>12/10/14 14:39</c:v>
                </c:pt>
                <c:pt idx="5367">
                  <c:v>12/10/14 14:39</c:v>
                </c:pt>
                <c:pt idx="5368">
                  <c:v>12/10/14 14:39</c:v>
                </c:pt>
                <c:pt idx="5369">
                  <c:v>12/10/14 14:39</c:v>
                </c:pt>
                <c:pt idx="5370">
                  <c:v>12/10/14 14:39</c:v>
                </c:pt>
                <c:pt idx="5371">
                  <c:v>12/10/14 14:39</c:v>
                </c:pt>
                <c:pt idx="5372">
                  <c:v>12/10/14 14:39</c:v>
                </c:pt>
                <c:pt idx="5373">
                  <c:v>12/10/14 14:39</c:v>
                </c:pt>
                <c:pt idx="5374">
                  <c:v>12/10/14 14:39</c:v>
                </c:pt>
                <c:pt idx="5375">
                  <c:v>12/10/14 14:39</c:v>
                </c:pt>
                <c:pt idx="5376">
                  <c:v>12/10/14 14:39</c:v>
                </c:pt>
                <c:pt idx="5377">
                  <c:v>12/10/14 14:39</c:v>
                </c:pt>
                <c:pt idx="5378">
                  <c:v>12/10/14 14:39</c:v>
                </c:pt>
                <c:pt idx="5379">
                  <c:v>12/10/14 14:39</c:v>
                </c:pt>
                <c:pt idx="5380">
                  <c:v>12/10/14 14:39</c:v>
                </c:pt>
                <c:pt idx="5381">
                  <c:v>12/10/14 14:40</c:v>
                </c:pt>
                <c:pt idx="5382">
                  <c:v>12/10/14 14:40</c:v>
                </c:pt>
                <c:pt idx="5383">
                  <c:v>12/10/14 14:40</c:v>
                </c:pt>
                <c:pt idx="5384">
                  <c:v>12/10/14 14:40</c:v>
                </c:pt>
                <c:pt idx="5385">
                  <c:v>12/10/14 14:40</c:v>
                </c:pt>
                <c:pt idx="5386">
                  <c:v>12/10/14 14:40</c:v>
                </c:pt>
                <c:pt idx="5387">
                  <c:v>12/10/14 14:40</c:v>
                </c:pt>
                <c:pt idx="5388">
                  <c:v>12/10/14 14:40</c:v>
                </c:pt>
                <c:pt idx="5389">
                  <c:v>12/10/14 14:40</c:v>
                </c:pt>
                <c:pt idx="5390">
                  <c:v>12/10/14 14:40</c:v>
                </c:pt>
                <c:pt idx="5391">
                  <c:v>12/10/14 14:40</c:v>
                </c:pt>
                <c:pt idx="5392">
                  <c:v>12/10/14 14:40</c:v>
                </c:pt>
                <c:pt idx="5393">
                  <c:v>12/10/14 14:40</c:v>
                </c:pt>
                <c:pt idx="5394">
                  <c:v>12/10/14 14:40</c:v>
                </c:pt>
                <c:pt idx="5395">
                  <c:v>12/10/14 14:40</c:v>
                </c:pt>
                <c:pt idx="5396">
                  <c:v>12/10/14 14:40</c:v>
                </c:pt>
                <c:pt idx="5397">
                  <c:v>12/10/14 14:40</c:v>
                </c:pt>
                <c:pt idx="5398">
                  <c:v>12/10/14 14:40</c:v>
                </c:pt>
                <c:pt idx="5399">
                  <c:v>12/10/14 14:40</c:v>
                </c:pt>
                <c:pt idx="5400">
                  <c:v>12/10/14 14:40</c:v>
                </c:pt>
                <c:pt idx="5401">
                  <c:v>12/10/14 14:40</c:v>
                </c:pt>
                <c:pt idx="5402">
                  <c:v>12/10/14 14:40</c:v>
                </c:pt>
                <c:pt idx="5403">
                  <c:v>12/10/14 14:40</c:v>
                </c:pt>
                <c:pt idx="5404">
                  <c:v>12/10/14 14:40</c:v>
                </c:pt>
                <c:pt idx="5405">
                  <c:v>12/10/14 14:40</c:v>
                </c:pt>
                <c:pt idx="5406">
                  <c:v>12/10/14 14:40</c:v>
                </c:pt>
                <c:pt idx="5407">
                  <c:v>12/10/14 14:40</c:v>
                </c:pt>
                <c:pt idx="5408">
                  <c:v>12/10/14 14:40</c:v>
                </c:pt>
                <c:pt idx="5409">
                  <c:v>12/10/14 14:40</c:v>
                </c:pt>
                <c:pt idx="5410">
                  <c:v>12/10/14 14:40</c:v>
                </c:pt>
                <c:pt idx="5411">
                  <c:v>12/10/14 14:40</c:v>
                </c:pt>
                <c:pt idx="5412">
                  <c:v>12/10/14 14:40</c:v>
                </c:pt>
                <c:pt idx="5413">
                  <c:v>12/10/14 14:40</c:v>
                </c:pt>
                <c:pt idx="5414">
                  <c:v>12/10/14 14:40</c:v>
                </c:pt>
                <c:pt idx="5415">
                  <c:v>12/10/14 14:40</c:v>
                </c:pt>
                <c:pt idx="5416">
                  <c:v>12/10/14 14:41</c:v>
                </c:pt>
                <c:pt idx="5417">
                  <c:v>12/10/14 14:41</c:v>
                </c:pt>
                <c:pt idx="5418">
                  <c:v>12/10/14 14:41</c:v>
                </c:pt>
                <c:pt idx="5419">
                  <c:v>12/10/14 14:41</c:v>
                </c:pt>
                <c:pt idx="5420">
                  <c:v>12/10/14 14:41</c:v>
                </c:pt>
                <c:pt idx="5421">
                  <c:v>12/10/14 14:41</c:v>
                </c:pt>
                <c:pt idx="5422">
                  <c:v>12/10/14 14:41</c:v>
                </c:pt>
                <c:pt idx="5423">
                  <c:v>12/10/14 14:41</c:v>
                </c:pt>
                <c:pt idx="5424">
                  <c:v>12/10/14 14:41</c:v>
                </c:pt>
                <c:pt idx="5425">
                  <c:v>12/10/14 14:41</c:v>
                </c:pt>
                <c:pt idx="5426">
                  <c:v>12/10/14 14:41</c:v>
                </c:pt>
                <c:pt idx="5427">
                  <c:v>12/10/14 14:41</c:v>
                </c:pt>
                <c:pt idx="5428">
                  <c:v>12/10/14 14:41</c:v>
                </c:pt>
                <c:pt idx="5429">
                  <c:v>12/10/14 14:41</c:v>
                </c:pt>
                <c:pt idx="5430">
                  <c:v>12/10/14 14:41</c:v>
                </c:pt>
                <c:pt idx="5431">
                  <c:v>12/10/14 14:41</c:v>
                </c:pt>
                <c:pt idx="5432">
                  <c:v>12/10/14 14:41</c:v>
                </c:pt>
                <c:pt idx="5433">
                  <c:v>12/10/14 14:41</c:v>
                </c:pt>
                <c:pt idx="5434">
                  <c:v>12/10/14 14:41</c:v>
                </c:pt>
                <c:pt idx="5435">
                  <c:v>12/10/14 14:41</c:v>
                </c:pt>
                <c:pt idx="5436">
                  <c:v>12/10/14 14:41</c:v>
                </c:pt>
                <c:pt idx="5437">
                  <c:v>12/10/14 14:41</c:v>
                </c:pt>
                <c:pt idx="5438">
                  <c:v>12/10/14 14:41</c:v>
                </c:pt>
                <c:pt idx="5439">
                  <c:v>12/10/14 14:41</c:v>
                </c:pt>
                <c:pt idx="5440">
                  <c:v>12/10/14 14:41</c:v>
                </c:pt>
                <c:pt idx="5441">
                  <c:v>12/10/14 14:41</c:v>
                </c:pt>
                <c:pt idx="5442">
                  <c:v>12/10/14 14:41</c:v>
                </c:pt>
                <c:pt idx="5443">
                  <c:v>12/10/14 14:41</c:v>
                </c:pt>
                <c:pt idx="5444">
                  <c:v>12/10/14 14:41</c:v>
                </c:pt>
                <c:pt idx="5445">
                  <c:v>12/10/14 14:41</c:v>
                </c:pt>
                <c:pt idx="5446">
                  <c:v>12/10/14 14:41</c:v>
                </c:pt>
                <c:pt idx="5447">
                  <c:v>12/10/14 14:41</c:v>
                </c:pt>
                <c:pt idx="5448">
                  <c:v>12/10/14 14:41</c:v>
                </c:pt>
                <c:pt idx="5449">
                  <c:v>12/10/14 14:41</c:v>
                </c:pt>
                <c:pt idx="5450">
                  <c:v>12/10/14 14:41</c:v>
                </c:pt>
                <c:pt idx="5451">
                  <c:v>12/10/14 14:41</c:v>
                </c:pt>
                <c:pt idx="5452">
                  <c:v>12/10/14 14:42</c:v>
                </c:pt>
                <c:pt idx="5453">
                  <c:v>12/10/14 14:42</c:v>
                </c:pt>
                <c:pt idx="5454">
                  <c:v>12/10/14 14:42</c:v>
                </c:pt>
                <c:pt idx="5455">
                  <c:v>12/10/14 14:42</c:v>
                </c:pt>
                <c:pt idx="5456">
                  <c:v>12/10/14 14:42</c:v>
                </c:pt>
                <c:pt idx="5457">
                  <c:v>12/10/14 14:42</c:v>
                </c:pt>
                <c:pt idx="5458">
                  <c:v>12/10/14 14:42</c:v>
                </c:pt>
                <c:pt idx="5459">
                  <c:v>12/10/14 14:42</c:v>
                </c:pt>
                <c:pt idx="5460">
                  <c:v>12/10/14 14:42</c:v>
                </c:pt>
                <c:pt idx="5461">
                  <c:v>12/10/14 14:42</c:v>
                </c:pt>
                <c:pt idx="5462">
                  <c:v>12/10/14 14:42</c:v>
                </c:pt>
                <c:pt idx="5463">
                  <c:v>12/10/14 14:42</c:v>
                </c:pt>
                <c:pt idx="5464">
                  <c:v>12/10/14 14:42</c:v>
                </c:pt>
                <c:pt idx="5465">
                  <c:v>12/10/14 14:42</c:v>
                </c:pt>
                <c:pt idx="5466">
                  <c:v>12/10/14 14:42</c:v>
                </c:pt>
                <c:pt idx="5467">
                  <c:v>12/10/14 14:42</c:v>
                </c:pt>
                <c:pt idx="5468">
                  <c:v>12/10/14 14:42</c:v>
                </c:pt>
                <c:pt idx="5469">
                  <c:v>12/10/14 14:42</c:v>
                </c:pt>
                <c:pt idx="5470">
                  <c:v>12/10/14 14:42</c:v>
                </c:pt>
                <c:pt idx="5471">
                  <c:v>12/10/14 14:42</c:v>
                </c:pt>
                <c:pt idx="5472">
                  <c:v>12/10/14 14:42</c:v>
                </c:pt>
                <c:pt idx="5473">
                  <c:v>12/10/14 14:43</c:v>
                </c:pt>
                <c:pt idx="5474">
                  <c:v>12/10/14 14:43</c:v>
                </c:pt>
                <c:pt idx="5475">
                  <c:v>12/10/14 14:43</c:v>
                </c:pt>
                <c:pt idx="5476">
                  <c:v>12/10/14 14:43</c:v>
                </c:pt>
                <c:pt idx="5477">
                  <c:v>12/10/14 14:43</c:v>
                </c:pt>
                <c:pt idx="5478">
                  <c:v>12/10/14 14:43</c:v>
                </c:pt>
                <c:pt idx="5479">
                  <c:v>12/10/14 14:43</c:v>
                </c:pt>
                <c:pt idx="5480">
                  <c:v>12/10/14 14:43</c:v>
                </c:pt>
                <c:pt idx="5481">
                  <c:v>12/10/14 14:43</c:v>
                </c:pt>
                <c:pt idx="5482">
                  <c:v>12/10/14 14:43</c:v>
                </c:pt>
                <c:pt idx="5483">
                  <c:v>12/10/14 14:44</c:v>
                </c:pt>
                <c:pt idx="5484">
                  <c:v>12/10/14 14:45</c:v>
                </c:pt>
                <c:pt idx="5485">
                  <c:v>12/10/14 14:46</c:v>
                </c:pt>
                <c:pt idx="5486">
                  <c:v>12/10/14 14:46</c:v>
                </c:pt>
                <c:pt idx="5487">
                  <c:v>12/10/14 14:46</c:v>
                </c:pt>
                <c:pt idx="5488">
                  <c:v>12/10/14 14:46</c:v>
                </c:pt>
                <c:pt idx="5489">
                  <c:v>12/10/14 14:46</c:v>
                </c:pt>
                <c:pt idx="5490">
                  <c:v>12/10/14 14:46</c:v>
                </c:pt>
                <c:pt idx="5491">
                  <c:v>12/10/14 14:46</c:v>
                </c:pt>
                <c:pt idx="5492">
                  <c:v>12/10/14 14:46</c:v>
                </c:pt>
                <c:pt idx="5493">
                  <c:v>12/10/14 14:46</c:v>
                </c:pt>
                <c:pt idx="5494">
                  <c:v>12/10/14 14:46</c:v>
                </c:pt>
                <c:pt idx="5495">
                  <c:v>12/10/14 14:46</c:v>
                </c:pt>
                <c:pt idx="5496">
                  <c:v>12/10/14 14:47</c:v>
                </c:pt>
                <c:pt idx="5497">
                  <c:v>12/10/14 14:47</c:v>
                </c:pt>
                <c:pt idx="5498">
                  <c:v>12/10/14 14:47</c:v>
                </c:pt>
                <c:pt idx="5499">
                  <c:v>12/10/14 14:47</c:v>
                </c:pt>
                <c:pt idx="5500">
                  <c:v>12/10/14 14:47</c:v>
                </c:pt>
                <c:pt idx="5501">
                  <c:v>12/10/14 14:47</c:v>
                </c:pt>
                <c:pt idx="5502">
                  <c:v>12/10/14 14:48</c:v>
                </c:pt>
                <c:pt idx="5503">
                  <c:v>12/10/14 14:48</c:v>
                </c:pt>
                <c:pt idx="5504">
                  <c:v>12/10/14 14:48</c:v>
                </c:pt>
                <c:pt idx="5505">
                  <c:v>12/10/14 14:48</c:v>
                </c:pt>
                <c:pt idx="5506">
                  <c:v>12/10/14 14:48</c:v>
                </c:pt>
                <c:pt idx="5507">
                  <c:v>12/10/14 14:48</c:v>
                </c:pt>
                <c:pt idx="5508">
                  <c:v>12/10/14 14:48</c:v>
                </c:pt>
                <c:pt idx="5509">
                  <c:v>12/10/14 14:48</c:v>
                </c:pt>
                <c:pt idx="5510">
                  <c:v>12/10/14 14:48</c:v>
                </c:pt>
                <c:pt idx="5511">
                  <c:v>12/10/14 14:48</c:v>
                </c:pt>
                <c:pt idx="5512">
                  <c:v>12/10/14 14:48</c:v>
                </c:pt>
                <c:pt idx="5513">
                  <c:v>12/10/14 14:48</c:v>
                </c:pt>
                <c:pt idx="5514">
                  <c:v>12/10/14 14:48</c:v>
                </c:pt>
                <c:pt idx="5515">
                  <c:v>12/10/14 14:48</c:v>
                </c:pt>
                <c:pt idx="5516">
                  <c:v>12/10/14 14:48</c:v>
                </c:pt>
                <c:pt idx="5517">
                  <c:v>12/10/14 14:48</c:v>
                </c:pt>
                <c:pt idx="5518">
                  <c:v>12/10/14 14:49</c:v>
                </c:pt>
                <c:pt idx="5519">
                  <c:v>12/10/14 14:49</c:v>
                </c:pt>
                <c:pt idx="5520">
                  <c:v>12/10/14 14:49</c:v>
                </c:pt>
                <c:pt idx="5521">
                  <c:v>12/10/14 14:49</c:v>
                </c:pt>
                <c:pt idx="5522">
                  <c:v>12/10/14 14:49</c:v>
                </c:pt>
                <c:pt idx="5523">
                  <c:v>12/10/14 14:49</c:v>
                </c:pt>
                <c:pt idx="5524">
                  <c:v>12/10/14 14:49</c:v>
                </c:pt>
                <c:pt idx="5525">
                  <c:v>12/10/14 14:49</c:v>
                </c:pt>
                <c:pt idx="5526">
                  <c:v>12/10/14 14:49</c:v>
                </c:pt>
                <c:pt idx="5527">
                  <c:v>12/10/14 14:49</c:v>
                </c:pt>
                <c:pt idx="5528">
                  <c:v>12/10/14 14:49</c:v>
                </c:pt>
                <c:pt idx="5529">
                  <c:v>12/10/14 14:49</c:v>
                </c:pt>
                <c:pt idx="5530">
                  <c:v>12/10/14 14:49</c:v>
                </c:pt>
                <c:pt idx="5531">
                  <c:v>12/10/14 14:49</c:v>
                </c:pt>
                <c:pt idx="5532">
                  <c:v>12/10/14 14:49</c:v>
                </c:pt>
                <c:pt idx="5533">
                  <c:v>12/10/14 14:49</c:v>
                </c:pt>
                <c:pt idx="5534">
                  <c:v>12/10/14 14:49</c:v>
                </c:pt>
                <c:pt idx="5535">
                  <c:v>12/10/14 14:49</c:v>
                </c:pt>
                <c:pt idx="5536">
                  <c:v>12/10/14 14:49</c:v>
                </c:pt>
                <c:pt idx="5537">
                  <c:v>12/10/14 14:49</c:v>
                </c:pt>
                <c:pt idx="5538">
                  <c:v>12/10/14 14:49</c:v>
                </c:pt>
                <c:pt idx="5539">
                  <c:v>12/10/14 14:49</c:v>
                </c:pt>
                <c:pt idx="5540">
                  <c:v>12/10/14 14:50</c:v>
                </c:pt>
                <c:pt idx="5541">
                  <c:v>12/10/14 14:50</c:v>
                </c:pt>
                <c:pt idx="5542">
                  <c:v>12/10/14 14:50</c:v>
                </c:pt>
                <c:pt idx="5543">
                  <c:v>12/10/14 14:50</c:v>
                </c:pt>
                <c:pt idx="5544">
                  <c:v>12/10/14 14:50</c:v>
                </c:pt>
                <c:pt idx="5545">
                  <c:v>12/10/14 14:50</c:v>
                </c:pt>
                <c:pt idx="5546">
                  <c:v>12/10/14 14:50</c:v>
                </c:pt>
                <c:pt idx="5547">
                  <c:v>12/10/14 14:50</c:v>
                </c:pt>
                <c:pt idx="5548">
                  <c:v>12/10/14 14:50</c:v>
                </c:pt>
                <c:pt idx="5549">
                  <c:v>12/10/14 14:50</c:v>
                </c:pt>
                <c:pt idx="5550">
                  <c:v>12/10/14 14:50</c:v>
                </c:pt>
                <c:pt idx="5551">
                  <c:v>12/10/14 14:50</c:v>
                </c:pt>
                <c:pt idx="5552">
                  <c:v>12/10/14 14:50</c:v>
                </c:pt>
                <c:pt idx="5553">
                  <c:v>12/10/14 14:50</c:v>
                </c:pt>
                <c:pt idx="5554">
                  <c:v>12/10/14 14:50</c:v>
                </c:pt>
                <c:pt idx="5555">
                  <c:v>12/10/14 14:50</c:v>
                </c:pt>
                <c:pt idx="5556">
                  <c:v>12/10/14 14:50</c:v>
                </c:pt>
                <c:pt idx="5557">
                  <c:v>12/10/14 14:51</c:v>
                </c:pt>
                <c:pt idx="5558">
                  <c:v>12/10/14 14:51</c:v>
                </c:pt>
                <c:pt idx="5559">
                  <c:v>12/10/14 14:51</c:v>
                </c:pt>
                <c:pt idx="5560">
                  <c:v>12/10/14 14:51</c:v>
                </c:pt>
                <c:pt idx="5561">
                  <c:v>12/10/14 14:51</c:v>
                </c:pt>
                <c:pt idx="5562">
                  <c:v>12/10/14 14:51</c:v>
                </c:pt>
                <c:pt idx="5563">
                  <c:v>12/10/14 14:52</c:v>
                </c:pt>
                <c:pt idx="5564">
                  <c:v>12/10/14 14:52</c:v>
                </c:pt>
                <c:pt idx="5565">
                  <c:v>12/10/14 14:52</c:v>
                </c:pt>
                <c:pt idx="5566">
                  <c:v>12/10/14 14:52</c:v>
                </c:pt>
                <c:pt idx="5567">
                  <c:v>12/10/14 14:52</c:v>
                </c:pt>
                <c:pt idx="5568">
                  <c:v>12/10/14 14:52</c:v>
                </c:pt>
                <c:pt idx="5569">
                  <c:v>12/10/14 14:52</c:v>
                </c:pt>
                <c:pt idx="5570">
                  <c:v>12/10/14 14:52</c:v>
                </c:pt>
                <c:pt idx="5571">
                  <c:v>12/10/14 14:52</c:v>
                </c:pt>
                <c:pt idx="5572">
                  <c:v>12/10/14 14:52</c:v>
                </c:pt>
                <c:pt idx="5573">
                  <c:v>12/10/14 14:53</c:v>
                </c:pt>
                <c:pt idx="5574">
                  <c:v>12/10/14 14:53</c:v>
                </c:pt>
                <c:pt idx="5575">
                  <c:v>12/10/14 14:53</c:v>
                </c:pt>
                <c:pt idx="5576">
                  <c:v>12/10/14 14:53</c:v>
                </c:pt>
                <c:pt idx="5577">
                  <c:v>12/10/14 14:53</c:v>
                </c:pt>
                <c:pt idx="5578">
                  <c:v>12/10/14 14:54</c:v>
                </c:pt>
                <c:pt idx="5579">
                  <c:v>12/10/14 14:54</c:v>
                </c:pt>
                <c:pt idx="5580">
                  <c:v>12/10/14 14:54</c:v>
                </c:pt>
                <c:pt idx="5581">
                  <c:v>12/10/14 14:54</c:v>
                </c:pt>
                <c:pt idx="5582">
                  <c:v>12/10/14 14:54</c:v>
                </c:pt>
                <c:pt idx="5583">
                  <c:v>12/10/14 14:54</c:v>
                </c:pt>
                <c:pt idx="5584">
                  <c:v>12/10/14 14:54</c:v>
                </c:pt>
                <c:pt idx="5585">
                  <c:v>12/10/14 14:54</c:v>
                </c:pt>
                <c:pt idx="5586">
                  <c:v>12/10/14 14:54</c:v>
                </c:pt>
                <c:pt idx="5587">
                  <c:v>12/10/14 14:54</c:v>
                </c:pt>
                <c:pt idx="5588">
                  <c:v>12/10/14 14:54</c:v>
                </c:pt>
                <c:pt idx="5589">
                  <c:v>12/10/14 14:54</c:v>
                </c:pt>
                <c:pt idx="5590">
                  <c:v>12/10/14 14:54</c:v>
                </c:pt>
                <c:pt idx="5591">
                  <c:v>12/10/14 14:55</c:v>
                </c:pt>
                <c:pt idx="5592">
                  <c:v>12/10/14 14:55</c:v>
                </c:pt>
                <c:pt idx="5593">
                  <c:v>12/10/14 14:55</c:v>
                </c:pt>
                <c:pt idx="5594">
                  <c:v>12/10/14 14:55</c:v>
                </c:pt>
                <c:pt idx="5595">
                  <c:v>12/10/14 14:55</c:v>
                </c:pt>
                <c:pt idx="5596">
                  <c:v>12/10/14 14:55</c:v>
                </c:pt>
                <c:pt idx="5597">
                  <c:v>12/10/14 14:55</c:v>
                </c:pt>
                <c:pt idx="5598">
                  <c:v>12/10/14 14:55</c:v>
                </c:pt>
                <c:pt idx="5599">
                  <c:v>12/10/14 14:55</c:v>
                </c:pt>
                <c:pt idx="5600">
                  <c:v>12/10/14 14:55</c:v>
                </c:pt>
                <c:pt idx="5601">
                  <c:v>12/10/14 14:55</c:v>
                </c:pt>
                <c:pt idx="5602">
                  <c:v>12/10/14 14:55</c:v>
                </c:pt>
                <c:pt idx="5603">
                  <c:v>12/10/14 14:55</c:v>
                </c:pt>
                <c:pt idx="5604">
                  <c:v>12/10/14 14:55</c:v>
                </c:pt>
                <c:pt idx="5605">
                  <c:v>12/10/14 14:55</c:v>
                </c:pt>
                <c:pt idx="5606">
                  <c:v>12/10/14 14:56</c:v>
                </c:pt>
                <c:pt idx="5607">
                  <c:v>12/10/14 14:56</c:v>
                </c:pt>
                <c:pt idx="5608">
                  <c:v>12/10/14 14:56</c:v>
                </c:pt>
                <c:pt idx="5609">
                  <c:v>12/10/14 14:56</c:v>
                </c:pt>
                <c:pt idx="5610">
                  <c:v>12/10/14 14:56</c:v>
                </c:pt>
                <c:pt idx="5611">
                  <c:v>12/10/14 14:56</c:v>
                </c:pt>
                <c:pt idx="5612">
                  <c:v>12/10/14 14:56</c:v>
                </c:pt>
                <c:pt idx="5613">
                  <c:v>12/10/14 14:56</c:v>
                </c:pt>
                <c:pt idx="5614">
                  <c:v>12/10/14 14:56</c:v>
                </c:pt>
                <c:pt idx="5615">
                  <c:v>12/10/14 14:56</c:v>
                </c:pt>
                <c:pt idx="5616">
                  <c:v>12/10/14 14:57</c:v>
                </c:pt>
                <c:pt idx="5617">
                  <c:v>12/10/14 14:57</c:v>
                </c:pt>
                <c:pt idx="5618">
                  <c:v>12/10/14 14:57</c:v>
                </c:pt>
                <c:pt idx="5619">
                  <c:v>12/10/14 14:57</c:v>
                </c:pt>
                <c:pt idx="5620">
                  <c:v>12/10/14 14:57</c:v>
                </c:pt>
                <c:pt idx="5621">
                  <c:v>12/10/14 14:57</c:v>
                </c:pt>
                <c:pt idx="5622">
                  <c:v>12/10/14 14:58</c:v>
                </c:pt>
                <c:pt idx="5623">
                  <c:v>12/10/14 14:58</c:v>
                </c:pt>
                <c:pt idx="5624">
                  <c:v>12/10/14 14:58</c:v>
                </c:pt>
                <c:pt idx="5625">
                  <c:v>12/10/14 14:58</c:v>
                </c:pt>
                <c:pt idx="5626">
                  <c:v>12/10/14 14:58</c:v>
                </c:pt>
                <c:pt idx="5627">
                  <c:v>12/10/14 14:58</c:v>
                </c:pt>
                <c:pt idx="5628">
                  <c:v>12/10/14 14:58</c:v>
                </c:pt>
                <c:pt idx="5629">
                  <c:v>12/10/14 14:58</c:v>
                </c:pt>
                <c:pt idx="5630">
                  <c:v>12/10/14 14:58</c:v>
                </c:pt>
                <c:pt idx="5631">
                  <c:v>12/10/14 14:59</c:v>
                </c:pt>
                <c:pt idx="5632">
                  <c:v>12/10/14 14:59</c:v>
                </c:pt>
                <c:pt idx="5633">
                  <c:v>12/10/14 14:59</c:v>
                </c:pt>
                <c:pt idx="5634">
                  <c:v>12/10/14 14:59</c:v>
                </c:pt>
                <c:pt idx="5635">
                  <c:v>12/10/14 14:59</c:v>
                </c:pt>
                <c:pt idx="5636">
                  <c:v>12/10/14 14:59</c:v>
                </c:pt>
                <c:pt idx="5637">
                  <c:v>12/10/14 14:59</c:v>
                </c:pt>
                <c:pt idx="5638">
                  <c:v>12/10/14 14:59</c:v>
                </c:pt>
                <c:pt idx="5639">
                  <c:v>12/10/14 14:59</c:v>
                </c:pt>
                <c:pt idx="5640">
                  <c:v>12/10/14 14:59</c:v>
                </c:pt>
                <c:pt idx="5641">
                  <c:v>12/10/14 14:59</c:v>
                </c:pt>
                <c:pt idx="5642">
                  <c:v>12/10/14 14:59</c:v>
                </c:pt>
                <c:pt idx="5643">
                  <c:v>12/10/14 14:59</c:v>
                </c:pt>
                <c:pt idx="5644">
                  <c:v>12/10/14 14:59</c:v>
                </c:pt>
                <c:pt idx="5645">
                  <c:v>12/10/14 14:59</c:v>
                </c:pt>
                <c:pt idx="5646">
                  <c:v>12/10/14 14:59</c:v>
                </c:pt>
                <c:pt idx="5647">
                  <c:v>12/10/14 14:59</c:v>
                </c:pt>
                <c:pt idx="5648">
                  <c:v>12/10/14 14:59</c:v>
                </c:pt>
                <c:pt idx="5649">
                  <c:v>12/10/14 14:59</c:v>
                </c:pt>
                <c:pt idx="5650">
                  <c:v>12/10/14 14:59</c:v>
                </c:pt>
                <c:pt idx="5651">
                  <c:v>12/10/14 15:00</c:v>
                </c:pt>
                <c:pt idx="5652">
                  <c:v>12/10/14 15:00</c:v>
                </c:pt>
                <c:pt idx="5653">
                  <c:v>12/10/14 15:00</c:v>
                </c:pt>
                <c:pt idx="5654">
                  <c:v>12/10/14 15:00</c:v>
                </c:pt>
                <c:pt idx="5655">
                  <c:v>12/10/14 15:00</c:v>
                </c:pt>
                <c:pt idx="5656">
                  <c:v>12/10/14 15:00</c:v>
                </c:pt>
                <c:pt idx="5657">
                  <c:v>12/10/14 15:00</c:v>
                </c:pt>
                <c:pt idx="5658">
                  <c:v>12/10/14 15:00</c:v>
                </c:pt>
                <c:pt idx="5659">
                  <c:v>12/10/14 15:00</c:v>
                </c:pt>
                <c:pt idx="5660">
                  <c:v>12/10/14 15:00</c:v>
                </c:pt>
                <c:pt idx="5661">
                  <c:v>12/10/14 15:00</c:v>
                </c:pt>
                <c:pt idx="5662">
                  <c:v>12/10/14 15:00</c:v>
                </c:pt>
                <c:pt idx="5663">
                  <c:v>12/10/14 15:01</c:v>
                </c:pt>
                <c:pt idx="5664">
                  <c:v>12/10/14 15:01</c:v>
                </c:pt>
                <c:pt idx="5665">
                  <c:v>12/10/14 15:01</c:v>
                </c:pt>
                <c:pt idx="5666">
                  <c:v>12/10/14 15:02</c:v>
                </c:pt>
                <c:pt idx="5667">
                  <c:v>12/10/14 15:02</c:v>
                </c:pt>
                <c:pt idx="5668">
                  <c:v>12/10/14 15:02</c:v>
                </c:pt>
                <c:pt idx="5669">
                  <c:v>12/10/14 15:02</c:v>
                </c:pt>
                <c:pt idx="5670">
                  <c:v>12/10/14 15:02</c:v>
                </c:pt>
                <c:pt idx="5671">
                  <c:v>12/10/14 15:02</c:v>
                </c:pt>
                <c:pt idx="5672">
                  <c:v>12/10/14 15:02</c:v>
                </c:pt>
                <c:pt idx="5673">
                  <c:v>12/10/14 15:03</c:v>
                </c:pt>
                <c:pt idx="5674">
                  <c:v>12/10/14 15:03</c:v>
                </c:pt>
                <c:pt idx="5675">
                  <c:v>12/10/14 15:03</c:v>
                </c:pt>
                <c:pt idx="5676">
                  <c:v>12/10/14 15:03</c:v>
                </c:pt>
                <c:pt idx="5677">
                  <c:v>12/10/14 15:03</c:v>
                </c:pt>
                <c:pt idx="5678">
                  <c:v>12/10/14 15:03</c:v>
                </c:pt>
                <c:pt idx="5679">
                  <c:v>12/10/14 15:03</c:v>
                </c:pt>
                <c:pt idx="5680">
                  <c:v>12/10/14 15:03</c:v>
                </c:pt>
                <c:pt idx="5681">
                  <c:v>12/10/14 15:03</c:v>
                </c:pt>
                <c:pt idx="5682">
                  <c:v>12/10/14 15:03</c:v>
                </c:pt>
                <c:pt idx="5683">
                  <c:v>12/10/14 15:03</c:v>
                </c:pt>
                <c:pt idx="5684">
                  <c:v>12/10/14 15:03</c:v>
                </c:pt>
                <c:pt idx="5685">
                  <c:v>12/10/14 15:04</c:v>
                </c:pt>
                <c:pt idx="5686">
                  <c:v>12/10/14 15:04</c:v>
                </c:pt>
                <c:pt idx="5687">
                  <c:v>12/10/14 15:04</c:v>
                </c:pt>
                <c:pt idx="5688">
                  <c:v>12/10/14 15:04</c:v>
                </c:pt>
                <c:pt idx="5689">
                  <c:v>12/10/14 15:04</c:v>
                </c:pt>
                <c:pt idx="5690">
                  <c:v>12/10/14 15:04</c:v>
                </c:pt>
                <c:pt idx="5691">
                  <c:v>12/10/14 15:04</c:v>
                </c:pt>
                <c:pt idx="5692">
                  <c:v>12/10/14 15:04</c:v>
                </c:pt>
                <c:pt idx="5693">
                  <c:v>12/10/14 15:04</c:v>
                </c:pt>
                <c:pt idx="5694">
                  <c:v>12/10/14 15:05</c:v>
                </c:pt>
                <c:pt idx="5695">
                  <c:v>12/10/14 15:05</c:v>
                </c:pt>
                <c:pt idx="5696">
                  <c:v>12/10/14 15:05</c:v>
                </c:pt>
                <c:pt idx="5697">
                  <c:v>12/10/14 15:05</c:v>
                </c:pt>
                <c:pt idx="5698">
                  <c:v>12/10/14 15:05</c:v>
                </c:pt>
                <c:pt idx="5699">
                  <c:v>12/10/14 15:05</c:v>
                </c:pt>
                <c:pt idx="5700">
                  <c:v>12/10/14 15:05</c:v>
                </c:pt>
                <c:pt idx="5701">
                  <c:v>12/10/14 15:05</c:v>
                </c:pt>
                <c:pt idx="5702">
                  <c:v>12/10/14 15:05</c:v>
                </c:pt>
                <c:pt idx="5703">
                  <c:v>12/10/14 15:05</c:v>
                </c:pt>
                <c:pt idx="5704">
                  <c:v>12/10/14 15:05</c:v>
                </c:pt>
                <c:pt idx="5705">
                  <c:v>12/10/14 15:05</c:v>
                </c:pt>
                <c:pt idx="5706">
                  <c:v>12/10/14 15:05</c:v>
                </c:pt>
                <c:pt idx="5707">
                  <c:v>12/10/14 15:05</c:v>
                </c:pt>
                <c:pt idx="5708">
                  <c:v>12/10/14 15:05</c:v>
                </c:pt>
                <c:pt idx="5709">
                  <c:v>12/10/14 15:05</c:v>
                </c:pt>
                <c:pt idx="5710">
                  <c:v>12/10/14 15:05</c:v>
                </c:pt>
                <c:pt idx="5711">
                  <c:v>12/10/14 15:05</c:v>
                </c:pt>
                <c:pt idx="5712">
                  <c:v>12/10/14 15:06</c:v>
                </c:pt>
                <c:pt idx="5713">
                  <c:v>12/10/14 15:06</c:v>
                </c:pt>
                <c:pt idx="5714">
                  <c:v>12/10/14 15:06</c:v>
                </c:pt>
                <c:pt idx="5715">
                  <c:v>12/10/14 15:07</c:v>
                </c:pt>
                <c:pt idx="5716">
                  <c:v>12/10/14 15:07</c:v>
                </c:pt>
                <c:pt idx="5717">
                  <c:v>12/10/14 15:07</c:v>
                </c:pt>
                <c:pt idx="5718">
                  <c:v>12/10/14 15:07</c:v>
                </c:pt>
                <c:pt idx="5719">
                  <c:v>12/10/14 15:07</c:v>
                </c:pt>
                <c:pt idx="5720">
                  <c:v>12/10/14 15:07</c:v>
                </c:pt>
                <c:pt idx="5721">
                  <c:v>12/10/14 15:07</c:v>
                </c:pt>
                <c:pt idx="5722">
                  <c:v>12/10/14 15:07</c:v>
                </c:pt>
                <c:pt idx="5723">
                  <c:v>12/10/14 15:07</c:v>
                </c:pt>
                <c:pt idx="5724">
                  <c:v>12/10/14 15:08</c:v>
                </c:pt>
                <c:pt idx="5725">
                  <c:v>12/10/14 15:08</c:v>
                </c:pt>
                <c:pt idx="5726">
                  <c:v>12/10/14 15:08</c:v>
                </c:pt>
                <c:pt idx="5727">
                  <c:v>12/10/14 15:08</c:v>
                </c:pt>
                <c:pt idx="5728">
                  <c:v>12/10/14 15:08</c:v>
                </c:pt>
                <c:pt idx="5729">
                  <c:v>12/10/14 15:08</c:v>
                </c:pt>
                <c:pt idx="5730">
                  <c:v>12/10/14 15:08</c:v>
                </c:pt>
                <c:pt idx="5731">
                  <c:v>12/10/14 15:08</c:v>
                </c:pt>
                <c:pt idx="5732">
                  <c:v>12/10/14 15:08</c:v>
                </c:pt>
                <c:pt idx="5733">
                  <c:v>12/10/14 15:08</c:v>
                </c:pt>
                <c:pt idx="5734">
                  <c:v>12/10/14 15:08</c:v>
                </c:pt>
                <c:pt idx="5735">
                  <c:v>12/10/14 15:08</c:v>
                </c:pt>
                <c:pt idx="5736">
                  <c:v>12/10/14 15:08</c:v>
                </c:pt>
                <c:pt idx="5737">
                  <c:v>12/10/14 15:08</c:v>
                </c:pt>
                <c:pt idx="5738">
                  <c:v>12/10/14 15:08</c:v>
                </c:pt>
                <c:pt idx="5739">
                  <c:v>12/10/14 15:08</c:v>
                </c:pt>
                <c:pt idx="5740">
                  <c:v>12/10/14 15:08</c:v>
                </c:pt>
                <c:pt idx="5741">
                  <c:v>12/10/14 15:08</c:v>
                </c:pt>
                <c:pt idx="5742">
                  <c:v>12/10/14 15:08</c:v>
                </c:pt>
                <c:pt idx="5743">
                  <c:v>12/10/14 15:08</c:v>
                </c:pt>
                <c:pt idx="5744">
                  <c:v>12/10/14 15:08</c:v>
                </c:pt>
                <c:pt idx="5745">
                  <c:v>12/10/14 15:09</c:v>
                </c:pt>
                <c:pt idx="5746">
                  <c:v>12/10/14 15:09</c:v>
                </c:pt>
                <c:pt idx="5747">
                  <c:v>12/10/14 15:09</c:v>
                </c:pt>
                <c:pt idx="5748">
                  <c:v>12/10/14 15:09</c:v>
                </c:pt>
                <c:pt idx="5749">
                  <c:v>12/10/14 15:09</c:v>
                </c:pt>
                <c:pt idx="5750">
                  <c:v>12/10/14 15:09</c:v>
                </c:pt>
                <c:pt idx="5751">
                  <c:v>12/10/14 15:09</c:v>
                </c:pt>
                <c:pt idx="5752">
                  <c:v>12/10/14 15:09</c:v>
                </c:pt>
                <c:pt idx="5753">
                  <c:v>12/10/14 15:09</c:v>
                </c:pt>
                <c:pt idx="5754">
                  <c:v>12/10/14 15:09</c:v>
                </c:pt>
                <c:pt idx="5755">
                  <c:v>12/10/14 15:09</c:v>
                </c:pt>
                <c:pt idx="5756">
                  <c:v>12/10/14 15:09</c:v>
                </c:pt>
                <c:pt idx="5757">
                  <c:v>12/10/14 15:09</c:v>
                </c:pt>
                <c:pt idx="5758">
                  <c:v>12/10/14 15:09</c:v>
                </c:pt>
                <c:pt idx="5759">
                  <c:v>12/10/14 15:09</c:v>
                </c:pt>
                <c:pt idx="5760">
                  <c:v>12/10/14 15:09</c:v>
                </c:pt>
                <c:pt idx="5761">
                  <c:v>12/10/14 15:09</c:v>
                </c:pt>
                <c:pt idx="5762">
                  <c:v>12/10/14 15:10</c:v>
                </c:pt>
                <c:pt idx="5763">
                  <c:v>12/10/14 15:10</c:v>
                </c:pt>
                <c:pt idx="5764">
                  <c:v>12/10/14 15:10</c:v>
                </c:pt>
                <c:pt idx="5765">
                  <c:v>12/10/14 15:10</c:v>
                </c:pt>
                <c:pt idx="5766">
                  <c:v>12/10/14 15:10</c:v>
                </c:pt>
                <c:pt idx="5767">
                  <c:v>12/10/14 15:10</c:v>
                </c:pt>
                <c:pt idx="5768">
                  <c:v>12/10/14 15:11</c:v>
                </c:pt>
                <c:pt idx="5769">
                  <c:v>12/10/14 15:11</c:v>
                </c:pt>
                <c:pt idx="5770">
                  <c:v>12/10/14 15:11</c:v>
                </c:pt>
                <c:pt idx="5771">
                  <c:v>12/10/14 15:11</c:v>
                </c:pt>
                <c:pt idx="5772">
                  <c:v>12/10/14 15:11</c:v>
                </c:pt>
                <c:pt idx="5773">
                  <c:v>12/10/14 15:11</c:v>
                </c:pt>
                <c:pt idx="5774">
                  <c:v>12/10/14 15:11</c:v>
                </c:pt>
                <c:pt idx="5775">
                  <c:v>12/10/14 15:11</c:v>
                </c:pt>
                <c:pt idx="5776">
                  <c:v>12/10/14 15:11</c:v>
                </c:pt>
                <c:pt idx="5777">
                  <c:v>12/10/14 15:11</c:v>
                </c:pt>
                <c:pt idx="5778">
                  <c:v>12/10/14 15:11</c:v>
                </c:pt>
                <c:pt idx="5779">
                  <c:v>12/10/14 15:12</c:v>
                </c:pt>
                <c:pt idx="5780">
                  <c:v>12/10/14 15:12</c:v>
                </c:pt>
                <c:pt idx="5781">
                  <c:v>12/10/14 15:12</c:v>
                </c:pt>
                <c:pt idx="5782">
                  <c:v>12/10/14 15:12</c:v>
                </c:pt>
                <c:pt idx="5783">
                  <c:v>12/10/14 15:12</c:v>
                </c:pt>
                <c:pt idx="5784">
                  <c:v>12/10/14 15:12</c:v>
                </c:pt>
                <c:pt idx="5785">
                  <c:v>12/10/14 15:12</c:v>
                </c:pt>
                <c:pt idx="5786">
                  <c:v>12/10/14 15:12</c:v>
                </c:pt>
                <c:pt idx="5787">
                  <c:v>12/10/14 15:12</c:v>
                </c:pt>
                <c:pt idx="5788">
                  <c:v>12/10/14 15:13</c:v>
                </c:pt>
                <c:pt idx="5789">
                  <c:v>12/10/14 15:13</c:v>
                </c:pt>
                <c:pt idx="5790">
                  <c:v>12/10/14 15:13</c:v>
                </c:pt>
                <c:pt idx="5791">
                  <c:v>12/10/14 15:13</c:v>
                </c:pt>
                <c:pt idx="5792">
                  <c:v>12/10/14 15:13</c:v>
                </c:pt>
                <c:pt idx="5793">
                  <c:v>12/10/14 15:13</c:v>
                </c:pt>
                <c:pt idx="5794">
                  <c:v>12/10/14 15:13</c:v>
                </c:pt>
                <c:pt idx="5795">
                  <c:v>12/10/14 15:13</c:v>
                </c:pt>
                <c:pt idx="5796">
                  <c:v>12/10/14 15:13</c:v>
                </c:pt>
                <c:pt idx="5797">
                  <c:v>12/10/14 15:13</c:v>
                </c:pt>
                <c:pt idx="5798">
                  <c:v>12/10/14 15:13</c:v>
                </c:pt>
                <c:pt idx="5799">
                  <c:v>12/10/14 15:13</c:v>
                </c:pt>
                <c:pt idx="5800">
                  <c:v>12/10/14 15:13</c:v>
                </c:pt>
                <c:pt idx="5801">
                  <c:v>12/10/14 15:13</c:v>
                </c:pt>
                <c:pt idx="5802">
                  <c:v>12/10/14 15:13</c:v>
                </c:pt>
                <c:pt idx="5803">
                  <c:v>12/10/14 15:14</c:v>
                </c:pt>
                <c:pt idx="5804">
                  <c:v>12/10/14 15:14</c:v>
                </c:pt>
                <c:pt idx="5805">
                  <c:v>12/10/14 15:14</c:v>
                </c:pt>
                <c:pt idx="5806">
                  <c:v>12/10/14 15:14</c:v>
                </c:pt>
                <c:pt idx="5807">
                  <c:v>12/10/14 15:14</c:v>
                </c:pt>
                <c:pt idx="5808">
                  <c:v>12/10/14 15:14</c:v>
                </c:pt>
                <c:pt idx="5809">
                  <c:v>12/10/14 15:14</c:v>
                </c:pt>
                <c:pt idx="5810">
                  <c:v>12/10/14 15:14</c:v>
                </c:pt>
                <c:pt idx="5811">
                  <c:v>12/10/14 15:14</c:v>
                </c:pt>
                <c:pt idx="5812">
                  <c:v>12/10/14 15:15</c:v>
                </c:pt>
                <c:pt idx="5813">
                  <c:v>12/10/14 15:15</c:v>
                </c:pt>
                <c:pt idx="5814">
                  <c:v>12/10/14 15:15</c:v>
                </c:pt>
                <c:pt idx="5815">
                  <c:v>12/10/14 15:15</c:v>
                </c:pt>
                <c:pt idx="5816">
                  <c:v>12/10/14 15:15</c:v>
                </c:pt>
                <c:pt idx="5817">
                  <c:v>12/10/14 15:15</c:v>
                </c:pt>
                <c:pt idx="5818">
                  <c:v>12/10/14 15:15</c:v>
                </c:pt>
                <c:pt idx="5819">
                  <c:v>12/10/14 15:15</c:v>
                </c:pt>
                <c:pt idx="5820">
                  <c:v>12/10/14 15:15</c:v>
                </c:pt>
                <c:pt idx="5821">
                  <c:v>12/10/14 15:15</c:v>
                </c:pt>
                <c:pt idx="5822">
                  <c:v>12/10/14 15:15</c:v>
                </c:pt>
                <c:pt idx="5823">
                  <c:v>12/10/14 15:15</c:v>
                </c:pt>
                <c:pt idx="5824">
                  <c:v>12/10/14 15:15</c:v>
                </c:pt>
                <c:pt idx="5825">
                  <c:v>12/10/14 15:15</c:v>
                </c:pt>
                <c:pt idx="5826">
                  <c:v>12/10/14 15:16</c:v>
                </c:pt>
                <c:pt idx="5827">
                  <c:v>12/10/14 15:17</c:v>
                </c:pt>
                <c:pt idx="5828">
                  <c:v>12/10/14 15:17</c:v>
                </c:pt>
                <c:pt idx="5829">
                  <c:v>12/10/14 15:17</c:v>
                </c:pt>
                <c:pt idx="5830">
                  <c:v>12/10/14 15:17</c:v>
                </c:pt>
                <c:pt idx="5831">
                  <c:v>12/10/14 15:17</c:v>
                </c:pt>
                <c:pt idx="5832">
                  <c:v>12/10/14 15:17</c:v>
                </c:pt>
                <c:pt idx="5833">
                  <c:v>12/10/14 15:17</c:v>
                </c:pt>
                <c:pt idx="5834">
                  <c:v>12/10/14 15:17</c:v>
                </c:pt>
                <c:pt idx="5835">
                  <c:v>12/10/14 15:17</c:v>
                </c:pt>
                <c:pt idx="5836">
                  <c:v>12/10/14 15:17</c:v>
                </c:pt>
                <c:pt idx="5837">
                  <c:v>12/10/14 15:17</c:v>
                </c:pt>
                <c:pt idx="5838">
                  <c:v>12/10/14 15:17</c:v>
                </c:pt>
                <c:pt idx="5839">
                  <c:v>12/10/14 15:17</c:v>
                </c:pt>
                <c:pt idx="5840">
                  <c:v>12/10/14 15:17</c:v>
                </c:pt>
                <c:pt idx="5841">
                  <c:v>12/10/14 15:17</c:v>
                </c:pt>
                <c:pt idx="5842">
                  <c:v>12/10/14 15:17</c:v>
                </c:pt>
                <c:pt idx="5843">
                  <c:v>12/10/14 15:17</c:v>
                </c:pt>
                <c:pt idx="5844">
                  <c:v>12/10/14 15:17</c:v>
                </c:pt>
                <c:pt idx="5845">
                  <c:v>12/10/14 15:17</c:v>
                </c:pt>
                <c:pt idx="5846">
                  <c:v>12/10/14 15:17</c:v>
                </c:pt>
                <c:pt idx="5847">
                  <c:v>12/10/14 15:17</c:v>
                </c:pt>
                <c:pt idx="5848">
                  <c:v>12/10/14 15:17</c:v>
                </c:pt>
                <c:pt idx="5849">
                  <c:v>12/10/14 15:17</c:v>
                </c:pt>
                <c:pt idx="5850">
                  <c:v>12/10/14 15:17</c:v>
                </c:pt>
                <c:pt idx="5851">
                  <c:v>12/10/14 15:17</c:v>
                </c:pt>
                <c:pt idx="5852">
                  <c:v>12/10/14 15:17</c:v>
                </c:pt>
                <c:pt idx="5853">
                  <c:v>12/10/14 15:18</c:v>
                </c:pt>
                <c:pt idx="5854">
                  <c:v>12/10/14 15:18</c:v>
                </c:pt>
                <c:pt idx="5855">
                  <c:v>12/10/14 15:18</c:v>
                </c:pt>
                <c:pt idx="5856">
                  <c:v>12/10/14 15:18</c:v>
                </c:pt>
                <c:pt idx="5857">
                  <c:v>12/10/14 15:18</c:v>
                </c:pt>
                <c:pt idx="5858">
                  <c:v>12/10/14 15:18</c:v>
                </c:pt>
                <c:pt idx="5859">
                  <c:v>12/10/14 15:18</c:v>
                </c:pt>
                <c:pt idx="5860">
                  <c:v>12/10/14 15:18</c:v>
                </c:pt>
                <c:pt idx="5861">
                  <c:v>12/10/14 15:18</c:v>
                </c:pt>
                <c:pt idx="5862">
                  <c:v>12/10/14 15:18</c:v>
                </c:pt>
                <c:pt idx="5863">
                  <c:v>12/10/14 15:18</c:v>
                </c:pt>
                <c:pt idx="5864">
                  <c:v>12/10/14 15:18</c:v>
                </c:pt>
                <c:pt idx="5865">
                  <c:v>12/10/14 15:18</c:v>
                </c:pt>
                <c:pt idx="5866">
                  <c:v>12/10/14 15:18</c:v>
                </c:pt>
                <c:pt idx="5867">
                  <c:v>12/10/14 15:19</c:v>
                </c:pt>
                <c:pt idx="5868">
                  <c:v>12/10/14 15:19</c:v>
                </c:pt>
                <c:pt idx="5869">
                  <c:v>12/10/14 15:19</c:v>
                </c:pt>
                <c:pt idx="5870">
                  <c:v>12/10/14 15:20</c:v>
                </c:pt>
                <c:pt idx="5871">
                  <c:v>12/10/14 15:20</c:v>
                </c:pt>
                <c:pt idx="5872">
                  <c:v>12/10/14 15:20</c:v>
                </c:pt>
                <c:pt idx="5873">
                  <c:v>12/10/14 15:20</c:v>
                </c:pt>
                <c:pt idx="5874">
                  <c:v>12/10/14 15:20</c:v>
                </c:pt>
                <c:pt idx="5875">
                  <c:v>12/10/14 15:20</c:v>
                </c:pt>
                <c:pt idx="5876">
                  <c:v>12/10/14 15:20</c:v>
                </c:pt>
                <c:pt idx="5877">
                  <c:v>12/10/14 15:20</c:v>
                </c:pt>
                <c:pt idx="5878">
                  <c:v>12/10/14 15:20</c:v>
                </c:pt>
                <c:pt idx="5879">
                  <c:v>12/10/14 15:20</c:v>
                </c:pt>
                <c:pt idx="5880">
                  <c:v>12/10/14 15:20</c:v>
                </c:pt>
                <c:pt idx="5881">
                  <c:v>12/10/14 15:20</c:v>
                </c:pt>
                <c:pt idx="5882">
                  <c:v>12/10/14 15:21</c:v>
                </c:pt>
                <c:pt idx="5883">
                  <c:v>12/10/14 15:21</c:v>
                </c:pt>
                <c:pt idx="5884">
                  <c:v>12/10/14 15:21</c:v>
                </c:pt>
                <c:pt idx="5885">
                  <c:v>12/10/14 15:21</c:v>
                </c:pt>
                <c:pt idx="5886">
                  <c:v>12/10/14 15:22</c:v>
                </c:pt>
                <c:pt idx="5887">
                  <c:v>12/10/14 15:22</c:v>
                </c:pt>
                <c:pt idx="5888">
                  <c:v>12/10/14 15:22</c:v>
                </c:pt>
                <c:pt idx="5889">
                  <c:v>12/10/14 15:22</c:v>
                </c:pt>
                <c:pt idx="5890">
                  <c:v>12/10/14 15:22</c:v>
                </c:pt>
                <c:pt idx="5891">
                  <c:v>12/10/14 15:22</c:v>
                </c:pt>
                <c:pt idx="5892">
                  <c:v>12/10/14 15:22</c:v>
                </c:pt>
                <c:pt idx="5893">
                  <c:v>12/10/14 15:22</c:v>
                </c:pt>
                <c:pt idx="5894">
                  <c:v>12/10/14 15:22</c:v>
                </c:pt>
                <c:pt idx="5895">
                  <c:v>12/10/14 15:22</c:v>
                </c:pt>
                <c:pt idx="5896">
                  <c:v>12/10/14 15:22</c:v>
                </c:pt>
                <c:pt idx="5897">
                  <c:v>12/10/14 15:22</c:v>
                </c:pt>
                <c:pt idx="5898">
                  <c:v>12/10/14 15:22</c:v>
                </c:pt>
                <c:pt idx="5899">
                  <c:v>12/10/14 15:22</c:v>
                </c:pt>
                <c:pt idx="5900">
                  <c:v>12/10/14 15:22</c:v>
                </c:pt>
                <c:pt idx="5901">
                  <c:v>12/10/14 15:22</c:v>
                </c:pt>
                <c:pt idx="5902">
                  <c:v>12/10/14 15:23</c:v>
                </c:pt>
                <c:pt idx="5903">
                  <c:v>12/10/14 15:23</c:v>
                </c:pt>
                <c:pt idx="5904">
                  <c:v>12/10/14 15:23</c:v>
                </c:pt>
                <c:pt idx="5905">
                  <c:v>12/10/14 15:23</c:v>
                </c:pt>
                <c:pt idx="5906">
                  <c:v>12/10/14 15:23</c:v>
                </c:pt>
                <c:pt idx="5907">
                  <c:v>12/10/14 15:23</c:v>
                </c:pt>
                <c:pt idx="5908">
                  <c:v>12/10/14 15:23</c:v>
                </c:pt>
                <c:pt idx="5909">
                  <c:v>12/10/14 15:23</c:v>
                </c:pt>
                <c:pt idx="5910">
                  <c:v>12/10/14 15:24</c:v>
                </c:pt>
                <c:pt idx="5911">
                  <c:v>12/10/14 15:24</c:v>
                </c:pt>
                <c:pt idx="5912">
                  <c:v>12/10/14 15:24</c:v>
                </c:pt>
                <c:pt idx="5913">
                  <c:v>12/10/14 15:24</c:v>
                </c:pt>
                <c:pt idx="5914">
                  <c:v>12/10/14 15:25</c:v>
                </c:pt>
                <c:pt idx="5915">
                  <c:v>12/10/14 15:25</c:v>
                </c:pt>
                <c:pt idx="5916">
                  <c:v>12/10/14 15:26</c:v>
                </c:pt>
                <c:pt idx="5917">
                  <c:v>12/10/14 15:26</c:v>
                </c:pt>
                <c:pt idx="5918">
                  <c:v>12/10/14 15:26</c:v>
                </c:pt>
                <c:pt idx="5919">
                  <c:v>12/10/14 15:26</c:v>
                </c:pt>
                <c:pt idx="5920">
                  <c:v>12/10/14 15:26</c:v>
                </c:pt>
                <c:pt idx="5921">
                  <c:v>12/10/14 15:26</c:v>
                </c:pt>
                <c:pt idx="5922">
                  <c:v>12/10/14 15:27</c:v>
                </c:pt>
                <c:pt idx="5923">
                  <c:v>12/10/14 15:27</c:v>
                </c:pt>
                <c:pt idx="5924">
                  <c:v>12/10/14 15:27</c:v>
                </c:pt>
                <c:pt idx="5925">
                  <c:v>12/10/14 15:27</c:v>
                </c:pt>
                <c:pt idx="5926">
                  <c:v>12/10/14 15:27</c:v>
                </c:pt>
                <c:pt idx="5927">
                  <c:v>12/10/14 15:27</c:v>
                </c:pt>
                <c:pt idx="5928">
                  <c:v>12/10/14 15:27</c:v>
                </c:pt>
                <c:pt idx="5929">
                  <c:v>12/10/14 15:27</c:v>
                </c:pt>
                <c:pt idx="5930">
                  <c:v>12/10/14 15:27</c:v>
                </c:pt>
                <c:pt idx="5931">
                  <c:v>12/10/14 15:27</c:v>
                </c:pt>
                <c:pt idx="5932">
                  <c:v>12/10/14 15:27</c:v>
                </c:pt>
                <c:pt idx="5933">
                  <c:v>12/10/14 15:27</c:v>
                </c:pt>
                <c:pt idx="5934">
                  <c:v>12/10/14 15:27</c:v>
                </c:pt>
                <c:pt idx="5935">
                  <c:v>12/10/14 15:27</c:v>
                </c:pt>
                <c:pt idx="5936">
                  <c:v>12/10/14 15:27</c:v>
                </c:pt>
                <c:pt idx="5937">
                  <c:v>12/10/14 15:28</c:v>
                </c:pt>
                <c:pt idx="5938">
                  <c:v>12/10/14 15:28</c:v>
                </c:pt>
                <c:pt idx="5939">
                  <c:v>12/10/14 15:28</c:v>
                </c:pt>
                <c:pt idx="5940">
                  <c:v>12/10/14 15:28</c:v>
                </c:pt>
                <c:pt idx="5941">
                  <c:v>12/10/14 15:28</c:v>
                </c:pt>
                <c:pt idx="5942">
                  <c:v>12/10/14 15:28</c:v>
                </c:pt>
                <c:pt idx="5943">
                  <c:v>12/10/14 15:29</c:v>
                </c:pt>
                <c:pt idx="5944">
                  <c:v>12/10/14 15:29</c:v>
                </c:pt>
                <c:pt idx="5945">
                  <c:v>12/10/14 15:29</c:v>
                </c:pt>
                <c:pt idx="5946">
                  <c:v>12/10/14 15:29</c:v>
                </c:pt>
                <c:pt idx="5947">
                  <c:v>12/10/14 15:29</c:v>
                </c:pt>
                <c:pt idx="5948">
                  <c:v>12/10/14 15:29</c:v>
                </c:pt>
                <c:pt idx="5949">
                  <c:v>12/10/14 15:29</c:v>
                </c:pt>
                <c:pt idx="5950">
                  <c:v>12/10/14 15:29</c:v>
                </c:pt>
                <c:pt idx="5951">
                  <c:v>12/10/14 15:29</c:v>
                </c:pt>
                <c:pt idx="5952">
                  <c:v>12/10/14 15:29</c:v>
                </c:pt>
                <c:pt idx="5953">
                  <c:v>12/10/14 15:29</c:v>
                </c:pt>
                <c:pt idx="5954">
                  <c:v>12/10/14 15:29</c:v>
                </c:pt>
                <c:pt idx="5955">
                  <c:v>12/10/14 15:30</c:v>
                </c:pt>
                <c:pt idx="5956">
                  <c:v>12/10/14 15:30</c:v>
                </c:pt>
                <c:pt idx="5957">
                  <c:v>12/10/14 15:30</c:v>
                </c:pt>
                <c:pt idx="5958">
                  <c:v>12/10/14 15:30</c:v>
                </c:pt>
                <c:pt idx="5959">
                  <c:v>12/10/14 15:30</c:v>
                </c:pt>
                <c:pt idx="5960">
                  <c:v>12/10/14 15:30</c:v>
                </c:pt>
                <c:pt idx="5961">
                  <c:v>12/10/14 15:30</c:v>
                </c:pt>
                <c:pt idx="5962">
                  <c:v>12/10/14 15:30</c:v>
                </c:pt>
                <c:pt idx="5963">
                  <c:v>12/10/14 15:30</c:v>
                </c:pt>
                <c:pt idx="5964">
                  <c:v>12/10/14 15:30</c:v>
                </c:pt>
                <c:pt idx="5965">
                  <c:v>12/10/14 15:30</c:v>
                </c:pt>
                <c:pt idx="5966">
                  <c:v>12/10/14 15:30</c:v>
                </c:pt>
                <c:pt idx="5967">
                  <c:v>12/10/14 15:30</c:v>
                </c:pt>
                <c:pt idx="5968">
                  <c:v>12/10/14 15:30</c:v>
                </c:pt>
                <c:pt idx="5969">
                  <c:v>12/10/14 15:30</c:v>
                </c:pt>
                <c:pt idx="5970">
                  <c:v>12/10/14 15:30</c:v>
                </c:pt>
                <c:pt idx="5971">
                  <c:v>12/10/14 15:30</c:v>
                </c:pt>
                <c:pt idx="5972">
                  <c:v>12/10/14 15:30</c:v>
                </c:pt>
                <c:pt idx="5973">
                  <c:v>12/10/14 15:30</c:v>
                </c:pt>
                <c:pt idx="5974">
                  <c:v>12/10/14 15:30</c:v>
                </c:pt>
                <c:pt idx="5975">
                  <c:v>12/10/14 15:30</c:v>
                </c:pt>
                <c:pt idx="5976">
                  <c:v>12/10/14 15:31</c:v>
                </c:pt>
                <c:pt idx="5977">
                  <c:v>12/10/14 15:31</c:v>
                </c:pt>
                <c:pt idx="5978">
                  <c:v>12/10/14 15:31</c:v>
                </c:pt>
                <c:pt idx="5979">
                  <c:v>12/10/14 15:31</c:v>
                </c:pt>
                <c:pt idx="5980">
                  <c:v>12/10/14 15:31</c:v>
                </c:pt>
                <c:pt idx="5981">
                  <c:v>12/10/14 15:31</c:v>
                </c:pt>
                <c:pt idx="5982">
                  <c:v>12/10/14 15:32</c:v>
                </c:pt>
                <c:pt idx="5983">
                  <c:v>12/10/14 15:32</c:v>
                </c:pt>
                <c:pt idx="5984">
                  <c:v>12/10/14 15:32</c:v>
                </c:pt>
                <c:pt idx="5985">
                  <c:v>12/10/14 15:32</c:v>
                </c:pt>
                <c:pt idx="5986">
                  <c:v>12/10/14 15:32</c:v>
                </c:pt>
                <c:pt idx="5987">
                  <c:v>12/10/14 15:32</c:v>
                </c:pt>
                <c:pt idx="5988">
                  <c:v>12/10/14 15:32</c:v>
                </c:pt>
                <c:pt idx="5989">
                  <c:v>12/10/14 15:32</c:v>
                </c:pt>
                <c:pt idx="5990">
                  <c:v>12/10/14 15:32</c:v>
                </c:pt>
                <c:pt idx="5991">
                  <c:v>12/10/14 15:33</c:v>
                </c:pt>
                <c:pt idx="5992">
                  <c:v>12/10/14 15:33</c:v>
                </c:pt>
                <c:pt idx="5993">
                  <c:v>12/10/14 15:33</c:v>
                </c:pt>
                <c:pt idx="5994">
                  <c:v>12/10/14 15:33</c:v>
                </c:pt>
                <c:pt idx="5995">
                  <c:v>12/10/14 15:33</c:v>
                </c:pt>
                <c:pt idx="5996">
                  <c:v>12/10/14 15:33</c:v>
                </c:pt>
                <c:pt idx="5997">
                  <c:v>12/10/14 15:33</c:v>
                </c:pt>
                <c:pt idx="5998">
                  <c:v>12/10/14 15:33</c:v>
                </c:pt>
                <c:pt idx="5999">
                  <c:v>12/10/14 15:33</c:v>
                </c:pt>
                <c:pt idx="6000">
                  <c:v>12/10/14 15:33</c:v>
                </c:pt>
                <c:pt idx="6001">
                  <c:v>12/10/14 15:33</c:v>
                </c:pt>
                <c:pt idx="6002">
                  <c:v>12/10/14 15:33</c:v>
                </c:pt>
                <c:pt idx="6003">
                  <c:v>12/10/14 15:33</c:v>
                </c:pt>
                <c:pt idx="6004">
                  <c:v>12/10/14 15:33</c:v>
                </c:pt>
                <c:pt idx="6005">
                  <c:v>12/10/14 15:33</c:v>
                </c:pt>
                <c:pt idx="6006">
                  <c:v>12/10/14 15:33</c:v>
                </c:pt>
                <c:pt idx="6007">
                  <c:v>12/10/14 15:34</c:v>
                </c:pt>
                <c:pt idx="6008">
                  <c:v>12/10/14 15:34</c:v>
                </c:pt>
                <c:pt idx="6009">
                  <c:v>12/10/14 15:34</c:v>
                </c:pt>
                <c:pt idx="6010">
                  <c:v>12/10/14 15:35</c:v>
                </c:pt>
                <c:pt idx="6011">
                  <c:v>12/10/14 15:35</c:v>
                </c:pt>
                <c:pt idx="6012">
                  <c:v>12/10/14 15:35</c:v>
                </c:pt>
                <c:pt idx="6013">
                  <c:v>12/10/14 15:36</c:v>
                </c:pt>
                <c:pt idx="6014">
                  <c:v>12/10/14 15:36</c:v>
                </c:pt>
                <c:pt idx="6015">
                  <c:v>12/10/14 15:36</c:v>
                </c:pt>
                <c:pt idx="6016">
                  <c:v>12/10/14 15:36</c:v>
                </c:pt>
                <c:pt idx="6017">
                  <c:v>12/10/14 15:36</c:v>
                </c:pt>
                <c:pt idx="6018">
                  <c:v>12/10/14 15:36</c:v>
                </c:pt>
                <c:pt idx="6019">
                  <c:v>12/10/14 15:37</c:v>
                </c:pt>
                <c:pt idx="6020">
                  <c:v>12/10/14 15:37</c:v>
                </c:pt>
                <c:pt idx="6021">
                  <c:v>12/10/14 15:37</c:v>
                </c:pt>
                <c:pt idx="6022">
                  <c:v>12/10/14 15:37</c:v>
                </c:pt>
                <c:pt idx="6023">
                  <c:v>12/10/14 15:37</c:v>
                </c:pt>
                <c:pt idx="6024">
                  <c:v>12/10/14 15:37</c:v>
                </c:pt>
                <c:pt idx="6025">
                  <c:v>12/10/14 15:37</c:v>
                </c:pt>
                <c:pt idx="6026">
                  <c:v>12/10/14 15:37</c:v>
                </c:pt>
                <c:pt idx="6027">
                  <c:v>12/10/14 15:37</c:v>
                </c:pt>
                <c:pt idx="6028">
                  <c:v>12/10/14 15:37</c:v>
                </c:pt>
                <c:pt idx="6029">
                  <c:v>12/10/14 15:37</c:v>
                </c:pt>
                <c:pt idx="6030">
                  <c:v>12/10/14 15:37</c:v>
                </c:pt>
                <c:pt idx="6031">
                  <c:v>12/10/14 15:37</c:v>
                </c:pt>
                <c:pt idx="6032">
                  <c:v>12/10/14 15:38</c:v>
                </c:pt>
                <c:pt idx="6033">
                  <c:v>12/10/14 15:38</c:v>
                </c:pt>
                <c:pt idx="6034">
                  <c:v>12/10/14 15:38</c:v>
                </c:pt>
                <c:pt idx="6035">
                  <c:v>12/10/14 15:38</c:v>
                </c:pt>
                <c:pt idx="6036">
                  <c:v>12/10/14 15:38</c:v>
                </c:pt>
                <c:pt idx="6037">
                  <c:v>12/10/14 15:38</c:v>
                </c:pt>
                <c:pt idx="6038">
                  <c:v>12/10/14 15:38</c:v>
                </c:pt>
                <c:pt idx="6039">
                  <c:v>12/10/14 15:38</c:v>
                </c:pt>
                <c:pt idx="6040">
                  <c:v>12/10/14 15:38</c:v>
                </c:pt>
                <c:pt idx="6041">
                  <c:v>12/10/14 15:38</c:v>
                </c:pt>
                <c:pt idx="6042">
                  <c:v>12/10/14 15:38</c:v>
                </c:pt>
                <c:pt idx="6043">
                  <c:v>12/10/14 15:38</c:v>
                </c:pt>
                <c:pt idx="6044">
                  <c:v>12/10/14 15:38</c:v>
                </c:pt>
                <c:pt idx="6045">
                  <c:v>12/10/14 15:38</c:v>
                </c:pt>
                <c:pt idx="6046">
                  <c:v>12/10/14 15:38</c:v>
                </c:pt>
                <c:pt idx="6047">
                  <c:v>12/10/14 15:38</c:v>
                </c:pt>
                <c:pt idx="6048">
                  <c:v>12/10/14 15:39</c:v>
                </c:pt>
                <c:pt idx="6049">
                  <c:v>12/10/14 15:39</c:v>
                </c:pt>
                <c:pt idx="6050">
                  <c:v>12/10/14 15:39</c:v>
                </c:pt>
                <c:pt idx="6051">
                  <c:v>12/10/14 15:39</c:v>
                </c:pt>
                <c:pt idx="6052">
                  <c:v>12/10/14 15:39</c:v>
                </c:pt>
                <c:pt idx="6053">
                  <c:v>12/10/14 15:39</c:v>
                </c:pt>
                <c:pt idx="6054">
                  <c:v>12/10/14 15:39</c:v>
                </c:pt>
                <c:pt idx="6055">
                  <c:v>12/10/14 15:39</c:v>
                </c:pt>
                <c:pt idx="6056">
                  <c:v>12/10/14 15:39</c:v>
                </c:pt>
                <c:pt idx="6057">
                  <c:v>12/10/14 15:39</c:v>
                </c:pt>
                <c:pt idx="6058">
                  <c:v>12/10/14 15:39</c:v>
                </c:pt>
                <c:pt idx="6059">
                  <c:v>12/10/14 15:40</c:v>
                </c:pt>
                <c:pt idx="6060">
                  <c:v>12/10/14 15:40</c:v>
                </c:pt>
                <c:pt idx="6061">
                  <c:v>12/10/14 15:40</c:v>
                </c:pt>
                <c:pt idx="6062">
                  <c:v>12/10/14 15:40</c:v>
                </c:pt>
                <c:pt idx="6063">
                  <c:v>12/10/14 15:40</c:v>
                </c:pt>
                <c:pt idx="6064">
                  <c:v>12/10/14 15:40</c:v>
                </c:pt>
                <c:pt idx="6065">
                  <c:v>12/10/14 15:40</c:v>
                </c:pt>
                <c:pt idx="6066">
                  <c:v>12/10/14 15:40</c:v>
                </c:pt>
                <c:pt idx="6067">
                  <c:v>12/10/14 15:41</c:v>
                </c:pt>
                <c:pt idx="6068">
                  <c:v>12/10/14 15:41</c:v>
                </c:pt>
                <c:pt idx="6069">
                  <c:v>12/10/14 15:41</c:v>
                </c:pt>
                <c:pt idx="6070">
                  <c:v>12/10/14 15:41</c:v>
                </c:pt>
                <c:pt idx="6071">
                  <c:v>12/10/14 15:41</c:v>
                </c:pt>
                <c:pt idx="6072">
                  <c:v>12/10/14 15:41</c:v>
                </c:pt>
                <c:pt idx="6073">
                  <c:v>12/10/14 15:41</c:v>
                </c:pt>
                <c:pt idx="6074">
                  <c:v>12/10/14 15:41</c:v>
                </c:pt>
                <c:pt idx="6075">
                  <c:v>12/10/14 15:41</c:v>
                </c:pt>
                <c:pt idx="6076">
                  <c:v>12/10/14 15:41</c:v>
                </c:pt>
                <c:pt idx="6077">
                  <c:v>12/10/14 15:41</c:v>
                </c:pt>
                <c:pt idx="6078">
                  <c:v>12/10/14 15:41</c:v>
                </c:pt>
                <c:pt idx="6079">
                  <c:v>12/10/14 15:41</c:v>
                </c:pt>
                <c:pt idx="6080">
                  <c:v>12/10/14 15:41</c:v>
                </c:pt>
                <c:pt idx="6081">
                  <c:v>12/10/14 15:41</c:v>
                </c:pt>
                <c:pt idx="6082">
                  <c:v>12/10/14 15:41</c:v>
                </c:pt>
                <c:pt idx="6083">
                  <c:v>12/10/14 15:41</c:v>
                </c:pt>
                <c:pt idx="6084">
                  <c:v>12/10/14 15:41</c:v>
                </c:pt>
                <c:pt idx="6085">
                  <c:v>12/10/14 15:41</c:v>
                </c:pt>
                <c:pt idx="6086">
                  <c:v>12/10/14 15:41</c:v>
                </c:pt>
                <c:pt idx="6087">
                  <c:v>12/10/14 15:41</c:v>
                </c:pt>
                <c:pt idx="6088">
                  <c:v>12/10/14 15:41</c:v>
                </c:pt>
                <c:pt idx="6089">
                  <c:v>12/10/14 15:42</c:v>
                </c:pt>
                <c:pt idx="6090">
                  <c:v>12/10/14 15:42</c:v>
                </c:pt>
                <c:pt idx="6091">
                  <c:v>12/10/14 15:42</c:v>
                </c:pt>
                <c:pt idx="6092">
                  <c:v>12/10/14 15:42</c:v>
                </c:pt>
                <c:pt idx="6093">
                  <c:v>12/10/14 15:42</c:v>
                </c:pt>
                <c:pt idx="6094">
                  <c:v>12/10/14 15:42</c:v>
                </c:pt>
                <c:pt idx="6095">
                  <c:v>12/10/14 15:43</c:v>
                </c:pt>
                <c:pt idx="6096">
                  <c:v>12/10/14 15:43</c:v>
                </c:pt>
                <c:pt idx="6097">
                  <c:v>12/10/14 15:43</c:v>
                </c:pt>
                <c:pt idx="6098">
                  <c:v>12/10/14 15:43</c:v>
                </c:pt>
                <c:pt idx="6099">
                  <c:v>12/10/14 15:43</c:v>
                </c:pt>
                <c:pt idx="6100">
                  <c:v>12/10/14 15:43</c:v>
                </c:pt>
                <c:pt idx="6101">
                  <c:v>12/10/14 15:43</c:v>
                </c:pt>
                <c:pt idx="6102">
                  <c:v>12/10/14 15:43</c:v>
                </c:pt>
                <c:pt idx="6103">
                  <c:v>12/10/14 15:43</c:v>
                </c:pt>
                <c:pt idx="6104">
                  <c:v>12/10/14 15:44</c:v>
                </c:pt>
                <c:pt idx="6105">
                  <c:v>12/10/14 15:44</c:v>
                </c:pt>
                <c:pt idx="6106">
                  <c:v>12/10/14 15:44</c:v>
                </c:pt>
                <c:pt idx="6107">
                  <c:v>12/10/14 15:44</c:v>
                </c:pt>
                <c:pt idx="6108">
                  <c:v>12/10/14 15:44</c:v>
                </c:pt>
                <c:pt idx="6109">
                  <c:v>12/10/14 15:44</c:v>
                </c:pt>
                <c:pt idx="6110">
                  <c:v>12/10/14 15:45</c:v>
                </c:pt>
                <c:pt idx="6111">
                  <c:v>12/10/14 15:45</c:v>
                </c:pt>
                <c:pt idx="6112">
                  <c:v>12/10/14 15:45</c:v>
                </c:pt>
                <c:pt idx="6113">
                  <c:v>12/10/14 15:45</c:v>
                </c:pt>
                <c:pt idx="6114">
                  <c:v>12/10/14 15:45</c:v>
                </c:pt>
                <c:pt idx="6115">
                  <c:v>12/10/14 15:45</c:v>
                </c:pt>
                <c:pt idx="6116">
                  <c:v>12/10/14 15:45</c:v>
                </c:pt>
                <c:pt idx="6117">
                  <c:v>12/10/14 15:45</c:v>
                </c:pt>
                <c:pt idx="6118">
                  <c:v>12/10/14 15:45</c:v>
                </c:pt>
                <c:pt idx="6119">
                  <c:v>12/10/14 15:45</c:v>
                </c:pt>
                <c:pt idx="6120">
                  <c:v>12/10/14 15:45</c:v>
                </c:pt>
                <c:pt idx="6121">
                  <c:v>12/10/14 15:45</c:v>
                </c:pt>
                <c:pt idx="6122">
                  <c:v>12/10/14 15:45</c:v>
                </c:pt>
                <c:pt idx="6123">
                  <c:v>12/10/14 15:45</c:v>
                </c:pt>
                <c:pt idx="6124">
                  <c:v>12/10/14 15:45</c:v>
                </c:pt>
                <c:pt idx="6125">
                  <c:v>12/10/14 15:45</c:v>
                </c:pt>
                <c:pt idx="6126">
                  <c:v>12/10/14 15:45</c:v>
                </c:pt>
                <c:pt idx="6127">
                  <c:v>12/10/14 15:45</c:v>
                </c:pt>
                <c:pt idx="6128">
                  <c:v>12/10/14 15:45</c:v>
                </c:pt>
                <c:pt idx="6129">
                  <c:v>12/10/14 15:45</c:v>
                </c:pt>
                <c:pt idx="6130">
                  <c:v>12/10/14 15:45</c:v>
                </c:pt>
                <c:pt idx="6131">
                  <c:v>12/10/14 15:45</c:v>
                </c:pt>
                <c:pt idx="6132">
                  <c:v>12/10/14 15:45</c:v>
                </c:pt>
                <c:pt idx="6133">
                  <c:v>12/10/14 15:45</c:v>
                </c:pt>
                <c:pt idx="6134">
                  <c:v>12/10/14 15:46</c:v>
                </c:pt>
                <c:pt idx="6135">
                  <c:v>12/10/14 15:46</c:v>
                </c:pt>
                <c:pt idx="6136">
                  <c:v>12/10/14 15:46</c:v>
                </c:pt>
                <c:pt idx="6137">
                  <c:v>12/10/14 15:46</c:v>
                </c:pt>
                <c:pt idx="6138">
                  <c:v>12/10/14 15:46</c:v>
                </c:pt>
                <c:pt idx="6139">
                  <c:v>12/10/14 15:46</c:v>
                </c:pt>
                <c:pt idx="6140">
                  <c:v>12/10/14 15:46</c:v>
                </c:pt>
                <c:pt idx="6141">
                  <c:v>12/10/14 15:46</c:v>
                </c:pt>
                <c:pt idx="6142">
                  <c:v>12/10/14 15:46</c:v>
                </c:pt>
                <c:pt idx="6143">
                  <c:v>12/10/14 15:46</c:v>
                </c:pt>
                <c:pt idx="6144">
                  <c:v>12/10/14 15:46</c:v>
                </c:pt>
                <c:pt idx="6145">
                  <c:v>12/10/14 15:46</c:v>
                </c:pt>
                <c:pt idx="6146">
                  <c:v>12/10/14 15:46</c:v>
                </c:pt>
                <c:pt idx="6147">
                  <c:v>12/10/14 15:46</c:v>
                </c:pt>
                <c:pt idx="6148">
                  <c:v>12/10/14 15:46</c:v>
                </c:pt>
                <c:pt idx="6149">
                  <c:v>12/10/14 15:46</c:v>
                </c:pt>
                <c:pt idx="6150">
                  <c:v>12/10/14 15:46</c:v>
                </c:pt>
                <c:pt idx="6151">
                  <c:v>12/10/14 15:46</c:v>
                </c:pt>
                <c:pt idx="6152">
                  <c:v>12/10/14 15:46</c:v>
                </c:pt>
                <c:pt idx="6153">
                  <c:v>12/10/14 15:46</c:v>
                </c:pt>
                <c:pt idx="6154">
                  <c:v>12/10/14 15:46</c:v>
                </c:pt>
                <c:pt idx="6155">
                  <c:v>12/10/14 15:46</c:v>
                </c:pt>
                <c:pt idx="6156">
                  <c:v>12/10/14 15:46</c:v>
                </c:pt>
                <c:pt idx="6157">
                  <c:v>12/10/14 15:46</c:v>
                </c:pt>
                <c:pt idx="6158">
                  <c:v>12/10/14 15:47</c:v>
                </c:pt>
                <c:pt idx="6159">
                  <c:v>12/10/14 15:47</c:v>
                </c:pt>
                <c:pt idx="6160">
                  <c:v>12/10/14 15:47</c:v>
                </c:pt>
                <c:pt idx="6161">
                  <c:v>12/10/14 15:47</c:v>
                </c:pt>
                <c:pt idx="6162">
                  <c:v>12/10/14 15:47</c:v>
                </c:pt>
                <c:pt idx="6163">
                  <c:v>12/10/14 15:47</c:v>
                </c:pt>
                <c:pt idx="6164">
                  <c:v>12/10/14 15:47</c:v>
                </c:pt>
                <c:pt idx="6165">
                  <c:v>12/10/14 15:47</c:v>
                </c:pt>
                <c:pt idx="6166">
                  <c:v>12/10/14 15:47</c:v>
                </c:pt>
                <c:pt idx="6167">
                  <c:v>12/10/14 15:47</c:v>
                </c:pt>
                <c:pt idx="6168">
                  <c:v>12/10/14 15:47</c:v>
                </c:pt>
                <c:pt idx="6169">
                  <c:v>12/10/14 15:47</c:v>
                </c:pt>
                <c:pt idx="6170">
                  <c:v>12/10/14 15:47</c:v>
                </c:pt>
                <c:pt idx="6171">
                  <c:v>12/10/14 15:47</c:v>
                </c:pt>
                <c:pt idx="6172">
                  <c:v>12/10/14 15:47</c:v>
                </c:pt>
                <c:pt idx="6173">
                  <c:v>12/10/14 15:47</c:v>
                </c:pt>
                <c:pt idx="6174">
                  <c:v>12/10/14 15:47</c:v>
                </c:pt>
                <c:pt idx="6175">
                  <c:v>12/10/14 15:47</c:v>
                </c:pt>
                <c:pt idx="6176">
                  <c:v>12/10/14 15:48</c:v>
                </c:pt>
                <c:pt idx="6177">
                  <c:v>12/10/14 15:48</c:v>
                </c:pt>
                <c:pt idx="6178">
                  <c:v>12/10/14 15:48</c:v>
                </c:pt>
                <c:pt idx="6179">
                  <c:v>12/10/14 15:48</c:v>
                </c:pt>
                <c:pt idx="6180">
                  <c:v>12/10/14 15:48</c:v>
                </c:pt>
                <c:pt idx="6181">
                  <c:v>12/10/14 15:48</c:v>
                </c:pt>
                <c:pt idx="6182">
                  <c:v>12/10/14 15:48</c:v>
                </c:pt>
                <c:pt idx="6183">
                  <c:v>12/10/14 15:48</c:v>
                </c:pt>
                <c:pt idx="6184">
                  <c:v>12/10/14 15:48</c:v>
                </c:pt>
                <c:pt idx="6185">
                  <c:v>12/10/14 15:48</c:v>
                </c:pt>
                <c:pt idx="6186">
                  <c:v>12/10/14 15:48</c:v>
                </c:pt>
                <c:pt idx="6187">
                  <c:v>12/10/14 15:48</c:v>
                </c:pt>
                <c:pt idx="6188">
                  <c:v>12/10/14 15:48</c:v>
                </c:pt>
                <c:pt idx="6189">
                  <c:v>12/10/14 15:48</c:v>
                </c:pt>
                <c:pt idx="6190">
                  <c:v>12/10/14 15:48</c:v>
                </c:pt>
                <c:pt idx="6191">
                  <c:v>12/10/14 15:48</c:v>
                </c:pt>
                <c:pt idx="6192">
                  <c:v>12/10/14 15:48</c:v>
                </c:pt>
                <c:pt idx="6193">
                  <c:v>12/10/14 15:48</c:v>
                </c:pt>
                <c:pt idx="6194">
                  <c:v>12/10/14 15:48</c:v>
                </c:pt>
                <c:pt idx="6195">
                  <c:v>12/10/14 15:48</c:v>
                </c:pt>
                <c:pt idx="6196">
                  <c:v>12/10/14 15:48</c:v>
                </c:pt>
                <c:pt idx="6197">
                  <c:v>12/10/14 15:49</c:v>
                </c:pt>
                <c:pt idx="6198">
                  <c:v>12/10/14 15:49</c:v>
                </c:pt>
                <c:pt idx="6199">
                  <c:v>12/10/14 15:49</c:v>
                </c:pt>
                <c:pt idx="6200">
                  <c:v>12/10/14 15:50</c:v>
                </c:pt>
                <c:pt idx="6201">
                  <c:v>12/10/14 15:50</c:v>
                </c:pt>
                <c:pt idx="6202">
                  <c:v>12/10/14 15:50</c:v>
                </c:pt>
                <c:pt idx="6203">
                  <c:v>12/10/14 15:50</c:v>
                </c:pt>
                <c:pt idx="6204">
                  <c:v>12/10/14 15:50</c:v>
                </c:pt>
                <c:pt idx="6205">
                  <c:v>12/10/14 15:50</c:v>
                </c:pt>
                <c:pt idx="6206">
                  <c:v>12/10/14 15:50</c:v>
                </c:pt>
                <c:pt idx="6207">
                  <c:v>12/10/14 15:50</c:v>
                </c:pt>
                <c:pt idx="6208">
                  <c:v>12/10/14 15:50</c:v>
                </c:pt>
                <c:pt idx="6209">
                  <c:v>12/10/14 15:50</c:v>
                </c:pt>
                <c:pt idx="6210">
                  <c:v>12/10/14 15:50</c:v>
                </c:pt>
                <c:pt idx="6211">
                  <c:v>12/10/14 15:50</c:v>
                </c:pt>
                <c:pt idx="6212">
                  <c:v>12/10/14 15:50</c:v>
                </c:pt>
                <c:pt idx="6213">
                  <c:v>12/10/14 15:50</c:v>
                </c:pt>
                <c:pt idx="6214">
                  <c:v>12/10/14 15:50</c:v>
                </c:pt>
                <c:pt idx="6215">
                  <c:v>12/10/14 15:50</c:v>
                </c:pt>
                <c:pt idx="6216">
                  <c:v>12/10/14 15:50</c:v>
                </c:pt>
                <c:pt idx="6217">
                  <c:v>12/10/14 15:50</c:v>
                </c:pt>
                <c:pt idx="6218">
                  <c:v>12/10/14 15:50</c:v>
                </c:pt>
                <c:pt idx="6219">
                  <c:v>12/10/14 15:50</c:v>
                </c:pt>
                <c:pt idx="6220">
                  <c:v>12/10/14 15:51</c:v>
                </c:pt>
                <c:pt idx="6221">
                  <c:v>12/10/14 15:51</c:v>
                </c:pt>
                <c:pt idx="6222">
                  <c:v>12/10/14 15:51</c:v>
                </c:pt>
                <c:pt idx="6223">
                  <c:v>12/10/14 15:51</c:v>
                </c:pt>
                <c:pt idx="6224">
                  <c:v>12/10/14 15:51</c:v>
                </c:pt>
                <c:pt idx="6225">
                  <c:v>12/10/14 15:51</c:v>
                </c:pt>
                <c:pt idx="6226">
                  <c:v>12/10/14 15:51</c:v>
                </c:pt>
                <c:pt idx="6227">
                  <c:v>12/10/14 15:51</c:v>
                </c:pt>
                <c:pt idx="6228">
                  <c:v>12/10/14 15:51</c:v>
                </c:pt>
                <c:pt idx="6229">
                  <c:v>12/10/14 15:51</c:v>
                </c:pt>
                <c:pt idx="6230">
                  <c:v>12/10/14 15:51</c:v>
                </c:pt>
                <c:pt idx="6231">
                  <c:v>12/10/14 15:51</c:v>
                </c:pt>
                <c:pt idx="6232">
                  <c:v>12/10/14 15:51</c:v>
                </c:pt>
                <c:pt idx="6233">
                  <c:v>12/10/14 15:51</c:v>
                </c:pt>
                <c:pt idx="6234">
                  <c:v>12/10/14 15:51</c:v>
                </c:pt>
                <c:pt idx="6235">
                  <c:v>12/10/14 15:51</c:v>
                </c:pt>
                <c:pt idx="6236">
                  <c:v>12/10/14 15:51</c:v>
                </c:pt>
                <c:pt idx="6237">
                  <c:v>12/10/14 15:52</c:v>
                </c:pt>
                <c:pt idx="6238">
                  <c:v>12/10/14 15:52</c:v>
                </c:pt>
                <c:pt idx="6239">
                  <c:v>12/10/14 15:52</c:v>
                </c:pt>
                <c:pt idx="6240">
                  <c:v>12/10/14 15:52</c:v>
                </c:pt>
                <c:pt idx="6241">
                  <c:v>12/10/14 15:52</c:v>
                </c:pt>
                <c:pt idx="6242">
                  <c:v>12/10/14 15:52</c:v>
                </c:pt>
                <c:pt idx="6243">
                  <c:v>12/10/14 15:52</c:v>
                </c:pt>
                <c:pt idx="6244">
                  <c:v>12/10/14 15:52</c:v>
                </c:pt>
                <c:pt idx="6245">
                  <c:v>12/10/14 15:52</c:v>
                </c:pt>
                <c:pt idx="6246">
                  <c:v>12/10/14 15:52</c:v>
                </c:pt>
                <c:pt idx="6247">
                  <c:v>12/10/14 15:52</c:v>
                </c:pt>
                <c:pt idx="6248">
                  <c:v>12/10/14 15:52</c:v>
                </c:pt>
                <c:pt idx="6249">
                  <c:v>12/10/14 15:52</c:v>
                </c:pt>
                <c:pt idx="6250">
                  <c:v>12/10/14 15:52</c:v>
                </c:pt>
                <c:pt idx="6251">
                  <c:v>12/10/14 15:52</c:v>
                </c:pt>
                <c:pt idx="6252">
                  <c:v>12/10/14 15:52</c:v>
                </c:pt>
                <c:pt idx="6253">
                  <c:v>12/10/14 15:52</c:v>
                </c:pt>
                <c:pt idx="6254">
                  <c:v>12/10/14 15:52</c:v>
                </c:pt>
                <c:pt idx="6255">
                  <c:v>12/10/14 15:52</c:v>
                </c:pt>
                <c:pt idx="6256">
                  <c:v>12/10/14 15:52</c:v>
                </c:pt>
                <c:pt idx="6257">
                  <c:v>12/10/14 15:52</c:v>
                </c:pt>
                <c:pt idx="6258">
                  <c:v>12/10/14 15:52</c:v>
                </c:pt>
                <c:pt idx="6259">
                  <c:v>12/10/14 15:52</c:v>
                </c:pt>
                <c:pt idx="6260">
                  <c:v>12/10/14 15:53</c:v>
                </c:pt>
                <c:pt idx="6261">
                  <c:v>12/10/14 15:53</c:v>
                </c:pt>
                <c:pt idx="6262">
                  <c:v>12/10/14 15:53</c:v>
                </c:pt>
                <c:pt idx="6263">
                  <c:v>12/10/14 15:53</c:v>
                </c:pt>
                <c:pt idx="6264">
                  <c:v>12/10/14 15:53</c:v>
                </c:pt>
                <c:pt idx="6265">
                  <c:v>12/10/14 15:53</c:v>
                </c:pt>
                <c:pt idx="6266">
                  <c:v>12/10/14 15:53</c:v>
                </c:pt>
                <c:pt idx="6267">
                  <c:v>12/10/14 15:53</c:v>
                </c:pt>
                <c:pt idx="6268">
                  <c:v>12/10/14 15:53</c:v>
                </c:pt>
                <c:pt idx="6269">
                  <c:v>12/10/14 15:53</c:v>
                </c:pt>
                <c:pt idx="6270">
                  <c:v>12/10/14 15:53</c:v>
                </c:pt>
                <c:pt idx="6271">
                  <c:v>12/10/14 15:53</c:v>
                </c:pt>
                <c:pt idx="6272">
                  <c:v>12/10/14 15:53</c:v>
                </c:pt>
                <c:pt idx="6273">
                  <c:v>12/10/14 15:53</c:v>
                </c:pt>
                <c:pt idx="6274">
                  <c:v>12/10/14 15:53</c:v>
                </c:pt>
                <c:pt idx="6275">
                  <c:v>12/10/14 15:53</c:v>
                </c:pt>
                <c:pt idx="6276">
                  <c:v>12/10/14 15:53</c:v>
                </c:pt>
                <c:pt idx="6277">
                  <c:v>12/10/14 15:53</c:v>
                </c:pt>
                <c:pt idx="6278">
                  <c:v>12/10/14 15:53</c:v>
                </c:pt>
                <c:pt idx="6279">
                  <c:v>12/10/14 15:53</c:v>
                </c:pt>
                <c:pt idx="6280">
                  <c:v>12/10/14 15:53</c:v>
                </c:pt>
                <c:pt idx="6281">
                  <c:v>12/10/14 15:53</c:v>
                </c:pt>
                <c:pt idx="6282">
                  <c:v>12/10/14 15:53</c:v>
                </c:pt>
                <c:pt idx="6283">
                  <c:v>12/10/14 15:53</c:v>
                </c:pt>
                <c:pt idx="6284">
                  <c:v>12/10/14 15:53</c:v>
                </c:pt>
                <c:pt idx="6285">
                  <c:v>12/10/14 15:53</c:v>
                </c:pt>
                <c:pt idx="6286">
                  <c:v>12/10/14 15:53</c:v>
                </c:pt>
                <c:pt idx="6287">
                  <c:v>12/10/14 15:53</c:v>
                </c:pt>
                <c:pt idx="6288">
                  <c:v>12/10/14 15:54</c:v>
                </c:pt>
                <c:pt idx="6289">
                  <c:v>12/10/14 15:54</c:v>
                </c:pt>
                <c:pt idx="6290">
                  <c:v>12/10/14 15:54</c:v>
                </c:pt>
                <c:pt idx="6291">
                  <c:v>12/10/14 15:54</c:v>
                </c:pt>
                <c:pt idx="6292">
                  <c:v>12/10/14 15:54</c:v>
                </c:pt>
                <c:pt idx="6293">
                  <c:v>12/10/14 15:54</c:v>
                </c:pt>
                <c:pt idx="6294">
                  <c:v>12/10/14 15:54</c:v>
                </c:pt>
                <c:pt idx="6295">
                  <c:v>12/10/14 15:54</c:v>
                </c:pt>
                <c:pt idx="6296">
                  <c:v>12/10/14 15:54</c:v>
                </c:pt>
                <c:pt idx="6297">
                  <c:v>12/10/14 15:54</c:v>
                </c:pt>
                <c:pt idx="6298">
                  <c:v>12/10/14 15:54</c:v>
                </c:pt>
                <c:pt idx="6299">
                  <c:v>12/10/14 15:54</c:v>
                </c:pt>
                <c:pt idx="6300">
                  <c:v>12/10/14 15:54</c:v>
                </c:pt>
                <c:pt idx="6301">
                  <c:v>12/10/14 15:54</c:v>
                </c:pt>
                <c:pt idx="6302">
                  <c:v>12/10/14 15:54</c:v>
                </c:pt>
                <c:pt idx="6303">
                  <c:v>12/10/14 15:54</c:v>
                </c:pt>
                <c:pt idx="6304">
                  <c:v>12/10/14 15:54</c:v>
                </c:pt>
                <c:pt idx="6305">
                  <c:v>12/10/14 15:54</c:v>
                </c:pt>
                <c:pt idx="6306">
                  <c:v>12/10/14 15:54</c:v>
                </c:pt>
                <c:pt idx="6307">
                  <c:v>12/10/14 15:54</c:v>
                </c:pt>
                <c:pt idx="6308">
                  <c:v>12/10/14 15:54</c:v>
                </c:pt>
                <c:pt idx="6309">
                  <c:v>12/10/14 15:54</c:v>
                </c:pt>
                <c:pt idx="6310">
                  <c:v>12/10/14 15:54</c:v>
                </c:pt>
                <c:pt idx="6311">
                  <c:v>12/10/14 15:54</c:v>
                </c:pt>
                <c:pt idx="6312">
                  <c:v>12/10/14 15:54</c:v>
                </c:pt>
                <c:pt idx="6313">
                  <c:v>12/10/14 15:54</c:v>
                </c:pt>
                <c:pt idx="6314">
                  <c:v>12/10/14 15:55</c:v>
                </c:pt>
                <c:pt idx="6315">
                  <c:v>12/10/14 15:55</c:v>
                </c:pt>
                <c:pt idx="6316">
                  <c:v>12/10/14 15:55</c:v>
                </c:pt>
                <c:pt idx="6317">
                  <c:v>12/10/14 15:55</c:v>
                </c:pt>
                <c:pt idx="6318">
                  <c:v>12/10/14 15:55</c:v>
                </c:pt>
                <c:pt idx="6319">
                  <c:v>12/10/14 15:55</c:v>
                </c:pt>
                <c:pt idx="6320">
                  <c:v>12/10/14 15:55</c:v>
                </c:pt>
                <c:pt idx="6321">
                  <c:v>12/10/14 15:55</c:v>
                </c:pt>
                <c:pt idx="6322">
                  <c:v>12/10/14 15:55</c:v>
                </c:pt>
                <c:pt idx="6323">
                  <c:v>12/10/14 15:55</c:v>
                </c:pt>
                <c:pt idx="6324">
                  <c:v>12/10/14 15:55</c:v>
                </c:pt>
                <c:pt idx="6325">
                  <c:v>12/10/14 15:55</c:v>
                </c:pt>
                <c:pt idx="6326">
                  <c:v>12/10/14 15:55</c:v>
                </c:pt>
                <c:pt idx="6327">
                  <c:v>12/10/14 15:55</c:v>
                </c:pt>
                <c:pt idx="6328">
                  <c:v>12/10/14 15:55</c:v>
                </c:pt>
                <c:pt idx="6329">
                  <c:v>12/10/14 15:55</c:v>
                </c:pt>
                <c:pt idx="6330">
                  <c:v>12/10/14 15:56</c:v>
                </c:pt>
                <c:pt idx="6331">
                  <c:v>12/10/14 15:56</c:v>
                </c:pt>
                <c:pt idx="6332">
                  <c:v>12/10/14 15:56</c:v>
                </c:pt>
                <c:pt idx="6333">
                  <c:v>12/10/14 15:56</c:v>
                </c:pt>
                <c:pt idx="6334">
                  <c:v>12/10/14 15:56</c:v>
                </c:pt>
                <c:pt idx="6335">
                  <c:v>12/10/14 15:56</c:v>
                </c:pt>
                <c:pt idx="6336">
                  <c:v>12/10/14 15:56</c:v>
                </c:pt>
                <c:pt idx="6337">
                  <c:v>12/10/14 15:56</c:v>
                </c:pt>
                <c:pt idx="6338">
                  <c:v>12/10/14 15:56</c:v>
                </c:pt>
                <c:pt idx="6339">
                  <c:v>12/10/14 15:56</c:v>
                </c:pt>
                <c:pt idx="6340">
                  <c:v>12/10/14 15:56</c:v>
                </c:pt>
                <c:pt idx="6341">
                  <c:v>12/10/14 15:56</c:v>
                </c:pt>
                <c:pt idx="6342">
                  <c:v>12/10/14 15:56</c:v>
                </c:pt>
                <c:pt idx="6343">
                  <c:v>12/10/14 15:56</c:v>
                </c:pt>
                <c:pt idx="6344">
                  <c:v>12/10/14 15:56</c:v>
                </c:pt>
                <c:pt idx="6345">
                  <c:v>12/10/14 15:56</c:v>
                </c:pt>
                <c:pt idx="6346">
                  <c:v>12/10/14 15:56</c:v>
                </c:pt>
                <c:pt idx="6347">
                  <c:v>12/10/14 15:57</c:v>
                </c:pt>
                <c:pt idx="6348">
                  <c:v>12/10/14 15:57</c:v>
                </c:pt>
                <c:pt idx="6349">
                  <c:v>12/10/14 15:57</c:v>
                </c:pt>
                <c:pt idx="6350">
                  <c:v>12/10/14 15:57</c:v>
                </c:pt>
                <c:pt idx="6351">
                  <c:v>12/10/14 15:57</c:v>
                </c:pt>
                <c:pt idx="6352">
                  <c:v>12/10/14 15:57</c:v>
                </c:pt>
                <c:pt idx="6353">
                  <c:v>12/10/14 15:57</c:v>
                </c:pt>
                <c:pt idx="6354">
                  <c:v>12/10/14 15:57</c:v>
                </c:pt>
                <c:pt idx="6355">
                  <c:v>12/10/14 15:57</c:v>
                </c:pt>
                <c:pt idx="6356">
                  <c:v>12/10/14 15:57</c:v>
                </c:pt>
                <c:pt idx="6357">
                  <c:v>12/10/14 15:57</c:v>
                </c:pt>
                <c:pt idx="6358">
                  <c:v>12/10/14 15:57</c:v>
                </c:pt>
                <c:pt idx="6359">
                  <c:v>12/10/14 15:57</c:v>
                </c:pt>
                <c:pt idx="6360">
                  <c:v>12/10/14 15:57</c:v>
                </c:pt>
                <c:pt idx="6361">
                  <c:v>12/10/14 15:57</c:v>
                </c:pt>
                <c:pt idx="6362">
                  <c:v>12/10/14 15:58</c:v>
                </c:pt>
                <c:pt idx="6363">
                  <c:v>12/10/14 15:58</c:v>
                </c:pt>
                <c:pt idx="6364">
                  <c:v>12/10/14 15:58</c:v>
                </c:pt>
                <c:pt idx="6365">
                  <c:v>12/10/14 15:58</c:v>
                </c:pt>
                <c:pt idx="6366">
                  <c:v>12/10/14 15:58</c:v>
                </c:pt>
                <c:pt idx="6367">
                  <c:v>12/10/14 15:58</c:v>
                </c:pt>
                <c:pt idx="6368">
                  <c:v>12/10/14 15:58</c:v>
                </c:pt>
                <c:pt idx="6369">
                  <c:v>12/10/14 15:58</c:v>
                </c:pt>
                <c:pt idx="6370">
                  <c:v>12/10/14 15:58</c:v>
                </c:pt>
                <c:pt idx="6371">
                  <c:v>12/10/14 15:58</c:v>
                </c:pt>
                <c:pt idx="6372">
                  <c:v>12/10/14 15:59</c:v>
                </c:pt>
                <c:pt idx="6373">
                  <c:v>12/10/14 15:59</c:v>
                </c:pt>
                <c:pt idx="6374">
                  <c:v>12/10/14 15:59</c:v>
                </c:pt>
                <c:pt idx="6375">
                  <c:v>12/10/14 15:59</c:v>
                </c:pt>
                <c:pt idx="6376">
                  <c:v>12/10/14 15:59</c:v>
                </c:pt>
                <c:pt idx="6377">
                  <c:v>12/10/14 15:59</c:v>
                </c:pt>
                <c:pt idx="6378">
                  <c:v>12/10/14 15:59</c:v>
                </c:pt>
                <c:pt idx="6379">
                  <c:v>12/10/14 15:59</c:v>
                </c:pt>
                <c:pt idx="6380">
                  <c:v>12/10/14 15:59</c:v>
                </c:pt>
                <c:pt idx="6381">
                  <c:v>12/10/14 15:59</c:v>
                </c:pt>
                <c:pt idx="6382">
                  <c:v>12/10/14 15:59</c:v>
                </c:pt>
                <c:pt idx="6383">
                  <c:v>12/10/14 15:59</c:v>
                </c:pt>
                <c:pt idx="6384">
                  <c:v>12/10/14 15:59</c:v>
                </c:pt>
                <c:pt idx="6385">
                  <c:v>12/10/14 16:00</c:v>
                </c:pt>
                <c:pt idx="6386">
                  <c:v>12/10/14 16:00</c:v>
                </c:pt>
                <c:pt idx="6387">
                  <c:v>12/10/14 16:00</c:v>
                </c:pt>
                <c:pt idx="6388">
                  <c:v>12/10/14 16:00</c:v>
                </c:pt>
                <c:pt idx="6389">
                  <c:v>12/10/14 16:00</c:v>
                </c:pt>
                <c:pt idx="6390">
                  <c:v>12/10/14 16:00</c:v>
                </c:pt>
                <c:pt idx="6391">
                  <c:v>12/10/14 16:00</c:v>
                </c:pt>
                <c:pt idx="6392">
                  <c:v>12/10/14 16:00</c:v>
                </c:pt>
                <c:pt idx="6393">
                  <c:v>12/10/14 16:00</c:v>
                </c:pt>
                <c:pt idx="6394">
                  <c:v>12/10/14 16:00</c:v>
                </c:pt>
                <c:pt idx="6395">
                  <c:v>12/10/14 16:01</c:v>
                </c:pt>
                <c:pt idx="6396">
                  <c:v>12/10/14 16:01</c:v>
                </c:pt>
                <c:pt idx="6397">
                  <c:v>12/10/14 16:01</c:v>
                </c:pt>
                <c:pt idx="6398">
                  <c:v>12/10/14 16:01</c:v>
                </c:pt>
                <c:pt idx="6399">
                  <c:v>12/10/14 16:01</c:v>
                </c:pt>
                <c:pt idx="6400">
                  <c:v>12/10/14 16:01</c:v>
                </c:pt>
                <c:pt idx="6401">
                  <c:v>12/10/14 16:01</c:v>
                </c:pt>
                <c:pt idx="6402">
                  <c:v>12/10/14 16:01</c:v>
                </c:pt>
                <c:pt idx="6403">
                  <c:v>12/10/14 16:01</c:v>
                </c:pt>
                <c:pt idx="6404">
                  <c:v>12/10/14 16:01</c:v>
                </c:pt>
                <c:pt idx="6405">
                  <c:v>12/10/14 16:01</c:v>
                </c:pt>
                <c:pt idx="6406">
                  <c:v>12/10/14 16:01</c:v>
                </c:pt>
                <c:pt idx="6407">
                  <c:v>12/10/14 16:01</c:v>
                </c:pt>
                <c:pt idx="6408">
                  <c:v>12/10/14 16:01</c:v>
                </c:pt>
                <c:pt idx="6409">
                  <c:v>12/10/14 16:01</c:v>
                </c:pt>
                <c:pt idx="6410">
                  <c:v>12/10/14 16:01</c:v>
                </c:pt>
                <c:pt idx="6411">
                  <c:v>12/10/14 16:01</c:v>
                </c:pt>
                <c:pt idx="6412">
                  <c:v>12/10/14 16:01</c:v>
                </c:pt>
                <c:pt idx="6413">
                  <c:v>12/10/14 16:01</c:v>
                </c:pt>
                <c:pt idx="6414">
                  <c:v>12/10/14 16:01</c:v>
                </c:pt>
                <c:pt idx="6415">
                  <c:v>12/10/14 16:01</c:v>
                </c:pt>
                <c:pt idx="6416">
                  <c:v>12/10/14 16:01</c:v>
                </c:pt>
                <c:pt idx="6417">
                  <c:v>12/10/14 16:01</c:v>
                </c:pt>
                <c:pt idx="6418">
                  <c:v>12/10/14 16:01</c:v>
                </c:pt>
                <c:pt idx="6419">
                  <c:v>12/10/14 16:02</c:v>
                </c:pt>
                <c:pt idx="6420">
                  <c:v>12/10/14 16:02</c:v>
                </c:pt>
                <c:pt idx="6421">
                  <c:v>12/10/14 16:02</c:v>
                </c:pt>
                <c:pt idx="6422">
                  <c:v>12/10/14 16:02</c:v>
                </c:pt>
                <c:pt idx="6423">
                  <c:v>12/10/14 16:02</c:v>
                </c:pt>
                <c:pt idx="6424">
                  <c:v>12/10/14 16:02</c:v>
                </c:pt>
                <c:pt idx="6425">
                  <c:v>12/10/14 16:02</c:v>
                </c:pt>
                <c:pt idx="6426">
                  <c:v>12/10/14 16:02</c:v>
                </c:pt>
                <c:pt idx="6427">
                  <c:v>12/10/14 16:02</c:v>
                </c:pt>
                <c:pt idx="6428">
                  <c:v>12/10/14 16:02</c:v>
                </c:pt>
                <c:pt idx="6429">
                  <c:v>12/10/14 16:02</c:v>
                </c:pt>
                <c:pt idx="6430">
                  <c:v>12/10/14 16:02</c:v>
                </c:pt>
                <c:pt idx="6431">
                  <c:v>12/10/14 16:02</c:v>
                </c:pt>
                <c:pt idx="6432">
                  <c:v>12/10/14 16:02</c:v>
                </c:pt>
                <c:pt idx="6433">
                  <c:v>12/10/14 16:02</c:v>
                </c:pt>
                <c:pt idx="6434">
                  <c:v>12/10/14 16:02</c:v>
                </c:pt>
                <c:pt idx="6435">
                  <c:v>12/10/14 16:02</c:v>
                </c:pt>
                <c:pt idx="6436">
                  <c:v>12/10/14 16:02</c:v>
                </c:pt>
                <c:pt idx="6437">
                  <c:v>12/10/14 16:03</c:v>
                </c:pt>
                <c:pt idx="6438">
                  <c:v>12/10/14 16:03</c:v>
                </c:pt>
                <c:pt idx="6439">
                  <c:v>12/10/14 16:03</c:v>
                </c:pt>
                <c:pt idx="6440">
                  <c:v>12/10/14 16:03</c:v>
                </c:pt>
                <c:pt idx="6441">
                  <c:v>12/10/14 16:03</c:v>
                </c:pt>
                <c:pt idx="6442">
                  <c:v>12/10/14 16:03</c:v>
                </c:pt>
                <c:pt idx="6443">
                  <c:v>12/10/14 16:03</c:v>
                </c:pt>
                <c:pt idx="6444">
                  <c:v>12/10/14 16:03</c:v>
                </c:pt>
                <c:pt idx="6445">
                  <c:v>12/10/14 16:03</c:v>
                </c:pt>
                <c:pt idx="6446">
                  <c:v>12/10/14 16:03</c:v>
                </c:pt>
                <c:pt idx="6447">
                  <c:v>12/10/14 16:03</c:v>
                </c:pt>
                <c:pt idx="6448">
                  <c:v>12/10/14 16:03</c:v>
                </c:pt>
                <c:pt idx="6449">
                  <c:v>12/10/14 16:03</c:v>
                </c:pt>
                <c:pt idx="6450">
                  <c:v>12/10/14 16:03</c:v>
                </c:pt>
                <c:pt idx="6451">
                  <c:v>12/10/14 16:03</c:v>
                </c:pt>
                <c:pt idx="6452">
                  <c:v>12/10/14 16:04</c:v>
                </c:pt>
                <c:pt idx="6453">
                  <c:v>12/10/14 16:04</c:v>
                </c:pt>
                <c:pt idx="6454">
                  <c:v>12/10/14 16:04</c:v>
                </c:pt>
                <c:pt idx="6455">
                  <c:v>12/10/14 16:04</c:v>
                </c:pt>
                <c:pt idx="6456">
                  <c:v>12/10/14 16:04</c:v>
                </c:pt>
                <c:pt idx="6457">
                  <c:v>12/10/14 16:04</c:v>
                </c:pt>
                <c:pt idx="6458">
                  <c:v>12/10/14 16:04</c:v>
                </c:pt>
                <c:pt idx="6459">
                  <c:v>12/10/14 16:04</c:v>
                </c:pt>
                <c:pt idx="6460">
                  <c:v>12/10/14 16:04</c:v>
                </c:pt>
                <c:pt idx="6461">
                  <c:v>12/10/14 16:04</c:v>
                </c:pt>
                <c:pt idx="6462">
                  <c:v>12/10/14 16:04</c:v>
                </c:pt>
                <c:pt idx="6463">
                  <c:v>12/10/14 16:04</c:v>
                </c:pt>
                <c:pt idx="6464">
                  <c:v>12/10/14 16:04</c:v>
                </c:pt>
                <c:pt idx="6465">
                  <c:v>12/10/14 16:04</c:v>
                </c:pt>
                <c:pt idx="6466">
                  <c:v>12/10/14 16:04</c:v>
                </c:pt>
                <c:pt idx="6467">
                  <c:v>12/10/14 16:04</c:v>
                </c:pt>
                <c:pt idx="6468">
                  <c:v>12/10/14 16:05</c:v>
                </c:pt>
                <c:pt idx="6469">
                  <c:v>12/10/14 16:05</c:v>
                </c:pt>
                <c:pt idx="6470">
                  <c:v>12/10/14 16:05</c:v>
                </c:pt>
                <c:pt idx="6471">
                  <c:v>12/10/14 16:05</c:v>
                </c:pt>
                <c:pt idx="6472">
                  <c:v>12/10/14 16:05</c:v>
                </c:pt>
                <c:pt idx="6473">
                  <c:v>12/10/14 16:05</c:v>
                </c:pt>
                <c:pt idx="6474">
                  <c:v>12/10/14 16:05</c:v>
                </c:pt>
                <c:pt idx="6475">
                  <c:v>12/10/14 16:05</c:v>
                </c:pt>
                <c:pt idx="6476">
                  <c:v>12/10/14 16:05</c:v>
                </c:pt>
                <c:pt idx="6477">
                  <c:v>12/10/14 16:05</c:v>
                </c:pt>
                <c:pt idx="6478">
                  <c:v>12/10/14 16:05</c:v>
                </c:pt>
                <c:pt idx="6479">
                  <c:v>12/10/14 16:05</c:v>
                </c:pt>
                <c:pt idx="6480">
                  <c:v>12/10/14 16:05</c:v>
                </c:pt>
                <c:pt idx="6481">
                  <c:v>12/10/14 16:05</c:v>
                </c:pt>
                <c:pt idx="6482">
                  <c:v>12/10/14 16:05</c:v>
                </c:pt>
                <c:pt idx="6483">
                  <c:v>12/10/14 16:05</c:v>
                </c:pt>
                <c:pt idx="6484">
                  <c:v>12/10/14 16:06</c:v>
                </c:pt>
                <c:pt idx="6485">
                  <c:v>12/10/14 16:06</c:v>
                </c:pt>
                <c:pt idx="6486">
                  <c:v>12/10/14 16:06</c:v>
                </c:pt>
                <c:pt idx="6487">
                  <c:v>12/10/14 16:06</c:v>
                </c:pt>
                <c:pt idx="6488">
                  <c:v>12/10/14 16:06</c:v>
                </c:pt>
                <c:pt idx="6489">
                  <c:v>12/10/14 16:06</c:v>
                </c:pt>
                <c:pt idx="6490">
                  <c:v>12/10/14 16:06</c:v>
                </c:pt>
                <c:pt idx="6491">
                  <c:v>12/10/14 16:06</c:v>
                </c:pt>
                <c:pt idx="6492">
                  <c:v>12/10/14 16:06</c:v>
                </c:pt>
                <c:pt idx="6493">
                  <c:v>12/10/14 16:06</c:v>
                </c:pt>
                <c:pt idx="6494">
                  <c:v>12/10/14 16:06</c:v>
                </c:pt>
                <c:pt idx="6495">
                  <c:v>12/10/14 16:06</c:v>
                </c:pt>
                <c:pt idx="6496">
                  <c:v>12/10/14 16:06</c:v>
                </c:pt>
                <c:pt idx="6497">
                  <c:v>12/10/14 16:06</c:v>
                </c:pt>
                <c:pt idx="6498">
                  <c:v>12/10/14 16:06</c:v>
                </c:pt>
                <c:pt idx="6499">
                  <c:v>12/10/14 16:06</c:v>
                </c:pt>
                <c:pt idx="6500">
                  <c:v>12/10/14 16:06</c:v>
                </c:pt>
                <c:pt idx="6501">
                  <c:v>12/10/14 16:06</c:v>
                </c:pt>
                <c:pt idx="6502">
                  <c:v>12/10/14 16:06</c:v>
                </c:pt>
                <c:pt idx="6503">
                  <c:v>12/10/14 16:06</c:v>
                </c:pt>
                <c:pt idx="6504">
                  <c:v>12/10/14 16:06</c:v>
                </c:pt>
                <c:pt idx="6505">
                  <c:v>12/10/14 16:06</c:v>
                </c:pt>
                <c:pt idx="6506">
                  <c:v>12/10/14 16:06</c:v>
                </c:pt>
                <c:pt idx="6507">
                  <c:v>12/10/14 16:06</c:v>
                </c:pt>
                <c:pt idx="6508">
                  <c:v>12/10/14 16:06</c:v>
                </c:pt>
                <c:pt idx="6509">
                  <c:v>12/10/14 16:07</c:v>
                </c:pt>
                <c:pt idx="6510">
                  <c:v>12/10/14 16:07</c:v>
                </c:pt>
                <c:pt idx="6511">
                  <c:v>12/10/14 16:07</c:v>
                </c:pt>
                <c:pt idx="6512">
                  <c:v>12/10/14 16:07</c:v>
                </c:pt>
                <c:pt idx="6513">
                  <c:v>12/10/14 16:07</c:v>
                </c:pt>
                <c:pt idx="6514">
                  <c:v>12/10/14 16:08</c:v>
                </c:pt>
                <c:pt idx="6515">
                  <c:v>12/10/14 16:08</c:v>
                </c:pt>
                <c:pt idx="6516">
                  <c:v>12/10/14 16:08</c:v>
                </c:pt>
                <c:pt idx="6517">
                  <c:v>12/10/14 16:08</c:v>
                </c:pt>
                <c:pt idx="6518">
                  <c:v>12/10/14 16:08</c:v>
                </c:pt>
                <c:pt idx="6519">
                  <c:v>12/10/14 16:08</c:v>
                </c:pt>
                <c:pt idx="6520">
                  <c:v>12/10/14 16:08</c:v>
                </c:pt>
                <c:pt idx="6521">
                  <c:v>12/10/14 16:08</c:v>
                </c:pt>
                <c:pt idx="6522">
                  <c:v>12/10/14 16:08</c:v>
                </c:pt>
                <c:pt idx="6523">
                  <c:v>12/10/14 16:08</c:v>
                </c:pt>
                <c:pt idx="6524">
                  <c:v>12/10/14 16:08</c:v>
                </c:pt>
                <c:pt idx="6525">
                  <c:v>12/10/14 16:08</c:v>
                </c:pt>
                <c:pt idx="6526">
                  <c:v>12/10/14 16:08</c:v>
                </c:pt>
                <c:pt idx="6527">
                  <c:v>12/10/14 16:08</c:v>
                </c:pt>
                <c:pt idx="6528">
                  <c:v>12/10/14 16:09</c:v>
                </c:pt>
                <c:pt idx="6529">
                  <c:v>12/10/14 16:09</c:v>
                </c:pt>
                <c:pt idx="6530">
                  <c:v>12/10/14 16:09</c:v>
                </c:pt>
                <c:pt idx="6531">
                  <c:v>12/10/14 16:09</c:v>
                </c:pt>
                <c:pt idx="6532">
                  <c:v>12/10/14 16:09</c:v>
                </c:pt>
                <c:pt idx="6533">
                  <c:v>12/10/14 16:10</c:v>
                </c:pt>
                <c:pt idx="6534">
                  <c:v>12/10/14 16:10</c:v>
                </c:pt>
                <c:pt idx="6535">
                  <c:v>12/10/14 16:10</c:v>
                </c:pt>
                <c:pt idx="6536">
                  <c:v>12/10/14 16:10</c:v>
                </c:pt>
                <c:pt idx="6537">
                  <c:v>12/10/14 16:10</c:v>
                </c:pt>
                <c:pt idx="6538">
                  <c:v>12/10/14 16:10</c:v>
                </c:pt>
                <c:pt idx="6539">
                  <c:v>12/10/14 16:11</c:v>
                </c:pt>
                <c:pt idx="6540">
                  <c:v>12/10/14 16:11</c:v>
                </c:pt>
                <c:pt idx="6541">
                  <c:v>12/10/14 16:11</c:v>
                </c:pt>
                <c:pt idx="6542">
                  <c:v>12/10/14 16:11</c:v>
                </c:pt>
                <c:pt idx="6543">
                  <c:v>12/10/14 16:11</c:v>
                </c:pt>
                <c:pt idx="6544">
                  <c:v>12/10/14 16:11</c:v>
                </c:pt>
                <c:pt idx="6545">
                  <c:v>12/10/14 16:11</c:v>
                </c:pt>
                <c:pt idx="6546">
                  <c:v>12/10/14 16:11</c:v>
                </c:pt>
                <c:pt idx="6547">
                  <c:v>12/10/14 16:12</c:v>
                </c:pt>
                <c:pt idx="6548">
                  <c:v>12/10/14 16:12</c:v>
                </c:pt>
                <c:pt idx="6549">
                  <c:v>12/10/14 16:12</c:v>
                </c:pt>
                <c:pt idx="6550">
                  <c:v>12/10/14 16:12</c:v>
                </c:pt>
                <c:pt idx="6551">
                  <c:v>12/10/14 16:12</c:v>
                </c:pt>
                <c:pt idx="6552">
                  <c:v>12/10/14 16:12</c:v>
                </c:pt>
                <c:pt idx="6553">
                  <c:v>12/10/14 16:12</c:v>
                </c:pt>
                <c:pt idx="6554">
                  <c:v>12/10/14 16:12</c:v>
                </c:pt>
                <c:pt idx="6555">
                  <c:v>12/10/14 16:12</c:v>
                </c:pt>
                <c:pt idx="6556">
                  <c:v>12/10/14 16:13</c:v>
                </c:pt>
                <c:pt idx="6557">
                  <c:v>12/10/14 16:13</c:v>
                </c:pt>
                <c:pt idx="6558">
                  <c:v>12/10/14 16:13</c:v>
                </c:pt>
                <c:pt idx="6559">
                  <c:v>12/10/14 16:13</c:v>
                </c:pt>
                <c:pt idx="6560">
                  <c:v>12/10/14 16:13</c:v>
                </c:pt>
                <c:pt idx="6561">
                  <c:v>12/10/14 16:13</c:v>
                </c:pt>
                <c:pt idx="6562">
                  <c:v>12/10/14 16:13</c:v>
                </c:pt>
                <c:pt idx="6563">
                  <c:v>12/10/14 16:14</c:v>
                </c:pt>
                <c:pt idx="6564">
                  <c:v>12/10/14 16:14</c:v>
                </c:pt>
                <c:pt idx="6565">
                  <c:v>12/10/14 16:14</c:v>
                </c:pt>
                <c:pt idx="6566">
                  <c:v>12/10/14 16:15</c:v>
                </c:pt>
                <c:pt idx="6567">
                  <c:v>12/10/14 16:15</c:v>
                </c:pt>
                <c:pt idx="6568">
                  <c:v>12/10/14 16:15</c:v>
                </c:pt>
                <c:pt idx="6569">
                  <c:v>12/10/14 16:15</c:v>
                </c:pt>
                <c:pt idx="6570">
                  <c:v>12/10/14 16:15</c:v>
                </c:pt>
                <c:pt idx="6571">
                  <c:v>12/10/14 16:15</c:v>
                </c:pt>
                <c:pt idx="6572">
                  <c:v>12/10/14 16:15</c:v>
                </c:pt>
                <c:pt idx="6573">
                  <c:v>12/10/14 16:15</c:v>
                </c:pt>
                <c:pt idx="6574">
                  <c:v>12/10/14 16:15</c:v>
                </c:pt>
                <c:pt idx="6575">
                  <c:v>12/10/14 16:16</c:v>
                </c:pt>
                <c:pt idx="6576">
                  <c:v>12/10/14 16:16</c:v>
                </c:pt>
                <c:pt idx="6577">
                  <c:v>12/10/14 16:16</c:v>
                </c:pt>
                <c:pt idx="6578">
                  <c:v>12/10/14 16:16</c:v>
                </c:pt>
                <c:pt idx="6579">
                  <c:v>12/10/14 16:16</c:v>
                </c:pt>
                <c:pt idx="6580">
                  <c:v>12/10/14 16:16</c:v>
                </c:pt>
                <c:pt idx="6581">
                  <c:v>12/10/14 16:16</c:v>
                </c:pt>
                <c:pt idx="6582">
                  <c:v>12/10/14 16:16</c:v>
                </c:pt>
                <c:pt idx="6583">
                  <c:v>12/10/14 16:16</c:v>
                </c:pt>
                <c:pt idx="6584">
                  <c:v>12/10/14 16:16</c:v>
                </c:pt>
                <c:pt idx="6585">
                  <c:v>12/10/14 16:16</c:v>
                </c:pt>
                <c:pt idx="6586">
                  <c:v>12/10/14 16:16</c:v>
                </c:pt>
                <c:pt idx="6587">
                  <c:v>12/10/14 16:16</c:v>
                </c:pt>
                <c:pt idx="6588">
                  <c:v>12/10/14 16:16</c:v>
                </c:pt>
                <c:pt idx="6589">
                  <c:v>12/10/14 16:17</c:v>
                </c:pt>
                <c:pt idx="6590">
                  <c:v>12/10/14 16:17</c:v>
                </c:pt>
                <c:pt idx="6591">
                  <c:v>12/10/14 16:17</c:v>
                </c:pt>
                <c:pt idx="6592">
                  <c:v>12/10/14 16:17</c:v>
                </c:pt>
                <c:pt idx="6593">
                  <c:v>12/10/14 16:17</c:v>
                </c:pt>
                <c:pt idx="6594">
                  <c:v>12/10/14 16:17</c:v>
                </c:pt>
                <c:pt idx="6595">
                  <c:v>12/10/14 16:17</c:v>
                </c:pt>
                <c:pt idx="6596">
                  <c:v>12/10/14 16:17</c:v>
                </c:pt>
                <c:pt idx="6597">
                  <c:v>12/10/14 16:17</c:v>
                </c:pt>
                <c:pt idx="6598">
                  <c:v>12/10/14 16:17</c:v>
                </c:pt>
                <c:pt idx="6599">
                  <c:v>12/10/14 16:17</c:v>
                </c:pt>
                <c:pt idx="6600">
                  <c:v>12/10/14 16:17</c:v>
                </c:pt>
                <c:pt idx="6601">
                  <c:v>12/10/14 16:18</c:v>
                </c:pt>
                <c:pt idx="6602">
                  <c:v>12/10/14 16:18</c:v>
                </c:pt>
                <c:pt idx="6603">
                  <c:v>12/10/14 16:18</c:v>
                </c:pt>
                <c:pt idx="6604">
                  <c:v>12/10/14 16:18</c:v>
                </c:pt>
                <c:pt idx="6605">
                  <c:v>12/10/14 16:18</c:v>
                </c:pt>
                <c:pt idx="6606">
                  <c:v>12/10/14 16:18</c:v>
                </c:pt>
                <c:pt idx="6607">
                  <c:v>12/10/14 16:18</c:v>
                </c:pt>
                <c:pt idx="6608">
                  <c:v>12/10/14 16:19</c:v>
                </c:pt>
                <c:pt idx="6609">
                  <c:v>12/10/14 16:19</c:v>
                </c:pt>
                <c:pt idx="6610">
                  <c:v>12/10/14 16:19</c:v>
                </c:pt>
                <c:pt idx="6611">
                  <c:v>12/10/14 16:19</c:v>
                </c:pt>
                <c:pt idx="6612">
                  <c:v>12/10/14 16:19</c:v>
                </c:pt>
                <c:pt idx="6613">
                  <c:v>12/10/14 16:20</c:v>
                </c:pt>
                <c:pt idx="6614">
                  <c:v>12/10/14 16:20</c:v>
                </c:pt>
                <c:pt idx="6615">
                  <c:v>12/10/14 16:20</c:v>
                </c:pt>
                <c:pt idx="6616">
                  <c:v>12/10/14 16:20</c:v>
                </c:pt>
                <c:pt idx="6617">
                  <c:v>12/10/14 16:20</c:v>
                </c:pt>
                <c:pt idx="6618">
                  <c:v>12/10/14 16:20</c:v>
                </c:pt>
                <c:pt idx="6619">
                  <c:v>12/10/14 16:20</c:v>
                </c:pt>
                <c:pt idx="6620">
                  <c:v>12/10/14 16:20</c:v>
                </c:pt>
                <c:pt idx="6621">
                  <c:v>12/10/14 16:20</c:v>
                </c:pt>
                <c:pt idx="6622">
                  <c:v>12/10/14 16:20</c:v>
                </c:pt>
                <c:pt idx="6623">
                  <c:v>12/10/14 16:20</c:v>
                </c:pt>
                <c:pt idx="6624">
                  <c:v>12/10/14 16:20</c:v>
                </c:pt>
                <c:pt idx="6625">
                  <c:v>12/10/14 16:20</c:v>
                </c:pt>
                <c:pt idx="6626">
                  <c:v>12/10/14 16:20</c:v>
                </c:pt>
                <c:pt idx="6627">
                  <c:v>12/10/14 16:20</c:v>
                </c:pt>
                <c:pt idx="6628">
                  <c:v>12/10/14 16:21</c:v>
                </c:pt>
                <c:pt idx="6629">
                  <c:v>12/10/14 16:21</c:v>
                </c:pt>
                <c:pt idx="6630">
                  <c:v>12/10/14 16:21</c:v>
                </c:pt>
                <c:pt idx="6631">
                  <c:v>12/10/14 16:21</c:v>
                </c:pt>
                <c:pt idx="6632">
                  <c:v>12/10/14 16:21</c:v>
                </c:pt>
                <c:pt idx="6633">
                  <c:v>12/10/14 16:21</c:v>
                </c:pt>
                <c:pt idx="6634">
                  <c:v>12/10/14 16:21</c:v>
                </c:pt>
                <c:pt idx="6635">
                  <c:v>12/10/14 16:22</c:v>
                </c:pt>
                <c:pt idx="6636">
                  <c:v>12/10/14 16:22</c:v>
                </c:pt>
                <c:pt idx="6637">
                  <c:v>12/10/14 16:22</c:v>
                </c:pt>
                <c:pt idx="6638">
                  <c:v>12/10/14 16:22</c:v>
                </c:pt>
                <c:pt idx="6639">
                  <c:v>12/10/14 16:22</c:v>
                </c:pt>
                <c:pt idx="6640">
                  <c:v>12/10/14 16:22</c:v>
                </c:pt>
                <c:pt idx="6641">
                  <c:v>12/10/14 16:22</c:v>
                </c:pt>
                <c:pt idx="6642">
                  <c:v>12/10/14 16:22</c:v>
                </c:pt>
                <c:pt idx="6643">
                  <c:v>12/10/14 16:22</c:v>
                </c:pt>
                <c:pt idx="6644">
                  <c:v>12/10/14 16:22</c:v>
                </c:pt>
                <c:pt idx="6645">
                  <c:v>12/10/14 16:22</c:v>
                </c:pt>
                <c:pt idx="6646">
                  <c:v>12/10/14 16:22</c:v>
                </c:pt>
                <c:pt idx="6647">
                  <c:v>12/10/14 16:22</c:v>
                </c:pt>
                <c:pt idx="6648">
                  <c:v>12/10/14 16:22</c:v>
                </c:pt>
                <c:pt idx="6649">
                  <c:v>12/10/14 16:22</c:v>
                </c:pt>
                <c:pt idx="6650">
                  <c:v>12/10/14 16:22</c:v>
                </c:pt>
                <c:pt idx="6651">
                  <c:v>12/10/14 16:23</c:v>
                </c:pt>
                <c:pt idx="6652">
                  <c:v>12/10/14 16:23</c:v>
                </c:pt>
                <c:pt idx="6653">
                  <c:v>12/10/14 16:23</c:v>
                </c:pt>
                <c:pt idx="6654">
                  <c:v>12/10/14 16:23</c:v>
                </c:pt>
                <c:pt idx="6655">
                  <c:v>12/10/14 16:23</c:v>
                </c:pt>
                <c:pt idx="6656">
                  <c:v>12/10/14 16:23</c:v>
                </c:pt>
                <c:pt idx="6657">
                  <c:v>12/10/14 16:23</c:v>
                </c:pt>
                <c:pt idx="6658">
                  <c:v>12/10/14 16:23</c:v>
                </c:pt>
                <c:pt idx="6659">
                  <c:v>12/10/14 16:23</c:v>
                </c:pt>
                <c:pt idx="6660">
                  <c:v>12/10/14 16:23</c:v>
                </c:pt>
                <c:pt idx="6661">
                  <c:v>12/10/14 16:23</c:v>
                </c:pt>
                <c:pt idx="6662">
                  <c:v>12/10/14 16:23</c:v>
                </c:pt>
                <c:pt idx="6663">
                  <c:v>12/10/14 16:23</c:v>
                </c:pt>
                <c:pt idx="6664">
                  <c:v>12/10/14 16:24</c:v>
                </c:pt>
                <c:pt idx="6665">
                  <c:v>12/10/14 16:24</c:v>
                </c:pt>
                <c:pt idx="6666">
                  <c:v>12/10/14 16:24</c:v>
                </c:pt>
                <c:pt idx="6667">
                  <c:v>12/10/14 16:25</c:v>
                </c:pt>
                <c:pt idx="6668">
                  <c:v>12/10/14 16:25</c:v>
                </c:pt>
                <c:pt idx="6669">
                  <c:v>12/10/14 16:25</c:v>
                </c:pt>
                <c:pt idx="6670">
                  <c:v>12/10/14 16:25</c:v>
                </c:pt>
                <c:pt idx="6671">
                  <c:v>12/10/14 16:25</c:v>
                </c:pt>
                <c:pt idx="6672">
                  <c:v>12/10/14 16:25</c:v>
                </c:pt>
                <c:pt idx="6673">
                  <c:v>12/10/14 16:25</c:v>
                </c:pt>
                <c:pt idx="6674">
                  <c:v>12/10/14 16:25</c:v>
                </c:pt>
                <c:pt idx="6675">
                  <c:v>12/10/14 16:25</c:v>
                </c:pt>
                <c:pt idx="6676">
                  <c:v>12/10/14 16:25</c:v>
                </c:pt>
                <c:pt idx="6677">
                  <c:v>12/10/14 16:25</c:v>
                </c:pt>
                <c:pt idx="6678">
                  <c:v>12/10/14 16:25</c:v>
                </c:pt>
                <c:pt idx="6679">
                  <c:v>12/10/14 16:26</c:v>
                </c:pt>
                <c:pt idx="6680">
                  <c:v>12/10/14 16:26</c:v>
                </c:pt>
                <c:pt idx="6681">
                  <c:v>12/10/14 16:26</c:v>
                </c:pt>
                <c:pt idx="6682">
                  <c:v>12/10/14 16:26</c:v>
                </c:pt>
                <c:pt idx="6683">
                  <c:v>12/10/14 16:26</c:v>
                </c:pt>
                <c:pt idx="6684">
                  <c:v>12/10/14 16:26</c:v>
                </c:pt>
                <c:pt idx="6685">
                  <c:v>12/10/14 16:26</c:v>
                </c:pt>
                <c:pt idx="6686">
                  <c:v>12/10/14 16:26</c:v>
                </c:pt>
                <c:pt idx="6687">
                  <c:v>12/10/14 16:26</c:v>
                </c:pt>
                <c:pt idx="6688">
                  <c:v>12/10/14 16:26</c:v>
                </c:pt>
                <c:pt idx="6689">
                  <c:v>12/10/14 16:26</c:v>
                </c:pt>
                <c:pt idx="6690">
                  <c:v>12/10/14 16:26</c:v>
                </c:pt>
                <c:pt idx="6691">
                  <c:v>12/10/14 16:26</c:v>
                </c:pt>
                <c:pt idx="6692">
                  <c:v>12/10/14 16:26</c:v>
                </c:pt>
                <c:pt idx="6693">
                  <c:v>12/10/14 16:27</c:v>
                </c:pt>
                <c:pt idx="6694">
                  <c:v>12/10/14 16:27</c:v>
                </c:pt>
                <c:pt idx="6695">
                  <c:v>12/10/14 16:27</c:v>
                </c:pt>
                <c:pt idx="6696">
                  <c:v>12/10/14 16:27</c:v>
                </c:pt>
                <c:pt idx="6697">
                  <c:v>12/10/14 16:27</c:v>
                </c:pt>
                <c:pt idx="6698">
                  <c:v>12/10/14 16:27</c:v>
                </c:pt>
                <c:pt idx="6699">
                  <c:v>12/10/14 16:27</c:v>
                </c:pt>
                <c:pt idx="6700">
                  <c:v>12/10/14 16:27</c:v>
                </c:pt>
                <c:pt idx="6701">
                  <c:v>12/10/14 16:27</c:v>
                </c:pt>
                <c:pt idx="6702">
                  <c:v>12/10/14 16:28</c:v>
                </c:pt>
                <c:pt idx="6703">
                  <c:v>12/10/14 16:28</c:v>
                </c:pt>
                <c:pt idx="6704">
                  <c:v>12/10/14 16:28</c:v>
                </c:pt>
                <c:pt idx="6705">
                  <c:v>12/10/14 16:28</c:v>
                </c:pt>
                <c:pt idx="6706">
                  <c:v>12/10/14 16:28</c:v>
                </c:pt>
                <c:pt idx="6707">
                  <c:v>12/10/14 16:28</c:v>
                </c:pt>
                <c:pt idx="6708">
                  <c:v>12/10/14 16:28</c:v>
                </c:pt>
                <c:pt idx="6709">
                  <c:v>12/10/14 16:28</c:v>
                </c:pt>
                <c:pt idx="6710">
                  <c:v>12/10/14 16:28</c:v>
                </c:pt>
                <c:pt idx="6711">
                  <c:v>12/10/14 16:28</c:v>
                </c:pt>
                <c:pt idx="6712">
                  <c:v>12/10/14 16:28</c:v>
                </c:pt>
                <c:pt idx="6713">
                  <c:v>12/10/14 16:28</c:v>
                </c:pt>
                <c:pt idx="6714">
                  <c:v>12/10/14 16:29</c:v>
                </c:pt>
                <c:pt idx="6715">
                  <c:v>12/10/14 16:29</c:v>
                </c:pt>
                <c:pt idx="6716">
                  <c:v>12/10/14 16:29</c:v>
                </c:pt>
                <c:pt idx="6717">
                  <c:v>12/10/14 16:29</c:v>
                </c:pt>
                <c:pt idx="6718">
                  <c:v>12/10/14 16:29</c:v>
                </c:pt>
                <c:pt idx="6719">
                  <c:v>12/10/14 16:29</c:v>
                </c:pt>
                <c:pt idx="6720">
                  <c:v>12/10/14 16:29</c:v>
                </c:pt>
                <c:pt idx="6721">
                  <c:v>12/10/14 16:29</c:v>
                </c:pt>
                <c:pt idx="6722">
                  <c:v>12/10/14 16:29</c:v>
                </c:pt>
                <c:pt idx="6723">
                  <c:v>12/10/14 16:29</c:v>
                </c:pt>
                <c:pt idx="6724">
                  <c:v>12/10/14 16:30</c:v>
                </c:pt>
                <c:pt idx="6725">
                  <c:v>12/10/14 16:30</c:v>
                </c:pt>
                <c:pt idx="6726">
                  <c:v>12/10/14 16:30</c:v>
                </c:pt>
                <c:pt idx="6727">
                  <c:v>12/10/14 16:30</c:v>
                </c:pt>
                <c:pt idx="6728">
                  <c:v>12/10/14 16:30</c:v>
                </c:pt>
                <c:pt idx="6729">
                  <c:v>12/10/14 16:30</c:v>
                </c:pt>
                <c:pt idx="6730">
                  <c:v>12/10/14 16:30</c:v>
                </c:pt>
                <c:pt idx="6731">
                  <c:v>12/10/14 16:30</c:v>
                </c:pt>
                <c:pt idx="6732">
                  <c:v>12/10/14 16:30</c:v>
                </c:pt>
                <c:pt idx="6733">
                  <c:v>12/10/14 16:30</c:v>
                </c:pt>
                <c:pt idx="6734">
                  <c:v>12/10/14 16:30</c:v>
                </c:pt>
                <c:pt idx="6735">
                  <c:v>12/10/14 16:30</c:v>
                </c:pt>
                <c:pt idx="6736">
                  <c:v>12/10/14 16:31</c:v>
                </c:pt>
                <c:pt idx="6737">
                  <c:v>12/10/14 16:31</c:v>
                </c:pt>
                <c:pt idx="6738">
                  <c:v>12/10/14 16:31</c:v>
                </c:pt>
                <c:pt idx="6739">
                  <c:v>12/10/14 16:31</c:v>
                </c:pt>
                <c:pt idx="6740">
                  <c:v>12/10/14 16:31</c:v>
                </c:pt>
                <c:pt idx="6741">
                  <c:v>12/10/14 16:31</c:v>
                </c:pt>
                <c:pt idx="6742">
                  <c:v>12/10/14 16:31</c:v>
                </c:pt>
                <c:pt idx="6743">
                  <c:v>12/10/14 16:31</c:v>
                </c:pt>
                <c:pt idx="6744">
                  <c:v>12/10/14 16:31</c:v>
                </c:pt>
                <c:pt idx="6745">
                  <c:v>12/10/14 16:31</c:v>
                </c:pt>
                <c:pt idx="6746">
                  <c:v>12/10/14 16:31</c:v>
                </c:pt>
                <c:pt idx="6747">
                  <c:v>12/10/14 16:31</c:v>
                </c:pt>
                <c:pt idx="6748">
                  <c:v>12/10/14 16:31</c:v>
                </c:pt>
                <c:pt idx="6749">
                  <c:v>12/10/14 16:32</c:v>
                </c:pt>
                <c:pt idx="6750">
                  <c:v>12/10/14 16:32</c:v>
                </c:pt>
                <c:pt idx="6751">
                  <c:v>12/10/14 16:32</c:v>
                </c:pt>
                <c:pt idx="6752">
                  <c:v>12/10/14 16:32</c:v>
                </c:pt>
                <c:pt idx="6753">
                  <c:v>12/10/14 16:32</c:v>
                </c:pt>
                <c:pt idx="6754">
                  <c:v>12/10/14 16:32</c:v>
                </c:pt>
                <c:pt idx="6755">
                  <c:v>12/10/14 16:32</c:v>
                </c:pt>
                <c:pt idx="6756">
                  <c:v>12/10/14 16:32</c:v>
                </c:pt>
                <c:pt idx="6757">
                  <c:v>12/10/14 16:33</c:v>
                </c:pt>
                <c:pt idx="6758">
                  <c:v>12/10/14 16:33</c:v>
                </c:pt>
                <c:pt idx="6759">
                  <c:v>12/10/14 16:33</c:v>
                </c:pt>
                <c:pt idx="6760">
                  <c:v>12/10/14 16:33</c:v>
                </c:pt>
                <c:pt idx="6761">
                  <c:v>12/10/14 16:33</c:v>
                </c:pt>
                <c:pt idx="6762">
                  <c:v>12/10/14 16:33</c:v>
                </c:pt>
                <c:pt idx="6763">
                  <c:v>12/10/14 16:33</c:v>
                </c:pt>
                <c:pt idx="6764">
                  <c:v>12/10/14 16:33</c:v>
                </c:pt>
                <c:pt idx="6765">
                  <c:v>12/10/14 16:33</c:v>
                </c:pt>
                <c:pt idx="6766">
                  <c:v>12/10/14 16:33</c:v>
                </c:pt>
                <c:pt idx="6767">
                  <c:v>12/10/14 16:33</c:v>
                </c:pt>
                <c:pt idx="6768">
                  <c:v>12/10/14 16:34</c:v>
                </c:pt>
                <c:pt idx="6769">
                  <c:v>12/10/14 16:34</c:v>
                </c:pt>
                <c:pt idx="6770">
                  <c:v>12/10/14 16:34</c:v>
                </c:pt>
                <c:pt idx="6771">
                  <c:v>12/10/14 16:34</c:v>
                </c:pt>
                <c:pt idx="6772">
                  <c:v>12/10/14 16:34</c:v>
                </c:pt>
                <c:pt idx="6773">
                  <c:v>12/10/14 16:34</c:v>
                </c:pt>
                <c:pt idx="6774">
                  <c:v>12/10/14 16:35</c:v>
                </c:pt>
                <c:pt idx="6775">
                  <c:v>12/10/14 16:35</c:v>
                </c:pt>
                <c:pt idx="6776">
                  <c:v>12/10/14 16:35</c:v>
                </c:pt>
                <c:pt idx="6777">
                  <c:v>12/10/14 16:35</c:v>
                </c:pt>
                <c:pt idx="6778">
                  <c:v>12/10/14 16:36</c:v>
                </c:pt>
                <c:pt idx="6779">
                  <c:v>12/10/14 16:36</c:v>
                </c:pt>
                <c:pt idx="6780">
                  <c:v>12/10/14 16:36</c:v>
                </c:pt>
                <c:pt idx="6781">
                  <c:v>12/10/14 16:36</c:v>
                </c:pt>
                <c:pt idx="6782">
                  <c:v>12/10/14 16:36</c:v>
                </c:pt>
                <c:pt idx="6783">
                  <c:v>12/10/14 16:36</c:v>
                </c:pt>
                <c:pt idx="6784">
                  <c:v>12/10/14 16:36</c:v>
                </c:pt>
                <c:pt idx="6785">
                  <c:v>12/10/14 16:36</c:v>
                </c:pt>
                <c:pt idx="6786">
                  <c:v>12/10/14 16:36</c:v>
                </c:pt>
                <c:pt idx="6787">
                  <c:v>12/10/14 16:36</c:v>
                </c:pt>
                <c:pt idx="6788">
                  <c:v>12/10/14 16:36</c:v>
                </c:pt>
                <c:pt idx="6789">
                  <c:v>12/10/14 16:36</c:v>
                </c:pt>
                <c:pt idx="6790">
                  <c:v>12/10/14 16:36</c:v>
                </c:pt>
                <c:pt idx="6791">
                  <c:v>12/10/14 16:36</c:v>
                </c:pt>
                <c:pt idx="6792">
                  <c:v>12/10/14 16:36</c:v>
                </c:pt>
                <c:pt idx="6793">
                  <c:v>12/10/14 16:36</c:v>
                </c:pt>
                <c:pt idx="6794">
                  <c:v>12/10/14 16:37</c:v>
                </c:pt>
                <c:pt idx="6795">
                  <c:v>12/10/14 16:37</c:v>
                </c:pt>
                <c:pt idx="6796">
                  <c:v>12/10/14 16:37</c:v>
                </c:pt>
                <c:pt idx="6797">
                  <c:v>12/10/14 16:37</c:v>
                </c:pt>
                <c:pt idx="6798">
                  <c:v>12/10/14 16:37</c:v>
                </c:pt>
                <c:pt idx="6799">
                  <c:v>12/10/14 16:37</c:v>
                </c:pt>
                <c:pt idx="6800">
                  <c:v>12/10/14 16:37</c:v>
                </c:pt>
                <c:pt idx="6801">
                  <c:v>12/10/14 16:37</c:v>
                </c:pt>
                <c:pt idx="6802">
                  <c:v>12/10/14 16:37</c:v>
                </c:pt>
                <c:pt idx="6803">
                  <c:v>12/10/14 16:37</c:v>
                </c:pt>
                <c:pt idx="6804">
                  <c:v>12/10/14 16:37</c:v>
                </c:pt>
                <c:pt idx="6805">
                  <c:v>12/10/14 16:37</c:v>
                </c:pt>
                <c:pt idx="6806">
                  <c:v>12/10/14 16:37</c:v>
                </c:pt>
                <c:pt idx="6807">
                  <c:v>12/10/14 16:37</c:v>
                </c:pt>
                <c:pt idx="6808">
                  <c:v>12/10/14 16:37</c:v>
                </c:pt>
                <c:pt idx="6809">
                  <c:v>12/10/14 16:37</c:v>
                </c:pt>
                <c:pt idx="6810">
                  <c:v>12/10/14 16:38</c:v>
                </c:pt>
                <c:pt idx="6811">
                  <c:v>12/10/14 16:38</c:v>
                </c:pt>
                <c:pt idx="6812">
                  <c:v>12/10/14 16:38</c:v>
                </c:pt>
                <c:pt idx="6813">
                  <c:v>12/10/14 16:38</c:v>
                </c:pt>
                <c:pt idx="6814">
                  <c:v>12/10/14 16:38</c:v>
                </c:pt>
                <c:pt idx="6815">
                  <c:v>12/10/14 16:38</c:v>
                </c:pt>
                <c:pt idx="6816">
                  <c:v>12/10/14 16:38</c:v>
                </c:pt>
                <c:pt idx="6817">
                  <c:v>12/10/14 16:38</c:v>
                </c:pt>
                <c:pt idx="6818">
                  <c:v>12/10/14 16:38</c:v>
                </c:pt>
                <c:pt idx="6819">
                  <c:v>12/10/14 16:38</c:v>
                </c:pt>
                <c:pt idx="6820">
                  <c:v>12/10/14 16:38</c:v>
                </c:pt>
                <c:pt idx="6821">
                  <c:v>12/10/14 16:38</c:v>
                </c:pt>
                <c:pt idx="6822">
                  <c:v>12/10/14 16:39</c:v>
                </c:pt>
                <c:pt idx="6823">
                  <c:v>12/10/14 16:39</c:v>
                </c:pt>
                <c:pt idx="6824">
                  <c:v>12/10/14 16:39</c:v>
                </c:pt>
                <c:pt idx="6825">
                  <c:v>12/10/14 16:39</c:v>
                </c:pt>
                <c:pt idx="6826">
                  <c:v>12/10/14 16:39</c:v>
                </c:pt>
                <c:pt idx="6827">
                  <c:v>12/10/14 16:39</c:v>
                </c:pt>
                <c:pt idx="6828">
                  <c:v>12/10/14 16:39</c:v>
                </c:pt>
                <c:pt idx="6829">
                  <c:v>12/10/14 16:39</c:v>
                </c:pt>
                <c:pt idx="6830">
                  <c:v>12/10/14 16:39</c:v>
                </c:pt>
                <c:pt idx="6831">
                  <c:v>12/10/14 16:39</c:v>
                </c:pt>
                <c:pt idx="6832">
                  <c:v>12/10/14 16:40</c:v>
                </c:pt>
                <c:pt idx="6833">
                  <c:v>12/10/14 16:40</c:v>
                </c:pt>
                <c:pt idx="6834">
                  <c:v>12/10/14 16:40</c:v>
                </c:pt>
                <c:pt idx="6835">
                  <c:v>12/10/14 16:40</c:v>
                </c:pt>
                <c:pt idx="6836">
                  <c:v>12/10/14 16:40</c:v>
                </c:pt>
                <c:pt idx="6837">
                  <c:v>12/10/14 16:40</c:v>
                </c:pt>
                <c:pt idx="6838">
                  <c:v>12/10/14 16:40</c:v>
                </c:pt>
                <c:pt idx="6839">
                  <c:v>12/10/14 16:40</c:v>
                </c:pt>
                <c:pt idx="6840">
                  <c:v>12/10/14 16:41</c:v>
                </c:pt>
                <c:pt idx="6841">
                  <c:v>12/10/14 16:41</c:v>
                </c:pt>
                <c:pt idx="6842">
                  <c:v>12/10/14 16:41</c:v>
                </c:pt>
                <c:pt idx="6843">
                  <c:v>12/10/14 16:41</c:v>
                </c:pt>
                <c:pt idx="6844">
                  <c:v>12/10/14 16:41</c:v>
                </c:pt>
                <c:pt idx="6845">
                  <c:v>12/10/14 16:41</c:v>
                </c:pt>
                <c:pt idx="6846">
                  <c:v>12/10/14 16:41</c:v>
                </c:pt>
                <c:pt idx="6847">
                  <c:v>12/10/14 16:42</c:v>
                </c:pt>
                <c:pt idx="6848">
                  <c:v>12/10/14 16:42</c:v>
                </c:pt>
                <c:pt idx="6849">
                  <c:v>12/10/14 16:42</c:v>
                </c:pt>
                <c:pt idx="6850">
                  <c:v>12/10/14 16:42</c:v>
                </c:pt>
                <c:pt idx="6851">
                  <c:v>12/10/14 16:42</c:v>
                </c:pt>
                <c:pt idx="6852">
                  <c:v>12/10/14 16:42</c:v>
                </c:pt>
                <c:pt idx="6853">
                  <c:v>12/10/14 16:42</c:v>
                </c:pt>
                <c:pt idx="6854">
                  <c:v>12/10/14 16:42</c:v>
                </c:pt>
                <c:pt idx="6855">
                  <c:v>12/10/14 16:42</c:v>
                </c:pt>
                <c:pt idx="6856">
                  <c:v>12/10/14 16:43</c:v>
                </c:pt>
                <c:pt idx="6857">
                  <c:v>12/10/14 16:43</c:v>
                </c:pt>
                <c:pt idx="6858">
                  <c:v>12/10/14 16:43</c:v>
                </c:pt>
                <c:pt idx="6859">
                  <c:v>12/10/14 16:43</c:v>
                </c:pt>
                <c:pt idx="6860">
                  <c:v>12/10/14 16:43</c:v>
                </c:pt>
                <c:pt idx="6861">
                  <c:v>12/10/14 16:43</c:v>
                </c:pt>
                <c:pt idx="6862">
                  <c:v>12/10/14 16:43</c:v>
                </c:pt>
                <c:pt idx="6863">
                  <c:v>12/10/14 16:43</c:v>
                </c:pt>
                <c:pt idx="6864">
                  <c:v>12/10/14 16:43</c:v>
                </c:pt>
                <c:pt idx="6865">
                  <c:v>12/10/14 16:44</c:v>
                </c:pt>
                <c:pt idx="6866">
                  <c:v>12/10/14 16:44</c:v>
                </c:pt>
                <c:pt idx="6867">
                  <c:v>12/10/14 16:44</c:v>
                </c:pt>
                <c:pt idx="6868">
                  <c:v>12/10/14 16:44</c:v>
                </c:pt>
                <c:pt idx="6869">
                  <c:v>12/10/14 16:44</c:v>
                </c:pt>
                <c:pt idx="6870">
                  <c:v>12/10/14 16:44</c:v>
                </c:pt>
                <c:pt idx="6871">
                  <c:v>12/10/14 16:44</c:v>
                </c:pt>
                <c:pt idx="6872">
                  <c:v>12/10/14 16:44</c:v>
                </c:pt>
                <c:pt idx="6873">
                  <c:v>12/10/14 16:44</c:v>
                </c:pt>
                <c:pt idx="6874">
                  <c:v>12/10/14 16:44</c:v>
                </c:pt>
                <c:pt idx="6875">
                  <c:v>12/10/14 16:44</c:v>
                </c:pt>
                <c:pt idx="6876">
                  <c:v>12/10/14 16:44</c:v>
                </c:pt>
                <c:pt idx="6877">
                  <c:v>12/10/14 16:44</c:v>
                </c:pt>
                <c:pt idx="6878">
                  <c:v>12/10/14 16:44</c:v>
                </c:pt>
                <c:pt idx="6879">
                  <c:v>12/10/14 16:44</c:v>
                </c:pt>
                <c:pt idx="6880">
                  <c:v>12/10/14 16:44</c:v>
                </c:pt>
                <c:pt idx="6881">
                  <c:v>12/10/14 16:44</c:v>
                </c:pt>
                <c:pt idx="6882">
                  <c:v>12/10/14 16:44</c:v>
                </c:pt>
                <c:pt idx="6883">
                  <c:v>12/10/14 16:44</c:v>
                </c:pt>
                <c:pt idx="6884">
                  <c:v>12/10/14 16:44</c:v>
                </c:pt>
                <c:pt idx="6885">
                  <c:v>12/10/14 16:45</c:v>
                </c:pt>
                <c:pt idx="6886">
                  <c:v>12/10/14 16:45</c:v>
                </c:pt>
                <c:pt idx="6887">
                  <c:v>12/10/14 16:45</c:v>
                </c:pt>
                <c:pt idx="6888">
                  <c:v>12/10/14 16:45</c:v>
                </c:pt>
                <c:pt idx="6889">
                  <c:v>12/10/14 16:45</c:v>
                </c:pt>
                <c:pt idx="6890">
                  <c:v>12/10/14 16:45</c:v>
                </c:pt>
                <c:pt idx="6891">
                  <c:v>12/10/14 16:45</c:v>
                </c:pt>
                <c:pt idx="6892">
                  <c:v>12/10/14 16:45</c:v>
                </c:pt>
                <c:pt idx="6893">
                  <c:v>12/10/14 16:45</c:v>
                </c:pt>
                <c:pt idx="6894">
                  <c:v>12/10/14 16:46</c:v>
                </c:pt>
                <c:pt idx="6895">
                  <c:v>12/10/14 16:46</c:v>
                </c:pt>
                <c:pt idx="6896">
                  <c:v>12/10/14 16:46</c:v>
                </c:pt>
                <c:pt idx="6897">
                  <c:v>12/10/14 16:46</c:v>
                </c:pt>
                <c:pt idx="6898">
                  <c:v>12/10/14 16:46</c:v>
                </c:pt>
                <c:pt idx="6899">
                  <c:v>12/10/14 16:46</c:v>
                </c:pt>
                <c:pt idx="6900">
                  <c:v>12/10/14 16:46</c:v>
                </c:pt>
                <c:pt idx="6901">
                  <c:v>12/10/14 16:46</c:v>
                </c:pt>
                <c:pt idx="6902">
                  <c:v>12/10/14 16:46</c:v>
                </c:pt>
                <c:pt idx="6903">
                  <c:v>12/10/14 16:46</c:v>
                </c:pt>
                <c:pt idx="6904">
                  <c:v>12/10/14 16:46</c:v>
                </c:pt>
                <c:pt idx="6905">
                  <c:v>12/10/14 16:46</c:v>
                </c:pt>
                <c:pt idx="6906">
                  <c:v>12/10/14 16:47</c:v>
                </c:pt>
                <c:pt idx="6907">
                  <c:v>12/10/14 16:47</c:v>
                </c:pt>
                <c:pt idx="6908">
                  <c:v>12/10/14 16:47</c:v>
                </c:pt>
                <c:pt idx="6909">
                  <c:v>12/10/14 16:47</c:v>
                </c:pt>
                <c:pt idx="6910">
                  <c:v>12/10/14 16:47</c:v>
                </c:pt>
                <c:pt idx="6911">
                  <c:v>12/10/14 16:47</c:v>
                </c:pt>
                <c:pt idx="6912">
                  <c:v>12/10/14 16:47</c:v>
                </c:pt>
                <c:pt idx="6913">
                  <c:v>12/10/14 16:47</c:v>
                </c:pt>
                <c:pt idx="6914">
                  <c:v>12/10/14 16:47</c:v>
                </c:pt>
                <c:pt idx="6915">
                  <c:v>12/10/14 16:47</c:v>
                </c:pt>
                <c:pt idx="6916">
                  <c:v>12/10/14 16:47</c:v>
                </c:pt>
                <c:pt idx="6917">
                  <c:v>12/10/14 16:47</c:v>
                </c:pt>
                <c:pt idx="6918">
                  <c:v>12/10/14 16:47</c:v>
                </c:pt>
                <c:pt idx="6919">
                  <c:v>12/10/14 16:47</c:v>
                </c:pt>
                <c:pt idx="6920">
                  <c:v>12/10/14 16:47</c:v>
                </c:pt>
                <c:pt idx="6921">
                  <c:v>12/10/14 16:48</c:v>
                </c:pt>
                <c:pt idx="6922">
                  <c:v>12/10/14 16:48</c:v>
                </c:pt>
                <c:pt idx="6923">
                  <c:v>12/10/14 16:48</c:v>
                </c:pt>
                <c:pt idx="6924">
                  <c:v>12/10/14 16:48</c:v>
                </c:pt>
                <c:pt idx="6925">
                  <c:v>12/10/14 16:48</c:v>
                </c:pt>
                <c:pt idx="6926">
                  <c:v>12/10/14 16:48</c:v>
                </c:pt>
                <c:pt idx="6927">
                  <c:v>12/10/14 16:48</c:v>
                </c:pt>
                <c:pt idx="6928">
                  <c:v>12/10/14 16:48</c:v>
                </c:pt>
                <c:pt idx="6929">
                  <c:v>12/10/14 16:48</c:v>
                </c:pt>
                <c:pt idx="6930">
                  <c:v>12/10/14 16:49</c:v>
                </c:pt>
                <c:pt idx="6931">
                  <c:v>12/10/14 16:49</c:v>
                </c:pt>
                <c:pt idx="6932">
                  <c:v>12/10/14 16:49</c:v>
                </c:pt>
                <c:pt idx="6933">
                  <c:v>12/10/14 16:49</c:v>
                </c:pt>
                <c:pt idx="6934">
                  <c:v>12/10/14 16:49</c:v>
                </c:pt>
                <c:pt idx="6935">
                  <c:v>12/10/14 16:49</c:v>
                </c:pt>
                <c:pt idx="6936">
                  <c:v>12/10/14 16:49</c:v>
                </c:pt>
                <c:pt idx="6937">
                  <c:v>12/10/14 16:49</c:v>
                </c:pt>
                <c:pt idx="6938">
                  <c:v>12/10/14 16:50</c:v>
                </c:pt>
                <c:pt idx="6939">
                  <c:v>12/10/14 16:50</c:v>
                </c:pt>
                <c:pt idx="6940">
                  <c:v>12/10/14 16:50</c:v>
                </c:pt>
                <c:pt idx="6941">
                  <c:v>12/10/14 16:50</c:v>
                </c:pt>
                <c:pt idx="6942">
                  <c:v>12/10/14 16:50</c:v>
                </c:pt>
                <c:pt idx="6943">
                  <c:v>12/10/14 16:50</c:v>
                </c:pt>
                <c:pt idx="6944">
                  <c:v>12/10/14 16:50</c:v>
                </c:pt>
                <c:pt idx="6945">
                  <c:v>12/10/14 16:50</c:v>
                </c:pt>
                <c:pt idx="6946">
                  <c:v>12/10/14 16:50</c:v>
                </c:pt>
                <c:pt idx="6947">
                  <c:v>12/10/14 16:50</c:v>
                </c:pt>
                <c:pt idx="6948">
                  <c:v>12/10/14 16:50</c:v>
                </c:pt>
                <c:pt idx="6949">
                  <c:v>12/10/14 16:50</c:v>
                </c:pt>
                <c:pt idx="6950">
                  <c:v>12/10/14 16:50</c:v>
                </c:pt>
                <c:pt idx="6951">
                  <c:v>12/10/14 16:51</c:v>
                </c:pt>
                <c:pt idx="6952">
                  <c:v>12/10/14 16:51</c:v>
                </c:pt>
                <c:pt idx="6953">
                  <c:v>12/10/14 16:51</c:v>
                </c:pt>
                <c:pt idx="6954">
                  <c:v>12/10/14 16:51</c:v>
                </c:pt>
                <c:pt idx="6955">
                  <c:v>12/10/14 16:51</c:v>
                </c:pt>
                <c:pt idx="6956">
                  <c:v>12/10/14 16:51</c:v>
                </c:pt>
                <c:pt idx="6957">
                  <c:v>12/10/14 16:51</c:v>
                </c:pt>
                <c:pt idx="6958">
                  <c:v>12/10/14 16:51</c:v>
                </c:pt>
                <c:pt idx="6959">
                  <c:v>12/10/14 16:51</c:v>
                </c:pt>
                <c:pt idx="6960">
                  <c:v>12/10/14 16:51</c:v>
                </c:pt>
                <c:pt idx="6961">
                  <c:v>12/10/14 16:52</c:v>
                </c:pt>
                <c:pt idx="6962">
                  <c:v>12/10/14 16:52</c:v>
                </c:pt>
                <c:pt idx="6963">
                  <c:v>12/10/14 16:52</c:v>
                </c:pt>
                <c:pt idx="6964">
                  <c:v>12/10/14 16:52</c:v>
                </c:pt>
                <c:pt idx="6965">
                  <c:v>12/10/14 16:52</c:v>
                </c:pt>
                <c:pt idx="6966">
                  <c:v>12/10/14 16:52</c:v>
                </c:pt>
                <c:pt idx="6967">
                  <c:v>12/10/14 16:52</c:v>
                </c:pt>
                <c:pt idx="6968">
                  <c:v>12/10/14 16:52</c:v>
                </c:pt>
                <c:pt idx="6969">
                  <c:v>12/10/14 16:52</c:v>
                </c:pt>
              </c:strCache>
            </c:strRef>
          </c:cat>
          <c:val>
            <c:numRef>
              <c:f>'Rolling Stdev Data'!$G$3:$G$6971</c:f>
              <c:numCache>
                <c:formatCode>General</c:formatCode>
                <c:ptCount val="6969"/>
                <c:pt idx="0">
                  <c:v>95.960887090374101</c:v>
                </c:pt>
                <c:pt idx="1">
                  <c:v>69.075049299301625</c:v>
                </c:pt>
                <c:pt idx="2">
                  <c:v>1.3165098723705728</c:v>
                </c:pt>
                <c:pt idx="3">
                  <c:v>1.3699993497608696</c:v>
                </c:pt>
                <c:pt idx="4">
                  <c:v>1.3973388553935373</c:v>
                </c:pt>
                <c:pt idx="5">
                  <c:v>1.4002155049713882</c:v>
                </c:pt>
                <c:pt idx="6">
                  <c:v>1.400215504971388</c:v>
                </c:pt>
                <c:pt idx="7">
                  <c:v>1.3543108637564576</c:v>
                </c:pt>
                <c:pt idx="8">
                  <c:v>1.3150586861957438</c:v>
                </c:pt>
                <c:pt idx="9">
                  <c:v>1.266070054350402</c:v>
                </c:pt>
                <c:pt idx="10">
                  <c:v>1.2570953739897177</c:v>
                </c:pt>
                <c:pt idx="11">
                  <c:v>1.2507866531694749</c:v>
                </c:pt>
                <c:pt idx="12">
                  <c:v>1.2506869189170671</c:v>
                </c:pt>
                <c:pt idx="13">
                  <c:v>1.2506640032696712</c:v>
                </c:pt>
                <c:pt idx="14">
                  <c:v>1.2516701513223281</c:v>
                </c:pt>
                <c:pt idx="15">
                  <c:v>1.253331495967374</c:v>
                </c:pt>
                <c:pt idx="16">
                  <c:v>1.2575841490211852</c:v>
                </c:pt>
                <c:pt idx="17">
                  <c:v>1.2576994266842545</c:v>
                </c:pt>
                <c:pt idx="18">
                  <c:v>1.2474995284572581</c:v>
                </c:pt>
                <c:pt idx="19">
                  <c:v>1.2541681042964488</c:v>
                </c:pt>
                <c:pt idx="20">
                  <c:v>1.3309982482768403</c:v>
                </c:pt>
                <c:pt idx="21">
                  <c:v>1.3479485751671945</c:v>
                </c:pt>
                <c:pt idx="22">
                  <c:v>1.3440954576602102</c:v>
                </c:pt>
                <c:pt idx="23">
                  <c:v>1.3109928916091604</c:v>
                </c:pt>
                <c:pt idx="24">
                  <c:v>1.2661119337732185</c:v>
                </c:pt>
                <c:pt idx="25">
                  <c:v>1.1973629159251418</c:v>
                </c:pt>
                <c:pt idx="26">
                  <c:v>1.1675053017487307</c:v>
                </c:pt>
                <c:pt idx="27">
                  <c:v>1.134825892482924</c:v>
                </c:pt>
                <c:pt idx="28">
                  <c:v>1.0992487999976088</c:v>
                </c:pt>
                <c:pt idx="29">
                  <c:v>1.0293179644564108</c:v>
                </c:pt>
                <c:pt idx="30">
                  <c:v>0.99224064749979302</c:v>
                </c:pt>
                <c:pt idx="31">
                  <c:v>0.94865197282016323</c:v>
                </c:pt>
                <c:pt idx="32">
                  <c:v>0.82456192185667465</c:v>
                </c:pt>
                <c:pt idx="33">
                  <c:v>0.74550318971900775</c:v>
                </c:pt>
                <c:pt idx="34">
                  <c:v>0.86927180124195547</c:v>
                </c:pt>
                <c:pt idx="35">
                  <c:v>0.87327035514727203</c:v>
                </c:pt>
                <c:pt idx="36">
                  <c:v>0.87620392857240526</c:v>
                </c:pt>
                <c:pt idx="37">
                  <c:v>0.88854965470313119</c:v>
                </c:pt>
                <c:pt idx="38">
                  <c:v>0.93423520137637495</c:v>
                </c:pt>
                <c:pt idx="39">
                  <c:v>0.93423520137637484</c:v>
                </c:pt>
                <c:pt idx="40">
                  <c:v>0.93447261240962121</c:v>
                </c:pt>
                <c:pt idx="41">
                  <c:v>0.93499268596517038</c:v>
                </c:pt>
                <c:pt idx="42">
                  <c:v>0.93563506099768867</c:v>
                </c:pt>
                <c:pt idx="43">
                  <c:v>0.93638778150260915</c:v>
                </c:pt>
                <c:pt idx="44">
                  <c:v>0.93768602375033439</c:v>
                </c:pt>
                <c:pt idx="45">
                  <c:v>0.93840018733591268</c:v>
                </c:pt>
                <c:pt idx="46">
                  <c:v>0.93529097097298231</c:v>
                </c:pt>
                <c:pt idx="47">
                  <c:v>0.93103121424743551</c:v>
                </c:pt>
                <c:pt idx="48">
                  <c:v>0.93291690024291674</c:v>
                </c:pt>
                <c:pt idx="49">
                  <c:v>0.94607831048874791</c:v>
                </c:pt>
                <c:pt idx="50">
                  <c:v>0.83076697456440751</c:v>
                </c:pt>
                <c:pt idx="51">
                  <c:v>0.82477436355159295</c:v>
                </c:pt>
                <c:pt idx="52">
                  <c:v>0.95459845179147473</c:v>
                </c:pt>
                <c:pt idx="53">
                  <c:v>0.97552261419455566</c:v>
                </c:pt>
                <c:pt idx="54">
                  <c:v>0.99106936972553461</c:v>
                </c:pt>
                <c:pt idx="55">
                  <c:v>1.0384382258841445</c:v>
                </c:pt>
                <c:pt idx="56">
                  <c:v>1.0384936183943885</c:v>
                </c:pt>
                <c:pt idx="57">
                  <c:v>1.0409624164562328</c:v>
                </c:pt>
                <c:pt idx="58">
                  <c:v>1.0430705306760197</c:v>
                </c:pt>
                <c:pt idx="59">
                  <c:v>1.0383036750753081</c:v>
                </c:pt>
                <c:pt idx="60">
                  <c:v>1.0411848740380483</c:v>
                </c:pt>
                <c:pt idx="61">
                  <c:v>1.0331054377020861</c:v>
                </c:pt>
                <c:pt idx="62">
                  <c:v>1.0409174448485081</c:v>
                </c:pt>
                <c:pt idx="63">
                  <c:v>1.0382078767494047</c:v>
                </c:pt>
                <c:pt idx="64">
                  <c:v>0.92158921212849432</c:v>
                </c:pt>
                <c:pt idx="65">
                  <c:v>0.92158921212849432</c:v>
                </c:pt>
                <c:pt idx="66">
                  <c:v>0.92048220498673494</c:v>
                </c:pt>
                <c:pt idx="67">
                  <c:v>0.90010602925009686</c:v>
                </c:pt>
                <c:pt idx="68">
                  <c:v>0.8372422823808392</c:v>
                </c:pt>
                <c:pt idx="69">
                  <c:v>0.90619598003625312</c:v>
                </c:pt>
                <c:pt idx="70">
                  <c:v>0.96550396606473754</c:v>
                </c:pt>
                <c:pt idx="71">
                  <c:v>1.0258727232136871</c:v>
                </c:pt>
                <c:pt idx="72">
                  <c:v>1.0258727232136871</c:v>
                </c:pt>
                <c:pt idx="73">
                  <c:v>1.0258727232136871</c:v>
                </c:pt>
                <c:pt idx="74">
                  <c:v>1.0258727232136871</c:v>
                </c:pt>
                <c:pt idx="75">
                  <c:v>1.0258727232136871</c:v>
                </c:pt>
                <c:pt idx="76">
                  <c:v>1.0248769160181339</c:v>
                </c:pt>
                <c:pt idx="77">
                  <c:v>1.0236409015850454</c:v>
                </c:pt>
                <c:pt idx="78">
                  <c:v>1.0155405538160558</c:v>
                </c:pt>
                <c:pt idx="79">
                  <c:v>1.0133050439411377</c:v>
                </c:pt>
                <c:pt idx="80">
                  <c:v>1.013305043941138</c:v>
                </c:pt>
                <c:pt idx="81">
                  <c:v>1.1243717192829878</c:v>
                </c:pt>
                <c:pt idx="82">
                  <c:v>1.0136696127873426</c:v>
                </c:pt>
                <c:pt idx="83">
                  <c:v>1.0123575335327029</c:v>
                </c:pt>
                <c:pt idx="84">
                  <c:v>1.0108725850395119</c:v>
                </c:pt>
                <c:pt idx="85">
                  <c:v>0.95820233417879108</c:v>
                </c:pt>
                <c:pt idx="86">
                  <c:v>0.9624046696973374</c:v>
                </c:pt>
                <c:pt idx="87">
                  <c:v>0.96176832724101691</c:v>
                </c:pt>
                <c:pt idx="88">
                  <c:v>0.95917853773503281</c:v>
                </c:pt>
                <c:pt idx="89">
                  <c:v>0.95325268712635181</c:v>
                </c:pt>
                <c:pt idx="90">
                  <c:v>0.94662350929550287</c:v>
                </c:pt>
                <c:pt idx="91">
                  <c:v>0.9376601297425633</c:v>
                </c:pt>
                <c:pt idx="92">
                  <c:v>0.93939509432659418</c:v>
                </c:pt>
                <c:pt idx="93">
                  <c:v>0.93185757705536343</c:v>
                </c:pt>
                <c:pt idx="94">
                  <c:v>0.91504771316233691</c:v>
                </c:pt>
                <c:pt idx="95">
                  <c:v>0.89736757503341402</c:v>
                </c:pt>
                <c:pt idx="96">
                  <c:v>0.90657244760905831</c:v>
                </c:pt>
                <c:pt idx="97">
                  <c:v>0.90657244760905842</c:v>
                </c:pt>
                <c:pt idx="98">
                  <c:v>0.90502185973545024</c:v>
                </c:pt>
                <c:pt idx="99">
                  <c:v>0.85077055209437336</c:v>
                </c:pt>
                <c:pt idx="100">
                  <c:v>0.76670692787468331</c:v>
                </c:pt>
                <c:pt idx="101">
                  <c:v>0.70184464084477227</c:v>
                </c:pt>
                <c:pt idx="102">
                  <c:v>0.70184464084477238</c:v>
                </c:pt>
                <c:pt idx="103">
                  <c:v>0.70184464084477238</c:v>
                </c:pt>
                <c:pt idx="104">
                  <c:v>0.70337141774246514</c:v>
                </c:pt>
                <c:pt idx="105">
                  <c:v>0.70515407883349801</c:v>
                </c:pt>
                <c:pt idx="106">
                  <c:v>0.71975985044452606</c:v>
                </c:pt>
                <c:pt idx="107">
                  <c:v>0.74019716646419875</c:v>
                </c:pt>
                <c:pt idx="108">
                  <c:v>0.74812561229191188</c:v>
                </c:pt>
                <c:pt idx="109">
                  <c:v>0.87506541840383789</c:v>
                </c:pt>
                <c:pt idx="110">
                  <c:v>0.87506541840383789</c:v>
                </c:pt>
                <c:pt idx="111">
                  <c:v>0.73308592469123735</c:v>
                </c:pt>
                <c:pt idx="112">
                  <c:v>0.71590864925964826</c:v>
                </c:pt>
                <c:pt idx="113">
                  <c:v>0.70249069620436644</c:v>
                </c:pt>
                <c:pt idx="114">
                  <c:v>0.68862643937217938</c:v>
                </c:pt>
                <c:pt idx="115">
                  <c:v>0.68045096329397559</c:v>
                </c:pt>
                <c:pt idx="116">
                  <c:v>0.67375693164119044</c:v>
                </c:pt>
                <c:pt idx="117">
                  <c:v>0.67088982450428658</c:v>
                </c:pt>
                <c:pt idx="118">
                  <c:v>0.67049741274034746</c:v>
                </c:pt>
                <c:pt idx="119">
                  <c:v>0.67034056025285316</c:v>
                </c:pt>
                <c:pt idx="120">
                  <c:v>0.67031020314882805</c:v>
                </c:pt>
                <c:pt idx="121">
                  <c:v>0.69320928129097636</c:v>
                </c:pt>
                <c:pt idx="122">
                  <c:v>0.67669652020158</c:v>
                </c:pt>
                <c:pt idx="123">
                  <c:v>0.66496492161095255</c:v>
                </c:pt>
                <c:pt idx="124">
                  <c:v>0.66651584265225283</c:v>
                </c:pt>
                <c:pt idx="125">
                  <c:v>0.73348575603619881</c:v>
                </c:pt>
                <c:pt idx="126">
                  <c:v>0.78102026533311208</c:v>
                </c:pt>
                <c:pt idx="127">
                  <c:v>0.78102026533311208</c:v>
                </c:pt>
                <c:pt idx="128">
                  <c:v>0.7807737210187421</c:v>
                </c:pt>
                <c:pt idx="129">
                  <c:v>0.78048984644651309</c:v>
                </c:pt>
                <c:pt idx="130">
                  <c:v>0.7801695153530982</c:v>
                </c:pt>
                <c:pt idx="131">
                  <c:v>0.78010478222001478</c:v>
                </c:pt>
                <c:pt idx="132">
                  <c:v>0.78280589558128233</c:v>
                </c:pt>
                <c:pt idx="133">
                  <c:v>0.79424501862383035</c:v>
                </c:pt>
                <c:pt idx="134">
                  <c:v>0.80523264606566258</c:v>
                </c:pt>
                <c:pt idx="135">
                  <c:v>0.81531935876990103</c:v>
                </c:pt>
                <c:pt idx="136">
                  <c:v>0.82091664621274141</c:v>
                </c:pt>
                <c:pt idx="137">
                  <c:v>0.82264409567879093</c:v>
                </c:pt>
                <c:pt idx="138">
                  <c:v>0.82264409567879093</c:v>
                </c:pt>
                <c:pt idx="139">
                  <c:v>0.60627320121321082</c:v>
                </c:pt>
                <c:pt idx="140">
                  <c:v>0.71806668757204939</c:v>
                </c:pt>
                <c:pt idx="141">
                  <c:v>0.71972778301218543</c:v>
                </c:pt>
                <c:pt idx="142">
                  <c:v>0.81451601869861878</c:v>
                </c:pt>
                <c:pt idx="143">
                  <c:v>0.81451601869861889</c:v>
                </c:pt>
                <c:pt idx="144">
                  <c:v>0.81359839028610847</c:v>
                </c:pt>
                <c:pt idx="145">
                  <c:v>0.81294432775239311</c:v>
                </c:pt>
                <c:pt idx="146">
                  <c:v>0.81227460848860678</c:v>
                </c:pt>
                <c:pt idx="147">
                  <c:v>0.81195377171951943</c:v>
                </c:pt>
                <c:pt idx="148">
                  <c:v>0.81543230067385941</c:v>
                </c:pt>
                <c:pt idx="149">
                  <c:v>0.81886460550536055</c:v>
                </c:pt>
                <c:pt idx="150">
                  <c:v>0.82417336076273695</c:v>
                </c:pt>
                <c:pt idx="151">
                  <c:v>0.90028074767304611</c:v>
                </c:pt>
                <c:pt idx="152">
                  <c:v>0.88801795763956992</c:v>
                </c:pt>
                <c:pt idx="153">
                  <c:v>0.88238409578008015</c:v>
                </c:pt>
                <c:pt idx="154">
                  <c:v>0.88418120981192661</c:v>
                </c:pt>
                <c:pt idx="155">
                  <c:v>0.85805551209859188</c:v>
                </c:pt>
                <c:pt idx="156">
                  <c:v>0.92431038832896839</c:v>
                </c:pt>
                <c:pt idx="157">
                  <c:v>0.95643528790162713</c:v>
                </c:pt>
                <c:pt idx="158">
                  <c:v>0.97518737425691171</c:v>
                </c:pt>
                <c:pt idx="159">
                  <c:v>0.99056261443999261</c:v>
                </c:pt>
                <c:pt idx="160">
                  <c:v>1.0028583987740678</c:v>
                </c:pt>
                <c:pt idx="161">
                  <c:v>1.0042897512280542</c:v>
                </c:pt>
                <c:pt idx="162">
                  <c:v>1.0072955006850244</c:v>
                </c:pt>
                <c:pt idx="163">
                  <c:v>1.0062651086250283</c:v>
                </c:pt>
                <c:pt idx="164">
                  <c:v>1.0051704624015876</c:v>
                </c:pt>
                <c:pt idx="165">
                  <c:v>1.0054902027444217</c:v>
                </c:pt>
                <c:pt idx="166">
                  <c:v>1.0065397969754868</c:v>
                </c:pt>
                <c:pt idx="167">
                  <c:v>1.0071954078107097</c:v>
                </c:pt>
                <c:pt idx="168">
                  <c:v>1.0080802613454563</c:v>
                </c:pt>
                <c:pt idx="169">
                  <c:v>1.0103882011707745</c:v>
                </c:pt>
                <c:pt idx="170">
                  <c:v>0.91396722883454762</c:v>
                </c:pt>
                <c:pt idx="171">
                  <c:v>0.92575776093657525</c:v>
                </c:pt>
                <c:pt idx="172">
                  <c:v>0.83679505592930881</c:v>
                </c:pt>
                <c:pt idx="173">
                  <c:v>0.87572284866939698</c:v>
                </c:pt>
                <c:pt idx="174">
                  <c:v>0.8860805798274578</c:v>
                </c:pt>
                <c:pt idx="175">
                  <c:v>0.89403186426733772</c:v>
                </c:pt>
                <c:pt idx="176">
                  <c:v>0.89922773201548312</c:v>
                </c:pt>
                <c:pt idx="177">
                  <c:v>0.90452718872058524</c:v>
                </c:pt>
                <c:pt idx="178">
                  <c:v>0.90842233695544738</c:v>
                </c:pt>
                <c:pt idx="179">
                  <c:v>0.91115894703172873</c:v>
                </c:pt>
                <c:pt idx="180">
                  <c:v>0.91114953072453009</c:v>
                </c:pt>
                <c:pt idx="181">
                  <c:v>0.80321639861808192</c:v>
                </c:pt>
                <c:pt idx="182">
                  <c:v>0.79839349718743657</c:v>
                </c:pt>
                <c:pt idx="183">
                  <c:v>0.79232632828776151</c:v>
                </c:pt>
                <c:pt idx="184">
                  <c:v>0.87216700542505332</c:v>
                </c:pt>
                <c:pt idx="185">
                  <c:v>0.9131925076467573</c:v>
                </c:pt>
                <c:pt idx="186">
                  <c:v>0.83142044930753201</c:v>
                </c:pt>
                <c:pt idx="187">
                  <c:v>0.80984260305703049</c:v>
                </c:pt>
                <c:pt idx="188">
                  <c:v>0.77951550132158787</c:v>
                </c:pt>
                <c:pt idx="189">
                  <c:v>0.73638101702234104</c:v>
                </c:pt>
                <c:pt idx="190">
                  <c:v>0.68340396049571106</c:v>
                </c:pt>
                <c:pt idx="191">
                  <c:v>0.6527260563153644</c:v>
                </c:pt>
                <c:pt idx="192">
                  <c:v>0.61779559038276055</c:v>
                </c:pt>
                <c:pt idx="193">
                  <c:v>0.60503865380980959</c:v>
                </c:pt>
                <c:pt idx="194">
                  <c:v>0.59201506327272846</c:v>
                </c:pt>
                <c:pt idx="195">
                  <c:v>0.59446068280764519</c:v>
                </c:pt>
                <c:pt idx="196">
                  <c:v>0.61344895392069032</c:v>
                </c:pt>
                <c:pt idx="197">
                  <c:v>0.64207512982092574</c:v>
                </c:pt>
                <c:pt idx="198">
                  <c:v>0.6754735024034576</c:v>
                </c:pt>
                <c:pt idx="199">
                  <c:v>0.71817412747187948</c:v>
                </c:pt>
                <c:pt idx="200">
                  <c:v>0.79131123836206774</c:v>
                </c:pt>
                <c:pt idx="201">
                  <c:v>0.78636633426852642</c:v>
                </c:pt>
                <c:pt idx="202">
                  <c:v>0.77690861991378279</c:v>
                </c:pt>
                <c:pt idx="203">
                  <c:v>0.75249129241110613</c:v>
                </c:pt>
                <c:pt idx="204">
                  <c:v>0.74928223508253122</c:v>
                </c:pt>
                <c:pt idx="205">
                  <c:v>0.74864879304915677</c:v>
                </c:pt>
                <c:pt idx="206">
                  <c:v>0.78203335416215058</c:v>
                </c:pt>
                <c:pt idx="207">
                  <c:v>0.81896371922960287</c:v>
                </c:pt>
                <c:pt idx="208">
                  <c:v>0.86304131608492984</c:v>
                </c:pt>
                <c:pt idx="209">
                  <c:v>0.90224317242255947</c:v>
                </c:pt>
                <c:pt idx="210">
                  <c:v>0.98795835957420408</c:v>
                </c:pt>
                <c:pt idx="211">
                  <c:v>1.0218481259858425</c:v>
                </c:pt>
                <c:pt idx="212">
                  <c:v>1.0444501833539241</c:v>
                </c:pt>
                <c:pt idx="213">
                  <c:v>1.0530133627031191</c:v>
                </c:pt>
                <c:pt idx="214">
                  <c:v>0.9781280878010058</c:v>
                </c:pt>
                <c:pt idx="215">
                  <c:v>0.94346205899461399</c:v>
                </c:pt>
                <c:pt idx="216">
                  <c:v>0.93861208319717382</c:v>
                </c:pt>
                <c:pt idx="217">
                  <c:v>0.91347840484360443</c:v>
                </c:pt>
                <c:pt idx="218">
                  <c:v>0.90305494080041759</c:v>
                </c:pt>
                <c:pt idx="219">
                  <c:v>0.89940363388941502</c:v>
                </c:pt>
                <c:pt idx="220">
                  <c:v>0.90183825302600573</c:v>
                </c:pt>
                <c:pt idx="221">
                  <c:v>0.98040188056465638</c:v>
                </c:pt>
                <c:pt idx="222">
                  <c:v>0.98988748548062189</c:v>
                </c:pt>
                <c:pt idx="223">
                  <c:v>0.98888037590036948</c:v>
                </c:pt>
                <c:pt idx="224">
                  <c:v>1.0256098622940191</c:v>
                </c:pt>
                <c:pt idx="225">
                  <c:v>1.0276721430740876</c:v>
                </c:pt>
                <c:pt idx="226">
                  <c:v>1.0258241955808458</c:v>
                </c:pt>
                <c:pt idx="227">
                  <c:v>1.0194890904309615</c:v>
                </c:pt>
                <c:pt idx="228">
                  <c:v>1.0116675970176932</c:v>
                </c:pt>
                <c:pt idx="229">
                  <c:v>1.0023920054222824</c:v>
                </c:pt>
                <c:pt idx="230">
                  <c:v>0.96397349091232354</c:v>
                </c:pt>
                <c:pt idx="231">
                  <c:v>0.97351042534762922</c:v>
                </c:pt>
                <c:pt idx="232">
                  <c:v>0.99250867320577552</c:v>
                </c:pt>
                <c:pt idx="233">
                  <c:v>1.0005987418177988</c:v>
                </c:pt>
                <c:pt idx="234">
                  <c:v>1.0006396318465365</c:v>
                </c:pt>
                <c:pt idx="235">
                  <c:v>0.99883808901482429</c:v>
                </c:pt>
                <c:pt idx="236">
                  <c:v>0.97851769600920746</c:v>
                </c:pt>
                <c:pt idx="237">
                  <c:v>0.93957110914522923</c:v>
                </c:pt>
                <c:pt idx="238">
                  <c:v>0.88123250733213976</c:v>
                </c:pt>
                <c:pt idx="239">
                  <c:v>0.81258615818186875</c:v>
                </c:pt>
                <c:pt idx="240">
                  <c:v>0.74269214858739774</c:v>
                </c:pt>
                <c:pt idx="241">
                  <c:v>0.71312477645824146</c:v>
                </c:pt>
                <c:pt idx="242">
                  <c:v>0.69135122822424266</c:v>
                </c:pt>
                <c:pt idx="243">
                  <c:v>0.68358738853783751</c:v>
                </c:pt>
                <c:pt idx="244">
                  <c:v>0.75726372258697006</c:v>
                </c:pt>
                <c:pt idx="245">
                  <c:v>0.81271742683356063</c:v>
                </c:pt>
                <c:pt idx="246">
                  <c:v>0.81126270575057879</c:v>
                </c:pt>
                <c:pt idx="247">
                  <c:v>0.81119286466335083</c:v>
                </c:pt>
                <c:pt idx="248">
                  <c:v>0.81013151765364966</c:v>
                </c:pt>
                <c:pt idx="249">
                  <c:v>0.80971372891404414</c:v>
                </c:pt>
                <c:pt idx="250">
                  <c:v>0.81393195879563396</c:v>
                </c:pt>
                <c:pt idx="251">
                  <c:v>0.75795809406228276</c:v>
                </c:pt>
                <c:pt idx="252">
                  <c:v>0.89551257921834959</c:v>
                </c:pt>
                <c:pt idx="253">
                  <c:v>0.89146339209875614</c:v>
                </c:pt>
                <c:pt idx="254">
                  <c:v>0.83232975491656069</c:v>
                </c:pt>
                <c:pt idx="255">
                  <c:v>0.8416180861814565</c:v>
                </c:pt>
                <c:pt idx="256">
                  <c:v>0.8507587247709214</c:v>
                </c:pt>
                <c:pt idx="257">
                  <c:v>0.98291729319915278</c:v>
                </c:pt>
                <c:pt idx="258">
                  <c:v>0.99996582871576456</c:v>
                </c:pt>
                <c:pt idx="259">
                  <c:v>1.0000115998395849</c:v>
                </c:pt>
                <c:pt idx="260">
                  <c:v>1.0045468895480589</c:v>
                </c:pt>
                <c:pt idx="261">
                  <c:v>1.0123404509908709</c:v>
                </c:pt>
                <c:pt idx="262">
                  <c:v>1.0134949585884105</c:v>
                </c:pt>
                <c:pt idx="263">
                  <c:v>1.0198467946705958</c:v>
                </c:pt>
                <c:pt idx="264">
                  <c:v>1.0312238665126321</c:v>
                </c:pt>
                <c:pt idx="265">
                  <c:v>1.0417993150494784</c:v>
                </c:pt>
                <c:pt idx="266">
                  <c:v>1.0417993150494786</c:v>
                </c:pt>
                <c:pt idx="267">
                  <c:v>1.0491973643742498</c:v>
                </c:pt>
                <c:pt idx="268">
                  <c:v>1.1714199937242482</c:v>
                </c:pt>
                <c:pt idx="269">
                  <c:v>1.1707843191298806</c:v>
                </c:pt>
                <c:pt idx="270">
                  <c:v>1.2171520297887606</c:v>
                </c:pt>
                <c:pt idx="271">
                  <c:v>1.2207667439242391</c:v>
                </c:pt>
                <c:pt idx="272">
                  <c:v>1.2213904927043191</c:v>
                </c:pt>
                <c:pt idx="273">
                  <c:v>1.2225139736474691</c:v>
                </c:pt>
                <c:pt idx="274">
                  <c:v>1.1701990034632117</c:v>
                </c:pt>
                <c:pt idx="275">
                  <c:v>1.1407481389815348</c:v>
                </c:pt>
                <c:pt idx="276">
                  <c:v>1.185922791402648</c:v>
                </c:pt>
                <c:pt idx="277">
                  <c:v>1.185922791402648</c:v>
                </c:pt>
                <c:pt idx="278">
                  <c:v>1.200638691461674</c:v>
                </c:pt>
                <c:pt idx="279">
                  <c:v>1.2110057779822223</c:v>
                </c:pt>
                <c:pt idx="280">
                  <c:v>1.2136141213049947</c:v>
                </c:pt>
                <c:pt idx="281">
                  <c:v>1.2045570753980654</c:v>
                </c:pt>
                <c:pt idx="282">
                  <c:v>1.1096967031676761</c:v>
                </c:pt>
                <c:pt idx="283">
                  <c:v>1.1097584055416838</c:v>
                </c:pt>
                <c:pt idx="284">
                  <c:v>1.1089181689723979</c:v>
                </c:pt>
                <c:pt idx="285">
                  <c:v>1.1004519921281004</c:v>
                </c:pt>
                <c:pt idx="286">
                  <c:v>1.0966052437648757</c:v>
                </c:pt>
                <c:pt idx="287">
                  <c:v>0.97224410058144206</c:v>
                </c:pt>
                <c:pt idx="288">
                  <c:v>0.98303192385061477</c:v>
                </c:pt>
                <c:pt idx="289">
                  <c:v>1.0003477156964982</c:v>
                </c:pt>
                <c:pt idx="290">
                  <c:v>0.98885191656634841</c:v>
                </c:pt>
                <c:pt idx="291">
                  <c:v>0.97140179385561642</c:v>
                </c:pt>
                <c:pt idx="292">
                  <c:v>0.96227131111602793</c:v>
                </c:pt>
                <c:pt idx="293">
                  <c:v>0.95175271878371159</c:v>
                </c:pt>
                <c:pt idx="294">
                  <c:v>0.94016222147569839</c:v>
                </c:pt>
                <c:pt idx="295">
                  <c:v>0.9267562111645673</c:v>
                </c:pt>
                <c:pt idx="296">
                  <c:v>0.91497333272790082</c:v>
                </c:pt>
                <c:pt idx="297">
                  <c:v>0.90553406513737966</c:v>
                </c:pt>
                <c:pt idx="298">
                  <c:v>0.77172520118193699</c:v>
                </c:pt>
                <c:pt idx="299">
                  <c:v>0.78436048718365259</c:v>
                </c:pt>
                <c:pt idx="300">
                  <c:v>0.71277349718822347</c:v>
                </c:pt>
                <c:pt idx="301">
                  <c:v>0.71713662760116037</c:v>
                </c:pt>
                <c:pt idx="302">
                  <c:v>0.72721921708036841</c:v>
                </c:pt>
                <c:pt idx="303">
                  <c:v>0.75468173824822138</c:v>
                </c:pt>
                <c:pt idx="304">
                  <c:v>0.78399416905976482</c:v>
                </c:pt>
                <c:pt idx="305">
                  <c:v>0.81060683524476029</c:v>
                </c:pt>
                <c:pt idx="306">
                  <c:v>0.72675935468874131</c:v>
                </c:pt>
                <c:pt idx="307">
                  <c:v>0.74946624250279348</c:v>
                </c:pt>
                <c:pt idx="308">
                  <c:v>0.78282848819755602</c:v>
                </c:pt>
                <c:pt idx="309">
                  <c:v>0.78827185266990629</c:v>
                </c:pt>
                <c:pt idx="310">
                  <c:v>0.74779487019595214</c:v>
                </c:pt>
                <c:pt idx="311">
                  <c:v>0.71421123476191928</c:v>
                </c:pt>
                <c:pt idx="312">
                  <c:v>0.68330956496750228</c:v>
                </c:pt>
                <c:pt idx="313">
                  <c:v>0.68864245274959668</c:v>
                </c:pt>
                <c:pt idx="314">
                  <c:v>0.70444977066533732</c:v>
                </c:pt>
                <c:pt idx="315">
                  <c:v>0.68104471479370687</c:v>
                </c:pt>
                <c:pt idx="316">
                  <c:v>0.71411369426016424</c:v>
                </c:pt>
                <c:pt idx="317">
                  <c:v>0.74270383834281217</c:v>
                </c:pt>
                <c:pt idx="318">
                  <c:v>0.78429315921060372</c:v>
                </c:pt>
                <c:pt idx="319">
                  <c:v>0.87021582242007967</c:v>
                </c:pt>
                <c:pt idx="320">
                  <c:v>0.9533049661903209</c:v>
                </c:pt>
                <c:pt idx="321">
                  <c:v>0.9806487672863774</c:v>
                </c:pt>
                <c:pt idx="322">
                  <c:v>0.99934234300714164</c:v>
                </c:pt>
                <c:pt idx="323">
                  <c:v>1.0130208972313774</c:v>
                </c:pt>
                <c:pt idx="324">
                  <c:v>1.0197403140920924</c:v>
                </c:pt>
                <c:pt idx="325">
                  <c:v>1.0187772774123229</c:v>
                </c:pt>
                <c:pt idx="326">
                  <c:v>1.0190587987975421</c:v>
                </c:pt>
                <c:pt idx="327">
                  <c:v>1.0198406536268476</c:v>
                </c:pt>
                <c:pt idx="328">
                  <c:v>1.0323284754060351</c:v>
                </c:pt>
                <c:pt idx="329">
                  <c:v>1.044675774887184</c:v>
                </c:pt>
                <c:pt idx="330">
                  <c:v>1.0579088755035555</c:v>
                </c:pt>
                <c:pt idx="331">
                  <c:v>1.0693334890502122</c:v>
                </c:pt>
                <c:pt idx="332">
                  <c:v>1.0799971577117495</c:v>
                </c:pt>
                <c:pt idx="333">
                  <c:v>1.0874308498435961</c:v>
                </c:pt>
                <c:pt idx="334">
                  <c:v>1.09061524618565</c:v>
                </c:pt>
                <c:pt idx="335">
                  <c:v>1.08807014625103</c:v>
                </c:pt>
                <c:pt idx="336">
                  <c:v>1.0807776085194238</c:v>
                </c:pt>
                <c:pt idx="337">
                  <c:v>1.0687377371856328</c:v>
                </c:pt>
                <c:pt idx="338">
                  <c:v>1.0435281267367087</c:v>
                </c:pt>
                <c:pt idx="339">
                  <c:v>1.0560091516447396</c:v>
                </c:pt>
                <c:pt idx="340">
                  <c:v>1.0687593538125277</c:v>
                </c:pt>
                <c:pt idx="341">
                  <c:v>1.0870462372804417</c:v>
                </c:pt>
                <c:pt idx="342">
                  <c:v>1.1008473872319879</c:v>
                </c:pt>
                <c:pt idx="343">
                  <c:v>1.1124298800959311</c:v>
                </c:pt>
                <c:pt idx="344">
                  <c:v>1.1094882925989364</c:v>
                </c:pt>
                <c:pt idx="345">
                  <c:v>1.1024093510857678</c:v>
                </c:pt>
                <c:pt idx="346">
                  <c:v>1.0945902218388668</c:v>
                </c:pt>
                <c:pt idx="347">
                  <c:v>1.0849383524069569</c:v>
                </c:pt>
                <c:pt idx="348">
                  <c:v>1.0686556707964263</c:v>
                </c:pt>
                <c:pt idx="349">
                  <c:v>0.98517063462753196</c:v>
                </c:pt>
                <c:pt idx="350">
                  <c:v>0.8688966187690409</c:v>
                </c:pt>
                <c:pt idx="351">
                  <c:v>0.80305372761933436</c:v>
                </c:pt>
                <c:pt idx="352">
                  <c:v>0.73752504687900466</c:v>
                </c:pt>
                <c:pt idx="353">
                  <c:v>0.66408096197276845</c:v>
                </c:pt>
                <c:pt idx="354">
                  <c:v>0.59306758261036718</c:v>
                </c:pt>
                <c:pt idx="355">
                  <c:v>0.53678473682671113</c:v>
                </c:pt>
                <c:pt idx="356">
                  <c:v>0.48140223289141354</c:v>
                </c:pt>
                <c:pt idx="357">
                  <c:v>0.45996042233732376</c:v>
                </c:pt>
                <c:pt idx="358">
                  <c:v>0.45996042233732376</c:v>
                </c:pt>
                <c:pt idx="359">
                  <c:v>0.46020399926151784</c:v>
                </c:pt>
                <c:pt idx="360">
                  <c:v>0.46079646352662146</c:v>
                </c:pt>
                <c:pt idx="361">
                  <c:v>0.46134138751678311</c:v>
                </c:pt>
                <c:pt idx="362">
                  <c:v>0.4616569928853882</c:v>
                </c:pt>
                <c:pt idx="363">
                  <c:v>0.46051120142582591</c:v>
                </c:pt>
                <c:pt idx="364">
                  <c:v>0.45861337668252522</c:v>
                </c:pt>
                <c:pt idx="365">
                  <c:v>0.45561158491278086</c:v>
                </c:pt>
                <c:pt idx="366">
                  <c:v>0.45430324123419252</c:v>
                </c:pt>
                <c:pt idx="367">
                  <c:v>0.45367293717137908</c:v>
                </c:pt>
                <c:pt idx="368">
                  <c:v>0.45227659713703461</c:v>
                </c:pt>
                <c:pt idx="369">
                  <c:v>0.44641018214437811</c:v>
                </c:pt>
                <c:pt idx="370">
                  <c:v>0.45186274908636032</c:v>
                </c:pt>
                <c:pt idx="371">
                  <c:v>0.44807510946801188</c:v>
                </c:pt>
                <c:pt idx="372">
                  <c:v>0.45290306181372825</c:v>
                </c:pt>
                <c:pt idx="373">
                  <c:v>0.45926223720082054</c:v>
                </c:pt>
                <c:pt idx="374">
                  <c:v>0.47578533912550763</c:v>
                </c:pt>
                <c:pt idx="375">
                  <c:v>0.47833271623818802</c:v>
                </c:pt>
                <c:pt idx="376">
                  <c:v>0.4788670843579918</c:v>
                </c:pt>
                <c:pt idx="377">
                  <c:v>0.47860407446627978</c:v>
                </c:pt>
                <c:pt idx="378">
                  <c:v>0.43761238592556867</c:v>
                </c:pt>
                <c:pt idx="379">
                  <c:v>0.40457996349403724</c:v>
                </c:pt>
                <c:pt idx="380">
                  <c:v>0.38065062969025343</c:v>
                </c:pt>
                <c:pt idx="381">
                  <c:v>0.37288397079847141</c:v>
                </c:pt>
                <c:pt idx="382">
                  <c:v>0.36132640130713384</c:v>
                </c:pt>
                <c:pt idx="383">
                  <c:v>0.35173503420882712</c:v>
                </c:pt>
                <c:pt idx="384">
                  <c:v>0.35173503420882712</c:v>
                </c:pt>
                <c:pt idx="385">
                  <c:v>0.35173503420882712</c:v>
                </c:pt>
                <c:pt idx="386">
                  <c:v>0.35173503420882718</c:v>
                </c:pt>
                <c:pt idx="387">
                  <c:v>0.35173503420882712</c:v>
                </c:pt>
                <c:pt idx="388">
                  <c:v>0.35173503420882718</c:v>
                </c:pt>
                <c:pt idx="389">
                  <c:v>0.35173503420882718</c:v>
                </c:pt>
                <c:pt idx="390">
                  <c:v>0.35173503420882707</c:v>
                </c:pt>
                <c:pt idx="391">
                  <c:v>0.34717147793635583</c:v>
                </c:pt>
                <c:pt idx="392">
                  <c:v>0.43052934017431027</c:v>
                </c:pt>
                <c:pt idx="393">
                  <c:v>0.59642381453357163</c:v>
                </c:pt>
                <c:pt idx="394">
                  <c:v>0.65304104322807488</c:v>
                </c:pt>
                <c:pt idx="395">
                  <c:v>0.68394238017984488</c:v>
                </c:pt>
                <c:pt idx="396">
                  <c:v>0.68763218882194221</c:v>
                </c:pt>
                <c:pt idx="397">
                  <c:v>0.68933309368914286</c:v>
                </c:pt>
                <c:pt idx="398">
                  <c:v>0.69500355490116772</c:v>
                </c:pt>
                <c:pt idx="399">
                  <c:v>0.70029163791349724</c:v>
                </c:pt>
                <c:pt idx="400">
                  <c:v>0.70210351105832669</c:v>
                </c:pt>
                <c:pt idx="401">
                  <c:v>0.70159217857207057</c:v>
                </c:pt>
                <c:pt idx="402">
                  <c:v>0.69706966858099106</c:v>
                </c:pt>
                <c:pt idx="403">
                  <c:v>0.69523097219048058</c:v>
                </c:pt>
                <c:pt idx="404">
                  <c:v>0.69819185120515148</c:v>
                </c:pt>
                <c:pt idx="405">
                  <c:v>0.70188912275249871</c:v>
                </c:pt>
                <c:pt idx="406">
                  <c:v>0.70188912275249871</c:v>
                </c:pt>
                <c:pt idx="407">
                  <c:v>0.70251519522209649</c:v>
                </c:pt>
                <c:pt idx="408">
                  <c:v>0.70586795536122282</c:v>
                </c:pt>
                <c:pt idx="409">
                  <c:v>0.70716152569316737</c:v>
                </c:pt>
                <c:pt idx="410">
                  <c:v>0.70753063720324405</c:v>
                </c:pt>
                <c:pt idx="411">
                  <c:v>0.70095754629900842</c:v>
                </c:pt>
                <c:pt idx="412">
                  <c:v>0.69293333131725088</c:v>
                </c:pt>
                <c:pt idx="413">
                  <c:v>0.69293333131725088</c:v>
                </c:pt>
                <c:pt idx="414">
                  <c:v>0.69293333131725088</c:v>
                </c:pt>
                <c:pt idx="415">
                  <c:v>0.69293333131725099</c:v>
                </c:pt>
                <c:pt idx="416">
                  <c:v>0.69293333131725099</c:v>
                </c:pt>
                <c:pt idx="417">
                  <c:v>0.69293333131725099</c:v>
                </c:pt>
                <c:pt idx="418">
                  <c:v>0.69293333131725099</c:v>
                </c:pt>
                <c:pt idx="419">
                  <c:v>0.6929333313172511</c:v>
                </c:pt>
                <c:pt idx="420">
                  <c:v>0.69120280048627014</c:v>
                </c:pt>
                <c:pt idx="421">
                  <c:v>0.68907761852658433</c:v>
                </c:pt>
                <c:pt idx="422">
                  <c:v>0.62252242546596492</c:v>
                </c:pt>
                <c:pt idx="423">
                  <c:v>0.501888042582886</c:v>
                </c:pt>
                <c:pt idx="424">
                  <c:v>0.41900091125059735</c:v>
                </c:pt>
                <c:pt idx="425">
                  <c:v>0.37128467260511666</c:v>
                </c:pt>
                <c:pt idx="426">
                  <c:v>0.40217473066692533</c:v>
                </c:pt>
                <c:pt idx="427">
                  <c:v>0.38607421221831323</c:v>
                </c:pt>
                <c:pt idx="428">
                  <c:v>0.38607421221831323</c:v>
                </c:pt>
                <c:pt idx="429">
                  <c:v>0.38607421221831323</c:v>
                </c:pt>
                <c:pt idx="430">
                  <c:v>0.38607421221831323</c:v>
                </c:pt>
                <c:pt idx="431">
                  <c:v>0.38607421221831323</c:v>
                </c:pt>
                <c:pt idx="432">
                  <c:v>0.3719546664640539</c:v>
                </c:pt>
                <c:pt idx="433">
                  <c:v>0.34419949553137008</c:v>
                </c:pt>
                <c:pt idx="434">
                  <c:v>0.30419229670644721</c:v>
                </c:pt>
                <c:pt idx="435">
                  <c:v>0.30419229670644721</c:v>
                </c:pt>
                <c:pt idx="436">
                  <c:v>0.30419229670644721</c:v>
                </c:pt>
                <c:pt idx="437">
                  <c:v>0.30419229670644721</c:v>
                </c:pt>
                <c:pt idx="438">
                  <c:v>0.30419229670644715</c:v>
                </c:pt>
                <c:pt idx="439">
                  <c:v>0.30419229670644721</c:v>
                </c:pt>
                <c:pt idx="440">
                  <c:v>0.30419229670644715</c:v>
                </c:pt>
                <c:pt idx="441">
                  <c:v>0.30419229670644715</c:v>
                </c:pt>
                <c:pt idx="442">
                  <c:v>0.30419229670644715</c:v>
                </c:pt>
                <c:pt idx="443">
                  <c:v>0.30419229670644715</c:v>
                </c:pt>
                <c:pt idx="444">
                  <c:v>0.30419229670644715</c:v>
                </c:pt>
                <c:pt idx="445">
                  <c:v>0.30419229670644715</c:v>
                </c:pt>
                <c:pt idx="446">
                  <c:v>0.30419229670644715</c:v>
                </c:pt>
                <c:pt idx="447">
                  <c:v>0.30419229670644715</c:v>
                </c:pt>
                <c:pt idx="448">
                  <c:v>0.3041922967064471</c:v>
                </c:pt>
                <c:pt idx="449">
                  <c:v>0.3041922967064471</c:v>
                </c:pt>
                <c:pt idx="450">
                  <c:v>0.30224027447303464</c:v>
                </c:pt>
                <c:pt idx="451">
                  <c:v>0.29869967808227055</c:v>
                </c:pt>
                <c:pt idx="452">
                  <c:v>0.31457438381987957</c:v>
                </c:pt>
                <c:pt idx="453">
                  <c:v>0.31601281503455475</c:v>
                </c:pt>
                <c:pt idx="454">
                  <c:v>0.3325502615780217</c:v>
                </c:pt>
                <c:pt idx="455">
                  <c:v>0.37850735413575087</c:v>
                </c:pt>
                <c:pt idx="456">
                  <c:v>0.41907431541292145</c:v>
                </c:pt>
                <c:pt idx="457">
                  <c:v>0.48878531835662142</c:v>
                </c:pt>
                <c:pt idx="458">
                  <c:v>0.55695856979628022</c:v>
                </c:pt>
                <c:pt idx="459">
                  <c:v>0.61509131030625808</c:v>
                </c:pt>
                <c:pt idx="460">
                  <c:v>0.66806222676029692</c:v>
                </c:pt>
                <c:pt idx="461">
                  <c:v>0.7807454402980385</c:v>
                </c:pt>
                <c:pt idx="462">
                  <c:v>0.78978038358012337</c:v>
                </c:pt>
                <c:pt idx="463">
                  <c:v>0.78978038358012337</c:v>
                </c:pt>
                <c:pt idx="464">
                  <c:v>0.78978038358012326</c:v>
                </c:pt>
                <c:pt idx="465">
                  <c:v>0.78978038358012337</c:v>
                </c:pt>
                <c:pt idx="466">
                  <c:v>0.78978038358012326</c:v>
                </c:pt>
                <c:pt idx="467">
                  <c:v>0.90109639628479132</c:v>
                </c:pt>
                <c:pt idx="468">
                  <c:v>0.98866601043348878</c:v>
                </c:pt>
                <c:pt idx="469">
                  <c:v>1.0609291328435364</c:v>
                </c:pt>
                <c:pt idx="470">
                  <c:v>1.0842886703880745</c:v>
                </c:pt>
                <c:pt idx="471">
                  <c:v>1.1014841061518983</c:v>
                </c:pt>
                <c:pt idx="472">
                  <c:v>1.1085776165572117</c:v>
                </c:pt>
                <c:pt idx="473">
                  <c:v>1.1116048829542837</c:v>
                </c:pt>
                <c:pt idx="474">
                  <c:v>1.1241680087760353</c:v>
                </c:pt>
                <c:pt idx="475">
                  <c:v>1.1567538369913013</c:v>
                </c:pt>
                <c:pt idx="476">
                  <c:v>1.1657373547876932</c:v>
                </c:pt>
                <c:pt idx="477">
                  <c:v>1.1677837017596087</c:v>
                </c:pt>
                <c:pt idx="478">
                  <c:v>1.1682287411474472</c:v>
                </c:pt>
                <c:pt idx="479">
                  <c:v>1.1659879788119747</c:v>
                </c:pt>
                <c:pt idx="480">
                  <c:v>1.162516045485837</c:v>
                </c:pt>
                <c:pt idx="481">
                  <c:v>1.1643935864207151</c:v>
                </c:pt>
                <c:pt idx="482">
                  <c:v>1.1721523405337881</c:v>
                </c:pt>
                <c:pt idx="483">
                  <c:v>1.1823206529926347</c:v>
                </c:pt>
                <c:pt idx="484">
                  <c:v>1.1952650838877557</c:v>
                </c:pt>
                <c:pt idx="485">
                  <c:v>1.2483753170858267</c:v>
                </c:pt>
                <c:pt idx="486">
                  <c:v>1.2340659299470185</c:v>
                </c:pt>
                <c:pt idx="487">
                  <c:v>1.214273735234374</c:v>
                </c:pt>
                <c:pt idx="488">
                  <c:v>1.1884358773868053</c:v>
                </c:pt>
                <c:pt idx="489">
                  <c:v>1.1621764518982196</c:v>
                </c:pt>
                <c:pt idx="490">
                  <c:v>1.1334991263290317</c:v>
                </c:pt>
                <c:pt idx="491">
                  <c:v>1.0851949277070476</c:v>
                </c:pt>
                <c:pt idx="492">
                  <c:v>1.1060879602545945</c:v>
                </c:pt>
                <c:pt idx="493">
                  <c:v>1.1324778901222989</c:v>
                </c:pt>
                <c:pt idx="494">
                  <c:v>1.157925654725011</c:v>
                </c:pt>
                <c:pt idx="495">
                  <c:v>1.1831035395335368</c:v>
                </c:pt>
                <c:pt idx="496">
                  <c:v>1.1799062717330537</c:v>
                </c:pt>
                <c:pt idx="497">
                  <c:v>1.1037022415969038</c:v>
                </c:pt>
                <c:pt idx="498">
                  <c:v>1.0232588970481591</c:v>
                </c:pt>
                <c:pt idx="499">
                  <c:v>0.9375260479602755</c:v>
                </c:pt>
                <c:pt idx="500">
                  <c:v>0.90119296185194642</c:v>
                </c:pt>
                <c:pt idx="501">
                  <c:v>0.87001107714229964</c:v>
                </c:pt>
                <c:pt idx="502">
                  <c:v>0.85411860345020396</c:v>
                </c:pt>
                <c:pt idx="503">
                  <c:v>0.86064983389736782</c:v>
                </c:pt>
                <c:pt idx="504">
                  <c:v>0.89345458054607452</c:v>
                </c:pt>
                <c:pt idx="505">
                  <c:v>0.86189657904078587</c:v>
                </c:pt>
                <c:pt idx="506">
                  <c:v>0.85209673992967894</c:v>
                </c:pt>
                <c:pt idx="507">
                  <c:v>0.84824675392226767</c:v>
                </c:pt>
                <c:pt idx="508">
                  <c:v>0.844248419434804</c:v>
                </c:pt>
                <c:pt idx="509">
                  <c:v>0.84291596595197649</c:v>
                </c:pt>
                <c:pt idx="510">
                  <c:v>0.84295559866031711</c:v>
                </c:pt>
                <c:pt idx="511">
                  <c:v>0.84131819696272325</c:v>
                </c:pt>
                <c:pt idx="512">
                  <c:v>0.83694932185844106</c:v>
                </c:pt>
                <c:pt idx="513">
                  <c:v>0.82281934624695197</c:v>
                </c:pt>
                <c:pt idx="514">
                  <c:v>0.79804957651118447</c:v>
                </c:pt>
                <c:pt idx="515">
                  <c:v>0.68756846861569598</c:v>
                </c:pt>
                <c:pt idx="516">
                  <c:v>0.75458582296230992</c:v>
                </c:pt>
                <c:pt idx="517">
                  <c:v>0.86012128929257547</c:v>
                </c:pt>
                <c:pt idx="518">
                  <c:v>0.89553160997591108</c:v>
                </c:pt>
                <c:pt idx="519">
                  <c:v>0.91874213033335461</c:v>
                </c:pt>
                <c:pt idx="520">
                  <c:v>0.93090583058583809</c:v>
                </c:pt>
                <c:pt idx="521">
                  <c:v>0.92533203622101434</c:v>
                </c:pt>
                <c:pt idx="522">
                  <c:v>0.89223092263650594</c:v>
                </c:pt>
                <c:pt idx="523">
                  <c:v>0.89540683457860504</c:v>
                </c:pt>
                <c:pt idx="524">
                  <c:v>0.90041010456244686</c:v>
                </c:pt>
                <c:pt idx="525">
                  <c:v>0.89612525854665948</c:v>
                </c:pt>
                <c:pt idx="526">
                  <c:v>0.92835260237069483</c:v>
                </c:pt>
                <c:pt idx="527">
                  <c:v>0.95760312702457973</c:v>
                </c:pt>
                <c:pt idx="528">
                  <c:v>0.98206015289521054</c:v>
                </c:pt>
                <c:pt idx="529">
                  <c:v>0.99874103535280623</c:v>
                </c:pt>
                <c:pt idx="530">
                  <c:v>1.0119638805872495</c:v>
                </c:pt>
                <c:pt idx="531">
                  <c:v>1.0220011946094005</c:v>
                </c:pt>
                <c:pt idx="532">
                  <c:v>1.0284841587355569</c:v>
                </c:pt>
                <c:pt idx="533">
                  <c:v>1.030976984265279</c:v>
                </c:pt>
                <c:pt idx="534">
                  <c:v>0.99542080982185976</c:v>
                </c:pt>
                <c:pt idx="535">
                  <c:v>0.99002023350660262</c:v>
                </c:pt>
                <c:pt idx="536">
                  <c:v>0.9828220525004755</c:v>
                </c:pt>
                <c:pt idx="537">
                  <c:v>0.9722471182115946</c:v>
                </c:pt>
                <c:pt idx="538">
                  <c:v>0.96022791186475642</c:v>
                </c:pt>
                <c:pt idx="539">
                  <c:v>0.94695899755769697</c:v>
                </c:pt>
                <c:pt idx="540">
                  <c:v>0.94355513112349154</c:v>
                </c:pt>
                <c:pt idx="541">
                  <c:v>0.94323027271485904</c:v>
                </c:pt>
                <c:pt idx="542">
                  <c:v>0.94323027271485926</c:v>
                </c:pt>
                <c:pt idx="543">
                  <c:v>0.94323027271485926</c:v>
                </c:pt>
                <c:pt idx="544">
                  <c:v>0.94323027271485915</c:v>
                </c:pt>
                <c:pt idx="545">
                  <c:v>0.94323027271485926</c:v>
                </c:pt>
                <c:pt idx="546">
                  <c:v>0.92505520099631222</c:v>
                </c:pt>
                <c:pt idx="547">
                  <c:v>0.86019289115221786</c:v>
                </c:pt>
                <c:pt idx="548">
                  <c:v>0.81538150504954188</c:v>
                </c:pt>
                <c:pt idx="549">
                  <c:v>0.77355635097090969</c:v>
                </c:pt>
                <c:pt idx="550">
                  <c:v>0.86810779964457685</c:v>
                </c:pt>
                <c:pt idx="551">
                  <c:v>0.86542092508057633</c:v>
                </c:pt>
                <c:pt idx="552">
                  <c:v>0.8639116777410355</c:v>
                </c:pt>
                <c:pt idx="553">
                  <c:v>0.85084135600183453</c:v>
                </c:pt>
                <c:pt idx="554">
                  <c:v>0.83566615979915626</c:v>
                </c:pt>
                <c:pt idx="555">
                  <c:v>0.82083076136597044</c:v>
                </c:pt>
                <c:pt idx="556">
                  <c:v>0.80194047487102138</c:v>
                </c:pt>
                <c:pt idx="557">
                  <c:v>0.78017388720862302</c:v>
                </c:pt>
                <c:pt idx="558">
                  <c:v>0.75548894292466273</c:v>
                </c:pt>
                <c:pt idx="559">
                  <c:v>0.7335388630229801</c:v>
                </c:pt>
                <c:pt idx="560">
                  <c:v>0.71048608971686866</c:v>
                </c:pt>
                <c:pt idx="561">
                  <c:v>0.68689799579608279</c:v>
                </c:pt>
                <c:pt idx="562">
                  <c:v>0.66497043039722514</c:v>
                </c:pt>
                <c:pt idx="563">
                  <c:v>0.66108449343189446</c:v>
                </c:pt>
                <c:pt idx="564">
                  <c:v>0.69207741435233294</c:v>
                </c:pt>
                <c:pt idx="565">
                  <c:v>0.68108433716294925</c:v>
                </c:pt>
                <c:pt idx="566">
                  <c:v>0.66796673446628274</c:v>
                </c:pt>
                <c:pt idx="567">
                  <c:v>0.65968087704452283</c:v>
                </c:pt>
                <c:pt idx="568">
                  <c:v>0.65107351105552236</c:v>
                </c:pt>
                <c:pt idx="569">
                  <c:v>0.64113884257776099</c:v>
                </c:pt>
                <c:pt idx="570">
                  <c:v>0.64230853568650037</c:v>
                </c:pt>
                <c:pt idx="571">
                  <c:v>0.64121439780429101</c:v>
                </c:pt>
                <c:pt idx="572">
                  <c:v>0.63948000616626821</c:v>
                </c:pt>
                <c:pt idx="573">
                  <c:v>0.64851021675681197</c:v>
                </c:pt>
                <c:pt idx="574">
                  <c:v>0.65795291946069945</c:v>
                </c:pt>
                <c:pt idx="575">
                  <c:v>0.67499370106988055</c:v>
                </c:pt>
                <c:pt idx="576">
                  <c:v>0.72226595314934305</c:v>
                </c:pt>
                <c:pt idx="577">
                  <c:v>0.82875975033709104</c:v>
                </c:pt>
                <c:pt idx="578">
                  <c:v>0.83182373806149013</c:v>
                </c:pt>
                <c:pt idx="579">
                  <c:v>0.83010600260273903</c:v>
                </c:pt>
                <c:pt idx="580">
                  <c:v>0.71405109254038768</c:v>
                </c:pt>
                <c:pt idx="581">
                  <c:v>0.6732711516991533</c:v>
                </c:pt>
                <c:pt idx="582">
                  <c:v>0.6777501708759186</c:v>
                </c:pt>
                <c:pt idx="583">
                  <c:v>0.72435487432088952</c:v>
                </c:pt>
                <c:pt idx="584">
                  <c:v>0.83516070403090858</c:v>
                </c:pt>
                <c:pt idx="585">
                  <c:v>0.93361852127609901</c:v>
                </c:pt>
                <c:pt idx="586">
                  <c:v>0.96828879715883276</c:v>
                </c:pt>
                <c:pt idx="587">
                  <c:v>1.0001788192532644</c:v>
                </c:pt>
                <c:pt idx="588">
                  <c:v>1.0292998307156314</c:v>
                </c:pt>
                <c:pt idx="589">
                  <c:v>1.0554434532224832</c:v>
                </c:pt>
                <c:pt idx="590">
                  <c:v>1.0784630308822314</c:v>
                </c:pt>
                <c:pt idx="591">
                  <c:v>1.0789859831849982</c:v>
                </c:pt>
                <c:pt idx="592">
                  <c:v>1.0823861235654233</c:v>
                </c:pt>
                <c:pt idx="593">
                  <c:v>1.0665442896046253</c:v>
                </c:pt>
                <c:pt idx="594">
                  <c:v>1.0223650332551595</c:v>
                </c:pt>
                <c:pt idx="595">
                  <c:v>1.0219731524672477</c:v>
                </c:pt>
                <c:pt idx="596">
                  <c:v>1.0219731524672477</c:v>
                </c:pt>
                <c:pt idx="597">
                  <c:v>1.0219731524672477</c:v>
                </c:pt>
                <c:pt idx="598">
                  <c:v>1.0219731524672477</c:v>
                </c:pt>
                <c:pt idx="599">
                  <c:v>1.0219731524672477</c:v>
                </c:pt>
                <c:pt idx="600">
                  <c:v>1.0219731524672477</c:v>
                </c:pt>
                <c:pt idx="601">
                  <c:v>1.0224047035772683</c:v>
                </c:pt>
                <c:pt idx="602">
                  <c:v>1.0227211967927405</c:v>
                </c:pt>
                <c:pt idx="603">
                  <c:v>1.012887412928851</c:v>
                </c:pt>
                <c:pt idx="604">
                  <c:v>1.000206697385486</c:v>
                </c:pt>
                <c:pt idx="605">
                  <c:v>0.97724634494738427</c:v>
                </c:pt>
                <c:pt idx="606">
                  <c:v>0.91766801615905491</c:v>
                </c:pt>
                <c:pt idx="607">
                  <c:v>0.85133975066058698</c:v>
                </c:pt>
                <c:pt idx="608">
                  <c:v>0.83763269323585843</c:v>
                </c:pt>
                <c:pt idx="609">
                  <c:v>0.8319382027750245</c:v>
                </c:pt>
                <c:pt idx="610">
                  <c:v>0.83485875156072142</c:v>
                </c:pt>
                <c:pt idx="611">
                  <c:v>0.85446251917598159</c:v>
                </c:pt>
                <c:pt idx="612">
                  <c:v>0.88639773174989966</c:v>
                </c:pt>
                <c:pt idx="613">
                  <c:v>0.87730541514651184</c:v>
                </c:pt>
                <c:pt idx="614">
                  <c:v>0.84937416780307151</c:v>
                </c:pt>
                <c:pt idx="615">
                  <c:v>0.76844916718794876</c:v>
                </c:pt>
                <c:pt idx="616">
                  <c:v>0.79224532997600428</c:v>
                </c:pt>
                <c:pt idx="617">
                  <c:v>0.76007650791986725</c:v>
                </c:pt>
                <c:pt idx="618">
                  <c:v>0.72254311327355059</c:v>
                </c:pt>
                <c:pt idx="619">
                  <c:v>0.68121901227577464</c:v>
                </c:pt>
                <c:pt idx="620">
                  <c:v>0.63868576159946522</c:v>
                </c:pt>
                <c:pt idx="621">
                  <c:v>0.63494352060822701</c:v>
                </c:pt>
                <c:pt idx="622">
                  <c:v>0.63083218895414517</c:v>
                </c:pt>
                <c:pt idx="623">
                  <c:v>0.63178708990571963</c:v>
                </c:pt>
                <c:pt idx="624">
                  <c:v>0.631506968449006</c:v>
                </c:pt>
                <c:pt idx="625">
                  <c:v>0.6316637190988813</c:v>
                </c:pt>
                <c:pt idx="626">
                  <c:v>0.62698407420512159</c:v>
                </c:pt>
                <c:pt idx="627">
                  <c:v>0.62050124565369591</c:v>
                </c:pt>
                <c:pt idx="628">
                  <c:v>0.62050124565369591</c:v>
                </c:pt>
                <c:pt idx="629">
                  <c:v>0.62050124565369591</c:v>
                </c:pt>
                <c:pt idx="630">
                  <c:v>0.828783478382912</c:v>
                </c:pt>
                <c:pt idx="631">
                  <c:v>0.82878347838291189</c:v>
                </c:pt>
                <c:pt idx="632">
                  <c:v>0.81903646681540798</c:v>
                </c:pt>
                <c:pt idx="633">
                  <c:v>0.80770124934710041</c:v>
                </c:pt>
                <c:pt idx="634">
                  <c:v>0.79688490473650131</c:v>
                </c:pt>
                <c:pt idx="635">
                  <c:v>0.78846413785109926</c:v>
                </c:pt>
                <c:pt idx="636">
                  <c:v>0.7820244840325784</c:v>
                </c:pt>
                <c:pt idx="637">
                  <c:v>0.78890999204170609</c:v>
                </c:pt>
                <c:pt idx="638">
                  <c:v>0.79644513733597988</c:v>
                </c:pt>
                <c:pt idx="639">
                  <c:v>0.80456050888254005</c:v>
                </c:pt>
                <c:pt idx="640">
                  <c:v>0.8142609415444132</c:v>
                </c:pt>
                <c:pt idx="641">
                  <c:v>0.81768463072851361</c:v>
                </c:pt>
                <c:pt idx="642">
                  <c:v>0.81216163677699282</c:v>
                </c:pt>
                <c:pt idx="643">
                  <c:v>0.79187105004586655</c:v>
                </c:pt>
                <c:pt idx="644">
                  <c:v>0.76103131680399971</c:v>
                </c:pt>
                <c:pt idx="645">
                  <c:v>0.72396362065469511</c:v>
                </c:pt>
                <c:pt idx="646">
                  <c:v>0.68430173263491056</c:v>
                </c:pt>
                <c:pt idx="647">
                  <c:v>0.68493019718427861</c:v>
                </c:pt>
                <c:pt idx="648">
                  <c:v>0.68385122811175947</c:v>
                </c:pt>
                <c:pt idx="649">
                  <c:v>0.68169927216628134</c:v>
                </c:pt>
                <c:pt idx="650">
                  <c:v>0.67470464048770684</c:v>
                </c:pt>
                <c:pt idx="651">
                  <c:v>0.66792945443994289</c:v>
                </c:pt>
                <c:pt idx="652">
                  <c:v>0.6698148605018106</c:v>
                </c:pt>
                <c:pt idx="653">
                  <c:v>0.67091696496875397</c:v>
                </c:pt>
                <c:pt idx="654">
                  <c:v>0.67210741749756475</c:v>
                </c:pt>
                <c:pt idx="655">
                  <c:v>0.6702892998895531</c:v>
                </c:pt>
                <c:pt idx="656">
                  <c:v>0.80036662185195906</c:v>
                </c:pt>
                <c:pt idx="657">
                  <c:v>0.83451257503598741</c:v>
                </c:pt>
                <c:pt idx="658">
                  <c:v>0.86065565262868127</c:v>
                </c:pt>
                <c:pt idx="659">
                  <c:v>0.96313999617274304</c:v>
                </c:pt>
                <c:pt idx="660">
                  <c:v>0.83772629817664168</c:v>
                </c:pt>
                <c:pt idx="661">
                  <c:v>0.84075101872046409</c:v>
                </c:pt>
                <c:pt idx="662">
                  <c:v>0.84075101872046409</c:v>
                </c:pt>
                <c:pt idx="663">
                  <c:v>0.84174745185703248</c:v>
                </c:pt>
                <c:pt idx="664">
                  <c:v>0.84701646202302394</c:v>
                </c:pt>
                <c:pt idx="665">
                  <c:v>0.85178937551577305</c:v>
                </c:pt>
                <c:pt idx="666">
                  <c:v>0.85532998200248989</c:v>
                </c:pt>
                <c:pt idx="667">
                  <c:v>0.85497190951977897</c:v>
                </c:pt>
                <c:pt idx="668">
                  <c:v>0.85422840859269966</c:v>
                </c:pt>
                <c:pt idx="669">
                  <c:v>0.85294193082699954</c:v>
                </c:pt>
                <c:pt idx="670">
                  <c:v>0.85091198792462275</c:v>
                </c:pt>
                <c:pt idx="671">
                  <c:v>0.85050963029190374</c:v>
                </c:pt>
                <c:pt idx="672">
                  <c:v>0.85001786101403098</c:v>
                </c:pt>
                <c:pt idx="673">
                  <c:v>0.84931027568734752</c:v>
                </c:pt>
                <c:pt idx="674">
                  <c:v>0.85082321400928917</c:v>
                </c:pt>
                <c:pt idx="675">
                  <c:v>0.85221608352060907</c:v>
                </c:pt>
                <c:pt idx="676">
                  <c:v>0.85349532056408239</c:v>
                </c:pt>
                <c:pt idx="677">
                  <c:v>0.85471626459687411</c:v>
                </c:pt>
                <c:pt idx="678">
                  <c:v>0.85585833693287416</c:v>
                </c:pt>
                <c:pt idx="679">
                  <c:v>0.85692143863811721</c:v>
                </c:pt>
                <c:pt idx="680">
                  <c:v>0.85789845589459013</c:v>
                </c:pt>
                <c:pt idx="681">
                  <c:v>0.85837072963195227</c:v>
                </c:pt>
                <c:pt idx="682">
                  <c:v>0.85857889785250174</c:v>
                </c:pt>
                <c:pt idx="683">
                  <c:v>0.85868759756564206</c:v>
                </c:pt>
                <c:pt idx="684">
                  <c:v>0.85868759756564206</c:v>
                </c:pt>
                <c:pt idx="685">
                  <c:v>0.858039235465615</c:v>
                </c:pt>
                <c:pt idx="686">
                  <c:v>0.71118207958893409</c:v>
                </c:pt>
                <c:pt idx="687">
                  <c:v>0.68477181290444422</c:v>
                </c:pt>
                <c:pt idx="688">
                  <c:v>0.65544245871535645</c:v>
                </c:pt>
                <c:pt idx="689">
                  <c:v>0.43983014196706272</c:v>
                </c:pt>
                <c:pt idx="690">
                  <c:v>6.8905725767005405E-2</c:v>
                </c:pt>
                <c:pt idx="691">
                  <c:v>9.5225458079608208E-2</c:v>
                </c:pt>
                <c:pt idx="692">
                  <c:v>0.11520319786515935</c:v>
                </c:pt>
                <c:pt idx="693">
                  <c:v>0.14236610276727979</c:v>
                </c:pt>
                <c:pt idx="694">
                  <c:v>0.16409321169896696</c:v>
                </c:pt>
                <c:pt idx="695">
                  <c:v>0.18233453410105746</c:v>
                </c:pt>
                <c:pt idx="696">
                  <c:v>0.20384397408255645</c:v>
                </c:pt>
                <c:pt idx="697">
                  <c:v>0.22260151347388127</c:v>
                </c:pt>
                <c:pt idx="698">
                  <c:v>0.24163678320331627</c:v>
                </c:pt>
                <c:pt idx="699">
                  <c:v>0.27199060174501288</c:v>
                </c:pt>
                <c:pt idx="700">
                  <c:v>0.30032283119835257</c:v>
                </c:pt>
                <c:pt idx="701">
                  <c:v>0.32323669229369961</c:v>
                </c:pt>
                <c:pt idx="702">
                  <c:v>0.3418235748972665</c:v>
                </c:pt>
                <c:pt idx="703">
                  <c:v>0.35676041578448708</c:v>
                </c:pt>
                <c:pt idx="704">
                  <c:v>0.36849134723964788</c:v>
                </c:pt>
                <c:pt idx="705">
                  <c:v>0.37731550791725893</c:v>
                </c:pt>
                <c:pt idx="706">
                  <c:v>0.38343363551444604</c:v>
                </c:pt>
                <c:pt idx="707">
                  <c:v>0.38697409987929254</c:v>
                </c:pt>
                <c:pt idx="708">
                  <c:v>0.3880074688914506</c:v>
                </c:pt>
                <c:pt idx="709">
                  <c:v>0.38655384962293288</c:v>
                </c:pt>
                <c:pt idx="710">
                  <c:v>0.38258489542278784</c:v>
                </c:pt>
                <c:pt idx="711">
                  <c:v>0.37602096558253223</c:v>
                </c:pt>
                <c:pt idx="712">
                  <c:v>0.36672274501886554</c:v>
                </c:pt>
                <c:pt idx="713">
                  <c:v>0.35447512984033358</c:v>
                </c:pt>
                <c:pt idx="714">
                  <c:v>0.33895855858949592</c:v>
                </c:pt>
                <c:pt idx="715">
                  <c:v>0.31746841901889733</c:v>
                </c:pt>
                <c:pt idx="716">
                  <c:v>0.29444257040887467</c:v>
                </c:pt>
                <c:pt idx="717">
                  <c:v>0.27114252140708045</c:v>
                </c:pt>
                <c:pt idx="718">
                  <c:v>0.25340355567860201</c:v>
                </c:pt>
                <c:pt idx="719">
                  <c:v>0.2401584351562682</c:v>
                </c:pt>
                <c:pt idx="720">
                  <c:v>0.26128915009687714</c:v>
                </c:pt>
                <c:pt idx="721">
                  <c:v>0.28282441110872658</c:v>
                </c:pt>
                <c:pt idx="722">
                  <c:v>0.30473094201854434</c:v>
                </c:pt>
                <c:pt idx="723">
                  <c:v>0.30628418877751989</c:v>
                </c:pt>
                <c:pt idx="724">
                  <c:v>0.55179021016865859</c:v>
                </c:pt>
                <c:pt idx="725">
                  <c:v>0.56262011121705413</c:v>
                </c:pt>
                <c:pt idx="726">
                  <c:v>0.568641389868076</c:v>
                </c:pt>
                <c:pt idx="727">
                  <c:v>0.60299293397528131</c:v>
                </c:pt>
                <c:pt idx="728">
                  <c:v>0.64115952233774376</c:v>
                </c:pt>
                <c:pt idx="729">
                  <c:v>0.65055349147377173</c:v>
                </c:pt>
                <c:pt idx="730">
                  <c:v>0.64947649366003368</c:v>
                </c:pt>
                <c:pt idx="731">
                  <c:v>0.65279386799564532</c:v>
                </c:pt>
                <c:pt idx="732">
                  <c:v>0.66201496831366047</c:v>
                </c:pt>
                <c:pt idx="733">
                  <c:v>0.67025103472008152</c:v>
                </c:pt>
                <c:pt idx="734">
                  <c:v>0.71216899065364292</c:v>
                </c:pt>
                <c:pt idx="735">
                  <c:v>0.74969792929462198</c:v>
                </c:pt>
                <c:pt idx="736">
                  <c:v>0.78745031538469112</c:v>
                </c:pt>
                <c:pt idx="737">
                  <c:v>0.89065911016955512</c:v>
                </c:pt>
                <c:pt idx="738">
                  <c:v>0.89126391134156357</c:v>
                </c:pt>
                <c:pt idx="739">
                  <c:v>0.88712873525001579</c:v>
                </c:pt>
                <c:pt idx="740">
                  <c:v>0.88261739803423267</c:v>
                </c:pt>
                <c:pt idx="741">
                  <c:v>0.88261739803423245</c:v>
                </c:pt>
                <c:pt idx="742">
                  <c:v>0.88261739803423267</c:v>
                </c:pt>
                <c:pt idx="743">
                  <c:v>0.88261739803423245</c:v>
                </c:pt>
                <c:pt idx="744">
                  <c:v>0.88261739803423267</c:v>
                </c:pt>
                <c:pt idx="745">
                  <c:v>0.88699635935809962</c:v>
                </c:pt>
                <c:pt idx="746">
                  <c:v>0.89124950501013944</c:v>
                </c:pt>
                <c:pt idx="747">
                  <c:v>0.89511417368313762</c:v>
                </c:pt>
                <c:pt idx="748">
                  <c:v>0.89820070456184642</c:v>
                </c:pt>
                <c:pt idx="749">
                  <c:v>0.9003839372813921</c:v>
                </c:pt>
                <c:pt idx="750">
                  <c:v>0.89897971158001344</c:v>
                </c:pt>
                <c:pt idx="751">
                  <c:v>0.89608224606892306</c:v>
                </c:pt>
                <c:pt idx="752">
                  <c:v>0.89153012056190328</c:v>
                </c:pt>
                <c:pt idx="753">
                  <c:v>0.89153012056190328</c:v>
                </c:pt>
                <c:pt idx="754">
                  <c:v>0.76513224690786152</c:v>
                </c:pt>
                <c:pt idx="755">
                  <c:v>0.75470701081021363</c:v>
                </c:pt>
                <c:pt idx="756">
                  <c:v>0.75325781708922313</c:v>
                </c:pt>
                <c:pt idx="757">
                  <c:v>0.7313328351935573</c:v>
                </c:pt>
                <c:pt idx="758">
                  <c:v>0.70069724233109854</c:v>
                </c:pt>
                <c:pt idx="759">
                  <c:v>0.69197162138419632</c:v>
                </c:pt>
                <c:pt idx="760">
                  <c:v>0.6932102135329784</c:v>
                </c:pt>
                <c:pt idx="761">
                  <c:v>0.69044450500046128</c:v>
                </c:pt>
                <c:pt idx="762">
                  <c:v>0.67965972468584879</c:v>
                </c:pt>
                <c:pt idx="763">
                  <c:v>0.66655018551405099</c:v>
                </c:pt>
                <c:pt idx="764">
                  <c:v>0.60351550870701076</c:v>
                </c:pt>
                <c:pt idx="765">
                  <c:v>0.52279557048645142</c:v>
                </c:pt>
                <c:pt idx="766">
                  <c:v>0.40241788752378171</c:v>
                </c:pt>
                <c:pt idx="767">
                  <c:v>0.20516099926911938</c:v>
                </c:pt>
                <c:pt idx="768">
                  <c:v>0.12754798096808195</c:v>
                </c:pt>
                <c:pt idx="769">
                  <c:v>8.9560434069828276E-2</c:v>
                </c:pt>
                <c:pt idx="770">
                  <c:v>1.7344551487745132E-13</c:v>
                </c:pt>
                <c:pt idx="771">
                  <c:v>1.7344551487745132E-13</c:v>
                </c:pt>
                <c:pt idx="772">
                  <c:v>1.7344551487745132E-13</c:v>
                </c:pt>
                <c:pt idx="773">
                  <c:v>1.7344551487745132E-13</c:v>
                </c:pt>
                <c:pt idx="774">
                  <c:v>1.7344551487745132E-13</c:v>
                </c:pt>
                <c:pt idx="775">
                  <c:v>2.5097012733284198E-3</c:v>
                </c:pt>
                <c:pt idx="776">
                  <c:v>6.2891215587055184E-3</c:v>
                </c:pt>
                <c:pt idx="777">
                  <c:v>8.9310348018404578E-3</c:v>
                </c:pt>
                <c:pt idx="778">
                  <c:v>1.997272416117838E-2</c:v>
                </c:pt>
                <c:pt idx="779">
                  <c:v>3.8612323687301456E-2</c:v>
                </c:pt>
                <c:pt idx="780">
                  <c:v>5.113575206801721E-2</c:v>
                </c:pt>
                <c:pt idx="781">
                  <c:v>6.4755887642923671E-2</c:v>
                </c:pt>
                <c:pt idx="782">
                  <c:v>7.5540009800965841E-2</c:v>
                </c:pt>
                <c:pt idx="783">
                  <c:v>8.5694224974657215E-2</c:v>
                </c:pt>
                <c:pt idx="784">
                  <c:v>9.6149715390549506E-2</c:v>
                </c:pt>
                <c:pt idx="785">
                  <c:v>0.10642873151234282</c:v>
                </c:pt>
                <c:pt idx="786">
                  <c:v>0.12028328400800563</c:v>
                </c:pt>
                <c:pt idx="787">
                  <c:v>0.13179517617869946</c:v>
                </c:pt>
                <c:pt idx="788">
                  <c:v>0.15073924943367553</c:v>
                </c:pt>
                <c:pt idx="789">
                  <c:v>0.18186828698934845</c:v>
                </c:pt>
                <c:pt idx="790">
                  <c:v>0.21042149511358654</c:v>
                </c:pt>
                <c:pt idx="791">
                  <c:v>0.23486037481092578</c:v>
                </c:pt>
                <c:pt idx="792">
                  <c:v>0.25548069075927171</c:v>
                </c:pt>
                <c:pt idx="793">
                  <c:v>0.27598752227442519</c:v>
                </c:pt>
                <c:pt idx="794">
                  <c:v>0.2927301936266522</c:v>
                </c:pt>
                <c:pt idx="795">
                  <c:v>0.30802448094250917</c:v>
                </c:pt>
                <c:pt idx="796">
                  <c:v>0.32105758513055749</c:v>
                </c:pt>
                <c:pt idx="797">
                  <c:v>0.33145874370453099</c:v>
                </c:pt>
                <c:pt idx="798">
                  <c:v>0.33914610232427228</c:v>
                </c:pt>
                <c:pt idx="799">
                  <c:v>0.34424685559594936</c:v>
                </c:pt>
                <c:pt idx="800">
                  <c:v>0.34707641865903238</c:v>
                </c:pt>
                <c:pt idx="801">
                  <c:v>0.34780693145434205</c:v>
                </c:pt>
                <c:pt idx="802">
                  <c:v>0.36076692741132593</c:v>
                </c:pt>
                <c:pt idx="803">
                  <c:v>0.41627814034247551</c:v>
                </c:pt>
                <c:pt idx="804">
                  <c:v>0.49817466369618557</c:v>
                </c:pt>
                <c:pt idx="805">
                  <c:v>0.59197666532636595</c:v>
                </c:pt>
                <c:pt idx="806">
                  <c:v>0.68348819482450396</c:v>
                </c:pt>
                <c:pt idx="807">
                  <c:v>0.74041547945818631</c:v>
                </c:pt>
                <c:pt idx="808">
                  <c:v>0.75615708779705937</c:v>
                </c:pt>
                <c:pt idx="809">
                  <c:v>0.77227233244226645</c:v>
                </c:pt>
                <c:pt idx="810">
                  <c:v>0.78515119238310216</c:v>
                </c:pt>
                <c:pt idx="811">
                  <c:v>0.78598110613397532</c:v>
                </c:pt>
                <c:pt idx="812">
                  <c:v>0.80095892014218562</c:v>
                </c:pt>
                <c:pt idx="813">
                  <c:v>0.81395370110450915</c:v>
                </c:pt>
                <c:pt idx="814">
                  <c:v>0.82269436207450675</c:v>
                </c:pt>
                <c:pt idx="815">
                  <c:v>0.82349181919555492</c:v>
                </c:pt>
                <c:pt idx="816">
                  <c:v>0.82065954028683985</c:v>
                </c:pt>
                <c:pt idx="817">
                  <c:v>0.81562706085335746</c:v>
                </c:pt>
                <c:pt idx="818">
                  <c:v>0.80965597501308806</c:v>
                </c:pt>
                <c:pt idx="819">
                  <c:v>0.8152056227274731</c:v>
                </c:pt>
                <c:pt idx="820">
                  <c:v>0.82507645181629174</c:v>
                </c:pt>
                <c:pt idx="821">
                  <c:v>0.84511678914155108</c:v>
                </c:pt>
                <c:pt idx="822">
                  <c:v>0.86406722873535835</c:v>
                </c:pt>
                <c:pt idx="823">
                  <c:v>1.0054078869160756</c:v>
                </c:pt>
                <c:pt idx="824">
                  <c:v>1.0185970902259109</c:v>
                </c:pt>
                <c:pt idx="825">
                  <c:v>1.0308618684146873</c:v>
                </c:pt>
                <c:pt idx="826">
                  <c:v>1.0421421758207985</c:v>
                </c:pt>
                <c:pt idx="827">
                  <c:v>1.0524376766733028</c:v>
                </c:pt>
                <c:pt idx="828">
                  <c:v>1.0617687923105792</c:v>
                </c:pt>
                <c:pt idx="829">
                  <c:v>1.0701486591893863</c:v>
                </c:pt>
                <c:pt idx="830">
                  <c:v>1.0775525043480316</c:v>
                </c:pt>
                <c:pt idx="831">
                  <c:v>1.0839357892964643</c:v>
                </c:pt>
                <c:pt idx="832">
                  <c:v>1.0964148550598181</c:v>
                </c:pt>
                <c:pt idx="833">
                  <c:v>1.1340854679891741</c:v>
                </c:pt>
                <c:pt idx="834">
                  <c:v>1.1646650416738769</c:v>
                </c:pt>
                <c:pt idx="835">
                  <c:v>1.1266006109292841</c:v>
                </c:pt>
                <c:pt idx="836">
                  <c:v>1.0468439395551703</c:v>
                </c:pt>
                <c:pt idx="837">
                  <c:v>1.0280037805815547</c:v>
                </c:pt>
                <c:pt idx="838">
                  <c:v>1.02577406239753</c:v>
                </c:pt>
                <c:pt idx="839">
                  <c:v>1.0222164199701345</c:v>
                </c:pt>
                <c:pt idx="840">
                  <c:v>1.0186782472128135</c:v>
                </c:pt>
                <c:pt idx="841">
                  <c:v>1.0100306407528401</c:v>
                </c:pt>
                <c:pt idx="842">
                  <c:v>0.9821039831313042</c:v>
                </c:pt>
                <c:pt idx="843">
                  <c:v>0.95082153846341522</c:v>
                </c:pt>
                <c:pt idx="844">
                  <c:v>0.91942826665263588</c:v>
                </c:pt>
                <c:pt idx="845">
                  <c:v>0.8951725965414441</c:v>
                </c:pt>
                <c:pt idx="846">
                  <c:v>0.87637410506088709</c:v>
                </c:pt>
                <c:pt idx="847">
                  <c:v>0.85837407221864703</c:v>
                </c:pt>
                <c:pt idx="848">
                  <c:v>0.85837407221864703</c:v>
                </c:pt>
                <c:pt idx="849">
                  <c:v>0.86528273766689245</c:v>
                </c:pt>
                <c:pt idx="850">
                  <c:v>0.87184604600369142</c:v>
                </c:pt>
                <c:pt idx="851">
                  <c:v>0.8752339893875708</c:v>
                </c:pt>
                <c:pt idx="852">
                  <c:v>0.8775117009082507</c:v>
                </c:pt>
                <c:pt idx="853">
                  <c:v>0.7726697640337068</c:v>
                </c:pt>
                <c:pt idx="854">
                  <c:v>0.77658306083378614</c:v>
                </c:pt>
                <c:pt idx="855">
                  <c:v>0.78034245720344708</c:v>
                </c:pt>
                <c:pt idx="856">
                  <c:v>0.78307888621169708</c:v>
                </c:pt>
                <c:pt idx="857">
                  <c:v>0.78678059506081632</c:v>
                </c:pt>
                <c:pt idx="858">
                  <c:v>0.79050250034181169</c:v>
                </c:pt>
                <c:pt idx="859">
                  <c:v>0.80325008583748159</c:v>
                </c:pt>
                <c:pt idx="860">
                  <c:v>0.79030291545801168</c:v>
                </c:pt>
                <c:pt idx="861">
                  <c:v>0.79030291545801179</c:v>
                </c:pt>
                <c:pt idx="862">
                  <c:v>0.77160470619833066</c:v>
                </c:pt>
                <c:pt idx="863">
                  <c:v>0.6649739494981699</c:v>
                </c:pt>
                <c:pt idx="864">
                  <c:v>0.46178605353058949</c:v>
                </c:pt>
                <c:pt idx="865">
                  <c:v>0.45930452168939223</c:v>
                </c:pt>
                <c:pt idx="866">
                  <c:v>0.47958862770421895</c:v>
                </c:pt>
                <c:pt idx="867">
                  <c:v>0.51320643974649172</c:v>
                </c:pt>
                <c:pt idx="868">
                  <c:v>0.53599229691924954</c:v>
                </c:pt>
                <c:pt idx="869">
                  <c:v>0.5620476394225985</c:v>
                </c:pt>
                <c:pt idx="870">
                  <c:v>0.5860293718294548</c:v>
                </c:pt>
                <c:pt idx="871">
                  <c:v>0.61151638508340056</c:v>
                </c:pt>
                <c:pt idx="872">
                  <c:v>0.65129169688513511</c:v>
                </c:pt>
                <c:pt idx="873">
                  <c:v>0.71035170885736432</c:v>
                </c:pt>
                <c:pt idx="874">
                  <c:v>0.71625230294566489</c:v>
                </c:pt>
                <c:pt idx="875">
                  <c:v>0.7286326245713618</c:v>
                </c:pt>
                <c:pt idx="876">
                  <c:v>0.73980215251243564</c:v>
                </c:pt>
                <c:pt idx="877">
                  <c:v>0.7496888626530116</c:v>
                </c:pt>
                <c:pt idx="878">
                  <c:v>0.81893336458824717</c:v>
                </c:pt>
                <c:pt idx="879">
                  <c:v>0.87783366285359377</c:v>
                </c:pt>
                <c:pt idx="880">
                  <c:v>0.92998642981837332</c:v>
                </c:pt>
                <c:pt idx="881">
                  <c:v>0.99206854147129875</c:v>
                </c:pt>
                <c:pt idx="882">
                  <c:v>1.0305153735241581</c:v>
                </c:pt>
                <c:pt idx="883">
                  <c:v>1.0614137903309122</c:v>
                </c:pt>
                <c:pt idx="884">
                  <c:v>1.0571615788787492</c:v>
                </c:pt>
                <c:pt idx="885">
                  <c:v>1.049544132259602</c:v>
                </c:pt>
                <c:pt idx="886">
                  <c:v>1.0392132659754398</c:v>
                </c:pt>
                <c:pt idx="887">
                  <c:v>1.0221173881861989</c:v>
                </c:pt>
                <c:pt idx="888">
                  <c:v>1.0061074024939789</c:v>
                </c:pt>
                <c:pt idx="889">
                  <c:v>0.95214678694249544</c:v>
                </c:pt>
                <c:pt idx="890">
                  <c:v>0.95875482742844409</c:v>
                </c:pt>
                <c:pt idx="891">
                  <c:v>0.97819117100695563</c:v>
                </c:pt>
                <c:pt idx="892">
                  <c:v>1.0300175545953483</c:v>
                </c:pt>
                <c:pt idx="893">
                  <c:v>1.0610123333872699</c:v>
                </c:pt>
                <c:pt idx="894">
                  <c:v>1.0877045443185034</c:v>
                </c:pt>
                <c:pt idx="895">
                  <c:v>1.1079745359252591</c:v>
                </c:pt>
                <c:pt idx="896">
                  <c:v>1.1250799082897289</c:v>
                </c:pt>
                <c:pt idx="897">
                  <c:v>1.097693355521089</c:v>
                </c:pt>
                <c:pt idx="898">
                  <c:v>1.1034539323214589</c:v>
                </c:pt>
                <c:pt idx="899">
                  <c:v>1.105856725698209</c:v>
                </c:pt>
                <c:pt idx="900">
                  <c:v>1.105285613611545</c:v>
                </c:pt>
                <c:pt idx="901">
                  <c:v>1.1009319346977846</c:v>
                </c:pt>
                <c:pt idx="902">
                  <c:v>1.086702609732398</c:v>
                </c:pt>
                <c:pt idx="903">
                  <c:v>1.0551116832937433</c:v>
                </c:pt>
                <c:pt idx="904">
                  <c:v>1.0508286673033498</c:v>
                </c:pt>
                <c:pt idx="905">
                  <c:v>1.0409391782045387</c:v>
                </c:pt>
                <c:pt idx="906">
                  <c:v>1.0310083468567706</c:v>
                </c:pt>
                <c:pt idx="907">
                  <c:v>1.0234350886995822</c:v>
                </c:pt>
                <c:pt idx="908">
                  <c:v>0.95399054264551475</c:v>
                </c:pt>
                <c:pt idx="909">
                  <c:v>0.87176643529560838</c:v>
                </c:pt>
                <c:pt idx="910">
                  <c:v>0.7657258861187598</c:v>
                </c:pt>
                <c:pt idx="911">
                  <c:v>0.68059701912467552</c:v>
                </c:pt>
                <c:pt idx="912">
                  <c:v>0.82533940530139172</c:v>
                </c:pt>
                <c:pt idx="913">
                  <c:v>0.85374148931002392</c:v>
                </c:pt>
                <c:pt idx="914">
                  <c:v>0.8757973380943378</c:v>
                </c:pt>
                <c:pt idx="915">
                  <c:v>0.89687325857786926</c:v>
                </c:pt>
                <c:pt idx="916">
                  <c:v>0.91687903929092041</c:v>
                </c:pt>
                <c:pt idx="917">
                  <c:v>0.9358860847887186</c:v>
                </c:pt>
                <c:pt idx="918">
                  <c:v>0.89250246720828708</c:v>
                </c:pt>
                <c:pt idx="919">
                  <c:v>0.90225322312061307</c:v>
                </c:pt>
                <c:pt idx="920">
                  <c:v>0.91554416463446797</c:v>
                </c:pt>
                <c:pt idx="921">
                  <c:v>0.92792958977848849</c:v>
                </c:pt>
                <c:pt idx="922">
                  <c:v>0.93337337740839255</c:v>
                </c:pt>
                <c:pt idx="923">
                  <c:v>0.95397304378113346</c:v>
                </c:pt>
                <c:pt idx="924">
                  <c:v>0.97259163141055482</c:v>
                </c:pt>
                <c:pt idx="925">
                  <c:v>0.99002408524232433</c:v>
                </c:pt>
                <c:pt idx="926">
                  <c:v>1.0057961451263344</c:v>
                </c:pt>
                <c:pt idx="927">
                  <c:v>1.0246301486967395</c:v>
                </c:pt>
                <c:pt idx="928">
                  <c:v>1.0468039236331876</c:v>
                </c:pt>
                <c:pt idx="929">
                  <c:v>1.0702354162401584</c:v>
                </c:pt>
                <c:pt idx="930">
                  <c:v>1.0920158271260747</c:v>
                </c:pt>
                <c:pt idx="931">
                  <c:v>1.1220232617519184</c:v>
                </c:pt>
                <c:pt idx="932">
                  <c:v>1.1243727825803675</c:v>
                </c:pt>
                <c:pt idx="933">
                  <c:v>1.126708850391815</c:v>
                </c:pt>
                <c:pt idx="934">
                  <c:v>1.1283285771106553</c:v>
                </c:pt>
                <c:pt idx="935">
                  <c:v>1.1288687123293866</c:v>
                </c:pt>
                <c:pt idx="936">
                  <c:v>1.1315489934069263</c:v>
                </c:pt>
                <c:pt idx="937">
                  <c:v>1.1298139858231775</c:v>
                </c:pt>
                <c:pt idx="938">
                  <c:v>1.1312517064109346</c:v>
                </c:pt>
                <c:pt idx="939">
                  <c:v>1.1326953619428399</c:v>
                </c:pt>
                <c:pt idx="940">
                  <c:v>1.1326953619428393</c:v>
                </c:pt>
                <c:pt idx="941">
                  <c:v>1.132968454826369</c:v>
                </c:pt>
                <c:pt idx="942">
                  <c:v>1.0822916642059022</c:v>
                </c:pt>
                <c:pt idx="943">
                  <c:v>1.0887860450000328</c:v>
                </c:pt>
                <c:pt idx="944">
                  <c:v>1.1390430980715034</c:v>
                </c:pt>
                <c:pt idx="945">
                  <c:v>1.1247146937303396</c:v>
                </c:pt>
                <c:pt idx="946">
                  <c:v>1.1206740753833737</c:v>
                </c:pt>
                <c:pt idx="947">
                  <c:v>1.0962276390229535</c:v>
                </c:pt>
                <c:pt idx="948">
                  <c:v>1.0612262970346715</c:v>
                </c:pt>
                <c:pt idx="949">
                  <c:v>1.0257195707639342</c:v>
                </c:pt>
                <c:pt idx="950">
                  <c:v>0.98139900899395638</c:v>
                </c:pt>
                <c:pt idx="951">
                  <c:v>0.93294567540189066</c:v>
                </c:pt>
                <c:pt idx="952">
                  <c:v>0.93652784817598644</c:v>
                </c:pt>
                <c:pt idx="953">
                  <c:v>0.93434954312308516</c:v>
                </c:pt>
                <c:pt idx="954">
                  <c:v>0.93019676530403828</c:v>
                </c:pt>
                <c:pt idx="955">
                  <c:v>0.92587907069647668</c:v>
                </c:pt>
                <c:pt idx="956">
                  <c:v>0.92002116487632668</c:v>
                </c:pt>
                <c:pt idx="957">
                  <c:v>0.96003625470444676</c:v>
                </c:pt>
                <c:pt idx="958">
                  <c:v>0.94922050221311827</c:v>
                </c:pt>
                <c:pt idx="959">
                  <c:v>1.1156418870365041</c:v>
                </c:pt>
                <c:pt idx="960">
                  <c:v>1.125229033840907</c:v>
                </c:pt>
                <c:pt idx="961">
                  <c:v>1.0997798497791773</c:v>
                </c:pt>
                <c:pt idx="962">
                  <c:v>1.0997798497791773</c:v>
                </c:pt>
                <c:pt idx="963">
                  <c:v>1.0971323034545339</c:v>
                </c:pt>
                <c:pt idx="964">
                  <c:v>1.1108086150313932</c:v>
                </c:pt>
                <c:pt idx="965">
                  <c:v>1.1824964112930894</c:v>
                </c:pt>
                <c:pt idx="966">
                  <c:v>1.212381860644433</c:v>
                </c:pt>
                <c:pt idx="967">
                  <c:v>1.2398292334713013</c:v>
                </c:pt>
                <c:pt idx="968">
                  <c:v>1.2630928691866445</c:v>
                </c:pt>
                <c:pt idx="969">
                  <c:v>1.2629249003927763</c:v>
                </c:pt>
                <c:pt idx="970">
                  <c:v>1.2629249003927763</c:v>
                </c:pt>
                <c:pt idx="971">
                  <c:v>1.1881381872531824</c:v>
                </c:pt>
                <c:pt idx="972">
                  <c:v>1.1618099402397792</c:v>
                </c:pt>
                <c:pt idx="973">
                  <c:v>1.1359466109524869</c:v>
                </c:pt>
                <c:pt idx="974">
                  <c:v>1.0542301419410594</c:v>
                </c:pt>
                <c:pt idx="975">
                  <c:v>1.0427492679298833</c:v>
                </c:pt>
                <c:pt idx="976">
                  <c:v>1.0118264877376564</c:v>
                </c:pt>
                <c:pt idx="977">
                  <c:v>0.99456938632084757</c:v>
                </c:pt>
                <c:pt idx="978">
                  <c:v>0.98260368467527348</c:v>
                </c:pt>
                <c:pt idx="979">
                  <c:v>0.98015030272767123</c:v>
                </c:pt>
                <c:pt idx="980">
                  <c:v>0.98038879169003601</c:v>
                </c:pt>
                <c:pt idx="981">
                  <c:v>0.98138533695056673</c:v>
                </c:pt>
                <c:pt idx="982">
                  <c:v>0.9827488727432625</c:v>
                </c:pt>
                <c:pt idx="983">
                  <c:v>0.98350078392958873</c:v>
                </c:pt>
                <c:pt idx="984">
                  <c:v>0.98210295752017096</c:v>
                </c:pt>
                <c:pt idx="985">
                  <c:v>0.97744319905274524</c:v>
                </c:pt>
                <c:pt idx="986">
                  <c:v>0.97485293045675803</c:v>
                </c:pt>
                <c:pt idx="987">
                  <c:v>0.95620541147042959</c:v>
                </c:pt>
                <c:pt idx="988">
                  <c:v>0.95565757900629433</c:v>
                </c:pt>
                <c:pt idx="989">
                  <c:v>0.78239183922216882</c:v>
                </c:pt>
                <c:pt idx="990">
                  <c:v>0.76018518721273021</c:v>
                </c:pt>
                <c:pt idx="991">
                  <c:v>0.76077954667581005</c:v>
                </c:pt>
                <c:pt idx="992">
                  <c:v>0.76947375395212236</c:v>
                </c:pt>
                <c:pt idx="993">
                  <c:v>0.77866057477814321</c:v>
                </c:pt>
                <c:pt idx="994">
                  <c:v>0.75260780875456346</c:v>
                </c:pt>
                <c:pt idx="995">
                  <c:v>0.60370532968990842</c:v>
                </c:pt>
                <c:pt idx="996">
                  <c:v>0.57895619667542564</c:v>
                </c:pt>
                <c:pt idx="997">
                  <c:v>0.54608918086713443</c:v>
                </c:pt>
                <c:pt idx="998">
                  <c:v>0.50351710246007753</c:v>
                </c:pt>
                <c:pt idx="999">
                  <c:v>0.50351710246007753</c:v>
                </c:pt>
                <c:pt idx="1000">
                  <c:v>0.50456122912385981</c:v>
                </c:pt>
                <c:pt idx="1001">
                  <c:v>0.505343600995522</c:v>
                </c:pt>
                <c:pt idx="1002">
                  <c:v>0.51097392661969299</c:v>
                </c:pt>
                <c:pt idx="1003">
                  <c:v>0.50659703039454596</c:v>
                </c:pt>
                <c:pt idx="1004">
                  <c:v>0.50733257743964388</c:v>
                </c:pt>
                <c:pt idx="1005">
                  <c:v>0.50754647016134857</c:v>
                </c:pt>
                <c:pt idx="1006">
                  <c:v>0.50689333943716564</c:v>
                </c:pt>
                <c:pt idx="1007">
                  <c:v>0.50970802718081354</c:v>
                </c:pt>
                <c:pt idx="1008">
                  <c:v>0.51073740821134783</c:v>
                </c:pt>
                <c:pt idx="1009">
                  <c:v>0.51246042659339053</c:v>
                </c:pt>
                <c:pt idx="1010">
                  <c:v>0.52426415573551133</c:v>
                </c:pt>
                <c:pt idx="1011">
                  <c:v>0.52496787228040254</c:v>
                </c:pt>
                <c:pt idx="1012">
                  <c:v>0.52290489249987315</c:v>
                </c:pt>
                <c:pt idx="1013">
                  <c:v>0.52051939661461899</c:v>
                </c:pt>
                <c:pt idx="1014">
                  <c:v>0.51803366256952599</c:v>
                </c:pt>
                <c:pt idx="1015">
                  <c:v>0.51678880883193767</c:v>
                </c:pt>
                <c:pt idx="1016">
                  <c:v>0.51476810063345213</c:v>
                </c:pt>
                <c:pt idx="1017">
                  <c:v>0.50856133462763187</c:v>
                </c:pt>
                <c:pt idx="1018">
                  <c:v>0.5175536818363119</c:v>
                </c:pt>
                <c:pt idx="1019">
                  <c:v>0.55202307412221818</c:v>
                </c:pt>
                <c:pt idx="1020">
                  <c:v>0.53292206410267362</c:v>
                </c:pt>
                <c:pt idx="1021">
                  <c:v>0.57540305026915617</c:v>
                </c:pt>
                <c:pt idx="1022">
                  <c:v>0.62303620397441051</c:v>
                </c:pt>
                <c:pt idx="1023">
                  <c:v>0.65015258931854047</c:v>
                </c:pt>
                <c:pt idx="1024">
                  <c:v>0.65443733500296974</c:v>
                </c:pt>
                <c:pt idx="1025">
                  <c:v>0.65016583051822796</c:v>
                </c:pt>
                <c:pt idx="1026">
                  <c:v>0.65152078403091773</c:v>
                </c:pt>
                <c:pt idx="1027">
                  <c:v>0.65045745658962317</c:v>
                </c:pt>
                <c:pt idx="1028">
                  <c:v>0.64766520683807871</c:v>
                </c:pt>
                <c:pt idx="1029">
                  <c:v>0.64231574358346233</c:v>
                </c:pt>
                <c:pt idx="1030">
                  <c:v>0.63787674005777484</c:v>
                </c:pt>
                <c:pt idx="1031">
                  <c:v>0.63734002817030611</c:v>
                </c:pt>
                <c:pt idx="1032">
                  <c:v>0.6338656916199954</c:v>
                </c:pt>
                <c:pt idx="1033">
                  <c:v>0.63159207087535274</c:v>
                </c:pt>
                <c:pt idx="1034">
                  <c:v>0.6288641113402591</c:v>
                </c:pt>
                <c:pt idx="1035">
                  <c:v>0.62760870557685178</c:v>
                </c:pt>
                <c:pt idx="1036">
                  <c:v>0.62558033380725875</c:v>
                </c:pt>
                <c:pt idx="1037">
                  <c:v>0.66703627950289879</c:v>
                </c:pt>
                <c:pt idx="1038">
                  <c:v>0.68299905797549798</c:v>
                </c:pt>
                <c:pt idx="1039">
                  <c:v>0.68621900662826185</c:v>
                </c:pt>
                <c:pt idx="1040">
                  <c:v>0.68621900662826185</c:v>
                </c:pt>
                <c:pt idx="1041">
                  <c:v>0.68922884790361638</c:v>
                </c:pt>
                <c:pt idx="1042">
                  <c:v>0.69104250343456486</c:v>
                </c:pt>
                <c:pt idx="1043">
                  <c:v>0.69084902727294284</c:v>
                </c:pt>
                <c:pt idx="1044">
                  <c:v>0.68831410387545433</c:v>
                </c:pt>
                <c:pt idx="1045">
                  <c:v>0.68112505234843734</c:v>
                </c:pt>
                <c:pt idx="1046">
                  <c:v>0.66974141747465332</c:v>
                </c:pt>
                <c:pt idx="1047">
                  <c:v>0.64922196113203867</c:v>
                </c:pt>
                <c:pt idx="1048">
                  <c:v>0.6045651037386881</c:v>
                </c:pt>
                <c:pt idx="1049">
                  <c:v>0.5126792078916399</c:v>
                </c:pt>
                <c:pt idx="1050">
                  <c:v>0.50039186287872606</c:v>
                </c:pt>
                <c:pt idx="1051">
                  <c:v>0.47228965955952762</c:v>
                </c:pt>
                <c:pt idx="1052">
                  <c:v>0.43021996958669761</c:v>
                </c:pt>
                <c:pt idx="1053">
                  <c:v>0.40547577486254816</c:v>
                </c:pt>
                <c:pt idx="1054">
                  <c:v>0.40416344173803459</c:v>
                </c:pt>
                <c:pt idx="1055">
                  <c:v>0.40931603804765326</c:v>
                </c:pt>
                <c:pt idx="1056">
                  <c:v>0.39573666213891395</c:v>
                </c:pt>
                <c:pt idx="1057">
                  <c:v>0.3855409098885994</c:v>
                </c:pt>
                <c:pt idx="1058">
                  <c:v>0.37647036897177449</c:v>
                </c:pt>
                <c:pt idx="1059">
                  <c:v>0.37247767955274574</c:v>
                </c:pt>
                <c:pt idx="1060">
                  <c:v>0.36993875868992759</c:v>
                </c:pt>
                <c:pt idx="1061">
                  <c:v>0.3719500627567866</c:v>
                </c:pt>
                <c:pt idx="1062">
                  <c:v>0.38623817680101863</c:v>
                </c:pt>
                <c:pt idx="1063">
                  <c:v>0.40460140709221709</c:v>
                </c:pt>
                <c:pt idx="1064">
                  <c:v>0.42369457510688813</c:v>
                </c:pt>
                <c:pt idx="1065">
                  <c:v>0.4302564967211836</c:v>
                </c:pt>
                <c:pt idx="1066">
                  <c:v>0.43256964125568625</c:v>
                </c:pt>
                <c:pt idx="1067">
                  <c:v>0.36901937048580719</c:v>
                </c:pt>
                <c:pt idx="1068">
                  <c:v>0.34878315933175041</c:v>
                </c:pt>
                <c:pt idx="1069">
                  <c:v>0.35751568993912997</c:v>
                </c:pt>
                <c:pt idx="1070">
                  <c:v>0.41993388937338971</c:v>
                </c:pt>
                <c:pt idx="1071">
                  <c:v>0.42514928620521902</c:v>
                </c:pt>
                <c:pt idx="1072">
                  <c:v>0.43403256821587916</c:v>
                </c:pt>
                <c:pt idx="1073">
                  <c:v>0.43403256821587916</c:v>
                </c:pt>
                <c:pt idx="1074">
                  <c:v>0.43869121709444231</c:v>
                </c:pt>
                <c:pt idx="1075">
                  <c:v>0.44461969776091609</c:v>
                </c:pt>
                <c:pt idx="1076">
                  <c:v>0.45134350544814705</c:v>
                </c:pt>
                <c:pt idx="1077">
                  <c:v>0.45933984812648504</c:v>
                </c:pt>
                <c:pt idx="1078">
                  <c:v>0.47006724875090566</c:v>
                </c:pt>
                <c:pt idx="1079">
                  <c:v>0.49684049510500733</c:v>
                </c:pt>
                <c:pt idx="1080">
                  <c:v>0.52606450715361419</c:v>
                </c:pt>
                <c:pt idx="1081">
                  <c:v>0.55727484507790237</c:v>
                </c:pt>
                <c:pt idx="1082">
                  <c:v>0.58703099568555539</c:v>
                </c:pt>
                <c:pt idx="1083">
                  <c:v>0.61559649764124558</c:v>
                </c:pt>
                <c:pt idx="1084">
                  <c:v>0.64211943511177938</c:v>
                </c:pt>
                <c:pt idx="1085">
                  <c:v>0.66316818731864047</c:v>
                </c:pt>
                <c:pt idx="1086">
                  <c:v>0.81858987429812868</c:v>
                </c:pt>
                <c:pt idx="1087">
                  <c:v>0.9021265185339794</c:v>
                </c:pt>
                <c:pt idx="1088">
                  <c:v>0.94616055200635252</c:v>
                </c:pt>
                <c:pt idx="1089">
                  <c:v>0.95117294886347137</c:v>
                </c:pt>
                <c:pt idx="1090">
                  <c:v>0.96742232855674004</c:v>
                </c:pt>
                <c:pt idx="1091">
                  <c:v>0.97724550914978869</c:v>
                </c:pt>
                <c:pt idx="1092">
                  <c:v>0.97045553642230264</c:v>
                </c:pt>
                <c:pt idx="1093">
                  <c:v>0.9580692793404556</c:v>
                </c:pt>
                <c:pt idx="1094">
                  <c:v>0.94600168520174421</c:v>
                </c:pt>
                <c:pt idx="1095">
                  <c:v>0.95281257508024153</c:v>
                </c:pt>
                <c:pt idx="1096">
                  <c:v>0.96201493536858906</c:v>
                </c:pt>
                <c:pt idx="1097">
                  <c:v>0.9641618407152901</c:v>
                </c:pt>
                <c:pt idx="1098">
                  <c:v>0.96667095655016921</c:v>
                </c:pt>
                <c:pt idx="1099">
                  <c:v>0.96566293951610227</c:v>
                </c:pt>
                <c:pt idx="1100">
                  <c:v>0.94818486104224686</c:v>
                </c:pt>
                <c:pt idx="1101">
                  <c:v>0.93916615812003723</c:v>
                </c:pt>
                <c:pt idx="1102">
                  <c:v>0.92522524305297327</c:v>
                </c:pt>
                <c:pt idx="1103">
                  <c:v>0.92522524305297316</c:v>
                </c:pt>
                <c:pt idx="1104">
                  <c:v>0.92545014707210682</c:v>
                </c:pt>
                <c:pt idx="1105">
                  <c:v>0.94084258035716017</c:v>
                </c:pt>
                <c:pt idx="1106">
                  <c:v>0.94558252628889494</c:v>
                </c:pt>
                <c:pt idx="1107">
                  <c:v>0.94459435223534827</c:v>
                </c:pt>
                <c:pt idx="1108">
                  <c:v>0.94282618821410857</c:v>
                </c:pt>
                <c:pt idx="1109">
                  <c:v>0.93550707819935686</c:v>
                </c:pt>
                <c:pt idx="1110">
                  <c:v>0.92583095901412071</c:v>
                </c:pt>
                <c:pt idx="1111">
                  <c:v>0.91337012244734639</c:v>
                </c:pt>
                <c:pt idx="1112">
                  <c:v>0.89923417427296615</c:v>
                </c:pt>
                <c:pt idx="1113">
                  <c:v>0.88150190379332383</c:v>
                </c:pt>
                <c:pt idx="1114">
                  <c:v>0.86000593150858207</c:v>
                </c:pt>
                <c:pt idx="1115">
                  <c:v>0.83630832356670615</c:v>
                </c:pt>
                <c:pt idx="1116">
                  <c:v>0.68366089247874895</c:v>
                </c:pt>
                <c:pt idx="1117">
                  <c:v>0.54709999237404294</c:v>
                </c:pt>
                <c:pt idx="1118">
                  <c:v>0.42953353066909938</c:v>
                </c:pt>
                <c:pt idx="1119">
                  <c:v>0.42087907021892834</c:v>
                </c:pt>
                <c:pt idx="1120">
                  <c:v>0.38520656834534289</c:v>
                </c:pt>
                <c:pt idx="1121">
                  <c:v>0.34829924039821186</c:v>
                </c:pt>
                <c:pt idx="1122">
                  <c:v>0.33828284726242142</c:v>
                </c:pt>
                <c:pt idx="1123">
                  <c:v>0.34433479433148201</c:v>
                </c:pt>
                <c:pt idx="1124">
                  <c:v>0.37962255976297171</c:v>
                </c:pt>
                <c:pt idx="1125">
                  <c:v>0.6092385965889745</c:v>
                </c:pt>
                <c:pt idx="1126">
                  <c:v>0.67915800781772651</c:v>
                </c:pt>
                <c:pt idx="1127">
                  <c:v>0.6905949384586425</c:v>
                </c:pt>
                <c:pt idx="1128">
                  <c:v>0.69252675794174101</c:v>
                </c:pt>
                <c:pt idx="1129">
                  <c:v>0.77421928537132101</c:v>
                </c:pt>
                <c:pt idx="1130">
                  <c:v>0.77459893759460763</c:v>
                </c:pt>
                <c:pt idx="1131">
                  <c:v>0.77459893759460763</c:v>
                </c:pt>
                <c:pt idx="1132">
                  <c:v>0.7747030450442044</c:v>
                </c:pt>
                <c:pt idx="1133">
                  <c:v>0.78554067353768631</c:v>
                </c:pt>
                <c:pt idx="1134">
                  <c:v>0.80159148175074979</c:v>
                </c:pt>
                <c:pt idx="1135">
                  <c:v>0.78071839573581481</c:v>
                </c:pt>
                <c:pt idx="1136">
                  <c:v>0.77188337670503893</c:v>
                </c:pt>
                <c:pt idx="1137">
                  <c:v>0.77188337670503882</c:v>
                </c:pt>
                <c:pt idx="1138">
                  <c:v>0.77188337670503882</c:v>
                </c:pt>
                <c:pt idx="1139">
                  <c:v>0.77188337670503882</c:v>
                </c:pt>
                <c:pt idx="1140">
                  <c:v>0.7718833767050387</c:v>
                </c:pt>
                <c:pt idx="1141">
                  <c:v>0.77188337670503859</c:v>
                </c:pt>
                <c:pt idx="1142">
                  <c:v>0.77188337670503893</c:v>
                </c:pt>
                <c:pt idx="1143">
                  <c:v>0.83371025616169947</c:v>
                </c:pt>
                <c:pt idx="1144">
                  <c:v>0.90941099639840106</c:v>
                </c:pt>
                <c:pt idx="1145">
                  <c:v>0.96244356992267721</c:v>
                </c:pt>
                <c:pt idx="1146">
                  <c:v>1.0287141359406431</c:v>
                </c:pt>
                <c:pt idx="1147">
                  <c:v>1.0758821772474989</c:v>
                </c:pt>
                <c:pt idx="1148">
                  <c:v>1.1045741926786015</c:v>
                </c:pt>
                <c:pt idx="1149">
                  <c:v>1.1061493396762507</c:v>
                </c:pt>
                <c:pt idx="1150">
                  <c:v>1.1060628820410181</c:v>
                </c:pt>
                <c:pt idx="1151">
                  <c:v>1.1055434155541259</c:v>
                </c:pt>
                <c:pt idx="1152">
                  <c:v>1.1044841531226235</c:v>
                </c:pt>
                <c:pt idx="1153">
                  <c:v>1.1002936252350783</c:v>
                </c:pt>
                <c:pt idx="1154">
                  <c:v>1.0781248977804896</c:v>
                </c:pt>
                <c:pt idx="1155">
                  <c:v>0.98313392136279809</c:v>
                </c:pt>
                <c:pt idx="1156">
                  <c:v>0.90499793506417303</c:v>
                </c:pt>
                <c:pt idx="1157">
                  <c:v>0.87546444310882787</c:v>
                </c:pt>
                <c:pt idx="1158">
                  <c:v>0.87780241455743491</c:v>
                </c:pt>
                <c:pt idx="1159">
                  <c:v>0.8344220336532826</c:v>
                </c:pt>
                <c:pt idx="1160">
                  <c:v>0.83587531069681731</c:v>
                </c:pt>
                <c:pt idx="1161">
                  <c:v>0.83587531069681731</c:v>
                </c:pt>
                <c:pt idx="1162">
                  <c:v>0.83650617384889669</c:v>
                </c:pt>
                <c:pt idx="1163">
                  <c:v>0.83437068173851148</c:v>
                </c:pt>
                <c:pt idx="1164">
                  <c:v>0.82568984584004013</c:v>
                </c:pt>
                <c:pt idx="1165">
                  <c:v>0.82583932247331415</c:v>
                </c:pt>
                <c:pt idx="1166">
                  <c:v>0.82613846687671155</c:v>
                </c:pt>
                <c:pt idx="1167">
                  <c:v>0.832141863620525</c:v>
                </c:pt>
                <c:pt idx="1168">
                  <c:v>0.83695199189133607</c:v>
                </c:pt>
                <c:pt idx="1169">
                  <c:v>0.84058933676112457</c:v>
                </c:pt>
                <c:pt idx="1170">
                  <c:v>0.84306907796854713</c:v>
                </c:pt>
                <c:pt idx="1171">
                  <c:v>0.84148452791986006</c:v>
                </c:pt>
                <c:pt idx="1172">
                  <c:v>0.83758400497546626</c:v>
                </c:pt>
                <c:pt idx="1173">
                  <c:v>0.80171594807872293</c:v>
                </c:pt>
                <c:pt idx="1174">
                  <c:v>0.69660314493905395</c:v>
                </c:pt>
                <c:pt idx="1175">
                  <c:v>0.6564015584709243</c:v>
                </c:pt>
                <c:pt idx="1176">
                  <c:v>0.56171663492289947</c:v>
                </c:pt>
                <c:pt idx="1177">
                  <c:v>0.54335692045754469</c:v>
                </c:pt>
                <c:pt idx="1178">
                  <c:v>0.52476229190919399</c:v>
                </c:pt>
                <c:pt idx="1179">
                  <c:v>0.53531682462665742</c:v>
                </c:pt>
                <c:pt idx="1180">
                  <c:v>0.54803929351169145</c:v>
                </c:pt>
                <c:pt idx="1181">
                  <c:v>0.56045365969946137</c:v>
                </c:pt>
                <c:pt idx="1182">
                  <c:v>0.57258126597857761</c:v>
                </c:pt>
                <c:pt idx="1183">
                  <c:v>0.58079003117471772</c:v>
                </c:pt>
                <c:pt idx="1184">
                  <c:v>0.58802467535855718</c:v>
                </c:pt>
                <c:pt idx="1185">
                  <c:v>0.58802467535855718</c:v>
                </c:pt>
                <c:pt idx="1186">
                  <c:v>0.59195547332015974</c:v>
                </c:pt>
                <c:pt idx="1187">
                  <c:v>0.59255842465895814</c:v>
                </c:pt>
                <c:pt idx="1188">
                  <c:v>0.58888584199121885</c:v>
                </c:pt>
                <c:pt idx="1189">
                  <c:v>0.58444824682109853</c:v>
                </c:pt>
                <c:pt idx="1190">
                  <c:v>0.58377247657576836</c:v>
                </c:pt>
                <c:pt idx="1191">
                  <c:v>0.58377247657576847</c:v>
                </c:pt>
                <c:pt idx="1192">
                  <c:v>0.58603722369401723</c:v>
                </c:pt>
                <c:pt idx="1193">
                  <c:v>0.58078288978168557</c:v>
                </c:pt>
                <c:pt idx="1194">
                  <c:v>0.58090958329766595</c:v>
                </c:pt>
                <c:pt idx="1195">
                  <c:v>0.58082502877848918</c:v>
                </c:pt>
                <c:pt idx="1196">
                  <c:v>0.58606463866710046</c:v>
                </c:pt>
                <c:pt idx="1197">
                  <c:v>0.71852045011167698</c:v>
                </c:pt>
                <c:pt idx="1198">
                  <c:v>0.75808892970473651</c:v>
                </c:pt>
                <c:pt idx="1199">
                  <c:v>0.79083435476175989</c:v>
                </c:pt>
                <c:pt idx="1200">
                  <c:v>0.81757696348442732</c:v>
                </c:pt>
                <c:pt idx="1201">
                  <c:v>0.84318170745165866</c:v>
                </c:pt>
                <c:pt idx="1202">
                  <c:v>0.86827537357488827</c:v>
                </c:pt>
                <c:pt idx="1203">
                  <c:v>0.89035907150565319</c:v>
                </c:pt>
                <c:pt idx="1204">
                  <c:v>0.90939574643423859</c:v>
                </c:pt>
                <c:pt idx="1205">
                  <c:v>0.90602326368236985</c:v>
                </c:pt>
                <c:pt idx="1206">
                  <c:v>0.88557706866635832</c:v>
                </c:pt>
                <c:pt idx="1207">
                  <c:v>0.86130577971332811</c:v>
                </c:pt>
                <c:pt idx="1208">
                  <c:v>0.84298499275878114</c:v>
                </c:pt>
                <c:pt idx="1209">
                  <c:v>0.8496158894821616</c:v>
                </c:pt>
                <c:pt idx="1210">
                  <c:v>0.86204725578692076</c:v>
                </c:pt>
                <c:pt idx="1211">
                  <c:v>0.86204725578692065</c:v>
                </c:pt>
                <c:pt idx="1212">
                  <c:v>0.86109732427213459</c:v>
                </c:pt>
                <c:pt idx="1213">
                  <c:v>0.85923784867108099</c:v>
                </c:pt>
                <c:pt idx="1214">
                  <c:v>0.85714950404280199</c:v>
                </c:pt>
                <c:pt idx="1215">
                  <c:v>0.85419105671427864</c:v>
                </c:pt>
                <c:pt idx="1216">
                  <c:v>0.85098386466319187</c:v>
                </c:pt>
                <c:pt idx="1217">
                  <c:v>0.85610071761506701</c:v>
                </c:pt>
                <c:pt idx="1218">
                  <c:v>0.86032902160394242</c:v>
                </c:pt>
                <c:pt idx="1219">
                  <c:v>0.86241463009638475</c:v>
                </c:pt>
                <c:pt idx="1220">
                  <c:v>0.86214544028070939</c:v>
                </c:pt>
                <c:pt idx="1221">
                  <c:v>0.86184928640093095</c:v>
                </c:pt>
                <c:pt idx="1222">
                  <c:v>0.85001325109922621</c:v>
                </c:pt>
                <c:pt idx="1223">
                  <c:v>0.84952736504726711</c:v>
                </c:pt>
                <c:pt idx="1224">
                  <c:v>0.85145083204349548</c:v>
                </c:pt>
                <c:pt idx="1225">
                  <c:v>0.85779214817635818</c:v>
                </c:pt>
                <c:pt idx="1226">
                  <c:v>0.86901046353614797</c:v>
                </c:pt>
                <c:pt idx="1227">
                  <c:v>0.73558293204658665</c:v>
                </c:pt>
                <c:pt idx="1228">
                  <c:v>0.72384410386196052</c:v>
                </c:pt>
                <c:pt idx="1229">
                  <c:v>0.70581977094687609</c:v>
                </c:pt>
                <c:pt idx="1230">
                  <c:v>0.67706783592773878</c:v>
                </c:pt>
                <c:pt idx="1231">
                  <c:v>0.64021464249704108</c:v>
                </c:pt>
                <c:pt idx="1232">
                  <c:v>0.59552314407930751</c:v>
                </c:pt>
                <c:pt idx="1233">
                  <c:v>0.5434979927517577</c:v>
                </c:pt>
                <c:pt idx="1234">
                  <c:v>0.48253809474568898</c:v>
                </c:pt>
                <c:pt idx="1235">
                  <c:v>0.47632658524491034</c:v>
                </c:pt>
                <c:pt idx="1236">
                  <c:v>0.47133829686991024</c:v>
                </c:pt>
                <c:pt idx="1237">
                  <c:v>0.46766471629903872</c:v>
                </c:pt>
                <c:pt idx="1238">
                  <c:v>0.46467259206071176</c:v>
                </c:pt>
                <c:pt idx="1239">
                  <c:v>0.47598993696967334</c:v>
                </c:pt>
                <c:pt idx="1240">
                  <c:v>0.47598993696967323</c:v>
                </c:pt>
                <c:pt idx="1241">
                  <c:v>0.51440852120511604</c:v>
                </c:pt>
                <c:pt idx="1242">
                  <c:v>0.54315867188716749</c:v>
                </c:pt>
                <c:pt idx="1243">
                  <c:v>0.54346156074010987</c:v>
                </c:pt>
                <c:pt idx="1244">
                  <c:v>0.55071819222018437</c:v>
                </c:pt>
                <c:pt idx="1245">
                  <c:v>0.57120056575495171</c:v>
                </c:pt>
                <c:pt idx="1246">
                  <c:v>0.5927190396025378</c:v>
                </c:pt>
                <c:pt idx="1247">
                  <c:v>0.63293432979247788</c:v>
                </c:pt>
                <c:pt idx="1248">
                  <c:v>0.68251764397132719</c:v>
                </c:pt>
                <c:pt idx="1249">
                  <c:v>0.79784509167534501</c:v>
                </c:pt>
                <c:pt idx="1250">
                  <c:v>0.80164109377315917</c:v>
                </c:pt>
                <c:pt idx="1251">
                  <c:v>0.90736472749239283</c:v>
                </c:pt>
                <c:pt idx="1252">
                  <c:v>0.98448939343230069</c:v>
                </c:pt>
                <c:pt idx="1253">
                  <c:v>1.0091148128322007</c:v>
                </c:pt>
                <c:pt idx="1254">
                  <c:v>1.0183049364096821</c:v>
                </c:pt>
                <c:pt idx="1255">
                  <c:v>1.0181260256063385</c:v>
                </c:pt>
                <c:pt idx="1256">
                  <c:v>1.054280163580686</c:v>
                </c:pt>
                <c:pt idx="1257">
                  <c:v>1.0856913400413899</c:v>
                </c:pt>
                <c:pt idx="1258">
                  <c:v>1.1127612823873814</c:v>
                </c:pt>
                <c:pt idx="1259">
                  <c:v>1.1361172992588386</c:v>
                </c:pt>
                <c:pt idx="1260">
                  <c:v>1.1583242825281947</c:v>
                </c:pt>
                <c:pt idx="1261">
                  <c:v>1.1788554136579472</c:v>
                </c:pt>
                <c:pt idx="1262">
                  <c:v>1.1980428075858029</c:v>
                </c:pt>
                <c:pt idx="1263">
                  <c:v>1.215938944804771</c:v>
                </c:pt>
                <c:pt idx="1264">
                  <c:v>1.2322480237037385</c:v>
                </c:pt>
                <c:pt idx="1265">
                  <c:v>1.247173378425557</c:v>
                </c:pt>
                <c:pt idx="1266">
                  <c:v>1.2609842402409861</c:v>
                </c:pt>
                <c:pt idx="1267">
                  <c:v>1.2737457961240304</c:v>
                </c:pt>
                <c:pt idx="1268">
                  <c:v>1.2855984891553305</c:v>
                </c:pt>
                <c:pt idx="1269">
                  <c:v>1.2883277284694168</c:v>
                </c:pt>
                <c:pt idx="1270">
                  <c:v>1.2883277284694168</c:v>
                </c:pt>
                <c:pt idx="1271">
                  <c:v>1.2929673794600884</c:v>
                </c:pt>
                <c:pt idx="1272">
                  <c:v>1.2973363268628684</c:v>
                </c:pt>
                <c:pt idx="1273">
                  <c:v>1.3009860391270718</c:v>
                </c:pt>
                <c:pt idx="1274">
                  <c:v>1.2924466393817529</c:v>
                </c:pt>
                <c:pt idx="1275">
                  <c:v>1.275539571864756</c:v>
                </c:pt>
                <c:pt idx="1276">
                  <c:v>1.2565217462162412</c:v>
                </c:pt>
                <c:pt idx="1277">
                  <c:v>1.2226531520786394</c:v>
                </c:pt>
                <c:pt idx="1278">
                  <c:v>1.174227442478174</c:v>
                </c:pt>
                <c:pt idx="1279">
                  <c:v>1.1283023033369819</c:v>
                </c:pt>
                <c:pt idx="1280">
                  <c:v>1.1188380545224335</c:v>
                </c:pt>
                <c:pt idx="1281">
                  <c:v>0.99067873962487718</c:v>
                </c:pt>
                <c:pt idx="1282">
                  <c:v>0.84611743632843828</c:v>
                </c:pt>
                <c:pt idx="1283">
                  <c:v>0.76279311759346979</c:v>
                </c:pt>
                <c:pt idx="1284">
                  <c:v>0.70285781013830462</c:v>
                </c:pt>
                <c:pt idx="1285">
                  <c:v>0.67996939391838296</c:v>
                </c:pt>
                <c:pt idx="1286">
                  <c:v>0.67257858142546056</c:v>
                </c:pt>
                <c:pt idx="1287">
                  <c:v>0.66365560385145095</c:v>
                </c:pt>
                <c:pt idx="1288">
                  <c:v>0.65313766822866748</c:v>
                </c:pt>
                <c:pt idx="1289">
                  <c:v>0.64094625952534057</c:v>
                </c:pt>
                <c:pt idx="1290">
                  <c:v>0.62698376561476266</c:v>
                </c:pt>
                <c:pt idx="1291">
                  <c:v>0.61112880630355437</c:v>
                </c:pt>
                <c:pt idx="1292">
                  <c:v>0.59322966399881316</c:v>
                </c:pt>
                <c:pt idx="1293">
                  <c:v>0.57309483631147839</c:v>
                </c:pt>
                <c:pt idx="1294">
                  <c:v>0.55047905443369349</c:v>
                </c:pt>
                <c:pt idx="1295">
                  <c:v>0.52506183268082196</c:v>
                </c:pt>
                <c:pt idx="1296">
                  <c:v>0.49641304143895293</c:v>
                </c:pt>
                <c:pt idx="1297">
                  <c:v>0.46393440062987101</c:v>
                </c:pt>
                <c:pt idx="1298">
                  <c:v>0.42675237465012533</c:v>
                </c:pt>
                <c:pt idx="1299">
                  <c:v>0.38303303179579312</c:v>
                </c:pt>
                <c:pt idx="1300">
                  <c:v>0.32984185892537843</c:v>
                </c:pt>
                <c:pt idx="1301">
                  <c:v>0.26174887086094539</c:v>
                </c:pt>
                <c:pt idx="1302">
                  <c:v>0.23448375268186183</c:v>
                </c:pt>
                <c:pt idx="1303">
                  <c:v>0.24861879814547241</c:v>
                </c:pt>
                <c:pt idx="1304">
                  <c:v>0.27346693500603619</c:v>
                </c:pt>
                <c:pt idx="1305">
                  <c:v>0.29862807104023281</c:v>
                </c:pt>
                <c:pt idx="1306">
                  <c:v>0.39631657979962231</c:v>
                </c:pt>
                <c:pt idx="1307">
                  <c:v>0.48782030163041457</c:v>
                </c:pt>
                <c:pt idx="1308">
                  <c:v>0.55839609724665673</c:v>
                </c:pt>
                <c:pt idx="1309">
                  <c:v>0.61354382516922246</c:v>
                </c:pt>
                <c:pt idx="1310">
                  <c:v>0.64977942294154034</c:v>
                </c:pt>
                <c:pt idx="1311">
                  <c:v>0.67560600093175494</c:v>
                </c:pt>
                <c:pt idx="1312">
                  <c:v>0.69409211025391926</c:v>
                </c:pt>
                <c:pt idx="1313">
                  <c:v>0.70576399289721437</c:v>
                </c:pt>
                <c:pt idx="1314">
                  <c:v>0.71073209175783614</c:v>
                </c:pt>
                <c:pt idx="1315">
                  <c:v>0.70860405203671539</c:v>
                </c:pt>
                <c:pt idx="1316">
                  <c:v>0.69943364912586159</c:v>
                </c:pt>
                <c:pt idx="1317">
                  <c:v>0.68874407242515223</c:v>
                </c:pt>
                <c:pt idx="1318">
                  <c:v>0.67849781711997881</c:v>
                </c:pt>
                <c:pt idx="1319">
                  <c:v>0.6698813972145351</c:v>
                </c:pt>
                <c:pt idx="1320">
                  <c:v>0.67609667457072731</c:v>
                </c:pt>
                <c:pt idx="1321">
                  <c:v>0.67983492417084479</c:v>
                </c:pt>
                <c:pt idx="1322">
                  <c:v>0.67789180412330641</c:v>
                </c:pt>
                <c:pt idx="1323">
                  <c:v>0.67021790135083303</c:v>
                </c:pt>
                <c:pt idx="1324">
                  <c:v>0.65661231766017703</c:v>
                </c:pt>
                <c:pt idx="1325">
                  <c:v>0.63669490286432662</c:v>
                </c:pt>
                <c:pt idx="1326">
                  <c:v>0.60984754339273184</c:v>
                </c:pt>
                <c:pt idx="1327">
                  <c:v>0.82950153184446451</c:v>
                </c:pt>
                <c:pt idx="1328">
                  <c:v>0.79367126166679403</c:v>
                </c:pt>
                <c:pt idx="1329">
                  <c:v>0.82894237008173699</c:v>
                </c:pt>
                <c:pt idx="1330">
                  <c:v>0.87392750640761596</c:v>
                </c:pt>
                <c:pt idx="1331">
                  <c:v>0.94418543704119107</c:v>
                </c:pt>
                <c:pt idx="1332">
                  <c:v>1.0199357337946084</c:v>
                </c:pt>
                <c:pt idx="1333">
                  <c:v>1.0511849680774268</c:v>
                </c:pt>
                <c:pt idx="1334">
                  <c:v>1.0514872170731693</c:v>
                </c:pt>
                <c:pt idx="1335">
                  <c:v>1.0519812155846988</c:v>
                </c:pt>
                <c:pt idx="1336">
                  <c:v>1.0523857616122307</c:v>
                </c:pt>
                <c:pt idx="1337">
                  <c:v>1.0497223413643995</c:v>
                </c:pt>
                <c:pt idx="1338">
                  <c:v>1.0470341838038979</c:v>
                </c:pt>
                <c:pt idx="1339">
                  <c:v>1.0443792635660862</c:v>
                </c:pt>
                <c:pt idx="1340">
                  <c:v>1.0435541186833353</c:v>
                </c:pt>
                <c:pt idx="1341">
                  <c:v>1.0628774015699882</c:v>
                </c:pt>
                <c:pt idx="1342">
                  <c:v>1.087434549662796</c:v>
                </c:pt>
                <c:pt idx="1343">
                  <c:v>1.1533480786987937</c:v>
                </c:pt>
                <c:pt idx="1344">
                  <c:v>1.2346893543213782</c:v>
                </c:pt>
                <c:pt idx="1345">
                  <c:v>1.3245201030060296</c:v>
                </c:pt>
                <c:pt idx="1346">
                  <c:v>1.4098095181457559</c:v>
                </c:pt>
                <c:pt idx="1347">
                  <c:v>1.4238556186346536</c:v>
                </c:pt>
                <c:pt idx="1348">
                  <c:v>1.4229419527893636</c:v>
                </c:pt>
                <c:pt idx="1349">
                  <c:v>1.4222999809383539</c:v>
                </c:pt>
                <c:pt idx="1350">
                  <c:v>1.4126806900244766</c:v>
                </c:pt>
                <c:pt idx="1351">
                  <c:v>1.4012994040045748</c:v>
                </c:pt>
                <c:pt idx="1352">
                  <c:v>1.3906967866405313</c:v>
                </c:pt>
                <c:pt idx="1353">
                  <c:v>1.3805811611691841</c:v>
                </c:pt>
                <c:pt idx="1354">
                  <c:v>1.3805811611691841</c:v>
                </c:pt>
                <c:pt idx="1355">
                  <c:v>1.3685501931854365</c:v>
                </c:pt>
                <c:pt idx="1356">
                  <c:v>1.3670674498482673</c:v>
                </c:pt>
                <c:pt idx="1357">
                  <c:v>1.1590858684137344</c:v>
                </c:pt>
                <c:pt idx="1358">
                  <c:v>1.1768499644291457</c:v>
                </c:pt>
                <c:pt idx="1359">
                  <c:v>1.1747401592713724</c:v>
                </c:pt>
                <c:pt idx="1360">
                  <c:v>1.1679574048196024</c:v>
                </c:pt>
                <c:pt idx="1361">
                  <c:v>1.1482905857457373</c:v>
                </c:pt>
                <c:pt idx="1362">
                  <c:v>1.1217112056727558</c:v>
                </c:pt>
                <c:pt idx="1363">
                  <c:v>1.0427580298782755</c:v>
                </c:pt>
                <c:pt idx="1364">
                  <c:v>1.0425454226744588</c:v>
                </c:pt>
                <c:pt idx="1365">
                  <c:v>1.0417521411873516</c:v>
                </c:pt>
                <c:pt idx="1366">
                  <c:v>1.0387442577203219</c:v>
                </c:pt>
                <c:pt idx="1367">
                  <c:v>1.0341373106499727</c:v>
                </c:pt>
                <c:pt idx="1368">
                  <c:v>1.0290092506136204</c:v>
                </c:pt>
                <c:pt idx="1369">
                  <c:v>1.0237440809265996</c:v>
                </c:pt>
                <c:pt idx="1370">
                  <c:v>1.0185960135166248</c:v>
                </c:pt>
                <c:pt idx="1371">
                  <c:v>1.0227483838695426</c:v>
                </c:pt>
                <c:pt idx="1372">
                  <c:v>1.1069250441796143</c:v>
                </c:pt>
                <c:pt idx="1373">
                  <c:v>1.1010903829502947</c:v>
                </c:pt>
                <c:pt idx="1374">
                  <c:v>1.0689531015239515</c:v>
                </c:pt>
                <c:pt idx="1375">
                  <c:v>0.98274278642419166</c:v>
                </c:pt>
                <c:pt idx="1376">
                  <c:v>0.86358279785325132</c:v>
                </c:pt>
                <c:pt idx="1377">
                  <c:v>0.91761282526822696</c:v>
                </c:pt>
                <c:pt idx="1378">
                  <c:v>0.96780776325742346</c:v>
                </c:pt>
                <c:pt idx="1379">
                  <c:v>0.96981603050981202</c:v>
                </c:pt>
                <c:pt idx="1380">
                  <c:v>0.96451200367230816</c:v>
                </c:pt>
                <c:pt idx="1381">
                  <c:v>1.032298446547248</c:v>
                </c:pt>
                <c:pt idx="1382">
                  <c:v>1.0659252165692763</c:v>
                </c:pt>
                <c:pt idx="1383">
                  <c:v>1.0731947491285045</c:v>
                </c:pt>
                <c:pt idx="1384">
                  <c:v>1.0565997399195242</c:v>
                </c:pt>
                <c:pt idx="1385">
                  <c:v>1.053994677920951</c:v>
                </c:pt>
                <c:pt idx="1386">
                  <c:v>1.0346623755364823</c:v>
                </c:pt>
                <c:pt idx="1387">
                  <c:v>0.99954276112906038</c:v>
                </c:pt>
                <c:pt idx="1388">
                  <c:v>0.9578378691901358</c:v>
                </c:pt>
                <c:pt idx="1389">
                  <c:v>0.95783786919013569</c:v>
                </c:pt>
                <c:pt idx="1390">
                  <c:v>0.95783786919013569</c:v>
                </c:pt>
                <c:pt idx="1391">
                  <c:v>0.95783786919013569</c:v>
                </c:pt>
                <c:pt idx="1392">
                  <c:v>0.95783786919013603</c:v>
                </c:pt>
                <c:pt idx="1393">
                  <c:v>0.95783786919013558</c:v>
                </c:pt>
                <c:pt idx="1394">
                  <c:v>0.95795387182120229</c:v>
                </c:pt>
                <c:pt idx="1395">
                  <c:v>0.95017965572959162</c:v>
                </c:pt>
                <c:pt idx="1396">
                  <c:v>0.94424528288710974</c:v>
                </c:pt>
                <c:pt idx="1397">
                  <c:v>0.94072990178938076</c:v>
                </c:pt>
                <c:pt idx="1398">
                  <c:v>0.93706455108796372</c:v>
                </c:pt>
                <c:pt idx="1399">
                  <c:v>0.93559421871025228</c:v>
                </c:pt>
                <c:pt idx="1400">
                  <c:v>0.93454220767794094</c:v>
                </c:pt>
                <c:pt idx="1401">
                  <c:v>0.93454220767794094</c:v>
                </c:pt>
                <c:pt idx="1402">
                  <c:v>0.86013640747475839</c:v>
                </c:pt>
                <c:pt idx="1403">
                  <c:v>0.80133927806288097</c:v>
                </c:pt>
                <c:pt idx="1404">
                  <c:v>0.77797741279522825</c:v>
                </c:pt>
                <c:pt idx="1405">
                  <c:v>0.77421500391351072</c:v>
                </c:pt>
                <c:pt idx="1406">
                  <c:v>0.77525776463926654</c:v>
                </c:pt>
                <c:pt idx="1407">
                  <c:v>0.70993913140354792</c:v>
                </c:pt>
                <c:pt idx="1408">
                  <c:v>0.65843169147410052</c:v>
                </c:pt>
                <c:pt idx="1409">
                  <c:v>0.66064199081744468</c:v>
                </c:pt>
                <c:pt idx="1410">
                  <c:v>0.65590545418565627</c:v>
                </c:pt>
                <c:pt idx="1411">
                  <c:v>0.55475234650007865</c:v>
                </c:pt>
                <c:pt idx="1412">
                  <c:v>0.44608078883464708</c:v>
                </c:pt>
                <c:pt idx="1413">
                  <c:v>0.36870817683643142</c:v>
                </c:pt>
                <c:pt idx="1414">
                  <c:v>0.29301957772114151</c:v>
                </c:pt>
                <c:pt idx="1415">
                  <c:v>0.36029040619785896</c:v>
                </c:pt>
                <c:pt idx="1416">
                  <c:v>0.49583112850685512</c:v>
                </c:pt>
                <c:pt idx="1417">
                  <c:v>0.60085994542440158</c:v>
                </c:pt>
                <c:pt idx="1418">
                  <c:v>0.6325726523748012</c:v>
                </c:pt>
                <c:pt idx="1419">
                  <c:v>0.64483232823226522</c:v>
                </c:pt>
                <c:pt idx="1420">
                  <c:v>0.64887945360557553</c:v>
                </c:pt>
                <c:pt idx="1421">
                  <c:v>0.64888320435893543</c:v>
                </c:pt>
                <c:pt idx="1422">
                  <c:v>0.67539745393142525</c:v>
                </c:pt>
                <c:pt idx="1423">
                  <c:v>0.68707666246534349</c:v>
                </c:pt>
                <c:pt idx="1424">
                  <c:v>0.6957947569558679</c:v>
                </c:pt>
                <c:pt idx="1425">
                  <c:v>0.70267403639873594</c:v>
                </c:pt>
                <c:pt idx="1426">
                  <c:v>0.72104051333331698</c:v>
                </c:pt>
                <c:pt idx="1427">
                  <c:v>0.72661026413076601</c:v>
                </c:pt>
                <c:pt idx="1428">
                  <c:v>0.73087333782328667</c:v>
                </c:pt>
                <c:pt idx="1429">
                  <c:v>0.73526425293294029</c:v>
                </c:pt>
                <c:pt idx="1430">
                  <c:v>0.74052805598370985</c:v>
                </c:pt>
                <c:pt idx="1431">
                  <c:v>0.76075670536156048</c:v>
                </c:pt>
                <c:pt idx="1432">
                  <c:v>0.77857856222804045</c:v>
                </c:pt>
                <c:pt idx="1433">
                  <c:v>0.77857856222804045</c:v>
                </c:pt>
                <c:pt idx="1434">
                  <c:v>1.0215150709349099</c:v>
                </c:pt>
                <c:pt idx="1435">
                  <c:v>1.0215150709349101</c:v>
                </c:pt>
                <c:pt idx="1436">
                  <c:v>1.2048755501799135</c:v>
                </c:pt>
                <c:pt idx="1437">
                  <c:v>1.2178196560697545</c:v>
                </c:pt>
                <c:pt idx="1438">
                  <c:v>1.230146422559903</c:v>
                </c:pt>
                <c:pt idx="1439">
                  <c:v>1.2402494304431797</c:v>
                </c:pt>
                <c:pt idx="1440">
                  <c:v>1.2541313681459454</c:v>
                </c:pt>
                <c:pt idx="1441">
                  <c:v>1.2671012462408864</c:v>
                </c:pt>
                <c:pt idx="1442">
                  <c:v>1.2791868075802657</c:v>
                </c:pt>
                <c:pt idx="1443">
                  <c:v>1.3729725110063962</c:v>
                </c:pt>
                <c:pt idx="1444">
                  <c:v>1.4104872402539208</c:v>
                </c:pt>
                <c:pt idx="1445">
                  <c:v>1.4142389803921451</c:v>
                </c:pt>
                <c:pt idx="1446">
                  <c:v>1.3801488216402833</c:v>
                </c:pt>
                <c:pt idx="1447">
                  <c:v>1.373214276477003</c:v>
                </c:pt>
                <c:pt idx="1448">
                  <c:v>1.3695850963196339</c:v>
                </c:pt>
                <c:pt idx="1449">
                  <c:v>1.3716261625514277</c:v>
                </c:pt>
                <c:pt idx="1450">
                  <c:v>1.3756676511348407</c:v>
                </c:pt>
                <c:pt idx="1451">
                  <c:v>1.3756626300100563</c:v>
                </c:pt>
                <c:pt idx="1452">
                  <c:v>1.4832081199264793</c:v>
                </c:pt>
                <c:pt idx="1453">
                  <c:v>1.5368476934192414</c:v>
                </c:pt>
                <c:pt idx="1454">
                  <c:v>1.5456926383119998</c:v>
                </c:pt>
                <c:pt idx="1455">
                  <c:v>1.5452759936461222</c:v>
                </c:pt>
                <c:pt idx="1456">
                  <c:v>1.5512262925399285</c:v>
                </c:pt>
                <c:pt idx="1457">
                  <c:v>1.5823680676082441</c:v>
                </c:pt>
                <c:pt idx="1458">
                  <c:v>1.605494655105248</c:v>
                </c:pt>
                <c:pt idx="1459">
                  <c:v>1.6176699712978921</c:v>
                </c:pt>
                <c:pt idx="1460">
                  <c:v>1.6197550156316052</c:v>
                </c:pt>
                <c:pt idx="1461">
                  <c:v>1.5748893404685633</c:v>
                </c:pt>
                <c:pt idx="1462">
                  <c:v>1.574422724963229</c:v>
                </c:pt>
                <c:pt idx="1463">
                  <c:v>1.5581232777958642</c:v>
                </c:pt>
                <c:pt idx="1464">
                  <c:v>1.489424851316395</c:v>
                </c:pt>
                <c:pt idx="1465">
                  <c:v>1.4741966605095813</c:v>
                </c:pt>
                <c:pt idx="1466">
                  <c:v>1.5353878526425555</c:v>
                </c:pt>
                <c:pt idx="1467">
                  <c:v>1.4831446653919862</c:v>
                </c:pt>
                <c:pt idx="1468">
                  <c:v>1.4453642073801896</c:v>
                </c:pt>
                <c:pt idx="1469">
                  <c:v>1.4439588636005258</c:v>
                </c:pt>
                <c:pt idx="1470">
                  <c:v>1.4109634260789574</c:v>
                </c:pt>
                <c:pt idx="1471">
                  <c:v>1.3581918236412949</c:v>
                </c:pt>
                <c:pt idx="1472">
                  <c:v>1.2834708234639056</c:v>
                </c:pt>
                <c:pt idx="1473">
                  <c:v>1.2729306586803553</c:v>
                </c:pt>
                <c:pt idx="1474">
                  <c:v>1.2741913523467756</c:v>
                </c:pt>
                <c:pt idx="1475">
                  <c:v>1.2775625758574447</c:v>
                </c:pt>
                <c:pt idx="1476">
                  <c:v>1.2880697077101741</c:v>
                </c:pt>
                <c:pt idx="1477">
                  <c:v>1.2809661954313212</c:v>
                </c:pt>
                <c:pt idx="1478">
                  <c:v>1.2767708312469905</c:v>
                </c:pt>
                <c:pt idx="1479">
                  <c:v>1.2620478443812075</c:v>
                </c:pt>
                <c:pt idx="1480">
                  <c:v>1.262047844381208</c:v>
                </c:pt>
                <c:pt idx="1481">
                  <c:v>1.2293189699450269</c:v>
                </c:pt>
                <c:pt idx="1482">
                  <c:v>1.2017460958688795</c:v>
                </c:pt>
                <c:pt idx="1483">
                  <c:v>1.1926521546442697</c:v>
                </c:pt>
                <c:pt idx="1484">
                  <c:v>1.1928100120524054</c:v>
                </c:pt>
                <c:pt idx="1485">
                  <c:v>1.193595737274759</c:v>
                </c:pt>
                <c:pt idx="1486">
                  <c:v>1.1226997478020611</c:v>
                </c:pt>
                <c:pt idx="1487">
                  <c:v>1.1234190178857484</c:v>
                </c:pt>
                <c:pt idx="1488">
                  <c:v>1.1210756301286051</c:v>
                </c:pt>
                <c:pt idx="1489">
                  <c:v>1.1223490676621182</c:v>
                </c:pt>
                <c:pt idx="1490">
                  <c:v>1.1234870338126131</c:v>
                </c:pt>
                <c:pt idx="1491">
                  <c:v>1.1146680554526289</c:v>
                </c:pt>
                <c:pt idx="1492">
                  <c:v>1.1024908480222466</c:v>
                </c:pt>
                <c:pt idx="1493">
                  <c:v>1.0841638414585435</c:v>
                </c:pt>
                <c:pt idx="1494">
                  <c:v>1.0623728972075841</c:v>
                </c:pt>
                <c:pt idx="1495">
                  <c:v>1.0238201729737446</c:v>
                </c:pt>
                <c:pt idx="1496">
                  <c:v>0.94351750722574557</c:v>
                </c:pt>
                <c:pt idx="1497">
                  <c:v>0.90079207721603138</c:v>
                </c:pt>
                <c:pt idx="1498">
                  <c:v>0.77318107115752432</c:v>
                </c:pt>
                <c:pt idx="1499">
                  <c:v>0.74401519438537567</c:v>
                </c:pt>
                <c:pt idx="1500">
                  <c:v>0.72694782446787054</c:v>
                </c:pt>
                <c:pt idx="1501">
                  <c:v>0.71182247248001584</c:v>
                </c:pt>
                <c:pt idx="1502">
                  <c:v>0.69988595565164113</c:v>
                </c:pt>
                <c:pt idx="1503">
                  <c:v>0.69392124871526506</c:v>
                </c:pt>
                <c:pt idx="1504">
                  <c:v>0.67647017492717254</c:v>
                </c:pt>
                <c:pt idx="1505">
                  <c:v>0.6487563768834308</c:v>
                </c:pt>
                <c:pt idx="1506">
                  <c:v>0.58984565051275317</c:v>
                </c:pt>
                <c:pt idx="1507">
                  <c:v>0.44577907911039161</c:v>
                </c:pt>
                <c:pt idx="1508">
                  <c:v>0.4444986740689999</c:v>
                </c:pt>
                <c:pt idx="1509">
                  <c:v>0.4488840117043012</c:v>
                </c:pt>
                <c:pt idx="1510">
                  <c:v>0.42368446200624299</c:v>
                </c:pt>
                <c:pt idx="1511">
                  <c:v>0.44238079594483681</c:v>
                </c:pt>
                <c:pt idx="1512">
                  <c:v>0.53598099053913562</c:v>
                </c:pt>
                <c:pt idx="1513">
                  <c:v>0.65497982736976623</c:v>
                </c:pt>
                <c:pt idx="1514">
                  <c:v>0.65311606203896433</c:v>
                </c:pt>
                <c:pt idx="1515">
                  <c:v>0.63740484220031668</c:v>
                </c:pt>
                <c:pt idx="1516">
                  <c:v>0.6374191126561547</c:v>
                </c:pt>
                <c:pt idx="1517">
                  <c:v>0.63755548801341555</c:v>
                </c:pt>
                <c:pt idx="1518">
                  <c:v>0.63765973329855918</c:v>
                </c:pt>
                <c:pt idx="1519">
                  <c:v>0.63765973329855929</c:v>
                </c:pt>
                <c:pt idx="1520">
                  <c:v>0.65464258389973262</c:v>
                </c:pt>
                <c:pt idx="1521">
                  <c:v>0.68191428226201511</c:v>
                </c:pt>
                <c:pt idx="1522">
                  <c:v>0.68699546064674055</c:v>
                </c:pt>
                <c:pt idx="1523">
                  <c:v>0.69067736299114579</c:v>
                </c:pt>
                <c:pt idx="1524">
                  <c:v>0.69297139241116268</c:v>
                </c:pt>
                <c:pt idx="1525">
                  <c:v>0.69225074906756201</c:v>
                </c:pt>
                <c:pt idx="1526">
                  <c:v>0.693480293156712</c:v>
                </c:pt>
                <c:pt idx="1527">
                  <c:v>0.69689831993988538</c:v>
                </c:pt>
                <c:pt idx="1528">
                  <c:v>0.7000015714394574</c:v>
                </c:pt>
                <c:pt idx="1529">
                  <c:v>0.70281285951078987</c:v>
                </c:pt>
                <c:pt idx="1530">
                  <c:v>0.70650854084478099</c:v>
                </c:pt>
                <c:pt idx="1531">
                  <c:v>0.7200716990426953</c:v>
                </c:pt>
                <c:pt idx="1532">
                  <c:v>0.8810465719534688</c:v>
                </c:pt>
                <c:pt idx="1533">
                  <c:v>0.88992153771002924</c:v>
                </c:pt>
                <c:pt idx="1534">
                  <c:v>0.89317643820406611</c:v>
                </c:pt>
                <c:pt idx="1535">
                  <c:v>0.89286415042634959</c:v>
                </c:pt>
                <c:pt idx="1536">
                  <c:v>0.88964784242068284</c:v>
                </c:pt>
                <c:pt idx="1537">
                  <c:v>0.88496265498817162</c:v>
                </c:pt>
                <c:pt idx="1538">
                  <c:v>0.8676775303652956</c:v>
                </c:pt>
                <c:pt idx="1539">
                  <c:v>0.86826293855106496</c:v>
                </c:pt>
                <c:pt idx="1540">
                  <c:v>0.85269796302844014</c:v>
                </c:pt>
                <c:pt idx="1541">
                  <c:v>0.82798214890204336</c:v>
                </c:pt>
                <c:pt idx="1542">
                  <c:v>0.78526189151715498</c:v>
                </c:pt>
                <c:pt idx="1543">
                  <c:v>0.69922923460223785</c:v>
                </c:pt>
                <c:pt idx="1544">
                  <c:v>0.69922923460223785</c:v>
                </c:pt>
                <c:pt idx="1545">
                  <c:v>0.69922923460223785</c:v>
                </c:pt>
                <c:pt idx="1546">
                  <c:v>0.70142296612531141</c:v>
                </c:pt>
                <c:pt idx="1547">
                  <c:v>0.7148285783198256</c:v>
                </c:pt>
                <c:pt idx="1548">
                  <c:v>0.74148294199536346</c:v>
                </c:pt>
                <c:pt idx="1549">
                  <c:v>0.74973327640376097</c:v>
                </c:pt>
                <c:pt idx="1550">
                  <c:v>0.73843732489368719</c:v>
                </c:pt>
                <c:pt idx="1551">
                  <c:v>0.71741902015946923</c:v>
                </c:pt>
                <c:pt idx="1552">
                  <c:v>0.71447043053806225</c:v>
                </c:pt>
                <c:pt idx="1553">
                  <c:v>0.70980449007368884</c:v>
                </c:pt>
                <c:pt idx="1554">
                  <c:v>0.75045068384480207</c:v>
                </c:pt>
                <c:pt idx="1555">
                  <c:v>0.79340905098735204</c:v>
                </c:pt>
                <c:pt idx="1556">
                  <c:v>0.84274332023631326</c:v>
                </c:pt>
                <c:pt idx="1557">
                  <c:v>0.95488369489847169</c:v>
                </c:pt>
                <c:pt idx="1558">
                  <c:v>0.98205577670170829</c:v>
                </c:pt>
                <c:pt idx="1559">
                  <c:v>0.9823413809618512</c:v>
                </c:pt>
                <c:pt idx="1560">
                  <c:v>1.0045370809715639</c:v>
                </c:pt>
                <c:pt idx="1561">
                  <c:v>0.9972501952393471</c:v>
                </c:pt>
                <c:pt idx="1562">
                  <c:v>0.82804007940747992</c:v>
                </c:pt>
                <c:pt idx="1563">
                  <c:v>0.8215335092458288</c:v>
                </c:pt>
                <c:pt idx="1564">
                  <c:v>0.81781299805983176</c:v>
                </c:pt>
                <c:pt idx="1565">
                  <c:v>0.81421169628984125</c:v>
                </c:pt>
                <c:pt idx="1566">
                  <c:v>0.81011978870003343</c:v>
                </c:pt>
                <c:pt idx="1567">
                  <c:v>0.80576363349401325</c:v>
                </c:pt>
                <c:pt idx="1568">
                  <c:v>0.80639511153588994</c:v>
                </c:pt>
                <c:pt idx="1569">
                  <c:v>0.80683498170617851</c:v>
                </c:pt>
                <c:pt idx="1570">
                  <c:v>0.80698419061657101</c:v>
                </c:pt>
                <c:pt idx="1571">
                  <c:v>0.81711881022180666</c:v>
                </c:pt>
                <c:pt idx="1572">
                  <c:v>0.84203697054651483</c:v>
                </c:pt>
                <c:pt idx="1573">
                  <c:v>0.85343579109751511</c:v>
                </c:pt>
                <c:pt idx="1574">
                  <c:v>0.86200867521006486</c:v>
                </c:pt>
                <c:pt idx="1575">
                  <c:v>0.86527094893747758</c:v>
                </c:pt>
                <c:pt idx="1576">
                  <c:v>0.86336989148319243</c:v>
                </c:pt>
                <c:pt idx="1577">
                  <c:v>0.85035303947380725</c:v>
                </c:pt>
                <c:pt idx="1578">
                  <c:v>0.82921938813418361</c:v>
                </c:pt>
                <c:pt idx="1579">
                  <c:v>0.82189084171361371</c:v>
                </c:pt>
                <c:pt idx="1580">
                  <c:v>0.81812804952963392</c:v>
                </c:pt>
                <c:pt idx="1581">
                  <c:v>0.81483462600029433</c:v>
                </c:pt>
                <c:pt idx="1582">
                  <c:v>0.81255206636529564</c:v>
                </c:pt>
                <c:pt idx="1583">
                  <c:v>0.81255206636529564</c:v>
                </c:pt>
                <c:pt idx="1584">
                  <c:v>0.77012289660182931</c:v>
                </c:pt>
                <c:pt idx="1585">
                  <c:v>0.71596492913393572</c:v>
                </c:pt>
                <c:pt idx="1586">
                  <c:v>0.63625400797006093</c:v>
                </c:pt>
                <c:pt idx="1587">
                  <c:v>0.36799737518152792</c:v>
                </c:pt>
                <c:pt idx="1588">
                  <c:v>0.33397003756227051</c:v>
                </c:pt>
                <c:pt idx="1589">
                  <c:v>0.33397003756227051</c:v>
                </c:pt>
                <c:pt idx="1590">
                  <c:v>0.29278515099436314</c:v>
                </c:pt>
                <c:pt idx="1591">
                  <c:v>0.29278515099436314</c:v>
                </c:pt>
                <c:pt idx="1592">
                  <c:v>0.34027388962849858</c:v>
                </c:pt>
                <c:pt idx="1593">
                  <c:v>0.37092614088252884</c:v>
                </c:pt>
                <c:pt idx="1594">
                  <c:v>0.39324439227261088</c:v>
                </c:pt>
                <c:pt idx="1595">
                  <c:v>0.39938447642406566</c:v>
                </c:pt>
                <c:pt idx="1596">
                  <c:v>0.40049510732304267</c:v>
                </c:pt>
                <c:pt idx="1597">
                  <c:v>0.40070597294122179</c:v>
                </c:pt>
                <c:pt idx="1598">
                  <c:v>0.40055250171043377</c:v>
                </c:pt>
                <c:pt idx="1599">
                  <c:v>0.40040865301013751</c:v>
                </c:pt>
                <c:pt idx="1600">
                  <c:v>0.39693038195569552</c:v>
                </c:pt>
                <c:pt idx="1601">
                  <c:v>0.3635987451911401</c:v>
                </c:pt>
                <c:pt idx="1602">
                  <c:v>0.35953433730463025</c:v>
                </c:pt>
                <c:pt idx="1603">
                  <c:v>0.38298999437323711</c:v>
                </c:pt>
                <c:pt idx="1604">
                  <c:v>0.40129464537278475</c:v>
                </c:pt>
                <c:pt idx="1605">
                  <c:v>0.43587582671674291</c:v>
                </c:pt>
                <c:pt idx="1606">
                  <c:v>0.43587582671674291</c:v>
                </c:pt>
                <c:pt idx="1607">
                  <c:v>0.54276362410870171</c:v>
                </c:pt>
                <c:pt idx="1608">
                  <c:v>0.6490077631912512</c:v>
                </c:pt>
                <c:pt idx="1609">
                  <c:v>0.72513120956113197</c:v>
                </c:pt>
                <c:pt idx="1610">
                  <c:v>0.80773412520830745</c:v>
                </c:pt>
                <c:pt idx="1611">
                  <c:v>0.80773412520830734</c:v>
                </c:pt>
                <c:pt idx="1612">
                  <c:v>0.81360031704348357</c:v>
                </c:pt>
                <c:pt idx="1613">
                  <c:v>0.81977635724240927</c:v>
                </c:pt>
                <c:pt idx="1614">
                  <c:v>0.82566428287804561</c:v>
                </c:pt>
                <c:pt idx="1615">
                  <c:v>0.83158249723922995</c:v>
                </c:pt>
                <c:pt idx="1616">
                  <c:v>0.84779483431126468</c:v>
                </c:pt>
                <c:pt idx="1617">
                  <c:v>0.85686134755459908</c:v>
                </c:pt>
                <c:pt idx="1618">
                  <c:v>0.8647814288504323</c:v>
                </c:pt>
                <c:pt idx="1619">
                  <c:v>0.86995460618421072</c:v>
                </c:pt>
                <c:pt idx="1620">
                  <c:v>0.87445409066474133</c:v>
                </c:pt>
                <c:pt idx="1621">
                  <c:v>0.87417827941776127</c:v>
                </c:pt>
                <c:pt idx="1622">
                  <c:v>0.8518518576119597</c:v>
                </c:pt>
                <c:pt idx="1623">
                  <c:v>0.8325927516587931</c:v>
                </c:pt>
                <c:pt idx="1624">
                  <c:v>0.8147060793530666</c:v>
                </c:pt>
                <c:pt idx="1625">
                  <c:v>0.80647556786152297</c:v>
                </c:pt>
                <c:pt idx="1626">
                  <c:v>0.80277791848915769</c:v>
                </c:pt>
                <c:pt idx="1627">
                  <c:v>0.80026495247638918</c:v>
                </c:pt>
                <c:pt idx="1628">
                  <c:v>0.79848899737927204</c:v>
                </c:pt>
                <c:pt idx="1629">
                  <c:v>0.79768135757707803</c:v>
                </c:pt>
                <c:pt idx="1630">
                  <c:v>0.79768135757707825</c:v>
                </c:pt>
                <c:pt idx="1631">
                  <c:v>0.79792078334308048</c:v>
                </c:pt>
                <c:pt idx="1632">
                  <c:v>0.79052481438175537</c:v>
                </c:pt>
                <c:pt idx="1633">
                  <c:v>0.78053981331915179</c:v>
                </c:pt>
                <c:pt idx="1634">
                  <c:v>0.75307815417208757</c:v>
                </c:pt>
                <c:pt idx="1635">
                  <c:v>0.74258980892160542</c:v>
                </c:pt>
                <c:pt idx="1636">
                  <c:v>0.74258980892160542</c:v>
                </c:pt>
                <c:pt idx="1637">
                  <c:v>0.63832931505356738</c:v>
                </c:pt>
                <c:pt idx="1638">
                  <c:v>0.56587503457530697</c:v>
                </c:pt>
                <c:pt idx="1639">
                  <c:v>0.41980807990748176</c:v>
                </c:pt>
                <c:pt idx="1640">
                  <c:v>0.29831105439456157</c:v>
                </c:pt>
                <c:pt idx="1641">
                  <c:v>0.29831105439456157</c:v>
                </c:pt>
                <c:pt idx="1642">
                  <c:v>0.29534706142657924</c:v>
                </c:pt>
                <c:pt idx="1643">
                  <c:v>0.29023366388091865</c:v>
                </c:pt>
                <c:pt idx="1644">
                  <c:v>0.28373268831480675</c:v>
                </c:pt>
                <c:pt idx="1645">
                  <c:v>0.27494925658665786</c:v>
                </c:pt>
                <c:pt idx="1646">
                  <c:v>0.23171590054597299</c:v>
                </c:pt>
                <c:pt idx="1647">
                  <c:v>0.19929229603343038</c:v>
                </c:pt>
                <c:pt idx="1648">
                  <c:v>0.15869278742547965</c:v>
                </c:pt>
                <c:pt idx="1649">
                  <c:v>0.11631579319253441</c:v>
                </c:pt>
                <c:pt idx="1650">
                  <c:v>3.5998097448845308E-2</c:v>
                </c:pt>
                <c:pt idx="1651">
                  <c:v>1.7344551487745132E-13</c:v>
                </c:pt>
                <c:pt idx="1652">
                  <c:v>1.7344551487745132E-13</c:v>
                </c:pt>
                <c:pt idx="1653">
                  <c:v>1.7344551487745132E-13</c:v>
                </c:pt>
                <c:pt idx="1654">
                  <c:v>1.7344551487745132E-13</c:v>
                </c:pt>
                <c:pt idx="1655">
                  <c:v>1.7344551487745132E-13</c:v>
                </c:pt>
                <c:pt idx="1656">
                  <c:v>1.7344551487745132E-13</c:v>
                </c:pt>
                <c:pt idx="1657">
                  <c:v>1.7344551487745132E-13</c:v>
                </c:pt>
                <c:pt idx="1658">
                  <c:v>1.7344551487745132E-13</c:v>
                </c:pt>
                <c:pt idx="1659">
                  <c:v>1.7344551487745132E-13</c:v>
                </c:pt>
                <c:pt idx="1660">
                  <c:v>1.7344551487745132E-13</c:v>
                </c:pt>
                <c:pt idx="1661">
                  <c:v>1.7344551487745132E-13</c:v>
                </c:pt>
                <c:pt idx="1662">
                  <c:v>1.7344551487745132E-13</c:v>
                </c:pt>
                <c:pt idx="1663">
                  <c:v>1.7344551487745132E-13</c:v>
                </c:pt>
                <c:pt idx="1664">
                  <c:v>1.7344551487745132E-13</c:v>
                </c:pt>
                <c:pt idx="1665">
                  <c:v>1.7344551487745132E-13</c:v>
                </c:pt>
                <c:pt idx="1666">
                  <c:v>1.7344551487745132E-13</c:v>
                </c:pt>
                <c:pt idx="1667">
                  <c:v>1.7344551487745132E-13</c:v>
                </c:pt>
                <c:pt idx="1668">
                  <c:v>1.7344551487745132E-13</c:v>
                </c:pt>
                <c:pt idx="1669">
                  <c:v>1.7344551487745132E-13</c:v>
                </c:pt>
                <c:pt idx="1670">
                  <c:v>1.7344551487745132E-13</c:v>
                </c:pt>
                <c:pt idx="1671">
                  <c:v>1.7344551487745132E-13</c:v>
                </c:pt>
                <c:pt idx="1672">
                  <c:v>1.7344551487745132E-13</c:v>
                </c:pt>
                <c:pt idx="1673">
                  <c:v>1.7344551487745132E-13</c:v>
                </c:pt>
                <c:pt idx="1674">
                  <c:v>1.7344551487745132E-13</c:v>
                </c:pt>
                <c:pt idx="1675">
                  <c:v>1.7344551487745132E-13</c:v>
                </c:pt>
                <c:pt idx="1676">
                  <c:v>1.7344551487745132E-13</c:v>
                </c:pt>
                <c:pt idx="1677">
                  <c:v>1.7344551487745132E-13</c:v>
                </c:pt>
                <c:pt idx="1678">
                  <c:v>1.7344551487745132E-13</c:v>
                </c:pt>
                <c:pt idx="1679">
                  <c:v>1.7344551487745132E-13</c:v>
                </c:pt>
                <c:pt idx="1680">
                  <c:v>1.7344551487745132E-13</c:v>
                </c:pt>
                <c:pt idx="1681">
                  <c:v>1.7344551487745132E-13</c:v>
                </c:pt>
                <c:pt idx="1682">
                  <c:v>1.7344551487745132E-13</c:v>
                </c:pt>
                <c:pt idx="1683">
                  <c:v>1.7344551487745132E-13</c:v>
                </c:pt>
                <c:pt idx="1684">
                  <c:v>1.7344551487745132E-13</c:v>
                </c:pt>
                <c:pt idx="1685">
                  <c:v>1.7344551487745132E-13</c:v>
                </c:pt>
                <c:pt idx="1686">
                  <c:v>1.7344551487745132E-13</c:v>
                </c:pt>
                <c:pt idx="1687">
                  <c:v>1.7344551487745132E-13</c:v>
                </c:pt>
                <c:pt idx="1688">
                  <c:v>1.7344551487745132E-13</c:v>
                </c:pt>
                <c:pt idx="1689">
                  <c:v>1.7344551487745132E-13</c:v>
                </c:pt>
                <c:pt idx="1690">
                  <c:v>1.7344551487745132E-13</c:v>
                </c:pt>
                <c:pt idx="1691">
                  <c:v>1.7344551487745132E-13</c:v>
                </c:pt>
                <c:pt idx="1692">
                  <c:v>1.7344551487745132E-13</c:v>
                </c:pt>
                <c:pt idx="1693">
                  <c:v>1.7344551487745132E-13</c:v>
                </c:pt>
                <c:pt idx="1694">
                  <c:v>1.7344551487745132E-13</c:v>
                </c:pt>
                <c:pt idx="1695">
                  <c:v>1.7344551487745132E-13</c:v>
                </c:pt>
                <c:pt idx="1696">
                  <c:v>1.7344551487745132E-13</c:v>
                </c:pt>
                <c:pt idx="1697">
                  <c:v>1.7344551487745132E-13</c:v>
                </c:pt>
                <c:pt idx="1698">
                  <c:v>1.7344551487745132E-13</c:v>
                </c:pt>
                <c:pt idx="1699">
                  <c:v>1.7344551487745132E-13</c:v>
                </c:pt>
                <c:pt idx="1700">
                  <c:v>1.7344551487745132E-13</c:v>
                </c:pt>
                <c:pt idx="1701">
                  <c:v>1.7344551487745132E-13</c:v>
                </c:pt>
                <c:pt idx="1702">
                  <c:v>1.7344551487745132E-13</c:v>
                </c:pt>
                <c:pt idx="1703">
                  <c:v>1.7344551487745132E-13</c:v>
                </c:pt>
                <c:pt idx="1704">
                  <c:v>1.7344551487745132E-13</c:v>
                </c:pt>
                <c:pt idx="1705">
                  <c:v>1.7344551487745132E-13</c:v>
                </c:pt>
                <c:pt idx="1706">
                  <c:v>1.7344551487745132E-13</c:v>
                </c:pt>
                <c:pt idx="1707">
                  <c:v>1.7344551487745132E-13</c:v>
                </c:pt>
                <c:pt idx="1708">
                  <c:v>1.7344551487745132E-13</c:v>
                </c:pt>
                <c:pt idx="1709">
                  <c:v>1.7344551487745132E-13</c:v>
                </c:pt>
                <c:pt idx="1710">
                  <c:v>1.7344551487745132E-13</c:v>
                </c:pt>
                <c:pt idx="1711">
                  <c:v>1.7344551487745132E-13</c:v>
                </c:pt>
                <c:pt idx="1712">
                  <c:v>1.7344551487745132E-13</c:v>
                </c:pt>
                <c:pt idx="1713">
                  <c:v>1.7344551487745132E-13</c:v>
                </c:pt>
                <c:pt idx="1714">
                  <c:v>1.7344551487745132E-13</c:v>
                </c:pt>
                <c:pt idx="1715">
                  <c:v>1.7344551487745132E-13</c:v>
                </c:pt>
                <c:pt idx="1716">
                  <c:v>1.7344551487745132E-13</c:v>
                </c:pt>
                <c:pt idx="1717">
                  <c:v>1.7344551487745132E-13</c:v>
                </c:pt>
                <c:pt idx="1718">
                  <c:v>1.7344551487745132E-13</c:v>
                </c:pt>
                <c:pt idx="1719">
                  <c:v>6.6227124486576278E-2</c:v>
                </c:pt>
                <c:pt idx="1720">
                  <c:v>0.14650847846544349</c:v>
                </c:pt>
                <c:pt idx="1721">
                  <c:v>0.24294389515158515</c:v>
                </c:pt>
                <c:pt idx="1722">
                  <c:v>0.35028397374015685</c:v>
                </c:pt>
                <c:pt idx="1723">
                  <c:v>0.46807681552848324</c:v>
                </c:pt>
                <c:pt idx="1724">
                  <c:v>0.48546555977445721</c:v>
                </c:pt>
                <c:pt idx="1725">
                  <c:v>0.48546555977445721</c:v>
                </c:pt>
                <c:pt idx="1726">
                  <c:v>0.4854655597744571</c:v>
                </c:pt>
                <c:pt idx="1727">
                  <c:v>0.4854655597744571</c:v>
                </c:pt>
                <c:pt idx="1728">
                  <c:v>0.4854655597744571</c:v>
                </c:pt>
                <c:pt idx="1729">
                  <c:v>0.4854655597744571</c:v>
                </c:pt>
                <c:pt idx="1730">
                  <c:v>0.4854655597744571</c:v>
                </c:pt>
                <c:pt idx="1731">
                  <c:v>0.48546555977445721</c:v>
                </c:pt>
                <c:pt idx="1732">
                  <c:v>0.48546555977445721</c:v>
                </c:pt>
                <c:pt idx="1733">
                  <c:v>0.48546555977445721</c:v>
                </c:pt>
                <c:pt idx="1734">
                  <c:v>0.48546555977445721</c:v>
                </c:pt>
                <c:pt idx="1735">
                  <c:v>0.48546555977445721</c:v>
                </c:pt>
                <c:pt idx="1736">
                  <c:v>0.48546555977445721</c:v>
                </c:pt>
                <c:pt idx="1737">
                  <c:v>0.48546555977445721</c:v>
                </c:pt>
                <c:pt idx="1738">
                  <c:v>0.48546555977445721</c:v>
                </c:pt>
                <c:pt idx="1739">
                  <c:v>0.48546555977445721</c:v>
                </c:pt>
                <c:pt idx="1740">
                  <c:v>0.48546555977445721</c:v>
                </c:pt>
                <c:pt idx="1741">
                  <c:v>0.48546555977445721</c:v>
                </c:pt>
                <c:pt idx="1742">
                  <c:v>0.48546555977445738</c:v>
                </c:pt>
                <c:pt idx="1743">
                  <c:v>0.48546555977445738</c:v>
                </c:pt>
                <c:pt idx="1744">
                  <c:v>0.48546555977445738</c:v>
                </c:pt>
                <c:pt idx="1745">
                  <c:v>0.48546555977445738</c:v>
                </c:pt>
                <c:pt idx="1746">
                  <c:v>0.48546555977445738</c:v>
                </c:pt>
                <c:pt idx="1747">
                  <c:v>0.48546555977445738</c:v>
                </c:pt>
                <c:pt idx="1748">
                  <c:v>0.48546555977445743</c:v>
                </c:pt>
                <c:pt idx="1749">
                  <c:v>0.48613370260048827</c:v>
                </c:pt>
                <c:pt idx="1750">
                  <c:v>0.47700230198375621</c:v>
                </c:pt>
                <c:pt idx="1751">
                  <c:v>0.44481383271008523</c:v>
                </c:pt>
                <c:pt idx="1752">
                  <c:v>0.36886230700397787</c:v>
                </c:pt>
                <c:pt idx="1753">
                  <c:v>0.16782275759955967</c:v>
                </c:pt>
                <c:pt idx="1754">
                  <c:v>1.7344551487745132E-13</c:v>
                </c:pt>
                <c:pt idx="1755">
                  <c:v>1.7344551487745132E-13</c:v>
                </c:pt>
                <c:pt idx="1756">
                  <c:v>1.7344551487745132E-13</c:v>
                </c:pt>
                <c:pt idx="1757">
                  <c:v>1.7344551487745132E-13</c:v>
                </c:pt>
                <c:pt idx="1758">
                  <c:v>1.7344551487745132E-13</c:v>
                </c:pt>
                <c:pt idx="1759">
                  <c:v>1.7344551487745132E-13</c:v>
                </c:pt>
                <c:pt idx="1760">
                  <c:v>1.7344551487745132E-13</c:v>
                </c:pt>
                <c:pt idx="1761">
                  <c:v>1.7344551487745132E-13</c:v>
                </c:pt>
                <c:pt idx="1762">
                  <c:v>1.7344551487745132E-13</c:v>
                </c:pt>
                <c:pt idx="1763">
                  <c:v>1.7344551487745132E-13</c:v>
                </c:pt>
                <c:pt idx="1764">
                  <c:v>1.7344551487745132E-13</c:v>
                </c:pt>
                <c:pt idx="1765">
                  <c:v>1.7344551487745132E-13</c:v>
                </c:pt>
                <c:pt idx="1766">
                  <c:v>1.7344551487745132E-13</c:v>
                </c:pt>
                <c:pt idx="1767">
                  <c:v>1.7344551487745132E-13</c:v>
                </c:pt>
                <c:pt idx="1768">
                  <c:v>1.7344551487745132E-13</c:v>
                </c:pt>
                <c:pt idx="1769">
                  <c:v>1.7344551487745132E-13</c:v>
                </c:pt>
                <c:pt idx="1770">
                  <c:v>1.7344551487745132E-13</c:v>
                </c:pt>
                <c:pt idx="1771">
                  <c:v>1.7344551487745132E-13</c:v>
                </c:pt>
                <c:pt idx="1772">
                  <c:v>1.7344551487745132E-13</c:v>
                </c:pt>
                <c:pt idx="1773">
                  <c:v>1.7344551487745132E-13</c:v>
                </c:pt>
                <c:pt idx="1774">
                  <c:v>1.7344551487745132E-13</c:v>
                </c:pt>
                <c:pt idx="1775">
                  <c:v>1.7344551487745132E-13</c:v>
                </c:pt>
                <c:pt idx="1776">
                  <c:v>1.7344551487745132E-13</c:v>
                </c:pt>
                <c:pt idx="1777">
                  <c:v>1.7344551487745132E-13</c:v>
                </c:pt>
                <c:pt idx="1778">
                  <c:v>1.7344551487745132E-13</c:v>
                </c:pt>
                <c:pt idx="1779">
                  <c:v>1.7344551487745132E-13</c:v>
                </c:pt>
                <c:pt idx="1780">
                  <c:v>1.7344551487745132E-13</c:v>
                </c:pt>
                <c:pt idx="1781">
                  <c:v>1.7344551487745132E-13</c:v>
                </c:pt>
                <c:pt idx="1782">
                  <c:v>1.7344551487745132E-13</c:v>
                </c:pt>
                <c:pt idx="1783">
                  <c:v>1.7344551487745132E-13</c:v>
                </c:pt>
                <c:pt idx="1784">
                  <c:v>1.7344551487745132E-13</c:v>
                </c:pt>
                <c:pt idx="1785">
                  <c:v>1.7344551487745132E-13</c:v>
                </c:pt>
                <c:pt idx="1786">
                  <c:v>1.7344551487745132E-13</c:v>
                </c:pt>
                <c:pt idx="1787">
                  <c:v>1.7344551487745132E-13</c:v>
                </c:pt>
                <c:pt idx="1788">
                  <c:v>1.7344551487745132E-13</c:v>
                </c:pt>
                <c:pt idx="1789">
                  <c:v>1.7344551487745132E-13</c:v>
                </c:pt>
                <c:pt idx="1790">
                  <c:v>1.7344551487745132E-13</c:v>
                </c:pt>
                <c:pt idx="1791">
                  <c:v>1.7344551487745132E-13</c:v>
                </c:pt>
                <c:pt idx="1792">
                  <c:v>1.7344551487745132E-13</c:v>
                </c:pt>
                <c:pt idx="1793">
                  <c:v>1.7344551487745132E-13</c:v>
                </c:pt>
                <c:pt idx="1794">
                  <c:v>1.7344551487745132E-13</c:v>
                </c:pt>
                <c:pt idx="1795">
                  <c:v>1.7344551487745132E-13</c:v>
                </c:pt>
                <c:pt idx="1796">
                  <c:v>1.7344551487745132E-13</c:v>
                </c:pt>
                <c:pt idx="1797">
                  <c:v>1.7344551487745132E-13</c:v>
                </c:pt>
                <c:pt idx="1798">
                  <c:v>1.7344551487745132E-13</c:v>
                </c:pt>
                <c:pt idx="1799">
                  <c:v>1.7344551487745132E-13</c:v>
                </c:pt>
                <c:pt idx="1800">
                  <c:v>1.7344551487745132E-13</c:v>
                </c:pt>
                <c:pt idx="1801">
                  <c:v>1.7344551487745132E-13</c:v>
                </c:pt>
                <c:pt idx="1802">
                  <c:v>1.7344551487745132E-13</c:v>
                </c:pt>
                <c:pt idx="1803">
                  <c:v>1.7344551487745132E-13</c:v>
                </c:pt>
                <c:pt idx="1804">
                  <c:v>1.7344551487745132E-13</c:v>
                </c:pt>
                <c:pt idx="1805">
                  <c:v>1.7344551487745132E-13</c:v>
                </c:pt>
                <c:pt idx="1806">
                  <c:v>1.7344551487745132E-13</c:v>
                </c:pt>
                <c:pt idx="1807">
                  <c:v>1.7344551487745132E-13</c:v>
                </c:pt>
                <c:pt idx="1808">
                  <c:v>1.7344551487745132E-13</c:v>
                </c:pt>
                <c:pt idx="1809">
                  <c:v>1.7344551487745132E-13</c:v>
                </c:pt>
                <c:pt idx="1810">
                  <c:v>1.7344551487745132E-13</c:v>
                </c:pt>
                <c:pt idx="1811">
                  <c:v>1.7344551487745132E-13</c:v>
                </c:pt>
                <c:pt idx="1812">
                  <c:v>1.7344551487745132E-13</c:v>
                </c:pt>
                <c:pt idx="1813">
                  <c:v>1.7344551487745132E-13</c:v>
                </c:pt>
                <c:pt idx="1814">
                  <c:v>1.7344551487745132E-13</c:v>
                </c:pt>
                <c:pt idx="1815">
                  <c:v>1.7344551487745132E-13</c:v>
                </c:pt>
                <c:pt idx="1816">
                  <c:v>1.7344551487745132E-13</c:v>
                </c:pt>
                <c:pt idx="1817">
                  <c:v>1.7344551487745132E-13</c:v>
                </c:pt>
                <c:pt idx="1818">
                  <c:v>1.7344551487745132E-13</c:v>
                </c:pt>
                <c:pt idx="1819">
                  <c:v>1.7344551487745132E-13</c:v>
                </c:pt>
                <c:pt idx="1820">
                  <c:v>1.7344551487745132E-13</c:v>
                </c:pt>
                <c:pt idx="1821">
                  <c:v>1.7344551487745132E-13</c:v>
                </c:pt>
                <c:pt idx="1822">
                  <c:v>1.7344551487745132E-13</c:v>
                </c:pt>
                <c:pt idx="1823">
                  <c:v>1.7344551487745132E-13</c:v>
                </c:pt>
                <c:pt idx="1824">
                  <c:v>1.7344551487745132E-13</c:v>
                </c:pt>
                <c:pt idx="1825">
                  <c:v>1.7344551487745132E-13</c:v>
                </c:pt>
                <c:pt idx="1826">
                  <c:v>1.7344551487745132E-13</c:v>
                </c:pt>
                <c:pt idx="1827">
                  <c:v>1.7344551487745132E-13</c:v>
                </c:pt>
                <c:pt idx="1828">
                  <c:v>1.7344551487745132E-13</c:v>
                </c:pt>
                <c:pt idx="1829">
                  <c:v>1.7344551487745132E-13</c:v>
                </c:pt>
                <c:pt idx="1830">
                  <c:v>1.7344551487745132E-13</c:v>
                </c:pt>
                <c:pt idx="1831">
                  <c:v>1.7344551487745132E-13</c:v>
                </c:pt>
                <c:pt idx="1832">
                  <c:v>1.7344551487745132E-13</c:v>
                </c:pt>
                <c:pt idx="1833">
                  <c:v>1.7344551487745132E-13</c:v>
                </c:pt>
                <c:pt idx="1834">
                  <c:v>1.7344551487745132E-13</c:v>
                </c:pt>
                <c:pt idx="1835">
                  <c:v>1.7344551487745132E-13</c:v>
                </c:pt>
                <c:pt idx="1836">
                  <c:v>1.7344551487745132E-13</c:v>
                </c:pt>
                <c:pt idx="1837">
                  <c:v>1.7344551487745132E-13</c:v>
                </c:pt>
                <c:pt idx="1838">
                  <c:v>1.7344551487745132E-13</c:v>
                </c:pt>
                <c:pt idx="1839">
                  <c:v>1.7344551487745132E-13</c:v>
                </c:pt>
                <c:pt idx="1840">
                  <c:v>1.7344551487745132E-13</c:v>
                </c:pt>
                <c:pt idx="1841">
                  <c:v>1.7344551487745132E-13</c:v>
                </c:pt>
                <c:pt idx="1842">
                  <c:v>1.7344551487745132E-13</c:v>
                </c:pt>
                <c:pt idx="1843">
                  <c:v>1.7344551487745132E-13</c:v>
                </c:pt>
                <c:pt idx="1844">
                  <c:v>1.7344551487745132E-13</c:v>
                </c:pt>
                <c:pt idx="1845">
                  <c:v>1.7344551487745132E-13</c:v>
                </c:pt>
                <c:pt idx="1846">
                  <c:v>1.7344551487745132E-13</c:v>
                </c:pt>
                <c:pt idx="1847">
                  <c:v>1.7344551487745132E-13</c:v>
                </c:pt>
                <c:pt idx="1848">
                  <c:v>1.7344551487745132E-13</c:v>
                </c:pt>
                <c:pt idx="1849">
                  <c:v>1.7344551487745132E-13</c:v>
                </c:pt>
                <c:pt idx="1850">
                  <c:v>1.7344551487745132E-13</c:v>
                </c:pt>
                <c:pt idx="1851">
                  <c:v>1.7344551487745132E-13</c:v>
                </c:pt>
                <c:pt idx="1852">
                  <c:v>1.7344551487745132E-13</c:v>
                </c:pt>
                <c:pt idx="1853">
                  <c:v>1.7344551487745132E-13</c:v>
                </c:pt>
                <c:pt idx="1854">
                  <c:v>1.7344551487745132E-13</c:v>
                </c:pt>
                <c:pt idx="1855">
                  <c:v>1.7344551487745132E-13</c:v>
                </c:pt>
                <c:pt idx="1856">
                  <c:v>1.7344551487745132E-13</c:v>
                </c:pt>
                <c:pt idx="1857">
                  <c:v>1.7344551487745132E-13</c:v>
                </c:pt>
                <c:pt idx="1858">
                  <c:v>1.7344551487745132E-13</c:v>
                </c:pt>
                <c:pt idx="1859">
                  <c:v>1.7344551487745132E-13</c:v>
                </c:pt>
                <c:pt idx="1860">
                  <c:v>1.7344551487745132E-13</c:v>
                </c:pt>
                <c:pt idx="1861">
                  <c:v>1.7344551487745132E-13</c:v>
                </c:pt>
                <c:pt idx="1862">
                  <c:v>1.7344551487745132E-13</c:v>
                </c:pt>
                <c:pt idx="1863">
                  <c:v>1.7344551487745132E-13</c:v>
                </c:pt>
                <c:pt idx="1864">
                  <c:v>1.7344551487745132E-13</c:v>
                </c:pt>
                <c:pt idx="1865">
                  <c:v>1.7344551487745132E-13</c:v>
                </c:pt>
                <c:pt idx="1866">
                  <c:v>3.7360703370016238E-3</c:v>
                </c:pt>
                <c:pt idx="1867">
                  <c:v>6.6699800100984237E-3</c:v>
                </c:pt>
                <c:pt idx="1868">
                  <c:v>9.8038160998216526E-3</c:v>
                </c:pt>
                <c:pt idx="1869">
                  <c:v>1.4488978078020624E-2</c:v>
                </c:pt>
                <c:pt idx="1870">
                  <c:v>1.8888183628864189E-2</c:v>
                </c:pt>
                <c:pt idx="1871">
                  <c:v>2.3236762166202112E-2</c:v>
                </c:pt>
                <c:pt idx="1872">
                  <c:v>2.7554822343577125E-2</c:v>
                </c:pt>
                <c:pt idx="1873">
                  <c:v>3.508872892438502E-2</c:v>
                </c:pt>
                <c:pt idx="1874">
                  <c:v>4.1767535616060364E-2</c:v>
                </c:pt>
                <c:pt idx="1875">
                  <c:v>4.7933992778589521E-2</c:v>
                </c:pt>
                <c:pt idx="1876">
                  <c:v>5.4601922004497698E-2</c:v>
                </c:pt>
                <c:pt idx="1877">
                  <c:v>6.079362880779602E-2</c:v>
                </c:pt>
                <c:pt idx="1878">
                  <c:v>6.657365069725614E-2</c:v>
                </c:pt>
                <c:pt idx="1879">
                  <c:v>7.2013192449771044E-2</c:v>
                </c:pt>
                <c:pt idx="1880">
                  <c:v>7.7136639122202796E-2</c:v>
                </c:pt>
                <c:pt idx="1881">
                  <c:v>8.1943639466318413E-2</c:v>
                </c:pt>
                <c:pt idx="1882">
                  <c:v>8.6451955417245846E-2</c:v>
                </c:pt>
                <c:pt idx="1883">
                  <c:v>9.1297571024213153E-2</c:v>
                </c:pt>
                <c:pt idx="1884">
                  <c:v>9.572565701813833E-2</c:v>
                </c:pt>
                <c:pt idx="1885">
                  <c:v>9.9748474186885983E-2</c:v>
                </c:pt>
                <c:pt idx="1886">
                  <c:v>0.10333360936808152</c:v>
                </c:pt>
                <c:pt idx="1887">
                  <c:v>0.10647349027078726</c:v>
                </c:pt>
                <c:pt idx="1888">
                  <c:v>0.10914768732678723</c:v>
                </c:pt>
                <c:pt idx="1889">
                  <c:v>0.11131923084765406</c:v>
                </c:pt>
                <c:pt idx="1890">
                  <c:v>0.11294964377640705</c:v>
                </c:pt>
                <c:pt idx="1891">
                  <c:v>0.11455586697459863</c:v>
                </c:pt>
                <c:pt idx="1892">
                  <c:v>0.11545962741628052</c:v>
                </c:pt>
                <c:pt idx="1893">
                  <c:v>0.11562092725501234</c:v>
                </c:pt>
                <c:pt idx="1894">
                  <c:v>0.11511471349324143</c:v>
                </c:pt>
                <c:pt idx="1895">
                  <c:v>0.11349216862736902</c:v>
                </c:pt>
                <c:pt idx="1896">
                  <c:v>0.1121744294994</c:v>
                </c:pt>
                <c:pt idx="1897">
                  <c:v>0.11057900939473722</c:v>
                </c:pt>
                <c:pt idx="1898">
                  <c:v>0.1104377477622067</c:v>
                </c:pt>
                <c:pt idx="1899">
                  <c:v>0.11559053108379357</c:v>
                </c:pt>
                <c:pt idx="1900">
                  <c:v>0.11976374539504243</c:v>
                </c:pt>
                <c:pt idx="1901">
                  <c:v>0.1230668224462593</c:v>
                </c:pt>
                <c:pt idx="1902">
                  <c:v>0.12627765260985518</c:v>
                </c:pt>
                <c:pt idx="1903">
                  <c:v>0.13043811960411836</c:v>
                </c:pt>
                <c:pt idx="1904">
                  <c:v>0.13389853404580893</c:v>
                </c:pt>
                <c:pt idx="1905">
                  <c:v>0.13673127658600223</c:v>
                </c:pt>
                <c:pt idx="1906">
                  <c:v>0.14011662552572399</c:v>
                </c:pt>
                <c:pt idx="1907">
                  <c:v>0.14290484931503317</c:v>
                </c:pt>
                <c:pt idx="1908">
                  <c:v>0.14512858116413524</c:v>
                </c:pt>
                <c:pt idx="1909">
                  <c:v>0.14737833472515363</c:v>
                </c:pt>
                <c:pt idx="1910">
                  <c:v>0.14905546210834622</c:v>
                </c:pt>
                <c:pt idx="1911">
                  <c:v>0.15015313324329577</c:v>
                </c:pt>
                <c:pt idx="1912">
                  <c:v>0.15126737081595737</c:v>
                </c:pt>
                <c:pt idx="1913">
                  <c:v>0.15232046323415496</c:v>
                </c:pt>
                <c:pt idx="1914">
                  <c:v>0.15283255419082006</c:v>
                </c:pt>
                <c:pt idx="1915">
                  <c:v>0.15334158616244867</c:v>
                </c:pt>
                <c:pt idx="1916">
                  <c:v>0.15324701468288154</c:v>
                </c:pt>
                <c:pt idx="1917">
                  <c:v>0.15257304905549721</c:v>
                </c:pt>
                <c:pt idx="1918">
                  <c:v>0.15182240749324385</c:v>
                </c:pt>
                <c:pt idx="1919">
                  <c:v>0.15042944027381708</c:v>
                </c:pt>
                <c:pt idx="1920">
                  <c:v>0.14835936681215292</c:v>
                </c:pt>
                <c:pt idx="1921">
                  <c:v>0.14678606290861482</c:v>
                </c:pt>
                <c:pt idx="1922">
                  <c:v>0.14450425398148947</c:v>
                </c:pt>
                <c:pt idx="1923">
                  <c:v>0.14151468945721521</c:v>
                </c:pt>
                <c:pt idx="1924">
                  <c:v>0.13850970294764012</c:v>
                </c:pt>
                <c:pt idx="1925">
                  <c:v>0.134455393273232</c:v>
                </c:pt>
                <c:pt idx="1926">
                  <c:v>0.13001058502179483</c:v>
                </c:pt>
                <c:pt idx="1927">
                  <c:v>0.12450262063952684</c:v>
                </c:pt>
                <c:pt idx="1928">
                  <c:v>0.11848240939267136</c:v>
                </c:pt>
                <c:pt idx="1929">
                  <c:v>0.11578934918754112</c:v>
                </c:pt>
                <c:pt idx="1930">
                  <c:v>0.11200319359278325</c:v>
                </c:pt>
                <c:pt idx="1931">
                  <c:v>0.10692205482838972</c:v>
                </c:pt>
                <c:pt idx="1932">
                  <c:v>0.10158923231709532</c:v>
                </c:pt>
                <c:pt idx="1933">
                  <c:v>9.5881132657679044E-2</c:v>
                </c:pt>
                <c:pt idx="1934">
                  <c:v>8.9911439366011175E-2</c:v>
                </c:pt>
                <c:pt idx="1935">
                  <c:v>8.3950022855636644E-2</c:v>
                </c:pt>
                <c:pt idx="1936">
                  <c:v>7.8969424827668666E-2</c:v>
                </c:pt>
                <c:pt idx="1937">
                  <c:v>7.4515623722361757E-2</c:v>
                </c:pt>
                <c:pt idx="1938">
                  <c:v>7.1363648773822438E-2</c:v>
                </c:pt>
                <c:pt idx="1939">
                  <c:v>7.0017188739706984E-2</c:v>
                </c:pt>
                <c:pt idx="1940">
                  <c:v>6.9962505910405898E-2</c:v>
                </c:pt>
                <c:pt idx="1941">
                  <c:v>7.2051937154291562E-2</c:v>
                </c:pt>
                <c:pt idx="1942">
                  <c:v>7.58181056453157E-2</c:v>
                </c:pt>
                <c:pt idx="1943">
                  <c:v>8.0514140972963735E-2</c:v>
                </c:pt>
                <c:pt idx="1944">
                  <c:v>8.6871312930738145E-2</c:v>
                </c:pt>
                <c:pt idx="1945">
                  <c:v>9.3753252293514805E-2</c:v>
                </c:pt>
                <c:pt idx="1946">
                  <c:v>0.10076858907248848</c:v>
                </c:pt>
                <c:pt idx="1947">
                  <c:v>0.1086432236335531</c:v>
                </c:pt>
                <c:pt idx="1948">
                  <c:v>0.11616775523984213</c:v>
                </c:pt>
                <c:pt idx="1949">
                  <c:v>0.12327577680731837</c:v>
                </c:pt>
                <c:pt idx="1950">
                  <c:v>0.12989011940860679</c:v>
                </c:pt>
                <c:pt idx="1951">
                  <c:v>0.13807257299901177</c:v>
                </c:pt>
                <c:pt idx="1952">
                  <c:v>0.14518569902874981</c:v>
                </c:pt>
                <c:pt idx="1953">
                  <c:v>0.15198511921974103</c:v>
                </c:pt>
                <c:pt idx="1954">
                  <c:v>0.15652476726205469</c:v>
                </c:pt>
                <c:pt idx="1955">
                  <c:v>0.15940387601843159</c:v>
                </c:pt>
                <c:pt idx="1956">
                  <c:v>0.16020934371288356</c:v>
                </c:pt>
                <c:pt idx="1957">
                  <c:v>0.15992201562980118</c:v>
                </c:pt>
                <c:pt idx="1958">
                  <c:v>0.15982029259717029</c:v>
                </c:pt>
                <c:pt idx="1959">
                  <c:v>0.1591714283910475</c:v>
                </c:pt>
                <c:pt idx="1960">
                  <c:v>0.15796964191801652</c:v>
                </c:pt>
                <c:pt idx="1961">
                  <c:v>0.15772208781458782</c:v>
                </c:pt>
                <c:pt idx="1962">
                  <c:v>0.15772496588372076</c:v>
                </c:pt>
                <c:pt idx="1963">
                  <c:v>0.1571972122744425</c:v>
                </c:pt>
                <c:pt idx="1964">
                  <c:v>0.15690038218551045</c:v>
                </c:pt>
                <c:pt idx="1965">
                  <c:v>0.15683807072248743</c:v>
                </c:pt>
                <c:pt idx="1966">
                  <c:v>0.15627134947296389</c:v>
                </c:pt>
                <c:pt idx="1967">
                  <c:v>0.15591142129555538</c:v>
                </c:pt>
                <c:pt idx="1968">
                  <c:v>0.15578897600249861</c:v>
                </c:pt>
                <c:pt idx="1969">
                  <c:v>0.15516934597866297</c:v>
                </c:pt>
                <c:pt idx="1970">
                  <c:v>0.15476166142041597</c:v>
                </c:pt>
                <c:pt idx="1971">
                  <c:v>0.15458238907058572</c:v>
                </c:pt>
                <c:pt idx="1972">
                  <c:v>0.15390220111543298</c:v>
                </c:pt>
                <c:pt idx="1973">
                  <c:v>0.15342876360008009</c:v>
                </c:pt>
                <c:pt idx="1974">
                  <c:v>0.15322301292020196</c:v>
                </c:pt>
                <c:pt idx="1975">
                  <c:v>0.15248122010708634</c:v>
                </c:pt>
                <c:pt idx="1976">
                  <c:v>0.1512255838903491</c:v>
                </c:pt>
                <c:pt idx="1977">
                  <c:v>0.1509878976281675</c:v>
                </c:pt>
                <c:pt idx="1978">
                  <c:v>0.15022457448356585</c:v>
                </c:pt>
                <c:pt idx="1979">
                  <c:v>0.14968963526699025</c:v>
                </c:pt>
                <c:pt idx="1980">
                  <c:v>0.15469081521181247</c:v>
                </c:pt>
                <c:pt idx="1981">
                  <c:v>0.16082107472380058</c:v>
                </c:pt>
                <c:pt idx="1982">
                  <c:v>0.16592500792435153</c:v>
                </c:pt>
                <c:pt idx="1983">
                  <c:v>0.17165194222274627</c:v>
                </c:pt>
                <c:pt idx="1984">
                  <c:v>0.17599140066162097</c:v>
                </c:pt>
                <c:pt idx="1985">
                  <c:v>0.17919297283998417</c:v>
                </c:pt>
                <c:pt idx="1986">
                  <c:v>0.18154547329503234</c:v>
                </c:pt>
                <c:pt idx="1987">
                  <c:v>0.18379054705990999</c:v>
                </c:pt>
                <c:pt idx="1988">
                  <c:v>0.18529165525135194</c:v>
                </c:pt>
                <c:pt idx="1989">
                  <c:v>0.1860836081894737</c:v>
                </c:pt>
                <c:pt idx="1990">
                  <c:v>0.1861584340300505</c:v>
                </c:pt>
                <c:pt idx="1991">
                  <c:v>0.18624589596662094</c:v>
                </c:pt>
                <c:pt idx="1992">
                  <c:v>0.18570179333621137</c:v>
                </c:pt>
                <c:pt idx="1993">
                  <c:v>0.18447693844159671</c:v>
                </c:pt>
                <c:pt idx="1994">
                  <c:v>0.1840039718498441</c:v>
                </c:pt>
                <c:pt idx="1995">
                  <c:v>0.18287834452939905</c:v>
                </c:pt>
                <c:pt idx="1996">
                  <c:v>0.1810648755225715</c:v>
                </c:pt>
                <c:pt idx="1997">
                  <c:v>0.18001544668611547</c:v>
                </c:pt>
                <c:pt idx="1998">
                  <c:v>0.17827384508862074</c:v>
                </c:pt>
                <c:pt idx="1999">
                  <c:v>0.17583808909372817</c:v>
                </c:pt>
                <c:pt idx="2000">
                  <c:v>0.174159856084734</c:v>
                </c:pt>
                <c:pt idx="2001">
                  <c:v>0.17175414154429083</c:v>
                </c:pt>
                <c:pt idx="2002">
                  <c:v>0.1686056603653226</c:v>
                </c:pt>
                <c:pt idx="2003">
                  <c:v>0.16553843261581672</c:v>
                </c:pt>
                <c:pt idx="2004">
                  <c:v>0.16175351333453583</c:v>
                </c:pt>
                <c:pt idx="2005">
                  <c:v>0.15717468915537136</c:v>
                </c:pt>
                <c:pt idx="2006">
                  <c:v>0.15174292389879721</c:v>
                </c:pt>
                <c:pt idx="2007">
                  <c:v>0.14858257229724403</c:v>
                </c:pt>
                <c:pt idx="2008">
                  <c:v>0.14443500381364319</c:v>
                </c:pt>
                <c:pt idx="2009">
                  <c:v>0.14286701277719829</c:v>
                </c:pt>
                <c:pt idx="2010">
                  <c:v>0.14650382322042116</c:v>
                </c:pt>
                <c:pt idx="2011">
                  <c:v>0.14954915883141898</c:v>
                </c:pt>
                <c:pt idx="2012">
                  <c:v>0.15283554264449103</c:v>
                </c:pt>
                <c:pt idx="2013">
                  <c:v>0.15618454419502861</c:v>
                </c:pt>
                <c:pt idx="2014">
                  <c:v>0.15898425837772234</c:v>
                </c:pt>
                <c:pt idx="2015">
                  <c:v>0.16366772825657613</c:v>
                </c:pt>
                <c:pt idx="2016">
                  <c:v>0.16840510434231817</c:v>
                </c:pt>
                <c:pt idx="2017">
                  <c:v>0.17232178524210659</c:v>
                </c:pt>
                <c:pt idx="2018">
                  <c:v>0.17544712744916441</c:v>
                </c:pt>
                <c:pt idx="2019">
                  <c:v>0.17861385129161797</c:v>
                </c:pt>
                <c:pt idx="2020">
                  <c:v>0.18100308512377428</c:v>
                </c:pt>
                <c:pt idx="2021">
                  <c:v>0.18264017055693479</c:v>
                </c:pt>
                <c:pt idx="2022">
                  <c:v>0.18428125348351609</c:v>
                </c:pt>
                <c:pt idx="2023">
                  <c:v>0.1851086042441957</c:v>
                </c:pt>
                <c:pt idx="2024">
                  <c:v>0.18589255695685605</c:v>
                </c:pt>
                <c:pt idx="2025">
                  <c:v>0.18468491611660737</c:v>
                </c:pt>
                <c:pt idx="2026">
                  <c:v>0.18170125432686676</c:v>
                </c:pt>
                <c:pt idx="2027">
                  <c:v>0.17791230528104873</c:v>
                </c:pt>
                <c:pt idx="2028">
                  <c:v>0.17273940730608064</c:v>
                </c:pt>
                <c:pt idx="2029">
                  <c:v>0.1659542437802459</c:v>
                </c:pt>
                <c:pt idx="2030">
                  <c:v>0.15891538109601702</c:v>
                </c:pt>
                <c:pt idx="2031">
                  <c:v>0.15096287302387446</c:v>
                </c:pt>
                <c:pt idx="2032">
                  <c:v>0.14218602743855216</c:v>
                </c:pt>
                <c:pt idx="2033">
                  <c:v>0.13261816127989601</c:v>
                </c:pt>
                <c:pt idx="2034">
                  <c:v>0.12286648984670158</c:v>
                </c:pt>
                <c:pt idx="2035">
                  <c:v>0.11322079184984345</c:v>
                </c:pt>
                <c:pt idx="2036">
                  <c:v>0.10382493260982355</c:v>
                </c:pt>
                <c:pt idx="2037">
                  <c:v>9.8218978272871918E-2</c:v>
                </c:pt>
                <c:pt idx="2038">
                  <c:v>9.3724445715861776E-2</c:v>
                </c:pt>
                <c:pt idx="2039">
                  <c:v>9.3158634858994518E-2</c:v>
                </c:pt>
                <c:pt idx="2040">
                  <c:v>9.3951367011822676E-2</c:v>
                </c:pt>
                <c:pt idx="2041">
                  <c:v>9.6056084829143601E-2</c:v>
                </c:pt>
                <c:pt idx="2042">
                  <c:v>9.9806891979356882E-2</c:v>
                </c:pt>
                <c:pt idx="2043">
                  <c:v>0.10443303971951408</c:v>
                </c:pt>
                <c:pt idx="2044">
                  <c:v>0.10975459857392587</c:v>
                </c:pt>
                <c:pt idx="2045">
                  <c:v>0.1165585492408119</c:v>
                </c:pt>
                <c:pt idx="2046">
                  <c:v>0.12316846854817658</c:v>
                </c:pt>
                <c:pt idx="2047">
                  <c:v>0.12942793741539454</c:v>
                </c:pt>
                <c:pt idx="2048">
                  <c:v>0.13590081064713655</c:v>
                </c:pt>
                <c:pt idx="2049">
                  <c:v>0.1413475140081514</c:v>
                </c:pt>
                <c:pt idx="2050">
                  <c:v>0.14590271531472604</c:v>
                </c:pt>
                <c:pt idx="2051">
                  <c:v>0.14940309301093643</c:v>
                </c:pt>
                <c:pt idx="2052">
                  <c:v>0.15112533014157428</c:v>
                </c:pt>
                <c:pt idx="2053">
                  <c:v>0.15133944106043065</c:v>
                </c:pt>
                <c:pt idx="2054">
                  <c:v>0.14978309517312377</c:v>
                </c:pt>
                <c:pt idx="2055">
                  <c:v>0.14837512725028568</c:v>
                </c:pt>
                <c:pt idx="2056">
                  <c:v>0.14645591741292813</c:v>
                </c:pt>
                <c:pt idx="2057">
                  <c:v>0.14398015669820077</c:v>
                </c:pt>
                <c:pt idx="2058">
                  <c:v>0.14295469328455357</c:v>
                </c:pt>
                <c:pt idx="2059">
                  <c:v>0.14155001557371666</c:v>
                </c:pt>
                <c:pt idx="2060">
                  <c:v>0.13928249050300048</c:v>
                </c:pt>
                <c:pt idx="2061">
                  <c:v>0.13707372605574675</c:v>
                </c:pt>
                <c:pt idx="2062">
                  <c:v>0.1341151980333323</c:v>
                </c:pt>
                <c:pt idx="2063">
                  <c:v>0.13038516266686032</c:v>
                </c:pt>
                <c:pt idx="2064">
                  <c:v>0.13161165896420521</c:v>
                </c:pt>
                <c:pt idx="2065">
                  <c:v>0.13325697485257723</c:v>
                </c:pt>
                <c:pt idx="2066">
                  <c:v>0.13456091445127713</c:v>
                </c:pt>
                <c:pt idx="2067">
                  <c:v>0.1355308371046573</c:v>
                </c:pt>
                <c:pt idx="2068">
                  <c:v>0.13834470464321572</c:v>
                </c:pt>
                <c:pt idx="2069">
                  <c:v>0.14063074977017309</c:v>
                </c:pt>
                <c:pt idx="2070">
                  <c:v>0.14241087513437198</c:v>
                </c:pt>
                <c:pt idx="2071">
                  <c:v>0.1436983670411178</c:v>
                </c:pt>
                <c:pt idx="2072">
                  <c:v>0.14452180991124042</c:v>
                </c:pt>
                <c:pt idx="2073">
                  <c:v>0.14486739180882505</c:v>
                </c:pt>
                <c:pt idx="2074">
                  <c:v>0.14545649522461482</c:v>
                </c:pt>
                <c:pt idx="2075">
                  <c:v>0.1462150601024951</c:v>
                </c:pt>
                <c:pt idx="2076">
                  <c:v>0.14652338229385456</c:v>
                </c:pt>
                <c:pt idx="2077">
                  <c:v>0.14636287460030184</c:v>
                </c:pt>
                <c:pt idx="2078">
                  <c:v>0.1471182403264874</c:v>
                </c:pt>
                <c:pt idx="2079">
                  <c:v>0.14742614537703413</c:v>
                </c:pt>
                <c:pt idx="2080">
                  <c:v>0.14727903435743386</c:v>
                </c:pt>
                <c:pt idx="2081">
                  <c:v>0.14826257177300586</c:v>
                </c:pt>
                <c:pt idx="2082">
                  <c:v>0.15032527372281981</c:v>
                </c:pt>
                <c:pt idx="2083">
                  <c:v>0.15345621712593882</c:v>
                </c:pt>
                <c:pt idx="2084">
                  <c:v>0.15748503565729466</c:v>
                </c:pt>
                <c:pt idx="2085">
                  <c:v>0.16601276898070294</c:v>
                </c:pt>
                <c:pt idx="2086">
                  <c:v>0.17500001929310766</c:v>
                </c:pt>
                <c:pt idx="2087">
                  <c:v>0.184321455950196</c:v>
                </c:pt>
                <c:pt idx="2088">
                  <c:v>0.19871976526073273</c:v>
                </c:pt>
                <c:pt idx="2089">
                  <c:v>0.21231087828400189</c:v>
                </c:pt>
                <c:pt idx="2090">
                  <c:v>0.23173890672298203</c:v>
                </c:pt>
                <c:pt idx="2091">
                  <c:v>0.25349741140216475</c:v>
                </c:pt>
                <c:pt idx="2092">
                  <c:v>0.27337950178774584</c:v>
                </c:pt>
                <c:pt idx="2093">
                  <c:v>0.28963469293278027</c:v>
                </c:pt>
                <c:pt idx="2094">
                  <c:v>0.30381457296381426</c:v>
                </c:pt>
                <c:pt idx="2095">
                  <c:v>0.32594853044447142</c:v>
                </c:pt>
                <c:pt idx="2096">
                  <c:v>0.34587930500488873</c:v>
                </c:pt>
                <c:pt idx="2097">
                  <c:v>0.36648706737864162</c:v>
                </c:pt>
                <c:pt idx="2098">
                  <c:v>0.386312390582501</c:v>
                </c:pt>
                <c:pt idx="2099">
                  <c:v>0.40406740313400091</c:v>
                </c:pt>
                <c:pt idx="2100">
                  <c:v>0.42236293955623111</c:v>
                </c:pt>
                <c:pt idx="2101">
                  <c:v>0.43836294113379703</c:v>
                </c:pt>
                <c:pt idx="2102">
                  <c:v>0.45222502349335303</c:v>
                </c:pt>
                <c:pt idx="2103">
                  <c:v>0.4639323196343636</c:v>
                </c:pt>
                <c:pt idx="2104">
                  <c:v>0.47254443270568647</c:v>
                </c:pt>
                <c:pt idx="2105">
                  <c:v>0.47840074566003882</c:v>
                </c:pt>
                <c:pt idx="2106">
                  <c:v>0.48221626573391835</c:v>
                </c:pt>
                <c:pt idx="2107">
                  <c:v>0.48387595441681502</c:v>
                </c:pt>
                <c:pt idx="2108">
                  <c:v>0.48381954415219969</c:v>
                </c:pt>
                <c:pt idx="2109">
                  <c:v>0.48134955643329985</c:v>
                </c:pt>
                <c:pt idx="2110">
                  <c:v>0.47616438085910445</c:v>
                </c:pt>
                <c:pt idx="2111">
                  <c:v>0.46980702382063644</c:v>
                </c:pt>
                <c:pt idx="2112">
                  <c:v>0.46210788026521987</c:v>
                </c:pt>
                <c:pt idx="2113">
                  <c:v>0.45513305651158137</c:v>
                </c:pt>
                <c:pt idx="2114">
                  <c:v>0.44660782958842465</c:v>
                </c:pt>
                <c:pt idx="2115">
                  <c:v>0.43911874507900417</c:v>
                </c:pt>
                <c:pt idx="2116">
                  <c:v>0.4324109826853591</c:v>
                </c:pt>
                <c:pt idx="2117">
                  <c:v>0.40777873981944757</c:v>
                </c:pt>
                <c:pt idx="2118">
                  <c:v>0.38108230135736804</c:v>
                </c:pt>
                <c:pt idx="2119">
                  <c:v>0.41776205840044017</c:v>
                </c:pt>
                <c:pt idx="2120">
                  <c:v>0.45707751306936567</c:v>
                </c:pt>
                <c:pt idx="2121">
                  <c:v>0.49557360704576325</c:v>
                </c:pt>
                <c:pt idx="2122">
                  <c:v>0.53160408519205138</c:v>
                </c:pt>
                <c:pt idx="2123">
                  <c:v>0.56472416476960818</c:v>
                </c:pt>
                <c:pt idx="2124">
                  <c:v>0.59566874198641495</c:v>
                </c:pt>
                <c:pt idx="2125">
                  <c:v>0.6263383227626077</c:v>
                </c:pt>
                <c:pt idx="2126">
                  <c:v>0.65448007663123675</c:v>
                </c:pt>
                <c:pt idx="2127">
                  <c:v>0.68014791143885234</c:v>
                </c:pt>
                <c:pt idx="2128">
                  <c:v>0.70312992897186288</c:v>
                </c:pt>
                <c:pt idx="2129">
                  <c:v>0.72340772263897635</c:v>
                </c:pt>
                <c:pt idx="2130">
                  <c:v>0.74044572850426826</c:v>
                </c:pt>
                <c:pt idx="2131">
                  <c:v>0.754461962181877</c:v>
                </c:pt>
                <c:pt idx="2132">
                  <c:v>0.76531845111022401</c:v>
                </c:pt>
                <c:pt idx="2133">
                  <c:v>0.77286098793534763</c:v>
                </c:pt>
                <c:pt idx="2134">
                  <c:v>0.77760226605140559</c:v>
                </c:pt>
                <c:pt idx="2135">
                  <c:v>0.77913991638218594</c:v>
                </c:pt>
                <c:pt idx="2136">
                  <c:v>0.77686820342959739</c:v>
                </c:pt>
                <c:pt idx="2137">
                  <c:v>0.77041946870094269</c:v>
                </c:pt>
                <c:pt idx="2138">
                  <c:v>0.75940918474674857</c:v>
                </c:pt>
                <c:pt idx="2139">
                  <c:v>0.74324666887760726</c:v>
                </c:pt>
                <c:pt idx="2140">
                  <c:v>0.7212726111065465</c:v>
                </c:pt>
                <c:pt idx="2141">
                  <c:v>0.69250526769787446</c:v>
                </c:pt>
                <c:pt idx="2142">
                  <c:v>0.65572060840602919</c:v>
                </c:pt>
                <c:pt idx="2143">
                  <c:v>0.60582211941576403</c:v>
                </c:pt>
                <c:pt idx="2144">
                  <c:v>0.54176740647539467</c:v>
                </c:pt>
                <c:pt idx="2145">
                  <c:v>0.45715865497829306</c:v>
                </c:pt>
                <c:pt idx="2146">
                  <c:v>0.32865510183207691</c:v>
                </c:pt>
                <c:pt idx="2147">
                  <c:v>0.1998692923998649</c:v>
                </c:pt>
                <c:pt idx="2148">
                  <c:v>1.7344551487745132E-13</c:v>
                </c:pt>
                <c:pt idx="2149">
                  <c:v>1.7344551487745132E-13</c:v>
                </c:pt>
                <c:pt idx="2150">
                  <c:v>1.7344551487745132E-13</c:v>
                </c:pt>
                <c:pt idx="2151">
                  <c:v>1.7344551487745132E-13</c:v>
                </c:pt>
                <c:pt idx="2152">
                  <c:v>1.7344551487745132E-13</c:v>
                </c:pt>
                <c:pt idx="2153">
                  <c:v>1.7344551487745132E-13</c:v>
                </c:pt>
                <c:pt idx="2154">
                  <c:v>1.7344551487745132E-13</c:v>
                </c:pt>
                <c:pt idx="2155">
                  <c:v>1.7344551487745132E-13</c:v>
                </c:pt>
                <c:pt idx="2156">
                  <c:v>1.7344551487745132E-13</c:v>
                </c:pt>
                <c:pt idx="2157">
                  <c:v>1.7344551487745132E-13</c:v>
                </c:pt>
                <c:pt idx="2158">
                  <c:v>1.7344551487745132E-13</c:v>
                </c:pt>
                <c:pt idx="2159">
                  <c:v>1.7344551487745132E-13</c:v>
                </c:pt>
                <c:pt idx="2160">
                  <c:v>1.7344551487745132E-13</c:v>
                </c:pt>
                <c:pt idx="2161">
                  <c:v>1.7344551487745132E-13</c:v>
                </c:pt>
                <c:pt idx="2162">
                  <c:v>1.7344551487745132E-13</c:v>
                </c:pt>
                <c:pt idx="2163">
                  <c:v>1.7344551487745132E-13</c:v>
                </c:pt>
                <c:pt idx="2164">
                  <c:v>1.7344551487745132E-13</c:v>
                </c:pt>
                <c:pt idx="2165">
                  <c:v>1.7344551487745132E-13</c:v>
                </c:pt>
                <c:pt idx="2166">
                  <c:v>1.7344551487745132E-13</c:v>
                </c:pt>
                <c:pt idx="2167">
                  <c:v>1.7344551487745132E-13</c:v>
                </c:pt>
                <c:pt idx="2168">
                  <c:v>1.7344551487745132E-13</c:v>
                </c:pt>
                <c:pt idx="2169">
                  <c:v>1.7344551487745132E-13</c:v>
                </c:pt>
                <c:pt idx="2170">
                  <c:v>1.7344551487745132E-13</c:v>
                </c:pt>
                <c:pt idx="2171">
                  <c:v>1.7344551487745132E-13</c:v>
                </c:pt>
                <c:pt idx="2172">
                  <c:v>1.7344551487745132E-13</c:v>
                </c:pt>
                <c:pt idx="2173">
                  <c:v>1.7344551487745132E-13</c:v>
                </c:pt>
                <c:pt idx="2174">
                  <c:v>1.7344551487745132E-13</c:v>
                </c:pt>
                <c:pt idx="2175">
                  <c:v>1.7344551487745132E-13</c:v>
                </c:pt>
                <c:pt idx="2176">
                  <c:v>1.7344551487745132E-13</c:v>
                </c:pt>
                <c:pt idx="2177">
                  <c:v>1.7344551487745132E-13</c:v>
                </c:pt>
                <c:pt idx="2178">
                  <c:v>1.7344551487745132E-13</c:v>
                </c:pt>
                <c:pt idx="2179">
                  <c:v>1.7344551487745132E-13</c:v>
                </c:pt>
                <c:pt idx="2180">
                  <c:v>1.7344551487745132E-13</c:v>
                </c:pt>
                <c:pt idx="2181">
                  <c:v>1.7344551487745132E-13</c:v>
                </c:pt>
                <c:pt idx="2182">
                  <c:v>1.7344551487745132E-13</c:v>
                </c:pt>
                <c:pt idx="2183">
                  <c:v>1.7344551487745132E-13</c:v>
                </c:pt>
                <c:pt idx="2184">
                  <c:v>1.7344551487745132E-13</c:v>
                </c:pt>
                <c:pt idx="2185">
                  <c:v>1.7344551487745132E-13</c:v>
                </c:pt>
                <c:pt idx="2186">
                  <c:v>1.7344551487745132E-13</c:v>
                </c:pt>
                <c:pt idx="2187">
                  <c:v>1.7344551487745132E-13</c:v>
                </c:pt>
                <c:pt idx="2188">
                  <c:v>1.7344551487745132E-13</c:v>
                </c:pt>
                <c:pt idx="2189">
                  <c:v>1.7344551487745132E-13</c:v>
                </c:pt>
                <c:pt idx="2190">
                  <c:v>1.7344551487745132E-13</c:v>
                </c:pt>
                <c:pt idx="2191">
                  <c:v>1.7344551487745132E-13</c:v>
                </c:pt>
                <c:pt idx="2192">
                  <c:v>1.7344551487745132E-13</c:v>
                </c:pt>
                <c:pt idx="2193">
                  <c:v>1.7344551487745132E-13</c:v>
                </c:pt>
                <c:pt idx="2194">
                  <c:v>1.7344551487745132E-13</c:v>
                </c:pt>
                <c:pt idx="2195">
                  <c:v>1.7344551487745132E-13</c:v>
                </c:pt>
                <c:pt idx="2196">
                  <c:v>1.7344551487745132E-13</c:v>
                </c:pt>
                <c:pt idx="2197">
                  <c:v>1.7344551487745132E-13</c:v>
                </c:pt>
                <c:pt idx="2198">
                  <c:v>1.7344551487745132E-13</c:v>
                </c:pt>
                <c:pt idx="2199">
                  <c:v>1.7344551487745132E-13</c:v>
                </c:pt>
                <c:pt idx="2200">
                  <c:v>1.7344551487745132E-13</c:v>
                </c:pt>
                <c:pt idx="2201">
                  <c:v>1.7344551487745132E-13</c:v>
                </c:pt>
                <c:pt idx="2202">
                  <c:v>1.7344551487745132E-13</c:v>
                </c:pt>
                <c:pt idx="2203">
                  <c:v>1.7344551487745132E-13</c:v>
                </c:pt>
                <c:pt idx="2204">
                  <c:v>1.7344551487745132E-13</c:v>
                </c:pt>
                <c:pt idx="2205">
                  <c:v>1.7344551487745132E-13</c:v>
                </c:pt>
                <c:pt idx="2206">
                  <c:v>1.7344551487745132E-13</c:v>
                </c:pt>
                <c:pt idx="2207">
                  <c:v>1.7344551487745132E-13</c:v>
                </c:pt>
                <c:pt idx="2208">
                  <c:v>1.7344551487745132E-13</c:v>
                </c:pt>
                <c:pt idx="2209">
                  <c:v>1.7344551487745132E-13</c:v>
                </c:pt>
                <c:pt idx="2210">
                  <c:v>1.7344551487745132E-13</c:v>
                </c:pt>
                <c:pt idx="2211">
                  <c:v>1.7344551487745132E-13</c:v>
                </c:pt>
                <c:pt idx="2212">
                  <c:v>1.7344551487745132E-13</c:v>
                </c:pt>
                <c:pt idx="2213">
                  <c:v>1.7344551487745132E-13</c:v>
                </c:pt>
                <c:pt idx="2214">
                  <c:v>1.7344551487745132E-13</c:v>
                </c:pt>
                <c:pt idx="2215">
                  <c:v>1.7344551487745132E-13</c:v>
                </c:pt>
                <c:pt idx="2216">
                  <c:v>1.7344551487745132E-13</c:v>
                </c:pt>
                <c:pt idx="2217">
                  <c:v>1.7344551487745132E-13</c:v>
                </c:pt>
                <c:pt idx="2218">
                  <c:v>1.7344551487745132E-13</c:v>
                </c:pt>
                <c:pt idx="2219">
                  <c:v>1.7344551487745132E-13</c:v>
                </c:pt>
                <c:pt idx="2220">
                  <c:v>1.7344551487745132E-13</c:v>
                </c:pt>
                <c:pt idx="2221">
                  <c:v>1.7344551487745132E-13</c:v>
                </c:pt>
                <c:pt idx="2222">
                  <c:v>1.7344551487745132E-13</c:v>
                </c:pt>
                <c:pt idx="2223">
                  <c:v>1.7344551487745132E-13</c:v>
                </c:pt>
                <c:pt idx="2224">
                  <c:v>1.7344551487745132E-13</c:v>
                </c:pt>
                <c:pt idx="2225">
                  <c:v>1.7344551487745132E-13</c:v>
                </c:pt>
                <c:pt idx="2226">
                  <c:v>1.7344551487745132E-13</c:v>
                </c:pt>
                <c:pt idx="2227">
                  <c:v>1.7344551487745132E-13</c:v>
                </c:pt>
                <c:pt idx="2228">
                  <c:v>1.7344551487745132E-13</c:v>
                </c:pt>
                <c:pt idx="2229">
                  <c:v>1.7344551487745132E-13</c:v>
                </c:pt>
                <c:pt idx="2230">
                  <c:v>1.7344551487745132E-13</c:v>
                </c:pt>
                <c:pt idx="2231">
                  <c:v>1.7344551487745132E-13</c:v>
                </c:pt>
                <c:pt idx="2232">
                  <c:v>1.7344551487745132E-13</c:v>
                </c:pt>
                <c:pt idx="2233">
                  <c:v>1.7344551487745132E-13</c:v>
                </c:pt>
                <c:pt idx="2234">
                  <c:v>1.7344551487745132E-13</c:v>
                </c:pt>
                <c:pt idx="2235">
                  <c:v>1.7344551487745132E-13</c:v>
                </c:pt>
                <c:pt idx="2236">
                  <c:v>5.4255570804612714E-3</c:v>
                </c:pt>
                <c:pt idx="2237">
                  <c:v>3.2684379565715169E-2</c:v>
                </c:pt>
                <c:pt idx="2238">
                  <c:v>8.5992888059499867E-2</c:v>
                </c:pt>
                <c:pt idx="2239">
                  <c:v>0.11890944368472245</c:v>
                </c:pt>
                <c:pt idx="2240">
                  <c:v>0.14573336587173727</c:v>
                </c:pt>
                <c:pt idx="2241">
                  <c:v>0.16936566122195273</c:v>
                </c:pt>
                <c:pt idx="2242">
                  <c:v>0.19077251493652209</c:v>
                </c:pt>
                <c:pt idx="2243">
                  <c:v>0.21539606979110898</c:v>
                </c:pt>
                <c:pt idx="2244">
                  <c:v>0.24515986659431283</c:v>
                </c:pt>
                <c:pt idx="2245">
                  <c:v>0.27646969494420992</c:v>
                </c:pt>
                <c:pt idx="2246">
                  <c:v>0.31653902241194848</c:v>
                </c:pt>
                <c:pt idx="2247">
                  <c:v>0.35839080248692456</c:v>
                </c:pt>
                <c:pt idx="2248">
                  <c:v>0.39907772780476847</c:v>
                </c:pt>
                <c:pt idx="2249">
                  <c:v>0.4433834987594425</c:v>
                </c:pt>
                <c:pt idx="2250">
                  <c:v>0.51679696278512921</c:v>
                </c:pt>
                <c:pt idx="2251">
                  <c:v>0.65407217054496947</c:v>
                </c:pt>
                <c:pt idx="2252">
                  <c:v>0.74124116525121919</c:v>
                </c:pt>
                <c:pt idx="2253">
                  <c:v>0.79500022000604342</c:v>
                </c:pt>
                <c:pt idx="2254">
                  <c:v>0.83612801852063734</c:v>
                </c:pt>
                <c:pt idx="2255">
                  <c:v>0.85965995956585373</c:v>
                </c:pt>
                <c:pt idx="2256">
                  <c:v>0.95615510145002558</c:v>
                </c:pt>
                <c:pt idx="2257">
                  <c:v>1.0873548480708195</c:v>
                </c:pt>
                <c:pt idx="2258">
                  <c:v>1.1000214018941561</c:v>
                </c:pt>
                <c:pt idx="2259">
                  <c:v>1.1105855123526076</c:v>
                </c:pt>
                <c:pt idx="2260">
                  <c:v>1.1192759558630037</c:v>
                </c:pt>
                <c:pt idx="2261">
                  <c:v>1.1262989076949483</c:v>
                </c:pt>
                <c:pt idx="2262">
                  <c:v>1.1313842988530678</c:v>
                </c:pt>
                <c:pt idx="2263">
                  <c:v>1.1356383096520775</c:v>
                </c:pt>
                <c:pt idx="2264">
                  <c:v>1.1354154993837102</c:v>
                </c:pt>
                <c:pt idx="2265">
                  <c:v>1.1349857102993326</c:v>
                </c:pt>
                <c:pt idx="2266">
                  <c:v>1.1342852886587071</c:v>
                </c:pt>
                <c:pt idx="2267">
                  <c:v>1.1322069695738346</c:v>
                </c:pt>
                <c:pt idx="2268">
                  <c:v>1.1258939814636211</c:v>
                </c:pt>
                <c:pt idx="2269">
                  <c:v>1.1187586436156998</c:v>
                </c:pt>
                <c:pt idx="2270">
                  <c:v>1.1108790659618806</c:v>
                </c:pt>
                <c:pt idx="2271">
                  <c:v>1.1021170155480917</c:v>
                </c:pt>
                <c:pt idx="2272">
                  <c:v>1.092221320459188</c:v>
                </c:pt>
                <c:pt idx="2273">
                  <c:v>1.0793175487950935</c:v>
                </c:pt>
                <c:pt idx="2274">
                  <c:v>1.0617968202733843</c:v>
                </c:pt>
                <c:pt idx="2275">
                  <c:v>1.0398607907008091</c:v>
                </c:pt>
                <c:pt idx="2276">
                  <c:v>1.0073439528886721</c:v>
                </c:pt>
                <c:pt idx="2277">
                  <c:v>0.96416431126809909</c:v>
                </c:pt>
                <c:pt idx="2278">
                  <c:v>0.90984259955643632</c:v>
                </c:pt>
                <c:pt idx="2279">
                  <c:v>0.83688998852677554</c:v>
                </c:pt>
                <c:pt idx="2280">
                  <c:v>0.70423777756261108</c:v>
                </c:pt>
                <c:pt idx="2281">
                  <c:v>0.6676745787932804</c:v>
                </c:pt>
                <c:pt idx="2282">
                  <c:v>0.64248007387711603</c:v>
                </c:pt>
                <c:pt idx="2283">
                  <c:v>0.63068274881210917</c:v>
                </c:pt>
                <c:pt idx="2284">
                  <c:v>0.6198165205643732</c:v>
                </c:pt>
                <c:pt idx="2285">
                  <c:v>0.61883740110775931</c:v>
                </c:pt>
                <c:pt idx="2286">
                  <c:v>0.54444697871973768</c:v>
                </c:pt>
                <c:pt idx="2287">
                  <c:v>0.32871117563178365</c:v>
                </c:pt>
                <c:pt idx="2288">
                  <c:v>0.31571721923114837</c:v>
                </c:pt>
                <c:pt idx="2289">
                  <c:v>0.30738294398368043</c:v>
                </c:pt>
                <c:pt idx="2290">
                  <c:v>0.30965633167786971</c:v>
                </c:pt>
                <c:pt idx="2291">
                  <c:v>0.34698025061685661</c:v>
                </c:pt>
                <c:pt idx="2292">
                  <c:v>0.39748053012835471</c:v>
                </c:pt>
                <c:pt idx="2293">
                  <c:v>0.44872904619002629</c:v>
                </c:pt>
                <c:pt idx="2294">
                  <c:v>0.50071497922004593</c:v>
                </c:pt>
                <c:pt idx="2295">
                  <c:v>0.54950231078251965</c:v>
                </c:pt>
                <c:pt idx="2296">
                  <c:v>0.59456988974809022</c:v>
                </c:pt>
                <c:pt idx="2297">
                  <c:v>0.63697360999599784</c:v>
                </c:pt>
                <c:pt idx="2298">
                  <c:v>0.67555994367843619</c:v>
                </c:pt>
                <c:pt idx="2299">
                  <c:v>0.71049933546694499</c:v>
                </c:pt>
                <c:pt idx="2300">
                  <c:v>0.74115369836968115</c:v>
                </c:pt>
                <c:pt idx="2301">
                  <c:v>0.77320699901446943</c:v>
                </c:pt>
                <c:pt idx="2302">
                  <c:v>0.81876706864138338</c:v>
                </c:pt>
                <c:pt idx="2303">
                  <c:v>0.85781227220470169</c:v>
                </c:pt>
                <c:pt idx="2304">
                  <c:v>0.89077672082095416</c:v>
                </c:pt>
                <c:pt idx="2305">
                  <c:v>0.92888039915038623</c:v>
                </c:pt>
                <c:pt idx="2306">
                  <c:v>0.96987850922112639</c:v>
                </c:pt>
                <c:pt idx="2307">
                  <c:v>1.0107566545243725</c:v>
                </c:pt>
                <c:pt idx="2308">
                  <c:v>1.0508004096588874</c:v>
                </c:pt>
                <c:pt idx="2309">
                  <c:v>1.0804240558605132</c:v>
                </c:pt>
                <c:pt idx="2310">
                  <c:v>1.1063146352173243</c:v>
                </c:pt>
                <c:pt idx="2311">
                  <c:v>1.1317071447785032</c:v>
                </c:pt>
                <c:pt idx="2312">
                  <c:v>1.1675598289924778</c:v>
                </c:pt>
                <c:pt idx="2313">
                  <c:v>1.2053509877843429</c:v>
                </c:pt>
                <c:pt idx="2314">
                  <c:v>1.225332313859296</c:v>
                </c:pt>
                <c:pt idx="2315">
                  <c:v>1.2376709621785966</c:v>
                </c:pt>
                <c:pt idx="2316">
                  <c:v>1.2474717343620851</c:v>
                </c:pt>
                <c:pt idx="2317">
                  <c:v>1.2826234271446961</c:v>
                </c:pt>
                <c:pt idx="2318">
                  <c:v>1.3639181943535243</c:v>
                </c:pt>
                <c:pt idx="2319">
                  <c:v>1.4507981012470372</c:v>
                </c:pt>
                <c:pt idx="2320">
                  <c:v>1.5354715534967249</c:v>
                </c:pt>
                <c:pt idx="2321">
                  <c:v>1.6188773267669989</c:v>
                </c:pt>
                <c:pt idx="2322">
                  <c:v>1.6958246313299301</c:v>
                </c:pt>
                <c:pt idx="2323">
                  <c:v>1.772309066670825</c:v>
                </c:pt>
                <c:pt idx="2324">
                  <c:v>1.8411441346349606</c:v>
                </c:pt>
                <c:pt idx="2325">
                  <c:v>1.9112396335321997</c:v>
                </c:pt>
                <c:pt idx="2326">
                  <c:v>1.9739893023490653</c:v>
                </c:pt>
                <c:pt idx="2327">
                  <c:v>2.0318666719970349</c:v>
                </c:pt>
                <c:pt idx="2328">
                  <c:v>2.0801076768556652</c:v>
                </c:pt>
                <c:pt idx="2329">
                  <c:v>2.0867928007008616</c:v>
                </c:pt>
                <c:pt idx="2330">
                  <c:v>2.0703929489399737</c:v>
                </c:pt>
                <c:pt idx="2331">
                  <c:v>2.0459359694527248</c:v>
                </c:pt>
                <c:pt idx="2332">
                  <c:v>2.0049697290319068</c:v>
                </c:pt>
                <c:pt idx="2333">
                  <c:v>1.9554101717697234</c:v>
                </c:pt>
                <c:pt idx="2334">
                  <c:v>1.8961483138970225</c:v>
                </c:pt>
                <c:pt idx="2335">
                  <c:v>1.8165084112476866</c:v>
                </c:pt>
                <c:pt idx="2336">
                  <c:v>1.7165991593860253</c:v>
                </c:pt>
                <c:pt idx="2337">
                  <c:v>1.5979264192234899</c:v>
                </c:pt>
                <c:pt idx="2338">
                  <c:v>1.4551564431743791</c:v>
                </c:pt>
                <c:pt idx="2339">
                  <c:v>1.2881835335823266</c:v>
                </c:pt>
                <c:pt idx="2340">
                  <c:v>1.0762686689753673</c:v>
                </c:pt>
                <c:pt idx="2341">
                  <c:v>0.78252768106342996</c:v>
                </c:pt>
                <c:pt idx="2342">
                  <c:v>0.79820877784564981</c:v>
                </c:pt>
                <c:pt idx="2343">
                  <c:v>0.81710802871333887</c:v>
                </c:pt>
                <c:pt idx="2344">
                  <c:v>0.8396711276639649</c:v>
                </c:pt>
                <c:pt idx="2345">
                  <c:v>0.86485637422442585</c:v>
                </c:pt>
                <c:pt idx="2346">
                  <c:v>0.89301777255545356</c:v>
                </c:pt>
                <c:pt idx="2347">
                  <c:v>0.92199824330110736</c:v>
                </c:pt>
                <c:pt idx="2348">
                  <c:v>0.93471231612934602</c:v>
                </c:pt>
                <c:pt idx="2349">
                  <c:v>0.93179700579838332</c:v>
                </c:pt>
                <c:pt idx="2350">
                  <c:v>0.9157454043331642</c:v>
                </c:pt>
                <c:pt idx="2351">
                  <c:v>0.89418217030299463</c:v>
                </c:pt>
                <c:pt idx="2352">
                  <c:v>0.86884178534263101</c:v>
                </c:pt>
                <c:pt idx="2353">
                  <c:v>0.83263531396642443</c:v>
                </c:pt>
                <c:pt idx="2354">
                  <c:v>0.79017499514003109</c:v>
                </c:pt>
                <c:pt idx="2355">
                  <c:v>0.72626635077852486</c:v>
                </c:pt>
                <c:pt idx="2356">
                  <c:v>0.64574069295599701</c:v>
                </c:pt>
                <c:pt idx="2357">
                  <c:v>0.53261376723028608</c:v>
                </c:pt>
                <c:pt idx="2358">
                  <c:v>0.37222219321828093</c:v>
                </c:pt>
                <c:pt idx="2359">
                  <c:v>0.30331406097828006</c:v>
                </c:pt>
                <c:pt idx="2360">
                  <c:v>0.30331406097828006</c:v>
                </c:pt>
                <c:pt idx="2361">
                  <c:v>0.30383881533327622</c:v>
                </c:pt>
                <c:pt idx="2362">
                  <c:v>0.30679888037466296</c:v>
                </c:pt>
                <c:pt idx="2363">
                  <c:v>0.31048522381379789</c:v>
                </c:pt>
                <c:pt idx="2364">
                  <c:v>0.31454310831734023</c:v>
                </c:pt>
                <c:pt idx="2365">
                  <c:v>0.31849723943880176</c:v>
                </c:pt>
                <c:pt idx="2366">
                  <c:v>0.32231687764341743</c:v>
                </c:pt>
                <c:pt idx="2367">
                  <c:v>0.32565991459025995</c:v>
                </c:pt>
                <c:pt idx="2368">
                  <c:v>0.32832012058371463</c:v>
                </c:pt>
                <c:pt idx="2369">
                  <c:v>0.3303316236202492</c:v>
                </c:pt>
                <c:pt idx="2370">
                  <c:v>0.33103269161054671</c:v>
                </c:pt>
                <c:pt idx="2371">
                  <c:v>0.32998890461765623</c:v>
                </c:pt>
                <c:pt idx="2372">
                  <c:v>0.32617392980190918</c:v>
                </c:pt>
                <c:pt idx="2373">
                  <c:v>0.31649387560548276</c:v>
                </c:pt>
                <c:pt idx="2374">
                  <c:v>0.42959624111208022</c:v>
                </c:pt>
                <c:pt idx="2375">
                  <c:v>0.41734474470869254</c:v>
                </c:pt>
                <c:pt idx="2376">
                  <c:v>0.40494102307552726</c:v>
                </c:pt>
                <c:pt idx="2377">
                  <c:v>0.40494102307552732</c:v>
                </c:pt>
                <c:pt idx="2378">
                  <c:v>0.41145732031297721</c:v>
                </c:pt>
                <c:pt idx="2379">
                  <c:v>0.42815197833793062</c:v>
                </c:pt>
                <c:pt idx="2380">
                  <c:v>0.45176561348435801</c:v>
                </c:pt>
                <c:pt idx="2381">
                  <c:v>0.4730096655021086</c:v>
                </c:pt>
                <c:pt idx="2382">
                  <c:v>0.49136788687658739</c:v>
                </c:pt>
                <c:pt idx="2383">
                  <c:v>0.50834716755301812</c:v>
                </c:pt>
                <c:pt idx="2384">
                  <c:v>0.52517467306211896</c:v>
                </c:pt>
                <c:pt idx="2385">
                  <c:v>0.54001547515001203</c:v>
                </c:pt>
                <c:pt idx="2386">
                  <c:v>0.55250810211948131</c:v>
                </c:pt>
                <c:pt idx="2387">
                  <c:v>0.56270673678677197</c:v>
                </c:pt>
                <c:pt idx="2388">
                  <c:v>0.57062647506864173</c:v>
                </c:pt>
                <c:pt idx="2389">
                  <c:v>0.57727814170455749</c:v>
                </c:pt>
                <c:pt idx="2390">
                  <c:v>0.58182931142099981</c:v>
                </c:pt>
                <c:pt idx="2391">
                  <c:v>0.58584871219650292</c:v>
                </c:pt>
                <c:pt idx="2392">
                  <c:v>0.58736974427498267</c:v>
                </c:pt>
                <c:pt idx="2393">
                  <c:v>0.58791565548353963</c:v>
                </c:pt>
                <c:pt idx="2394">
                  <c:v>0.58582800724073758</c:v>
                </c:pt>
                <c:pt idx="2395">
                  <c:v>0.5858408316047039</c:v>
                </c:pt>
                <c:pt idx="2396">
                  <c:v>0.58114103463354971</c:v>
                </c:pt>
                <c:pt idx="2397">
                  <c:v>0.57188931359144057</c:v>
                </c:pt>
                <c:pt idx="2398">
                  <c:v>0.5696710027676305</c:v>
                </c:pt>
                <c:pt idx="2399">
                  <c:v>0.62173544646258105</c:v>
                </c:pt>
                <c:pt idx="2400">
                  <c:v>0.6952802695637047</c:v>
                </c:pt>
                <c:pt idx="2401">
                  <c:v>0.6952802695637047</c:v>
                </c:pt>
                <c:pt idx="2402">
                  <c:v>0.85391805934991949</c:v>
                </c:pt>
                <c:pt idx="2403">
                  <c:v>0.83904755859309466</c:v>
                </c:pt>
                <c:pt idx="2404">
                  <c:v>0.8960275383117986</c:v>
                </c:pt>
                <c:pt idx="2405">
                  <c:v>0.8960275383117986</c:v>
                </c:pt>
                <c:pt idx="2406">
                  <c:v>0.91006084110447616</c:v>
                </c:pt>
                <c:pt idx="2407">
                  <c:v>0.92525330008141937</c:v>
                </c:pt>
                <c:pt idx="2408">
                  <c:v>1.0495402427431715</c:v>
                </c:pt>
                <c:pt idx="2409">
                  <c:v>1.0589143094487781</c:v>
                </c:pt>
                <c:pt idx="2410">
                  <c:v>1.0694426294515811</c:v>
                </c:pt>
                <c:pt idx="2411">
                  <c:v>1.1647998674710429</c:v>
                </c:pt>
                <c:pt idx="2412">
                  <c:v>1.1833743357503403</c:v>
                </c:pt>
                <c:pt idx="2413">
                  <c:v>1.2643926163541073</c:v>
                </c:pt>
                <c:pt idx="2414">
                  <c:v>1.2877896749292801</c:v>
                </c:pt>
                <c:pt idx="2415">
                  <c:v>1.3066734945708107</c:v>
                </c:pt>
                <c:pt idx="2416">
                  <c:v>1.3212615366745069</c:v>
                </c:pt>
                <c:pt idx="2417">
                  <c:v>1.3315971930482391</c:v>
                </c:pt>
                <c:pt idx="2418">
                  <c:v>1.3213437931929597</c:v>
                </c:pt>
                <c:pt idx="2419">
                  <c:v>1.339771210393391</c:v>
                </c:pt>
                <c:pt idx="2420">
                  <c:v>1.4233016517036792</c:v>
                </c:pt>
                <c:pt idx="2421">
                  <c:v>1.4122578953161857</c:v>
                </c:pt>
                <c:pt idx="2422">
                  <c:v>1.4001609303925804</c:v>
                </c:pt>
                <c:pt idx="2423">
                  <c:v>1.3854525365220201</c:v>
                </c:pt>
                <c:pt idx="2424">
                  <c:v>1.3691216601834375</c:v>
                </c:pt>
                <c:pt idx="2425">
                  <c:v>1.3462203367462555</c:v>
                </c:pt>
                <c:pt idx="2426">
                  <c:v>1.3221432599790759</c:v>
                </c:pt>
                <c:pt idx="2427">
                  <c:v>1.2964151736618128</c:v>
                </c:pt>
                <c:pt idx="2428">
                  <c:v>1.2557611350836808</c:v>
                </c:pt>
                <c:pt idx="2429">
                  <c:v>1.1506941706881</c:v>
                </c:pt>
                <c:pt idx="2430">
                  <c:v>1.1600452635861573</c:v>
                </c:pt>
                <c:pt idx="2431">
                  <c:v>1.1758062052324607</c:v>
                </c:pt>
                <c:pt idx="2432">
                  <c:v>1.2325257218200314</c:v>
                </c:pt>
                <c:pt idx="2433">
                  <c:v>1.3026838991018217</c:v>
                </c:pt>
                <c:pt idx="2434">
                  <c:v>1.37348042765709</c:v>
                </c:pt>
                <c:pt idx="2435">
                  <c:v>1.4387360694147779</c:v>
                </c:pt>
                <c:pt idx="2436">
                  <c:v>1.4933850476183619</c:v>
                </c:pt>
                <c:pt idx="2437">
                  <c:v>1.5401684857480675</c:v>
                </c:pt>
                <c:pt idx="2438">
                  <c:v>1.568440594155762</c:v>
                </c:pt>
                <c:pt idx="2439">
                  <c:v>1.6047700925501933</c:v>
                </c:pt>
                <c:pt idx="2440">
                  <c:v>1.6338003551305704</c:v>
                </c:pt>
                <c:pt idx="2441">
                  <c:v>1.6501134834627929</c:v>
                </c:pt>
                <c:pt idx="2442">
                  <c:v>1.5946217549812467</c:v>
                </c:pt>
                <c:pt idx="2443">
                  <c:v>1.6054847487165005</c:v>
                </c:pt>
                <c:pt idx="2444">
                  <c:v>1.6229027925146922</c:v>
                </c:pt>
                <c:pt idx="2445">
                  <c:v>1.6385073329854583</c:v>
                </c:pt>
                <c:pt idx="2446">
                  <c:v>1.6520595400331182</c:v>
                </c:pt>
                <c:pt idx="2447">
                  <c:v>1.6636988740948067</c:v>
                </c:pt>
                <c:pt idx="2448">
                  <c:v>1.65974640925502</c:v>
                </c:pt>
                <c:pt idx="2449">
                  <c:v>1.6681021221430685</c:v>
                </c:pt>
                <c:pt idx="2450">
                  <c:v>1.652118231530785</c:v>
                </c:pt>
                <c:pt idx="2451">
                  <c:v>1.6097570999688116</c:v>
                </c:pt>
                <c:pt idx="2452">
                  <c:v>1.5593550957980349</c:v>
                </c:pt>
                <c:pt idx="2453">
                  <c:v>1.5003930996067849</c:v>
                </c:pt>
                <c:pt idx="2454">
                  <c:v>1.4316544249917362</c:v>
                </c:pt>
                <c:pt idx="2455">
                  <c:v>1.3513977762503082</c:v>
                </c:pt>
                <c:pt idx="2456">
                  <c:v>1.2579734016728199</c:v>
                </c:pt>
                <c:pt idx="2457">
                  <c:v>1.1488234244806139</c:v>
                </c:pt>
                <c:pt idx="2458">
                  <c:v>1.0189283897412504</c:v>
                </c:pt>
                <c:pt idx="2459">
                  <c:v>0.85909938668637387</c:v>
                </c:pt>
                <c:pt idx="2460">
                  <c:v>0.64776665378864517</c:v>
                </c:pt>
                <c:pt idx="2461">
                  <c:v>0.28903289348325883</c:v>
                </c:pt>
                <c:pt idx="2462">
                  <c:v>0.28512936034517222</c:v>
                </c:pt>
                <c:pt idx="2463">
                  <c:v>0.28008915617990765</c:v>
                </c:pt>
                <c:pt idx="2464">
                  <c:v>0.27307105813594701</c:v>
                </c:pt>
                <c:pt idx="2465">
                  <c:v>0.26390264243751255</c:v>
                </c:pt>
                <c:pt idx="2466">
                  <c:v>0.25451798542968762</c:v>
                </c:pt>
                <c:pt idx="2467">
                  <c:v>0.24215444129940589</c:v>
                </c:pt>
                <c:pt idx="2468">
                  <c:v>0.22907454088484167</c:v>
                </c:pt>
                <c:pt idx="2469">
                  <c:v>0.21310088741062164</c:v>
                </c:pt>
                <c:pt idx="2470">
                  <c:v>0.20042713718022789</c:v>
                </c:pt>
                <c:pt idx="2471">
                  <c:v>0.1925892017039818</c:v>
                </c:pt>
                <c:pt idx="2472">
                  <c:v>0.18950721403708626</c:v>
                </c:pt>
                <c:pt idx="2473">
                  <c:v>0.18652629725046932</c:v>
                </c:pt>
                <c:pt idx="2474">
                  <c:v>0.18444592041694888</c:v>
                </c:pt>
                <c:pt idx="2475">
                  <c:v>0.18161211425574966</c:v>
                </c:pt>
                <c:pt idx="2476">
                  <c:v>0.17892365380595715</c:v>
                </c:pt>
                <c:pt idx="2477">
                  <c:v>0.17802100962425049</c:v>
                </c:pt>
                <c:pt idx="2478">
                  <c:v>0.17729997219548158</c:v>
                </c:pt>
                <c:pt idx="2479">
                  <c:v>0.1784331693851296</c:v>
                </c:pt>
                <c:pt idx="2480">
                  <c:v>0.17966774502425048</c:v>
                </c:pt>
                <c:pt idx="2481">
                  <c:v>0.18094021969478519</c:v>
                </c:pt>
                <c:pt idx="2482">
                  <c:v>0.1822116431112078</c:v>
                </c:pt>
                <c:pt idx="2483">
                  <c:v>0.18246077439455485</c:v>
                </c:pt>
                <c:pt idx="2484">
                  <c:v>0.18248653660565187</c:v>
                </c:pt>
                <c:pt idx="2485">
                  <c:v>0.18415894078725828</c:v>
                </c:pt>
                <c:pt idx="2486">
                  <c:v>0.18921739451488323</c:v>
                </c:pt>
                <c:pt idx="2487">
                  <c:v>0.19342916973732197</c:v>
                </c:pt>
                <c:pt idx="2488">
                  <c:v>0.19656052531681079</c:v>
                </c:pt>
                <c:pt idx="2489">
                  <c:v>0.19868199156915742</c:v>
                </c:pt>
                <c:pt idx="2490">
                  <c:v>0.19983874152498129</c:v>
                </c:pt>
                <c:pt idx="2491">
                  <c:v>0.2017016710888403</c:v>
                </c:pt>
                <c:pt idx="2492">
                  <c:v>0.20590985895499414</c:v>
                </c:pt>
                <c:pt idx="2493">
                  <c:v>0.20987226274598558</c:v>
                </c:pt>
                <c:pt idx="2494">
                  <c:v>0.21462620204860125</c:v>
                </c:pt>
                <c:pt idx="2495">
                  <c:v>0.21919533808164823</c:v>
                </c:pt>
                <c:pt idx="2496">
                  <c:v>0.22265750541808535</c:v>
                </c:pt>
                <c:pt idx="2497">
                  <c:v>0.22513477602722393</c:v>
                </c:pt>
                <c:pt idx="2498">
                  <c:v>0.22725094207970173</c:v>
                </c:pt>
                <c:pt idx="2499">
                  <c:v>0.23347368719329611</c:v>
                </c:pt>
                <c:pt idx="2500">
                  <c:v>0.23719367808835543</c:v>
                </c:pt>
                <c:pt idx="2501">
                  <c:v>0.23866307198030895</c:v>
                </c:pt>
                <c:pt idx="2502">
                  <c:v>0.23805552670734326</c:v>
                </c:pt>
                <c:pt idx="2503">
                  <c:v>0.23547961984792595</c:v>
                </c:pt>
                <c:pt idx="2504">
                  <c:v>0.23190620106103718</c:v>
                </c:pt>
                <c:pt idx="2505">
                  <c:v>0.22657294490740523</c:v>
                </c:pt>
                <c:pt idx="2506">
                  <c:v>0.21947111499449554</c:v>
                </c:pt>
                <c:pt idx="2507">
                  <c:v>0.21252415538140068</c:v>
                </c:pt>
                <c:pt idx="2508">
                  <c:v>0.20399573783261798</c:v>
                </c:pt>
                <c:pt idx="2509">
                  <c:v>0.19585046261896233</c:v>
                </c:pt>
                <c:pt idx="2510">
                  <c:v>0.18726782354545354</c:v>
                </c:pt>
                <c:pt idx="2511">
                  <c:v>0.17833747822967702</c:v>
                </c:pt>
                <c:pt idx="2512">
                  <c:v>0.1691725137699974</c:v>
                </c:pt>
                <c:pt idx="2513">
                  <c:v>0.15984257978486799</c:v>
                </c:pt>
                <c:pt idx="2514">
                  <c:v>0.15045855958918028</c:v>
                </c:pt>
                <c:pt idx="2515">
                  <c:v>0.13998874648999249</c:v>
                </c:pt>
                <c:pt idx="2516">
                  <c:v>0.13068427186918596</c:v>
                </c:pt>
                <c:pt idx="2517">
                  <c:v>0.12161994682212555</c:v>
                </c:pt>
                <c:pt idx="2518">
                  <c:v>0.11173353643683755</c:v>
                </c:pt>
                <c:pt idx="2519">
                  <c:v>0.10089343898248736</c:v>
                </c:pt>
                <c:pt idx="2520">
                  <c:v>8.887912931624517E-2</c:v>
                </c:pt>
                <c:pt idx="2521">
                  <c:v>7.6877432846821692E-2</c:v>
                </c:pt>
                <c:pt idx="2522">
                  <c:v>6.6583294354696371E-2</c:v>
                </c:pt>
                <c:pt idx="2523">
                  <c:v>5.5073668669815702E-2</c:v>
                </c:pt>
                <c:pt idx="2524">
                  <c:v>4.5665866348832428E-2</c:v>
                </c:pt>
                <c:pt idx="2525">
                  <c:v>3.714649455645605E-2</c:v>
                </c:pt>
                <c:pt idx="2526">
                  <c:v>2.752628076056135E-2</c:v>
                </c:pt>
                <c:pt idx="2527">
                  <c:v>1.8458140643414341E-2</c:v>
                </c:pt>
                <c:pt idx="2528">
                  <c:v>5.7815171625817106E-14</c:v>
                </c:pt>
                <c:pt idx="2529">
                  <c:v>5.7815171625817106E-14</c:v>
                </c:pt>
                <c:pt idx="2530">
                  <c:v>5.7815171625817106E-14</c:v>
                </c:pt>
                <c:pt idx="2531">
                  <c:v>5.7815171625817106E-14</c:v>
                </c:pt>
                <c:pt idx="2532">
                  <c:v>5.7815171625817106E-14</c:v>
                </c:pt>
                <c:pt idx="2533">
                  <c:v>5.7815171625817106E-14</c:v>
                </c:pt>
                <c:pt idx="2534">
                  <c:v>3.0903419565390636E-3</c:v>
                </c:pt>
                <c:pt idx="2535">
                  <c:v>8.2437097929264763E-3</c:v>
                </c:pt>
                <c:pt idx="2536">
                  <c:v>2.2841273694468613E-2</c:v>
                </c:pt>
                <c:pt idx="2537">
                  <c:v>3.8790815045960172E-2</c:v>
                </c:pt>
                <c:pt idx="2538">
                  <c:v>5.2131377824710383E-2</c:v>
                </c:pt>
                <c:pt idx="2539">
                  <c:v>6.1938109891397621E-2</c:v>
                </c:pt>
                <c:pt idx="2540">
                  <c:v>7.12046127928323E-2</c:v>
                </c:pt>
                <c:pt idx="2541">
                  <c:v>8.0798773056714596E-2</c:v>
                </c:pt>
                <c:pt idx="2542">
                  <c:v>8.9246755441227774E-2</c:v>
                </c:pt>
                <c:pt idx="2543">
                  <c:v>9.7434967884615281E-2</c:v>
                </c:pt>
                <c:pt idx="2544">
                  <c:v>0.10535825892066532</c:v>
                </c:pt>
                <c:pt idx="2545">
                  <c:v>0.11242949421598311</c:v>
                </c:pt>
                <c:pt idx="2546">
                  <c:v>0.11875334103355516</c:v>
                </c:pt>
                <c:pt idx="2547">
                  <c:v>0.12439991331645829</c:v>
                </c:pt>
                <c:pt idx="2548">
                  <c:v>0.12939440748749145</c:v>
                </c:pt>
                <c:pt idx="2549">
                  <c:v>0.13331512965415868</c:v>
                </c:pt>
                <c:pt idx="2550">
                  <c:v>0.1366655006929077</c:v>
                </c:pt>
                <c:pt idx="2551">
                  <c:v>0.13944181597700472</c:v>
                </c:pt>
                <c:pt idx="2552">
                  <c:v>0.14202883725884757</c:v>
                </c:pt>
                <c:pt idx="2553">
                  <c:v>0.14436124820516893</c:v>
                </c:pt>
                <c:pt idx="2554">
                  <c:v>0.1502019842248227</c:v>
                </c:pt>
                <c:pt idx="2555">
                  <c:v>0.15477437996601398</c:v>
                </c:pt>
                <c:pt idx="2556">
                  <c:v>0.15962192738199407</c:v>
                </c:pt>
                <c:pt idx="2557">
                  <c:v>0.16361242598866421</c:v>
                </c:pt>
                <c:pt idx="2558">
                  <c:v>0.16761603355234922</c:v>
                </c:pt>
                <c:pt idx="2559">
                  <c:v>0.17099698900176824</c:v>
                </c:pt>
                <c:pt idx="2560">
                  <c:v>0.17525997539598759</c:v>
                </c:pt>
                <c:pt idx="2561">
                  <c:v>0.18144659154985152</c:v>
                </c:pt>
                <c:pt idx="2562">
                  <c:v>0.18501086203411948</c:v>
                </c:pt>
                <c:pt idx="2563">
                  <c:v>0.18601152930564227</c:v>
                </c:pt>
                <c:pt idx="2564">
                  <c:v>0.18558427320897702</c:v>
                </c:pt>
                <c:pt idx="2565">
                  <c:v>0.18439473185651661</c:v>
                </c:pt>
                <c:pt idx="2566">
                  <c:v>0.18567779666334877</c:v>
                </c:pt>
                <c:pt idx="2567">
                  <c:v>0.18831712408870138</c:v>
                </c:pt>
                <c:pt idx="2568">
                  <c:v>0.19112346357491697</c:v>
                </c:pt>
                <c:pt idx="2569">
                  <c:v>0.19382863386463817</c:v>
                </c:pt>
                <c:pt idx="2570">
                  <c:v>0.19574092138497634</c:v>
                </c:pt>
                <c:pt idx="2571">
                  <c:v>0.19778929036657147</c:v>
                </c:pt>
                <c:pt idx="2572">
                  <c:v>0.19874440821283967</c:v>
                </c:pt>
                <c:pt idx="2573">
                  <c:v>0.19948040366780029</c:v>
                </c:pt>
                <c:pt idx="2574">
                  <c:v>0.20040271631230791</c:v>
                </c:pt>
                <c:pt idx="2575">
                  <c:v>0.20105657165008348</c:v>
                </c:pt>
                <c:pt idx="2576">
                  <c:v>0.2009358504249667</c:v>
                </c:pt>
                <c:pt idx="2577">
                  <c:v>0.19916915609718699</c:v>
                </c:pt>
                <c:pt idx="2578">
                  <c:v>0.19090016369472468</c:v>
                </c:pt>
                <c:pt idx="2579">
                  <c:v>0.18402096087417882</c:v>
                </c:pt>
                <c:pt idx="2580">
                  <c:v>0.18085747424284582</c:v>
                </c:pt>
                <c:pt idx="2581">
                  <c:v>0.2100397017319523</c:v>
                </c:pt>
                <c:pt idx="2582">
                  <c:v>0.23579882759174689</c:v>
                </c:pt>
                <c:pt idx="2583">
                  <c:v>0.25903926232975405</c:v>
                </c:pt>
                <c:pt idx="2584">
                  <c:v>0.28185180925061254</c:v>
                </c:pt>
                <c:pt idx="2585">
                  <c:v>0.30228662390181643</c:v>
                </c:pt>
                <c:pt idx="2586">
                  <c:v>0.32100075107047771</c:v>
                </c:pt>
                <c:pt idx="2587">
                  <c:v>0.33793054603304706</c:v>
                </c:pt>
                <c:pt idx="2588">
                  <c:v>0.3532136249751055</c:v>
                </c:pt>
                <c:pt idx="2589">
                  <c:v>0.36682097014700404</c:v>
                </c:pt>
                <c:pt idx="2590">
                  <c:v>0.37848707191434616</c:v>
                </c:pt>
                <c:pt idx="2591">
                  <c:v>0.38756232567041882</c:v>
                </c:pt>
                <c:pt idx="2592">
                  <c:v>0.3948493085580812</c:v>
                </c:pt>
                <c:pt idx="2593">
                  <c:v>0.40038710191046223</c:v>
                </c:pt>
                <c:pt idx="2594">
                  <c:v>0.40418660023672481</c:v>
                </c:pt>
                <c:pt idx="2595">
                  <c:v>0.40623192896329802</c:v>
                </c:pt>
                <c:pt idx="2596">
                  <c:v>0.406511904203324</c:v>
                </c:pt>
                <c:pt idx="2597">
                  <c:v>0.4049601193167936</c:v>
                </c:pt>
                <c:pt idx="2598">
                  <c:v>0.4011694836277227</c:v>
                </c:pt>
                <c:pt idx="2599">
                  <c:v>0.39418358317233593</c:v>
                </c:pt>
                <c:pt idx="2600">
                  <c:v>0.38477564219092614</c:v>
                </c:pt>
                <c:pt idx="2601">
                  <c:v>0.37222256971885631</c:v>
                </c:pt>
                <c:pt idx="2602">
                  <c:v>0.35655111753915847</c:v>
                </c:pt>
                <c:pt idx="2603">
                  <c:v>0.3366589717668329</c:v>
                </c:pt>
                <c:pt idx="2604">
                  <c:v>0.3108840706361059</c:v>
                </c:pt>
                <c:pt idx="2605">
                  <c:v>0.27721906732661328</c:v>
                </c:pt>
                <c:pt idx="2606">
                  <c:v>0.23287748290900626</c:v>
                </c:pt>
                <c:pt idx="2607">
                  <c:v>0.17228679677623196</c:v>
                </c:pt>
                <c:pt idx="2608">
                  <c:v>0.10806393753275619</c:v>
                </c:pt>
                <c:pt idx="2609">
                  <c:v>7.0405991996478304E-2</c:v>
                </c:pt>
                <c:pt idx="2610">
                  <c:v>5.7815171625817106E-14</c:v>
                </c:pt>
                <c:pt idx="2611">
                  <c:v>5.7815171625817106E-14</c:v>
                </c:pt>
                <c:pt idx="2612">
                  <c:v>5.7815171625817106E-14</c:v>
                </c:pt>
                <c:pt idx="2613">
                  <c:v>5.7815171625817106E-14</c:v>
                </c:pt>
                <c:pt idx="2614">
                  <c:v>5.7815171625817106E-14</c:v>
                </c:pt>
                <c:pt idx="2615">
                  <c:v>5.7815171625817106E-14</c:v>
                </c:pt>
                <c:pt idx="2616">
                  <c:v>5.7815171625817106E-14</c:v>
                </c:pt>
                <c:pt idx="2617">
                  <c:v>5.7815171625817106E-14</c:v>
                </c:pt>
                <c:pt idx="2618">
                  <c:v>5.7815171625817106E-14</c:v>
                </c:pt>
                <c:pt idx="2619">
                  <c:v>5.7815171625817106E-14</c:v>
                </c:pt>
                <c:pt idx="2620">
                  <c:v>5.7815171625817106E-14</c:v>
                </c:pt>
                <c:pt idx="2621">
                  <c:v>5.7815171625817106E-14</c:v>
                </c:pt>
                <c:pt idx="2622">
                  <c:v>5.7815171625817106E-14</c:v>
                </c:pt>
                <c:pt idx="2623">
                  <c:v>5.7815171625817106E-14</c:v>
                </c:pt>
                <c:pt idx="2624">
                  <c:v>5.7815171625817106E-14</c:v>
                </c:pt>
                <c:pt idx="2625">
                  <c:v>5.7815171625817106E-14</c:v>
                </c:pt>
                <c:pt idx="2626">
                  <c:v>5.7815171625817106E-14</c:v>
                </c:pt>
                <c:pt idx="2627">
                  <c:v>5.7815171625817106E-14</c:v>
                </c:pt>
                <c:pt idx="2628">
                  <c:v>5.7815171625817106E-14</c:v>
                </c:pt>
                <c:pt idx="2629">
                  <c:v>5.7815171625817106E-14</c:v>
                </c:pt>
                <c:pt idx="2630">
                  <c:v>5.7815171625817106E-14</c:v>
                </c:pt>
                <c:pt idx="2631">
                  <c:v>5.7815171625817106E-14</c:v>
                </c:pt>
                <c:pt idx="2632">
                  <c:v>5.7815171625817106E-14</c:v>
                </c:pt>
                <c:pt idx="2633">
                  <c:v>5.7815171625817106E-14</c:v>
                </c:pt>
                <c:pt idx="2634">
                  <c:v>5.7815171625817106E-14</c:v>
                </c:pt>
                <c:pt idx="2635">
                  <c:v>5.7815171625817106E-14</c:v>
                </c:pt>
                <c:pt idx="2636">
                  <c:v>5.7815171625817106E-14</c:v>
                </c:pt>
                <c:pt idx="2637">
                  <c:v>5.7815171625817106E-14</c:v>
                </c:pt>
                <c:pt idx="2638">
                  <c:v>5.7815171625817106E-14</c:v>
                </c:pt>
                <c:pt idx="2639">
                  <c:v>5.7815171625817106E-14</c:v>
                </c:pt>
                <c:pt idx="2640">
                  <c:v>5.7815171625817106E-14</c:v>
                </c:pt>
                <c:pt idx="2641">
                  <c:v>5.7815171625817106E-14</c:v>
                </c:pt>
                <c:pt idx="2642">
                  <c:v>5.7815171625817106E-14</c:v>
                </c:pt>
                <c:pt idx="2643">
                  <c:v>5.7815171625817106E-14</c:v>
                </c:pt>
                <c:pt idx="2644">
                  <c:v>5.7815171625817106E-14</c:v>
                </c:pt>
                <c:pt idx="2645">
                  <c:v>5.7815171625817106E-14</c:v>
                </c:pt>
                <c:pt idx="2646">
                  <c:v>5.7815171625817106E-14</c:v>
                </c:pt>
                <c:pt idx="2647">
                  <c:v>5.7815171625817106E-14</c:v>
                </c:pt>
                <c:pt idx="2648">
                  <c:v>5.7815171625817106E-14</c:v>
                </c:pt>
                <c:pt idx="2649">
                  <c:v>5.7815171625817106E-14</c:v>
                </c:pt>
                <c:pt idx="2650">
                  <c:v>5.7815171625817106E-14</c:v>
                </c:pt>
                <c:pt idx="2651">
                  <c:v>1.1764405010725426E-2</c:v>
                </c:pt>
                <c:pt idx="2652">
                  <c:v>1.8059586844887655E-2</c:v>
                </c:pt>
                <c:pt idx="2653">
                  <c:v>2.3888640333592493E-2</c:v>
                </c:pt>
                <c:pt idx="2654">
                  <c:v>2.9498062158034192E-2</c:v>
                </c:pt>
                <c:pt idx="2655">
                  <c:v>3.5050016900417008E-2</c:v>
                </c:pt>
                <c:pt idx="2656">
                  <c:v>4.0600026566958082E-2</c:v>
                </c:pt>
                <c:pt idx="2657">
                  <c:v>4.6140526943308724E-2</c:v>
                </c:pt>
                <c:pt idx="2658">
                  <c:v>5.1662824264463225E-2</c:v>
                </c:pt>
                <c:pt idx="2659">
                  <c:v>5.7160798277735583E-2</c:v>
                </c:pt>
                <c:pt idx="2660">
                  <c:v>6.7126355896097778E-2</c:v>
                </c:pt>
                <c:pt idx="2661">
                  <c:v>8.103763904844466E-2</c:v>
                </c:pt>
                <c:pt idx="2662">
                  <c:v>9.934610430941615E-2</c:v>
                </c:pt>
                <c:pt idx="2663">
                  <c:v>0.11455038486528536</c:v>
                </c:pt>
                <c:pt idx="2664">
                  <c:v>0.12876322923906958</c:v>
                </c:pt>
                <c:pt idx="2665">
                  <c:v>0.14218504572088478</c:v>
                </c:pt>
                <c:pt idx="2666">
                  <c:v>0.15494108150785271</c:v>
                </c:pt>
                <c:pt idx="2667">
                  <c:v>0.16610959874609424</c:v>
                </c:pt>
                <c:pt idx="2668">
                  <c:v>0.17676657444324417</c:v>
                </c:pt>
                <c:pt idx="2669">
                  <c:v>0.18606317182715393</c:v>
                </c:pt>
                <c:pt idx="2670">
                  <c:v>0.19413678171170581</c:v>
                </c:pt>
                <c:pt idx="2671">
                  <c:v>0.20100934545402524</c:v>
                </c:pt>
                <c:pt idx="2672">
                  <c:v>0.21685388273018485</c:v>
                </c:pt>
                <c:pt idx="2673">
                  <c:v>0.23184972201755358</c:v>
                </c:pt>
                <c:pt idx="2674">
                  <c:v>0.25933378544983765</c:v>
                </c:pt>
                <c:pt idx="2675">
                  <c:v>0.28901507687880001</c:v>
                </c:pt>
                <c:pt idx="2676">
                  <c:v>0.32599771520597298</c:v>
                </c:pt>
                <c:pt idx="2677">
                  <c:v>0.35540135633216308</c:v>
                </c:pt>
                <c:pt idx="2678">
                  <c:v>0.37976698448832874</c:v>
                </c:pt>
                <c:pt idx="2679">
                  <c:v>0.39895038720908882</c:v>
                </c:pt>
                <c:pt idx="2680">
                  <c:v>0.41520280789676955</c:v>
                </c:pt>
                <c:pt idx="2681">
                  <c:v>0.43057952256188742</c:v>
                </c:pt>
                <c:pt idx="2682">
                  <c:v>0.44251600040757944</c:v>
                </c:pt>
                <c:pt idx="2683">
                  <c:v>0.45267455660137135</c:v>
                </c:pt>
                <c:pt idx="2684">
                  <c:v>0.45962831726161257</c:v>
                </c:pt>
                <c:pt idx="2685">
                  <c:v>0.46418862375842901</c:v>
                </c:pt>
                <c:pt idx="2686">
                  <c:v>0.46570878361177276</c:v>
                </c:pt>
                <c:pt idx="2687">
                  <c:v>0.46481217583247231</c:v>
                </c:pt>
                <c:pt idx="2688">
                  <c:v>0.46079447293266934</c:v>
                </c:pt>
                <c:pt idx="2689">
                  <c:v>0.45358096387683644</c:v>
                </c:pt>
                <c:pt idx="2690">
                  <c:v>0.44893025062648068</c:v>
                </c:pt>
                <c:pt idx="2691">
                  <c:v>0.44387637309146122</c:v>
                </c:pt>
                <c:pt idx="2692">
                  <c:v>0.43989125197951628</c:v>
                </c:pt>
                <c:pt idx="2693">
                  <c:v>0.43361650965311127</c:v>
                </c:pt>
                <c:pt idx="2694">
                  <c:v>0.42510421284363736</c:v>
                </c:pt>
                <c:pt idx="2695">
                  <c:v>0.4143239377332974</c:v>
                </c:pt>
                <c:pt idx="2696">
                  <c:v>0.40117896088990085</c:v>
                </c:pt>
                <c:pt idx="2697">
                  <c:v>0.38459213865345776</c:v>
                </c:pt>
                <c:pt idx="2698">
                  <c:v>0.36510035848877087</c:v>
                </c:pt>
                <c:pt idx="2699">
                  <c:v>0.34122066709611687</c:v>
                </c:pt>
                <c:pt idx="2700">
                  <c:v>0.312041890800072</c:v>
                </c:pt>
                <c:pt idx="2701">
                  <c:v>0.27578810767587802</c:v>
                </c:pt>
                <c:pt idx="2702">
                  <c:v>0.24754425932662208</c:v>
                </c:pt>
                <c:pt idx="2703">
                  <c:v>0.21507729347012952</c:v>
                </c:pt>
                <c:pt idx="2704">
                  <c:v>0.19702706802267492</c:v>
                </c:pt>
                <c:pt idx="2705">
                  <c:v>0.18524963240237408</c:v>
                </c:pt>
                <c:pt idx="2706">
                  <c:v>0.64206763781382969</c:v>
                </c:pt>
                <c:pt idx="2707">
                  <c:v>0.75768000854382855</c:v>
                </c:pt>
                <c:pt idx="2708">
                  <c:v>0.76205276407358435</c:v>
                </c:pt>
                <c:pt idx="2709">
                  <c:v>0.7709328801273142</c:v>
                </c:pt>
                <c:pt idx="2710">
                  <c:v>0.78879514101463943</c:v>
                </c:pt>
                <c:pt idx="2711">
                  <c:v>0.80637617867148903</c:v>
                </c:pt>
                <c:pt idx="2712">
                  <c:v>0.82271147094351926</c:v>
                </c:pt>
                <c:pt idx="2713">
                  <c:v>0.84516895636233913</c:v>
                </c:pt>
                <c:pt idx="2714">
                  <c:v>0.86540933096739014</c:v>
                </c:pt>
                <c:pt idx="2715">
                  <c:v>0.88331203423950233</c:v>
                </c:pt>
                <c:pt idx="2716">
                  <c:v>0.89944424407500967</c:v>
                </c:pt>
                <c:pt idx="2717">
                  <c:v>0.91309458727955017</c:v>
                </c:pt>
                <c:pt idx="2718">
                  <c:v>0.92478913152484332</c:v>
                </c:pt>
                <c:pt idx="2719">
                  <c:v>0.9340886360004812</c:v>
                </c:pt>
                <c:pt idx="2720">
                  <c:v>0.94007666241546228</c:v>
                </c:pt>
                <c:pt idx="2721">
                  <c:v>0.94424281534237209</c:v>
                </c:pt>
                <c:pt idx="2722">
                  <c:v>0.94660127842720243</c:v>
                </c:pt>
                <c:pt idx="2723">
                  <c:v>0.9456583636445135</c:v>
                </c:pt>
                <c:pt idx="2724">
                  <c:v>0.94158119577454491</c:v>
                </c:pt>
                <c:pt idx="2725">
                  <c:v>0.93495120531129317</c:v>
                </c:pt>
                <c:pt idx="2726">
                  <c:v>0.9254146088640739</c:v>
                </c:pt>
                <c:pt idx="2727">
                  <c:v>0.91238075471290747</c:v>
                </c:pt>
                <c:pt idx="2728">
                  <c:v>0.89420942459241881</c:v>
                </c:pt>
                <c:pt idx="2729">
                  <c:v>0.87130299661860444</c:v>
                </c:pt>
                <c:pt idx="2730">
                  <c:v>0.84168553803444945</c:v>
                </c:pt>
                <c:pt idx="2731">
                  <c:v>0.80327949411465982</c:v>
                </c:pt>
                <c:pt idx="2732">
                  <c:v>0.75639010300792953</c:v>
                </c:pt>
                <c:pt idx="2733">
                  <c:v>0.69765145287294017</c:v>
                </c:pt>
                <c:pt idx="2734">
                  <c:v>0.62184502584426793</c:v>
                </c:pt>
                <c:pt idx="2735">
                  <c:v>0.51896862796031418</c:v>
                </c:pt>
                <c:pt idx="2736">
                  <c:v>0.42438528570985234</c:v>
                </c:pt>
                <c:pt idx="2737">
                  <c:v>0.42496046505884316</c:v>
                </c:pt>
                <c:pt idx="2738">
                  <c:v>0.39915913596874986</c:v>
                </c:pt>
                <c:pt idx="2739">
                  <c:v>0.38106476923203253</c:v>
                </c:pt>
                <c:pt idx="2740">
                  <c:v>0.37881744218119345</c:v>
                </c:pt>
                <c:pt idx="2741">
                  <c:v>0.37749607657392148</c:v>
                </c:pt>
                <c:pt idx="2742">
                  <c:v>0.37178236543570292</c:v>
                </c:pt>
                <c:pt idx="2743">
                  <c:v>0.3601674758603749</c:v>
                </c:pt>
                <c:pt idx="2744">
                  <c:v>0.34982407516908859</c:v>
                </c:pt>
                <c:pt idx="2745">
                  <c:v>0.34189837821291108</c:v>
                </c:pt>
                <c:pt idx="2746">
                  <c:v>0.33786893249259131</c:v>
                </c:pt>
                <c:pt idx="2747">
                  <c:v>0.33793922048973601</c:v>
                </c:pt>
                <c:pt idx="2748">
                  <c:v>0.34820533122182951</c:v>
                </c:pt>
                <c:pt idx="2749">
                  <c:v>0.36945353577200712</c:v>
                </c:pt>
                <c:pt idx="2750">
                  <c:v>0.39599248377225749</c:v>
                </c:pt>
                <c:pt idx="2751">
                  <c:v>0.42711806008990777</c:v>
                </c:pt>
                <c:pt idx="2752">
                  <c:v>0.46202486526627728</c:v>
                </c:pt>
                <c:pt idx="2753">
                  <c:v>0.51096352462489547</c:v>
                </c:pt>
                <c:pt idx="2754">
                  <c:v>0.53855308004690827</c:v>
                </c:pt>
                <c:pt idx="2755">
                  <c:v>0.56296359221349046</c:v>
                </c:pt>
                <c:pt idx="2756">
                  <c:v>0.58191805083531711</c:v>
                </c:pt>
                <c:pt idx="2757">
                  <c:v>0.59159317759909524</c:v>
                </c:pt>
                <c:pt idx="2758">
                  <c:v>0.59913684348825169</c:v>
                </c:pt>
                <c:pt idx="2759">
                  <c:v>0.60061932670825346</c:v>
                </c:pt>
                <c:pt idx="2760">
                  <c:v>0.5998003315699707</c:v>
                </c:pt>
                <c:pt idx="2761">
                  <c:v>0.59628694040928487</c:v>
                </c:pt>
                <c:pt idx="2762">
                  <c:v>0.58901250476415024</c:v>
                </c:pt>
                <c:pt idx="2763">
                  <c:v>0.57982722140344989</c:v>
                </c:pt>
                <c:pt idx="2764">
                  <c:v>0.56853079628989256</c:v>
                </c:pt>
                <c:pt idx="2765">
                  <c:v>0.55479891380118929</c:v>
                </c:pt>
                <c:pt idx="2766">
                  <c:v>0.5367027781292274</c:v>
                </c:pt>
                <c:pt idx="2767">
                  <c:v>0.51310560300904451</c:v>
                </c:pt>
                <c:pt idx="2768">
                  <c:v>0.4846830816540772</c:v>
                </c:pt>
                <c:pt idx="2769">
                  <c:v>0.45269928481117</c:v>
                </c:pt>
                <c:pt idx="2770">
                  <c:v>0.41382594345591528</c:v>
                </c:pt>
                <c:pt idx="2771">
                  <c:v>0.36171853014549049</c:v>
                </c:pt>
                <c:pt idx="2772">
                  <c:v>0.29732696447427592</c:v>
                </c:pt>
                <c:pt idx="2773">
                  <c:v>0.28940238874642693</c:v>
                </c:pt>
                <c:pt idx="2774">
                  <c:v>0.28495800602155802</c:v>
                </c:pt>
                <c:pt idx="2775">
                  <c:v>0.28369655849326286</c:v>
                </c:pt>
                <c:pt idx="2776">
                  <c:v>0.2847381126256508</c:v>
                </c:pt>
                <c:pt idx="2777">
                  <c:v>0.28728117250232271</c:v>
                </c:pt>
                <c:pt idx="2778">
                  <c:v>0.29036320681168482</c:v>
                </c:pt>
                <c:pt idx="2779">
                  <c:v>0.29036113931422958</c:v>
                </c:pt>
                <c:pt idx="2780">
                  <c:v>0.28693575138493338</c:v>
                </c:pt>
                <c:pt idx="2781">
                  <c:v>0.27869906612171869</c:v>
                </c:pt>
                <c:pt idx="2782">
                  <c:v>0.26378583366418867</c:v>
                </c:pt>
                <c:pt idx="2783">
                  <c:v>0.22219180858604817</c:v>
                </c:pt>
                <c:pt idx="2784">
                  <c:v>0.19644740697597879</c:v>
                </c:pt>
                <c:pt idx="2785">
                  <c:v>0.16494625975030233</c:v>
                </c:pt>
                <c:pt idx="2786">
                  <c:v>0.13054993537572426</c:v>
                </c:pt>
                <c:pt idx="2787">
                  <c:v>0.10821687079989402</c:v>
                </c:pt>
                <c:pt idx="2788">
                  <c:v>7.8878451817797998E-2</c:v>
                </c:pt>
                <c:pt idx="2789">
                  <c:v>5.9630635865706792E-2</c:v>
                </c:pt>
                <c:pt idx="2790">
                  <c:v>3.3465659890693125E-2</c:v>
                </c:pt>
                <c:pt idx="2791">
                  <c:v>8.9785576587944858E-3</c:v>
                </c:pt>
                <c:pt idx="2792">
                  <c:v>4.1163175938329745E-3</c:v>
                </c:pt>
                <c:pt idx="2793">
                  <c:v>5.7815171625817106E-14</c:v>
                </c:pt>
                <c:pt idx="2794">
                  <c:v>5.7815171625817106E-14</c:v>
                </c:pt>
                <c:pt idx="2795">
                  <c:v>5.7815171625817106E-14</c:v>
                </c:pt>
                <c:pt idx="2796">
                  <c:v>5.7815171625817106E-14</c:v>
                </c:pt>
                <c:pt idx="2797">
                  <c:v>5.7815171625817106E-14</c:v>
                </c:pt>
                <c:pt idx="2798">
                  <c:v>5.7815171625817106E-14</c:v>
                </c:pt>
                <c:pt idx="2799">
                  <c:v>5.7815171625817106E-14</c:v>
                </c:pt>
                <c:pt idx="2800">
                  <c:v>5.7815171625817106E-14</c:v>
                </c:pt>
                <c:pt idx="2801">
                  <c:v>5.7815171625817106E-14</c:v>
                </c:pt>
                <c:pt idx="2802">
                  <c:v>5.7815171625817106E-14</c:v>
                </c:pt>
                <c:pt idx="2803">
                  <c:v>5.7815171625817106E-14</c:v>
                </c:pt>
                <c:pt idx="2804">
                  <c:v>5.7815171625817106E-14</c:v>
                </c:pt>
                <c:pt idx="2805">
                  <c:v>5.7815171625817106E-14</c:v>
                </c:pt>
                <c:pt idx="2806">
                  <c:v>5.7815171625817106E-14</c:v>
                </c:pt>
                <c:pt idx="2807">
                  <c:v>5.7815171625817106E-14</c:v>
                </c:pt>
                <c:pt idx="2808">
                  <c:v>5.7815171625817106E-14</c:v>
                </c:pt>
                <c:pt idx="2809">
                  <c:v>5.7815171625817106E-14</c:v>
                </c:pt>
                <c:pt idx="2810">
                  <c:v>5.7815171625817106E-14</c:v>
                </c:pt>
                <c:pt idx="2811">
                  <c:v>5.7815171625817106E-14</c:v>
                </c:pt>
                <c:pt idx="2812">
                  <c:v>5.7815171625817106E-14</c:v>
                </c:pt>
                <c:pt idx="2813">
                  <c:v>5.7815171625817106E-14</c:v>
                </c:pt>
                <c:pt idx="2814">
                  <c:v>5.7815171625817106E-14</c:v>
                </c:pt>
                <c:pt idx="2815">
                  <c:v>5.7815171625817106E-14</c:v>
                </c:pt>
                <c:pt idx="2816">
                  <c:v>5.7815171625817106E-14</c:v>
                </c:pt>
                <c:pt idx="2817">
                  <c:v>5.7815171625817106E-14</c:v>
                </c:pt>
                <c:pt idx="2818">
                  <c:v>5.7815171625817106E-14</c:v>
                </c:pt>
                <c:pt idx="2819">
                  <c:v>5.7815171625817106E-14</c:v>
                </c:pt>
                <c:pt idx="2820">
                  <c:v>5.7815171625817106E-14</c:v>
                </c:pt>
                <c:pt idx="2821">
                  <c:v>5.7815171625817106E-14</c:v>
                </c:pt>
                <c:pt idx="2822">
                  <c:v>9.9611599435510512E-2</c:v>
                </c:pt>
                <c:pt idx="2823">
                  <c:v>0.27170446600986675</c:v>
                </c:pt>
                <c:pt idx="2824">
                  <c:v>0.41199192896923348</c:v>
                </c:pt>
                <c:pt idx="2825">
                  <c:v>0.5156129155148047</c:v>
                </c:pt>
                <c:pt idx="2826">
                  <c:v>0.5156129155148047</c:v>
                </c:pt>
                <c:pt idx="2827">
                  <c:v>0.51445999498195483</c:v>
                </c:pt>
                <c:pt idx="2828">
                  <c:v>0.51453908977093021</c:v>
                </c:pt>
                <c:pt idx="2829">
                  <c:v>0.54851808388608458</c:v>
                </c:pt>
                <c:pt idx="2830">
                  <c:v>0.61771310106460042</c:v>
                </c:pt>
                <c:pt idx="2831">
                  <c:v>0.65600312276445116</c:v>
                </c:pt>
                <c:pt idx="2832">
                  <c:v>0.66394663582902824</c:v>
                </c:pt>
                <c:pt idx="2833">
                  <c:v>0.66624616981285045</c:v>
                </c:pt>
                <c:pt idx="2834">
                  <c:v>0.66709521296176366</c:v>
                </c:pt>
                <c:pt idx="2835">
                  <c:v>0.66649930857226369</c:v>
                </c:pt>
                <c:pt idx="2836">
                  <c:v>0.66445456902839328</c:v>
                </c:pt>
                <c:pt idx="2837">
                  <c:v>0.66094754790581356</c:v>
                </c:pt>
                <c:pt idx="2838">
                  <c:v>0.65595479163377235</c:v>
                </c:pt>
                <c:pt idx="2839">
                  <c:v>0.64944203517827614</c:v>
                </c:pt>
                <c:pt idx="2840">
                  <c:v>0.64136297542834042</c:v>
                </c:pt>
                <c:pt idx="2841">
                  <c:v>0.6316575149942294</c:v>
                </c:pt>
                <c:pt idx="2842">
                  <c:v>0.6202493103999982</c:v>
                </c:pt>
                <c:pt idx="2843">
                  <c:v>0.60704236973975645</c:v>
                </c:pt>
                <c:pt idx="2844">
                  <c:v>0.59191630411017016</c:v>
                </c:pt>
                <c:pt idx="2845">
                  <c:v>0.57471960492767671</c:v>
                </c:pt>
                <c:pt idx="2846">
                  <c:v>0.55525991959586285</c:v>
                </c:pt>
                <c:pt idx="2847">
                  <c:v>0.53328957718633507</c:v>
                </c:pt>
                <c:pt idx="2848">
                  <c:v>0.50848324334844575</c:v>
                </c:pt>
                <c:pt idx="2849">
                  <c:v>0.48040179558503587</c:v>
                </c:pt>
                <c:pt idx="2850">
                  <c:v>0.44843037635857863</c:v>
                </c:pt>
                <c:pt idx="2851">
                  <c:v>0.41166364970138436</c:v>
                </c:pt>
                <c:pt idx="2852">
                  <c:v>0.40385960351428796</c:v>
                </c:pt>
                <c:pt idx="2853">
                  <c:v>0.3962270628074826</c:v>
                </c:pt>
                <c:pt idx="2854">
                  <c:v>0.36671470184648597</c:v>
                </c:pt>
                <c:pt idx="2855">
                  <c:v>0.32598107938713633</c:v>
                </c:pt>
                <c:pt idx="2856">
                  <c:v>0.27690593472926334</c:v>
                </c:pt>
                <c:pt idx="2857">
                  <c:v>0.23455526356242273</c:v>
                </c:pt>
                <c:pt idx="2858">
                  <c:v>0.20906537613043238</c:v>
                </c:pt>
                <c:pt idx="2859">
                  <c:v>0.20211655536593223</c:v>
                </c:pt>
                <c:pt idx="2860">
                  <c:v>0.12065619910097936</c:v>
                </c:pt>
                <c:pt idx="2861">
                  <c:v>2.3536058216628866E-2</c:v>
                </c:pt>
                <c:pt idx="2862">
                  <c:v>1.7344551487745132E-13</c:v>
                </c:pt>
                <c:pt idx="2863">
                  <c:v>1.7344551487745132E-13</c:v>
                </c:pt>
                <c:pt idx="2864">
                  <c:v>1.7344551487745132E-13</c:v>
                </c:pt>
                <c:pt idx="2865">
                  <c:v>1.7344551487745132E-13</c:v>
                </c:pt>
                <c:pt idx="2866">
                  <c:v>1.7344551487745132E-13</c:v>
                </c:pt>
                <c:pt idx="2867">
                  <c:v>1.7344551487745132E-13</c:v>
                </c:pt>
                <c:pt idx="2868">
                  <c:v>1.7344551487745132E-13</c:v>
                </c:pt>
                <c:pt idx="2869">
                  <c:v>1.7344551487745132E-13</c:v>
                </c:pt>
                <c:pt idx="2870">
                  <c:v>1.7344551487745132E-13</c:v>
                </c:pt>
                <c:pt idx="2871">
                  <c:v>1.7344551487745132E-13</c:v>
                </c:pt>
                <c:pt idx="2872">
                  <c:v>1.7344551487745132E-13</c:v>
                </c:pt>
                <c:pt idx="2873">
                  <c:v>1.7344551487745132E-13</c:v>
                </c:pt>
                <c:pt idx="2874">
                  <c:v>1.7344551487745132E-13</c:v>
                </c:pt>
                <c:pt idx="2875">
                  <c:v>1.7344551487745132E-13</c:v>
                </c:pt>
                <c:pt idx="2876">
                  <c:v>1.7344551487745132E-13</c:v>
                </c:pt>
                <c:pt idx="2877">
                  <c:v>1.7344551487745132E-13</c:v>
                </c:pt>
                <c:pt idx="2878">
                  <c:v>1.7344551487745132E-13</c:v>
                </c:pt>
                <c:pt idx="2879">
                  <c:v>1.7344551487745132E-13</c:v>
                </c:pt>
                <c:pt idx="2880">
                  <c:v>1.7344551487745132E-13</c:v>
                </c:pt>
                <c:pt idx="2881">
                  <c:v>1.7344551487745132E-13</c:v>
                </c:pt>
                <c:pt idx="2882">
                  <c:v>1.7344551487745132E-13</c:v>
                </c:pt>
                <c:pt idx="2883">
                  <c:v>5.713872757505789E-2</c:v>
                </c:pt>
                <c:pt idx="2884">
                  <c:v>7.9447206311523841E-2</c:v>
                </c:pt>
                <c:pt idx="2885">
                  <c:v>9.9166864592562701E-2</c:v>
                </c:pt>
                <c:pt idx="2886">
                  <c:v>0.11541802703852973</c:v>
                </c:pt>
                <c:pt idx="2887">
                  <c:v>0.1294532573262871</c:v>
                </c:pt>
                <c:pt idx="2888">
                  <c:v>0.14188103366278554</c:v>
                </c:pt>
                <c:pt idx="2889">
                  <c:v>0.15387881350419155</c:v>
                </c:pt>
                <c:pt idx="2890">
                  <c:v>0.20662423141215186</c:v>
                </c:pt>
                <c:pt idx="2891">
                  <c:v>0.24731897416287468</c:v>
                </c:pt>
                <c:pt idx="2892">
                  <c:v>0.28329187338833728</c:v>
                </c:pt>
                <c:pt idx="2893">
                  <c:v>0.60336333912064655</c:v>
                </c:pt>
                <c:pt idx="2894">
                  <c:v>0.60614247299048696</c:v>
                </c:pt>
                <c:pt idx="2895">
                  <c:v>0.60614247299048707</c:v>
                </c:pt>
                <c:pt idx="2896">
                  <c:v>0.60614247299048707</c:v>
                </c:pt>
                <c:pt idx="2897">
                  <c:v>0.60614247299048707</c:v>
                </c:pt>
                <c:pt idx="2898">
                  <c:v>0.60614247299048685</c:v>
                </c:pt>
                <c:pt idx="2899">
                  <c:v>0.60614247299048685</c:v>
                </c:pt>
                <c:pt idx="2900">
                  <c:v>0.60614247299048685</c:v>
                </c:pt>
                <c:pt idx="2901">
                  <c:v>0.60614247299048707</c:v>
                </c:pt>
                <c:pt idx="2902">
                  <c:v>0.60614247299048685</c:v>
                </c:pt>
                <c:pt idx="2903">
                  <c:v>0.60614247299048685</c:v>
                </c:pt>
                <c:pt idx="2904">
                  <c:v>0.60614247299048685</c:v>
                </c:pt>
                <c:pt idx="2905">
                  <c:v>0.60614247299048685</c:v>
                </c:pt>
                <c:pt idx="2906">
                  <c:v>0.60614247299048674</c:v>
                </c:pt>
                <c:pt idx="2907">
                  <c:v>0.60614247299048674</c:v>
                </c:pt>
                <c:pt idx="2908">
                  <c:v>0.60614247299048662</c:v>
                </c:pt>
                <c:pt idx="2909">
                  <c:v>0.60614247299048662</c:v>
                </c:pt>
                <c:pt idx="2910">
                  <c:v>0.60614247299048662</c:v>
                </c:pt>
                <c:pt idx="2911">
                  <c:v>0.60614247299048662</c:v>
                </c:pt>
                <c:pt idx="2912">
                  <c:v>0.60614247299048662</c:v>
                </c:pt>
                <c:pt idx="2913">
                  <c:v>0.60452441372497601</c:v>
                </c:pt>
                <c:pt idx="2914">
                  <c:v>0.60270976280527944</c:v>
                </c:pt>
                <c:pt idx="2915">
                  <c:v>0.60013215915010554</c:v>
                </c:pt>
                <c:pt idx="2916">
                  <c:v>0.59709677619741586</c:v>
                </c:pt>
                <c:pt idx="2917">
                  <c:v>0.593561750349615</c:v>
                </c:pt>
                <c:pt idx="2918">
                  <c:v>0.58947906192725885</c:v>
                </c:pt>
                <c:pt idx="2919">
                  <c:v>0.58451061073662292</c:v>
                </c:pt>
                <c:pt idx="2920">
                  <c:v>0.5616423655336954</c:v>
                </c:pt>
                <c:pt idx="2921">
                  <c:v>0.53494058093605512</c:v>
                </c:pt>
                <c:pt idx="2922">
                  <c:v>0.50192135730944187</c:v>
                </c:pt>
                <c:pt idx="2923">
                  <c:v>4.4926157710365539E-2</c:v>
                </c:pt>
                <c:pt idx="2924">
                  <c:v>1.7344551487745132E-13</c:v>
                </c:pt>
                <c:pt idx="2925">
                  <c:v>1.7344551487745132E-13</c:v>
                </c:pt>
                <c:pt idx="2926">
                  <c:v>1.7344551487745132E-13</c:v>
                </c:pt>
                <c:pt idx="2927">
                  <c:v>1.7344551487745132E-13</c:v>
                </c:pt>
                <c:pt idx="2928">
                  <c:v>1.7344551487745132E-13</c:v>
                </c:pt>
                <c:pt idx="2929">
                  <c:v>1.7344551487745132E-13</c:v>
                </c:pt>
                <c:pt idx="2930">
                  <c:v>1.7344551487745132E-13</c:v>
                </c:pt>
                <c:pt idx="2931">
                  <c:v>1.7344551487745132E-13</c:v>
                </c:pt>
                <c:pt idx="2932">
                  <c:v>1.7344551487745132E-13</c:v>
                </c:pt>
                <c:pt idx="2933">
                  <c:v>1.7344551487745132E-13</c:v>
                </c:pt>
                <c:pt idx="2934">
                  <c:v>1.7344551487745132E-13</c:v>
                </c:pt>
                <c:pt idx="2935">
                  <c:v>1.7344551487745132E-13</c:v>
                </c:pt>
                <c:pt idx="2936">
                  <c:v>1.7344551487745132E-13</c:v>
                </c:pt>
                <c:pt idx="2937">
                  <c:v>1.7344551487745132E-13</c:v>
                </c:pt>
                <c:pt idx="2938">
                  <c:v>1.7344551487745132E-13</c:v>
                </c:pt>
                <c:pt idx="2939">
                  <c:v>1.7344551487745132E-13</c:v>
                </c:pt>
                <c:pt idx="2940">
                  <c:v>1.7344551487745132E-13</c:v>
                </c:pt>
                <c:pt idx="2941">
                  <c:v>1.7344551487745132E-13</c:v>
                </c:pt>
                <c:pt idx="2942">
                  <c:v>1.7344551487745132E-13</c:v>
                </c:pt>
                <c:pt idx="2943">
                  <c:v>1.7344551487745132E-13</c:v>
                </c:pt>
                <c:pt idx="2944">
                  <c:v>1.7344551487745132E-13</c:v>
                </c:pt>
                <c:pt idx="2945">
                  <c:v>1.7344551487745132E-13</c:v>
                </c:pt>
                <c:pt idx="2946">
                  <c:v>1.7344551487745132E-13</c:v>
                </c:pt>
                <c:pt idx="2947">
                  <c:v>1.7344551487745132E-13</c:v>
                </c:pt>
                <c:pt idx="2948">
                  <c:v>1.7344551487745132E-13</c:v>
                </c:pt>
                <c:pt idx="2949">
                  <c:v>1.7344551487745132E-13</c:v>
                </c:pt>
                <c:pt idx="2950">
                  <c:v>1.7344551487745132E-13</c:v>
                </c:pt>
                <c:pt idx="2951">
                  <c:v>1.7344551487745132E-13</c:v>
                </c:pt>
                <c:pt idx="2952">
                  <c:v>1.7344551487745132E-13</c:v>
                </c:pt>
                <c:pt idx="2953">
                  <c:v>1.7344551487745132E-13</c:v>
                </c:pt>
                <c:pt idx="2954">
                  <c:v>1.7344551487745132E-13</c:v>
                </c:pt>
                <c:pt idx="2955">
                  <c:v>1.7344551487745132E-13</c:v>
                </c:pt>
                <c:pt idx="2956">
                  <c:v>1.7344551487745132E-13</c:v>
                </c:pt>
                <c:pt idx="2957">
                  <c:v>1.7344551487745132E-13</c:v>
                </c:pt>
                <c:pt idx="2958">
                  <c:v>1.7344551487745132E-13</c:v>
                </c:pt>
                <c:pt idx="2959">
                  <c:v>1.7344551487745132E-13</c:v>
                </c:pt>
                <c:pt idx="2960">
                  <c:v>1.7344551487745132E-13</c:v>
                </c:pt>
                <c:pt idx="2961">
                  <c:v>1.7344551487745132E-13</c:v>
                </c:pt>
                <c:pt idx="2962">
                  <c:v>1.7344551487745132E-13</c:v>
                </c:pt>
                <c:pt idx="2963">
                  <c:v>1.7344551487745132E-13</c:v>
                </c:pt>
                <c:pt idx="2964">
                  <c:v>1.7344551487745132E-13</c:v>
                </c:pt>
                <c:pt idx="2965">
                  <c:v>8.8242321477776303E-2</c:v>
                </c:pt>
                <c:pt idx="2966">
                  <c:v>0.14951724029107197</c:v>
                </c:pt>
                <c:pt idx="2967">
                  <c:v>0.21241132464311413</c:v>
                </c:pt>
                <c:pt idx="2968">
                  <c:v>0.26753716002324696</c:v>
                </c:pt>
                <c:pt idx="2969">
                  <c:v>0.3097472286675898</c:v>
                </c:pt>
                <c:pt idx="2970">
                  <c:v>0.35197206290523408</c:v>
                </c:pt>
                <c:pt idx="2971">
                  <c:v>0.41130920581278646</c:v>
                </c:pt>
                <c:pt idx="2972">
                  <c:v>0.45885876830633787</c:v>
                </c:pt>
                <c:pt idx="2973">
                  <c:v>0.51218186469550375</c:v>
                </c:pt>
                <c:pt idx="2974">
                  <c:v>0.57075728908395296</c:v>
                </c:pt>
                <c:pt idx="2975">
                  <c:v>0.62546507889117964</c:v>
                </c:pt>
                <c:pt idx="2976">
                  <c:v>0.6611359921947294</c:v>
                </c:pt>
                <c:pt idx="2977">
                  <c:v>0.68624569663183488</c:v>
                </c:pt>
                <c:pt idx="2978">
                  <c:v>0.70291082595552867</c:v>
                </c:pt>
                <c:pt idx="2979">
                  <c:v>0.71244196336381282</c:v>
                </c:pt>
                <c:pt idx="2980">
                  <c:v>0.71578121844803999</c:v>
                </c:pt>
                <c:pt idx="2981">
                  <c:v>0.71365705077877406</c:v>
                </c:pt>
                <c:pt idx="2982">
                  <c:v>0.70677853178254624</c:v>
                </c:pt>
                <c:pt idx="2983">
                  <c:v>0.69557738295046856</c:v>
                </c:pt>
                <c:pt idx="2984">
                  <c:v>0.68058186548296162</c:v>
                </c:pt>
                <c:pt idx="2985">
                  <c:v>0.6621652323010857</c:v>
                </c:pt>
                <c:pt idx="2986">
                  <c:v>0.64045981409644326</c:v>
                </c:pt>
                <c:pt idx="2987">
                  <c:v>0.61757575713300306</c:v>
                </c:pt>
                <c:pt idx="2988">
                  <c:v>0.59373539303930056</c:v>
                </c:pt>
                <c:pt idx="2989">
                  <c:v>0.57523675431191879</c:v>
                </c:pt>
                <c:pt idx="2990">
                  <c:v>0.56799626204415066</c:v>
                </c:pt>
                <c:pt idx="2991">
                  <c:v>0.56799626204415066</c:v>
                </c:pt>
                <c:pt idx="2992">
                  <c:v>0.5699794903519575</c:v>
                </c:pt>
                <c:pt idx="2993">
                  <c:v>0.57311780830776515</c:v>
                </c:pt>
                <c:pt idx="2994">
                  <c:v>0.57949848678816973</c:v>
                </c:pt>
                <c:pt idx="2995">
                  <c:v>0.60928261749860357</c:v>
                </c:pt>
                <c:pt idx="2996">
                  <c:v>0.64335921942995589</c:v>
                </c:pt>
                <c:pt idx="2997">
                  <c:v>0.67926843269182779</c:v>
                </c:pt>
                <c:pt idx="2998">
                  <c:v>0.71137237928440245</c:v>
                </c:pt>
                <c:pt idx="2999">
                  <c:v>0.74003852079316923</c:v>
                </c:pt>
                <c:pt idx="3000">
                  <c:v>0.76484820553523258</c:v>
                </c:pt>
                <c:pt idx="3001">
                  <c:v>0.78020744779142948</c:v>
                </c:pt>
                <c:pt idx="3002">
                  <c:v>0.7914833959332277</c:v>
                </c:pt>
                <c:pt idx="3003">
                  <c:v>0.79282405139103407</c:v>
                </c:pt>
                <c:pt idx="3004">
                  <c:v>0.78078204760441006</c:v>
                </c:pt>
                <c:pt idx="3005">
                  <c:v>0.75666098762755396</c:v>
                </c:pt>
                <c:pt idx="3006">
                  <c:v>0.73452984709714408</c:v>
                </c:pt>
                <c:pt idx="3007">
                  <c:v>0.70954470927759405</c:v>
                </c:pt>
                <c:pt idx="3008">
                  <c:v>0.68151409425017173</c:v>
                </c:pt>
                <c:pt idx="3009">
                  <c:v>0.65016604187576799</c:v>
                </c:pt>
                <c:pt idx="3010">
                  <c:v>0.61548147298423372</c:v>
                </c:pt>
                <c:pt idx="3011">
                  <c:v>0.57741013652213169</c:v>
                </c:pt>
                <c:pt idx="3012">
                  <c:v>0.53562192593981106</c:v>
                </c:pt>
                <c:pt idx="3013">
                  <c:v>0.49006833998011917</c:v>
                </c:pt>
                <c:pt idx="3014">
                  <c:v>0.43914942178627153</c:v>
                </c:pt>
                <c:pt idx="3015">
                  <c:v>0.38161757637249455</c:v>
                </c:pt>
                <c:pt idx="3016">
                  <c:v>0.33182126287964242</c:v>
                </c:pt>
                <c:pt idx="3017">
                  <c:v>0.28311812174654938</c:v>
                </c:pt>
                <c:pt idx="3018">
                  <c:v>0.226012298917139</c:v>
                </c:pt>
                <c:pt idx="3019">
                  <c:v>0.18757602902224849</c:v>
                </c:pt>
                <c:pt idx="3020">
                  <c:v>0.17118536225590447</c:v>
                </c:pt>
                <c:pt idx="3021">
                  <c:v>0.16234296794737546</c:v>
                </c:pt>
                <c:pt idx="3022">
                  <c:v>0.15343436590308487</c:v>
                </c:pt>
                <c:pt idx="3023">
                  <c:v>0.14565429516438699</c:v>
                </c:pt>
                <c:pt idx="3024">
                  <c:v>0.13940235143602417</c:v>
                </c:pt>
                <c:pt idx="3025">
                  <c:v>0.13484896817388711</c:v>
                </c:pt>
                <c:pt idx="3026">
                  <c:v>0.13203868710864625</c:v>
                </c:pt>
                <c:pt idx="3027">
                  <c:v>0.13212157438190669</c:v>
                </c:pt>
                <c:pt idx="3028">
                  <c:v>0.13165317463976889</c:v>
                </c:pt>
                <c:pt idx="3029">
                  <c:v>0.13058548737512851</c:v>
                </c:pt>
                <c:pt idx="3030">
                  <c:v>0.12893665108497476</c:v>
                </c:pt>
                <c:pt idx="3031">
                  <c:v>0.12697449455591847</c:v>
                </c:pt>
                <c:pt idx="3032">
                  <c:v>0.12389376873938154</c:v>
                </c:pt>
                <c:pt idx="3033">
                  <c:v>0.12142815944285253</c:v>
                </c:pt>
                <c:pt idx="3034">
                  <c:v>0.11964639402454923</c:v>
                </c:pt>
                <c:pt idx="3035">
                  <c:v>0.11742890002634247</c:v>
                </c:pt>
                <c:pt idx="3036">
                  <c:v>0.11745763135583318</c:v>
                </c:pt>
                <c:pt idx="3037">
                  <c:v>0.11713817311504601</c:v>
                </c:pt>
                <c:pt idx="3038">
                  <c:v>0.11655225082011531</c:v>
                </c:pt>
                <c:pt idx="3039">
                  <c:v>0.11563591702901864</c:v>
                </c:pt>
                <c:pt idx="3040">
                  <c:v>0.11469996506779155</c:v>
                </c:pt>
                <c:pt idx="3041">
                  <c:v>0.11302665388031044</c:v>
                </c:pt>
                <c:pt idx="3042">
                  <c:v>0.1106606740180715</c:v>
                </c:pt>
                <c:pt idx="3043">
                  <c:v>0.10869913660930197</c:v>
                </c:pt>
                <c:pt idx="3044">
                  <c:v>0.10636454949134427</c:v>
                </c:pt>
                <c:pt idx="3045">
                  <c:v>0.10413385463219749</c:v>
                </c:pt>
                <c:pt idx="3046">
                  <c:v>0.10289080318194187</c:v>
                </c:pt>
                <c:pt idx="3047">
                  <c:v>0.10140194989006285</c:v>
                </c:pt>
                <c:pt idx="3048">
                  <c:v>9.9665165013411244E-2</c:v>
                </c:pt>
                <c:pt idx="3049">
                  <c:v>9.7376680094487203E-2</c:v>
                </c:pt>
                <c:pt idx="3050">
                  <c:v>0.10493230522882332</c:v>
                </c:pt>
                <c:pt idx="3051">
                  <c:v>0.19643749515430201</c:v>
                </c:pt>
                <c:pt idx="3052">
                  <c:v>0.28298217314844287</c:v>
                </c:pt>
                <c:pt idx="3053">
                  <c:v>0.36941872342641796</c:v>
                </c:pt>
                <c:pt idx="3054">
                  <c:v>0.45675370954370814</c:v>
                </c:pt>
                <c:pt idx="3055">
                  <c:v>0.54657378311037597</c:v>
                </c:pt>
                <c:pt idx="3056">
                  <c:v>0.65810119212613816</c:v>
                </c:pt>
                <c:pt idx="3057">
                  <c:v>0.80969803777459426</c:v>
                </c:pt>
                <c:pt idx="3058">
                  <c:v>0.96772982696375365</c:v>
                </c:pt>
                <c:pt idx="3059">
                  <c:v>1.1112110706085963</c:v>
                </c:pt>
                <c:pt idx="3060">
                  <c:v>1.2150317617521504</c:v>
                </c:pt>
                <c:pt idx="3061">
                  <c:v>1.2952640553549364</c:v>
                </c:pt>
                <c:pt idx="3062">
                  <c:v>1.3572865718095886</c:v>
                </c:pt>
                <c:pt idx="3063">
                  <c:v>1.4040239659666776</c:v>
                </c:pt>
                <c:pt idx="3064">
                  <c:v>1.4341441872379905</c:v>
                </c:pt>
                <c:pt idx="3065">
                  <c:v>1.450288775824127</c:v>
                </c:pt>
                <c:pt idx="3066">
                  <c:v>1.4592617202510119</c:v>
                </c:pt>
                <c:pt idx="3067">
                  <c:v>1.4568710396969646</c:v>
                </c:pt>
                <c:pt idx="3068">
                  <c:v>1.4462513069080272</c:v>
                </c:pt>
                <c:pt idx="3069">
                  <c:v>1.4276891915391263</c:v>
                </c:pt>
                <c:pt idx="3070">
                  <c:v>1.3997083180949033</c:v>
                </c:pt>
                <c:pt idx="3071">
                  <c:v>1.3636736032973178</c:v>
                </c:pt>
                <c:pt idx="3072">
                  <c:v>1.3202919627089091</c:v>
                </c:pt>
                <c:pt idx="3073">
                  <c:v>1.2707411644913877</c:v>
                </c:pt>
                <c:pt idx="3074">
                  <c:v>1.2150478274469703</c:v>
                </c:pt>
                <c:pt idx="3075">
                  <c:v>1.1534165802761496</c:v>
                </c:pt>
                <c:pt idx="3076">
                  <c:v>1.084418587535136</c:v>
                </c:pt>
                <c:pt idx="3077">
                  <c:v>1.0060370105281036</c:v>
                </c:pt>
                <c:pt idx="3078">
                  <c:v>0.91574265987145553</c:v>
                </c:pt>
                <c:pt idx="3079">
                  <c:v>0.81074815939647304</c:v>
                </c:pt>
                <c:pt idx="3080">
                  <c:v>0.72994655019603316</c:v>
                </c:pt>
                <c:pt idx="3081">
                  <c:v>0.69317695608278063</c:v>
                </c:pt>
                <c:pt idx="3082">
                  <c:v>0.66850734032230785</c:v>
                </c:pt>
                <c:pt idx="3083">
                  <c:v>0.65468679141242681</c:v>
                </c:pt>
                <c:pt idx="3084">
                  <c:v>0.6503747095921466</c:v>
                </c:pt>
                <c:pt idx="3085">
                  <c:v>0.65385125302411495</c:v>
                </c:pt>
                <c:pt idx="3086">
                  <c:v>0.66436723923584218</c:v>
                </c:pt>
                <c:pt idx="3087">
                  <c:v>0.66557389488288732</c:v>
                </c:pt>
                <c:pt idx="3088">
                  <c:v>0.64519513955213526</c:v>
                </c:pt>
                <c:pt idx="3089">
                  <c:v>0.60423336485017043</c:v>
                </c:pt>
                <c:pt idx="3090">
                  <c:v>0.56592681388592037</c:v>
                </c:pt>
                <c:pt idx="3091">
                  <c:v>0.52526023253745402</c:v>
                </c:pt>
                <c:pt idx="3092">
                  <c:v>0.48173929533814164</c:v>
                </c:pt>
                <c:pt idx="3093">
                  <c:v>0.43496767505750222</c:v>
                </c:pt>
                <c:pt idx="3094">
                  <c:v>0.39201321176028614</c:v>
                </c:pt>
                <c:pt idx="3095">
                  <c:v>0.35389870495521575</c:v>
                </c:pt>
                <c:pt idx="3096">
                  <c:v>0.30650189118430243</c:v>
                </c:pt>
                <c:pt idx="3097">
                  <c:v>0.26334277789912364</c:v>
                </c:pt>
                <c:pt idx="3098">
                  <c:v>0.21727961789040978</c:v>
                </c:pt>
                <c:pt idx="3099">
                  <c:v>0.16544681049806426</c:v>
                </c:pt>
                <c:pt idx="3100">
                  <c:v>0.11614081207803804</c:v>
                </c:pt>
                <c:pt idx="3101">
                  <c:v>6.9020244732988789E-2</c:v>
                </c:pt>
                <c:pt idx="3102">
                  <c:v>4.3546398079139605E-2</c:v>
                </c:pt>
                <c:pt idx="3103">
                  <c:v>1.3681032298783934E-2</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c:v>
                </c:pt>
                <c:pt idx="3124">
                  <c:v>0</c:v>
                </c:pt>
                <c:pt idx="3125">
                  <c:v>0</c:v>
                </c:pt>
                <c:pt idx="3126">
                  <c:v>0</c:v>
                </c:pt>
                <c:pt idx="3127">
                  <c:v>0</c:v>
                </c:pt>
                <c:pt idx="3128">
                  <c:v>0</c:v>
                </c:pt>
                <c:pt idx="3129">
                  <c:v>0</c:v>
                </c:pt>
                <c:pt idx="3130">
                  <c:v>0</c:v>
                </c:pt>
                <c:pt idx="3131">
                  <c:v>9.5657918926301449E-4</c:v>
                </c:pt>
                <c:pt idx="3132">
                  <c:v>2.1441343642530789E-3</c:v>
                </c:pt>
                <c:pt idx="3133">
                  <c:v>3.6077504892284857E-3</c:v>
                </c:pt>
                <c:pt idx="3134">
                  <c:v>6.8637562337143356E-3</c:v>
                </c:pt>
                <c:pt idx="3135">
                  <c:v>1.1056011599500672E-2</c:v>
                </c:pt>
                <c:pt idx="3136">
                  <c:v>1.3863495483110918E-2</c:v>
                </c:pt>
                <c:pt idx="3137">
                  <c:v>1.650764576009282E-2</c:v>
                </c:pt>
                <c:pt idx="3138">
                  <c:v>1.8600181778291966E-2</c:v>
                </c:pt>
                <c:pt idx="3139">
                  <c:v>2.1226953177154107E-2</c:v>
                </c:pt>
                <c:pt idx="3140">
                  <c:v>2.4290985960849047E-2</c:v>
                </c:pt>
                <c:pt idx="3141">
                  <c:v>2.7195984878100134E-2</c:v>
                </c:pt>
                <c:pt idx="3142">
                  <c:v>3.0440832956657088E-2</c:v>
                </c:pt>
                <c:pt idx="3143">
                  <c:v>3.3923203021575546E-2</c:v>
                </c:pt>
                <c:pt idx="3144">
                  <c:v>3.8061736985098182E-2</c:v>
                </c:pt>
                <c:pt idx="3145">
                  <c:v>4.2267287596321375E-2</c:v>
                </c:pt>
                <c:pt idx="3146">
                  <c:v>4.6061327152321495E-2</c:v>
                </c:pt>
                <c:pt idx="3147">
                  <c:v>4.9500467416709056E-2</c:v>
                </c:pt>
                <c:pt idx="3148">
                  <c:v>5.3414115722623931E-2</c:v>
                </c:pt>
                <c:pt idx="3149">
                  <c:v>5.9019657652919985E-2</c:v>
                </c:pt>
                <c:pt idx="3150">
                  <c:v>6.4305304479235603E-2</c:v>
                </c:pt>
                <c:pt idx="3151">
                  <c:v>6.9270087303778996E-2</c:v>
                </c:pt>
                <c:pt idx="3152">
                  <c:v>7.3545201728151641E-2</c:v>
                </c:pt>
                <c:pt idx="3153">
                  <c:v>7.7950998583608225E-2</c:v>
                </c:pt>
                <c:pt idx="3154">
                  <c:v>8.2047544360988253E-2</c:v>
                </c:pt>
                <c:pt idx="3155">
                  <c:v>8.5450076818357937E-2</c:v>
                </c:pt>
                <c:pt idx="3156">
                  <c:v>8.821422316377138E-2</c:v>
                </c:pt>
                <c:pt idx="3157">
                  <c:v>9.033652167542601E-2</c:v>
                </c:pt>
                <c:pt idx="3158">
                  <c:v>9.1818292644948826E-2</c:v>
                </c:pt>
                <c:pt idx="3159">
                  <c:v>9.2955639186598771E-2</c:v>
                </c:pt>
                <c:pt idx="3160">
                  <c:v>9.3380673023799626E-2</c:v>
                </c:pt>
                <c:pt idx="3161">
                  <c:v>9.3366207851041966E-2</c:v>
                </c:pt>
                <c:pt idx="3162">
                  <c:v>9.2905580975983698E-2</c:v>
                </c:pt>
                <c:pt idx="3163">
                  <c:v>9.6010507816434554E-2</c:v>
                </c:pt>
                <c:pt idx="3164">
                  <c:v>9.9218672954008574E-2</c:v>
                </c:pt>
                <c:pt idx="3165">
                  <c:v>0.10255717340625133</c:v>
                </c:pt>
                <c:pt idx="3166">
                  <c:v>0.10518167995425282</c:v>
                </c:pt>
                <c:pt idx="3167">
                  <c:v>0.10735196610367317</c:v>
                </c:pt>
                <c:pt idx="3168">
                  <c:v>0.109105898372108</c:v>
                </c:pt>
                <c:pt idx="3169">
                  <c:v>0.11066846781548825</c:v>
                </c:pt>
                <c:pt idx="3170">
                  <c:v>0.11203187647367259</c:v>
                </c:pt>
                <c:pt idx="3171">
                  <c:v>0.11289290008859258</c:v>
                </c:pt>
                <c:pt idx="3172">
                  <c:v>0.1132449694541572</c:v>
                </c:pt>
                <c:pt idx="3173">
                  <c:v>0.11340444722729968</c:v>
                </c:pt>
                <c:pt idx="3174">
                  <c:v>0.1137253162021294</c:v>
                </c:pt>
                <c:pt idx="3175">
                  <c:v>0.11360017762336032</c:v>
                </c:pt>
                <c:pt idx="3176">
                  <c:v>0.11302877039319205</c:v>
                </c:pt>
                <c:pt idx="3177">
                  <c:v>0.11256153213283918</c:v>
                </c:pt>
                <c:pt idx="3178">
                  <c:v>0.11253573870591078</c:v>
                </c:pt>
                <c:pt idx="3179">
                  <c:v>0.11390738778094037</c:v>
                </c:pt>
                <c:pt idx="3180">
                  <c:v>0.1211699458094458</c:v>
                </c:pt>
                <c:pt idx="3181">
                  <c:v>0.12789663668851275</c:v>
                </c:pt>
                <c:pt idx="3182">
                  <c:v>0.13309714920768542</c:v>
                </c:pt>
                <c:pt idx="3183">
                  <c:v>0.13715216022809523</c:v>
                </c:pt>
                <c:pt idx="3184">
                  <c:v>0.14031808633018469</c:v>
                </c:pt>
                <c:pt idx="3185">
                  <c:v>0.14241265190255487</c:v>
                </c:pt>
                <c:pt idx="3186">
                  <c:v>0.14351523565309973</c:v>
                </c:pt>
                <c:pt idx="3187">
                  <c:v>0.14361627973081761</c:v>
                </c:pt>
                <c:pt idx="3188">
                  <c:v>0.14387514651247291</c:v>
                </c:pt>
                <c:pt idx="3189">
                  <c:v>0.15084965741393777</c:v>
                </c:pt>
                <c:pt idx="3190">
                  <c:v>0.1557638486095004</c:v>
                </c:pt>
                <c:pt idx="3191">
                  <c:v>0.15885580913388367</c:v>
                </c:pt>
                <c:pt idx="3192">
                  <c:v>0.16017590812096946</c:v>
                </c:pt>
                <c:pt idx="3193">
                  <c:v>0.16391799125930856</c:v>
                </c:pt>
                <c:pt idx="3194">
                  <c:v>0.16690630463751024</c:v>
                </c:pt>
                <c:pt idx="3195">
                  <c:v>0.16889950944506008</c:v>
                </c:pt>
                <c:pt idx="3196">
                  <c:v>0.16997989990015758</c:v>
                </c:pt>
                <c:pt idx="3197">
                  <c:v>0.17018250373360419</c:v>
                </c:pt>
                <c:pt idx="3198">
                  <c:v>0.16560463128148245</c:v>
                </c:pt>
                <c:pt idx="3199">
                  <c:v>0.16071910994420796</c:v>
                </c:pt>
                <c:pt idx="3200">
                  <c:v>0.18693229407705853</c:v>
                </c:pt>
                <c:pt idx="3201">
                  <c:v>0.22132286189321765</c:v>
                </c:pt>
                <c:pt idx="3202">
                  <c:v>0.2535123741387989</c:v>
                </c:pt>
                <c:pt idx="3203">
                  <c:v>0.29102668497454026</c:v>
                </c:pt>
                <c:pt idx="3204">
                  <c:v>0.32628907902554583</c:v>
                </c:pt>
                <c:pt idx="3205">
                  <c:v>0.35938335339625171</c:v>
                </c:pt>
                <c:pt idx="3206">
                  <c:v>0.39371717447936444</c:v>
                </c:pt>
                <c:pt idx="3207">
                  <c:v>0.43163667439852016</c:v>
                </c:pt>
                <c:pt idx="3208">
                  <c:v>0.46674506329729726</c:v>
                </c:pt>
                <c:pt idx="3209">
                  <c:v>0.50195857538787014</c:v>
                </c:pt>
                <c:pt idx="3210">
                  <c:v>0.53097779648331678</c:v>
                </c:pt>
                <c:pt idx="3211">
                  <c:v>0.55728992383327858</c:v>
                </c:pt>
                <c:pt idx="3212">
                  <c:v>0.58344518741960694</c:v>
                </c:pt>
                <c:pt idx="3213">
                  <c:v>0.60710593604886365</c:v>
                </c:pt>
                <c:pt idx="3214">
                  <c:v>0.6345139647549094</c:v>
                </c:pt>
                <c:pt idx="3215">
                  <c:v>0.65857137504716967</c:v>
                </c:pt>
                <c:pt idx="3216">
                  <c:v>0.67743703416413792</c:v>
                </c:pt>
                <c:pt idx="3217">
                  <c:v>0.69336141762405934</c:v>
                </c:pt>
                <c:pt idx="3218">
                  <c:v>0.70372562055543497</c:v>
                </c:pt>
                <c:pt idx="3219">
                  <c:v>0.68519375739556898</c:v>
                </c:pt>
                <c:pt idx="3220">
                  <c:v>0.68747573130340145</c:v>
                </c:pt>
                <c:pt idx="3221">
                  <c:v>0.6835882107180451</c:v>
                </c:pt>
                <c:pt idx="3222">
                  <c:v>0.67780919882309754</c:v>
                </c:pt>
                <c:pt idx="3223">
                  <c:v>0.66742273864418478</c:v>
                </c:pt>
                <c:pt idx="3224">
                  <c:v>0.65482118347551532</c:v>
                </c:pt>
                <c:pt idx="3225">
                  <c:v>0.64103954997322909</c:v>
                </c:pt>
                <c:pt idx="3226">
                  <c:v>0.62551684527793872</c:v>
                </c:pt>
                <c:pt idx="3227">
                  <c:v>0.60856245902507855</c:v>
                </c:pt>
                <c:pt idx="3228">
                  <c:v>0.59652904178055266</c:v>
                </c:pt>
                <c:pt idx="3229">
                  <c:v>0.5941468032734486</c:v>
                </c:pt>
                <c:pt idx="3230">
                  <c:v>0.59798958032272331</c:v>
                </c:pt>
                <c:pt idx="3231">
                  <c:v>0.60203322427234596</c:v>
                </c:pt>
                <c:pt idx="3232">
                  <c:v>0.60345894666903022</c:v>
                </c:pt>
                <c:pt idx="3233">
                  <c:v>0.60443898428324261</c:v>
                </c:pt>
                <c:pt idx="3234">
                  <c:v>0.60457481970332438</c:v>
                </c:pt>
                <c:pt idx="3235">
                  <c:v>0.60384109090746529</c:v>
                </c:pt>
                <c:pt idx="3236">
                  <c:v>0.60186366133476732</c:v>
                </c:pt>
                <c:pt idx="3237">
                  <c:v>0.5973158271016491</c:v>
                </c:pt>
                <c:pt idx="3238">
                  <c:v>0.59156644853708718</c:v>
                </c:pt>
                <c:pt idx="3239">
                  <c:v>0.58320885860387783</c:v>
                </c:pt>
                <c:pt idx="3240">
                  <c:v>0.57436632355338435</c:v>
                </c:pt>
                <c:pt idx="3241">
                  <c:v>0.56376524782467741</c:v>
                </c:pt>
                <c:pt idx="3242">
                  <c:v>0.54941131354685657</c:v>
                </c:pt>
                <c:pt idx="3243">
                  <c:v>0.53262133927064637</c:v>
                </c:pt>
                <c:pt idx="3244">
                  <c:v>0.50704605394324331</c:v>
                </c:pt>
                <c:pt idx="3245">
                  <c:v>0.47832006010093137</c:v>
                </c:pt>
                <c:pt idx="3246">
                  <c:v>0.447253292362704</c:v>
                </c:pt>
                <c:pt idx="3247">
                  <c:v>0.41051057847521016</c:v>
                </c:pt>
                <c:pt idx="3248">
                  <c:v>0.3695431278541656</c:v>
                </c:pt>
                <c:pt idx="3249">
                  <c:v>0.37966892942331087</c:v>
                </c:pt>
                <c:pt idx="3250">
                  <c:v>0.36370575530512378</c:v>
                </c:pt>
                <c:pt idx="3251">
                  <c:v>0.35508318445796166</c:v>
                </c:pt>
                <c:pt idx="3252">
                  <c:v>0.35476958409546233</c:v>
                </c:pt>
                <c:pt idx="3253">
                  <c:v>0.35659176819358729</c:v>
                </c:pt>
                <c:pt idx="3254">
                  <c:v>0.3575159890511066</c:v>
                </c:pt>
                <c:pt idx="3255">
                  <c:v>0.35516744599812744</c:v>
                </c:pt>
                <c:pt idx="3256">
                  <c:v>0.35032721140469414</c:v>
                </c:pt>
                <c:pt idx="3257">
                  <c:v>0.34439827081348207</c:v>
                </c:pt>
                <c:pt idx="3258">
                  <c:v>0.33537778338038721</c:v>
                </c:pt>
                <c:pt idx="3259">
                  <c:v>0.32219783958069975</c:v>
                </c:pt>
                <c:pt idx="3260">
                  <c:v>0.31698006824462355</c:v>
                </c:pt>
                <c:pt idx="3261">
                  <c:v>0.30976947857212589</c:v>
                </c:pt>
                <c:pt idx="3262">
                  <c:v>0.30840024133390009</c:v>
                </c:pt>
                <c:pt idx="3263">
                  <c:v>0.30499289441211264</c:v>
                </c:pt>
                <c:pt idx="3264">
                  <c:v>0.3017943021811415</c:v>
                </c:pt>
                <c:pt idx="3265">
                  <c:v>0.29972772529770819</c:v>
                </c:pt>
                <c:pt idx="3266">
                  <c:v>0.29576070150147055</c:v>
                </c:pt>
                <c:pt idx="3267">
                  <c:v>0.29306478667180424</c:v>
                </c:pt>
                <c:pt idx="3268">
                  <c:v>0.28957699292503658</c:v>
                </c:pt>
                <c:pt idx="3269">
                  <c:v>0.28392378462006579</c:v>
                </c:pt>
                <c:pt idx="3270">
                  <c:v>0.2753327229032021</c:v>
                </c:pt>
                <c:pt idx="3271">
                  <c:v>0.26324023992952067</c:v>
                </c:pt>
                <c:pt idx="3272">
                  <c:v>0.24836817746601145</c:v>
                </c:pt>
                <c:pt idx="3273">
                  <c:v>0.23212227020864498</c:v>
                </c:pt>
                <c:pt idx="3274">
                  <c:v>0.21715537734382218</c:v>
                </c:pt>
                <c:pt idx="3275">
                  <c:v>0.20316507481102389</c:v>
                </c:pt>
                <c:pt idx="3276">
                  <c:v>0.18800823087635318</c:v>
                </c:pt>
                <c:pt idx="3277">
                  <c:v>0.17284709836869169</c:v>
                </c:pt>
                <c:pt idx="3278">
                  <c:v>0.15676396094804368</c:v>
                </c:pt>
                <c:pt idx="3279">
                  <c:v>0.13968226628043845</c:v>
                </c:pt>
                <c:pt idx="3280">
                  <c:v>0.12191526482238965</c:v>
                </c:pt>
                <c:pt idx="3281">
                  <c:v>0.12886197932031895</c:v>
                </c:pt>
                <c:pt idx="3282">
                  <c:v>0.14832486342234077</c:v>
                </c:pt>
                <c:pt idx="3283">
                  <c:v>0.16869675426604019</c:v>
                </c:pt>
                <c:pt idx="3284">
                  <c:v>0.18829632710802935</c:v>
                </c:pt>
                <c:pt idx="3285">
                  <c:v>0.20681303176838353</c:v>
                </c:pt>
                <c:pt idx="3286">
                  <c:v>0.22304273118133014</c:v>
                </c:pt>
                <c:pt idx="3287">
                  <c:v>0.23963879470874649</c:v>
                </c:pt>
                <c:pt idx="3288">
                  <c:v>0.25487867478093945</c:v>
                </c:pt>
                <c:pt idx="3289">
                  <c:v>0.26994025254965465</c:v>
                </c:pt>
                <c:pt idx="3290">
                  <c:v>0.28473210291417683</c:v>
                </c:pt>
                <c:pt idx="3291">
                  <c:v>0.29904032128835262</c:v>
                </c:pt>
                <c:pt idx="3292">
                  <c:v>0.31381740065696018</c:v>
                </c:pt>
                <c:pt idx="3293">
                  <c:v>0.32749779472586044</c:v>
                </c:pt>
                <c:pt idx="3294">
                  <c:v>0.33841697718277758</c:v>
                </c:pt>
                <c:pt idx="3295">
                  <c:v>0.34628328285152271</c:v>
                </c:pt>
                <c:pt idx="3296">
                  <c:v>0.35055274553363158</c:v>
                </c:pt>
                <c:pt idx="3297">
                  <c:v>0.35300389914964397</c:v>
                </c:pt>
                <c:pt idx="3298">
                  <c:v>0.35237196774432589</c:v>
                </c:pt>
                <c:pt idx="3299">
                  <c:v>0.34904810695905297</c:v>
                </c:pt>
                <c:pt idx="3300">
                  <c:v>0.34394890876158135</c:v>
                </c:pt>
                <c:pt idx="3301">
                  <c:v>0.33833503460303382</c:v>
                </c:pt>
                <c:pt idx="3302">
                  <c:v>0.33095198939214771</c:v>
                </c:pt>
                <c:pt idx="3303">
                  <c:v>0.32130650931975641</c:v>
                </c:pt>
                <c:pt idx="3304">
                  <c:v>0.30841400893155579</c:v>
                </c:pt>
                <c:pt idx="3305">
                  <c:v>0.2988911226061774</c:v>
                </c:pt>
                <c:pt idx="3306">
                  <c:v>0.28664064206307649</c:v>
                </c:pt>
                <c:pt idx="3307">
                  <c:v>0.27311825730803035</c:v>
                </c:pt>
                <c:pt idx="3308">
                  <c:v>0.25726114297865416</c:v>
                </c:pt>
                <c:pt idx="3309">
                  <c:v>0.24206642480926782</c:v>
                </c:pt>
                <c:pt idx="3310">
                  <c:v>0.22404183940987465</c:v>
                </c:pt>
                <c:pt idx="3311">
                  <c:v>0.22079671952208527</c:v>
                </c:pt>
                <c:pt idx="3312">
                  <c:v>0.21906474183380364</c:v>
                </c:pt>
                <c:pt idx="3313">
                  <c:v>0.21787066858477713</c:v>
                </c:pt>
                <c:pt idx="3314">
                  <c:v>0.21606960889765331</c:v>
                </c:pt>
                <c:pt idx="3315">
                  <c:v>0.21358130834672129</c:v>
                </c:pt>
                <c:pt idx="3316">
                  <c:v>0.21024860008416507</c:v>
                </c:pt>
                <c:pt idx="3317">
                  <c:v>0.20737687103049188</c:v>
                </c:pt>
                <c:pt idx="3318">
                  <c:v>0.20744949684510622</c:v>
                </c:pt>
                <c:pt idx="3319">
                  <c:v>0.20902646970346481</c:v>
                </c:pt>
                <c:pt idx="3320">
                  <c:v>0.21364976112094672</c:v>
                </c:pt>
                <c:pt idx="3321">
                  <c:v>0.21822960923096824</c:v>
                </c:pt>
                <c:pt idx="3322">
                  <c:v>0.22409370761348391</c:v>
                </c:pt>
                <c:pt idx="3323">
                  <c:v>0.23000631739796848</c:v>
                </c:pt>
                <c:pt idx="3324">
                  <c:v>0.24178644981313127</c:v>
                </c:pt>
                <c:pt idx="3325">
                  <c:v>0.24686244001257385</c:v>
                </c:pt>
                <c:pt idx="3326">
                  <c:v>0.24547303222580852</c:v>
                </c:pt>
                <c:pt idx="3327">
                  <c:v>0.2435187280903312</c:v>
                </c:pt>
                <c:pt idx="3328">
                  <c:v>0.24005890471288432</c:v>
                </c:pt>
                <c:pt idx="3329">
                  <c:v>0.23541886200272907</c:v>
                </c:pt>
                <c:pt idx="3330">
                  <c:v>0.22970306355235134</c:v>
                </c:pt>
                <c:pt idx="3331">
                  <c:v>0.22305452489327987</c:v>
                </c:pt>
                <c:pt idx="3332">
                  <c:v>0.21550625482103247</c:v>
                </c:pt>
                <c:pt idx="3333">
                  <c:v>0.20827186817175392</c:v>
                </c:pt>
                <c:pt idx="3334">
                  <c:v>0.19922902290507535</c:v>
                </c:pt>
                <c:pt idx="3335">
                  <c:v>0.18905523069773419</c:v>
                </c:pt>
                <c:pt idx="3336">
                  <c:v>0.17694657342860509</c:v>
                </c:pt>
                <c:pt idx="3337">
                  <c:v>0.1654863002218139</c:v>
                </c:pt>
                <c:pt idx="3338">
                  <c:v>0.15363805376064626</c:v>
                </c:pt>
                <c:pt idx="3339">
                  <c:v>0.14154603733657342</c:v>
                </c:pt>
                <c:pt idx="3340">
                  <c:v>0.12916809480253108</c:v>
                </c:pt>
                <c:pt idx="3341">
                  <c:v>0.11689660937640936</c:v>
                </c:pt>
                <c:pt idx="3342">
                  <c:v>0.108610997166149</c:v>
                </c:pt>
                <c:pt idx="3343">
                  <c:v>0.10128356194857632</c:v>
                </c:pt>
                <c:pt idx="3344">
                  <c:v>9.5244092906735425E-2</c:v>
                </c:pt>
                <c:pt idx="3345">
                  <c:v>9.0508863146081753E-2</c:v>
                </c:pt>
                <c:pt idx="3346">
                  <c:v>8.8660417184826257E-2</c:v>
                </c:pt>
                <c:pt idx="3347">
                  <c:v>8.8228664920658145E-2</c:v>
                </c:pt>
                <c:pt idx="3348">
                  <c:v>9.1601145775793133E-2</c:v>
                </c:pt>
                <c:pt idx="3349">
                  <c:v>9.5642055865389805E-2</c:v>
                </c:pt>
                <c:pt idx="3350">
                  <c:v>9.9868566224577557E-2</c:v>
                </c:pt>
                <c:pt idx="3351">
                  <c:v>0.10334976924499099</c:v>
                </c:pt>
                <c:pt idx="3352">
                  <c:v>0.10636130666256016</c:v>
                </c:pt>
                <c:pt idx="3353">
                  <c:v>0.10810418818525386</c:v>
                </c:pt>
                <c:pt idx="3354">
                  <c:v>0.10137688155128449</c:v>
                </c:pt>
                <c:pt idx="3355">
                  <c:v>9.7612455142675039E-2</c:v>
                </c:pt>
                <c:pt idx="3356">
                  <c:v>9.7489609399708257E-2</c:v>
                </c:pt>
                <c:pt idx="3357">
                  <c:v>9.6862128364658032E-2</c:v>
                </c:pt>
                <c:pt idx="3358">
                  <c:v>9.6045425014502334E-2</c:v>
                </c:pt>
                <c:pt idx="3359">
                  <c:v>9.4735360105909036E-2</c:v>
                </c:pt>
                <c:pt idx="3360">
                  <c:v>0.10014366154829764</c:v>
                </c:pt>
                <c:pt idx="3361">
                  <c:v>0.10672561386328498</c:v>
                </c:pt>
                <c:pt idx="3362">
                  <c:v>0.11292348953013512</c:v>
                </c:pt>
                <c:pt idx="3363">
                  <c:v>0.11751423095614086</c:v>
                </c:pt>
                <c:pt idx="3364">
                  <c:v>0.12064458072081323</c:v>
                </c:pt>
                <c:pt idx="3365">
                  <c:v>0.12399304831642055</c:v>
                </c:pt>
                <c:pt idx="3366">
                  <c:v>0.12753931273006094</c:v>
                </c:pt>
                <c:pt idx="3367">
                  <c:v>0.13021118001003382</c:v>
                </c:pt>
                <c:pt idx="3368">
                  <c:v>0.13591313110072198</c:v>
                </c:pt>
                <c:pt idx="3369">
                  <c:v>0.14417331481091239</c:v>
                </c:pt>
                <c:pt idx="3370">
                  <c:v>0.15028924789990236</c:v>
                </c:pt>
                <c:pt idx="3371">
                  <c:v>0.1560711465813622</c:v>
                </c:pt>
                <c:pt idx="3372">
                  <c:v>0.16170473085809131</c:v>
                </c:pt>
                <c:pt idx="3373">
                  <c:v>0.16575913136674239</c:v>
                </c:pt>
                <c:pt idx="3374">
                  <c:v>0.16916653990384936</c:v>
                </c:pt>
                <c:pt idx="3375">
                  <c:v>0.17146740395128945</c:v>
                </c:pt>
                <c:pt idx="3376">
                  <c:v>0.17299682945039405</c:v>
                </c:pt>
                <c:pt idx="3377">
                  <c:v>0.17344787531905859</c:v>
                </c:pt>
                <c:pt idx="3378">
                  <c:v>0.17336295207887364</c:v>
                </c:pt>
                <c:pt idx="3379">
                  <c:v>0.17222077983808437</c:v>
                </c:pt>
                <c:pt idx="3380">
                  <c:v>0.17059140535760262</c:v>
                </c:pt>
                <c:pt idx="3381">
                  <c:v>0.16837108654251748</c:v>
                </c:pt>
                <c:pt idx="3382">
                  <c:v>0.16563678466307219</c:v>
                </c:pt>
                <c:pt idx="3383">
                  <c:v>0.16202906841967149</c:v>
                </c:pt>
                <c:pt idx="3384">
                  <c:v>0.15720175373327697</c:v>
                </c:pt>
                <c:pt idx="3385">
                  <c:v>0.15105414957258897</c:v>
                </c:pt>
                <c:pt idx="3386">
                  <c:v>0.14381080767783644</c:v>
                </c:pt>
                <c:pt idx="3387">
                  <c:v>0.13490812216298723</c:v>
                </c:pt>
                <c:pt idx="3388">
                  <c:v>0.12398134796028855</c:v>
                </c:pt>
                <c:pt idx="3389">
                  <c:v>0.11539686777517669</c:v>
                </c:pt>
                <c:pt idx="3390">
                  <c:v>0.12194129813448665</c:v>
                </c:pt>
                <c:pt idx="3391">
                  <c:v>0.14732741082976519</c:v>
                </c:pt>
                <c:pt idx="3392">
                  <c:v>0.17673553739295828</c:v>
                </c:pt>
                <c:pt idx="3393">
                  <c:v>0.21990047585537412</c:v>
                </c:pt>
                <c:pt idx="3394">
                  <c:v>0.2731155816186055</c:v>
                </c:pt>
                <c:pt idx="3395">
                  <c:v>0.31272643046861909</c:v>
                </c:pt>
                <c:pt idx="3396">
                  <c:v>0.34313526491941426</c:v>
                </c:pt>
                <c:pt idx="3397">
                  <c:v>0.36636130258329808</c:v>
                </c:pt>
                <c:pt idx="3398">
                  <c:v>0.38587427186097178</c:v>
                </c:pt>
                <c:pt idx="3399">
                  <c:v>0.40157307208658138</c:v>
                </c:pt>
                <c:pt idx="3400">
                  <c:v>0.41289006832776542</c:v>
                </c:pt>
                <c:pt idx="3401">
                  <c:v>0.42130482568956346</c:v>
                </c:pt>
                <c:pt idx="3402">
                  <c:v>0.42702624624246716</c:v>
                </c:pt>
                <c:pt idx="3403">
                  <c:v>0.4295494258893266</c:v>
                </c:pt>
                <c:pt idx="3404">
                  <c:v>0.42949189627401563</c:v>
                </c:pt>
                <c:pt idx="3405">
                  <c:v>0.4272036227482609</c:v>
                </c:pt>
                <c:pt idx="3406">
                  <c:v>0.42298663325050095</c:v>
                </c:pt>
                <c:pt idx="3407">
                  <c:v>0.41642595605799171</c:v>
                </c:pt>
                <c:pt idx="3408">
                  <c:v>0.40808875176052994</c:v>
                </c:pt>
                <c:pt idx="3409">
                  <c:v>0.39773827045557258</c:v>
                </c:pt>
                <c:pt idx="3410">
                  <c:v>0.38500916867909601</c:v>
                </c:pt>
                <c:pt idx="3411">
                  <c:v>0.37067689850008473</c:v>
                </c:pt>
                <c:pt idx="3412">
                  <c:v>0.35417903158809561</c:v>
                </c:pt>
                <c:pt idx="3413">
                  <c:v>0.33575888974612744</c:v>
                </c:pt>
                <c:pt idx="3414">
                  <c:v>0.31493901229762444</c:v>
                </c:pt>
                <c:pt idx="3415">
                  <c:v>0.29179154733208695</c:v>
                </c:pt>
                <c:pt idx="3416">
                  <c:v>0.26621900828627548</c:v>
                </c:pt>
                <c:pt idx="3417">
                  <c:v>0.23754224779280664</c:v>
                </c:pt>
                <c:pt idx="3418">
                  <c:v>0.20469896064204182</c:v>
                </c:pt>
                <c:pt idx="3419">
                  <c:v>0.17704714970118668</c:v>
                </c:pt>
                <c:pt idx="3420">
                  <c:v>0.15878385291410496</c:v>
                </c:pt>
                <c:pt idx="3421">
                  <c:v>0.15736912541814291</c:v>
                </c:pt>
                <c:pt idx="3422">
                  <c:v>0.16387934651642691</c:v>
                </c:pt>
                <c:pt idx="3423">
                  <c:v>0.17437065379850269</c:v>
                </c:pt>
                <c:pt idx="3424">
                  <c:v>0.18135393262024049</c:v>
                </c:pt>
                <c:pt idx="3425">
                  <c:v>0.18706642014398994</c:v>
                </c:pt>
                <c:pt idx="3426">
                  <c:v>0.19322538986226878</c:v>
                </c:pt>
                <c:pt idx="3427">
                  <c:v>0.19911023072351902</c:v>
                </c:pt>
                <c:pt idx="3428">
                  <c:v>0.20348494212752746</c:v>
                </c:pt>
                <c:pt idx="3429">
                  <c:v>0.20748395266727038</c:v>
                </c:pt>
                <c:pt idx="3430">
                  <c:v>0.21056794002460127</c:v>
                </c:pt>
                <c:pt idx="3431">
                  <c:v>0.21290689211814359</c:v>
                </c:pt>
                <c:pt idx="3432">
                  <c:v>0.21494662929991307</c:v>
                </c:pt>
                <c:pt idx="3433">
                  <c:v>0.21664298097679469</c:v>
                </c:pt>
                <c:pt idx="3434">
                  <c:v>0.21747566554136633</c:v>
                </c:pt>
                <c:pt idx="3435">
                  <c:v>0.21699583102299846</c:v>
                </c:pt>
                <c:pt idx="3436">
                  <c:v>0.21714341273402749</c:v>
                </c:pt>
                <c:pt idx="3437">
                  <c:v>0.21788701410175254</c:v>
                </c:pt>
                <c:pt idx="3438">
                  <c:v>0.21697345886017072</c:v>
                </c:pt>
                <c:pt idx="3439">
                  <c:v>0.21489696753142831</c:v>
                </c:pt>
                <c:pt idx="3440">
                  <c:v>0.21182110729457759</c:v>
                </c:pt>
                <c:pt idx="3441">
                  <c:v>0.2072655695946832</c:v>
                </c:pt>
                <c:pt idx="3442">
                  <c:v>0.20125784561451207</c:v>
                </c:pt>
                <c:pt idx="3443">
                  <c:v>0.19386037996551003</c:v>
                </c:pt>
                <c:pt idx="3444">
                  <c:v>0.18576781451132413</c:v>
                </c:pt>
                <c:pt idx="3445">
                  <c:v>0.17912986100200937</c:v>
                </c:pt>
                <c:pt idx="3446">
                  <c:v>0.17284379502190456</c:v>
                </c:pt>
                <c:pt idx="3447">
                  <c:v>0.16580961310723905</c:v>
                </c:pt>
                <c:pt idx="3448">
                  <c:v>0.15802011425038676</c:v>
                </c:pt>
                <c:pt idx="3449">
                  <c:v>0.14881080023176721</c:v>
                </c:pt>
                <c:pt idx="3450">
                  <c:v>0.14026635361795112</c:v>
                </c:pt>
                <c:pt idx="3451">
                  <c:v>0.13030175801374388</c:v>
                </c:pt>
                <c:pt idx="3452">
                  <c:v>0.12115398578126015</c:v>
                </c:pt>
                <c:pt idx="3453">
                  <c:v>0.11057841105427188</c:v>
                </c:pt>
                <c:pt idx="3454">
                  <c:v>0.10185260977184568</c:v>
                </c:pt>
                <c:pt idx="3455">
                  <c:v>9.2805983101053563E-2</c:v>
                </c:pt>
                <c:pt idx="3456">
                  <c:v>8.5143195420009157E-2</c:v>
                </c:pt>
                <c:pt idx="3457">
                  <c:v>7.829964856734159E-2</c:v>
                </c:pt>
                <c:pt idx="3458">
                  <c:v>7.0752787631139041E-2</c:v>
                </c:pt>
                <c:pt idx="3459">
                  <c:v>6.3323275859639885E-2</c:v>
                </c:pt>
                <c:pt idx="3460">
                  <c:v>5.4774361473831475E-2</c:v>
                </c:pt>
                <c:pt idx="3461">
                  <c:v>4.6367972955985756E-2</c:v>
                </c:pt>
                <c:pt idx="3462">
                  <c:v>3.9894906603261594E-2</c:v>
                </c:pt>
                <c:pt idx="3463">
                  <c:v>3.8581262478226706E-2</c:v>
                </c:pt>
                <c:pt idx="3464">
                  <c:v>4.1200413391995774E-2</c:v>
                </c:pt>
                <c:pt idx="3465">
                  <c:v>4.7650657296465587E-2</c:v>
                </c:pt>
                <c:pt idx="3466">
                  <c:v>6.5634987144574081E-2</c:v>
                </c:pt>
                <c:pt idx="3467">
                  <c:v>9.3723983680606623E-2</c:v>
                </c:pt>
                <c:pt idx="3468">
                  <c:v>0.17529659015781721</c:v>
                </c:pt>
                <c:pt idx="3469">
                  <c:v>0.25602536006677656</c:v>
                </c:pt>
                <c:pt idx="3470">
                  <c:v>0.34028448376482995</c:v>
                </c:pt>
                <c:pt idx="3471">
                  <c:v>0.45659757230777442</c:v>
                </c:pt>
                <c:pt idx="3472">
                  <c:v>0.54473659237694272</c:v>
                </c:pt>
                <c:pt idx="3473">
                  <c:v>0.62742420029861878</c:v>
                </c:pt>
                <c:pt idx="3474">
                  <c:v>0.74930643357830817</c:v>
                </c:pt>
                <c:pt idx="3475">
                  <c:v>0.85538099258458744</c:v>
                </c:pt>
                <c:pt idx="3476">
                  <c:v>0.89021089876561643</c:v>
                </c:pt>
                <c:pt idx="3477">
                  <c:v>0.9216813875078772</c:v>
                </c:pt>
                <c:pt idx="3478">
                  <c:v>0.94819318891159232</c:v>
                </c:pt>
                <c:pt idx="3479">
                  <c:v>0.972273683516097</c:v>
                </c:pt>
                <c:pt idx="3480">
                  <c:v>0.99249122327006534</c:v>
                </c:pt>
                <c:pt idx="3481">
                  <c:v>1.0093718688542204</c:v>
                </c:pt>
                <c:pt idx="3482">
                  <c:v>1.0247098399972903</c:v>
                </c:pt>
                <c:pt idx="3483">
                  <c:v>1.0380279682478224</c:v>
                </c:pt>
                <c:pt idx="3484">
                  <c:v>1.0495091976721544</c:v>
                </c:pt>
                <c:pt idx="3485">
                  <c:v>1.0593767884988556</c:v>
                </c:pt>
                <c:pt idx="3486">
                  <c:v>1.0677781546087013</c:v>
                </c:pt>
                <c:pt idx="3487">
                  <c:v>1.0748716552156299</c:v>
                </c:pt>
                <c:pt idx="3488">
                  <c:v>1.0812540267540116</c:v>
                </c:pt>
                <c:pt idx="3489">
                  <c:v>1.0850413857070296</c:v>
                </c:pt>
                <c:pt idx="3490">
                  <c:v>1.0882450422384868</c:v>
                </c:pt>
                <c:pt idx="3491">
                  <c:v>1.0910323484454285</c:v>
                </c:pt>
                <c:pt idx="3492">
                  <c:v>1.0933217748186694</c:v>
                </c:pt>
                <c:pt idx="3493">
                  <c:v>1.0950021719619214</c:v>
                </c:pt>
                <c:pt idx="3494">
                  <c:v>1.0964411052467125</c:v>
                </c:pt>
                <c:pt idx="3495">
                  <c:v>1.0972874659328025</c:v>
                </c:pt>
                <c:pt idx="3496">
                  <c:v>1.0976044975694546</c:v>
                </c:pt>
                <c:pt idx="3497">
                  <c:v>1.0969026471704533</c:v>
                </c:pt>
                <c:pt idx="3498">
                  <c:v>1.0887259413356187</c:v>
                </c:pt>
                <c:pt idx="3499">
                  <c:v>1.0728491064760868</c:v>
                </c:pt>
                <c:pt idx="3500">
                  <c:v>1.0467804080205958</c:v>
                </c:pt>
                <c:pt idx="3501">
                  <c:v>0.99231172340589902</c:v>
                </c:pt>
                <c:pt idx="3502">
                  <c:v>0.93770979595255621</c:v>
                </c:pt>
                <c:pt idx="3503">
                  <c:v>0.87388198246544624</c:v>
                </c:pt>
                <c:pt idx="3504">
                  <c:v>0.73617104909571995</c:v>
                </c:pt>
                <c:pt idx="3505">
                  <c:v>0.53779202802141102</c:v>
                </c:pt>
                <c:pt idx="3506">
                  <c:v>0.5574197743108944</c:v>
                </c:pt>
                <c:pt idx="3507">
                  <c:v>0.5706372645290182</c:v>
                </c:pt>
                <c:pt idx="3508">
                  <c:v>0.58021188427051629</c:v>
                </c:pt>
                <c:pt idx="3509">
                  <c:v>0.58467807799822891</c:v>
                </c:pt>
                <c:pt idx="3510">
                  <c:v>0.58647799679172286</c:v>
                </c:pt>
                <c:pt idx="3511">
                  <c:v>0.5860191415880478</c:v>
                </c:pt>
                <c:pt idx="3512">
                  <c:v>0.58161540001349687</c:v>
                </c:pt>
                <c:pt idx="3513">
                  <c:v>0.57438045800751492</c:v>
                </c:pt>
                <c:pt idx="3514">
                  <c:v>0.56455009311809767</c:v>
                </c:pt>
                <c:pt idx="3515">
                  <c:v>0.55221449692247648</c:v>
                </c:pt>
                <c:pt idx="3516">
                  <c:v>0.53753271853220319</c:v>
                </c:pt>
                <c:pt idx="3517">
                  <c:v>0.52058402504214984</c:v>
                </c:pt>
                <c:pt idx="3518">
                  <c:v>0.50005623093853313</c:v>
                </c:pt>
                <c:pt idx="3519">
                  <c:v>0.48239359854518715</c:v>
                </c:pt>
                <c:pt idx="3520">
                  <c:v>0.46293712637847201</c:v>
                </c:pt>
                <c:pt idx="3521">
                  <c:v>0.44043262769141223</c:v>
                </c:pt>
                <c:pt idx="3522">
                  <c:v>0.4159255875786253</c:v>
                </c:pt>
                <c:pt idx="3523">
                  <c:v>0.39089236305169983</c:v>
                </c:pt>
                <c:pt idx="3524">
                  <c:v>0.3622254641835107</c:v>
                </c:pt>
                <c:pt idx="3525">
                  <c:v>0.33279537818678995</c:v>
                </c:pt>
                <c:pt idx="3526">
                  <c:v>0.300790491561788</c:v>
                </c:pt>
                <c:pt idx="3527">
                  <c:v>0.26556134722884367</c:v>
                </c:pt>
                <c:pt idx="3528">
                  <c:v>0.22339021969281245</c:v>
                </c:pt>
                <c:pt idx="3529">
                  <c:v>0.1692622029219451</c:v>
                </c:pt>
                <c:pt idx="3530">
                  <c:v>0.12345391912235958</c:v>
                </c:pt>
                <c:pt idx="3531">
                  <c:v>4.174960422327692E-2</c:v>
                </c:pt>
                <c:pt idx="3532">
                  <c:v>2.8907585812908551E-13</c:v>
                </c:pt>
                <c:pt idx="3533">
                  <c:v>2.8907585812908551E-13</c:v>
                </c:pt>
                <c:pt idx="3534">
                  <c:v>2.8907585812908551E-13</c:v>
                </c:pt>
                <c:pt idx="3535">
                  <c:v>2.8907585812908551E-13</c:v>
                </c:pt>
                <c:pt idx="3536">
                  <c:v>2.8907585812908551E-13</c:v>
                </c:pt>
                <c:pt idx="3537">
                  <c:v>8.6566053105375101E-2</c:v>
                </c:pt>
                <c:pt idx="3538">
                  <c:v>0.12904583605355158</c:v>
                </c:pt>
                <c:pt idx="3539">
                  <c:v>0.17411477060938013</c:v>
                </c:pt>
                <c:pt idx="3540">
                  <c:v>0.21425501557786344</c:v>
                </c:pt>
                <c:pt idx="3541">
                  <c:v>0.25177999941571039</c:v>
                </c:pt>
                <c:pt idx="3542">
                  <c:v>0.28744341154751002</c:v>
                </c:pt>
                <c:pt idx="3543">
                  <c:v>0.3191320836282161</c:v>
                </c:pt>
                <c:pt idx="3544">
                  <c:v>0.34520759206710949</c:v>
                </c:pt>
                <c:pt idx="3545">
                  <c:v>0.36502033964704245</c:v>
                </c:pt>
                <c:pt idx="3546">
                  <c:v>0.38139567064439767</c:v>
                </c:pt>
                <c:pt idx="3547">
                  <c:v>0.39188031793255951</c:v>
                </c:pt>
                <c:pt idx="3548">
                  <c:v>0.39768081052677945</c:v>
                </c:pt>
                <c:pt idx="3549">
                  <c:v>0.40166676380764527</c:v>
                </c:pt>
                <c:pt idx="3550">
                  <c:v>0.3968821489112303</c:v>
                </c:pt>
                <c:pt idx="3551">
                  <c:v>0.39208896812916383</c:v>
                </c:pt>
                <c:pt idx="3552">
                  <c:v>0.38837930727571512</c:v>
                </c:pt>
                <c:pt idx="3553">
                  <c:v>0.38586435974059013</c:v>
                </c:pt>
                <c:pt idx="3554">
                  <c:v>0.38406220288257631</c:v>
                </c:pt>
                <c:pt idx="3555">
                  <c:v>0.38312295463690033</c:v>
                </c:pt>
                <c:pt idx="3556">
                  <c:v>0.38309248315987449</c:v>
                </c:pt>
                <c:pt idx="3557">
                  <c:v>0.38309248315987449</c:v>
                </c:pt>
                <c:pt idx="3558">
                  <c:v>0.3829688349971761</c:v>
                </c:pt>
                <c:pt idx="3559">
                  <c:v>0.38220912426512754</c:v>
                </c:pt>
                <c:pt idx="3560">
                  <c:v>0.38039815981518227</c:v>
                </c:pt>
                <c:pt idx="3561">
                  <c:v>0.37845024361050583</c:v>
                </c:pt>
                <c:pt idx="3562">
                  <c:v>0.37532834523148112</c:v>
                </c:pt>
                <c:pt idx="3563">
                  <c:v>0.37176000113779634</c:v>
                </c:pt>
                <c:pt idx="3564">
                  <c:v>0.36722109074923226</c:v>
                </c:pt>
                <c:pt idx="3565">
                  <c:v>0.36228799239224219</c:v>
                </c:pt>
                <c:pt idx="3566">
                  <c:v>0.35656391494268858</c:v>
                </c:pt>
                <c:pt idx="3567">
                  <c:v>0.3577912545481951</c:v>
                </c:pt>
                <c:pt idx="3568">
                  <c:v>0.35795304650128845</c:v>
                </c:pt>
                <c:pt idx="3569">
                  <c:v>0.35448252521977108</c:v>
                </c:pt>
                <c:pt idx="3570">
                  <c:v>0.34774985392531182</c:v>
                </c:pt>
                <c:pt idx="3571">
                  <c:v>0.33677327605748059</c:v>
                </c:pt>
                <c:pt idx="3572">
                  <c:v>0.32022739607533068</c:v>
                </c:pt>
                <c:pt idx="3573">
                  <c:v>0.29851385467579278</c:v>
                </c:pt>
                <c:pt idx="3574">
                  <c:v>0.27334689483629759</c:v>
                </c:pt>
                <c:pt idx="3575">
                  <c:v>0.24653255362284546</c:v>
                </c:pt>
                <c:pt idx="3576">
                  <c:v>0.21475223109546052</c:v>
                </c:pt>
                <c:pt idx="3577">
                  <c:v>0.18267297921120904</c:v>
                </c:pt>
                <c:pt idx="3578">
                  <c:v>0.1543655211050334</c:v>
                </c:pt>
                <c:pt idx="3579">
                  <c:v>0.11912137020808498</c:v>
                </c:pt>
                <c:pt idx="3580">
                  <c:v>0.12697986917909099</c:v>
                </c:pt>
                <c:pt idx="3581">
                  <c:v>0.13751839379026845</c:v>
                </c:pt>
                <c:pt idx="3582">
                  <c:v>0.14965447961400069</c:v>
                </c:pt>
                <c:pt idx="3583">
                  <c:v>0.16165480010352376</c:v>
                </c:pt>
                <c:pt idx="3584">
                  <c:v>0.17062236096307062</c:v>
                </c:pt>
                <c:pt idx="3585">
                  <c:v>0.17932642398713244</c:v>
                </c:pt>
                <c:pt idx="3586">
                  <c:v>0.18672955137281746</c:v>
                </c:pt>
                <c:pt idx="3587">
                  <c:v>0.19148673162658605</c:v>
                </c:pt>
                <c:pt idx="3588">
                  <c:v>0.19400134692325544</c:v>
                </c:pt>
                <c:pt idx="3589">
                  <c:v>0.19554894840114515</c:v>
                </c:pt>
                <c:pt idx="3590">
                  <c:v>0.19686574326126494</c:v>
                </c:pt>
                <c:pt idx="3591">
                  <c:v>0.19660709260888898</c:v>
                </c:pt>
                <c:pt idx="3592">
                  <c:v>0.19676606116891499</c:v>
                </c:pt>
                <c:pt idx="3593">
                  <c:v>0.19599184535511405</c:v>
                </c:pt>
                <c:pt idx="3594">
                  <c:v>0.19558525639090191</c:v>
                </c:pt>
                <c:pt idx="3595">
                  <c:v>0.19412761762912165</c:v>
                </c:pt>
                <c:pt idx="3596">
                  <c:v>0.192978925504176</c:v>
                </c:pt>
                <c:pt idx="3597">
                  <c:v>0.19084975739896276</c:v>
                </c:pt>
                <c:pt idx="3598">
                  <c:v>0.18746507820794867</c:v>
                </c:pt>
                <c:pt idx="3599">
                  <c:v>0.18322054571000321</c:v>
                </c:pt>
                <c:pt idx="3600">
                  <c:v>0.17767395386938298</c:v>
                </c:pt>
                <c:pt idx="3601">
                  <c:v>0.17039857151077295</c:v>
                </c:pt>
                <c:pt idx="3602">
                  <c:v>0.16152881879637065</c:v>
                </c:pt>
                <c:pt idx="3603">
                  <c:v>0.15317626008605831</c:v>
                </c:pt>
                <c:pt idx="3604">
                  <c:v>0.14598575604541089</c:v>
                </c:pt>
                <c:pt idx="3605">
                  <c:v>0.1371731872104375</c:v>
                </c:pt>
                <c:pt idx="3606">
                  <c:v>0.12608175900110363</c:v>
                </c:pt>
                <c:pt idx="3607">
                  <c:v>0.11203008378949296</c:v>
                </c:pt>
                <c:pt idx="3608">
                  <c:v>0.10528262848976144</c:v>
                </c:pt>
                <c:pt idx="3609">
                  <c:v>9.7376655611073365E-2</c:v>
                </c:pt>
                <c:pt idx="3610">
                  <c:v>8.7638412815137276E-2</c:v>
                </c:pt>
                <c:pt idx="3611">
                  <c:v>7.9630027864870126E-2</c:v>
                </c:pt>
                <c:pt idx="3612">
                  <c:v>7.3863628067814061E-2</c:v>
                </c:pt>
                <c:pt idx="3613">
                  <c:v>7.0376390853317081E-2</c:v>
                </c:pt>
                <c:pt idx="3614">
                  <c:v>6.6403497094479333E-2</c:v>
                </c:pt>
                <c:pt idx="3615">
                  <c:v>6.5520418928336766E-2</c:v>
                </c:pt>
                <c:pt idx="3616">
                  <c:v>6.6567042289246856E-2</c:v>
                </c:pt>
                <c:pt idx="3617">
                  <c:v>6.7467322913621841E-2</c:v>
                </c:pt>
                <c:pt idx="3618">
                  <c:v>6.79905518362625E-2</c:v>
                </c:pt>
                <c:pt idx="3619">
                  <c:v>6.85793383773598E-2</c:v>
                </c:pt>
                <c:pt idx="3620">
                  <c:v>6.8792551102783331E-2</c:v>
                </c:pt>
                <c:pt idx="3621">
                  <c:v>6.8877913109576264E-2</c:v>
                </c:pt>
                <c:pt idx="3622">
                  <c:v>6.8433359693852905E-2</c:v>
                </c:pt>
                <c:pt idx="3623">
                  <c:v>6.7848041673804191E-2</c:v>
                </c:pt>
                <c:pt idx="3624">
                  <c:v>6.6894713318496515E-2</c:v>
                </c:pt>
                <c:pt idx="3625">
                  <c:v>6.5309432668439624E-2</c:v>
                </c:pt>
                <c:pt idx="3626">
                  <c:v>0.35564125163759147</c:v>
                </c:pt>
                <c:pt idx="3627">
                  <c:v>0.48472610782022224</c:v>
                </c:pt>
                <c:pt idx="3628">
                  <c:v>0.48440297280621231</c:v>
                </c:pt>
                <c:pt idx="3629">
                  <c:v>0.48413631613354491</c:v>
                </c:pt>
                <c:pt idx="3630">
                  <c:v>0.48385937648108446</c:v>
                </c:pt>
                <c:pt idx="3631">
                  <c:v>0.4835766261653679</c:v>
                </c:pt>
                <c:pt idx="3632">
                  <c:v>0.48326171696884246</c:v>
                </c:pt>
                <c:pt idx="3633">
                  <c:v>0.48295010542347588</c:v>
                </c:pt>
                <c:pt idx="3634">
                  <c:v>0.48277778539335503</c:v>
                </c:pt>
                <c:pt idx="3635">
                  <c:v>0.48259304123957164</c:v>
                </c:pt>
                <c:pt idx="3636">
                  <c:v>0.48239938363694551</c:v>
                </c:pt>
                <c:pt idx="3637">
                  <c:v>0.4821984574456189</c:v>
                </c:pt>
                <c:pt idx="3638">
                  <c:v>0.48199229054463166</c:v>
                </c:pt>
                <c:pt idx="3639">
                  <c:v>0.48180424717907233</c:v>
                </c:pt>
                <c:pt idx="3640">
                  <c:v>0.48163685860757188</c:v>
                </c:pt>
                <c:pt idx="3641">
                  <c:v>0.48147015494946632</c:v>
                </c:pt>
                <c:pt idx="3642">
                  <c:v>0.48132489635345166</c:v>
                </c:pt>
                <c:pt idx="3643">
                  <c:v>0.48118431955563573</c:v>
                </c:pt>
                <c:pt idx="3644">
                  <c:v>0.48108264677546964</c:v>
                </c:pt>
                <c:pt idx="3645">
                  <c:v>0.48101510102872919</c:v>
                </c:pt>
                <c:pt idx="3646">
                  <c:v>0.48096534295360061</c:v>
                </c:pt>
                <c:pt idx="3647">
                  <c:v>0.48093114798307945</c:v>
                </c:pt>
                <c:pt idx="3648">
                  <c:v>0.48090302847905159</c:v>
                </c:pt>
                <c:pt idx="3649">
                  <c:v>0.48088705763843104</c:v>
                </c:pt>
                <c:pt idx="3650">
                  <c:v>0.48087546342754395</c:v>
                </c:pt>
                <c:pt idx="3651">
                  <c:v>0.48086793855902132</c:v>
                </c:pt>
                <c:pt idx="3652">
                  <c:v>0.48085988632195092</c:v>
                </c:pt>
                <c:pt idx="3653">
                  <c:v>0.48085790351073093</c:v>
                </c:pt>
                <c:pt idx="3654">
                  <c:v>0.48085738960730545</c:v>
                </c:pt>
                <c:pt idx="3655">
                  <c:v>0.48085738960730545</c:v>
                </c:pt>
                <c:pt idx="3656">
                  <c:v>0.33430093434694019</c:v>
                </c:pt>
                <c:pt idx="3657">
                  <c:v>3.133155603133826E-4</c:v>
                </c:pt>
                <c:pt idx="3658">
                  <c:v>0</c:v>
                </c:pt>
                <c:pt idx="3659">
                  <c:v>0</c:v>
                </c:pt>
                <c:pt idx="3660">
                  <c:v>0</c:v>
                </c:pt>
                <c:pt idx="3661">
                  <c:v>0</c:v>
                </c:pt>
                <c:pt idx="3662">
                  <c:v>0</c:v>
                </c:pt>
                <c:pt idx="3663">
                  <c:v>0</c:v>
                </c:pt>
                <c:pt idx="3664">
                  <c:v>0</c:v>
                </c:pt>
                <c:pt idx="3665">
                  <c:v>0</c:v>
                </c:pt>
                <c:pt idx="3666">
                  <c:v>0</c:v>
                </c:pt>
                <c:pt idx="3667">
                  <c:v>0</c:v>
                </c:pt>
                <c:pt idx="3668">
                  <c:v>0</c:v>
                </c:pt>
                <c:pt idx="3669">
                  <c:v>0</c:v>
                </c:pt>
                <c:pt idx="3670">
                  <c:v>0</c:v>
                </c:pt>
                <c:pt idx="3671">
                  <c:v>0</c:v>
                </c:pt>
                <c:pt idx="3672">
                  <c:v>0</c:v>
                </c:pt>
                <c:pt idx="3673">
                  <c:v>0</c:v>
                </c:pt>
                <c:pt idx="3674">
                  <c:v>0</c:v>
                </c:pt>
                <c:pt idx="3675">
                  <c:v>0</c:v>
                </c:pt>
                <c:pt idx="3676">
                  <c:v>0</c:v>
                </c:pt>
                <c:pt idx="3677">
                  <c:v>0</c:v>
                </c:pt>
                <c:pt idx="3678">
                  <c:v>0</c:v>
                </c:pt>
                <c:pt idx="3679">
                  <c:v>0</c:v>
                </c:pt>
                <c:pt idx="3680">
                  <c:v>0</c:v>
                </c:pt>
                <c:pt idx="3681">
                  <c:v>0</c:v>
                </c:pt>
                <c:pt idx="3682">
                  <c:v>0</c:v>
                </c:pt>
                <c:pt idx="3683">
                  <c:v>0</c:v>
                </c:pt>
                <c:pt idx="3684">
                  <c:v>0</c:v>
                </c:pt>
                <c:pt idx="3685">
                  <c:v>0</c:v>
                </c:pt>
                <c:pt idx="3686">
                  <c:v>0</c:v>
                </c:pt>
                <c:pt idx="3687">
                  <c:v>0</c:v>
                </c:pt>
                <c:pt idx="3688">
                  <c:v>0</c:v>
                </c:pt>
                <c:pt idx="3689">
                  <c:v>0</c:v>
                </c:pt>
                <c:pt idx="3690">
                  <c:v>2.6902306282850438E-3</c:v>
                </c:pt>
                <c:pt idx="3691">
                  <c:v>2.1310114633757631E-2</c:v>
                </c:pt>
                <c:pt idx="3692">
                  <c:v>5.1447386290007321E-2</c:v>
                </c:pt>
                <c:pt idx="3693">
                  <c:v>7.2084159322100647E-2</c:v>
                </c:pt>
                <c:pt idx="3694">
                  <c:v>8.6922739335061006E-2</c:v>
                </c:pt>
                <c:pt idx="3695">
                  <c:v>9.9882527788266132E-2</c:v>
                </c:pt>
                <c:pt idx="3696">
                  <c:v>0.11151043376321398</c:v>
                </c:pt>
                <c:pt idx="3697">
                  <c:v>0.1269396213579857</c:v>
                </c:pt>
                <c:pt idx="3698">
                  <c:v>0.14177827910951496</c:v>
                </c:pt>
                <c:pt idx="3699">
                  <c:v>0.15842343603424727</c:v>
                </c:pt>
                <c:pt idx="3700">
                  <c:v>0.17417952178546928</c:v>
                </c:pt>
                <c:pt idx="3701">
                  <c:v>0.20998878112144304</c:v>
                </c:pt>
                <c:pt idx="3702">
                  <c:v>0.24709762681608924</c:v>
                </c:pt>
                <c:pt idx="3703">
                  <c:v>0.27622437107362097</c:v>
                </c:pt>
                <c:pt idx="3704">
                  <c:v>0.30075391389950745</c:v>
                </c:pt>
                <c:pt idx="3705">
                  <c:v>0.32159230625765117</c:v>
                </c:pt>
                <c:pt idx="3706">
                  <c:v>0.33934697188150842</c:v>
                </c:pt>
                <c:pt idx="3707">
                  <c:v>0.33693117563939928</c:v>
                </c:pt>
                <c:pt idx="3708">
                  <c:v>0.33480155697072972</c:v>
                </c:pt>
                <c:pt idx="3709">
                  <c:v>0.34020833794287531</c:v>
                </c:pt>
                <c:pt idx="3710">
                  <c:v>0.3564576415743515</c:v>
                </c:pt>
                <c:pt idx="3711">
                  <c:v>0.40227830275821053</c:v>
                </c:pt>
                <c:pt idx="3712">
                  <c:v>0.46046471844154202</c:v>
                </c:pt>
                <c:pt idx="3713">
                  <c:v>0.57043319783953172</c:v>
                </c:pt>
                <c:pt idx="3714">
                  <c:v>0.67793067423689912</c:v>
                </c:pt>
                <c:pt idx="3715">
                  <c:v>0.68451956857935881</c:v>
                </c:pt>
                <c:pt idx="3716">
                  <c:v>0.69840416984609721</c:v>
                </c:pt>
                <c:pt idx="3717">
                  <c:v>0.69838069625727739</c:v>
                </c:pt>
                <c:pt idx="3718">
                  <c:v>0.69838069625727739</c:v>
                </c:pt>
                <c:pt idx="3719">
                  <c:v>0.69874587440485247</c:v>
                </c:pt>
                <c:pt idx="3720">
                  <c:v>0.69923669511603048</c:v>
                </c:pt>
                <c:pt idx="3721">
                  <c:v>0.70062557954939297</c:v>
                </c:pt>
                <c:pt idx="3722">
                  <c:v>0.70219047245589283</c:v>
                </c:pt>
                <c:pt idx="3723">
                  <c:v>0.70593014849250746</c:v>
                </c:pt>
                <c:pt idx="3724">
                  <c:v>0.7128766141826699</c:v>
                </c:pt>
                <c:pt idx="3725">
                  <c:v>0.71977674535180414</c:v>
                </c:pt>
                <c:pt idx="3726">
                  <c:v>0.72886628558605737</c:v>
                </c:pt>
                <c:pt idx="3727">
                  <c:v>0.73787838088497737</c:v>
                </c:pt>
                <c:pt idx="3728">
                  <c:v>0.74440536200177532</c:v>
                </c:pt>
                <c:pt idx="3729">
                  <c:v>0.7487682295089586</c:v>
                </c:pt>
                <c:pt idx="3730">
                  <c:v>0.75130910253955341</c:v>
                </c:pt>
                <c:pt idx="3731">
                  <c:v>0.7428557908925949</c:v>
                </c:pt>
                <c:pt idx="3732">
                  <c:v>0.7265911506828</c:v>
                </c:pt>
                <c:pt idx="3733">
                  <c:v>0.7075235841983134</c:v>
                </c:pt>
                <c:pt idx="3734">
                  <c:v>0.68409727466367187</c:v>
                </c:pt>
                <c:pt idx="3735">
                  <c:v>0.65533579640531725</c:v>
                </c:pt>
                <c:pt idx="3736">
                  <c:v>0.6181505772095145</c:v>
                </c:pt>
                <c:pt idx="3737">
                  <c:v>0.60402926597528217</c:v>
                </c:pt>
                <c:pt idx="3738">
                  <c:v>0.60645033906058976</c:v>
                </c:pt>
                <c:pt idx="3739">
                  <c:v>0.62127516660383775</c:v>
                </c:pt>
                <c:pt idx="3740">
                  <c:v>0.6540163720255765</c:v>
                </c:pt>
                <c:pt idx="3741">
                  <c:v>0.68726554979121313</c:v>
                </c:pt>
                <c:pt idx="3742">
                  <c:v>0.68643801098176738</c:v>
                </c:pt>
                <c:pt idx="3743">
                  <c:v>0.66586759244116289</c:v>
                </c:pt>
                <c:pt idx="3744">
                  <c:v>0.63155493958822562</c:v>
                </c:pt>
                <c:pt idx="3745">
                  <c:v>0.58271323133603381</c:v>
                </c:pt>
                <c:pt idx="3746">
                  <c:v>0.49662461732704299</c:v>
                </c:pt>
                <c:pt idx="3747">
                  <c:v>0.47542786605344117</c:v>
                </c:pt>
                <c:pt idx="3748">
                  <c:v>0.45127688085581891</c:v>
                </c:pt>
                <c:pt idx="3749">
                  <c:v>0.42616483930370069</c:v>
                </c:pt>
                <c:pt idx="3750">
                  <c:v>0.39735652090734885</c:v>
                </c:pt>
                <c:pt idx="3751">
                  <c:v>0.36700112617547448</c:v>
                </c:pt>
                <c:pt idx="3752">
                  <c:v>0.33515254168460423</c:v>
                </c:pt>
                <c:pt idx="3753">
                  <c:v>0.31142691957461804</c:v>
                </c:pt>
                <c:pt idx="3754">
                  <c:v>0.2961524178775839</c:v>
                </c:pt>
                <c:pt idx="3755">
                  <c:v>0.28172441751492117</c:v>
                </c:pt>
                <c:pt idx="3756">
                  <c:v>0.27279374718902161</c:v>
                </c:pt>
                <c:pt idx="3757">
                  <c:v>0.26700311043940506</c:v>
                </c:pt>
                <c:pt idx="3758">
                  <c:v>0.26089002080235835</c:v>
                </c:pt>
                <c:pt idx="3759">
                  <c:v>0.25606155410680953</c:v>
                </c:pt>
                <c:pt idx="3760">
                  <c:v>0.25258977168576791</c:v>
                </c:pt>
                <c:pt idx="3761">
                  <c:v>0.25028050703646992</c:v>
                </c:pt>
                <c:pt idx="3762">
                  <c:v>0.24904371213919846</c:v>
                </c:pt>
                <c:pt idx="3763">
                  <c:v>0.24934201448686713</c:v>
                </c:pt>
                <c:pt idx="3764">
                  <c:v>0.25023690664229492</c:v>
                </c:pt>
                <c:pt idx="3765">
                  <c:v>0.25071117744228794</c:v>
                </c:pt>
                <c:pt idx="3766">
                  <c:v>0.25047095788797646</c:v>
                </c:pt>
                <c:pt idx="3767">
                  <c:v>0.24803769186621158</c:v>
                </c:pt>
                <c:pt idx="3768">
                  <c:v>0.24375869983375256</c:v>
                </c:pt>
                <c:pt idx="3769">
                  <c:v>0.22720355554697114</c:v>
                </c:pt>
                <c:pt idx="3770">
                  <c:v>0.16716492455057377</c:v>
                </c:pt>
                <c:pt idx="3771">
                  <c:v>9.8295549931765674E-2</c:v>
                </c:pt>
                <c:pt idx="3772">
                  <c:v>0.32625798657264632</c:v>
                </c:pt>
                <c:pt idx="3773">
                  <c:v>0.4568142685193825</c:v>
                </c:pt>
                <c:pt idx="3774">
                  <c:v>0.49521345156609087</c:v>
                </c:pt>
                <c:pt idx="3775">
                  <c:v>0.69037905862344773</c:v>
                </c:pt>
                <c:pt idx="3776">
                  <c:v>0.77600962921889893</c:v>
                </c:pt>
                <c:pt idx="3777">
                  <c:v>0.8044497678067376</c:v>
                </c:pt>
                <c:pt idx="3778">
                  <c:v>0.83075913059697648</c:v>
                </c:pt>
                <c:pt idx="3779">
                  <c:v>0.8551344087792534</c:v>
                </c:pt>
                <c:pt idx="3780">
                  <c:v>0.87773674922969436</c:v>
                </c:pt>
                <c:pt idx="3781">
                  <c:v>0.88829340468225326</c:v>
                </c:pt>
                <c:pt idx="3782">
                  <c:v>0.89765348852453386</c:v>
                </c:pt>
                <c:pt idx="3783">
                  <c:v>0.90585409361725522</c:v>
                </c:pt>
                <c:pt idx="3784">
                  <c:v>0.91292646647504405</c:v>
                </c:pt>
                <c:pt idx="3785">
                  <c:v>0.91889665809745924</c:v>
                </c:pt>
                <c:pt idx="3786">
                  <c:v>0.92378603807339754</c:v>
                </c:pt>
                <c:pt idx="3787">
                  <c:v>0.92761169722066872</c:v>
                </c:pt>
                <c:pt idx="3788">
                  <c:v>0.93038675737914034</c:v>
                </c:pt>
                <c:pt idx="3789">
                  <c:v>0.93212060195928037</c:v>
                </c:pt>
                <c:pt idx="3790">
                  <c:v>0.93281903694767521</c:v>
                </c:pt>
                <c:pt idx="3791">
                  <c:v>0.93248438892650765</c:v>
                </c:pt>
                <c:pt idx="3792">
                  <c:v>0.93111554400938656</c:v>
                </c:pt>
                <c:pt idx="3793">
                  <c:v>0.92870792922465428</c:v>
                </c:pt>
                <c:pt idx="3794">
                  <c:v>0.92525343561544982</c:v>
                </c:pt>
                <c:pt idx="3795">
                  <c:v>0.92074028001181663</c:v>
                </c:pt>
                <c:pt idx="3796">
                  <c:v>0.91515279989676113</c:v>
                </c:pt>
                <c:pt idx="3797">
                  <c:v>0.90847117284266199</c:v>
                </c:pt>
                <c:pt idx="3798">
                  <c:v>0.90067104839556156</c:v>
                </c:pt>
                <c:pt idx="3799">
                  <c:v>0.891723075710389</c:v>
                </c:pt>
                <c:pt idx="3800">
                  <c:v>0.88159230424013446</c:v>
                </c:pt>
                <c:pt idx="3801">
                  <c:v>0.88104803993638559</c:v>
                </c:pt>
                <c:pt idx="3802">
                  <c:v>0.86309937500554113</c:v>
                </c:pt>
                <c:pt idx="3803">
                  <c:v>0.83916494857460444</c:v>
                </c:pt>
                <c:pt idx="3804">
                  <c:v>0.78124036913601813</c:v>
                </c:pt>
                <c:pt idx="3805">
                  <c:v>0.68773212676389017</c:v>
                </c:pt>
                <c:pt idx="3806">
                  <c:v>0.63309532415842451</c:v>
                </c:pt>
                <c:pt idx="3807">
                  <c:v>0.55872093666602674</c:v>
                </c:pt>
                <c:pt idx="3808">
                  <c:v>0.46456495996037694</c:v>
                </c:pt>
                <c:pt idx="3809">
                  <c:v>0.33431159168256847</c:v>
                </c:pt>
                <c:pt idx="3810">
                  <c:v>0</c:v>
                </c:pt>
                <c:pt idx="3811">
                  <c:v>0</c:v>
                </c:pt>
                <c:pt idx="3812">
                  <c:v>0</c:v>
                </c:pt>
                <c:pt idx="3813">
                  <c:v>0</c:v>
                </c:pt>
                <c:pt idx="3814">
                  <c:v>0</c:v>
                </c:pt>
                <c:pt idx="3815">
                  <c:v>0</c:v>
                </c:pt>
                <c:pt idx="3816">
                  <c:v>0</c:v>
                </c:pt>
                <c:pt idx="3817">
                  <c:v>0</c:v>
                </c:pt>
                <c:pt idx="3818">
                  <c:v>0</c:v>
                </c:pt>
                <c:pt idx="3819">
                  <c:v>0</c:v>
                </c:pt>
                <c:pt idx="3820">
                  <c:v>0</c:v>
                </c:pt>
                <c:pt idx="3821">
                  <c:v>0</c:v>
                </c:pt>
                <c:pt idx="3822">
                  <c:v>0</c:v>
                </c:pt>
                <c:pt idx="3823">
                  <c:v>0</c:v>
                </c:pt>
                <c:pt idx="3824">
                  <c:v>0</c:v>
                </c:pt>
                <c:pt idx="3825">
                  <c:v>0</c:v>
                </c:pt>
                <c:pt idx="3826">
                  <c:v>0</c:v>
                </c:pt>
                <c:pt idx="3827">
                  <c:v>0</c:v>
                </c:pt>
                <c:pt idx="3828">
                  <c:v>0</c:v>
                </c:pt>
                <c:pt idx="3829">
                  <c:v>0</c:v>
                </c:pt>
                <c:pt idx="3830">
                  <c:v>0</c:v>
                </c:pt>
                <c:pt idx="3831">
                  <c:v>0</c:v>
                </c:pt>
                <c:pt idx="3832">
                  <c:v>0</c:v>
                </c:pt>
                <c:pt idx="3833">
                  <c:v>0</c:v>
                </c:pt>
                <c:pt idx="3834">
                  <c:v>0</c:v>
                </c:pt>
                <c:pt idx="3835">
                  <c:v>0</c:v>
                </c:pt>
                <c:pt idx="3836">
                  <c:v>0</c:v>
                </c:pt>
                <c:pt idx="3837">
                  <c:v>0</c:v>
                </c:pt>
                <c:pt idx="3838">
                  <c:v>0</c:v>
                </c:pt>
                <c:pt idx="3839">
                  <c:v>0</c:v>
                </c:pt>
                <c:pt idx="3840">
                  <c:v>0.33429333426398955</c:v>
                </c:pt>
                <c:pt idx="3841">
                  <c:v>0.33429333426398949</c:v>
                </c:pt>
                <c:pt idx="3842">
                  <c:v>0.33429333426398949</c:v>
                </c:pt>
                <c:pt idx="3843">
                  <c:v>0.33429333426398949</c:v>
                </c:pt>
                <c:pt idx="3844">
                  <c:v>0.33429333426398949</c:v>
                </c:pt>
                <c:pt idx="3845">
                  <c:v>0.33429333426398949</c:v>
                </c:pt>
                <c:pt idx="3846">
                  <c:v>0.33429333426398949</c:v>
                </c:pt>
                <c:pt idx="3847">
                  <c:v>0.33429333426398949</c:v>
                </c:pt>
                <c:pt idx="3848">
                  <c:v>0.33429333426398949</c:v>
                </c:pt>
                <c:pt idx="3849">
                  <c:v>0.33429333426398949</c:v>
                </c:pt>
                <c:pt idx="3850">
                  <c:v>0.33429333426398949</c:v>
                </c:pt>
                <c:pt idx="3851">
                  <c:v>0.33429333426398949</c:v>
                </c:pt>
                <c:pt idx="3852">
                  <c:v>0.33429333426398949</c:v>
                </c:pt>
                <c:pt idx="3853">
                  <c:v>0.33429333426398949</c:v>
                </c:pt>
                <c:pt idx="3854">
                  <c:v>0.33429333426398949</c:v>
                </c:pt>
                <c:pt idx="3855">
                  <c:v>0.33429333426398949</c:v>
                </c:pt>
                <c:pt idx="3856">
                  <c:v>0.33429333426398949</c:v>
                </c:pt>
                <c:pt idx="3857">
                  <c:v>0.33429333426398949</c:v>
                </c:pt>
                <c:pt idx="3858">
                  <c:v>0.33429333426398949</c:v>
                </c:pt>
                <c:pt idx="3859">
                  <c:v>0.33429333426398949</c:v>
                </c:pt>
                <c:pt idx="3860">
                  <c:v>0.33429333426398944</c:v>
                </c:pt>
                <c:pt idx="3861">
                  <c:v>0.33429333426398944</c:v>
                </c:pt>
                <c:pt idx="3862">
                  <c:v>0.33429333426398944</c:v>
                </c:pt>
                <c:pt idx="3863">
                  <c:v>0.33429333426398944</c:v>
                </c:pt>
                <c:pt idx="3864">
                  <c:v>0.33429333426398944</c:v>
                </c:pt>
                <c:pt idx="3865">
                  <c:v>0.33429333426398944</c:v>
                </c:pt>
                <c:pt idx="3866">
                  <c:v>0.33429333426398944</c:v>
                </c:pt>
                <c:pt idx="3867">
                  <c:v>0.33429333426398944</c:v>
                </c:pt>
                <c:pt idx="3868">
                  <c:v>0.33429333426398944</c:v>
                </c:pt>
                <c:pt idx="3869">
                  <c:v>0.33429333426398944</c:v>
                </c:pt>
                <c:pt idx="3870">
                  <c:v>0</c:v>
                </c:pt>
                <c:pt idx="3871">
                  <c:v>0</c:v>
                </c:pt>
                <c:pt idx="3872">
                  <c:v>0</c:v>
                </c:pt>
                <c:pt idx="3873">
                  <c:v>0</c:v>
                </c:pt>
                <c:pt idx="3874">
                  <c:v>0</c:v>
                </c:pt>
                <c:pt idx="3875">
                  <c:v>0</c:v>
                </c:pt>
                <c:pt idx="3876">
                  <c:v>0</c:v>
                </c:pt>
                <c:pt idx="3877">
                  <c:v>0</c:v>
                </c:pt>
                <c:pt idx="3878">
                  <c:v>0</c:v>
                </c:pt>
                <c:pt idx="3879">
                  <c:v>0</c:v>
                </c:pt>
                <c:pt idx="3880">
                  <c:v>0</c:v>
                </c:pt>
                <c:pt idx="3881">
                  <c:v>0</c:v>
                </c:pt>
                <c:pt idx="3882">
                  <c:v>0</c:v>
                </c:pt>
                <c:pt idx="3883">
                  <c:v>0</c:v>
                </c:pt>
                <c:pt idx="3884">
                  <c:v>0</c:v>
                </c:pt>
                <c:pt idx="3885">
                  <c:v>0</c:v>
                </c:pt>
                <c:pt idx="3886">
                  <c:v>0</c:v>
                </c:pt>
                <c:pt idx="3887">
                  <c:v>0</c:v>
                </c:pt>
                <c:pt idx="3888">
                  <c:v>0</c:v>
                </c:pt>
                <c:pt idx="3889">
                  <c:v>0</c:v>
                </c:pt>
                <c:pt idx="3890">
                  <c:v>0</c:v>
                </c:pt>
                <c:pt idx="3891">
                  <c:v>0</c:v>
                </c:pt>
                <c:pt idx="3892">
                  <c:v>0</c:v>
                </c:pt>
                <c:pt idx="3893">
                  <c:v>0</c:v>
                </c:pt>
                <c:pt idx="3894">
                  <c:v>0</c:v>
                </c:pt>
                <c:pt idx="3895">
                  <c:v>0</c:v>
                </c:pt>
                <c:pt idx="3896">
                  <c:v>0</c:v>
                </c:pt>
                <c:pt idx="3897">
                  <c:v>0</c:v>
                </c:pt>
                <c:pt idx="3898">
                  <c:v>0</c:v>
                </c:pt>
                <c:pt idx="3899">
                  <c:v>0</c:v>
                </c:pt>
                <c:pt idx="3900">
                  <c:v>0</c:v>
                </c:pt>
                <c:pt idx="3901">
                  <c:v>0</c:v>
                </c:pt>
                <c:pt idx="3902">
                  <c:v>0</c:v>
                </c:pt>
                <c:pt idx="3903">
                  <c:v>0</c:v>
                </c:pt>
                <c:pt idx="3904">
                  <c:v>0</c:v>
                </c:pt>
                <c:pt idx="3905">
                  <c:v>0</c:v>
                </c:pt>
                <c:pt idx="3906">
                  <c:v>0</c:v>
                </c:pt>
                <c:pt idx="3907">
                  <c:v>0</c:v>
                </c:pt>
                <c:pt idx="3908">
                  <c:v>0</c:v>
                </c:pt>
                <c:pt idx="3909">
                  <c:v>0</c:v>
                </c:pt>
                <c:pt idx="3910">
                  <c:v>0</c:v>
                </c:pt>
                <c:pt idx="3911">
                  <c:v>0</c:v>
                </c:pt>
                <c:pt idx="3912">
                  <c:v>0</c:v>
                </c:pt>
                <c:pt idx="3913">
                  <c:v>0</c:v>
                </c:pt>
                <c:pt idx="3914">
                  <c:v>0</c:v>
                </c:pt>
                <c:pt idx="3915">
                  <c:v>0</c:v>
                </c:pt>
                <c:pt idx="3916">
                  <c:v>0</c:v>
                </c:pt>
                <c:pt idx="3917">
                  <c:v>0</c:v>
                </c:pt>
                <c:pt idx="3918">
                  <c:v>0</c:v>
                </c:pt>
                <c:pt idx="3919">
                  <c:v>0</c:v>
                </c:pt>
                <c:pt idx="3920">
                  <c:v>0</c:v>
                </c:pt>
                <c:pt idx="3921">
                  <c:v>0</c:v>
                </c:pt>
                <c:pt idx="3922">
                  <c:v>0</c:v>
                </c:pt>
                <c:pt idx="3923">
                  <c:v>0</c:v>
                </c:pt>
                <c:pt idx="3924">
                  <c:v>0</c:v>
                </c:pt>
                <c:pt idx="3925">
                  <c:v>0</c:v>
                </c:pt>
                <c:pt idx="3926">
                  <c:v>0</c:v>
                </c:pt>
                <c:pt idx="3927">
                  <c:v>0</c:v>
                </c:pt>
                <c:pt idx="3928">
                  <c:v>0</c:v>
                </c:pt>
                <c:pt idx="3929">
                  <c:v>0</c:v>
                </c:pt>
                <c:pt idx="3930">
                  <c:v>0</c:v>
                </c:pt>
                <c:pt idx="3931">
                  <c:v>0</c:v>
                </c:pt>
                <c:pt idx="3932">
                  <c:v>0</c:v>
                </c:pt>
                <c:pt idx="3933">
                  <c:v>0</c:v>
                </c:pt>
                <c:pt idx="3934">
                  <c:v>0</c:v>
                </c:pt>
                <c:pt idx="3935">
                  <c:v>0</c:v>
                </c:pt>
                <c:pt idx="3936">
                  <c:v>0</c:v>
                </c:pt>
                <c:pt idx="3937">
                  <c:v>0</c:v>
                </c:pt>
                <c:pt idx="3938">
                  <c:v>0</c:v>
                </c:pt>
                <c:pt idx="3939">
                  <c:v>0</c:v>
                </c:pt>
                <c:pt idx="3940">
                  <c:v>0</c:v>
                </c:pt>
                <c:pt idx="3941">
                  <c:v>0</c:v>
                </c:pt>
                <c:pt idx="3942">
                  <c:v>0</c:v>
                </c:pt>
                <c:pt idx="3943">
                  <c:v>0</c:v>
                </c:pt>
                <c:pt idx="3944">
                  <c:v>0</c:v>
                </c:pt>
                <c:pt idx="3945">
                  <c:v>0</c:v>
                </c:pt>
                <c:pt idx="3946">
                  <c:v>0</c:v>
                </c:pt>
                <c:pt idx="3947">
                  <c:v>0</c:v>
                </c:pt>
                <c:pt idx="3948">
                  <c:v>0</c:v>
                </c:pt>
                <c:pt idx="3949">
                  <c:v>0</c:v>
                </c:pt>
                <c:pt idx="3950">
                  <c:v>0</c:v>
                </c:pt>
                <c:pt idx="3951">
                  <c:v>0</c:v>
                </c:pt>
                <c:pt idx="3952">
                  <c:v>0</c:v>
                </c:pt>
                <c:pt idx="3953">
                  <c:v>0</c:v>
                </c:pt>
                <c:pt idx="3954">
                  <c:v>0</c:v>
                </c:pt>
                <c:pt idx="3955">
                  <c:v>0</c:v>
                </c:pt>
                <c:pt idx="3956">
                  <c:v>0</c:v>
                </c:pt>
                <c:pt idx="3957">
                  <c:v>0</c:v>
                </c:pt>
                <c:pt idx="3958">
                  <c:v>0</c:v>
                </c:pt>
                <c:pt idx="3959">
                  <c:v>0</c:v>
                </c:pt>
                <c:pt idx="3960">
                  <c:v>0</c:v>
                </c:pt>
                <c:pt idx="3961">
                  <c:v>0</c:v>
                </c:pt>
                <c:pt idx="3962">
                  <c:v>0</c:v>
                </c:pt>
                <c:pt idx="3963">
                  <c:v>0</c:v>
                </c:pt>
                <c:pt idx="3964">
                  <c:v>0</c:v>
                </c:pt>
                <c:pt idx="3965">
                  <c:v>0</c:v>
                </c:pt>
                <c:pt idx="3966">
                  <c:v>0</c:v>
                </c:pt>
                <c:pt idx="3967">
                  <c:v>0</c:v>
                </c:pt>
                <c:pt idx="3968">
                  <c:v>0</c:v>
                </c:pt>
                <c:pt idx="3969">
                  <c:v>0</c:v>
                </c:pt>
                <c:pt idx="3970">
                  <c:v>0</c:v>
                </c:pt>
                <c:pt idx="3971">
                  <c:v>0</c:v>
                </c:pt>
                <c:pt idx="3972">
                  <c:v>0</c:v>
                </c:pt>
                <c:pt idx="3973">
                  <c:v>0</c:v>
                </c:pt>
                <c:pt idx="3974">
                  <c:v>0</c:v>
                </c:pt>
                <c:pt idx="3975">
                  <c:v>0</c:v>
                </c:pt>
                <c:pt idx="3976">
                  <c:v>0</c:v>
                </c:pt>
                <c:pt idx="3977">
                  <c:v>0</c:v>
                </c:pt>
                <c:pt idx="3978">
                  <c:v>1.5167514805011372E-2</c:v>
                </c:pt>
                <c:pt idx="3979">
                  <c:v>0.16731174642126362</c:v>
                </c:pt>
                <c:pt idx="3980">
                  <c:v>0.23201212959736361</c:v>
                </c:pt>
                <c:pt idx="3981">
                  <c:v>0.27881764089575134</c:v>
                </c:pt>
                <c:pt idx="3982">
                  <c:v>0.31578816677266125</c:v>
                </c:pt>
                <c:pt idx="3983">
                  <c:v>0.34609001210263463</c:v>
                </c:pt>
                <c:pt idx="3984">
                  <c:v>0.37135921623862123</c:v>
                </c:pt>
                <c:pt idx="3985">
                  <c:v>0.39256882109780705</c:v>
                </c:pt>
                <c:pt idx="3986">
                  <c:v>0.41034879299868626</c:v>
                </c:pt>
                <c:pt idx="3987">
                  <c:v>0.42512965708996703</c:v>
                </c:pt>
                <c:pt idx="3988">
                  <c:v>0.43721568997919652</c:v>
                </c:pt>
                <c:pt idx="3989">
                  <c:v>0.446825619895653</c:v>
                </c:pt>
                <c:pt idx="3990">
                  <c:v>0.45411667050536897</c:v>
                </c:pt>
                <c:pt idx="3991">
                  <c:v>0.45919931083487797</c:v>
                </c:pt>
                <c:pt idx="3992">
                  <c:v>0.46214641025996245</c:v>
                </c:pt>
                <c:pt idx="3993">
                  <c:v>0.46299875028525694</c:v>
                </c:pt>
                <c:pt idx="3994">
                  <c:v>0.46176793069662975</c:v>
                </c:pt>
                <c:pt idx="3995">
                  <c:v>0.45843717309854259</c:v>
                </c:pt>
                <c:pt idx="3996">
                  <c:v>0.45296015535797007</c:v>
                </c:pt>
                <c:pt idx="3997">
                  <c:v>0.44525768248268049</c:v>
                </c:pt>
                <c:pt idx="3998">
                  <c:v>0.43521161069343761</c:v>
                </c:pt>
                <c:pt idx="3999">
                  <c:v>0.42265485819933762</c:v>
                </c:pt>
                <c:pt idx="4000">
                  <c:v>0.4073553154694638</c:v>
                </c:pt>
                <c:pt idx="4001">
                  <c:v>0.38898948279811857</c:v>
                </c:pt>
                <c:pt idx="4002">
                  <c:v>0.36709743014418839</c:v>
                </c:pt>
                <c:pt idx="4003">
                  <c:v>0.34100068843623166</c:v>
                </c:pt>
                <c:pt idx="4004">
                  <c:v>0.30963794440297315</c:v>
                </c:pt>
                <c:pt idx="4005">
                  <c:v>0.27118828241428689</c:v>
                </c:pt>
                <c:pt idx="4006">
                  <c:v>0.22199944420678369</c:v>
                </c:pt>
                <c:pt idx="4007">
                  <c:v>0.15197915232698342</c:v>
                </c:pt>
                <c:pt idx="4008">
                  <c:v>2.8907585812908551E-13</c:v>
                </c:pt>
                <c:pt idx="4009">
                  <c:v>2.8907585812908551E-13</c:v>
                </c:pt>
                <c:pt idx="4010">
                  <c:v>2.8907585812908551E-13</c:v>
                </c:pt>
                <c:pt idx="4011">
                  <c:v>2.8907585812908551E-13</c:v>
                </c:pt>
                <c:pt idx="4012">
                  <c:v>2.8907585812908551E-13</c:v>
                </c:pt>
                <c:pt idx="4013">
                  <c:v>2.8907585812908551E-13</c:v>
                </c:pt>
                <c:pt idx="4014">
                  <c:v>2.8907585812908551E-13</c:v>
                </c:pt>
                <c:pt idx="4015">
                  <c:v>3.4316643969573291E-3</c:v>
                </c:pt>
                <c:pt idx="4016">
                  <c:v>2.7395246710535372E-2</c:v>
                </c:pt>
                <c:pt idx="4017">
                  <c:v>4.0272997060799481E-2</c:v>
                </c:pt>
                <c:pt idx="4018">
                  <c:v>5.142505986167905E-2</c:v>
                </c:pt>
                <c:pt idx="4019">
                  <c:v>6.1654880315588162E-2</c:v>
                </c:pt>
                <c:pt idx="4020">
                  <c:v>7.3225048788560926E-2</c:v>
                </c:pt>
                <c:pt idx="4021">
                  <c:v>8.4003824503526614E-2</c:v>
                </c:pt>
                <c:pt idx="4022">
                  <c:v>9.4199583644359347E-2</c:v>
                </c:pt>
                <c:pt idx="4023">
                  <c:v>0.10709639619236204</c:v>
                </c:pt>
                <c:pt idx="4024">
                  <c:v>0.11895700661874239</c:v>
                </c:pt>
                <c:pt idx="4025">
                  <c:v>0.13005963863157755</c:v>
                </c:pt>
                <c:pt idx="4026">
                  <c:v>0.14042497607003773</c:v>
                </c:pt>
                <c:pt idx="4027">
                  <c:v>0.1489122939055493</c:v>
                </c:pt>
                <c:pt idx="4028">
                  <c:v>0.15815731577623465</c:v>
                </c:pt>
                <c:pt idx="4029">
                  <c:v>0.16674915402503107</c:v>
                </c:pt>
                <c:pt idx="4030">
                  <c:v>0.17468767011134567</c:v>
                </c:pt>
                <c:pt idx="4031">
                  <c:v>0.18199473154947171</c:v>
                </c:pt>
                <c:pt idx="4032">
                  <c:v>0.18860787212679728</c:v>
                </c:pt>
                <c:pt idx="4033">
                  <c:v>0.19352476069001148</c:v>
                </c:pt>
                <c:pt idx="4034">
                  <c:v>0.19779240087590352</c:v>
                </c:pt>
                <c:pt idx="4035">
                  <c:v>0.20132108601322196</c:v>
                </c:pt>
                <c:pt idx="4036">
                  <c:v>0.20500006896823611</c:v>
                </c:pt>
                <c:pt idx="4037">
                  <c:v>0.20775233727505582</c:v>
                </c:pt>
                <c:pt idx="4038">
                  <c:v>0.20943996847131527</c:v>
                </c:pt>
                <c:pt idx="4039">
                  <c:v>0.20995036885332888</c:v>
                </c:pt>
                <c:pt idx="4040">
                  <c:v>0.21226106349535781</c:v>
                </c:pt>
                <c:pt idx="4041">
                  <c:v>0.21184708246014533</c:v>
                </c:pt>
                <c:pt idx="4042">
                  <c:v>0.2118129204024469</c:v>
                </c:pt>
                <c:pt idx="4043">
                  <c:v>0.20964106157245971</c:v>
                </c:pt>
                <c:pt idx="4044">
                  <c:v>0.20513893442784881</c:v>
                </c:pt>
                <c:pt idx="4045">
                  <c:v>0.19940232689898857</c:v>
                </c:pt>
                <c:pt idx="4046">
                  <c:v>0.20032564750859175</c:v>
                </c:pt>
                <c:pt idx="4047">
                  <c:v>0.20068289211061108</c:v>
                </c:pt>
                <c:pt idx="4048">
                  <c:v>0.20169139226877283</c:v>
                </c:pt>
                <c:pt idx="4049">
                  <c:v>0.20203844978587351</c:v>
                </c:pt>
                <c:pt idx="4050">
                  <c:v>0.20192188465623442</c:v>
                </c:pt>
                <c:pt idx="4051">
                  <c:v>0.20036642512216574</c:v>
                </c:pt>
                <c:pt idx="4052">
                  <c:v>0.19748097420735922</c:v>
                </c:pt>
                <c:pt idx="4053">
                  <c:v>0.19561928953116187</c:v>
                </c:pt>
                <c:pt idx="4054">
                  <c:v>0.19281617427080261</c:v>
                </c:pt>
                <c:pt idx="4055">
                  <c:v>0.18921503014987359</c:v>
                </c:pt>
                <c:pt idx="4056">
                  <c:v>0.18483511868964758</c:v>
                </c:pt>
                <c:pt idx="4057">
                  <c:v>0.17861349644921987</c:v>
                </c:pt>
                <c:pt idx="4058">
                  <c:v>0.17282246879752131</c:v>
                </c:pt>
                <c:pt idx="4059">
                  <c:v>0.16641400266283543</c:v>
                </c:pt>
                <c:pt idx="4060">
                  <c:v>0.15942565952166321</c:v>
                </c:pt>
                <c:pt idx="4061">
                  <c:v>0.151928208196278</c:v>
                </c:pt>
                <c:pt idx="4062">
                  <c:v>0.14391016329544759</c:v>
                </c:pt>
                <c:pt idx="4063">
                  <c:v>0.13401900810935999</c:v>
                </c:pt>
                <c:pt idx="4064">
                  <c:v>0.1234103860149847</c:v>
                </c:pt>
                <c:pt idx="4065">
                  <c:v>0.11195755618717106</c:v>
                </c:pt>
                <c:pt idx="4066">
                  <c:v>0.10128133173864802</c:v>
                </c:pt>
                <c:pt idx="4067">
                  <c:v>8.9920357056453348E-2</c:v>
                </c:pt>
                <c:pt idx="4068">
                  <c:v>7.758170929354738E-2</c:v>
                </c:pt>
                <c:pt idx="4069">
                  <c:v>6.3795260049156047E-2</c:v>
                </c:pt>
                <c:pt idx="4070">
                  <c:v>5.5293120638495036E-2</c:v>
                </c:pt>
                <c:pt idx="4071">
                  <c:v>4.4171991116922792E-2</c:v>
                </c:pt>
                <c:pt idx="4072">
                  <c:v>3.7046657758573694E-2</c:v>
                </c:pt>
                <c:pt idx="4073">
                  <c:v>3.009172310918563E-2</c:v>
                </c:pt>
                <c:pt idx="4074">
                  <c:v>2.3473969608398308E-2</c:v>
                </c:pt>
                <c:pt idx="4075">
                  <c:v>1.7082520316862686E-2</c:v>
                </c:pt>
                <c:pt idx="4076">
                  <c:v>1.079439674522199E-2</c:v>
                </c:pt>
                <c:pt idx="4077">
                  <c:v>3.4569103886934846E-3</c:v>
                </c:pt>
                <c:pt idx="4078">
                  <c:v>1.0574696843643468E-4</c:v>
                </c:pt>
                <c:pt idx="4079">
                  <c:v>0</c:v>
                </c:pt>
                <c:pt idx="4080">
                  <c:v>0</c:v>
                </c:pt>
                <c:pt idx="4081">
                  <c:v>0</c:v>
                </c:pt>
                <c:pt idx="4082">
                  <c:v>0</c:v>
                </c:pt>
                <c:pt idx="4083">
                  <c:v>0</c:v>
                </c:pt>
                <c:pt idx="4084">
                  <c:v>0</c:v>
                </c:pt>
                <c:pt idx="4085">
                  <c:v>0</c:v>
                </c:pt>
                <c:pt idx="4086">
                  <c:v>0</c:v>
                </c:pt>
                <c:pt idx="4087">
                  <c:v>0</c:v>
                </c:pt>
                <c:pt idx="4088">
                  <c:v>0</c:v>
                </c:pt>
                <c:pt idx="4089">
                  <c:v>0</c:v>
                </c:pt>
                <c:pt idx="4090">
                  <c:v>0</c:v>
                </c:pt>
                <c:pt idx="4091">
                  <c:v>0</c:v>
                </c:pt>
                <c:pt idx="4092">
                  <c:v>0</c:v>
                </c:pt>
                <c:pt idx="4093">
                  <c:v>0</c:v>
                </c:pt>
                <c:pt idx="4094">
                  <c:v>0</c:v>
                </c:pt>
                <c:pt idx="4095">
                  <c:v>0</c:v>
                </c:pt>
                <c:pt idx="4096">
                  <c:v>0</c:v>
                </c:pt>
                <c:pt idx="4097">
                  <c:v>0</c:v>
                </c:pt>
                <c:pt idx="4098">
                  <c:v>0</c:v>
                </c:pt>
                <c:pt idx="4099">
                  <c:v>0</c:v>
                </c:pt>
                <c:pt idx="4100">
                  <c:v>0</c:v>
                </c:pt>
                <c:pt idx="4101">
                  <c:v>0.11234596632332007</c:v>
                </c:pt>
                <c:pt idx="4102">
                  <c:v>0.16435860171218034</c:v>
                </c:pt>
                <c:pt idx="4103">
                  <c:v>0.21876694099912614</c:v>
                </c:pt>
                <c:pt idx="4104">
                  <c:v>0.26215615852672453</c:v>
                </c:pt>
                <c:pt idx="4105">
                  <c:v>0.30057660232486028</c:v>
                </c:pt>
                <c:pt idx="4106">
                  <c:v>0.33173277790183509</c:v>
                </c:pt>
                <c:pt idx="4107">
                  <c:v>0.36897429082223004</c:v>
                </c:pt>
                <c:pt idx="4108">
                  <c:v>0.39961096084783349</c:v>
                </c:pt>
                <c:pt idx="4109">
                  <c:v>0.42752819293921407</c:v>
                </c:pt>
                <c:pt idx="4110">
                  <c:v>0.45545094532717795</c:v>
                </c:pt>
                <c:pt idx="4111">
                  <c:v>0.48068978110732719</c:v>
                </c:pt>
                <c:pt idx="4112">
                  <c:v>0.50133727543895612</c:v>
                </c:pt>
                <c:pt idx="4113">
                  <c:v>0.53931626873478544</c:v>
                </c:pt>
                <c:pt idx="4114">
                  <c:v>0.58308481724417005</c:v>
                </c:pt>
                <c:pt idx="4115">
                  <c:v>0.62334601983092675</c:v>
                </c:pt>
                <c:pt idx="4116">
                  <c:v>0.75578315966582799</c:v>
                </c:pt>
                <c:pt idx="4117">
                  <c:v>0.85420775991372222</c:v>
                </c:pt>
                <c:pt idx="4118">
                  <c:v>0.92592489478840956</c:v>
                </c:pt>
                <c:pt idx="4119">
                  <c:v>0.98543659716750898</c:v>
                </c:pt>
                <c:pt idx="4120">
                  <c:v>1.0317091440546038</c:v>
                </c:pt>
                <c:pt idx="4121">
                  <c:v>1.0729559318093329</c:v>
                </c:pt>
                <c:pt idx="4122">
                  <c:v>1.1098211430131772</c:v>
                </c:pt>
                <c:pt idx="4123">
                  <c:v>1.1427752772741935</c:v>
                </c:pt>
                <c:pt idx="4124">
                  <c:v>1.1656244718998467</c:v>
                </c:pt>
                <c:pt idx="4125">
                  <c:v>1.1861166608616565</c:v>
                </c:pt>
                <c:pt idx="4126">
                  <c:v>1.2044744436690162</c:v>
                </c:pt>
                <c:pt idx="4127">
                  <c:v>1.2202289623678828</c:v>
                </c:pt>
                <c:pt idx="4128">
                  <c:v>1.234208875399333</c:v>
                </c:pt>
                <c:pt idx="4129">
                  <c:v>1.2460334988009079</c:v>
                </c:pt>
                <c:pt idx="4130">
                  <c:v>1.2559321879914465</c:v>
                </c:pt>
                <c:pt idx="4131">
                  <c:v>1.2574815560967714</c:v>
                </c:pt>
                <c:pt idx="4132">
                  <c:v>1.2551468946552384</c:v>
                </c:pt>
                <c:pt idx="4133">
                  <c:v>1.2459678643235457</c:v>
                </c:pt>
                <c:pt idx="4134">
                  <c:v>1.2315873977183334</c:v>
                </c:pt>
                <c:pt idx="4135">
                  <c:v>1.2127166415476953</c:v>
                </c:pt>
                <c:pt idx="4136">
                  <c:v>1.1908071960194071</c:v>
                </c:pt>
                <c:pt idx="4137">
                  <c:v>1.1593461288128637</c:v>
                </c:pt>
                <c:pt idx="4138">
                  <c:v>1.1237797252405213</c:v>
                </c:pt>
                <c:pt idx="4139">
                  <c:v>1.0818736447704895</c:v>
                </c:pt>
                <c:pt idx="4140">
                  <c:v>1.0304888679510276</c:v>
                </c:pt>
                <c:pt idx="4141">
                  <c:v>0.97022555757256557</c:v>
                </c:pt>
                <c:pt idx="4142">
                  <c:v>0.9022172984246265</c:v>
                </c:pt>
                <c:pt idx="4143">
                  <c:v>0.79225116879018975</c:v>
                </c:pt>
                <c:pt idx="4144">
                  <c:v>0.63184163049814313</c:v>
                </c:pt>
                <c:pt idx="4145">
                  <c:v>0.39059662647426885</c:v>
                </c:pt>
                <c:pt idx="4146">
                  <c:v>0.37523108673218036</c:v>
                </c:pt>
                <c:pt idx="4147">
                  <c:v>0.36200643110551356</c:v>
                </c:pt>
                <c:pt idx="4148">
                  <c:v>0.35878474436968139</c:v>
                </c:pt>
                <c:pt idx="4149">
                  <c:v>0.35794020654487529</c:v>
                </c:pt>
                <c:pt idx="4150">
                  <c:v>0.36102724986486695</c:v>
                </c:pt>
                <c:pt idx="4151">
                  <c:v>0.36268130336929899</c:v>
                </c:pt>
                <c:pt idx="4152">
                  <c:v>0.36150117599074844</c:v>
                </c:pt>
                <c:pt idx="4153">
                  <c:v>0.35635335705237953</c:v>
                </c:pt>
                <c:pt idx="4154">
                  <c:v>0.35800359918666846</c:v>
                </c:pt>
                <c:pt idx="4155">
                  <c:v>0.35698758522187185</c:v>
                </c:pt>
                <c:pt idx="4156">
                  <c:v>0.35342751626706254</c:v>
                </c:pt>
                <c:pt idx="4157">
                  <c:v>0.34867282301854446</c:v>
                </c:pt>
                <c:pt idx="4158">
                  <c:v>0.3417463797463372</c:v>
                </c:pt>
                <c:pt idx="4159">
                  <c:v>0.33391234441824358</c:v>
                </c:pt>
                <c:pt idx="4160">
                  <c:v>0.32532176748474595</c:v>
                </c:pt>
                <c:pt idx="4161">
                  <c:v>0.31492121973183207</c:v>
                </c:pt>
                <c:pt idx="4162">
                  <c:v>0.30261614039508422</c:v>
                </c:pt>
                <c:pt idx="4163">
                  <c:v>0.28832737601097913</c:v>
                </c:pt>
                <c:pt idx="4164">
                  <c:v>0.27778898316883649</c:v>
                </c:pt>
                <c:pt idx="4165">
                  <c:v>0.26600141725107102</c:v>
                </c:pt>
                <c:pt idx="4166">
                  <c:v>0.25282394236489486</c:v>
                </c:pt>
                <c:pt idx="4167">
                  <c:v>0.23828116455795359</c:v>
                </c:pt>
                <c:pt idx="4168">
                  <c:v>0.22216714354368364</c:v>
                </c:pt>
                <c:pt idx="4169">
                  <c:v>0.2042663337074889</c:v>
                </c:pt>
                <c:pt idx="4170">
                  <c:v>0.18428434480581765</c:v>
                </c:pt>
                <c:pt idx="4171">
                  <c:v>0.16152359025610133</c:v>
                </c:pt>
                <c:pt idx="4172">
                  <c:v>0.13997691914192836</c:v>
                </c:pt>
                <c:pt idx="4173">
                  <c:v>0.11181500741106036</c:v>
                </c:pt>
                <c:pt idx="4174">
                  <c:v>7.8516734454466441E-2</c:v>
                </c:pt>
                <c:pt idx="4175">
                  <c:v>6.3637604934531175E-2</c:v>
                </c:pt>
                <c:pt idx="4176">
                  <c:v>4.962422021109749E-2</c:v>
                </c:pt>
                <c:pt idx="4177">
                  <c:v>3.2841111104462258E-2</c:v>
                </c:pt>
                <c:pt idx="4178">
                  <c:v>1.9611990544965881E-2</c:v>
                </c:pt>
                <c:pt idx="4179">
                  <c:v>1.2262626125692613E-2</c:v>
                </c:pt>
                <c:pt idx="4180">
                  <c:v>3.9545158678689846E-3</c:v>
                </c:pt>
                <c:pt idx="4181">
                  <c:v>9.0465509081185595E-5</c:v>
                </c:pt>
                <c:pt idx="4182">
                  <c:v>0</c:v>
                </c:pt>
                <c:pt idx="4183">
                  <c:v>0</c:v>
                </c:pt>
                <c:pt idx="4184">
                  <c:v>0</c:v>
                </c:pt>
                <c:pt idx="4185">
                  <c:v>0</c:v>
                </c:pt>
                <c:pt idx="4186">
                  <c:v>0</c:v>
                </c:pt>
                <c:pt idx="4187">
                  <c:v>0</c:v>
                </c:pt>
                <c:pt idx="4188">
                  <c:v>0.17999315282732695</c:v>
                </c:pt>
                <c:pt idx="4189">
                  <c:v>0.37418158470860413</c:v>
                </c:pt>
                <c:pt idx="4190">
                  <c:v>0.51344039556441545</c:v>
                </c:pt>
                <c:pt idx="4191">
                  <c:v>0.51344039556441545</c:v>
                </c:pt>
                <c:pt idx="4192">
                  <c:v>0.53803716642718935</c:v>
                </c:pt>
                <c:pt idx="4193">
                  <c:v>0.53803716642718935</c:v>
                </c:pt>
                <c:pt idx="4194">
                  <c:v>0.72728157962727014</c:v>
                </c:pt>
                <c:pt idx="4195">
                  <c:v>0.75276743242088306</c:v>
                </c:pt>
                <c:pt idx="4196">
                  <c:v>0.83313980104552354</c:v>
                </c:pt>
                <c:pt idx="4197">
                  <c:v>0.83313980104552354</c:v>
                </c:pt>
                <c:pt idx="4198">
                  <c:v>0.83313980104552343</c:v>
                </c:pt>
                <c:pt idx="4199">
                  <c:v>0.96621726350340786</c:v>
                </c:pt>
                <c:pt idx="4200">
                  <c:v>1.0319364614039976</c:v>
                </c:pt>
                <c:pt idx="4201">
                  <c:v>1.090184793361376</c:v>
                </c:pt>
                <c:pt idx="4202">
                  <c:v>1.090184793361376</c:v>
                </c:pt>
                <c:pt idx="4203">
                  <c:v>1.1038642890332753</c:v>
                </c:pt>
                <c:pt idx="4204">
                  <c:v>1.1038642890332753</c:v>
                </c:pt>
                <c:pt idx="4205">
                  <c:v>1.103864289033275</c:v>
                </c:pt>
                <c:pt idx="4206">
                  <c:v>1.153248957465927</c:v>
                </c:pt>
                <c:pt idx="4207">
                  <c:v>1.153248957465927</c:v>
                </c:pt>
                <c:pt idx="4208">
                  <c:v>1.153248957465927</c:v>
                </c:pt>
                <c:pt idx="4209">
                  <c:v>1.153248957465927</c:v>
                </c:pt>
                <c:pt idx="4210">
                  <c:v>1.1532489574659273</c:v>
                </c:pt>
                <c:pt idx="4211">
                  <c:v>1.1973896895104281</c:v>
                </c:pt>
                <c:pt idx="4212">
                  <c:v>1.1973896895104281</c:v>
                </c:pt>
                <c:pt idx="4213">
                  <c:v>1.2057462012298639</c:v>
                </c:pt>
                <c:pt idx="4214">
                  <c:v>1.2057462012298636</c:v>
                </c:pt>
                <c:pt idx="4215">
                  <c:v>1.2057462012298641</c:v>
                </c:pt>
                <c:pt idx="4216">
                  <c:v>1.2057462012298641</c:v>
                </c:pt>
                <c:pt idx="4217">
                  <c:v>1.3644499415565086</c:v>
                </c:pt>
                <c:pt idx="4218">
                  <c:v>1.3632493907876035</c:v>
                </c:pt>
                <c:pt idx="4219">
                  <c:v>1.331789348138851</c:v>
                </c:pt>
                <c:pt idx="4220">
                  <c:v>1.2797746628386144</c:v>
                </c:pt>
                <c:pt idx="4221">
                  <c:v>1.2797746628386144</c:v>
                </c:pt>
                <c:pt idx="4222">
                  <c:v>1.2797746628386144</c:v>
                </c:pt>
                <c:pt idx="4223">
                  <c:v>1.3080703477866282</c:v>
                </c:pt>
                <c:pt idx="4224">
                  <c:v>1.2294776121794917</c:v>
                </c:pt>
                <c:pt idx="4225">
                  <c:v>1.2137042104008859</c:v>
                </c:pt>
                <c:pt idx="4226">
                  <c:v>1.1679961316313316</c:v>
                </c:pt>
                <c:pt idx="4227">
                  <c:v>1.1700559000301698</c:v>
                </c:pt>
                <c:pt idx="4228">
                  <c:v>1.1700559000301696</c:v>
                </c:pt>
                <c:pt idx="4229">
                  <c:v>1.0841484353772981</c:v>
                </c:pt>
                <c:pt idx="4230">
                  <c:v>1.0086535045444949</c:v>
                </c:pt>
                <c:pt idx="4231">
                  <c:v>0.922864517546931</c:v>
                </c:pt>
                <c:pt idx="4232">
                  <c:v>1.0110439875829287</c:v>
                </c:pt>
                <c:pt idx="4233">
                  <c:v>1.0110439875829287</c:v>
                </c:pt>
                <c:pt idx="4234">
                  <c:v>1.0336627544748376</c:v>
                </c:pt>
                <c:pt idx="4235">
                  <c:v>1.1195669244240707</c:v>
                </c:pt>
                <c:pt idx="4236">
                  <c:v>1.0952049558883052</c:v>
                </c:pt>
                <c:pt idx="4237">
                  <c:v>1.0952049558883052</c:v>
                </c:pt>
                <c:pt idx="4238">
                  <c:v>1.0952049558883052</c:v>
                </c:pt>
                <c:pt idx="4239">
                  <c:v>1.0947645698988224</c:v>
                </c:pt>
                <c:pt idx="4240">
                  <c:v>1.0947645698988224</c:v>
                </c:pt>
                <c:pt idx="4241">
                  <c:v>1.0684856801142459</c:v>
                </c:pt>
                <c:pt idx="4242">
                  <c:v>1.0680343754638337</c:v>
                </c:pt>
                <c:pt idx="4243">
                  <c:v>1.0934433101051924</c:v>
                </c:pt>
                <c:pt idx="4244">
                  <c:v>1.0912379768530986</c:v>
                </c:pt>
                <c:pt idx="4245">
                  <c:v>1.0912379768530984</c:v>
                </c:pt>
                <c:pt idx="4246">
                  <c:v>1.0881431949167744</c:v>
                </c:pt>
                <c:pt idx="4247">
                  <c:v>1.0086553825500222</c:v>
                </c:pt>
                <c:pt idx="4248">
                  <c:v>1.0086553825500222</c:v>
                </c:pt>
                <c:pt idx="4249">
                  <c:v>1.0792562829288437</c:v>
                </c:pt>
                <c:pt idx="4250">
                  <c:v>1.0792562829288437</c:v>
                </c:pt>
                <c:pt idx="4251">
                  <c:v>1.0734379007248851</c:v>
                </c:pt>
                <c:pt idx="4252">
                  <c:v>1.0734379007248853</c:v>
                </c:pt>
                <c:pt idx="4253">
                  <c:v>1.0521326628471765</c:v>
                </c:pt>
                <c:pt idx="4254">
                  <c:v>1.0461635403515674</c:v>
                </c:pt>
                <c:pt idx="4255">
                  <c:v>1.0461635403515674</c:v>
                </c:pt>
                <c:pt idx="4256">
                  <c:v>1.011040865165443</c:v>
                </c:pt>
                <c:pt idx="4257">
                  <c:v>1.011040865165443</c:v>
                </c:pt>
                <c:pt idx="4258">
                  <c:v>1.0029083335852369</c:v>
                </c:pt>
                <c:pt idx="4259">
                  <c:v>1.0576155448900642</c:v>
                </c:pt>
                <c:pt idx="4260">
                  <c:v>1.0461667592176493</c:v>
                </c:pt>
                <c:pt idx="4261">
                  <c:v>1.0461667592176493</c:v>
                </c:pt>
                <c:pt idx="4262">
                  <c:v>1.0461667592176491</c:v>
                </c:pt>
                <c:pt idx="4263">
                  <c:v>1.0461667592176491</c:v>
                </c:pt>
                <c:pt idx="4264">
                  <c:v>1.0299227735807353</c:v>
                </c:pt>
                <c:pt idx="4265">
                  <c:v>0.91500532691119529</c:v>
                </c:pt>
                <c:pt idx="4266">
                  <c:v>0.89960863026300453</c:v>
                </c:pt>
                <c:pt idx="4267">
                  <c:v>0.88285325384012292</c:v>
                </c:pt>
                <c:pt idx="4268">
                  <c:v>0.92287158733631158</c:v>
                </c:pt>
                <c:pt idx="4269">
                  <c:v>0.98937384194572187</c:v>
                </c:pt>
                <c:pt idx="4270">
                  <c:v>0.98351562803353954</c:v>
                </c:pt>
                <c:pt idx="4271">
                  <c:v>0.98351562803353942</c:v>
                </c:pt>
                <c:pt idx="4272">
                  <c:v>1.0014736686101842</c:v>
                </c:pt>
                <c:pt idx="4273">
                  <c:v>0.98937384194572187</c:v>
                </c:pt>
                <c:pt idx="4274">
                  <c:v>1.0053125825379874</c:v>
                </c:pt>
                <c:pt idx="4275">
                  <c:v>0.98937384194572198</c:v>
                </c:pt>
                <c:pt idx="4276">
                  <c:v>0.98937384194572198</c:v>
                </c:pt>
                <c:pt idx="4277">
                  <c:v>0.93118121947650401</c:v>
                </c:pt>
                <c:pt idx="4278">
                  <c:v>0.98936980014390219</c:v>
                </c:pt>
                <c:pt idx="4279">
                  <c:v>0.92286246508960834</c:v>
                </c:pt>
                <c:pt idx="4280">
                  <c:v>0.9337595744419831</c:v>
                </c:pt>
                <c:pt idx="4281">
                  <c:v>0.94351046473130118</c:v>
                </c:pt>
                <c:pt idx="4282">
                  <c:v>0.96421838037732666</c:v>
                </c:pt>
                <c:pt idx="4283">
                  <c:v>0.97366439275175676</c:v>
                </c:pt>
                <c:pt idx="4284">
                  <c:v>1.0181627459786848</c:v>
                </c:pt>
                <c:pt idx="4285">
                  <c:v>1.0859315557272209</c:v>
                </c:pt>
                <c:pt idx="4286">
                  <c:v>1.0859315557272209</c:v>
                </c:pt>
                <c:pt idx="4287">
                  <c:v>1.0934468709743894</c:v>
                </c:pt>
                <c:pt idx="4288">
                  <c:v>1.1000354614137768</c:v>
                </c:pt>
                <c:pt idx="4289">
                  <c:v>1.0294554833704002</c:v>
                </c:pt>
                <c:pt idx="4290">
                  <c:v>1.0644235746470356</c:v>
                </c:pt>
                <c:pt idx="4291">
                  <c:v>1.0841552299254555</c:v>
                </c:pt>
                <c:pt idx="4292">
                  <c:v>1.0110408651654432</c:v>
                </c:pt>
                <c:pt idx="4293">
                  <c:v>0.97613431217343394</c:v>
                </c:pt>
                <c:pt idx="4294">
                  <c:v>0.97958302602947411</c:v>
                </c:pt>
                <c:pt idx="4295">
                  <c:v>0.97958302602947411</c:v>
                </c:pt>
                <c:pt idx="4296">
                  <c:v>0.97958302602947411</c:v>
                </c:pt>
                <c:pt idx="4297">
                  <c:v>0.98203913118185726</c:v>
                </c:pt>
                <c:pt idx="4298">
                  <c:v>0.89153371548729321</c:v>
                </c:pt>
                <c:pt idx="4299">
                  <c:v>0.85625602942084045</c:v>
                </c:pt>
                <c:pt idx="4300">
                  <c:v>0.82356137123799478</c:v>
                </c:pt>
                <c:pt idx="4301">
                  <c:v>0.8241464330884517</c:v>
                </c:pt>
                <c:pt idx="4302">
                  <c:v>0.82356137123799478</c:v>
                </c:pt>
                <c:pt idx="4303">
                  <c:v>0.8241464330884517</c:v>
                </c:pt>
                <c:pt idx="4304">
                  <c:v>0.8241464330884517</c:v>
                </c:pt>
                <c:pt idx="4305">
                  <c:v>0.82356213788276278</c:v>
                </c:pt>
                <c:pt idx="4306">
                  <c:v>0.82180599142390853</c:v>
                </c:pt>
                <c:pt idx="4307">
                  <c:v>0.91024410885907403</c:v>
                </c:pt>
                <c:pt idx="4308">
                  <c:v>0.92129436501044804</c:v>
                </c:pt>
                <c:pt idx="4309">
                  <c:v>1.0009811129845214</c:v>
                </c:pt>
                <c:pt idx="4310">
                  <c:v>1.073430058024869</c:v>
                </c:pt>
                <c:pt idx="4311">
                  <c:v>1.1104885479958329</c:v>
                </c:pt>
                <c:pt idx="4312">
                  <c:v>1.0734300580248688</c:v>
                </c:pt>
                <c:pt idx="4313">
                  <c:v>1.073430058024869</c:v>
                </c:pt>
                <c:pt idx="4314">
                  <c:v>1.1876277657147292</c:v>
                </c:pt>
                <c:pt idx="4315">
                  <c:v>1.0947599560329846</c:v>
                </c:pt>
                <c:pt idx="4316">
                  <c:v>1.0947599560329846</c:v>
                </c:pt>
                <c:pt idx="4317">
                  <c:v>1.0947599560329846</c:v>
                </c:pt>
                <c:pt idx="4318">
                  <c:v>1.0947599560329846</c:v>
                </c:pt>
                <c:pt idx="4319">
                  <c:v>1.0845930349701474</c:v>
                </c:pt>
                <c:pt idx="4320">
                  <c:v>1.1259944645542916</c:v>
                </c:pt>
                <c:pt idx="4321">
                  <c:v>1.0752207749183897</c:v>
                </c:pt>
                <c:pt idx="4322">
                  <c:v>1.0752207749183897</c:v>
                </c:pt>
                <c:pt idx="4323">
                  <c:v>1.0612422709952412</c:v>
                </c:pt>
                <c:pt idx="4324">
                  <c:v>1.0612422709952412</c:v>
                </c:pt>
                <c:pt idx="4325">
                  <c:v>1.1143844516092796</c:v>
                </c:pt>
                <c:pt idx="4326">
                  <c:v>1.1017781621427796</c:v>
                </c:pt>
                <c:pt idx="4327">
                  <c:v>1.1017781621427796</c:v>
                </c:pt>
                <c:pt idx="4328">
                  <c:v>1.0881409706308853</c:v>
                </c:pt>
                <c:pt idx="4329">
                  <c:v>1.0734335872148433</c:v>
                </c:pt>
                <c:pt idx="4330">
                  <c:v>1.0734335872148433</c:v>
                </c:pt>
                <c:pt idx="4331">
                  <c:v>1.0734335872148433</c:v>
                </c:pt>
                <c:pt idx="4332">
                  <c:v>1.0734335872148431</c:v>
                </c:pt>
                <c:pt idx="4333">
                  <c:v>1.0734335872148431</c:v>
                </c:pt>
                <c:pt idx="4334">
                  <c:v>1.1277103007024236</c:v>
                </c:pt>
                <c:pt idx="4335">
                  <c:v>1.1762158893682346</c:v>
                </c:pt>
                <c:pt idx="4336">
                  <c:v>1.1762158893682346</c:v>
                </c:pt>
                <c:pt idx="4337">
                  <c:v>1.1277103007024236</c:v>
                </c:pt>
                <c:pt idx="4338">
                  <c:v>1.0734335872148431</c:v>
                </c:pt>
                <c:pt idx="4339">
                  <c:v>1.0336562389118467</c:v>
                </c:pt>
                <c:pt idx="4340">
                  <c:v>0.9761346355284013</c:v>
                </c:pt>
                <c:pt idx="4341">
                  <c:v>0.92910319019713183</c:v>
                </c:pt>
                <c:pt idx="4342">
                  <c:v>0.92910319019713172</c:v>
                </c:pt>
                <c:pt idx="4343">
                  <c:v>0.94605710942778543</c:v>
                </c:pt>
                <c:pt idx="4344">
                  <c:v>0.79498517600579899</c:v>
                </c:pt>
                <c:pt idx="4345">
                  <c:v>0.77845398184515691</c:v>
                </c:pt>
                <c:pt idx="4346">
                  <c:v>0.77845398184515691</c:v>
                </c:pt>
                <c:pt idx="4347">
                  <c:v>0.77845398184515691</c:v>
                </c:pt>
                <c:pt idx="4348">
                  <c:v>0.79740566231928423</c:v>
                </c:pt>
                <c:pt idx="4349">
                  <c:v>0.79740566231928423</c:v>
                </c:pt>
                <c:pt idx="4350">
                  <c:v>0.71860690112524772</c:v>
                </c:pt>
                <c:pt idx="4351">
                  <c:v>0.7186069011252475</c:v>
                </c:pt>
                <c:pt idx="4352">
                  <c:v>0.7186069011252475</c:v>
                </c:pt>
                <c:pt idx="4353">
                  <c:v>0.735173413126332</c:v>
                </c:pt>
                <c:pt idx="4354">
                  <c:v>0.7577589684107352</c:v>
                </c:pt>
                <c:pt idx="4355">
                  <c:v>0.70026641616544871</c:v>
                </c:pt>
                <c:pt idx="4356">
                  <c:v>0.70026641616544893</c:v>
                </c:pt>
                <c:pt idx="4357">
                  <c:v>0.70026641616544893</c:v>
                </c:pt>
                <c:pt idx="4358">
                  <c:v>0.70026641616544893</c:v>
                </c:pt>
                <c:pt idx="4359">
                  <c:v>0.71859899332444288</c:v>
                </c:pt>
                <c:pt idx="4360">
                  <c:v>0.71050994289596614</c:v>
                </c:pt>
                <c:pt idx="4361">
                  <c:v>0.72460717700387378</c:v>
                </c:pt>
                <c:pt idx="4362">
                  <c:v>0.69681935099389003</c:v>
                </c:pt>
                <c:pt idx="4363">
                  <c:v>0.72460717700387411</c:v>
                </c:pt>
                <c:pt idx="4364">
                  <c:v>0.77285974645446642</c:v>
                </c:pt>
                <c:pt idx="4365">
                  <c:v>0.84947311432765338</c:v>
                </c:pt>
                <c:pt idx="4366">
                  <c:v>0.85343295473627612</c:v>
                </c:pt>
                <c:pt idx="4367">
                  <c:v>0.89098640788425598</c:v>
                </c:pt>
                <c:pt idx="4368">
                  <c:v>0.89350441079793741</c:v>
                </c:pt>
                <c:pt idx="4369">
                  <c:v>0.89350441079793741</c:v>
                </c:pt>
                <c:pt idx="4370">
                  <c:v>0.89284582125202805</c:v>
                </c:pt>
                <c:pt idx="4371">
                  <c:v>0.89284582125202805</c:v>
                </c:pt>
                <c:pt idx="4372">
                  <c:v>0.89110629542364106</c:v>
                </c:pt>
                <c:pt idx="4373">
                  <c:v>0.85104695212910675</c:v>
                </c:pt>
                <c:pt idx="4374">
                  <c:v>0.84581168492665748</c:v>
                </c:pt>
                <c:pt idx="4375">
                  <c:v>0.85243877615014529</c:v>
                </c:pt>
                <c:pt idx="4376">
                  <c:v>0.86868433153424285</c:v>
                </c:pt>
                <c:pt idx="4377">
                  <c:v>0.93210522580954369</c:v>
                </c:pt>
                <c:pt idx="4378">
                  <c:v>0.98388316330183168</c:v>
                </c:pt>
                <c:pt idx="4379">
                  <c:v>0.99218229358601262</c:v>
                </c:pt>
                <c:pt idx="4380">
                  <c:v>0.99218229358601295</c:v>
                </c:pt>
                <c:pt idx="4381">
                  <c:v>0.98022139811363695</c:v>
                </c:pt>
                <c:pt idx="4382">
                  <c:v>0.98268665342733807</c:v>
                </c:pt>
                <c:pt idx="4383">
                  <c:v>0.93368988712642231</c:v>
                </c:pt>
                <c:pt idx="4384">
                  <c:v>0.9513160966182117</c:v>
                </c:pt>
                <c:pt idx="4385">
                  <c:v>0.9513160966182117</c:v>
                </c:pt>
                <c:pt idx="4386">
                  <c:v>0.98639011757172534</c:v>
                </c:pt>
                <c:pt idx="4387">
                  <c:v>1.0333670592381807</c:v>
                </c:pt>
                <c:pt idx="4388">
                  <c:v>1.0603060973051908</c:v>
                </c:pt>
                <c:pt idx="4389">
                  <c:v>1.0673294095944905</c:v>
                </c:pt>
                <c:pt idx="4390">
                  <c:v>1.1601231258976039</c:v>
                </c:pt>
                <c:pt idx="4391">
                  <c:v>1.163237494497064</c:v>
                </c:pt>
                <c:pt idx="4392">
                  <c:v>1.1419325802683316</c:v>
                </c:pt>
                <c:pt idx="4393">
                  <c:v>1.0602546194000486</c:v>
                </c:pt>
                <c:pt idx="4394">
                  <c:v>1.0328541794314565</c:v>
                </c:pt>
                <c:pt idx="4395">
                  <c:v>1.0031524954486684</c:v>
                </c:pt>
                <c:pt idx="4396">
                  <c:v>1.0044776372419366</c:v>
                </c:pt>
                <c:pt idx="4397">
                  <c:v>1.0332091660976048</c:v>
                </c:pt>
                <c:pt idx="4398">
                  <c:v>1.0341141700550038</c:v>
                </c:pt>
                <c:pt idx="4399">
                  <c:v>1.0327074582512439</c:v>
                </c:pt>
                <c:pt idx="4400">
                  <c:v>1.0303642621672875</c:v>
                </c:pt>
                <c:pt idx="4401">
                  <c:v>1.0507202599699119</c:v>
                </c:pt>
                <c:pt idx="4402">
                  <c:v>1.0507202599699117</c:v>
                </c:pt>
                <c:pt idx="4403">
                  <c:v>1.0456569203563162</c:v>
                </c:pt>
                <c:pt idx="4404">
                  <c:v>1.045656920356316</c:v>
                </c:pt>
                <c:pt idx="4405">
                  <c:v>1.181968724752976</c:v>
                </c:pt>
                <c:pt idx="4406">
                  <c:v>1.1982621310265316</c:v>
                </c:pt>
                <c:pt idx="4407">
                  <c:v>1.181968724752976</c:v>
                </c:pt>
                <c:pt idx="4408">
                  <c:v>1.0926017737046678</c:v>
                </c:pt>
                <c:pt idx="4409">
                  <c:v>1.1038963351778723</c:v>
                </c:pt>
                <c:pt idx="4410">
                  <c:v>1.0669524954411089</c:v>
                </c:pt>
                <c:pt idx="4411">
                  <c:v>1.1067305973710162</c:v>
                </c:pt>
                <c:pt idx="4412">
                  <c:v>1.1571612240171369</c:v>
                </c:pt>
                <c:pt idx="4413">
                  <c:v>1.1571612240171372</c:v>
                </c:pt>
                <c:pt idx="4414">
                  <c:v>1.1116201653843838</c:v>
                </c:pt>
                <c:pt idx="4415">
                  <c:v>1.1116201653843838</c:v>
                </c:pt>
                <c:pt idx="4416">
                  <c:v>1.1116201653843838</c:v>
                </c:pt>
                <c:pt idx="4417">
                  <c:v>0.97037183642444658</c:v>
                </c:pt>
                <c:pt idx="4418">
                  <c:v>0.97037183642444658</c:v>
                </c:pt>
                <c:pt idx="4419">
                  <c:v>0.97037183642444658</c:v>
                </c:pt>
                <c:pt idx="4420">
                  <c:v>1.1207914113925366</c:v>
                </c:pt>
                <c:pt idx="4421">
                  <c:v>1.1207914113925366</c:v>
                </c:pt>
                <c:pt idx="4422">
                  <c:v>1.1411296391280707</c:v>
                </c:pt>
                <c:pt idx="4423">
                  <c:v>1.1362293151057796</c:v>
                </c:pt>
                <c:pt idx="4424">
                  <c:v>1.1174198367246524</c:v>
                </c:pt>
                <c:pt idx="4425">
                  <c:v>1.1195735042273096</c:v>
                </c:pt>
                <c:pt idx="4426">
                  <c:v>1.1208636808693357</c:v>
                </c:pt>
                <c:pt idx="4427">
                  <c:v>1.1429932876785247</c:v>
                </c:pt>
                <c:pt idx="4428">
                  <c:v>1.145098766507707</c:v>
                </c:pt>
                <c:pt idx="4429">
                  <c:v>1.1463601241751444</c:v>
                </c:pt>
                <c:pt idx="4430">
                  <c:v>1.1700673223042082</c:v>
                </c:pt>
                <c:pt idx="4431">
                  <c:v>1.2435132800154234</c:v>
                </c:pt>
                <c:pt idx="4432">
                  <c:v>1.3533264104446141</c:v>
                </c:pt>
                <c:pt idx="4433">
                  <c:v>1.3759183854438124</c:v>
                </c:pt>
                <c:pt idx="4434">
                  <c:v>1.3533257883587342</c:v>
                </c:pt>
                <c:pt idx="4435">
                  <c:v>1.289158961961985</c:v>
                </c:pt>
                <c:pt idx="4436">
                  <c:v>1.2887854245708295</c:v>
                </c:pt>
                <c:pt idx="4437">
                  <c:v>1.289158961961985</c:v>
                </c:pt>
                <c:pt idx="4438">
                  <c:v>1.289158961961985</c:v>
                </c:pt>
                <c:pt idx="4439">
                  <c:v>1.2650176656074241</c:v>
                </c:pt>
                <c:pt idx="4440">
                  <c:v>1.2661598972765133</c:v>
                </c:pt>
                <c:pt idx="4441">
                  <c:v>1.189660797903743</c:v>
                </c:pt>
                <c:pt idx="4442">
                  <c:v>1.1896607979037428</c:v>
                </c:pt>
                <c:pt idx="4443">
                  <c:v>1.2164880787950945</c:v>
                </c:pt>
                <c:pt idx="4444">
                  <c:v>1.2797820634735091</c:v>
                </c:pt>
                <c:pt idx="4445">
                  <c:v>1.2477627698745721</c:v>
                </c:pt>
                <c:pt idx="4446">
                  <c:v>1.2797820634735093</c:v>
                </c:pt>
                <c:pt idx="4447">
                  <c:v>1.293260915439072</c:v>
                </c:pt>
                <c:pt idx="4448">
                  <c:v>1.293260915439072</c:v>
                </c:pt>
                <c:pt idx="4449">
                  <c:v>1.3036477983613599</c:v>
                </c:pt>
                <c:pt idx="4450">
                  <c:v>1.2005449019976921</c:v>
                </c:pt>
                <c:pt idx="4451">
                  <c:v>1.2294873695975914</c:v>
                </c:pt>
                <c:pt idx="4452">
                  <c:v>1.2512331719492624</c:v>
                </c:pt>
                <c:pt idx="4453">
                  <c:v>1.2585277233530778</c:v>
                </c:pt>
                <c:pt idx="4454">
                  <c:v>1.2585277233530776</c:v>
                </c:pt>
                <c:pt idx="4455">
                  <c:v>1.2585277233530776</c:v>
                </c:pt>
                <c:pt idx="4456">
                  <c:v>1.2585277233530776</c:v>
                </c:pt>
                <c:pt idx="4457">
                  <c:v>1.219649979730856</c:v>
                </c:pt>
                <c:pt idx="4458">
                  <c:v>1.219649979730856</c:v>
                </c:pt>
                <c:pt idx="4459">
                  <c:v>1.2279171888098637</c:v>
                </c:pt>
                <c:pt idx="4460">
                  <c:v>1.2005419217715978</c:v>
                </c:pt>
                <c:pt idx="4461">
                  <c:v>1.1617995354067194</c:v>
                </c:pt>
                <c:pt idx="4462">
                  <c:v>0.94606778788011181</c:v>
                </c:pt>
                <c:pt idx="4463">
                  <c:v>0.98937341660404476</c:v>
                </c:pt>
                <c:pt idx="4464">
                  <c:v>1.0053140481530112</c:v>
                </c:pt>
                <c:pt idx="4465">
                  <c:v>1.1208582353991399</c:v>
                </c:pt>
                <c:pt idx="4466">
                  <c:v>1.1208582353991401</c:v>
                </c:pt>
                <c:pt idx="4467">
                  <c:v>1.1208582353991399</c:v>
                </c:pt>
                <c:pt idx="4468">
                  <c:v>1.1208582353991399</c:v>
                </c:pt>
                <c:pt idx="4469">
                  <c:v>1.1298477061497971</c:v>
                </c:pt>
                <c:pt idx="4470">
                  <c:v>1.1298477061497969</c:v>
                </c:pt>
                <c:pt idx="4471">
                  <c:v>1.1298477061497969</c:v>
                </c:pt>
                <c:pt idx="4472">
                  <c:v>1.1208582353991399</c:v>
                </c:pt>
                <c:pt idx="4473">
                  <c:v>1.0666857285078413</c:v>
                </c:pt>
                <c:pt idx="4474">
                  <c:v>1.0666857285078408</c:v>
                </c:pt>
                <c:pt idx="4475">
                  <c:v>1.0859327187304006</c:v>
                </c:pt>
                <c:pt idx="4476">
                  <c:v>1.0181643998240015</c:v>
                </c:pt>
                <c:pt idx="4477">
                  <c:v>1.01104232249944</c:v>
                </c:pt>
                <c:pt idx="4478">
                  <c:v>1.01104232249944</c:v>
                </c:pt>
                <c:pt idx="4479">
                  <c:v>1.00290959288749</c:v>
                </c:pt>
                <c:pt idx="4480">
                  <c:v>0.99374139791549332</c:v>
                </c:pt>
                <c:pt idx="4481">
                  <c:v>0.92910500268968121</c:v>
                </c:pt>
                <c:pt idx="4482">
                  <c:v>0.95367014491324686</c:v>
                </c:pt>
                <c:pt idx="4483">
                  <c:v>0.98203666673709133</c:v>
                </c:pt>
                <c:pt idx="4484">
                  <c:v>0.98936746032009504</c:v>
                </c:pt>
                <c:pt idx="4485">
                  <c:v>0.99567724141358693</c:v>
                </c:pt>
                <c:pt idx="4486">
                  <c:v>1.0912362411819783</c:v>
                </c:pt>
                <c:pt idx="4487">
                  <c:v>1.114389078838486</c:v>
                </c:pt>
                <c:pt idx="4488">
                  <c:v>1.1450892089727134</c:v>
                </c:pt>
                <c:pt idx="4489">
                  <c:v>1.1924859709095534</c:v>
                </c:pt>
                <c:pt idx="4490">
                  <c:v>1.1924859709095532</c:v>
                </c:pt>
                <c:pt idx="4491">
                  <c:v>1.1924859709095532</c:v>
                </c:pt>
                <c:pt idx="4492">
                  <c:v>1.2665330451420491</c:v>
                </c:pt>
                <c:pt idx="4493">
                  <c:v>1.2431163765949795</c:v>
                </c:pt>
                <c:pt idx="4494">
                  <c:v>1.2857809421944149</c:v>
                </c:pt>
                <c:pt idx="4495">
                  <c:v>1.2431163765949793</c:v>
                </c:pt>
                <c:pt idx="4496">
                  <c:v>1.2196429047014197</c:v>
                </c:pt>
                <c:pt idx="4497">
                  <c:v>1.2435043942723814</c:v>
                </c:pt>
                <c:pt idx="4498">
                  <c:v>1.2431175616953576</c:v>
                </c:pt>
                <c:pt idx="4499">
                  <c:v>1.3099123654157077</c:v>
                </c:pt>
                <c:pt idx="4500">
                  <c:v>1.3110133155596564</c:v>
                </c:pt>
                <c:pt idx="4501">
                  <c:v>1.3299829318799414</c:v>
                </c:pt>
                <c:pt idx="4502">
                  <c:v>1.327445823800899</c:v>
                </c:pt>
                <c:pt idx="4503">
                  <c:v>1.327445823800899</c:v>
                </c:pt>
                <c:pt idx="4504">
                  <c:v>1.3274458238008988</c:v>
                </c:pt>
                <c:pt idx="4505">
                  <c:v>1.2980886950064154</c:v>
                </c:pt>
                <c:pt idx="4506">
                  <c:v>1.2932561958451869</c:v>
                </c:pt>
                <c:pt idx="4507">
                  <c:v>1.2876576240930921</c:v>
                </c:pt>
                <c:pt idx="4508">
                  <c:v>1.281282937716244</c:v>
                </c:pt>
                <c:pt idx="4509">
                  <c:v>1.2812829377162442</c:v>
                </c:pt>
                <c:pt idx="4510">
                  <c:v>1.2741204875854821</c:v>
                </c:pt>
                <c:pt idx="4511">
                  <c:v>1.2741204875854817</c:v>
                </c:pt>
                <c:pt idx="4512">
                  <c:v>1.1762171417961818</c:v>
                </c:pt>
                <c:pt idx="4513">
                  <c:v>1.176217141796182</c:v>
                </c:pt>
                <c:pt idx="4514">
                  <c:v>1.1762617779101505</c:v>
                </c:pt>
                <c:pt idx="4515">
                  <c:v>1.1762617779101501</c:v>
                </c:pt>
                <c:pt idx="4516">
                  <c:v>1.1631639599582058</c:v>
                </c:pt>
                <c:pt idx="4517">
                  <c:v>1.1762617779101503</c:v>
                </c:pt>
                <c:pt idx="4518">
                  <c:v>1.1618594301549772</c:v>
                </c:pt>
                <c:pt idx="4519">
                  <c:v>1.1000805101414333</c:v>
                </c:pt>
                <c:pt idx="4520">
                  <c:v>1.1530604912724642</c:v>
                </c:pt>
                <c:pt idx="4521">
                  <c:v>1.153060491272464</c:v>
                </c:pt>
                <c:pt idx="4522">
                  <c:v>1.111807775254418</c:v>
                </c:pt>
                <c:pt idx="4523">
                  <c:v>1.1252263628326242</c:v>
                </c:pt>
                <c:pt idx="4524">
                  <c:v>1.0818043143449092</c:v>
                </c:pt>
                <c:pt idx="4525">
                  <c:v>1.043338003427569</c:v>
                </c:pt>
                <c:pt idx="4526">
                  <c:v>1.0585360535329984</c:v>
                </c:pt>
                <c:pt idx="4527">
                  <c:v>1.0025896090711408</c:v>
                </c:pt>
                <c:pt idx="4528">
                  <c:v>1.0585360535329982</c:v>
                </c:pt>
                <c:pt idx="4529">
                  <c:v>0.98096150723410602</c:v>
                </c:pt>
                <c:pt idx="4530">
                  <c:v>1.0310165895812462</c:v>
                </c:pt>
                <c:pt idx="4531">
                  <c:v>1.0709631615982858</c:v>
                </c:pt>
                <c:pt idx="4532">
                  <c:v>1.0887772188970404</c:v>
                </c:pt>
                <c:pt idx="4533">
                  <c:v>1.1042946910655738</c:v>
                </c:pt>
                <c:pt idx="4534">
                  <c:v>1.0925969805855114</c:v>
                </c:pt>
                <c:pt idx="4535">
                  <c:v>1.0925969805855114</c:v>
                </c:pt>
                <c:pt idx="4536">
                  <c:v>1.0925969805855114</c:v>
                </c:pt>
                <c:pt idx="4537">
                  <c:v>1.0925969805855114</c:v>
                </c:pt>
                <c:pt idx="4538">
                  <c:v>1.0925969805855111</c:v>
                </c:pt>
                <c:pt idx="4539">
                  <c:v>1.1834802172929997</c:v>
                </c:pt>
                <c:pt idx="4540">
                  <c:v>1.1993790417965868</c:v>
                </c:pt>
                <c:pt idx="4541">
                  <c:v>1.1993790417965866</c:v>
                </c:pt>
                <c:pt idx="4542">
                  <c:v>1.1993790417965868</c:v>
                </c:pt>
                <c:pt idx="4543">
                  <c:v>1.2313533109745658</c:v>
                </c:pt>
                <c:pt idx="4544">
                  <c:v>1.2314408489901363</c:v>
                </c:pt>
                <c:pt idx="4545">
                  <c:v>1.2387424363189046</c:v>
                </c:pt>
                <c:pt idx="4546">
                  <c:v>1.179556016231174</c:v>
                </c:pt>
                <c:pt idx="4547">
                  <c:v>1.1416031710359513</c:v>
                </c:pt>
                <c:pt idx="4548">
                  <c:v>1.1416031710359513</c:v>
                </c:pt>
                <c:pt idx="4549">
                  <c:v>1.1416031710359515</c:v>
                </c:pt>
                <c:pt idx="4550">
                  <c:v>1.0988431043738285</c:v>
                </c:pt>
                <c:pt idx="4551">
                  <c:v>1.1078894239685173</c:v>
                </c:pt>
                <c:pt idx="4552">
                  <c:v>1.109956155085414</c:v>
                </c:pt>
                <c:pt idx="4553">
                  <c:v>1.1010162490428914</c:v>
                </c:pt>
                <c:pt idx="4554">
                  <c:v>1.091805393240957</c:v>
                </c:pt>
                <c:pt idx="4555">
                  <c:v>1.091805393240957</c:v>
                </c:pt>
                <c:pt idx="4556">
                  <c:v>1.1010162490428914</c:v>
                </c:pt>
                <c:pt idx="4557">
                  <c:v>1.109956155085414</c:v>
                </c:pt>
                <c:pt idx="4558">
                  <c:v>1.0451467266314272</c:v>
                </c:pt>
                <c:pt idx="4559">
                  <c:v>1.0092654495331614</c:v>
                </c:pt>
                <c:pt idx="4560">
                  <c:v>0.93546331398118576</c:v>
                </c:pt>
                <c:pt idx="4561">
                  <c:v>0.88735094672156023</c:v>
                </c:pt>
                <c:pt idx="4562">
                  <c:v>0.88010724699146925</c:v>
                </c:pt>
                <c:pt idx="4563">
                  <c:v>0.85624963854342895</c:v>
                </c:pt>
                <c:pt idx="4564">
                  <c:v>0.85624963854342895</c:v>
                </c:pt>
                <c:pt idx="4565">
                  <c:v>0.85624963854342895</c:v>
                </c:pt>
                <c:pt idx="4566">
                  <c:v>0.90440082270166888</c:v>
                </c:pt>
                <c:pt idx="4567">
                  <c:v>0.98203291599210707</c:v>
                </c:pt>
                <c:pt idx="4568">
                  <c:v>1.0029026674275729</c:v>
                </c:pt>
                <c:pt idx="4569">
                  <c:v>1.0029026674275729</c:v>
                </c:pt>
                <c:pt idx="4570">
                  <c:v>0.98203291599210685</c:v>
                </c:pt>
                <c:pt idx="4571">
                  <c:v>1.0029026674275729</c:v>
                </c:pt>
                <c:pt idx="4572">
                  <c:v>1.0029026674275729</c:v>
                </c:pt>
                <c:pt idx="4573">
                  <c:v>0.95366418599194747</c:v>
                </c:pt>
                <c:pt idx="4574">
                  <c:v>0.96421292340186904</c:v>
                </c:pt>
                <c:pt idx="4575">
                  <c:v>0.96421292340186915</c:v>
                </c:pt>
                <c:pt idx="4576">
                  <c:v>1.0110348282596553</c:v>
                </c:pt>
                <c:pt idx="4577">
                  <c:v>1.0774652408773369</c:v>
                </c:pt>
                <c:pt idx="4578">
                  <c:v>1.1195609088018614</c:v>
                </c:pt>
                <c:pt idx="4579">
                  <c:v>1.142981134486966</c:v>
                </c:pt>
                <c:pt idx="4580">
                  <c:v>1.1651029965077224</c:v>
                </c:pt>
                <c:pt idx="4581">
                  <c:v>1.1651029965077224</c:v>
                </c:pt>
                <c:pt idx="4582">
                  <c:v>1.1613761561578417</c:v>
                </c:pt>
                <c:pt idx="4583">
                  <c:v>1.1651029965077226</c:v>
                </c:pt>
                <c:pt idx="4584">
                  <c:v>1.1613761561578417</c:v>
                </c:pt>
                <c:pt idx="4585">
                  <c:v>1.1429811344869665</c:v>
                </c:pt>
                <c:pt idx="4586">
                  <c:v>1.1208524143314547</c:v>
                </c:pt>
                <c:pt idx="4587">
                  <c:v>1.1208524143314551</c:v>
                </c:pt>
                <c:pt idx="4588">
                  <c:v>1.1212820850750953</c:v>
                </c:pt>
                <c:pt idx="4589">
                  <c:v>1.1450863599666263</c:v>
                </c:pt>
                <c:pt idx="4590">
                  <c:v>1.1463476394945475</c:v>
                </c:pt>
                <c:pt idx="4591">
                  <c:v>1.1463476394945475</c:v>
                </c:pt>
                <c:pt idx="4592">
                  <c:v>1.1676530001773906</c:v>
                </c:pt>
                <c:pt idx="4593">
                  <c:v>1.1907138272230968</c:v>
                </c:pt>
                <c:pt idx="4594">
                  <c:v>1.1887812399153357</c:v>
                </c:pt>
                <c:pt idx="4595">
                  <c:v>1.4135383071502996</c:v>
                </c:pt>
                <c:pt idx="4596">
                  <c:v>1.4135383071502998</c:v>
                </c:pt>
                <c:pt idx="4597">
                  <c:v>1.3509638410154428</c:v>
                </c:pt>
                <c:pt idx="4598">
                  <c:v>1.3266612676690561</c:v>
                </c:pt>
                <c:pt idx="4599">
                  <c:v>1.3280642105821008</c:v>
                </c:pt>
                <c:pt idx="4600">
                  <c:v>1.3512395478103656</c:v>
                </c:pt>
                <c:pt idx="4601">
                  <c:v>1.3283935769186461</c:v>
                </c:pt>
                <c:pt idx="4602">
                  <c:v>1.3458488733038334</c:v>
                </c:pt>
                <c:pt idx="4603">
                  <c:v>1.412747953631504</c:v>
                </c:pt>
                <c:pt idx="4604">
                  <c:v>1.4314543673361542</c:v>
                </c:pt>
                <c:pt idx="4605">
                  <c:v>1.4540060259865024</c:v>
                </c:pt>
                <c:pt idx="4606">
                  <c:v>1.4923415399131794</c:v>
                </c:pt>
                <c:pt idx="4607">
                  <c:v>1.4291729286867654</c:v>
                </c:pt>
                <c:pt idx="4608">
                  <c:v>1.4111192773576229</c:v>
                </c:pt>
                <c:pt idx="4609">
                  <c:v>1.3509639791317434</c:v>
                </c:pt>
                <c:pt idx="4610">
                  <c:v>1.3266617255927082</c:v>
                </c:pt>
                <c:pt idx="4611">
                  <c:v>1.3850912671987721</c:v>
                </c:pt>
                <c:pt idx="4612">
                  <c:v>1.4088053393670243</c:v>
                </c:pt>
                <c:pt idx="4613">
                  <c:v>1.4626430934283354</c:v>
                </c:pt>
                <c:pt idx="4614">
                  <c:v>1.4857679678090785</c:v>
                </c:pt>
                <c:pt idx="4615">
                  <c:v>1.4886096044712178</c:v>
                </c:pt>
                <c:pt idx="4616">
                  <c:v>1.488609604471218</c:v>
                </c:pt>
                <c:pt idx="4617">
                  <c:v>1.4886096044712178</c:v>
                </c:pt>
                <c:pt idx="4618">
                  <c:v>1.5396592051834073</c:v>
                </c:pt>
                <c:pt idx="4619">
                  <c:v>1.5800480698804811</c:v>
                </c:pt>
                <c:pt idx="4620">
                  <c:v>1.5800480698804813</c:v>
                </c:pt>
                <c:pt idx="4621">
                  <c:v>1.5767602999762504</c:v>
                </c:pt>
                <c:pt idx="4622">
                  <c:v>1.5643283173195541</c:v>
                </c:pt>
                <c:pt idx="4623">
                  <c:v>1.5643283173195541</c:v>
                </c:pt>
                <c:pt idx="4624">
                  <c:v>1.587557852109055</c:v>
                </c:pt>
                <c:pt idx="4625">
                  <c:v>1.3745167155023652</c:v>
                </c:pt>
                <c:pt idx="4626">
                  <c:v>1.4101553034875378</c:v>
                </c:pt>
                <c:pt idx="4627">
                  <c:v>1.436216776777294</c:v>
                </c:pt>
                <c:pt idx="4628">
                  <c:v>1.436216776777294</c:v>
                </c:pt>
                <c:pt idx="4629">
                  <c:v>1.389502617870501</c:v>
                </c:pt>
                <c:pt idx="4630">
                  <c:v>1.4240898543304443</c:v>
                </c:pt>
                <c:pt idx="4631">
                  <c:v>1.4240898543304439</c:v>
                </c:pt>
                <c:pt idx="4632">
                  <c:v>1.4101539602257041</c:v>
                </c:pt>
                <c:pt idx="4633">
                  <c:v>1.3372095374151471</c:v>
                </c:pt>
                <c:pt idx="4634">
                  <c:v>1.3245422278407519</c:v>
                </c:pt>
                <c:pt idx="4635">
                  <c:v>1.327451452319208</c:v>
                </c:pt>
                <c:pt idx="4636">
                  <c:v>1.2831646401740933</c:v>
                </c:pt>
                <c:pt idx="4637">
                  <c:v>1.2831638200929023</c:v>
                </c:pt>
                <c:pt idx="4638">
                  <c:v>1.2831638200929023</c:v>
                </c:pt>
                <c:pt idx="4639">
                  <c:v>1.3797657118461137</c:v>
                </c:pt>
                <c:pt idx="4640">
                  <c:v>1.3912383348913557</c:v>
                </c:pt>
                <c:pt idx="4641">
                  <c:v>1.3461871862463262</c:v>
                </c:pt>
                <c:pt idx="4642">
                  <c:v>1.3154208616370244</c:v>
                </c:pt>
                <c:pt idx="4643">
                  <c:v>1.2661570713696297</c:v>
                </c:pt>
                <c:pt idx="4644">
                  <c:v>1.2243806152453216</c:v>
                </c:pt>
                <c:pt idx="4645">
                  <c:v>1.2137117536429478</c:v>
                </c:pt>
                <c:pt idx="4646">
                  <c:v>1.2137117536429478</c:v>
                </c:pt>
                <c:pt idx="4647">
                  <c:v>1.2137117536429478</c:v>
                </c:pt>
                <c:pt idx="4648">
                  <c:v>1.2137117536429483</c:v>
                </c:pt>
                <c:pt idx="4649">
                  <c:v>1.1000331655449558</c:v>
                </c:pt>
                <c:pt idx="4650">
                  <c:v>1.1000331655449558</c:v>
                </c:pt>
                <c:pt idx="4651">
                  <c:v>1.1019382986634758</c:v>
                </c:pt>
                <c:pt idx="4652">
                  <c:v>1.1474061727141072</c:v>
                </c:pt>
                <c:pt idx="4653">
                  <c:v>1.1917936379490728</c:v>
                </c:pt>
                <c:pt idx="4654">
                  <c:v>1.1381016175808953</c:v>
                </c:pt>
                <c:pt idx="4655">
                  <c:v>1.1532066923863795</c:v>
                </c:pt>
                <c:pt idx="4656">
                  <c:v>1.1044932351728121</c:v>
                </c:pt>
                <c:pt idx="4657">
                  <c:v>1.0481710081552609</c:v>
                </c:pt>
                <c:pt idx="4658">
                  <c:v>1.0636474397593063</c:v>
                </c:pt>
                <c:pt idx="4659">
                  <c:v>1.0510322049209233</c:v>
                </c:pt>
                <c:pt idx="4660">
                  <c:v>1.0636474397593061</c:v>
                </c:pt>
                <c:pt idx="4661">
                  <c:v>1.075390737452804</c:v>
                </c:pt>
                <c:pt idx="4662">
                  <c:v>1.0861205463007517</c:v>
                </c:pt>
                <c:pt idx="4663">
                  <c:v>1.1303575020340138</c:v>
                </c:pt>
                <c:pt idx="4664">
                  <c:v>1.1780018893137667</c:v>
                </c:pt>
                <c:pt idx="4665">
                  <c:v>1.1430389222520296</c:v>
                </c:pt>
                <c:pt idx="4666">
                  <c:v>1.1430389222520292</c:v>
                </c:pt>
                <c:pt idx="4667">
                  <c:v>1.1430389222520296</c:v>
                </c:pt>
                <c:pt idx="4668">
                  <c:v>1.1430389222520296</c:v>
                </c:pt>
                <c:pt idx="4669">
                  <c:v>1.0315195678399931</c:v>
                </c:pt>
                <c:pt idx="4670">
                  <c:v>1.0202157744316735</c:v>
                </c:pt>
                <c:pt idx="4671">
                  <c:v>1.0202157744316735</c:v>
                </c:pt>
                <c:pt idx="4672">
                  <c:v>1.0031100851724779</c:v>
                </c:pt>
                <c:pt idx="4673">
                  <c:v>1.0136545152155743</c:v>
                </c:pt>
                <c:pt idx="4674">
                  <c:v>1.0136545152155743</c:v>
                </c:pt>
                <c:pt idx="4675">
                  <c:v>1.0592735759445349</c:v>
                </c:pt>
                <c:pt idx="4676">
                  <c:v>1.1219261420886453</c:v>
                </c:pt>
                <c:pt idx="4677">
                  <c:v>1.1305118008623007</c:v>
                </c:pt>
                <c:pt idx="4678">
                  <c:v>1.0859854144522618</c:v>
                </c:pt>
                <c:pt idx="4679">
                  <c:v>1.0859854144522616</c:v>
                </c:pt>
                <c:pt idx="4680">
                  <c:v>1.0956863203797969</c:v>
                </c:pt>
                <c:pt idx="4681">
                  <c:v>1.0946063200350422</c:v>
                </c:pt>
                <c:pt idx="4682">
                  <c:v>1.0574936343437185</c:v>
                </c:pt>
                <c:pt idx="4683">
                  <c:v>0.99351347080745456</c:v>
                </c:pt>
                <c:pt idx="4684">
                  <c:v>0.99351347080745467</c:v>
                </c:pt>
                <c:pt idx="4685">
                  <c:v>0.98170451848649209</c:v>
                </c:pt>
                <c:pt idx="4686">
                  <c:v>1.0026321143246268</c:v>
                </c:pt>
                <c:pt idx="4687">
                  <c:v>1.045805368145214</c:v>
                </c:pt>
                <c:pt idx="4688">
                  <c:v>1.0238787741390558</c:v>
                </c:pt>
                <c:pt idx="4689">
                  <c:v>0.98170451848649187</c:v>
                </c:pt>
                <c:pt idx="4690">
                  <c:v>0.90972579454995695</c:v>
                </c:pt>
                <c:pt idx="4691">
                  <c:v>0.9039391119162643</c:v>
                </c:pt>
                <c:pt idx="4692">
                  <c:v>0.9039391119162643</c:v>
                </c:pt>
                <c:pt idx="4693">
                  <c:v>0.81410136820025369</c:v>
                </c:pt>
                <c:pt idx="4694">
                  <c:v>0.79452173975150397</c:v>
                </c:pt>
                <c:pt idx="4695">
                  <c:v>0.76543065783155417</c:v>
                </c:pt>
                <c:pt idx="4696">
                  <c:v>0.76543065783155417</c:v>
                </c:pt>
                <c:pt idx="4697">
                  <c:v>0.76543065783155417</c:v>
                </c:pt>
                <c:pt idx="4698">
                  <c:v>0.77137074479029399</c:v>
                </c:pt>
                <c:pt idx="4699">
                  <c:v>0.76449142143097359</c:v>
                </c:pt>
                <c:pt idx="4700">
                  <c:v>0.77137074479029399</c:v>
                </c:pt>
                <c:pt idx="4701">
                  <c:v>0.7769502939054157</c:v>
                </c:pt>
                <c:pt idx="4702">
                  <c:v>0.78125791726272409</c:v>
                </c:pt>
                <c:pt idx="4703">
                  <c:v>0.77695029390541592</c:v>
                </c:pt>
                <c:pt idx="4704">
                  <c:v>0.78125791726272453</c:v>
                </c:pt>
                <c:pt idx="4705">
                  <c:v>0.73293896754800403</c:v>
                </c:pt>
                <c:pt idx="4706">
                  <c:v>0.61961952535517018</c:v>
                </c:pt>
                <c:pt idx="4707">
                  <c:v>0.61961952535517018</c:v>
                </c:pt>
                <c:pt idx="4708">
                  <c:v>0.62299780209780975</c:v>
                </c:pt>
                <c:pt idx="4709">
                  <c:v>0.62382674626538592</c:v>
                </c:pt>
                <c:pt idx="4710">
                  <c:v>0.6238267462653857</c:v>
                </c:pt>
                <c:pt idx="4711">
                  <c:v>0.66577658510536608</c:v>
                </c:pt>
                <c:pt idx="4712">
                  <c:v>0.66789119038042499</c:v>
                </c:pt>
                <c:pt idx="4713">
                  <c:v>0.70450205415824196</c:v>
                </c:pt>
                <c:pt idx="4714">
                  <c:v>0.69974940839516964</c:v>
                </c:pt>
                <c:pt idx="4715">
                  <c:v>0.70450205415824207</c:v>
                </c:pt>
                <c:pt idx="4716">
                  <c:v>0.65057343146498392</c:v>
                </c:pt>
                <c:pt idx="4717">
                  <c:v>0.74945593193457438</c:v>
                </c:pt>
                <c:pt idx="4718">
                  <c:v>0.78225871426103188</c:v>
                </c:pt>
                <c:pt idx="4719">
                  <c:v>0.82126647470098491</c:v>
                </c:pt>
                <c:pt idx="4720">
                  <c:v>0.82669616434468884</c:v>
                </c:pt>
                <c:pt idx="4721">
                  <c:v>0.82518971383731554</c:v>
                </c:pt>
                <c:pt idx="4722">
                  <c:v>0.82518971383731554</c:v>
                </c:pt>
                <c:pt idx="4723">
                  <c:v>0.82251007307400081</c:v>
                </c:pt>
                <c:pt idx="4724">
                  <c:v>0.77724467179292789</c:v>
                </c:pt>
                <c:pt idx="4725">
                  <c:v>0.77065800374068438</c:v>
                </c:pt>
                <c:pt idx="4726">
                  <c:v>0.79091911471471965</c:v>
                </c:pt>
                <c:pt idx="4727">
                  <c:v>0.79091911471471965</c:v>
                </c:pt>
                <c:pt idx="4728">
                  <c:v>0.79121458206959894</c:v>
                </c:pt>
                <c:pt idx="4729">
                  <c:v>0.78100840388132053</c:v>
                </c:pt>
                <c:pt idx="4730">
                  <c:v>0.8061086516351933</c:v>
                </c:pt>
                <c:pt idx="4731">
                  <c:v>0.81718083423597498</c:v>
                </c:pt>
                <c:pt idx="4732">
                  <c:v>0.89628838825920409</c:v>
                </c:pt>
                <c:pt idx="4733">
                  <c:v>0.93863516770203015</c:v>
                </c:pt>
                <c:pt idx="4734">
                  <c:v>1.006344964383284</c:v>
                </c:pt>
                <c:pt idx="4735">
                  <c:v>0.99447279059426819</c:v>
                </c:pt>
                <c:pt idx="4736">
                  <c:v>0.99447279059426819</c:v>
                </c:pt>
                <c:pt idx="4737">
                  <c:v>0.99447279059426819</c:v>
                </c:pt>
                <c:pt idx="4738">
                  <c:v>1.006344964383284</c:v>
                </c:pt>
                <c:pt idx="4739">
                  <c:v>1.0062162515479187</c:v>
                </c:pt>
                <c:pt idx="4740">
                  <c:v>1.0062162515479187</c:v>
                </c:pt>
                <c:pt idx="4741">
                  <c:v>0.98878224388076497</c:v>
                </c:pt>
                <c:pt idx="4742">
                  <c:v>0.98878224388076497</c:v>
                </c:pt>
                <c:pt idx="4743">
                  <c:v>0.96883904444148794</c:v>
                </c:pt>
                <c:pt idx="4744">
                  <c:v>0.96883904444148794</c:v>
                </c:pt>
                <c:pt idx="4745">
                  <c:v>0.96883904444148794</c:v>
                </c:pt>
                <c:pt idx="4746">
                  <c:v>0.97749229899435075</c:v>
                </c:pt>
                <c:pt idx="4747">
                  <c:v>0.86398605700191555</c:v>
                </c:pt>
                <c:pt idx="4748">
                  <c:v>0.91727212606793473</c:v>
                </c:pt>
                <c:pt idx="4749">
                  <c:v>0.85814559482256403</c:v>
                </c:pt>
                <c:pt idx="4750">
                  <c:v>0.83626933976885121</c:v>
                </c:pt>
                <c:pt idx="4751">
                  <c:v>0.83626933976885109</c:v>
                </c:pt>
                <c:pt idx="4752">
                  <c:v>0.89935423081420418</c:v>
                </c:pt>
                <c:pt idx="4753">
                  <c:v>0.89935423081420418</c:v>
                </c:pt>
                <c:pt idx="4754">
                  <c:v>1.0224132912281434</c:v>
                </c:pt>
                <c:pt idx="4755">
                  <c:v>1.0411715644175494</c:v>
                </c:pt>
                <c:pt idx="4756">
                  <c:v>1.0224132912281434</c:v>
                </c:pt>
                <c:pt idx="4757">
                  <c:v>1.0656232776980423</c:v>
                </c:pt>
                <c:pt idx="4758">
                  <c:v>1.0656232776980423</c:v>
                </c:pt>
                <c:pt idx="4759">
                  <c:v>1.1298468237769292</c:v>
                </c:pt>
                <c:pt idx="4760">
                  <c:v>1.11171830383057</c:v>
                </c:pt>
                <c:pt idx="4761">
                  <c:v>1.1039672003548278</c:v>
                </c:pt>
                <c:pt idx="4762">
                  <c:v>1.0584449544282772</c:v>
                </c:pt>
                <c:pt idx="4763">
                  <c:v>1.0130292055374899</c:v>
                </c:pt>
                <c:pt idx="4764">
                  <c:v>0.94291070836695223</c:v>
                </c:pt>
                <c:pt idx="4765">
                  <c:v>1.0130292055374899</c:v>
                </c:pt>
                <c:pt idx="4766">
                  <c:v>1.0584449544282772</c:v>
                </c:pt>
                <c:pt idx="4767">
                  <c:v>1.0584449544282772</c:v>
                </c:pt>
                <c:pt idx="4768">
                  <c:v>1.0503007730845646</c:v>
                </c:pt>
                <c:pt idx="4769">
                  <c:v>1.050757265338963</c:v>
                </c:pt>
                <c:pt idx="4770">
                  <c:v>1.050757265338963</c:v>
                </c:pt>
                <c:pt idx="4771">
                  <c:v>1.0934404229864092</c:v>
                </c:pt>
                <c:pt idx="4772">
                  <c:v>1.0859251600183721</c:v>
                </c:pt>
                <c:pt idx="4773">
                  <c:v>1.0859251600183721</c:v>
                </c:pt>
                <c:pt idx="4774">
                  <c:v>1.0859251600183724</c:v>
                </c:pt>
                <c:pt idx="4775">
                  <c:v>1.0774637759598953</c:v>
                </c:pt>
                <c:pt idx="4776">
                  <c:v>1.0680337844165697</c:v>
                </c:pt>
                <c:pt idx="4777">
                  <c:v>1.0576092764387059</c:v>
                </c:pt>
                <c:pt idx="4778">
                  <c:v>1.0576092764387057</c:v>
                </c:pt>
                <c:pt idx="4779">
                  <c:v>1.1039614868136596</c:v>
                </c:pt>
                <c:pt idx="4780">
                  <c:v>1.1208518511515664</c:v>
                </c:pt>
                <c:pt idx="4781">
                  <c:v>1.1208518511515664</c:v>
                </c:pt>
                <c:pt idx="4782">
                  <c:v>1.0734343716133403</c:v>
                </c:pt>
                <c:pt idx="4783">
                  <c:v>1.0734343716133403</c:v>
                </c:pt>
                <c:pt idx="4784">
                  <c:v>1.0014705163540458</c:v>
                </c:pt>
                <c:pt idx="4785">
                  <c:v>0.98937065113805356</c:v>
                </c:pt>
                <c:pt idx="4786">
                  <c:v>0.98937065113805367</c:v>
                </c:pt>
                <c:pt idx="4787">
                  <c:v>0.93376689992861706</c:v>
                </c:pt>
                <c:pt idx="4788">
                  <c:v>0.93376689992861706</c:v>
                </c:pt>
                <c:pt idx="4789">
                  <c:v>0.89100058104009872</c:v>
                </c:pt>
                <c:pt idx="4790">
                  <c:v>0.89100058104009872</c:v>
                </c:pt>
                <c:pt idx="4791">
                  <c:v>0.89100058104009872</c:v>
                </c:pt>
                <c:pt idx="4792">
                  <c:v>0.87847600722834951</c:v>
                </c:pt>
                <c:pt idx="4793">
                  <c:v>0.87847600722834951</c:v>
                </c:pt>
                <c:pt idx="4794">
                  <c:v>0.87847600722834951</c:v>
                </c:pt>
                <c:pt idx="4795">
                  <c:v>0.81474639520880854</c:v>
                </c:pt>
                <c:pt idx="4796">
                  <c:v>0.75777063391285482</c:v>
                </c:pt>
                <c:pt idx="4797">
                  <c:v>0.8328730445472079</c:v>
                </c:pt>
                <c:pt idx="4798">
                  <c:v>0.8328730445472079</c:v>
                </c:pt>
                <c:pt idx="4799">
                  <c:v>0.8328730445472079</c:v>
                </c:pt>
                <c:pt idx="4800">
                  <c:v>0.89746289280060165</c:v>
                </c:pt>
                <c:pt idx="4801">
                  <c:v>0.84493628127438891</c:v>
                </c:pt>
                <c:pt idx="4802">
                  <c:v>0.84493628127438891</c:v>
                </c:pt>
                <c:pt idx="4803">
                  <c:v>0.85795061603318623</c:v>
                </c:pt>
                <c:pt idx="4804">
                  <c:v>0.85795061603318612</c:v>
                </c:pt>
                <c:pt idx="4805">
                  <c:v>0.86966316442156077</c:v>
                </c:pt>
                <c:pt idx="4806">
                  <c:v>0.86966316442156077</c:v>
                </c:pt>
                <c:pt idx="4807">
                  <c:v>0.86966316442156089</c:v>
                </c:pt>
                <c:pt idx="4808">
                  <c:v>0.81000858783584218</c:v>
                </c:pt>
                <c:pt idx="4809">
                  <c:v>0.75010973742007347</c:v>
                </c:pt>
                <c:pt idx="4810">
                  <c:v>0.73518887235490815</c:v>
                </c:pt>
                <c:pt idx="4811">
                  <c:v>0.73518887235490815</c:v>
                </c:pt>
                <c:pt idx="4812">
                  <c:v>0.73518887235490815</c:v>
                </c:pt>
                <c:pt idx="4813">
                  <c:v>0.73518887235490815</c:v>
                </c:pt>
                <c:pt idx="4814">
                  <c:v>0.67720776811507422</c:v>
                </c:pt>
                <c:pt idx="4815">
                  <c:v>0.76031043451184199</c:v>
                </c:pt>
                <c:pt idx="4816">
                  <c:v>0.76031043451184199</c:v>
                </c:pt>
                <c:pt idx="4817">
                  <c:v>0.7577692452343191</c:v>
                </c:pt>
                <c:pt idx="4818">
                  <c:v>0.77148378186940603</c:v>
                </c:pt>
                <c:pt idx="4819">
                  <c:v>0.77148378186940603</c:v>
                </c:pt>
                <c:pt idx="4820">
                  <c:v>0.77148378186940603</c:v>
                </c:pt>
                <c:pt idx="4821">
                  <c:v>0.78791788898500004</c:v>
                </c:pt>
                <c:pt idx="4822">
                  <c:v>0.78791788898500015</c:v>
                </c:pt>
                <c:pt idx="4823">
                  <c:v>0.85093586494433127</c:v>
                </c:pt>
                <c:pt idx="4824">
                  <c:v>0.92305947479053607</c:v>
                </c:pt>
                <c:pt idx="4825">
                  <c:v>0.92305947479053607</c:v>
                </c:pt>
                <c:pt idx="4826">
                  <c:v>0.9255625303520465</c:v>
                </c:pt>
                <c:pt idx="4827">
                  <c:v>0.99991304798258485</c:v>
                </c:pt>
                <c:pt idx="4828">
                  <c:v>1.0521205777959513</c:v>
                </c:pt>
                <c:pt idx="4829">
                  <c:v>1.0521205777959513</c:v>
                </c:pt>
                <c:pt idx="4830">
                  <c:v>1.0521205777959513</c:v>
                </c:pt>
                <c:pt idx="4831">
                  <c:v>1.040796173322371</c:v>
                </c:pt>
                <c:pt idx="4832">
                  <c:v>1.040796173322371</c:v>
                </c:pt>
                <c:pt idx="4833">
                  <c:v>1.024279232898049</c:v>
                </c:pt>
                <c:pt idx="4834">
                  <c:v>1.024279232898049</c:v>
                </c:pt>
                <c:pt idx="4835">
                  <c:v>1.0065346687283103</c:v>
                </c:pt>
                <c:pt idx="4836">
                  <c:v>1.0529398126371603</c:v>
                </c:pt>
                <c:pt idx="4837">
                  <c:v>1.115498388385008</c:v>
                </c:pt>
                <c:pt idx="4838">
                  <c:v>1.124359356014869</c:v>
                </c:pt>
                <c:pt idx="4839">
                  <c:v>1.115498388385008</c:v>
                </c:pt>
                <c:pt idx="4840">
                  <c:v>1.124359356014869</c:v>
                </c:pt>
                <c:pt idx="4841">
                  <c:v>1.2432609632246789</c:v>
                </c:pt>
                <c:pt idx="4842">
                  <c:v>1.2841245698854205</c:v>
                </c:pt>
                <c:pt idx="4843">
                  <c:v>1.2841245698854205</c:v>
                </c:pt>
                <c:pt idx="4844">
                  <c:v>1.3201566194497016</c:v>
                </c:pt>
                <c:pt idx="4845">
                  <c:v>1.3201566194497014</c:v>
                </c:pt>
                <c:pt idx="4846">
                  <c:v>1.3283778741384764</c:v>
                </c:pt>
                <c:pt idx="4847">
                  <c:v>1.3283778741384764</c:v>
                </c:pt>
                <c:pt idx="4848">
                  <c:v>1.3256301545597746</c:v>
                </c:pt>
                <c:pt idx="4849">
                  <c:v>1.3256301545597744</c:v>
                </c:pt>
                <c:pt idx="4850">
                  <c:v>1.3317936150385621</c:v>
                </c:pt>
                <c:pt idx="4851">
                  <c:v>1.3317936150385621</c:v>
                </c:pt>
                <c:pt idx="4852">
                  <c:v>1.3472585717910193</c:v>
                </c:pt>
                <c:pt idx="4853">
                  <c:v>1.3472585717910193</c:v>
                </c:pt>
                <c:pt idx="4854">
                  <c:v>1.298090883841595</c:v>
                </c:pt>
                <c:pt idx="4855">
                  <c:v>1.372757786024893</c:v>
                </c:pt>
                <c:pt idx="4856">
                  <c:v>1.3543861657677261</c:v>
                </c:pt>
                <c:pt idx="4857">
                  <c:v>1.2857853616128712</c:v>
                </c:pt>
                <c:pt idx="4858">
                  <c:v>1.2822579870096698</c:v>
                </c:pt>
                <c:pt idx="4859">
                  <c:v>1.3077030224176305</c:v>
                </c:pt>
                <c:pt idx="4860">
                  <c:v>1.2397801136902242</c:v>
                </c:pt>
                <c:pt idx="4861">
                  <c:v>1.2386929803313209</c:v>
                </c:pt>
                <c:pt idx="4862">
                  <c:v>1.236826224474171</c:v>
                </c:pt>
                <c:pt idx="4863">
                  <c:v>1.2618133562256795</c:v>
                </c:pt>
                <c:pt idx="4864">
                  <c:v>1.2599809389170245</c:v>
                </c:pt>
                <c:pt idx="4865">
                  <c:v>1.2599809389170242</c:v>
                </c:pt>
                <c:pt idx="4866">
                  <c:v>1.2386969645911965</c:v>
                </c:pt>
                <c:pt idx="4867">
                  <c:v>1.1581458503277546</c:v>
                </c:pt>
                <c:pt idx="4868">
                  <c:v>1.1891750607269369</c:v>
                </c:pt>
                <c:pt idx="4869">
                  <c:v>1.2498488544311452</c:v>
                </c:pt>
                <c:pt idx="4870">
                  <c:v>1.2550522350826503</c:v>
                </c:pt>
                <c:pt idx="4871">
                  <c:v>1.1215434028268108</c:v>
                </c:pt>
                <c:pt idx="4872">
                  <c:v>1.1646630485350045</c:v>
                </c:pt>
                <c:pt idx="4873">
                  <c:v>1.1871436269908251</c:v>
                </c:pt>
                <c:pt idx="4874">
                  <c:v>1.0766065908064435</c:v>
                </c:pt>
                <c:pt idx="4875">
                  <c:v>1.0624529559439162</c:v>
                </c:pt>
                <c:pt idx="4876">
                  <c:v>1.0744332610668399</c:v>
                </c:pt>
                <c:pt idx="4877">
                  <c:v>1.1214464631750389</c:v>
                </c:pt>
                <c:pt idx="4878">
                  <c:v>1.1214464631750389</c:v>
                </c:pt>
                <c:pt idx="4879">
                  <c:v>1.0744332610668399</c:v>
                </c:pt>
                <c:pt idx="4880">
                  <c:v>1.0744332610668399</c:v>
                </c:pt>
                <c:pt idx="4881">
                  <c:v>1.1214464631750389</c:v>
                </c:pt>
                <c:pt idx="4882">
                  <c:v>1.0744332610668399</c:v>
                </c:pt>
                <c:pt idx="4883">
                  <c:v>1.0584317863339192</c:v>
                </c:pt>
                <c:pt idx="4884">
                  <c:v>1.0584317863339194</c:v>
                </c:pt>
                <c:pt idx="4885">
                  <c:v>0.99420159954825482</c:v>
                </c:pt>
                <c:pt idx="4886">
                  <c:v>1.0031601729810939</c:v>
                </c:pt>
                <c:pt idx="4887">
                  <c:v>1.0031601729810939</c:v>
                </c:pt>
                <c:pt idx="4888">
                  <c:v>0.98561313232294678</c:v>
                </c:pt>
                <c:pt idx="4889">
                  <c:v>0.96325755651348155</c:v>
                </c:pt>
                <c:pt idx="4890">
                  <c:v>0.99899274094710655</c:v>
                </c:pt>
                <c:pt idx="4891">
                  <c:v>0.99899274094710588</c:v>
                </c:pt>
                <c:pt idx="4892">
                  <c:v>1.036645862163625</c:v>
                </c:pt>
                <c:pt idx="4893">
                  <c:v>1.0041749932404118</c:v>
                </c:pt>
                <c:pt idx="4894">
                  <c:v>1.0041749932404118</c:v>
                </c:pt>
                <c:pt idx="4895">
                  <c:v>1.0041749932404118</c:v>
                </c:pt>
                <c:pt idx="4896">
                  <c:v>1.0397893225431576</c:v>
                </c:pt>
                <c:pt idx="4897">
                  <c:v>1.0397893225431578</c:v>
                </c:pt>
                <c:pt idx="4898">
                  <c:v>1.0041749932404118</c:v>
                </c:pt>
                <c:pt idx="4899">
                  <c:v>0.92192225976255693</c:v>
                </c:pt>
                <c:pt idx="4900">
                  <c:v>0.91528938487665923</c:v>
                </c:pt>
                <c:pt idx="4901">
                  <c:v>0.87778177787723477</c:v>
                </c:pt>
                <c:pt idx="4902">
                  <c:v>0.77880278532020653</c:v>
                </c:pt>
                <c:pt idx="4903">
                  <c:v>0.71121139169599823</c:v>
                </c:pt>
                <c:pt idx="4904">
                  <c:v>0.71053304763508873</c:v>
                </c:pt>
                <c:pt idx="4905">
                  <c:v>0.71053304763508873</c:v>
                </c:pt>
                <c:pt idx="4906">
                  <c:v>0.71053304763508862</c:v>
                </c:pt>
                <c:pt idx="4907">
                  <c:v>0.78278338869012587</c:v>
                </c:pt>
                <c:pt idx="4908">
                  <c:v>0.82357006014395528</c:v>
                </c:pt>
                <c:pt idx="4909">
                  <c:v>0.85626008509875928</c:v>
                </c:pt>
                <c:pt idx="4910">
                  <c:v>0.8591869604714174</c:v>
                </c:pt>
                <c:pt idx="4911">
                  <c:v>0.82173501032336982</c:v>
                </c:pt>
                <c:pt idx="4912">
                  <c:v>0.85204656047794647</c:v>
                </c:pt>
                <c:pt idx="4913">
                  <c:v>0.88022241283555513</c:v>
                </c:pt>
                <c:pt idx="4914">
                  <c:v>0.88022241283555536</c:v>
                </c:pt>
                <c:pt idx="4915">
                  <c:v>0.88531695854330561</c:v>
                </c:pt>
                <c:pt idx="4916">
                  <c:v>0.90646174309696714</c:v>
                </c:pt>
                <c:pt idx="4917">
                  <c:v>0.90646174309696714</c:v>
                </c:pt>
                <c:pt idx="4918">
                  <c:v>0.90646174309696725</c:v>
                </c:pt>
                <c:pt idx="4919">
                  <c:v>0.98359452075280829</c:v>
                </c:pt>
                <c:pt idx="4920">
                  <c:v>0.98359452075280807</c:v>
                </c:pt>
                <c:pt idx="4921">
                  <c:v>0.98359452075280807</c:v>
                </c:pt>
                <c:pt idx="4922">
                  <c:v>0.95475709409705301</c:v>
                </c:pt>
                <c:pt idx="4923">
                  <c:v>1.0058542246105677</c:v>
                </c:pt>
                <c:pt idx="4924">
                  <c:v>1.0058542246105675</c:v>
                </c:pt>
                <c:pt idx="4925">
                  <c:v>0.9917057515850205</c:v>
                </c:pt>
                <c:pt idx="4926">
                  <c:v>1.0498975236580443</c:v>
                </c:pt>
                <c:pt idx="4927">
                  <c:v>1.0677927938134633</c:v>
                </c:pt>
                <c:pt idx="4928">
                  <c:v>1.1694209422225195</c:v>
                </c:pt>
                <c:pt idx="4929">
                  <c:v>1.1871376117771044</c:v>
                </c:pt>
                <c:pt idx="4930">
                  <c:v>1.1754450168289585</c:v>
                </c:pt>
                <c:pt idx="4931">
                  <c:v>1.1938794394622412</c:v>
                </c:pt>
                <c:pt idx="4932">
                  <c:v>1.1938794394622412</c:v>
                </c:pt>
                <c:pt idx="4933">
                  <c:v>1.2112384097104569</c:v>
                </c:pt>
                <c:pt idx="4934">
                  <c:v>1.2508951142022333</c:v>
                </c:pt>
                <c:pt idx="4935">
                  <c:v>1.3024673427213769</c:v>
                </c:pt>
                <c:pt idx="4936">
                  <c:v>1.391404958252598</c:v>
                </c:pt>
                <c:pt idx="4937">
                  <c:v>1.4379513950001503</c:v>
                </c:pt>
                <c:pt idx="4938">
                  <c:v>1.6259868970969034</c:v>
                </c:pt>
                <c:pt idx="4939">
                  <c:v>1.6166798234957973</c:v>
                </c:pt>
                <c:pt idx="4940">
                  <c:v>1.6392107766681019</c:v>
                </c:pt>
                <c:pt idx="4941">
                  <c:v>1.6587849328286421</c:v>
                </c:pt>
                <c:pt idx="4942">
                  <c:v>1.6955502248736185</c:v>
                </c:pt>
                <c:pt idx="4943">
                  <c:v>1.678132621245169</c:v>
                </c:pt>
                <c:pt idx="4944">
                  <c:v>1.6759902077610644</c:v>
                </c:pt>
                <c:pt idx="4945">
                  <c:v>1.7211083243967875</c:v>
                </c:pt>
                <c:pt idx="4946">
                  <c:v>1.7362047312048752</c:v>
                </c:pt>
                <c:pt idx="4947">
                  <c:v>1.7663598046130047</c:v>
                </c:pt>
                <c:pt idx="4948">
                  <c:v>1.7911741831844721</c:v>
                </c:pt>
                <c:pt idx="4949">
                  <c:v>1.740079174214725</c:v>
                </c:pt>
                <c:pt idx="4950">
                  <c:v>1.7975644657848451</c:v>
                </c:pt>
                <c:pt idx="4951">
                  <c:v>1.8060204485392894</c:v>
                </c:pt>
                <c:pt idx="4952">
                  <c:v>1.7603905933134329</c:v>
                </c:pt>
                <c:pt idx="4953">
                  <c:v>1.6741969529211915</c:v>
                </c:pt>
                <c:pt idx="4954">
                  <c:v>1.7426316693483843</c:v>
                </c:pt>
                <c:pt idx="4955">
                  <c:v>1.7264205084535713</c:v>
                </c:pt>
                <c:pt idx="4956">
                  <c:v>1.5151778420924054</c:v>
                </c:pt>
                <c:pt idx="4957">
                  <c:v>1.5110657199546988</c:v>
                </c:pt>
                <c:pt idx="4958">
                  <c:v>1.2272180466532829</c:v>
                </c:pt>
                <c:pt idx="4959">
                  <c:v>1.2094580427835142</c:v>
                </c:pt>
                <c:pt idx="4960">
                  <c:v>1.0865500813801863</c:v>
                </c:pt>
                <c:pt idx="4961">
                  <c:v>1.1343381454920125</c:v>
                </c:pt>
                <c:pt idx="4962">
                  <c:v>1.0420980822089596</c:v>
                </c:pt>
                <c:pt idx="4963">
                  <c:v>1.0075669631456208</c:v>
                </c:pt>
                <c:pt idx="4964">
                  <c:v>1.0001503666858866</c:v>
                </c:pt>
                <c:pt idx="4965">
                  <c:v>1.0571079607466705</c:v>
                </c:pt>
                <c:pt idx="4966">
                  <c:v>1.102137053268506</c:v>
                </c:pt>
                <c:pt idx="4967">
                  <c:v>1.1405477311868244</c:v>
                </c:pt>
                <c:pt idx="4968">
                  <c:v>1.0731128140203716</c:v>
                </c:pt>
                <c:pt idx="4969">
                  <c:v>1.0342277429489359</c:v>
                </c:pt>
                <c:pt idx="4970">
                  <c:v>1.0269720147061545</c:v>
                </c:pt>
                <c:pt idx="4971">
                  <c:v>1.0187194189268125</c:v>
                </c:pt>
                <c:pt idx="4972">
                  <c:v>1.1207502847141753</c:v>
                </c:pt>
                <c:pt idx="4973">
                  <c:v>1.1106576166635782</c:v>
                </c:pt>
                <c:pt idx="4974">
                  <c:v>1.0663407246624002</c:v>
                </c:pt>
                <c:pt idx="4975">
                  <c:v>1.0663407246623999</c:v>
                </c:pt>
                <c:pt idx="4976">
                  <c:v>1.0663407246623999</c:v>
                </c:pt>
                <c:pt idx="4977">
                  <c:v>1.0663407246623999</c:v>
                </c:pt>
                <c:pt idx="4978">
                  <c:v>1.0663407246623999</c:v>
                </c:pt>
                <c:pt idx="4979">
                  <c:v>1.0828958176909254</c:v>
                </c:pt>
                <c:pt idx="4980">
                  <c:v>1.0663407246624002</c:v>
                </c:pt>
                <c:pt idx="4981">
                  <c:v>1.0828958176909258</c:v>
                </c:pt>
                <c:pt idx="4982">
                  <c:v>1.0318061562614165</c:v>
                </c:pt>
                <c:pt idx="4983">
                  <c:v>1.0318061562614165</c:v>
                </c:pt>
                <c:pt idx="4984">
                  <c:v>0.97027843681321924</c:v>
                </c:pt>
                <c:pt idx="4985">
                  <c:v>0.97027843681321924</c:v>
                </c:pt>
                <c:pt idx="4986">
                  <c:v>1.0318061562614167</c:v>
                </c:pt>
                <c:pt idx="4987">
                  <c:v>1.0828958176909254</c:v>
                </c:pt>
                <c:pt idx="4988">
                  <c:v>1.0983248170172892</c:v>
                </c:pt>
                <c:pt idx="4989">
                  <c:v>1.1126745688583985</c:v>
                </c:pt>
                <c:pt idx="4990">
                  <c:v>1.0715617738010805</c:v>
                </c:pt>
                <c:pt idx="4991">
                  <c:v>1.0181661687879453</c:v>
                </c:pt>
                <c:pt idx="4992">
                  <c:v>1.0181661687879453</c:v>
                </c:pt>
                <c:pt idx="4993">
                  <c:v>1.0555922266167153</c:v>
                </c:pt>
                <c:pt idx="4994">
                  <c:v>1.0555922266167153</c:v>
                </c:pt>
                <c:pt idx="4995">
                  <c:v>1.0033230774817379</c:v>
                </c:pt>
                <c:pt idx="4996">
                  <c:v>0.99144382804809927</c:v>
                </c:pt>
                <c:pt idx="4997">
                  <c:v>0.92102323179439638</c:v>
                </c:pt>
                <c:pt idx="4998">
                  <c:v>0.9432839617734512</c:v>
                </c:pt>
                <c:pt idx="4999">
                  <c:v>0.95188579638897053</c:v>
                </c:pt>
                <c:pt idx="5000">
                  <c:v>0.95940697673078668</c:v>
                </c:pt>
                <c:pt idx="5001">
                  <c:v>0.96587274805584478</c:v>
                </c:pt>
                <c:pt idx="5002">
                  <c:v>0.8909119344999108</c:v>
                </c:pt>
                <c:pt idx="5003">
                  <c:v>0.89091193449991057</c:v>
                </c:pt>
                <c:pt idx="5004">
                  <c:v>0.89091193449991057</c:v>
                </c:pt>
                <c:pt idx="5005">
                  <c:v>0.89091193449991057</c:v>
                </c:pt>
                <c:pt idx="5006">
                  <c:v>0.8909119344999108</c:v>
                </c:pt>
                <c:pt idx="5007">
                  <c:v>0.8909119344999108</c:v>
                </c:pt>
                <c:pt idx="5008">
                  <c:v>0.8909119344999108</c:v>
                </c:pt>
                <c:pt idx="5009">
                  <c:v>0.89041374241926752</c:v>
                </c:pt>
                <c:pt idx="5010">
                  <c:v>0.89041374241926752</c:v>
                </c:pt>
                <c:pt idx="5011">
                  <c:v>0.91819619160306576</c:v>
                </c:pt>
                <c:pt idx="5012">
                  <c:v>0.94563169479716025</c:v>
                </c:pt>
                <c:pt idx="5013">
                  <c:v>0.97130201221871404</c:v>
                </c:pt>
                <c:pt idx="5014">
                  <c:v>0.97571618725273779</c:v>
                </c:pt>
                <c:pt idx="5015">
                  <c:v>0.98394904029163965</c:v>
                </c:pt>
                <c:pt idx="5016">
                  <c:v>0.96637441766411969</c:v>
                </c:pt>
                <c:pt idx="5017">
                  <c:v>0.89147772477582576</c:v>
                </c:pt>
                <c:pt idx="5018">
                  <c:v>0.88613435992231493</c:v>
                </c:pt>
                <c:pt idx="5019">
                  <c:v>0.92332838667158568</c:v>
                </c:pt>
                <c:pt idx="5020">
                  <c:v>0.94308772997379042</c:v>
                </c:pt>
                <c:pt idx="5021">
                  <c:v>0.94948407337714813</c:v>
                </c:pt>
                <c:pt idx="5022">
                  <c:v>0.95451263626304461</c:v>
                </c:pt>
                <c:pt idx="5023">
                  <c:v>0.95451263626304472</c:v>
                </c:pt>
                <c:pt idx="5024">
                  <c:v>0.95851029247441621</c:v>
                </c:pt>
                <c:pt idx="5025">
                  <c:v>0.98432573300097015</c:v>
                </c:pt>
                <c:pt idx="5026">
                  <c:v>0.94948407337714846</c:v>
                </c:pt>
                <c:pt idx="5027">
                  <c:v>0.94948407337714835</c:v>
                </c:pt>
                <c:pt idx="5028">
                  <c:v>0.92373783993282277</c:v>
                </c:pt>
                <c:pt idx="5029">
                  <c:v>0.91854081549748889</c:v>
                </c:pt>
                <c:pt idx="5030">
                  <c:v>0.91225879187345937</c:v>
                </c:pt>
                <c:pt idx="5031">
                  <c:v>0.90486917163237113</c:v>
                </c:pt>
                <c:pt idx="5032">
                  <c:v>0.77040099305326559</c:v>
                </c:pt>
                <c:pt idx="5033">
                  <c:v>0.7704009930532657</c:v>
                </c:pt>
                <c:pt idx="5034">
                  <c:v>0.7704009930532657</c:v>
                </c:pt>
                <c:pt idx="5035">
                  <c:v>0.7704009930532657</c:v>
                </c:pt>
                <c:pt idx="5036">
                  <c:v>0.78276820561594429</c:v>
                </c:pt>
                <c:pt idx="5037">
                  <c:v>0.80704427757064712</c:v>
                </c:pt>
                <c:pt idx="5038">
                  <c:v>0.81885825365888321</c:v>
                </c:pt>
                <c:pt idx="5039">
                  <c:v>0.87233484689804364</c:v>
                </c:pt>
                <c:pt idx="5040">
                  <c:v>0.94960714769331966</c:v>
                </c:pt>
                <c:pt idx="5041">
                  <c:v>0.97355992729486396</c:v>
                </c:pt>
                <c:pt idx="5042">
                  <c:v>0.94948286107555346</c:v>
                </c:pt>
                <c:pt idx="5043">
                  <c:v>1.0028141059884721</c:v>
                </c:pt>
                <c:pt idx="5044">
                  <c:v>1.0367934532949208</c:v>
                </c:pt>
                <c:pt idx="5045">
                  <c:v>1.0336430040307059</c:v>
                </c:pt>
                <c:pt idx="5046">
                  <c:v>1.0110274382681443</c:v>
                </c:pt>
                <c:pt idx="5047">
                  <c:v>1.0110274382681443</c:v>
                </c:pt>
                <c:pt idx="5048">
                  <c:v>1.0124559450384445</c:v>
                </c:pt>
                <c:pt idx="5049">
                  <c:v>0.98202530775381536</c:v>
                </c:pt>
                <c:pt idx="5050">
                  <c:v>0.95416208761236732</c:v>
                </c:pt>
                <c:pt idx="5051">
                  <c:v>0.95416208761236709</c:v>
                </c:pt>
                <c:pt idx="5052">
                  <c:v>0.98202530775381536</c:v>
                </c:pt>
                <c:pt idx="5053">
                  <c:v>1.0406179951488415</c:v>
                </c:pt>
                <c:pt idx="5054">
                  <c:v>1.0406179951488415</c:v>
                </c:pt>
                <c:pt idx="5055">
                  <c:v>1.0124640521446009</c:v>
                </c:pt>
                <c:pt idx="5056">
                  <c:v>1.0912379768267655</c:v>
                </c:pt>
                <c:pt idx="5057">
                  <c:v>1.0881436784198419</c:v>
                </c:pt>
                <c:pt idx="5058">
                  <c:v>1.0841523179451096</c:v>
                </c:pt>
                <c:pt idx="5059">
                  <c:v>1.0792539427451915</c:v>
                </c:pt>
                <c:pt idx="5060">
                  <c:v>1.0734361360420683</c:v>
                </c:pt>
                <c:pt idx="5061">
                  <c:v>1.0666838539114614</c:v>
                </c:pt>
                <c:pt idx="5062">
                  <c:v>1.0666838539114614</c:v>
                </c:pt>
                <c:pt idx="5063">
                  <c:v>1.1298472403306401</c:v>
                </c:pt>
                <c:pt idx="5064">
                  <c:v>1.1630399757364001</c:v>
                </c:pt>
                <c:pt idx="5065">
                  <c:v>1.1551439574117306</c:v>
                </c:pt>
                <c:pt idx="5066">
                  <c:v>1.1945050961145731</c:v>
                </c:pt>
                <c:pt idx="5067">
                  <c:v>1.2105329512196319</c:v>
                </c:pt>
                <c:pt idx="5068">
                  <c:v>1.2196508425181274</c:v>
                </c:pt>
                <c:pt idx="5069">
                  <c:v>1.2041498221834244</c:v>
                </c:pt>
                <c:pt idx="5070">
                  <c:v>1.1463514950164475</c:v>
                </c:pt>
                <c:pt idx="5071">
                  <c:v>1.1379171415050573</c:v>
                </c:pt>
                <c:pt idx="5072">
                  <c:v>1.1379171415050573</c:v>
                </c:pt>
                <c:pt idx="5073">
                  <c:v>1.0406212311464005</c:v>
                </c:pt>
                <c:pt idx="5074">
                  <c:v>1.0313227615236598</c:v>
                </c:pt>
                <c:pt idx="5075">
                  <c:v>1.0392328581394972</c:v>
                </c:pt>
                <c:pt idx="5076">
                  <c:v>1.0392328581394972</c:v>
                </c:pt>
                <c:pt idx="5077">
                  <c:v>1.0792516025990655</c:v>
                </c:pt>
                <c:pt idx="5078">
                  <c:v>1.0841503766205332</c:v>
                </c:pt>
                <c:pt idx="5079">
                  <c:v>1.0881421310402584</c:v>
                </c:pt>
                <c:pt idx="5080">
                  <c:v>1.0881421310402584</c:v>
                </c:pt>
                <c:pt idx="5081">
                  <c:v>1.0912368195620157</c:v>
                </c:pt>
                <c:pt idx="5082">
                  <c:v>1.0571562151661289</c:v>
                </c:pt>
                <c:pt idx="5083">
                  <c:v>1.0124636363613413</c:v>
                </c:pt>
                <c:pt idx="5084">
                  <c:v>1.0124636363613417</c:v>
                </c:pt>
                <c:pt idx="5085">
                  <c:v>1.0129395963881764</c:v>
                </c:pt>
                <c:pt idx="5086">
                  <c:v>0.95365734452088702</c:v>
                </c:pt>
                <c:pt idx="5087">
                  <c:v>0.95214106774420082</c:v>
                </c:pt>
                <c:pt idx="5088">
                  <c:v>0.95214106774420082</c:v>
                </c:pt>
                <c:pt idx="5089">
                  <c:v>0.95214106774420082</c:v>
                </c:pt>
                <c:pt idx="5090">
                  <c:v>0.94960841182884492</c:v>
                </c:pt>
                <c:pt idx="5091">
                  <c:v>0.97167159058708308</c:v>
                </c:pt>
                <c:pt idx="5092">
                  <c:v>0.97612277681334869</c:v>
                </c:pt>
                <c:pt idx="5093">
                  <c:v>0.8646385521422143</c:v>
                </c:pt>
                <c:pt idx="5094">
                  <c:v>0.83804580680226504</c:v>
                </c:pt>
                <c:pt idx="5095">
                  <c:v>0.8562414042458103</c:v>
                </c:pt>
                <c:pt idx="5096">
                  <c:v>0.85624140424581052</c:v>
                </c:pt>
                <c:pt idx="5097">
                  <c:v>0.79497802795488826</c:v>
                </c:pt>
                <c:pt idx="5098">
                  <c:v>0.81472779576703513</c:v>
                </c:pt>
                <c:pt idx="5099">
                  <c:v>0.94196757711364065</c:v>
                </c:pt>
                <c:pt idx="5100">
                  <c:v>0.94605010171450854</c:v>
                </c:pt>
                <c:pt idx="5101">
                  <c:v>1.0680306313195287</c:v>
                </c:pt>
                <c:pt idx="5102">
                  <c:v>1.0774598691409374</c:v>
                </c:pt>
                <c:pt idx="5103">
                  <c:v>1.1195597808344486</c:v>
                </c:pt>
                <c:pt idx="5104">
                  <c:v>1.1259946514031562</c:v>
                </c:pt>
                <c:pt idx="5105">
                  <c:v>1.1315418896000051</c:v>
                </c:pt>
                <c:pt idx="5106">
                  <c:v>1.1315418896000051</c:v>
                </c:pt>
                <c:pt idx="5107">
                  <c:v>1.2137042104008859</c:v>
                </c:pt>
                <c:pt idx="5108">
                  <c:v>1.241953714358633</c:v>
                </c:pt>
                <c:pt idx="5109">
                  <c:v>1.2431162072162392</c:v>
                </c:pt>
                <c:pt idx="5110">
                  <c:v>1.2857863437797836</c:v>
                </c:pt>
                <c:pt idx="5111">
                  <c:v>1.2831607036721024</c:v>
                </c:pt>
                <c:pt idx="5112">
                  <c:v>1.2707137532554889</c:v>
                </c:pt>
                <c:pt idx="5113">
                  <c:v>1.2716450136062993</c:v>
                </c:pt>
                <c:pt idx="5114">
                  <c:v>1.243434776746785</c:v>
                </c:pt>
                <c:pt idx="5115">
                  <c:v>1.2917224029301713</c:v>
                </c:pt>
                <c:pt idx="5116">
                  <c:v>1.2429860795901027</c:v>
                </c:pt>
                <c:pt idx="5117">
                  <c:v>1.230660359169923</c:v>
                </c:pt>
                <c:pt idx="5118">
                  <c:v>1.1789668855989592</c:v>
                </c:pt>
                <c:pt idx="5119">
                  <c:v>1.1219862073924363</c:v>
                </c:pt>
                <c:pt idx="5120">
                  <c:v>1.1102805951710339</c:v>
                </c:pt>
                <c:pt idx="5121">
                  <c:v>1.1160963854370998</c:v>
                </c:pt>
                <c:pt idx="5122">
                  <c:v>1.0485878547309262</c:v>
                </c:pt>
                <c:pt idx="5123">
                  <c:v>1.0248330613288461</c:v>
                </c:pt>
                <c:pt idx="5124">
                  <c:v>1.0769739811602246</c:v>
                </c:pt>
                <c:pt idx="5125">
                  <c:v>1.0968627631241239</c:v>
                </c:pt>
                <c:pt idx="5126">
                  <c:v>1.0968627631241239</c:v>
                </c:pt>
                <c:pt idx="5127">
                  <c:v>1.1183642178983619</c:v>
                </c:pt>
                <c:pt idx="5128">
                  <c:v>1.1324362593158814</c:v>
                </c:pt>
                <c:pt idx="5129">
                  <c:v>1.1324362593158814</c:v>
                </c:pt>
                <c:pt idx="5130">
                  <c:v>1.0447089862333878</c:v>
                </c:pt>
                <c:pt idx="5131">
                  <c:v>1.0878246684271478</c:v>
                </c:pt>
                <c:pt idx="5132">
                  <c:v>1.128815342832187</c:v>
                </c:pt>
                <c:pt idx="5133">
                  <c:v>1.1759980167146531</c:v>
                </c:pt>
                <c:pt idx="5134">
                  <c:v>1.2020523418966946</c:v>
                </c:pt>
                <c:pt idx="5135">
                  <c:v>1.341155692976828</c:v>
                </c:pt>
                <c:pt idx="5136">
                  <c:v>1.2803791568635414</c:v>
                </c:pt>
                <c:pt idx="5137">
                  <c:v>1.4025862359398211</c:v>
                </c:pt>
                <c:pt idx="5138">
                  <c:v>1.4907427330006988</c:v>
                </c:pt>
                <c:pt idx="5139">
                  <c:v>1.5149693929062862</c:v>
                </c:pt>
                <c:pt idx="5140">
                  <c:v>1.5651555264879626</c:v>
                </c:pt>
                <c:pt idx="5141">
                  <c:v>1.5694115587069259</c:v>
                </c:pt>
                <c:pt idx="5142">
                  <c:v>1.5942404847496607</c:v>
                </c:pt>
                <c:pt idx="5143">
                  <c:v>1.5426186257975358</c:v>
                </c:pt>
                <c:pt idx="5144">
                  <c:v>1.4481035679525722</c:v>
                </c:pt>
                <c:pt idx="5145">
                  <c:v>1.4632003642087605</c:v>
                </c:pt>
                <c:pt idx="5146">
                  <c:v>1.6280855744631617</c:v>
                </c:pt>
                <c:pt idx="5147">
                  <c:v>1.5534175359770237</c:v>
                </c:pt>
                <c:pt idx="5148">
                  <c:v>1.6126548075683389</c:v>
                </c:pt>
                <c:pt idx="5149">
                  <c:v>1.6664778602689332</c:v>
                </c:pt>
                <c:pt idx="5150">
                  <c:v>1.6704166374921727</c:v>
                </c:pt>
                <c:pt idx="5151">
                  <c:v>1.7075976215032083</c:v>
                </c:pt>
                <c:pt idx="5152">
                  <c:v>1.7239842442845756</c:v>
                </c:pt>
                <c:pt idx="5153">
                  <c:v>1.7201708797514248</c:v>
                </c:pt>
                <c:pt idx="5154">
                  <c:v>1.7871032240488871</c:v>
                </c:pt>
                <c:pt idx="5155">
                  <c:v>1.846153593078645</c:v>
                </c:pt>
                <c:pt idx="5156">
                  <c:v>1.7216115559692455</c:v>
                </c:pt>
                <c:pt idx="5157">
                  <c:v>1.696406878223119</c:v>
                </c:pt>
                <c:pt idx="5158">
                  <c:v>1.6563439132054736</c:v>
                </c:pt>
                <c:pt idx="5159">
                  <c:v>1.6003071382197811</c:v>
                </c:pt>
                <c:pt idx="5160">
                  <c:v>1.5658285596059507</c:v>
                </c:pt>
                <c:pt idx="5161">
                  <c:v>1.5660047488935616</c:v>
                </c:pt>
                <c:pt idx="5162">
                  <c:v>1.5043116959218026</c:v>
                </c:pt>
                <c:pt idx="5163">
                  <c:v>1.4310426098103544</c:v>
                </c:pt>
                <c:pt idx="5164">
                  <c:v>1.3600577534768712</c:v>
                </c:pt>
                <c:pt idx="5165">
                  <c:v>1.3618913204117211</c:v>
                </c:pt>
                <c:pt idx="5166">
                  <c:v>1.3270517048628523</c:v>
                </c:pt>
                <c:pt idx="5167">
                  <c:v>1.3137692531488936</c:v>
                </c:pt>
                <c:pt idx="5168">
                  <c:v>1.3287455875682361</c:v>
                </c:pt>
                <c:pt idx="5169">
                  <c:v>1.2914648091432761</c:v>
                </c:pt>
                <c:pt idx="5170">
                  <c:v>1.2435587753819894</c:v>
                </c:pt>
                <c:pt idx="5171">
                  <c:v>1.1906944886542901</c:v>
                </c:pt>
                <c:pt idx="5172">
                  <c:v>1.1316715753077404</c:v>
                </c:pt>
                <c:pt idx="5173">
                  <c:v>1.0640601091896567</c:v>
                </c:pt>
                <c:pt idx="5174">
                  <c:v>0.97979054752865313</c:v>
                </c:pt>
                <c:pt idx="5175">
                  <c:v>0.87678043890288049</c:v>
                </c:pt>
                <c:pt idx="5176">
                  <c:v>0.88239314906820199</c:v>
                </c:pt>
                <c:pt idx="5177">
                  <c:v>0.62958386179759129</c:v>
                </c:pt>
                <c:pt idx="5178">
                  <c:v>0.64039308191634425</c:v>
                </c:pt>
                <c:pt idx="5179">
                  <c:v>0.64954137705095893</c:v>
                </c:pt>
                <c:pt idx="5180">
                  <c:v>0.64954137705095882</c:v>
                </c:pt>
                <c:pt idx="5181">
                  <c:v>0.65709812238416598</c:v>
                </c:pt>
                <c:pt idx="5182">
                  <c:v>0.6631177310138332</c:v>
                </c:pt>
                <c:pt idx="5183">
                  <c:v>0.66764178174652167</c:v>
                </c:pt>
                <c:pt idx="5184">
                  <c:v>0.6626999661092926</c:v>
                </c:pt>
                <c:pt idx="5185">
                  <c:v>0.61854474726254371</c:v>
                </c:pt>
                <c:pt idx="5186">
                  <c:v>0.61670254835408989</c:v>
                </c:pt>
                <c:pt idx="5187">
                  <c:v>0.61328598771810428</c:v>
                </c:pt>
                <c:pt idx="5188">
                  <c:v>0.60826853701380168</c:v>
                </c:pt>
                <c:pt idx="5189">
                  <c:v>0.60161014312846273</c:v>
                </c:pt>
                <c:pt idx="5190">
                  <c:v>0.53126265938332939</c:v>
                </c:pt>
                <c:pt idx="5191">
                  <c:v>0.44140483166072864</c:v>
                </c:pt>
                <c:pt idx="5192">
                  <c:v>0.44268860913018643</c:v>
                </c:pt>
                <c:pt idx="5193">
                  <c:v>0.44268860913018643</c:v>
                </c:pt>
                <c:pt idx="5194">
                  <c:v>0.42163501042411344</c:v>
                </c:pt>
                <c:pt idx="5195">
                  <c:v>0.39705440456147084</c:v>
                </c:pt>
                <c:pt idx="5196">
                  <c:v>0.36824116982296168</c:v>
                </c:pt>
                <c:pt idx="5197">
                  <c:v>0.36824116982296168</c:v>
                </c:pt>
                <c:pt idx="5198">
                  <c:v>0.16708448056640138</c:v>
                </c:pt>
                <c:pt idx="5199">
                  <c:v>9.2900500997726027E-3</c:v>
                </c:pt>
                <c:pt idx="5200">
                  <c:v>1.7344551487745132E-13</c:v>
                </c:pt>
                <c:pt idx="5201">
                  <c:v>1.7344551487745132E-13</c:v>
                </c:pt>
                <c:pt idx="5202">
                  <c:v>1.7344551487745132E-13</c:v>
                </c:pt>
                <c:pt idx="5203">
                  <c:v>1.7344551487745132E-13</c:v>
                </c:pt>
                <c:pt idx="5204">
                  <c:v>1.7344551487745132E-13</c:v>
                </c:pt>
                <c:pt idx="5205">
                  <c:v>1.7344551487745132E-13</c:v>
                </c:pt>
                <c:pt idx="5206">
                  <c:v>1.7344551487745132E-13</c:v>
                </c:pt>
                <c:pt idx="5207">
                  <c:v>1.7344551487745132E-13</c:v>
                </c:pt>
                <c:pt idx="5208">
                  <c:v>1.7344551487745132E-13</c:v>
                </c:pt>
                <c:pt idx="5209">
                  <c:v>1.7344551487745132E-13</c:v>
                </c:pt>
                <c:pt idx="5210">
                  <c:v>1.7344551487745132E-13</c:v>
                </c:pt>
                <c:pt idx="5211">
                  <c:v>1.7344551487745132E-13</c:v>
                </c:pt>
                <c:pt idx="5212">
                  <c:v>1.7344551487745132E-13</c:v>
                </c:pt>
                <c:pt idx="5213">
                  <c:v>1.7344551487745132E-13</c:v>
                </c:pt>
                <c:pt idx="5214">
                  <c:v>1.7344551487745132E-13</c:v>
                </c:pt>
                <c:pt idx="5215">
                  <c:v>1.7344551487745132E-13</c:v>
                </c:pt>
                <c:pt idx="5216">
                  <c:v>1.7344551487745132E-13</c:v>
                </c:pt>
                <c:pt idx="5217">
                  <c:v>1.7344551487745132E-13</c:v>
                </c:pt>
                <c:pt idx="5218">
                  <c:v>1.7344551487745132E-13</c:v>
                </c:pt>
                <c:pt idx="5219">
                  <c:v>1.7344551487745132E-13</c:v>
                </c:pt>
                <c:pt idx="5220">
                  <c:v>1.7344551487745132E-13</c:v>
                </c:pt>
                <c:pt idx="5221">
                  <c:v>1.7344551487745132E-13</c:v>
                </c:pt>
                <c:pt idx="5222">
                  <c:v>1.7344551487745132E-13</c:v>
                </c:pt>
                <c:pt idx="5223">
                  <c:v>1.7344551487745132E-13</c:v>
                </c:pt>
                <c:pt idx="5224">
                  <c:v>1.7344551487745132E-13</c:v>
                </c:pt>
                <c:pt idx="5225">
                  <c:v>1.7344551487745132E-13</c:v>
                </c:pt>
                <c:pt idx="5226">
                  <c:v>1.7344551487745132E-13</c:v>
                </c:pt>
                <c:pt idx="5227">
                  <c:v>1.7344551487745132E-13</c:v>
                </c:pt>
                <c:pt idx="5228">
                  <c:v>1.7344551487745132E-13</c:v>
                </c:pt>
                <c:pt idx="5229">
                  <c:v>1.7344551487745132E-13</c:v>
                </c:pt>
                <c:pt idx="5230">
                  <c:v>1.7344551487745132E-13</c:v>
                </c:pt>
                <c:pt idx="5231">
                  <c:v>1.7344551487745132E-13</c:v>
                </c:pt>
                <c:pt idx="5232">
                  <c:v>1.7344551487745132E-13</c:v>
                </c:pt>
                <c:pt idx="5233">
                  <c:v>1.7344551487745132E-13</c:v>
                </c:pt>
                <c:pt idx="5234">
                  <c:v>1.7344551487745132E-13</c:v>
                </c:pt>
                <c:pt idx="5235">
                  <c:v>1.7344551487745132E-13</c:v>
                </c:pt>
                <c:pt idx="5236">
                  <c:v>1.7344551487745132E-13</c:v>
                </c:pt>
                <c:pt idx="5237">
                  <c:v>1.7344551487745132E-13</c:v>
                </c:pt>
                <c:pt idx="5238">
                  <c:v>1.7344551487745132E-13</c:v>
                </c:pt>
                <c:pt idx="5239">
                  <c:v>1.7344551487745132E-13</c:v>
                </c:pt>
                <c:pt idx="5240">
                  <c:v>1.7344551487745132E-13</c:v>
                </c:pt>
                <c:pt idx="5241">
                  <c:v>1.7344551487745132E-13</c:v>
                </c:pt>
                <c:pt idx="5242">
                  <c:v>1.7344551487745132E-13</c:v>
                </c:pt>
                <c:pt idx="5243">
                  <c:v>1.7344551487745132E-13</c:v>
                </c:pt>
                <c:pt idx="5244">
                  <c:v>1.7344551487745132E-13</c:v>
                </c:pt>
                <c:pt idx="5245">
                  <c:v>1.7344551487745132E-13</c:v>
                </c:pt>
                <c:pt idx="5246">
                  <c:v>1.7344551487745132E-13</c:v>
                </c:pt>
                <c:pt idx="5247">
                  <c:v>1.7344551487745132E-13</c:v>
                </c:pt>
                <c:pt idx="5248">
                  <c:v>1.7344551487745132E-13</c:v>
                </c:pt>
                <c:pt idx="5249">
                  <c:v>1.7344551487745132E-13</c:v>
                </c:pt>
                <c:pt idx="5250">
                  <c:v>1.7344551487745132E-13</c:v>
                </c:pt>
                <c:pt idx="5251">
                  <c:v>1.7344551487745132E-13</c:v>
                </c:pt>
                <c:pt idx="5252">
                  <c:v>1.7344551487745132E-13</c:v>
                </c:pt>
                <c:pt idx="5253">
                  <c:v>1.7344551487745132E-13</c:v>
                </c:pt>
                <c:pt idx="5254">
                  <c:v>1.7344551487745132E-13</c:v>
                </c:pt>
                <c:pt idx="5255">
                  <c:v>1.7344551487745132E-13</c:v>
                </c:pt>
                <c:pt idx="5256">
                  <c:v>1.7344551487745132E-13</c:v>
                </c:pt>
                <c:pt idx="5257">
                  <c:v>1.7344551487745132E-13</c:v>
                </c:pt>
                <c:pt idx="5258">
                  <c:v>1.7344551487745132E-13</c:v>
                </c:pt>
                <c:pt idx="5259">
                  <c:v>1.7344551487745132E-13</c:v>
                </c:pt>
                <c:pt idx="5260">
                  <c:v>1.7344551487745132E-13</c:v>
                </c:pt>
                <c:pt idx="5261">
                  <c:v>1.7344551487745132E-13</c:v>
                </c:pt>
                <c:pt idx="5262">
                  <c:v>1.7344551487745132E-13</c:v>
                </c:pt>
                <c:pt idx="5263">
                  <c:v>1.7344551487745132E-13</c:v>
                </c:pt>
                <c:pt idx="5264">
                  <c:v>1.7344551487745132E-13</c:v>
                </c:pt>
                <c:pt idx="5265">
                  <c:v>1.7344551487745132E-13</c:v>
                </c:pt>
                <c:pt idx="5266">
                  <c:v>1.7344551487745132E-13</c:v>
                </c:pt>
                <c:pt idx="5267">
                  <c:v>1.7344551487745132E-13</c:v>
                </c:pt>
                <c:pt idx="5268">
                  <c:v>1.7344551487745132E-13</c:v>
                </c:pt>
                <c:pt idx="5269">
                  <c:v>1.7344551487745132E-13</c:v>
                </c:pt>
                <c:pt idx="5270">
                  <c:v>1.7344551487745132E-13</c:v>
                </c:pt>
                <c:pt idx="5271">
                  <c:v>1.7344551487745132E-13</c:v>
                </c:pt>
                <c:pt idx="5272">
                  <c:v>0.50145825881456318</c:v>
                </c:pt>
                <c:pt idx="5273">
                  <c:v>0.612187385331177</c:v>
                </c:pt>
                <c:pt idx="5274">
                  <c:v>0.68845246456037335</c:v>
                </c:pt>
                <c:pt idx="5275">
                  <c:v>0.74307929635139502</c:v>
                </c:pt>
                <c:pt idx="5276">
                  <c:v>0.7822942010726126</c:v>
                </c:pt>
                <c:pt idx="5277">
                  <c:v>0.80369610513754441</c:v>
                </c:pt>
                <c:pt idx="5278">
                  <c:v>0.80310774723058242</c:v>
                </c:pt>
                <c:pt idx="5279">
                  <c:v>0.80282744638245096</c:v>
                </c:pt>
                <c:pt idx="5280">
                  <c:v>0.80832015054332751</c:v>
                </c:pt>
                <c:pt idx="5281">
                  <c:v>0.82096980767229388</c:v>
                </c:pt>
                <c:pt idx="5282">
                  <c:v>0.83767798618421596</c:v>
                </c:pt>
                <c:pt idx="5283">
                  <c:v>0.85830669021576345</c:v>
                </c:pt>
                <c:pt idx="5284">
                  <c:v>0.87567017986596041</c:v>
                </c:pt>
                <c:pt idx="5285">
                  <c:v>0.89017992716179528</c:v>
                </c:pt>
                <c:pt idx="5286">
                  <c:v>0.90215534578247669</c:v>
                </c:pt>
                <c:pt idx="5287">
                  <c:v>0.91197550320078158</c:v>
                </c:pt>
                <c:pt idx="5288">
                  <c:v>0.91466644998233038</c:v>
                </c:pt>
                <c:pt idx="5289">
                  <c:v>0.91657213439460772</c:v>
                </c:pt>
                <c:pt idx="5290">
                  <c:v>0.91708151469685029</c:v>
                </c:pt>
                <c:pt idx="5291">
                  <c:v>0.91712034077955096</c:v>
                </c:pt>
                <c:pt idx="5292">
                  <c:v>0.91705223872130059</c:v>
                </c:pt>
                <c:pt idx="5293">
                  <c:v>0.9169748914316741</c:v>
                </c:pt>
                <c:pt idx="5294">
                  <c:v>0.91697398079247405</c:v>
                </c:pt>
                <c:pt idx="5295">
                  <c:v>0.9171265172920009</c:v>
                </c:pt>
                <c:pt idx="5296">
                  <c:v>0.91818964983806328</c:v>
                </c:pt>
                <c:pt idx="5297">
                  <c:v>0.91966562171771471</c:v>
                </c:pt>
                <c:pt idx="5298">
                  <c:v>0.92158133041675971</c:v>
                </c:pt>
                <c:pt idx="5299">
                  <c:v>0.92532741445208189</c:v>
                </c:pt>
                <c:pt idx="5300">
                  <c:v>0.93043039724471466</c:v>
                </c:pt>
                <c:pt idx="5301">
                  <c:v>0.93704811833110746</c:v>
                </c:pt>
                <c:pt idx="5302">
                  <c:v>0.78801824148054145</c:v>
                </c:pt>
                <c:pt idx="5303">
                  <c:v>0.73378058254274336</c:v>
                </c:pt>
                <c:pt idx="5304">
                  <c:v>0.68742158967557376</c:v>
                </c:pt>
                <c:pt idx="5305">
                  <c:v>0.64459286772321545</c:v>
                </c:pt>
                <c:pt idx="5306">
                  <c:v>0.61262929317297687</c:v>
                </c:pt>
                <c:pt idx="5307">
                  <c:v>0.61746071587857332</c:v>
                </c:pt>
                <c:pt idx="5308">
                  <c:v>0.68848772257461566</c:v>
                </c:pt>
                <c:pt idx="5309">
                  <c:v>0.78053411489261793</c:v>
                </c:pt>
                <c:pt idx="5310">
                  <c:v>0.85142490918020641</c:v>
                </c:pt>
                <c:pt idx="5311">
                  <c:v>0.8757374094184287</c:v>
                </c:pt>
                <c:pt idx="5312">
                  <c:v>0.89007320812134794</c:v>
                </c:pt>
                <c:pt idx="5313">
                  <c:v>0.89144213254175364</c:v>
                </c:pt>
                <c:pt idx="5314">
                  <c:v>0.88659157893958374</c:v>
                </c:pt>
                <c:pt idx="5315">
                  <c:v>0.87077366845646331</c:v>
                </c:pt>
                <c:pt idx="5316">
                  <c:v>0.8519066594653153</c:v>
                </c:pt>
                <c:pt idx="5317">
                  <c:v>0.83065554396199892</c:v>
                </c:pt>
                <c:pt idx="5318">
                  <c:v>0.81867859153841038</c:v>
                </c:pt>
                <c:pt idx="5319">
                  <c:v>0.806365038871665</c:v>
                </c:pt>
                <c:pt idx="5320">
                  <c:v>0.79790806399004599</c:v>
                </c:pt>
                <c:pt idx="5321">
                  <c:v>0.79216471667361998</c:v>
                </c:pt>
                <c:pt idx="5322">
                  <c:v>0.78836726001031321</c:v>
                </c:pt>
                <c:pt idx="5323">
                  <c:v>0.78571563202883132</c:v>
                </c:pt>
                <c:pt idx="5324">
                  <c:v>0.78501053610353255</c:v>
                </c:pt>
                <c:pt idx="5325">
                  <c:v>0.78658462552851693</c:v>
                </c:pt>
                <c:pt idx="5326">
                  <c:v>0.79176438627968004</c:v>
                </c:pt>
                <c:pt idx="5327">
                  <c:v>0.79915378007940896</c:v>
                </c:pt>
                <c:pt idx="5328">
                  <c:v>0.80851160531389299</c:v>
                </c:pt>
                <c:pt idx="5329">
                  <c:v>0.81971767093769454</c:v>
                </c:pt>
                <c:pt idx="5330">
                  <c:v>0.83194442688435222</c:v>
                </c:pt>
                <c:pt idx="5331">
                  <c:v>0.84429338311457658</c:v>
                </c:pt>
                <c:pt idx="5332">
                  <c:v>0.85509648753849021</c:v>
                </c:pt>
                <c:pt idx="5333">
                  <c:v>0.86285562088962764</c:v>
                </c:pt>
                <c:pt idx="5334">
                  <c:v>0.86868234907798325</c:v>
                </c:pt>
                <c:pt idx="5335">
                  <c:v>0.87600640539424135</c:v>
                </c:pt>
                <c:pt idx="5336">
                  <c:v>0.87350162552763977</c:v>
                </c:pt>
                <c:pt idx="5337">
                  <c:v>0.85094456193789858</c:v>
                </c:pt>
                <c:pt idx="5338">
                  <c:v>0.79725365038127527</c:v>
                </c:pt>
                <c:pt idx="5339">
                  <c:v>0.75992326483123107</c:v>
                </c:pt>
                <c:pt idx="5340">
                  <c:v>0.71710973440016312</c:v>
                </c:pt>
                <c:pt idx="5341">
                  <c:v>0.70418431158748207</c:v>
                </c:pt>
                <c:pt idx="5342">
                  <c:v>0.68627804290170835</c:v>
                </c:pt>
                <c:pt idx="5343">
                  <c:v>0.66600086837031047</c:v>
                </c:pt>
                <c:pt idx="5344">
                  <c:v>0.64388187222230264</c:v>
                </c:pt>
                <c:pt idx="5345">
                  <c:v>0.6363843374152387</c:v>
                </c:pt>
                <c:pt idx="5346">
                  <c:v>0.62914275508426176</c:v>
                </c:pt>
                <c:pt idx="5347">
                  <c:v>0.62172873209472945</c:v>
                </c:pt>
                <c:pt idx="5348">
                  <c:v>0.61398994966103881</c:v>
                </c:pt>
                <c:pt idx="5349">
                  <c:v>0.61599146079462441</c:v>
                </c:pt>
                <c:pt idx="5350">
                  <c:v>0.61849387445107673</c:v>
                </c:pt>
                <c:pt idx="5351">
                  <c:v>0.61100562096950273</c:v>
                </c:pt>
                <c:pt idx="5352">
                  <c:v>0.76181584704655725</c:v>
                </c:pt>
                <c:pt idx="5353">
                  <c:v>0.87971203826327316</c:v>
                </c:pt>
                <c:pt idx="5354">
                  <c:v>0.9779235930599558</c:v>
                </c:pt>
                <c:pt idx="5355">
                  <c:v>1.0647617424078526</c:v>
                </c:pt>
                <c:pt idx="5356">
                  <c:v>1.14042384567993</c:v>
                </c:pt>
                <c:pt idx="5357">
                  <c:v>1.2034431372406502</c:v>
                </c:pt>
                <c:pt idx="5358">
                  <c:v>1.2584620534002176</c:v>
                </c:pt>
                <c:pt idx="5359">
                  <c:v>1.3061591512138107</c:v>
                </c:pt>
                <c:pt idx="5360">
                  <c:v>1.3470463130395744</c:v>
                </c:pt>
                <c:pt idx="5361">
                  <c:v>1.3814067711909921</c:v>
                </c:pt>
                <c:pt idx="5362">
                  <c:v>1.4095929492904551</c:v>
                </c:pt>
                <c:pt idx="5363">
                  <c:v>1.4317431515484724</c:v>
                </c:pt>
                <c:pt idx="5364">
                  <c:v>1.4478691758295408</c:v>
                </c:pt>
                <c:pt idx="5365">
                  <c:v>1.4578975406876029</c:v>
                </c:pt>
                <c:pt idx="5366">
                  <c:v>1.4617239432036602</c:v>
                </c:pt>
                <c:pt idx="5367">
                  <c:v>1.4592583112627693</c:v>
                </c:pt>
                <c:pt idx="5368">
                  <c:v>1.450149699153032</c:v>
                </c:pt>
                <c:pt idx="5369">
                  <c:v>1.4361058089006309</c:v>
                </c:pt>
                <c:pt idx="5370">
                  <c:v>1.4160157700230529</c:v>
                </c:pt>
                <c:pt idx="5371">
                  <c:v>1.3883875172008981</c:v>
                </c:pt>
                <c:pt idx="5372">
                  <c:v>1.3521615352754517</c:v>
                </c:pt>
                <c:pt idx="5373">
                  <c:v>1.3064546901934466</c:v>
                </c:pt>
                <c:pt idx="5374">
                  <c:v>1.2500480721738305</c:v>
                </c:pt>
                <c:pt idx="5375">
                  <c:v>1.1810457931545097</c:v>
                </c:pt>
                <c:pt idx="5376">
                  <c:v>1.0964736454519255</c:v>
                </c:pt>
                <c:pt idx="5377">
                  <c:v>0.99226673736167192</c:v>
                </c:pt>
                <c:pt idx="5378">
                  <c:v>0.86102544203719478</c:v>
                </c:pt>
                <c:pt idx="5379">
                  <c:v>0.68656214922862924</c:v>
                </c:pt>
                <c:pt idx="5380">
                  <c:v>0.41725633204636853</c:v>
                </c:pt>
                <c:pt idx="5381">
                  <c:v>0.37503482850944753</c:v>
                </c:pt>
                <c:pt idx="5382">
                  <c:v>0.37494194190204105</c:v>
                </c:pt>
                <c:pt idx="5383">
                  <c:v>0.37493041524806792</c:v>
                </c:pt>
                <c:pt idx="5384">
                  <c:v>0.37508529414548192</c:v>
                </c:pt>
                <c:pt idx="5385">
                  <c:v>0.3731982579117829</c:v>
                </c:pt>
                <c:pt idx="5386">
                  <c:v>0.36875770037227662</c:v>
                </c:pt>
                <c:pt idx="5387">
                  <c:v>0.36697453985729822</c:v>
                </c:pt>
                <c:pt idx="5388">
                  <c:v>0.36534363041233786</c:v>
                </c:pt>
                <c:pt idx="5389">
                  <c:v>0.36421731733221763</c:v>
                </c:pt>
                <c:pt idx="5390">
                  <c:v>0.36323668470460613</c:v>
                </c:pt>
                <c:pt idx="5391">
                  <c:v>0.36265600583593977</c:v>
                </c:pt>
                <c:pt idx="5392">
                  <c:v>0.36237820002924481</c:v>
                </c:pt>
                <c:pt idx="5393">
                  <c:v>0.36248101945665184</c:v>
                </c:pt>
                <c:pt idx="5394">
                  <c:v>0.3629008965603277</c:v>
                </c:pt>
                <c:pt idx="5395">
                  <c:v>0.36119350462848554</c:v>
                </c:pt>
                <c:pt idx="5396">
                  <c:v>0.36002167651266809</c:v>
                </c:pt>
                <c:pt idx="5397">
                  <c:v>0.35935084286786639</c:v>
                </c:pt>
                <c:pt idx="5398">
                  <c:v>0.35910163115358845</c:v>
                </c:pt>
                <c:pt idx="5399">
                  <c:v>0.35951183530315411</c:v>
                </c:pt>
                <c:pt idx="5400">
                  <c:v>0.35820772983427845</c:v>
                </c:pt>
                <c:pt idx="5401">
                  <c:v>0.35671620337219551</c:v>
                </c:pt>
                <c:pt idx="5402">
                  <c:v>0.35558561803607508</c:v>
                </c:pt>
                <c:pt idx="5403">
                  <c:v>0.35299894901548357</c:v>
                </c:pt>
                <c:pt idx="5404">
                  <c:v>0.35027775275507406</c:v>
                </c:pt>
                <c:pt idx="5405">
                  <c:v>0.34797069237490286</c:v>
                </c:pt>
                <c:pt idx="5406">
                  <c:v>0.34635986919572176</c:v>
                </c:pt>
                <c:pt idx="5407">
                  <c:v>0.34520131742419596</c:v>
                </c:pt>
                <c:pt idx="5408">
                  <c:v>0.34211024786056216</c:v>
                </c:pt>
                <c:pt idx="5409">
                  <c:v>0.33955203044110754</c:v>
                </c:pt>
                <c:pt idx="5410">
                  <c:v>0.33766384882830031</c:v>
                </c:pt>
                <c:pt idx="5411">
                  <c:v>0.33655156754672944</c:v>
                </c:pt>
                <c:pt idx="5412">
                  <c:v>0.33389190794868495</c:v>
                </c:pt>
                <c:pt idx="5413">
                  <c:v>0.33189420059755659</c:v>
                </c:pt>
                <c:pt idx="5414">
                  <c:v>0.33062971573472194</c:v>
                </c:pt>
                <c:pt idx="5415">
                  <c:v>0.3302693650618197</c:v>
                </c:pt>
                <c:pt idx="5416">
                  <c:v>0.3285098645092529</c:v>
                </c:pt>
                <c:pt idx="5417">
                  <c:v>0.32707471480837708</c:v>
                </c:pt>
                <c:pt idx="5418">
                  <c:v>0.32625787576104948</c:v>
                </c:pt>
                <c:pt idx="5419">
                  <c:v>0.32389845679711315</c:v>
                </c:pt>
                <c:pt idx="5420">
                  <c:v>0.32216730354386702</c:v>
                </c:pt>
                <c:pt idx="5421">
                  <c:v>0.32131610803272809</c:v>
                </c:pt>
                <c:pt idx="5422">
                  <c:v>0.31735384275934014</c:v>
                </c:pt>
                <c:pt idx="5423">
                  <c:v>0.31102663091450194</c:v>
                </c:pt>
                <c:pt idx="5424">
                  <c:v>0.30264288436565107</c:v>
                </c:pt>
                <c:pt idx="5425">
                  <c:v>0.29089046043121058</c:v>
                </c:pt>
                <c:pt idx="5426">
                  <c:v>0.27759337896711261</c:v>
                </c:pt>
                <c:pt idx="5427">
                  <c:v>0.26317238885748034</c:v>
                </c:pt>
                <c:pt idx="5428">
                  <c:v>0.24796765434223711</c:v>
                </c:pt>
                <c:pt idx="5429">
                  <c:v>0.23251380716420345</c:v>
                </c:pt>
                <c:pt idx="5430">
                  <c:v>0.21714586518212245</c:v>
                </c:pt>
                <c:pt idx="5431">
                  <c:v>0.20242939333255716</c:v>
                </c:pt>
                <c:pt idx="5432">
                  <c:v>0.188631580185985</c:v>
                </c:pt>
                <c:pt idx="5433">
                  <c:v>0.17346025363672515</c:v>
                </c:pt>
                <c:pt idx="5434">
                  <c:v>0.15942383413101555</c:v>
                </c:pt>
                <c:pt idx="5435">
                  <c:v>0.14782204617131661</c:v>
                </c:pt>
                <c:pt idx="5436">
                  <c:v>0.13972048538637194</c:v>
                </c:pt>
                <c:pt idx="5437">
                  <c:v>0.13521414161082632</c:v>
                </c:pt>
                <c:pt idx="5438">
                  <c:v>0.13206340546995615</c:v>
                </c:pt>
                <c:pt idx="5439">
                  <c:v>0.13189098041272257</c:v>
                </c:pt>
                <c:pt idx="5440">
                  <c:v>0.1353678680567301</c:v>
                </c:pt>
                <c:pt idx="5441">
                  <c:v>0.14216655810084966</c:v>
                </c:pt>
                <c:pt idx="5442">
                  <c:v>0.15045111573781128</c:v>
                </c:pt>
                <c:pt idx="5443">
                  <c:v>0.1589836968932653</c:v>
                </c:pt>
                <c:pt idx="5444">
                  <c:v>0.16870599510710851</c:v>
                </c:pt>
                <c:pt idx="5445">
                  <c:v>0.17723137294955399</c:v>
                </c:pt>
                <c:pt idx="5446">
                  <c:v>0.18561298307865801</c:v>
                </c:pt>
                <c:pt idx="5447">
                  <c:v>0.19311860561222316</c:v>
                </c:pt>
                <c:pt idx="5448">
                  <c:v>0.1991804534054166</c:v>
                </c:pt>
                <c:pt idx="5449">
                  <c:v>0.20491927850705971</c:v>
                </c:pt>
                <c:pt idx="5450">
                  <c:v>0.20818900206348467</c:v>
                </c:pt>
                <c:pt idx="5451">
                  <c:v>0.20808406406679109</c:v>
                </c:pt>
                <c:pt idx="5452">
                  <c:v>0.2085424346873771</c:v>
                </c:pt>
                <c:pt idx="5453">
                  <c:v>0.20961543431939117</c:v>
                </c:pt>
                <c:pt idx="5454">
                  <c:v>0.21128820118247729</c:v>
                </c:pt>
                <c:pt idx="5455">
                  <c:v>0.21020299545364618</c:v>
                </c:pt>
                <c:pt idx="5456">
                  <c:v>0.20952545489172048</c:v>
                </c:pt>
                <c:pt idx="5457">
                  <c:v>0.2094459128967536</c:v>
                </c:pt>
                <c:pt idx="5458">
                  <c:v>0.2084024352855719</c:v>
                </c:pt>
                <c:pt idx="5459">
                  <c:v>0.20796691586080149</c:v>
                </c:pt>
                <c:pt idx="5460">
                  <c:v>0.20814536462354927</c:v>
                </c:pt>
                <c:pt idx="5461">
                  <c:v>0.2089923086270625</c:v>
                </c:pt>
                <c:pt idx="5462">
                  <c:v>0.21022509382586219</c:v>
                </c:pt>
                <c:pt idx="5463">
                  <c:v>0.2178063835126392</c:v>
                </c:pt>
                <c:pt idx="5464">
                  <c:v>0.22965084926707913</c:v>
                </c:pt>
                <c:pt idx="5465">
                  <c:v>0.24082309557679701</c:v>
                </c:pt>
                <c:pt idx="5466">
                  <c:v>0.25131532259035227</c:v>
                </c:pt>
                <c:pt idx="5467">
                  <c:v>0.2653893809602052</c:v>
                </c:pt>
                <c:pt idx="5468">
                  <c:v>0.2785167842651578</c:v>
                </c:pt>
                <c:pt idx="5469">
                  <c:v>0.28956182042845224</c:v>
                </c:pt>
                <c:pt idx="5470">
                  <c:v>0.30138407339098344</c:v>
                </c:pt>
                <c:pt idx="5471">
                  <c:v>0.31226722577695276</c:v>
                </c:pt>
                <c:pt idx="5472">
                  <c:v>0.32799286199055916</c:v>
                </c:pt>
                <c:pt idx="5473">
                  <c:v>0.34286530684212396</c:v>
                </c:pt>
                <c:pt idx="5474">
                  <c:v>0.35410381360774618</c:v>
                </c:pt>
                <c:pt idx="5475">
                  <c:v>0.36262994450559977</c:v>
                </c:pt>
                <c:pt idx="5476">
                  <c:v>0.36993217797576827</c:v>
                </c:pt>
                <c:pt idx="5477">
                  <c:v>0.3795778945799993</c:v>
                </c:pt>
                <c:pt idx="5478">
                  <c:v>0.38608507696967453</c:v>
                </c:pt>
                <c:pt idx="5479">
                  <c:v>0.38978025404756306</c:v>
                </c:pt>
                <c:pt idx="5480">
                  <c:v>0.39094255701970282</c:v>
                </c:pt>
                <c:pt idx="5481">
                  <c:v>0.3898551639884138</c:v>
                </c:pt>
                <c:pt idx="5482">
                  <c:v>0.38668668541486678</c:v>
                </c:pt>
                <c:pt idx="5483">
                  <c:v>0.38166379545994189</c:v>
                </c:pt>
                <c:pt idx="5484">
                  <c:v>0.37483055820031702</c:v>
                </c:pt>
                <c:pt idx="5485">
                  <c:v>0.36463057607020638</c:v>
                </c:pt>
                <c:pt idx="5486">
                  <c:v>0.35256912732175893</c:v>
                </c:pt>
                <c:pt idx="5487">
                  <c:v>0.33875425323973207</c:v>
                </c:pt>
                <c:pt idx="5488">
                  <c:v>0.32121798984764521</c:v>
                </c:pt>
                <c:pt idx="5489">
                  <c:v>0.30129300936260223</c:v>
                </c:pt>
                <c:pt idx="5490">
                  <c:v>0.27882122469973442</c:v>
                </c:pt>
                <c:pt idx="5491">
                  <c:v>0.25605802181762999</c:v>
                </c:pt>
                <c:pt idx="5492">
                  <c:v>0.23030417184370289</c:v>
                </c:pt>
                <c:pt idx="5493">
                  <c:v>0.20946196330080397</c:v>
                </c:pt>
                <c:pt idx="5494">
                  <c:v>0.1918321420927499</c:v>
                </c:pt>
                <c:pt idx="5495">
                  <c:v>0.17273135207596299</c:v>
                </c:pt>
                <c:pt idx="5496">
                  <c:v>0.151749931529746</c:v>
                </c:pt>
                <c:pt idx="5497">
                  <c:v>0.13471085616221656</c:v>
                </c:pt>
                <c:pt idx="5498">
                  <c:v>0.11653662268607289</c:v>
                </c:pt>
                <c:pt idx="5499">
                  <c:v>9.6558326463859076E-2</c:v>
                </c:pt>
                <c:pt idx="5500">
                  <c:v>7.7756286992033991E-2</c:v>
                </c:pt>
                <c:pt idx="5501">
                  <c:v>5.599388031421345E-2</c:v>
                </c:pt>
                <c:pt idx="5502">
                  <c:v>4.4273687129966599E-2</c:v>
                </c:pt>
                <c:pt idx="5503">
                  <c:v>3.6848127837097532E-2</c:v>
                </c:pt>
                <c:pt idx="5504">
                  <c:v>2.6605283626123556E-2</c:v>
                </c:pt>
                <c:pt idx="5505">
                  <c:v>1.6207639941723674E-2</c:v>
                </c:pt>
                <c:pt idx="5506">
                  <c:v>0</c:v>
                </c:pt>
                <c:pt idx="5507">
                  <c:v>0</c:v>
                </c:pt>
                <c:pt idx="5508">
                  <c:v>0</c:v>
                </c:pt>
                <c:pt idx="5509">
                  <c:v>0</c:v>
                </c:pt>
                <c:pt idx="5510">
                  <c:v>0</c:v>
                </c:pt>
                <c:pt idx="5511">
                  <c:v>0</c:v>
                </c:pt>
                <c:pt idx="5512">
                  <c:v>0</c:v>
                </c:pt>
                <c:pt idx="5513">
                  <c:v>0</c:v>
                </c:pt>
                <c:pt idx="5514">
                  <c:v>0</c:v>
                </c:pt>
                <c:pt idx="5515">
                  <c:v>0</c:v>
                </c:pt>
                <c:pt idx="5516">
                  <c:v>0</c:v>
                </c:pt>
                <c:pt idx="5517">
                  <c:v>0</c:v>
                </c:pt>
                <c:pt idx="5518">
                  <c:v>0</c:v>
                </c:pt>
                <c:pt idx="5519">
                  <c:v>0</c:v>
                </c:pt>
                <c:pt idx="5520">
                  <c:v>0</c:v>
                </c:pt>
                <c:pt idx="5521">
                  <c:v>0</c:v>
                </c:pt>
                <c:pt idx="5522">
                  <c:v>0</c:v>
                </c:pt>
                <c:pt idx="5523">
                  <c:v>0</c:v>
                </c:pt>
                <c:pt idx="5524">
                  <c:v>0</c:v>
                </c:pt>
                <c:pt idx="5525">
                  <c:v>0</c:v>
                </c:pt>
                <c:pt idx="5526">
                  <c:v>0</c:v>
                </c:pt>
                <c:pt idx="5527">
                  <c:v>0</c:v>
                </c:pt>
                <c:pt idx="5528">
                  <c:v>0</c:v>
                </c:pt>
                <c:pt idx="5529">
                  <c:v>0</c:v>
                </c:pt>
                <c:pt idx="5530">
                  <c:v>0</c:v>
                </c:pt>
                <c:pt idx="5531">
                  <c:v>0</c:v>
                </c:pt>
                <c:pt idx="5532">
                  <c:v>0</c:v>
                </c:pt>
                <c:pt idx="5533">
                  <c:v>0</c:v>
                </c:pt>
                <c:pt idx="5534">
                  <c:v>0</c:v>
                </c:pt>
                <c:pt idx="5535">
                  <c:v>0</c:v>
                </c:pt>
                <c:pt idx="5536">
                  <c:v>0</c:v>
                </c:pt>
                <c:pt idx="5537">
                  <c:v>0</c:v>
                </c:pt>
                <c:pt idx="5538">
                  <c:v>0</c:v>
                </c:pt>
                <c:pt idx="5539">
                  <c:v>0</c:v>
                </c:pt>
                <c:pt idx="5540">
                  <c:v>0</c:v>
                </c:pt>
                <c:pt idx="5541">
                  <c:v>0</c:v>
                </c:pt>
                <c:pt idx="5542">
                  <c:v>0</c:v>
                </c:pt>
                <c:pt idx="5543">
                  <c:v>0</c:v>
                </c:pt>
                <c:pt idx="5544">
                  <c:v>0</c:v>
                </c:pt>
                <c:pt idx="5545">
                  <c:v>0</c:v>
                </c:pt>
                <c:pt idx="5546">
                  <c:v>0</c:v>
                </c:pt>
                <c:pt idx="5547">
                  <c:v>0</c:v>
                </c:pt>
                <c:pt idx="5548">
                  <c:v>0</c:v>
                </c:pt>
                <c:pt idx="5549">
                  <c:v>0</c:v>
                </c:pt>
                <c:pt idx="5550">
                  <c:v>0</c:v>
                </c:pt>
                <c:pt idx="5551">
                  <c:v>0</c:v>
                </c:pt>
                <c:pt idx="5552">
                  <c:v>0</c:v>
                </c:pt>
                <c:pt idx="5553">
                  <c:v>0</c:v>
                </c:pt>
                <c:pt idx="5554">
                  <c:v>0</c:v>
                </c:pt>
                <c:pt idx="5555">
                  <c:v>0</c:v>
                </c:pt>
                <c:pt idx="5556">
                  <c:v>0</c:v>
                </c:pt>
                <c:pt idx="5557">
                  <c:v>0</c:v>
                </c:pt>
                <c:pt idx="5558">
                  <c:v>0</c:v>
                </c:pt>
                <c:pt idx="5559">
                  <c:v>0</c:v>
                </c:pt>
                <c:pt idx="5560">
                  <c:v>0</c:v>
                </c:pt>
                <c:pt idx="5561">
                  <c:v>0</c:v>
                </c:pt>
                <c:pt idx="5562">
                  <c:v>0</c:v>
                </c:pt>
                <c:pt idx="5563">
                  <c:v>0</c:v>
                </c:pt>
                <c:pt idx="5564">
                  <c:v>0</c:v>
                </c:pt>
                <c:pt idx="5565">
                  <c:v>0</c:v>
                </c:pt>
                <c:pt idx="5566">
                  <c:v>0</c:v>
                </c:pt>
                <c:pt idx="5567">
                  <c:v>0</c:v>
                </c:pt>
                <c:pt idx="5568">
                  <c:v>0</c:v>
                </c:pt>
                <c:pt idx="5569">
                  <c:v>0</c:v>
                </c:pt>
                <c:pt idx="5570">
                  <c:v>0</c:v>
                </c:pt>
                <c:pt idx="5571">
                  <c:v>0</c:v>
                </c:pt>
                <c:pt idx="5572">
                  <c:v>0</c:v>
                </c:pt>
                <c:pt idx="5573">
                  <c:v>0</c:v>
                </c:pt>
                <c:pt idx="5574">
                  <c:v>0</c:v>
                </c:pt>
                <c:pt idx="5575">
                  <c:v>0</c:v>
                </c:pt>
                <c:pt idx="5576">
                  <c:v>0</c:v>
                </c:pt>
                <c:pt idx="5577">
                  <c:v>0</c:v>
                </c:pt>
                <c:pt idx="5578">
                  <c:v>0</c:v>
                </c:pt>
                <c:pt idx="5579">
                  <c:v>0</c:v>
                </c:pt>
                <c:pt idx="5580">
                  <c:v>0</c:v>
                </c:pt>
                <c:pt idx="5581">
                  <c:v>0</c:v>
                </c:pt>
                <c:pt idx="5582">
                  <c:v>0</c:v>
                </c:pt>
                <c:pt idx="5583">
                  <c:v>0</c:v>
                </c:pt>
                <c:pt idx="5584">
                  <c:v>0</c:v>
                </c:pt>
                <c:pt idx="5585">
                  <c:v>0</c:v>
                </c:pt>
                <c:pt idx="5586">
                  <c:v>0</c:v>
                </c:pt>
                <c:pt idx="5587">
                  <c:v>0</c:v>
                </c:pt>
                <c:pt idx="5588">
                  <c:v>0</c:v>
                </c:pt>
                <c:pt idx="5589">
                  <c:v>0</c:v>
                </c:pt>
                <c:pt idx="5590">
                  <c:v>0</c:v>
                </c:pt>
                <c:pt idx="5591">
                  <c:v>0</c:v>
                </c:pt>
                <c:pt idx="5592">
                  <c:v>0</c:v>
                </c:pt>
                <c:pt idx="5593">
                  <c:v>0</c:v>
                </c:pt>
                <c:pt idx="5594">
                  <c:v>0</c:v>
                </c:pt>
                <c:pt idx="5595">
                  <c:v>2.0041478755231816E-2</c:v>
                </c:pt>
                <c:pt idx="5596">
                  <c:v>6.3155291671549124E-2</c:v>
                </c:pt>
                <c:pt idx="5597">
                  <c:v>0.11592965229196188</c:v>
                </c:pt>
                <c:pt idx="5598">
                  <c:v>0.16225929502721118</c:v>
                </c:pt>
                <c:pt idx="5599">
                  <c:v>0.22080027185700074</c:v>
                </c:pt>
                <c:pt idx="5600">
                  <c:v>0.27476489186995556</c:v>
                </c:pt>
                <c:pt idx="5601">
                  <c:v>0.32678929239337756</c:v>
                </c:pt>
                <c:pt idx="5602">
                  <c:v>0.3777660209271283</c:v>
                </c:pt>
                <c:pt idx="5603">
                  <c:v>0.43847529890328968</c:v>
                </c:pt>
                <c:pt idx="5604">
                  <c:v>0.60269897274838036</c:v>
                </c:pt>
                <c:pt idx="5605">
                  <c:v>0.74359185315481124</c:v>
                </c:pt>
                <c:pt idx="5606">
                  <c:v>0.7792554919367648</c:v>
                </c:pt>
                <c:pt idx="5607">
                  <c:v>0.80486470001517019</c:v>
                </c:pt>
                <c:pt idx="5608">
                  <c:v>0.82298085287050593</c:v>
                </c:pt>
                <c:pt idx="5609">
                  <c:v>0.83082174596854153</c:v>
                </c:pt>
                <c:pt idx="5610">
                  <c:v>0.83224982912420775</c:v>
                </c:pt>
                <c:pt idx="5611">
                  <c:v>0.83162701182438226</c:v>
                </c:pt>
                <c:pt idx="5612">
                  <c:v>0.84232684411264125</c:v>
                </c:pt>
                <c:pt idx="5613">
                  <c:v>0.88046506742926578</c:v>
                </c:pt>
                <c:pt idx="5614">
                  <c:v>0.91016170846400068</c:v>
                </c:pt>
                <c:pt idx="5615">
                  <c:v>0.93402367863495839</c:v>
                </c:pt>
                <c:pt idx="5616">
                  <c:v>0.95233069522861236</c:v>
                </c:pt>
                <c:pt idx="5617">
                  <c:v>0.96291537946844807</c:v>
                </c:pt>
                <c:pt idx="5618">
                  <c:v>0.97003869561859668</c:v>
                </c:pt>
                <c:pt idx="5619">
                  <c:v>0.97360501213309625</c:v>
                </c:pt>
                <c:pt idx="5620">
                  <c:v>0.97392913148756932</c:v>
                </c:pt>
                <c:pt idx="5621">
                  <c:v>0.96909759396182871</c:v>
                </c:pt>
                <c:pt idx="5622">
                  <c:v>0.96094645588676986</c:v>
                </c:pt>
                <c:pt idx="5623">
                  <c:v>0.94895459263677551</c:v>
                </c:pt>
                <c:pt idx="5624">
                  <c:v>0.9340821627185476</c:v>
                </c:pt>
                <c:pt idx="5625">
                  <c:v>0.92051329085816735</c:v>
                </c:pt>
                <c:pt idx="5626">
                  <c:v>0.91189350246004131</c:v>
                </c:pt>
                <c:pt idx="5627">
                  <c:v>0.90734894924052112</c:v>
                </c:pt>
                <c:pt idx="5628">
                  <c:v>0.90407326815072142</c:v>
                </c:pt>
                <c:pt idx="5629">
                  <c:v>0.90340437601951562</c:v>
                </c:pt>
                <c:pt idx="5630">
                  <c:v>0.90337412163882824</c:v>
                </c:pt>
                <c:pt idx="5631">
                  <c:v>0.90368764950910974</c:v>
                </c:pt>
                <c:pt idx="5632">
                  <c:v>0.9039692745485407</c:v>
                </c:pt>
                <c:pt idx="5633">
                  <c:v>0.90283306910197603</c:v>
                </c:pt>
                <c:pt idx="5634">
                  <c:v>0.86558035368046238</c:v>
                </c:pt>
                <c:pt idx="5635">
                  <c:v>0.81003491042738418</c:v>
                </c:pt>
                <c:pt idx="5636">
                  <c:v>0.71836582245053238</c:v>
                </c:pt>
                <c:pt idx="5637">
                  <c:v>0.62070040857722719</c:v>
                </c:pt>
                <c:pt idx="5638">
                  <c:v>0.51334442174027173</c:v>
                </c:pt>
                <c:pt idx="5639">
                  <c:v>0.41026312594019526</c:v>
                </c:pt>
                <c:pt idx="5640">
                  <c:v>0.31201756924357904</c:v>
                </c:pt>
                <c:pt idx="5641">
                  <c:v>0.19231971994536301</c:v>
                </c:pt>
                <c:pt idx="5642">
                  <c:v>0.19140728318666284</c:v>
                </c:pt>
                <c:pt idx="5643">
                  <c:v>0.17915414007630576</c:v>
                </c:pt>
                <c:pt idx="5644">
                  <c:v>0.16803014124601584</c:v>
                </c:pt>
                <c:pt idx="5645">
                  <c:v>0.15599833099538046</c:v>
                </c:pt>
                <c:pt idx="5646">
                  <c:v>0.1432607781209124</c:v>
                </c:pt>
                <c:pt idx="5647">
                  <c:v>0.13661140321802254</c:v>
                </c:pt>
                <c:pt idx="5648">
                  <c:v>0.12917358662094941</c:v>
                </c:pt>
                <c:pt idx="5649">
                  <c:v>0.12055457179296478</c:v>
                </c:pt>
                <c:pt idx="5650">
                  <c:v>0.10985948279870261</c:v>
                </c:pt>
                <c:pt idx="5651">
                  <c:v>0.10481150604895335</c:v>
                </c:pt>
                <c:pt idx="5652">
                  <c:v>0.10052561791589761</c:v>
                </c:pt>
                <c:pt idx="5653">
                  <c:v>0.10019139114758237</c:v>
                </c:pt>
                <c:pt idx="5654">
                  <c:v>0.10032224072259086</c:v>
                </c:pt>
                <c:pt idx="5655">
                  <c:v>0.10090350282957883</c:v>
                </c:pt>
                <c:pt idx="5656">
                  <c:v>0.10151226673912157</c:v>
                </c:pt>
                <c:pt idx="5657">
                  <c:v>0.10258750906820906</c:v>
                </c:pt>
                <c:pt idx="5658">
                  <c:v>0.10366657322482074</c:v>
                </c:pt>
                <c:pt idx="5659">
                  <c:v>0.10475013468786504</c:v>
                </c:pt>
                <c:pt idx="5660">
                  <c:v>0.10541712582522117</c:v>
                </c:pt>
                <c:pt idx="5661">
                  <c:v>0.10840316786021259</c:v>
                </c:pt>
                <c:pt idx="5662">
                  <c:v>0.10732764364942209</c:v>
                </c:pt>
                <c:pt idx="5663">
                  <c:v>0.10493111796270491</c:v>
                </c:pt>
                <c:pt idx="5664">
                  <c:v>0.10124405346422066</c:v>
                </c:pt>
                <c:pt idx="5665">
                  <c:v>9.5708915204925429E-2</c:v>
                </c:pt>
                <c:pt idx="5666">
                  <c:v>9.0576479882239699E-2</c:v>
                </c:pt>
                <c:pt idx="5667">
                  <c:v>8.554374381261548E-2</c:v>
                </c:pt>
                <c:pt idx="5668">
                  <c:v>8.1875871478623907E-2</c:v>
                </c:pt>
                <c:pt idx="5669">
                  <c:v>7.8496520441681691E-2</c:v>
                </c:pt>
                <c:pt idx="5670">
                  <c:v>7.8264134225917173E-2</c:v>
                </c:pt>
                <c:pt idx="5671">
                  <c:v>8.0798751093714483E-2</c:v>
                </c:pt>
                <c:pt idx="5672">
                  <c:v>8.6411765489329162E-2</c:v>
                </c:pt>
                <c:pt idx="5673">
                  <c:v>9.2098711098067859E-2</c:v>
                </c:pt>
                <c:pt idx="5674">
                  <c:v>9.7782764495965402E-2</c:v>
                </c:pt>
                <c:pt idx="5675">
                  <c:v>0.10353257746911421</c:v>
                </c:pt>
                <c:pt idx="5676">
                  <c:v>0.10910454110261045</c:v>
                </c:pt>
                <c:pt idx="5677">
                  <c:v>0.11445503189840493</c:v>
                </c:pt>
                <c:pt idx="5678">
                  <c:v>0.11952116907032465</c:v>
                </c:pt>
                <c:pt idx="5679">
                  <c:v>0.1246987197948005</c:v>
                </c:pt>
                <c:pt idx="5680">
                  <c:v>0.12940683931271332</c:v>
                </c:pt>
                <c:pt idx="5681">
                  <c:v>0.13359958284773404</c:v>
                </c:pt>
                <c:pt idx="5682">
                  <c:v>0.13814530735750283</c:v>
                </c:pt>
                <c:pt idx="5683">
                  <c:v>0.14204648012953702</c:v>
                </c:pt>
                <c:pt idx="5684">
                  <c:v>0.15076860346150911</c:v>
                </c:pt>
                <c:pt idx="5685">
                  <c:v>0.15819996021466023</c:v>
                </c:pt>
                <c:pt idx="5686">
                  <c:v>0.16391862911371125</c:v>
                </c:pt>
                <c:pt idx="5687">
                  <c:v>0.16735846522202416</c:v>
                </c:pt>
                <c:pt idx="5688">
                  <c:v>0.16902594979932611</c:v>
                </c:pt>
                <c:pt idx="5689">
                  <c:v>0.16844976610723339</c:v>
                </c:pt>
                <c:pt idx="5690">
                  <c:v>0.16626518409498592</c:v>
                </c:pt>
                <c:pt idx="5691">
                  <c:v>0.15837833098112389</c:v>
                </c:pt>
                <c:pt idx="5692">
                  <c:v>0.15197754791021084</c:v>
                </c:pt>
                <c:pt idx="5693">
                  <c:v>0.144789197708065</c:v>
                </c:pt>
                <c:pt idx="5694">
                  <c:v>0.13735021516405679</c:v>
                </c:pt>
                <c:pt idx="5695">
                  <c:v>0.13511963085794212</c:v>
                </c:pt>
                <c:pt idx="5696">
                  <c:v>0.13221618130664689</c:v>
                </c:pt>
                <c:pt idx="5697">
                  <c:v>0.12838675507269709</c:v>
                </c:pt>
                <c:pt idx="5698">
                  <c:v>0.12616140304328294</c:v>
                </c:pt>
                <c:pt idx="5699">
                  <c:v>0.1226132176776524</c:v>
                </c:pt>
                <c:pt idx="5700">
                  <c:v>0.12124515152832153</c:v>
                </c:pt>
                <c:pt idx="5701">
                  <c:v>0.11937608401711734</c:v>
                </c:pt>
                <c:pt idx="5702">
                  <c:v>0.11858359676395666</c:v>
                </c:pt>
                <c:pt idx="5703">
                  <c:v>0.11715737963840041</c:v>
                </c:pt>
                <c:pt idx="5704">
                  <c:v>0.11506452118723576</c:v>
                </c:pt>
                <c:pt idx="5705">
                  <c:v>0.11229478761762822</c:v>
                </c:pt>
                <c:pt idx="5706">
                  <c:v>0.10858723395009469</c:v>
                </c:pt>
                <c:pt idx="5707">
                  <c:v>0.10404744881766768</c:v>
                </c:pt>
                <c:pt idx="5708">
                  <c:v>9.8580459403645557E-2</c:v>
                </c:pt>
                <c:pt idx="5709">
                  <c:v>9.2812731745363655E-2</c:v>
                </c:pt>
                <c:pt idx="5710">
                  <c:v>8.6527934107000881E-2</c:v>
                </c:pt>
                <c:pt idx="5711">
                  <c:v>8.4268153170218948E-2</c:v>
                </c:pt>
                <c:pt idx="5712">
                  <c:v>8.212716193161855E-2</c:v>
                </c:pt>
                <c:pt idx="5713">
                  <c:v>8.166810689932523E-2</c:v>
                </c:pt>
                <c:pt idx="5714">
                  <c:v>9.0718366242497905E-2</c:v>
                </c:pt>
                <c:pt idx="5715">
                  <c:v>0.15190024120009146</c:v>
                </c:pt>
                <c:pt idx="5716">
                  <c:v>0.20507155128631488</c:v>
                </c:pt>
                <c:pt idx="5717">
                  <c:v>0.24707545032635436</c:v>
                </c:pt>
                <c:pt idx="5718">
                  <c:v>0.28191804239086865</c:v>
                </c:pt>
                <c:pt idx="5719">
                  <c:v>0.31185474092895754</c:v>
                </c:pt>
                <c:pt idx="5720">
                  <c:v>0.33804640273520897</c:v>
                </c:pt>
                <c:pt idx="5721">
                  <c:v>0.36121227483954571</c:v>
                </c:pt>
                <c:pt idx="5722">
                  <c:v>0.38304252274652661</c:v>
                </c:pt>
                <c:pt idx="5723">
                  <c:v>0.40287793058008814</c:v>
                </c:pt>
                <c:pt idx="5724">
                  <c:v>0.42017409997891392</c:v>
                </c:pt>
                <c:pt idx="5725">
                  <c:v>0.43525996318264776</c:v>
                </c:pt>
                <c:pt idx="5726">
                  <c:v>0.44816744646509238</c:v>
                </c:pt>
                <c:pt idx="5727">
                  <c:v>0.45953333920497857</c:v>
                </c:pt>
                <c:pt idx="5728">
                  <c:v>0.46887545048951934</c:v>
                </c:pt>
                <c:pt idx="5729">
                  <c:v>0.47625938882410407</c:v>
                </c:pt>
                <c:pt idx="5730">
                  <c:v>0.48147030064364721</c:v>
                </c:pt>
                <c:pt idx="5731">
                  <c:v>0.48462339165460816</c:v>
                </c:pt>
                <c:pt idx="5732">
                  <c:v>0.48551404998495978</c:v>
                </c:pt>
                <c:pt idx="5733">
                  <c:v>0.48451540606106869</c:v>
                </c:pt>
                <c:pt idx="5734">
                  <c:v>0.48147292867469882</c:v>
                </c:pt>
                <c:pt idx="5735">
                  <c:v>0.47585258319113699</c:v>
                </c:pt>
                <c:pt idx="5736">
                  <c:v>0.46767125465458625</c:v>
                </c:pt>
                <c:pt idx="5737">
                  <c:v>0.45650370981332311</c:v>
                </c:pt>
                <c:pt idx="5738">
                  <c:v>0.44170489609417268</c:v>
                </c:pt>
                <c:pt idx="5739">
                  <c:v>0.42335696684929558</c:v>
                </c:pt>
                <c:pt idx="5740">
                  <c:v>0.39975155154766689</c:v>
                </c:pt>
                <c:pt idx="5741">
                  <c:v>0.36279841492862275</c:v>
                </c:pt>
                <c:pt idx="5742">
                  <c:v>0.31656141512815605</c:v>
                </c:pt>
                <c:pt idx="5743">
                  <c:v>0.24926273101564164</c:v>
                </c:pt>
                <c:pt idx="5744">
                  <c:v>0.12809436098682944</c:v>
                </c:pt>
                <c:pt idx="5745">
                  <c:v>0.12346929970082378</c:v>
                </c:pt>
                <c:pt idx="5746">
                  <c:v>0.12505664646535411</c:v>
                </c:pt>
                <c:pt idx="5747">
                  <c:v>0.12666232207390243</c:v>
                </c:pt>
                <c:pt idx="5748">
                  <c:v>0.12966334453594902</c:v>
                </c:pt>
                <c:pt idx="5749">
                  <c:v>0.13190856136347118</c:v>
                </c:pt>
                <c:pt idx="5750">
                  <c:v>0.13348093362743962</c:v>
                </c:pt>
                <c:pt idx="5751">
                  <c:v>0.13437145550418111</c:v>
                </c:pt>
                <c:pt idx="5752">
                  <c:v>0.13578805220966741</c:v>
                </c:pt>
                <c:pt idx="5753">
                  <c:v>0.13723329693175226</c:v>
                </c:pt>
                <c:pt idx="5754">
                  <c:v>0.13933381573234599</c:v>
                </c:pt>
                <c:pt idx="5755">
                  <c:v>0.1408487152617868</c:v>
                </c:pt>
                <c:pt idx="5756">
                  <c:v>0.14233978187529672</c:v>
                </c:pt>
                <c:pt idx="5757">
                  <c:v>0.1437747181997292</c:v>
                </c:pt>
                <c:pt idx="5758">
                  <c:v>0.1446227879240837</c:v>
                </c:pt>
                <c:pt idx="5759">
                  <c:v>0.14552051219174905</c:v>
                </c:pt>
                <c:pt idx="5760">
                  <c:v>0.14577535407412551</c:v>
                </c:pt>
                <c:pt idx="5761">
                  <c:v>0.14971047193356546</c:v>
                </c:pt>
                <c:pt idx="5762">
                  <c:v>0.15397037022633825</c:v>
                </c:pt>
                <c:pt idx="5763">
                  <c:v>0.15899259413371891</c:v>
                </c:pt>
                <c:pt idx="5764">
                  <c:v>0.16333234739392682</c:v>
                </c:pt>
                <c:pt idx="5765">
                  <c:v>0.18777618286747247</c:v>
                </c:pt>
                <c:pt idx="5766">
                  <c:v>0.21387511459200867</c:v>
                </c:pt>
                <c:pt idx="5767">
                  <c:v>0.23672556654345422</c:v>
                </c:pt>
                <c:pt idx="5768">
                  <c:v>0.25689884434601706</c:v>
                </c:pt>
                <c:pt idx="5769">
                  <c:v>0.27534153862859712</c:v>
                </c:pt>
                <c:pt idx="5770">
                  <c:v>0.29224718520445508</c:v>
                </c:pt>
                <c:pt idx="5771">
                  <c:v>0.30764654283272258</c:v>
                </c:pt>
                <c:pt idx="5772">
                  <c:v>0.32181949592256021</c:v>
                </c:pt>
                <c:pt idx="5773">
                  <c:v>0.33461107079773234</c:v>
                </c:pt>
                <c:pt idx="5774">
                  <c:v>0.34603421874265688</c:v>
                </c:pt>
                <c:pt idx="5775">
                  <c:v>0.35614978480059278</c:v>
                </c:pt>
                <c:pt idx="5776">
                  <c:v>0.3649029917675749</c:v>
                </c:pt>
                <c:pt idx="5777">
                  <c:v>0.37238346026037461</c:v>
                </c:pt>
                <c:pt idx="5778">
                  <c:v>0.37807919386654476</c:v>
                </c:pt>
                <c:pt idx="5779">
                  <c:v>0.3824013645388824</c:v>
                </c:pt>
                <c:pt idx="5780">
                  <c:v>0.38531612498104656</c:v>
                </c:pt>
                <c:pt idx="5781">
                  <c:v>0.38680323752744772</c:v>
                </c:pt>
                <c:pt idx="5782">
                  <c:v>0.38681401190410453</c:v>
                </c:pt>
                <c:pt idx="5783">
                  <c:v>0.38526441697265507</c:v>
                </c:pt>
                <c:pt idx="5784">
                  <c:v>0.38135038583190767</c:v>
                </c:pt>
                <c:pt idx="5785">
                  <c:v>0.37554840134605771</c:v>
                </c:pt>
                <c:pt idx="5786">
                  <c:v>0.37008111568007912</c:v>
                </c:pt>
                <c:pt idx="5787">
                  <c:v>0.36566909440972117</c:v>
                </c:pt>
                <c:pt idx="5788">
                  <c:v>0.36262641825097303</c:v>
                </c:pt>
                <c:pt idx="5789">
                  <c:v>0.35469305819315089</c:v>
                </c:pt>
                <c:pt idx="5790">
                  <c:v>0.34428703199501953</c:v>
                </c:pt>
                <c:pt idx="5791">
                  <c:v>0.3314371542404066</c:v>
                </c:pt>
                <c:pt idx="5792">
                  <c:v>0.3115622968334536</c:v>
                </c:pt>
                <c:pt idx="5793">
                  <c:v>0.28162231353699252</c:v>
                </c:pt>
                <c:pt idx="5794">
                  <c:v>0.23932975486428423</c:v>
                </c:pt>
                <c:pt idx="5795">
                  <c:v>0.26545748054477375</c:v>
                </c:pt>
                <c:pt idx="5796">
                  <c:v>0.29681817290234025</c:v>
                </c:pt>
                <c:pt idx="5797">
                  <c:v>0.32240789106344758</c:v>
                </c:pt>
                <c:pt idx="5798">
                  <c:v>0.3446614894673678</c:v>
                </c:pt>
                <c:pt idx="5799">
                  <c:v>0.36994738114086217</c:v>
                </c:pt>
                <c:pt idx="5800">
                  <c:v>0.39755462081233556</c:v>
                </c:pt>
                <c:pt idx="5801">
                  <c:v>0.42410176280092693</c:v>
                </c:pt>
                <c:pt idx="5802">
                  <c:v>0.47193109315364212</c:v>
                </c:pt>
                <c:pt idx="5803">
                  <c:v>0.52153431848408305</c:v>
                </c:pt>
                <c:pt idx="5804">
                  <c:v>0.56231821772273782</c:v>
                </c:pt>
                <c:pt idx="5805">
                  <c:v>0.59588368207834419</c:v>
                </c:pt>
                <c:pt idx="5806">
                  <c:v>0.62329089133292648</c:v>
                </c:pt>
                <c:pt idx="5807">
                  <c:v>0.64630948350366912</c:v>
                </c:pt>
                <c:pt idx="5808">
                  <c:v>0.64630948350366912</c:v>
                </c:pt>
                <c:pt idx="5809">
                  <c:v>0.64630948350366912</c:v>
                </c:pt>
                <c:pt idx="5810">
                  <c:v>0.64630948350366912</c:v>
                </c:pt>
                <c:pt idx="5811">
                  <c:v>0.64630948350366912</c:v>
                </c:pt>
                <c:pt idx="5812">
                  <c:v>0.64630948350366912</c:v>
                </c:pt>
                <c:pt idx="5813">
                  <c:v>0.64630948350366912</c:v>
                </c:pt>
                <c:pt idx="5814">
                  <c:v>0.64630948350366912</c:v>
                </c:pt>
                <c:pt idx="5815">
                  <c:v>0.64630948350366912</c:v>
                </c:pt>
                <c:pt idx="5816">
                  <c:v>0.65019344538758095</c:v>
                </c:pt>
                <c:pt idx="5817">
                  <c:v>0.65723684738972643</c:v>
                </c:pt>
                <c:pt idx="5818">
                  <c:v>0.66660992788407025</c:v>
                </c:pt>
                <c:pt idx="5819">
                  <c:v>0.67569335029847932</c:v>
                </c:pt>
                <c:pt idx="5820">
                  <c:v>0.68526713544773199</c:v>
                </c:pt>
                <c:pt idx="5821">
                  <c:v>0.69587405340175912</c:v>
                </c:pt>
                <c:pt idx="5822">
                  <c:v>0.70588371978575604</c:v>
                </c:pt>
                <c:pt idx="5823">
                  <c:v>0.71498387042442746</c:v>
                </c:pt>
                <c:pt idx="5824">
                  <c:v>0.72287480752482902</c:v>
                </c:pt>
                <c:pt idx="5825">
                  <c:v>0.72924942166717166</c:v>
                </c:pt>
                <c:pt idx="5826">
                  <c:v>0.73277248799432015</c:v>
                </c:pt>
                <c:pt idx="5827">
                  <c:v>0.73492329711732474</c:v>
                </c:pt>
                <c:pt idx="5828">
                  <c:v>0.73532516952291704</c:v>
                </c:pt>
                <c:pt idx="5829">
                  <c:v>0.73150723719526689</c:v>
                </c:pt>
                <c:pt idx="5830">
                  <c:v>0.72358430769731197</c:v>
                </c:pt>
                <c:pt idx="5831">
                  <c:v>0.71099609211791936</c:v>
                </c:pt>
                <c:pt idx="5832">
                  <c:v>0.67580999825426857</c:v>
                </c:pt>
                <c:pt idx="5833">
                  <c:v>0.62233512431648741</c:v>
                </c:pt>
                <c:pt idx="5834">
                  <c:v>0.5551081746796469</c:v>
                </c:pt>
                <c:pt idx="5835">
                  <c:v>0.46770685772450815</c:v>
                </c:pt>
                <c:pt idx="5836">
                  <c:v>0.34415383415301742</c:v>
                </c:pt>
                <c:pt idx="5837">
                  <c:v>6.2234581843166478E-2</c:v>
                </c:pt>
                <c:pt idx="5838">
                  <c:v>6.8994713329141907E-2</c:v>
                </c:pt>
                <c:pt idx="5839">
                  <c:v>7.7768189003052698E-2</c:v>
                </c:pt>
                <c:pt idx="5840">
                  <c:v>8.642451394806247E-2</c:v>
                </c:pt>
                <c:pt idx="5841">
                  <c:v>9.4950302801038541E-2</c:v>
                </c:pt>
                <c:pt idx="5842">
                  <c:v>0.10332207376858064</c:v>
                </c:pt>
                <c:pt idx="5843">
                  <c:v>0.11159052755947535</c:v>
                </c:pt>
                <c:pt idx="5844">
                  <c:v>0.12111206825359001</c:v>
                </c:pt>
                <c:pt idx="5845">
                  <c:v>0.13165452441107689</c:v>
                </c:pt>
                <c:pt idx="5846">
                  <c:v>0.14305150273770464</c:v>
                </c:pt>
                <c:pt idx="5847">
                  <c:v>0.15351509637215266</c:v>
                </c:pt>
                <c:pt idx="5848">
                  <c:v>0.16318948234640193</c:v>
                </c:pt>
                <c:pt idx="5849">
                  <c:v>0.17201742516230922</c:v>
                </c:pt>
                <c:pt idx="5850">
                  <c:v>0.18000500706689013</c:v>
                </c:pt>
                <c:pt idx="5851">
                  <c:v>0.18720813609781914</c:v>
                </c:pt>
                <c:pt idx="5852">
                  <c:v>0.19351123045680671</c:v>
                </c:pt>
                <c:pt idx="5853">
                  <c:v>0.19891888381686817</c:v>
                </c:pt>
                <c:pt idx="5854">
                  <c:v>0.2045704534453201</c:v>
                </c:pt>
                <c:pt idx="5855">
                  <c:v>0.21022980551046611</c:v>
                </c:pt>
                <c:pt idx="5856">
                  <c:v>0.21452051173186731</c:v>
                </c:pt>
                <c:pt idx="5857">
                  <c:v>0.21734755733959127</c:v>
                </c:pt>
                <c:pt idx="5858">
                  <c:v>0.2297443958592105</c:v>
                </c:pt>
                <c:pt idx="5859">
                  <c:v>0.23924101835716807</c:v>
                </c:pt>
                <c:pt idx="5860">
                  <c:v>0.24542768331072223</c:v>
                </c:pt>
                <c:pt idx="5861">
                  <c:v>0.2487534244832407</c:v>
                </c:pt>
                <c:pt idx="5862">
                  <c:v>0.24960545249172847</c:v>
                </c:pt>
                <c:pt idx="5863">
                  <c:v>0.24784799101767838</c:v>
                </c:pt>
                <c:pt idx="5864">
                  <c:v>0.2443380628505174</c:v>
                </c:pt>
                <c:pt idx="5865">
                  <c:v>0.23925238681005487</c:v>
                </c:pt>
                <c:pt idx="5866">
                  <c:v>0.22905003793241213</c:v>
                </c:pt>
                <c:pt idx="5867">
                  <c:v>0.21929488996519733</c:v>
                </c:pt>
                <c:pt idx="5868">
                  <c:v>0.21103850627392395</c:v>
                </c:pt>
                <c:pt idx="5869">
                  <c:v>0.20557392337799912</c:v>
                </c:pt>
                <c:pt idx="5870">
                  <c:v>0.2015236486261385</c:v>
                </c:pt>
                <c:pt idx="5871">
                  <c:v>0.19946423186668974</c:v>
                </c:pt>
                <c:pt idx="5872">
                  <c:v>0.19896726666819708</c:v>
                </c:pt>
                <c:pt idx="5873">
                  <c:v>0.2000530576930466</c:v>
                </c:pt>
                <c:pt idx="5874">
                  <c:v>0.20339518763156278</c:v>
                </c:pt>
                <c:pt idx="5875">
                  <c:v>0.20795600464130901</c:v>
                </c:pt>
                <c:pt idx="5876">
                  <c:v>0.21448170613803008</c:v>
                </c:pt>
                <c:pt idx="5877">
                  <c:v>0.22156714916558609</c:v>
                </c:pt>
                <c:pt idx="5878">
                  <c:v>0.22906306953772346</c:v>
                </c:pt>
                <c:pt idx="5879">
                  <c:v>0.24205290902692045</c:v>
                </c:pt>
                <c:pt idx="5880">
                  <c:v>0.2544507787253445</c:v>
                </c:pt>
                <c:pt idx="5881">
                  <c:v>0.27914386446374395</c:v>
                </c:pt>
                <c:pt idx="5882">
                  <c:v>0.30262313269440705</c:v>
                </c:pt>
                <c:pt idx="5883">
                  <c:v>0.32239690817380301</c:v>
                </c:pt>
                <c:pt idx="5884">
                  <c:v>0.34074057973662564</c:v>
                </c:pt>
                <c:pt idx="5885">
                  <c:v>0.3819463448593145</c:v>
                </c:pt>
                <c:pt idx="5886">
                  <c:v>0.41732323673366473</c:v>
                </c:pt>
                <c:pt idx="5887">
                  <c:v>0.44597019815052164</c:v>
                </c:pt>
                <c:pt idx="5888">
                  <c:v>0.46207983287327659</c:v>
                </c:pt>
                <c:pt idx="5889">
                  <c:v>0.47179030219565543</c:v>
                </c:pt>
                <c:pt idx="5890">
                  <c:v>0.47828623963344258</c:v>
                </c:pt>
                <c:pt idx="5891">
                  <c:v>0.48059135695605876</c:v>
                </c:pt>
                <c:pt idx="5892">
                  <c:v>0.47813775157512689</c:v>
                </c:pt>
                <c:pt idx="5893">
                  <c:v>0.47225571407041972</c:v>
                </c:pt>
                <c:pt idx="5894">
                  <c:v>0.46214605749490867</c:v>
                </c:pt>
                <c:pt idx="5895">
                  <c:v>0.44757446636697884</c:v>
                </c:pt>
                <c:pt idx="5896">
                  <c:v>0.44217062449762484</c:v>
                </c:pt>
                <c:pt idx="5897">
                  <c:v>0.44044190949236711</c:v>
                </c:pt>
                <c:pt idx="5898">
                  <c:v>0.43770729918102841</c:v>
                </c:pt>
                <c:pt idx="5899">
                  <c:v>0.43340075533719868</c:v>
                </c:pt>
                <c:pt idx="5900">
                  <c:v>0.42701142442813672</c:v>
                </c:pt>
                <c:pt idx="5901">
                  <c:v>0.41900823949933519</c:v>
                </c:pt>
                <c:pt idx="5902">
                  <c:v>0.40917256156210313</c:v>
                </c:pt>
                <c:pt idx="5903">
                  <c:v>0.40176793946981215</c:v>
                </c:pt>
                <c:pt idx="5904">
                  <c:v>0.38240062555476689</c:v>
                </c:pt>
                <c:pt idx="5905">
                  <c:v>0.35774713213773235</c:v>
                </c:pt>
                <c:pt idx="5906">
                  <c:v>0.33121557582718014</c:v>
                </c:pt>
                <c:pt idx="5907">
                  <c:v>0.31487021367288531</c:v>
                </c:pt>
                <c:pt idx="5908">
                  <c:v>0.2984998527953111</c:v>
                </c:pt>
                <c:pt idx="5909">
                  <c:v>0.29024216748443327</c:v>
                </c:pt>
                <c:pt idx="5910">
                  <c:v>0.27617960300482636</c:v>
                </c:pt>
                <c:pt idx="5911">
                  <c:v>0.27189532809800138</c:v>
                </c:pt>
                <c:pt idx="5912">
                  <c:v>0.26794089343580119</c:v>
                </c:pt>
                <c:pt idx="5913">
                  <c:v>0.258624859503642</c:v>
                </c:pt>
                <c:pt idx="5914">
                  <c:v>0.25949494512232685</c:v>
                </c:pt>
                <c:pt idx="5915">
                  <c:v>0.26798475147519785</c:v>
                </c:pt>
                <c:pt idx="5916">
                  <c:v>0.27567189048405083</c:v>
                </c:pt>
                <c:pt idx="5917">
                  <c:v>0.28269937913564119</c:v>
                </c:pt>
                <c:pt idx="5918">
                  <c:v>0.28914327111461779</c:v>
                </c:pt>
                <c:pt idx="5919">
                  <c:v>0.29506687619176042</c:v>
                </c:pt>
                <c:pt idx="5920">
                  <c:v>0.30052444420184515</c:v>
                </c:pt>
                <c:pt idx="5921">
                  <c:v>0.30556052249299936</c:v>
                </c:pt>
                <c:pt idx="5922">
                  <c:v>0.31025786774547737</c:v>
                </c:pt>
                <c:pt idx="5923">
                  <c:v>0.31460486516415681</c:v>
                </c:pt>
                <c:pt idx="5924">
                  <c:v>0.3186318247865576</c:v>
                </c:pt>
                <c:pt idx="5925">
                  <c:v>0.3223655524835059</c:v>
                </c:pt>
                <c:pt idx="5926">
                  <c:v>0.32587616561571142</c:v>
                </c:pt>
                <c:pt idx="5927">
                  <c:v>0.32913262080334188</c:v>
                </c:pt>
                <c:pt idx="5928">
                  <c:v>0.33215617357043065</c:v>
                </c:pt>
                <c:pt idx="5929">
                  <c:v>0.3349629175332644</c:v>
                </c:pt>
                <c:pt idx="5930">
                  <c:v>0.337562693706073</c:v>
                </c:pt>
                <c:pt idx="5931">
                  <c:v>0.33997108017984551</c:v>
                </c:pt>
                <c:pt idx="5932">
                  <c:v>0.34209822441073684</c:v>
                </c:pt>
                <c:pt idx="5933">
                  <c:v>0.34209822441073684</c:v>
                </c:pt>
                <c:pt idx="5934">
                  <c:v>0.34426724341260023</c:v>
                </c:pt>
                <c:pt idx="5935">
                  <c:v>0.34455464108960515</c:v>
                </c:pt>
                <c:pt idx="5936">
                  <c:v>0.34076375772470957</c:v>
                </c:pt>
                <c:pt idx="5937">
                  <c:v>0.31241973846100796</c:v>
                </c:pt>
                <c:pt idx="5938">
                  <c:v>0.2777860098051983</c:v>
                </c:pt>
                <c:pt idx="5939">
                  <c:v>0.23408729433485284</c:v>
                </c:pt>
                <c:pt idx="5940">
                  <c:v>0.19219019369578061</c:v>
                </c:pt>
                <c:pt idx="5941">
                  <c:v>0.14664665632744223</c:v>
                </c:pt>
                <c:pt idx="5942">
                  <c:v>8.1665908016903571E-2</c:v>
                </c:pt>
                <c:pt idx="5943">
                  <c:v>1.1563034325163421E-13</c:v>
                </c:pt>
                <c:pt idx="5944">
                  <c:v>1.1563034325163421E-13</c:v>
                </c:pt>
                <c:pt idx="5945">
                  <c:v>1.1563034325163421E-13</c:v>
                </c:pt>
                <c:pt idx="5946">
                  <c:v>1.1563034325163421E-13</c:v>
                </c:pt>
                <c:pt idx="5947">
                  <c:v>1.1563034325163421E-13</c:v>
                </c:pt>
                <c:pt idx="5948">
                  <c:v>1.1563034325163421E-13</c:v>
                </c:pt>
                <c:pt idx="5949">
                  <c:v>1.1563034325163421E-13</c:v>
                </c:pt>
                <c:pt idx="5950">
                  <c:v>1.1563034325163421E-13</c:v>
                </c:pt>
                <c:pt idx="5951">
                  <c:v>1.1563034325163421E-13</c:v>
                </c:pt>
                <c:pt idx="5952">
                  <c:v>1.1563034325163421E-13</c:v>
                </c:pt>
                <c:pt idx="5953">
                  <c:v>1.1563034325163421E-13</c:v>
                </c:pt>
                <c:pt idx="5954">
                  <c:v>1.1563034325163421E-13</c:v>
                </c:pt>
                <c:pt idx="5955">
                  <c:v>1.1563034325163421E-13</c:v>
                </c:pt>
                <c:pt idx="5956">
                  <c:v>1.1563034325163421E-13</c:v>
                </c:pt>
                <c:pt idx="5957">
                  <c:v>1.1563034325163421E-13</c:v>
                </c:pt>
                <c:pt idx="5958">
                  <c:v>1.1563034325163421E-13</c:v>
                </c:pt>
                <c:pt idx="5959">
                  <c:v>1.1563034325163421E-13</c:v>
                </c:pt>
                <c:pt idx="5960">
                  <c:v>1.1563034325163421E-13</c:v>
                </c:pt>
                <c:pt idx="5961">
                  <c:v>1.1563034325163421E-13</c:v>
                </c:pt>
                <c:pt idx="5962">
                  <c:v>1.1563034325163421E-13</c:v>
                </c:pt>
                <c:pt idx="5963">
                  <c:v>1.1563034325163421E-13</c:v>
                </c:pt>
                <c:pt idx="5964">
                  <c:v>1.1563034325163421E-13</c:v>
                </c:pt>
                <c:pt idx="5965">
                  <c:v>1.1563034325163421E-13</c:v>
                </c:pt>
                <c:pt idx="5966">
                  <c:v>1.1563034325163421E-13</c:v>
                </c:pt>
                <c:pt idx="5967">
                  <c:v>1.1563034325163421E-13</c:v>
                </c:pt>
                <c:pt idx="5968">
                  <c:v>1.1563034325163421E-13</c:v>
                </c:pt>
                <c:pt idx="5969">
                  <c:v>1.1563034325163421E-13</c:v>
                </c:pt>
                <c:pt idx="5970">
                  <c:v>1.1563034325163421E-13</c:v>
                </c:pt>
                <c:pt idx="5971">
                  <c:v>1.1563034325163421E-13</c:v>
                </c:pt>
                <c:pt idx="5972">
                  <c:v>1.1563034325163421E-13</c:v>
                </c:pt>
                <c:pt idx="5973">
                  <c:v>1.1563034325163421E-13</c:v>
                </c:pt>
                <c:pt idx="5974">
                  <c:v>1.1563034325163421E-13</c:v>
                </c:pt>
                <c:pt idx="5975">
                  <c:v>1.1563034325163421E-13</c:v>
                </c:pt>
                <c:pt idx="5976">
                  <c:v>1.1563034325163421E-13</c:v>
                </c:pt>
                <c:pt idx="5977">
                  <c:v>1.1563034325163421E-13</c:v>
                </c:pt>
                <c:pt idx="5978">
                  <c:v>1.1563034325163421E-13</c:v>
                </c:pt>
                <c:pt idx="5979">
                  <c:v>1.1563034325163421E-13</c:v>
                </c:pt>
                <c:pt idx="5980">
                  <c:v>1.1563034325163421E-13</c:v>
                </c:pt>
                <c:pt idx="5981">
                  <c:v>1.1563034325163421E-13</c:v>
                </c:pt>
                <c:pt idx="5982">
                  <c:v>1.1563034325163421E-13</c:v>
                </c:pt>
                <c:pt idx="5983">
                  <c:v>1.1563034325163421E-13</c:v>
                </c:pt>
                <c:pt idx="5984">
                  <c:v>1.1563034325163421E-13</c:v>
                </c:pt>
                <c:pt idx="5985">
                  <c:v>1.1563034325163421E-13</c:v>
                </c:pt>
                <c:pt idx="5986">
                  <c:v>1.1563034325163421E-13</c:v>
                </c:pt>
                <c:pt idx="5987">
                  <c:v>1.1563034325163421E-13</c:v>
                </c:pt>
                <c:pt idx="5988">
                  <c:v>1.1563034325163421E-13</c:v>
                </c:pt>
                <c:pt idx="5989">
                  <c:v>1.1563034325163421E-13</c:v>
                </c:pt>
                <c:pt idx="5990">
                  <c:v>1.1563034325163421E-13</c:v>
                </c:pt>
                <c:pt idx="5991">
                  <c:v>1.1563034325163421E-13</c:v>
                </c:pt>
                <c:pt idx="5992">
                  <c:v>1.1563034325163421E-13</c:v>
                </c:pt>
                <c:pt idx="5993">
                  <c:v>1.1563034325163421E-13</c:v>
                </c:pt>
                <c:pt idx="5994">
                  <c:v>1.1563034325163421E-13</c:v>
                </c:pt>
                <c:pt idx="5995">
                  <c:v>1.1563034325163421E-13</c:v>
                </c:pt>
                <c:pt idx="5996">
                  <c:v>1.1563034325163421E-13</c:v>
                </c:pt>
                <c:pt idx="5997">
                  <c:v>1.1563034325163421E-13</c:v>
                </c:pt>
                <c:pt idx="5998">
                  <c:v>1.1563034325163421E-13</c:v>
                </c:pt>
                <c:pt idx="5999">
                  <c:v>1.1563034325163421E-13</c:v>
                </c:pt>
                <c:pt idx="6000">
                  <c:v>1.1563034325163421E-13</c:v>
                </c:pt>
                <c:pt idx="6001">
                  <c:v>1.1563034325163421E-13</c:v>
                </c:pt>
                <c:pt idx="6002">
                  <c:v>1.1563034325163421E-13</c:v>
                </c:pt>
                <c:pt idx="6003">
                  <c:v>1.1563034325163421E-13</c:v>
                </c:pt>
                <c:pt idx="6004">
                  <c:v>1.1563034325163421E-13</c:v>
                </c:pt>
                <c:pt idx="6005">
                  <c:v>1.1563034325163421E-13</c:v>
                </c:pt>
                <c:pt idx="6006">
                  <c:v>1.1563034325163421E-13</c:v>
                </c:pt>
                <c:pt idx="6007">
                  <c:v>1.1563034325163421E-13</c:v>
                </c:pt>
                <c:pt idx="6008">
                  <c:v>8.0749823782010448E-3</c:v>
                </c:pt>
                <c:pt idx="6009">
                  <c:v>2.5291511306774695E-2</c:v>
                </c:pt>
                <c:pt idx="6010">
                  <c:v>3.798986147270729E-2</c:v>
                </c:pt>
                <c:pt idx="6011">
                  <c:v>6.6384409779141756E-2</c:v>
                </c:pt>
                <c:pt idx="6012">
                  <c:v>0.1141649590872066</c:v>
                </c:pt>
                <c:pt idx="6013">
                  <c:v>0.14652470422351424</c:v>
                </c:pt>
                <c:pt idx="6014">
                  <c:v>0.1739004119180628</c:v>
                </c:pt>
                <c:pt idx="6015">
                  <c:v>0.19936670611680515</c:v>
                </c:pt>
                <c:pt idx="6016">
                  <c:v>0.23013368031776402</c:v>
                </c:pt>
                <c:pt idx="6017">
                  <c:v>0.27055229250243601</c:v>
                </c:pt>
                <c:pt idx="6018">
                  <c:v>0.26928605829742691</c:v>
                </c:pt>
                <c:pt idx="6019">
                  <c:v>0.26928605829742691</c:v>
                </c:pt>
                <c:pt idx="6020">
                  <c:v>0.26765646101082946</c:v>
                </c:pt>
                <c:pt idx="6021">
                  <c:v>0.26726757459048239</c:v>
                </c:pt>
                <c:pt idx="6022">
                  <c:v>0.29692932437133546</c:v>
                </c:pt>
                <c:pt idx="6023">
                  <c:v>0.31386039773672331</c:v>
                </c:pt>
                <c:pt idx="6024">
                  <c:v>0.32373300443091946</c:v>
                </c:pt>
                <c:pt idx="6025">
                  <c:v>0.33133548683336944</c:v>
                </c:pt>
                <c:pt idx="6026">
                  <c:v>0.33406283132422387</c:v>
                </c:pt>
                <c:pt idx="6027">
                  <c:v>0.33521425898693152</c:v>
                </c:pt>
                <c:pt idx="6028">
                  <c:v>0.33376991234720166</c:v>
                </c:pt>
                <c:pt idx="6029">
                  <c:v>0.32925659037827315</c:v>
                </c:pt>
                <c:pt idx="6030">
                  <c:v>0.32292038112964411</c:v>
                </c:pt>
                <c:pt idx="6031">
                  <c:v>0.31474483600081005</c:v>
                </c:pt>
                <c:pt idx="6032">
                  <c:v>0.30565590355583727</c:v>
                </c:pt>
                <c:pt idx="6033">
                  <c:v>0.29616252440934349</c:v>
                </c:pt>
                <c:pt idx="6034">
                  <c:v>0.28650847340943725</c:v>
                </c:pt>
                <c:pt idx="6035">
                  <c:v>0.27698852347595598</c:v>
                </c:pt>
                <c:pt idx="6036">
                  <c:v>0.26784615639810871</c:v>
                </c:pt>
                <c:pt idx="6037">
                  <c:v>0.25937917496887009</c:v>
                </c:pt>
                <c:pt idx="6038">
                  <c:v>0.25461938983301646</c:v>
                </c:pt>
                <c:pt idx="6039">
                  <c:v>0.25945813029724213</c:v>
                </c:pt>
                <c:pt idx="6040">
                  <c:v>0.2673187903185118</c:v>
                </c:pt>
                <c:pt idx="6041">
                  <c:v>0.27925493319774208</c:v>
                </c:pt>
                <c:pt idx="6042">
                  <c:v>0.29101147966611141</c:v>
                </c:pt>
                <c:pt idx="6043">
                  <c:v>0.30147632108386879</c:v>
                </c:pt>
                <c:pt idx="6044">
                  <c:v>0.31080161735041284</c:v>
                </c:pt>
                <c:pt idx="6045">
                  <c:v>0.31781497503498007</c:v>
                </c:pt>
                <c:pt idx="6046">
                  <c:v>0.32118411491519211</c:v>
                </c:pt>
                <c:pt idx="6047">
                  <c:v>0.31445838787946256</c:v>
                </c:pt>
                <c:pt idx="6048">
                  <c:v>0.32655382011308182</c:v>
                </c:pt>
                <c:pt idx="6049">
                  <c:v>0.33695925947588123</c:v>
                </c:pt>
                <c:pt idx="6050">
                  <c:v>0.3522984904359196</c:v>
                </c:pt>
                <c:pt idx="6051">
                  <c:v>0.36890840722786877</c:v>
                </c:pt>
                <c:pt idx="6052">
                  <c:v>0.36210199616406968</c:v>
                </c:pt>
                <c:pt idx="6053">
                  <c:v>0.35748253179714168</c:v>
                </c:pt>
                <c:pt idx="6054">
                  <c:v>0.35323941940889331</c:v>
                </c:pt>
                <c:pt idx="6055">
                  <c:v>0.34521914116080205</c:v>
                </c:pt>
                <c:pt idx="6056">
                  <c:v>0.33778637523035338</c:v>
                </c:pt>
                <c:pt idx="6057">
                  <c:v>0.32699056348842304</c:v>
                </c:pt>
                <c:pt idx="6058">
                  <c:v>0.32304443031082541</c:v>
                </c:pt>
                <c:pt idx="6059">
                  <c:v>0.32726602425932705</c:v>
                </c:pt>
                <c:pt idx="6060">
                  <c:v>0.32789084622890258</c:v>
                </c:pt>
                <c:pt idx="6061">
                  <c:v>0.33048203915330387</c:v>
                </c:pt>
                <c:pt idx="6062">
                  <c:v>0.33501489117582434</c:v>
                </c:pt>
                <c:pt idx="6063">
                  <c:v>0.33757243177577284</c:v>
                </c:pt>
                <c:pt idx="6064">
                  <c:v>0.33840211759590766</c:v>
                </c:pt>
                <c:pt idx="6065">
                  <c:v>0.33772043158256609</c:v>
                </c:pt>
                <c:pt idx="6066">
                  <c:v>0.3355711774001407</c:v>
                </c:pt>
                <c:pt idx="6067">
                  <c:v>0.33268314707352431</c:v>
                </c:pt>
                <c:pt idx="6068">
                  <c:v>0.32914396952606978</c:v>
                </c:pt>
                <c:pt idx="6069">
                  <c:v>0.32842308708248136</c:v>
                </c:pt>
                <c:pt idx="6070">
                  <c:v>0.32695383648950338</c:v>
                </c:pt>
                <c:pt idx="6071">
                  <c:v>0.32347485676012394</c:v>
                </c:pt>
                <c:pt idx="6072">
                  <c:v>0.31800590918831906</c:v>
                </c:pt>
                <c:pt idx="6073">
                  <c:v>0.31085306561275183</c:v>
                </c:pt>
                <c:pt idx="6074">
                  <c:v>0.30209915229093914</c:v>
                </c:pt>
                <c:pt idx="6075">
                  <c:v>0.29089714403989531</c:v>
                </c:pt>
                <c:pt idx="6076">
                  <c:v>0.28023235326725199</c:v>
                </c:pt>
                <c:pt idx="6077">
                  <c:v>0.27079728825551763</c:v>
                </c:pt>
                <c:pt idx="6078">
                  <c:v>0.25904361645264729</c:v>
                </c:pt>
                <c:pt idx="6079">
                  <c:v>0.24817287820839568</c:v>
                </c:pt>
                <c:pt idx="6080">
                  <c:v>0.23750651972425951</c:v>
                </c:pt>
                <c:pt idx="6081">
                  <c:v>0.22805313964126669</c:v>
                </c:pt>
                <c:pt idx="6082">
                  <c:v>0.21831802657990637</c:v>
                </c:pt>
                <c:pt idx="6083">
                  <c:v>0.20627613393241115</c:v>
                </c:pt>
                <c:pt idx="6084">
                  <c:v>0.19200108802825031</c:v>
                </c:pt>
                <c:pt idx="6085">
                  <c:v>0.17594026747086625</c:v>
                </c:pt>
                <c:pt idx="6086">
                  <c:v>0.15636988049185233</c:v>
                </c:pt>
                <c:pt idx="6087">
                  <c:v>0.13502841607555294</c:v>
                </c:pt>
                <c:pt idx="6088">
                  <c:v>0.12702667940103698</c:v>
                </c:pt>
                <c:pt idx="6089">
                  <c:v>0.12825096863963834</c:v>
                </c:pt>
                <c:pt idx="6090">
                  <c:v>0.12752795350537596</c:v>
                </c:pt>
                <c:pt idx="6091">
                  <c:v>0.12909344374249557</c:v>
                </c:pt>
                <c:pt idx="6092">
                  <c:v>0.15144450216963984</c:v>
                </c:pt>
                <c:pt idx="6093">
                  <c:v>0.16928433731638426</c:v>
                </c:pt>
                <c:pt idx="6094">
                  <c:v>0.18680802871906627</c:v>
                </c:pt>
                <c:pt idx="6095">
                  <c:v>0.20122564478593219</c:v>
                </c:pt>
                <c:pt idx="6096">
                  <c:v>0.21394243865111368</c:v>
                </c:pt>
                <c:pt idx="6097">
                  <c:v>0.2249623642522465</c:v>
                </c:pt>
                <c:pt idx="6098">
                  <c:v>0.23458233466027456</c:v>
                </c:pt>
                <c:pt idx="6099">
                  <c:v>0.24251825830766291</c:v>
                </c:pt>
                <c:pt idx="6100">
                  <c:v>0.24895378958048864</c:v>
                </c:pt>
                <c:pt idx="6101">
                  <c:v>0.25402306618118786</c:v>
                </c:pt>
                <c:pt idx="6102">
                  <c:v>0.26833126918628242</c:v>
                </c:pt>
                <c:pt idx="6103">
                  <c:v>0.28760699964199615</c:v>
                </c:pt>
                <c:pt idx="6104">
                  <c:v>0.3057893177780211</c:v>
                </c:pt>
                <c:pt idx="6105">
                  <c:v>0.31976562861873919</c:v>
                </c:pt>
                <c:pt idx="6106">
                  <c:v>0.34169776883376024</c:v>
                </c:pt>
                <c:pt idx="6107">
                  <c:v>0.35980210851996347</c:v>
                </c:pt>
                <c:pt idx="6108">
                  <c:v>0.373463682271018</c:v>
                </c:pt>
                <c:pt idx="6109">
                  <c:v>0.38593398246899258</c:v>
                </c:pt>
                <c:pt idx="6110">
                  <c:v>0.39518999251562698</c:v>
                </c:pt>
                <c:pt idx="6111">
                  <c:v>0.40146363934333973</c:v>
                </c:pt>
                <c:pt idx="6112">
                  <c:v>0.40430071405610157</c:v>
                </c:pt>
                <c:pt idx="6113">
                  <c:v>0.40380535964139425</c:v>
                </c:pt>
                <c:pt idx="6114">
                  <c:v>0.40050053392837659</c:v>
                </c:pt>
                <c:pt idx="6115">
                  <c:v>0.39614473975323328</c:v>
                </c:pt>
                <c:pt idx="6116">
                  <c:v>0.38894914443557249</c:v>
                </c:pt>
                <c:pt idx="6117">
                  <c:v>0.38088043166405677</c:v>
                </c:pt>
                <c:pt idx="6118">
                  <c:v>0.36942007502424373</c:v>
                </c:pt>
                <c:pt idx="6119">
                  <c:v>0.35557204952733557</c:v>
                </c:pt>
                <c:pt idx="6120">
                  <c:v>0.33792889941218673</c:v>
                </c:pt>
                <c:pt idx="6121">
                  <c:v>0.31698804894408383</c:v>
                </c:pt>
                <c:pt idx="6122">
                  <c:v>0.30992229771671559</c:v>
                </c:pt>
                <c:pt idx="6123">
                  <c:v>0.30233457191432578</c:v>
                </c:pt>
                <c:pt idx="6124">
                  <c:v>0.29518824916343139</c:v>
                </c:pt>
                <c:pt idx="6125">
                  <c:v>0.28600340812437569</c:v>
                </c:pt>
                <c:pt idx="6126">
                  <c:v>0.27576248450278962</c:v>
                </c:pt>
                <c:pt idx="6127">
                  <c:v>0.26309711324498342</c:v>
                </c:pt>
                <c:pt idx="6128">
                  <c:v>0.24766360318825739</c:v>
                </c:pt>
                <c:pt idx="6129">
                  <c:v>0.22836827125702777</c:v>
                </c:pt>
                <c:pt idx="6130">
                  <c:v>0.20520373998942873</c:v>
                </c:pt>
                <c:pt idx="6131">
                  <c:v>0.17660242687129846</c:v>
                </c:pt>
                <c:pt idx="6132">
                  <c:v>0.16079086193550099</c:v>
                </c:pt>
                <c:pt idx="6133">
                  <c:v>0.15160171826066188</c:v>
                </c:pt>
                <c:pt idx="6134">
                  <c:v>0.14485700443167504</c:v>
                </c:pt>
                <c:pt idx="6135">
                  <c:v>0.13684991570514507</c:v>
                </c:pt>
                <c:pt idx="6136">
                  <c:v>0.14083168987819611</c:v>
                </c:pt>
                <c:pt idx="6137">
                  <c:v>0.14482665016564117</c:v>
                </c:pt>
                <c:pt idx="6138">
                  <c:v>0.14669340605596415</c:v>
                </c:pt>
                <c:pt idx="6139">
                  <c:v>0.14969077462392197</c:v>
                </c:pt>
                <c:pt idx="6140">
                  <c:v>0.15277017998512249</c:v>
                </c:pt>
                <c:pt idx="6141">
                  <c:v>0.15529860822229302</c:v>
                </c:pt>
                <c:pt idx="6142">
                  <c:v>0.15606136979108684</c:v>
                </c:pt>
                <c:pt idx="6143">
                  <c:v>0.14967565945606759</c:v>
                </c:pt>
                <c:pt idx="6144">
                  <c:v>0.14340013997568854</c:v>
                </c:pt>
                <c:pt idx="6145">
                  <c:v>0.14862281629254404</c:v>
                </c:pt>
                <c:pt idx="6146">
                  <c:v>0.17961762243178453</c:v>
                </c:pt>
                <c:pt idx="6147">
                  <c:v>0.23459830877935295</c:v>
                </c:pt>
                <c:pt idx="6148">
                  <c:v>0.30668356093727139</c:v>
                </c:pt>
                <c:pt idx="6149">
                  <c:v>0.39118187805271881</c:v>
                </c:pt>
                <c:pt idx="6150">
                  <c:v>0.51641172647695222</c:v>
                </c:pt>
                <c:pt idx="6151">
                  <c:v>0.67017529095582362</c:v>
                </c:pt>
                <c:pt idx="6152">
                  <c:v>0.7871270299353571</c:v>
                </c:pt>
                <c:pt idx="6153">
                  <c:v>0.81964742440204796</c:v>
                </c:pt>
                <c:pt idx="6154">
                  <c:v>0.81931969340537258</c:v>
                </c:pt>
                <c:pt idx="6155">
                  <c:v>0.81828158245569138</c:v>
                </c:pt>
                <c:pt idx="6156">
                  <c:v>0.81630213865604773</c:v>
                </c:pt>
                <c:pt idx="6157">
                  <c:v>0.81349748095500485</c:v>
                </c:pt>
                <c:pt idx="6158">
                  <c:v>0.80983224893082595</c:v>
                </c:pt>
                <c:pt idx="6159">
                  <c:v>0.80548967408887717</c:v>
                </c:pt>
                <c:pt idx="6160">
                  <c:v>0.79994794491830146</c:v>
                </c:pt>
                <c:pt idx="6161">
                  <c:v>0.79309573547233514</c:v>
                </c:pt>
                <c:pt idx="6162">
                  <c:v>0.78510017363747975</c:v>
                </c:pt>
                <c:pt idx="6163">
                  <c:v>0.77588640667178621</c:v>
                </c:pt>
                <c:pt idx="6164">
                  <c:v>0.76465686355541507</c:v>
                </c:pt>
                <c:pt idx="6165">
                  <c:v>0.7511133733387213</c:v>
                </c:pt>
                <c:pt idx="6166">
                  <c:v>0.73496055836540408</c:v>
                </c:pt>
                <c:pt idx="6167">
                  <c:v>0.71632696601161616</c:v>
                </c:pt>
                <c:pt idx="6168">
                  <c:v>0.69593923626083076</c:v>
                </c:pt>
                <c:pt idx="6169">
                  <c:v>0.67310191728481938</c:v>
                </c:pt>
                <c:pt idx="6170">
                  <c:v>0.64688115592295892</c:v>
                </c:pt>
                <c:pt idx="6171">
                  <c:v>0.61733757341772122</c:v>
                </c:pt>
                <c:pt idx="6172">
                  <c:v>0.58463985727245515</c:v>
                </c:pt>
                <c:pt idx="6173">
                  <c:v>0.56430187640248974</c:v>
                </c:pt>
                <c:pt idx="6174">
                  <c:v>0.54301131668791425</c:v>
                </c:pt>
                <c:pt idx="6175">
                  <c:v>0.53262645584285473</c:v>
                </c:pt>
                <c:pt idx="6176">
                  <c:v>0.53077626274244838</c:v>
                </c:pt>
                <c:pt idx="6177">
                  <c:v>0.53244911929280392</c:v>
                </c:pt>
                <c:pt idx="6178">
                  <c:v>0.53261732092118175</c:v>
                </c:pt>
                <c:pt idx="6179">
                  <c:v>0.52560957546064646</c:v>
                </c:pt>
                <c:pt idx="6180">
                  <c:v>0.48569025489793871</c:v>
                </c:pt>
                <c:pt idx="6181">
                  <c:v>0.36943859386386024</c:v>
                </c:pt>
                <c:pt idx="6182">
                  <c:v>0.16917800578100622</c:v>
                </c:pt>
                <c:pt idx="6183">
                  <c:v>0</c:v>
                </c:pt>
                <c:pt idx="6184">
                  <c:v>0</c:v>
                </c:pt>
                <c:pt idx="6185">
                  <c:v>0</c:v>
                </c:pt>
                <c:pt idx="6186">
                  <c:v>0</c:v>
                </c:pt>
                <c:pt idx="6187">
                  <c:v>0</c:v>
                </c:pt>
                <c:pt idx="6188">
                  <c:v>0</c:v>
                </c:pt>
                <c:pt idx="6189">
                  <c:v>0</c:v>
                </c:pt>
                <c:pt idx="6190">
                  <c:v>0</c:v>
                </c:pt>
                <c:pt idx="6191">
                  <c:v>0</c:v>
                </c:pt>
                <c:pt idx="6192">
                  <c:v>0</c:v>
                </c:pt>
                <c:pt idx="6193">
                  <c:v>0</c:v>
                </c:pt>
                <c:pt idx="6194">
                  <c:v>0</c:v>
                </c:pt>
                <c:pt idx="6195">
                  <c:v>0</c:v>
                </c:pt>
                <c:pt idx="6196">
                  <c:v>0</c:v>
                </c:pt>
                <c:pt idx="6197">
                  <c:v>0</c:v>
                </c:pt>
                <c:pt idx="6198">
                  <c:v>2.1637670089736983E-2</c:v>
                </c:pt>
                <c:pt idx="6199">
                  <c:v>3.100295388266432E-2</c:v>
                </c:pt>
                <c:pt idx="6200">
                  <c:v>3.8351995566829444E-2</c:v>
                </c:pt>
                <c:pt idx="6201">
                  <c:v>4.606621661261711E-2</c:v>
                </c:pt>
                <c:pt idx="6202">
                  <c:v>5.2756532777336877E-2</c:v>
                </c:pt>
                <c:pt idx="6203">
                  <c:v>5.8740622888783858E-2</c:v>
                </c:pt>
                <c:pt idx="6204">
                  <c:v>6.4200460983780752E-2</c:v>
                </c:pt>
                <c:pt idx="6205">
                  <c:v>6.8734556654936274E-2</c:v>
                </c:pt>
                <c:pt idx="6206">
                  <c:v>7.2945736773445777E-2</c:v>
                </c:pt>
                <c:pt idx="6207">
                  <c:v>7.7291446998287258E-2</c:v>
                </c:pt>
                <c:pt idx="6208">
                  <c:v>8.127106761660155E-2</c:v>
                </c:pt>
                <c:pt idx="6209">
                  <c:v>8.488265659222903E-2</c:v>
                </c:pt>
                <c:pt idx="6210">
                  <c:v>8.8578791822655586E-2</c:v>
                </c:pt>
                <c:pt idx="6211">
                  <c:v>9.1861446005848876E-2</c:v>
                </c:pt>
                <c:pt idx="6212">
                  <c:v>9.4775096618829172E-2</c:v>
                </c:pt>
                <c:pt idx="6213">
                  <c:v>9.7290058135471993E-2</c:v>
                </c:pt>
                <c:pt idx="6214">
                  <c:v>9.9378058320854987E-2</c:v>
                </c:pt>
                <c:pt idx="6215">
                  <c:v>0.10107417856281901</c:v>
                </c:pt>
                <c:pt idx="6216">
                  <c:v>0.10375741115183822</c:v>
                </c:pt>
                <c:pt idx="6217">
                  <c:v>0.10578760794731276</c:v>
                </c:pt>
                <c:pt idx="6218">
                  <c:v>0.10719196194820464</c:v>
                </c:pt>
                <c:pt idx="6219">
                  <c:v>0.11030335739782905</c:v>
                </c:pt>
                <c:pt idx="6220">
                  <c:v>0.11283959212125672</c:v>
                </c:pt>
                <c:pt idx="6221">
                  <c:v>0.11478626582424421</c:v>
                </c:pt>
                <c:pt idx="6222">
                  <c:v>0.11565532912984422</c:v>
                </c:pt>
                <c:pt idx="6223">
                  <c:v>0.11578668723256608</c:v>
                </c:pt>
                <c:pt idx="6224">
                  <c:v>0.11466933125197702</c:v>
                </c:pt>
                <c:pt idx="6225">
                  <c:v>0.11341022003621563</c:v>
                </c:pt>
                <c:pt idx="6226">
                  <c:v>0.11099530114661482</c:v>
                </c:pt>
                <c:pt idx="6227">
                  <c:v>0.10633291241032561</c:v>
                </c:pt>
                <c:pt idx="6228">
                  <c:v>0.10908055137192722</c:v>
                </c:pt>
                <c:pt idx="6229">
                  <c:v>0.11120829614483062</c:v>
                </c:pt>
                <c:pt idx="6230">
                  <c:v>0.11235749534772654</c:v>
                </c:pt>
                <c:pt idx="6231">
                  <c:v>0.11371632262013776</c:v>
                </c:pt>
                <c:pt idx="6232">
                  <c:v>0.1146080922317478</c:v>
                </c:pt>
                <c:pt idx="6233">
                  <c:v>0.11510302413828459</c:v>
                </c:pt>
                <c:pt idx="6234">
                  <c:v>0.11517949597293159</c:v>
                </c:pt>
                <c:pt idx="6235">
                  <c:v>0.11445315376278582</c:v>
                </c:pt>
                <c:pt idx="6236">
                  <c:v>0.11506859825940882</c:v>
                </c:pt>
                <c:pt idx="6237">
                  <c:v>0.1154580083258001</c:v>
                </c:pt>
                <c:pt idx="6238">
                  <c:v>0.11522597640760557</c:v>
                </c:pt>
                <c:pt idx="6239">
                  <c:v>0.11437396804418139</c:v>
                </c:pt>
                <c:pt idx="6240">
                  <c:v>0.11374580474710233</c:v>
                </c:pt>
                <c:pt idx="6241">
                  <c:v>0.11248180507997427</c:v>
                </c:pt>
                <c:pt idx="6242">
                  <c:v>0.11058774550769557</c:v>
                </c:pt>
                <c:pt idx="6243">
                  <c:v>0.1080481578518202</c:v>
                </c:pt>
                <c:pt idx="6244">
                  <c:v>0.10477102545186477</c:v>
                </c:pt>
                <c:pt idx="6245">
                  <c:v>0.10112143565069122</c:v>
                </c:pt>
                <c:pt idx="6246">
                  <c:v>9.868528611211029E-2</c:v>
                </c:pt>
                <c:pt idx="6247">
                  <c:v>9.5554830589371656E-2</c:v>
                </c:pt>
                <c:pt idx="6248">
                  <c:v>9.1753061562241708E-2</c:v>
                </c:pt>
                <c:pt idx="6249">
                  <c:v>9.0298264715439475E-2</c:v>
                </c:pt>
                <c:pt idx="6250">
                  <c:v>8.8863965983904308E-2</c:v>
                </c:pt>
                <c:pt idx="6251">
                  <c:v>8.74991459507585E-2</c:v>
                </c:pt>
                <c:pt idx="6252">
                  <c:v>8.6552411190441894E-2</c:v>
                </c:pt>
                <c:pt idx="6253">
                  <c:v>8.5679784072984572E-2</c:v>
                </c:pt>
                <c:pt idx="6254">
                  <c:v>8.4425564768619663E-2</c:v>
                </c:pt>
                <c:pt idx="6255">
                  <c:v>8.4097806651645624E-2</c:v>
                </c:pt>
                <c:pt idx="6256">
                  <c:v>8.433525774402742E-2</c:v>
                </c:pt>
                <c:pt idx="6257">
                  <c:v>8.38706030309984E-2</c:v>
                </c:pt>
                <c:pt idx="6258">
                  <c:v>8.4002547528684607E-2</c:v>
                </c:pt>
                <c:pt idx="6259">
                  <c:v>8.3861422970473221E-2</c:v>
                </c:pt>
                <c:pt idx="6260">
                  <c:v>8.3041084550276423E-2</c:v>
                </c:pt>
                <c:pt idx="6261">
                  <c:v>8.1969502738502495E-2</c:v>
                </c:pt>
                <c:pt idx="6262">
                  <c:v>8.0575182639683746E-2</c:v>
                </c:pt>
                <c:pt idx="6263">
                  <c:v>7.8893551881439566E-2</c:v>
                </c:pt>
                <c:pt idx="6264">
                  <c:v>7.6877824558640701E-2</c:v>
                </c:pt>
                <c:pt idx="6265">
                  <c:v>7.4516498679093698E-2</c:v>
                </c:pt>
                <c:pt idx="6266">
                  <c:v>7.4200171939230009E-2</c:v>
                </c:pt>
                <c:pt idx="6267">
                  <c:v>7.3730729357434063E-2</c:v>
                </c:pt>
                <c:pt idx="6268">
                  <c:v>7.3135405177789548E-2</c:v>
                </c:pt>
                <c:pt idx="6269">
                  <c:v>7.2389588345454794E-2</c:v>
                </c:pt>
                <c:pt idx="6270">
                  <c:v>7.1951604630867735E-2</c:v>
                </c:pt>
                <c:pt idx="6271">
                  <c:v>7.1382377236108838E-2</c:v>
                </c:pt>
                <c:pt idx="6272">
                  <c:v>7.0700513073827631E-2</c:v>
                </c:pt>
                <c:pt idx="6273">
                  <c:v>6.9924220477907792E-2</c:v>
                </c:pt>
                <c:pt idx="6274">
                  <c:v>6.9006747557203138E-2</c:v>
                </c:pt>
                <c:pt idx="6275">
                  <c:v>6.8439711087377814E-2</c:v>
                </c:pt>
                <c:pt idx="6276">
                  <c:v>6.7787870906536415E-2</c:v>
                </c:pt>
                <c:pt idx="6277">
                  <c:v>6.7003627928688858E-2</c:v>
                </c:pt>
                <c:pt idx="6278">
                  <c:v>6.6184811744255598E-2</c:v>
                </c:pt>
                <c:pt idx="6279">
                  <c:v>6.5647713956621639E-2</c:v>
                </c:pt>
                <c:pt idx="6280">
                  <c:v>6.5384731890984524E-2</c:v>
                </c:pt>
                <c:pt idx="6281">
                  <c:v>6.5857718823633588E-2</c:v>
                </c:pt>
                <c:pt idx="6282">
                  <c:v>6.7840466767094917E-2</c:v>
                </c:pt>
                <c:pt idx="6283">
                  <c:v>7.0438801168345638E-2</c:v>
                </c:pt>
                <c:pt idx="6284">
                  <c:v>7.3514617842183494E-2</c:v>
                </c:pt>
                <c:pt idx="6285">
                  <c:v>7.7148048361471058E-2</c:v>
                </c:pt>
                <c:pt idx="6286">
                  <c:v>8.1570838221401654E-2</c:v>
                </c:pt>
                <c:pt idx="6287">
                  <c:v>8.6295753378029069E-2</c:v>
                </c:pt>
                <c:pt idx="6288">
                  <c:v>9.1233131079031873E-2</c:v>
                </c:pt>
                <c:pt idx="6289">
                  <c:v>0.10107709460325046</c:v>
                </c:pt>
                <c:pt idx="6290">
                  <c:v>0.11037081989472378</c:v>
                </c:pt>
                <c:pt idx="6291">
                  <c:v>0.11906708513289897</c:v>
                </c:pt>
                <c:pt idx="6292">
                  <c:v>0.12737023313266632</c:v>
                </c:pt>
                <c:pt idx="6293">
                  <c:v>0.13520567068400297</c:v>
                </c:pt>
                <c:pt idx="6294">
                  <c:v>0.14254558416627999</c:v>
                </c:pt>
                <c:pt idx="6295">
                  <c:v>0.14954723840123951</c:v>
                </c:pt>
                <c:pt idx="6296">
                  <c:v>0.15613721361185684</c:v>
                </c:pt>
                <c:pt idx="6297">
                  <c:v>0.1622034706131571</c:v>
                </c:pt>
                <c:pt idx="6298">
                  <c:v>0.16793762908490856</c:v>
                </c:pt>
                <c:pt idx="6299">
                  <c:v>0.17320818402580732</c:v>
                </c:pt>
                <c:pt idx="6300">
                  <c:v>0.17792844310786046</c:v>
                </c:pt>
                <c:pt idx="6301">
                  <c:v>0.1822014804757752</c:v>
                </c:pt>
                <c:pt idx="6302">
                  <c:v>0.18595629172156905</c:v>
                </c:pt>
                <c:pt idx="6303">
                  <c:v>0.18907966712227733</c:v>
                </c:pt>
                <c:pt idx="6304">
                  <c:v>0.19157733017846834</c:v>
                </c:pt>
                <c:pt idx="6305">
                  <c:v>0.19349715783490865</c:v>
                </c:pt>
                <c:pt idx="6306">
                  <c:v>0.19465842315366078</c:v>
                </c:pt>
                <c:pt idx="6307">
                  <c:v>0.19508477774736427</c:v>
                </c:pt>
                <c:pt idx="6308">
                  <c:v>0.19470174357842399</c:v>
                </c:pt>
                <c:pt idx="6309">
                  <c:v>0.19374093134815787</c:v>
                </c:pt>
                <c:pt idx="6310">
                  <c:v>0.19226366093998212</c:v>
                </c:pt>
                <c:pt idx="6311">
                  <c:v>0.19066302651590253</c:v>
                </c:pt>
                <c:pt idx="6312">
                  <c:v>0.18873532149152525</c:v>
                </c:pt>
                <c:pt idx="6313">
                  <c:v>0.18769601289183435</c:v>
                </c:pt>
                <c:pt idx="6314">
                  <c:v>0.18617909018987738</c:v>
                </c:pt>
                <c:pt idx="6315">
                  <c:v>0.18447526976611919</c:v>
                </c:pt>
                <c:pt idx="6316">
                  <c:v>0.1835097843958626</c:v>
                </c:pt>
                <c:pt idx="6317">
                  <c:v>0.18212206574361112</c:v>
                </c:pt>
                <c:pt idx="6318">
                  <c:v>0.18411391906598185</c:v>
                </c:pt>
                <c:pt idx="6319">
                  <c:v>0.19039491559487837</c:v>
                </c:pt>
                <c:pt idx="6320">
                  <c:v>0.19605576903679017</c:v>
                </c:pt>
                <c:pt idx="6321">
                  <c:v>0.20233125716950828</c:v>
                </c:pt>
                <c:pt idx="6322">
                  <c:v>0.20923341073160143</c:v>
                </c:pt>
                <c:pt idx="6323">
                  <c:v>0.21521676493064154</c:v>
                </c:pt>
                <c:pt idx="6324">
                  <c:v>0.22046780491268428</c:v>
                </c:pt>
                <c:pt idx="6325">
                  <c:v>0.23159261453478833</c:v>
                </c:pt>
                <c:pt idx="6326">
                  <c:v>0.24123344112822828</c:v>
                </c:pt>
                <c:pt idx="6327">
                  <c:v>0.25065830072319734</c:v>
                </c:pt>
                <c:pt idx="6328">
                  <c:v>0.26011810264173668</c:v>
                </c:pt>
                <c:pt idx="6329">
                  <c:v>0.26933242172336386</c:v>
                </c:pt>
                <c:pt idx="6330">
                  <c:v>0.2880901528783818</c:v>
                </c:pt>
                <c:pt idx="6331">
                  <c:v>0.30390230134327362</c:v>
                </c:pt>
                <c:pt idx="6332">
                  <c:v>0.31707874773945721</c:v>
                </c:pt>
                <c:pt idx="6333">
                  <c:v>0.32802971387402935</c:v>
                </c:pt>
                <c:pt idx="6334">
                  <c:v>0.33694429536952303</c:v>
                </c:pt>
                <c:pt idx="6335">
                  <c:v>0.34517789827307205</c:v>
                </c:pt>
                <c:pt idx="6336">
                  <c:v>0.35146921959976174</c:v>
                </c:pt>
                <c:pt idx="6337">
                  <c:v>0.35595481829019487</c:v>
                </c:pt>
                <c:pt idx="6338">
                  <c:v>0.35882235068462859</c:v>
                </c:pt>
                <c:pt idx="6339">
                  <c:v>0.35984958855832205</c:v>
                </c:pt>
                <c:pt idx="6340">
                  <c:v>0.36129342708888496</c:v>
                </c:pt>
                <c:pt idx="6341">
                  <c:v>0.36091925120030688</c:v>
                </c:pt>
                <c:pt idx="6342">
                  <c:v>0.35856367413178036</c:v>
                </c:pt>
                <c:pt idx="6343">
                  <c:v>0.35552963406562299</c:v>
                </c:pt>
                <c:pt idx="6344">
                  <c:v>0.35052080193521062</c:v>
                </c:pt>
                <c:pt idx="6345">
                  <c:v>0.34208166889332481</c:v>
                </c:pt>
                <c:pt idx="6346">
                  <c:v>0.33091415696594528</c:v>
                </c:pt>
                <c:pt idx="6347">
                  <c:v>0.31615006111365912</c:v>
                </c:pt>
                <c:pt idx="6348">
                  <c:v>0.30247750875425677</c:v>
                </c:pt>
                <c:pt idx="6349">
                  <c:v>0.28729243305731811</c:v>
                </c:pt>
                <c:pt idx="6350">
                  <c:v>0.26922950544418345</c:v>
                </c:pt>
                <c:pt idx="6351">
                  <c:v>0.25042677666942009</c:v>
                </c:pt>
                <c:pt idx="6352">
                  <c:v>0.23102085910590414</c:v>
                </c:pt>
                <c:pt idx="6353">
                  <c:v>0.20933265095296991</c:v>
                </c:pt>
                <c:pt idx="6354">
                  <c:v>0.1854914899206625</c:v>
                </c:pt>
                <c:pt idx="6355">
                  <c:v>0.16889801314548178</c:v>
                </c:pt>
                <c:pt idx="6356">
                  <c:v>0.15187769270152432</c:v>
                </c:pt>
                <c:pt idx="6357">
                  <c:v>0.13633082225158491</c:v>
                </c:pt>
                <c:pt idx="6358">
                  <c:v>0.12371007022382483</c:v>
                </c:pt>
                <c:pt idx="6359">
                  <c:v>0.11415245776875996</c:v>
                </c:pt>
                <c:pt idx="6360">
                  <c:v>0.11826170098626038</c:v>
                </c:pt>
                <c:pt idx="6361">
                  <c:v>0.13302161107432153</c:v>
                </c:pt>
                <c:pt idx="6362">
                  <c:v>0.14868853851735592</c:v>
                </c:pt>
                <c:pt idx="6363">
                  <c:v>0.16374258386493384</c:v>
                </c:pt>
                <c:pt idx="6364">
                  <c:v>0.1878344487831671</c:v>
                </c:pt>
                <c:pt idx="6365">
                  <c:v>0.2091125321402737</c:v>
                </c:pt>
                <c:pt idx="6366">
                  <c:v>0.2279115800331388</c:v>
                </c:pt>
                <c:pt idx="6367">
                  <c:v>0.24356241202815598</c:v>
                </c:pt>
                <c:pt idx="6368">
                  <c:v>0.25724102187541115</c:v>
                </c:pt>
                <c:pt idx="6369">
                  <c:v>0.27090903438912678</c:v>
                </c:pt>
                <c:pt idx="6370">
                  <c:v>0.28669991115075988</c:v>
                </c:pt>
                <c:pt idx="6371">
                  <c:v>0.29822603472882703</c:v>
                </c:pt>
                <c:pt idx="6372">
                  <c:v>0.30579284382266125</c:v>
                </c:pt>
                <c:pt idx="6373">
                  <c:v>0.30942589905866236</c:v>
                </c:pt>
                <c:pt idx="6374">
                  <c:v>0.3090974283447942</c:v>
                </c:pt>
                <c:pt idx="6375">
                  <c:v>0.30652626131692612</c:v>
                </c:pt>
                <c:pt idx="6376">
                  <c:v>0.30258581020798248</c:v>
                </c:pt>
                <c:pt idx="6377">
                  <c:v>0.29742609427019917</c:v>
                </c:pt>
                <c:pt idx="6378">
                  <c:v>0.29029335455264599</c:v>
                </c:pt>
                <c:pt idx="6379">
                  <c:v>0.28203609405812252</c:v>
                </c:pt>
                <c:pt idx="6380">
                  <c:v>0.27376228302176631</c:v>
                </c:pt>
                <c:pt idx="6381">
                  <c:v>0.26370058117053868</c:v>
                </c:pt>
                <c:pt idx="6382">
                  <c:v>0.25187863583550163</c:v>
                </c:pt>
                <c:pt idx="6383">
                  <c:v>0.23909419852526043</c:v>
                </c:pt>
                <c:pt idx="6384">
                  <c:v>0.22651935473790913</c:v>
                </c:pt>
                <c:pt idx="6385">
                  <c:v>0.21330216712730365</c:v>
                </c:pt>
                <c:pt idx="6386">
                  <c:v>0.1981748966750696</c:v>
                </c:pt>
                <c:pt idx="6387">
                  <c:v>0.18099036005705751</c:v>
                </c:pt>
                <c:pt idx="6388">
                  <c:v>0.16241970821589444</c:v>
                </c:pt>
                <c:pt idx="6389">
                  <c:v>0.14071017525857127</c:v>
                </c:pt>
                <c:pt idx="6390">
                  <c:v>0.11625022377139774</c:v>
                </c:pt>
                <c:pt idx="6391">
                  <c:v>0.10122406220438489</c:v>
                </c:pt>
                <c:pt idx="6392">
                  <c:v>8.5405955151364107E-2</c:v>
                </c:pt>
                <c:pt idx="6393">
                  <c:v>6.6214067910975338E-2</c:v>
                </c:pt>
                <c:pt idx="6394">
                  <c:v>5.8798167427614553E-2</c:v>
                </c:pt>
                <c:pt idx="6395">
                  <c:v>5.1242144727557233E-2</c:v>
                </c:pt>
                <c:pt idx="6396">
                  <c:v>4.3374549376630107E-2</c:v>
                </c:pt>
                <c:pt idx="6397">
                  <c:v>3.2820498860282529E-2</c:v>
                </c:pt>
                <c:pt idx="6398">
                  <c:v>1.904071661299413E-2</c:v>
                </c:pt>
                <c:pt idx="6399">
                  <c:v>5.7815171625817106E-14</c:v>
                </c:pt>
                <c:pt idx="6400">
                  <c:v>5.7815171625817106E-14</c:v>
                </c:pt>
                <c:pt idx="6401">
                  <c:v>5.7815171625817106E-14</c:v>
                </c:pt>
                <c:pt idx="6402">
                  <c:v>5.7815171625817106E-14</c:v>
                </c:pt>
                <c:pt idx="6403">
                  <c:v>5.7815171625817106E-14</c:v>
                </c:pt>
                <c:pt idx="6404">
                  <c:v>5.7815171625817106E-14</c:v>
                </c:pt>
                <c:pt idx="6405">
                  <c:v>5.7815171625817106E-14</c:v>
                </c:pt>
                <c:pt idx="6406">
                  <c:v>5.7815171625817106E-14</c:v>
                </c:pt>
                <c:pt idx="6407">
                  <c:v>5.7815171625817106E-14</c:v>
                </c:pt>
                <c:pt idx="6408">
                  <c:v>5.7815171625817106E-14</c:v>
                </c:pt>
                <c:pt idx="6409">
                  <c:v>5.7815171625817106E-14</c:v>
                </c:pt>
                <c:pt idx="6410">
                  <c:v>5.7815171625817106E-14</c:v>
                </c:pt>
                <c:pt idx="6411">
                  <c:v>5.7815171625817106E-14</c:v>
                </c:pt>
                <c:pt idx="6412">
                  <c:v>5.7815171625817106E-14</c:v>
                </c:pt>
                <c:pt idx="6413">
                  <c:v>5.7815171625817106E-14</c:v>
                </c:pt>
                <c:pt idx="6414">
                  <c:v>5.7815171625817106E-14</c:v>
                </c:pt>
                <c:pt idx="6415">
                  <c:v>5.7815171625817106E-14</c:v>
                </c:pt>
                <c:pt idx="6416">
                  <c:v>5.7815171625817106E-14</c:v>
                </c:pt>
                <c:pt idx="6417">
                  <c:v>5.7815171625817106E-14</c:v>
                </c:pt>
                <c:pt idx="6418">
                  <c:v>9.9712161297034578E-3</c:v>
                </c:pt>
                <c:pt idx="6419">
                  <c:v>2.223571267294153E-2</c:v>
                </c:pt>
                <c:pt idx="6420">
                  <c:v>3.2909738848867637E-2</c:v>
                </c:pt>
                <c:pt idx="6421">
                  <c:v>5.0541716035163511E-2</c:v>
                </c:pt>
                <c:pt idx="6422">
                  <c:v>6.5811250451053682E-2</c:v>
                </c:pt>
                <c:pt idx="6423">
                  <c:v>7.9970918359599061E-2</c:v>
                </c:pt>
                <c:pt idx="6424">
                  <c:v>9.3520985386817912E-2</c:v>
                </c:pt>
                <c:pt idx="6425">
                  <c:v>0.10680265795826015</c:v>
                </c:pt>
                <c:pt idx="6426">
                  <c:v>0.12221470157637926</c:v>
                </c:pt>
                <c:pt idx="6427">
                  <c:v>0.13462251459553082</c:v>
                </c:pt>
                <c:pt idx="6428">
                  <c:v>0.14678239740842727</c:v>
                </c:pt>
                <c:pt idx="6429">
                  <c:v>0.15860450238139104</c:v>
                </c:pt>
                <c:pt idx="6430">
                  <c:v>0.17015486648634845</c:v>
                </c:pt>
                <c:pt idx="6431">
                  <c:v>0.18339842538714798</c:v>
                </c:pt>
                <c:pt idx="6432">
                  <c:v>0.20690885821784438</c:v>
                </c:pt>
                <c:pt idx="6433">
                  <c:v>0.22764193102905766</c:v>
                </c:pt>
                <c:pt idx="6434">
                  <c:v>0.24634127982113585</c:v>
                </c:pt>
                <c:pt idx="6435">
                  <c:v>0.26725046357766469</c:v>
                </c:pt>
                <c:pt idx="6436">
                  <c:v>0.2897288347216127</c:v>
                </c:pt>
                <c:pt idx="6437">
                  <c:v>0.30629877246852982</c:v>
                </c:pt>
                <c:pt idx="6438">
                  <c:v>0.31910793569887758</c:v>
                </c:pt>
                <c:pt idx="6439">
                  <c:v>0.32816161972786023</c:v>
                </c:pt>
                <c:pt idx="6440">
                  <c:v>0.3338034943332599</c:v>
                </c:pt>
                <c:pt idx="6441">
                  <c:v>0.3363381797794513</c:v>
                </c:pt>
                <c:pt idx="6442">
                  <c:v>0.33587534152508791</c:v>
                </c:pt>
                <c:pt idx="6443">
                  <c:v>0.3325096707396421</c:v>
                </c:pt>
                <c:pt idx="6444">
                  <c:v>0.32625060207554696</c:v>
                </c:pt>
                <c:pt idx="6445">
                  <c:v>0.31698039552979784</c:v>
                </c:pt>
                <c:pt idx="6446">
                  <c:v>0.30453275761620396</c:v>
                </c:pt>
                <c:pt idx="6447">
                  <c:v>0.28681314614319803</c:v>
                </c:pt>
                <c:pt idx="6448">
                  <c:v>0.26952460092546904</c:v>
                </c:pt>
                <c:pt idx="6449">
                  <c:v>0.25303665293738176</c:v>
                </c:pt>
                <c:pt idx="6450">
                  <c:v>0.23561157881339798</c:v>
                </c:pt>
                <c:pt idx="6451">
                  <c:v>0.22119438540076894</c:v>
                </c:pt>
                <c:pt idx="6452">
                  <c:v>0.20697595492856086</c:v>
                </c:pt>
                <c:pt idx="6453">
                  <c:v>0.19350705464305898</c:v>
                </c:pt>
                <c:pt idx="6454">
                  <c:v>0.18072382703274498</c:v>
                </c:pt>
                <c:pt idx="6455">
                  <c:v>0.16896194515649371</c:v>
                </c:pt>
                <c:pt idx="6456">
                  <c:v>0.16162585179435621</c:v>
                </c:pt>
                <c:pt idx="6457">
                  <c:v>0.15416241843985187</c:v>
                </c:pt>
                <c:pt idx="6458">
                  <c:v>0.14822966931525283</c:v>
                </c:pt>
                <c:pt idx="6459">
                  <c:v>0.1442311660645898</c:v>
                </c:pt>
                <c:pt idx="6460">
                  <c:v>0.14233711296435894</c:v>
                </c:pt>
                <c:pt idx="6461">
                  <c:v>0.14349696219068092</c:v>
                </c:pt>
                <c:pt idx="6462">
                  <c:v>0.14965604195650883</c:v>
                </c:pt>
                <c:pt idx="6463">
                  <c:v>0.15567690732969919</c:v>
                </c:pt>
                <c:pt idx="6464">
                  <c:v>0.16345799471685782</c:v>
                </c:pt>
                <c:pt idx="6465">
                  <c:v>0.16876916347828372</c:v>
                </c:pt>
                <c:pt idx="6466">
                  <c:v>0.1693704385080923</c:v>
                </c:pt>
                <c:pt idx="6467">
                  <c:v>0.16961909410843728</c:v>
                </c:pt>
                <c:pt idx="6468">
                  <c:v>0.16826691791985185</c:v>
                </c:pt>
                <c:pt idx="6469">
                  <c:v>0.16607790690707749</c:v>
                </c:pt>
                <c:pt idx="6470">
                  <c:v>0.16308840381208189</c:v>
                </c:pt>
                <c:pt idx="6471">
                  <c:v>0.15921871804840612</c:v>
                </c:pt>
                <c:pt idx="6472">
                  <c:v>0.1544535882918146</c:v>
                </c:pt>
                <c:pt idx="6473">
                  <c:v>0.14864766227205847</c:v>
                </c:pt>
                <c:pt idx="6474">
                  <c:v>0.14168593821292783</c:v>
                </c:pt>
                <c:pt idx="6475">
                  <c:v>0.13343177204823417</c:v>
                </c:pt>
                <c:pt idx="6476">
                  <c:v>0.12398270214864959</c:v>
                </c:pt>
                <c:pt idx="6477">
                  <c:v>0.11972328295878346</c:v>
                </c:pt>
                <c:pt idx="6478">
                  <c:v>0.11591713089065599</c:v>
                </c:pt>
                <c:pt idx="6479">
                  <c:v>0.1126386698796884</c:v>
                </c:pt>
                <c:pt idx="6480">
                  <c:v>0.10984339713121373</c:v>
                </c:pt>
                <c:pt idx="6481">
                  <c:v>0.1123308110991053</c:v>
                </c:pt>
                <c:pt idx="6482">
                  <c:v>0.11383506964254619</c:v>
                </c:pt>
                <c:pt idx="6483">
                  <c:v>0.12032352135618107</c:v>
                </c:pt>
                <c:pt idx="6484">
                  <c:v>0.12554235797726354</c:v>
                </c:pt>
                <c:pt idx="6485">
                  <c:v>0.12967202486622748</c:v>
                </c:pt>
                <c:pt idx="6486">
                  <c:v>0.13459455091671033</c:v>
                </c:pt>
                <c:pt idx="6487">
                  <c:v>0.13869161036377312</c:v>
                </c:pt>
                <c:pt idx="6488">
                  <c:v>0.14160886568602365</c:v>
                </c:pt>
                <c:pt idx="6489">
                  <c:v>0.1438070552063897</c:v>
                </c:pt>
                <c:pt idx="6490">
                  <c:v>0.14531168644128606</c:v>
                </c:pt>
                <c:pt idx="6491">
                  <c:v>0.14568501192236258</c:v>
                </c:pt>
                <c:pt idx="6492">
                  <c:v>0.1458419692913647</c:v>
                </c:pt>
                <c:pt idx="6493">
                  <c:v>0.14532062210684493</c:v>
                </c:pt>
                <c:pt idx="6494">
                  <c:v>0.146368692777918</c:v>
                </c:pt>
                <c:pt idx="6495">
                  <c:v>0.14735407682549498</c:v>
                </c:pt>
                <c:pt idx="6496">
                  <c:v>0.14743792388169669</c:v>
                </c:pt>
                <c:pt idx="6497">
                  <c:v>0.14555693159617791</c:v>
                </c:pt>
                <c:pt idx="6498">
                  <c:v>0.1415625634994708</c:v>
                </c:pt>
                <c:pt idx="6499">
                  <c:v>0.13613673586694</c:v>
                </c:pt>
                <c:pt idx="6500">
                  <c:v>0.12964178723774356</c:v>
                </c:pt>
                <c:pt idx="6501">
                  <c:v>0.12240488805019158</c:v>
                </c:pt>
                <c:pt idx="6502">
                  <c:v>0.11473261498212446</c:v>
                </c:pt>
                <c:pt idx="6503">
                  <c:v>0.10690756146807089</c:v>
                </c:pt>
                <c:pt idx="6504">
                  <c:v>9.9454561078723719E-2</c:v>
                </c:pt>
                <c:pt idx="6505">
                  <c:v>9.2836010075821915E-2</c:v>
                </c:pt>
                <c:pt idx="6506">
                  <c:v>8.8275781554526173E-2</c:v>
                </c:pt>
                <c:pt idx="6507">
                  <c:v>8.6538648502726842E-2</c:v>
                </c:pt>
                <c:pt idx="6508">
                  <c:v>8.9080544760171035E-2</c:v>
                </c:pt>
                <c:pt idx="6509">
                  <c:v>9.9686368156456928E-2</c:v>
                </c:pt>
                <c:pt idx="6510">
                  <c:v>0.14930124047775098</c:v>
                </c:pt>
                <c:pt idx="6511">
                  <c:v>0.2063405137353139</c:v>
                </c:pt>
                <c:pt idx="6512">
                  <c:v>0.26559772404350457</c:v>
                </c:pt>
                <c:pt idx="6513">
                  <c:v>0.32064109656722772</c:v>
                </c:pt>
                <c:pt idx="6514">
                  <c:v>0.37593929263893788</c:v>
                </c:pt>
                <c:pt idx="6515">
                  <c:v>0.43384262783337496</c:v>
                </c:pt>
                <c:pt idx="6516">
                  <c:v>0.48218589908288279</c:v>
                </c:pt>
                <c:pt idx="6517">
                  <c:v>0.52351721876397062</c:v>
                </c:pt>
                <c:pt idx="6518">
                  <c:v>0.55905458904638949</c:v>
                </c:pt>
                <c:pt idx="6519">
                  <c:v>0.58949317986734207</c:v>
                </c:pt>
                <c:pt idx="6520">
                  <c:v>0.61711597835170928</c:v>
                </c:pt>
                <c:pt idx="6521">
                  <c:v>0.64018412081286735</c:v>
                </c:pt>
                <c:pt idx="6522">
                  <c:v>0.65760517877265234</c:v>
                </c:pt>
                <c:pt idx="6523">
                  <c:v>0.67230010895983905</c:v>
                </c:pt>
                <c:pt idx="6524">
                  <c:v>0.68419390082905773</c:v>
                </c:pt>
                <c:pt idx="6525">
                  <c:v>0.69255947467592094</c:v>
                </c:pt>
                <c:pt idx="6526">
                  <c:v>0.69255947467592083</c:v>
                </c:pt>
                <c:pt idx="6527">
                  <c:v>0.69361335440324778</c:v>
                </c:pt>
                <c:pt idx="6528">
                  <c:v>0.69573982670487611</c:v>
                </c:pt>
                <c:pt idx="6529">
                  <c:v>0.69894299661210457</c:v>
                </c:pt>
                <c:pt idx="6530">
                  <c:v>0.70311352293494545</c:v>
                </c:pt>
                <c:pt idx="6531">
                  <c:v>0.70817891066540639</c:v>
                </c:pt>
                <c:pt idx="6532">
                  <c:v>0.71406923918535148</c:v>
                </c:pt>
                <c:pt idx="6533">
                  <c:v>0.72066519987196498</c:v>
                </c:pt>
                <c:pt idx="6534">
                  <c:v>0.72798088023806495</c:v>
                </c:pt>
                <c:pt idx="6535">
                  <c:v>0.7358969605426644</c:v>
                </c:pt>
                <c:pt idx="6536">
                  <c:v>0.74428944836802946</c:v>
                </c:pt>
                <c:pt idx="6537">
                  <c:v>0.7531513189872725</c:v>
                </c:pt>
                <c:pt idx="6538">
                  <c:v>0.76237650731022477</c:v>
                </c:pt>
                <c:pt idx="6539">
                  <c:v>0.77280984073731163</c:v>
                </c:pt>
                <c:pt idx="6540">
                  <c:v>0.78571781855404244</c:v>
                </c:pt>
                <c:pt idx="6541">
                  <c:v>0.79672588042466619</c:v>
                </c:pt>
                <c:pt idx="6542">
                  <c:v>0.80414526800830222</c:v>
                </c:pt>
                <c:pt idx="6543">
                  <c:v>0.80759568650952618</c:v>
                </c:pt>
                <c:pt idx="6544">
                  <c:v>0.80527952870990194</c:v>
                </c:pt>
                <c:pt idx="6545">
                  <c:v>0.79456380173435792</c:v>
                </c:pt>
                <c:pt idx="6546">
                  <c:v>0.77934269435967907</c:v>
                </c:pt>
                <c:pt idx="6547">
                  <c:v>0.75903024951355846</c:v>
                </c:pt>
                <c:pt idx="6548">
                  <c:v>0.73302541766174212</c:v>
                </c:pt>
                <c:pt idx="6549">
                  <c:v>0.70051954850220421</c:v>
                </c:pt>
                <c:pt idx="6550">
                  <c:v>0.6582023920676584</c:v>
                </c:pt>
                <c:pt idx="6551">
                  <c:v>0.60584109921738527</c:v>
                </c:pt>
                <c:pt idx="6552">
                  <c:v>0.54257929796795079</c:v>
                </c:pt>
                <c:pt idx="6553">
                  <c:v>0.45792141464488434</c:v>
                </c:pt>
                <c:pt idx="6554">
                  <c:v>0.33429333426398983</c:v>
                </c:pt>
                <c:pt idx="6555">
                  <c:v>5.7815171625817106E-14</c:v>
                </c:pt>
                <c:pt idx="6556">
                  <c:v>5.7815171625817106E-14</c:v>
                </c:pt>
                <c:pt idx="6557">
                  <c:v>5.7815171625817106E-14</c:v>
                </c:pt>
                <c:pt idx="6558">
                  <c:v>5.7815171625817106E-14</c:v>
                </c:pt>
                <c:pt idx="6559">
                  <c:v>5.7815171625817106E-14</c:v>
                </c:pt>
                <c:pt idx="6560">
                  <c:v>5.7815171625817106E-14</c:v>
                </c:pt>
                <c:pt idx="6561">
                  <c:v>5.7815171625817106E-14</c:v>
                </c:pt>
                <c:pt idx="6562">
                  <c:v>5.7815171625817106E-14</c:v>
                </c:pt>
                <c:pt idx="6563">
                  <c:v>5.7815171625817106E-14</c:v>
                </c:pt>
                <c:pt idx="6564">
                  <c:v>5.7815171625817106E-14</c:v>
                </c:pt>
                <c:pt idx="6565">
                  <c:v>5.7815171625817106E-14</c:v>
                </c:pt>
                <c:pt idx="6566">
                  <c:v>5.7815171625817106E-14</c:v>
                </c:pt>
                <c:pt idx="6567">
                  <c:v>5.7815171625817106E-14</c:v>
                </c:pt>
                <c:pt idx="6568">
                  <c:v>5.7815171625817106E-14</c:v>
                </c:pt>
                <c:pt idx="6569">
                  <c:v>5.7815171625817106E-14</c:v>
                </c:pt>
                <c:pt idx="6570">
                  <c:v>5.7815171625817106E-14</c:v>
                </c:pt>
                <c:pt idx="6571">
                  <c:v>5.7815171625817106E-14</c:v>
                </c:pt>
                <c:pt idx="6572">
                  <c:v>5.7815171625817106E-14</c:v>
                </c:pt>
                <c:pt idx="6573">
                  <c:v>5.7815171625817106E-14</c:v>
                </c:pt>
                <c:pt idx="6574">
                  <c:v>5.7815171625817106E-14</c:v>
                </c:pt>
                <c:pt idx="6575">
                  <c:v>5.7815171625817106E-14</c:v>
                </c:pt>
                <c:pt idx="6576">
                  <c:v>5.7815171625817106E-14</c:v>
                </c:pt>
                <c:pt idx="6577">
                  <c:v>5.7815171625817106E-14</c:v>
                </c:pt>
                <c:pt idx="6578">
                  <c:v>5.7815171625817106E-14</c:v>
                </c:pt>
                <c:pt idx="6579">
                  <c:v>5.7815171625817106E-14</c:v>
                </c:pt>
                <c:pt idx="6580">
                  <c:v>5.7815171625817106E-14</c:v>
                </c:pt>
                <c:pt idx="6581">
                  <c:v>5.7815171625817106E-14</c:v>
                </c:pt>
                <c:pt idx="6582">
                  <c:v>5.7815171625817106E-14</c:v>
                </c:pt>
                <c:pt idx="6583">
                  <c:v>5.7815171625817106E-14</c:v>
                </c:pt>
                <c:pt idx="6584">
                  <c:v>5.7815171625817106E-14</c:v>
                </c:pt>
                <c:pt idx="6585">
                  <c:v>5.7815171625817106E-14</c:v>
                </c:pt>
                <c:pt idx="6586">
                  <c:v>5.7815171625817106E-14</c:v>
                </c:pt>
                <c:pt idx="6587">
                  <c:v>5.7815171625817106E-14</c:v>
                </c:pt>
                <c:pt idx="6588">
                  <c:v>5.7815171625817106E-14</c:v>
                </c:pt>
                <c:pt idx="6589">
                  <c:v>5.7815171625817106E-14</c:v>
                </c:pt>
                <c:pt idx="6590">
                  <c:v>5.7815171625817106E-14</c:v>
                </c:pt>
                <c:pt idx="6591">
                  <c:v>5.7815171625817106E-14</c:v>
                </c:pt>
                <c:pt idx="6592">
                  <c:v>5.7815171625817106E-14</c:v>
                </c:pt>
                <c:pt idx="6593">
                  <c:v>5.7815171625817106E-14</c:v>
                </c:pt>
                <c:pt idx="6594">
                  <c:v>5.7815171625817106E-14</c:v>
                </c:pt>
                <c:pt idx="6595">
                  <c:v>5.7815171625817106E-14</c:v>
                </c:pt>
                <c:pt idx="6596">
                  <c:v>5.7815171625817106E-14</c:v>
                </c:pt>
                <c:pt idx="6597">
                  <c:v>5.7815171625817106E-14</c:v>
                </c:pt>
                <c:pt idx="6598">
                  <c:v>5.7815171625817106E-14</c:v>
                </c:pt>
                <c:pt idx="6599">
                  <c:v>5.7815171625817106E-14</c:v>
                </c:pt>
                <c:pt idx="6600">
                  <c:v>5.7815171625817106E-14</c:v>
                </c:pt>
                <c:pt idx="6601">
                  <c:v>5.7815171625817106E-14</c:v>
                </c:pt>
                <c:pt idx="6602">
                  <c:v>5.7815171625817106E-14</c:v>
                </c:pt>
                <c:pt idx="6603">
                  <c:v>5.7815171625817106E-14</c:v>
                </c:pt>
                <c:pt idx="6604">
                  <c:v>6.0260800925068941E-3</c:v>
                </c:pt>
                <c:pt idx="6605">
                  <c:v>1.4643813139831116E-2</c:v>
                </c:pt>
                <c:pt idx="6606">
                  <c:v>2.2770100263657032E-2</c:v>
                </c:pt>
                <c:pt idx="6607">
                  <c:v>2.9193761349216339E-2</c:v>
                </c:pt>
                <c:pt idx="6608">
                  <c:v>3.480303627804985E-2</c:v>
                </c:pt>
                <c:pt idx="6609">
                  <c:v>3.9992999507013842E-2</c:v>
                </c:pt>
                <c:pt idx="6610">
                  <c:v>4.486270906961641E-2</c:v>
                </c:pt>
                <c:pt idx="6611">
                  <c:v>7.3985995539810792E-2</c:v>
                </c:pt>
                <c:pt idx="6612">
                  <c:v>9.3970928126437425E-2</c:v>
                </c:pt>
                <c:pt idx="6613">
                  <c:v>0.10980734410168197</c:v>
                </c:pt>
                <c:pt idx="6614">
                  <c:v>0.12311543336460072</c:v>
                </c:pt>
                <c:pt idx="6615">
                  <c:v>0.13526157717482715</c:v>
                </c:pt>
                <c:pt idx="6616">
                  <c:v>0.14632599906678928</c:v>
                </c:pt>
                <c:pt idx="6617">
                  <c:v>0.15594530105891855</c:v>
                </c:pt>
                <c:pt idx="6618">
                  <c:v>0.16761166565016339</c:v>
                </c:pt>
                <c:pt idx="6619">
                  <c:v>0.1781621020668758</c:v>
                </c:pt>
                <c:pt idx="6620">
                  <c:v>0.18717303643330183</c:v>
                </c:pt>
                <c:pt idx="6621">
                  <c:v>0.19528380654339592</c:v>
                </c:pt>
                <c:pt idx="6622">
                  <c:v>0.20549913675479828</c:v>
                </c:pt>
                <c:pt idx="6623">
                  <c:v>0.21392169643550404</c:v>
                </c:pt>
                <c:pt idx="6624">
                  <c:v>0.22024984042917173</c:v>
                </c:pt>
                <c:pt idx="6625">
                  <c:v>0.22509007617032553</c:v>
                </c:pt>
                <c:pt idx="6626">
                  <c:v>0.2280591526924414</c:v>
                </c:pt>
                <c:pt idx="6627">
                  <c:v>0.22997320887276931</c:v>
                </c:pt>
                <c:pt idx="6628">
                  <c:v>0.2307682256869828</c:v>
                </c:pt>
                <c:pt idx="6629">
                  <c:v>0.23151670110019087</c:v>
                </c:pt>
                <c:pt idx="6630">
                  <c:v>0.23044313620673496</c:v>
                </c:pt>
                <c:pt idx="6631">
                  <c:v>0.2320955336684922</c:v>
                </c:pt>
                <c:pt idx="6632">
                  <c:v>0.23265977702156829</c:v>
                </c:pt>
                <c:pt idx="6633">
                  <c:v>0.23185381424246645</c:v>
                </c:pt>
                <c:pt idx="6634">
                  <c:v>0.23023197269995013</c:v>
                </c:pt>
                <c:pt idx="6635">
                  <c:v>0.22842521686038367</c:v>
                </c:pt>
                <c:pt idx="6636">
                  <c:v>0.22556640122106383</c:v>
                </c:pt>
                <c:pt idx="6637">
                  <c:v>0.22059632970565696</c:v>
                </c:pt>
                <c:pt idx="6638">
                  <c:v>0.21419290844187414</c:v>
                </c:pt>
                <c:pt idx="6639">
                  <c:v>0.20571099893566025</c:v>
                </c:pt>
                <c:pt idx="6640">
                  <c:v>0.20080451274120678</c:v>
                </c:pt>
                <c:pt idx="6641">
                  <c:v>0.22429890529970514</c:v>
                </c:pt>
                <c:pt idx="6642">
                  <c:v>0.25204899494758087</c:v>
                </c:pt>
                <c:pt idx="6643">
                  <c:v>0.31899553739987224</c:v>
                </c:pt>
                <c:pt idx="6644">
                  <c:v>0.36809223326393586</c:v>
                </c:pt>
                <c:pt idx="6645">
                  <c:v>0.41582782973938559</c:v>
                </c:pt>
                <c:pt idx="6646">
                  <c:v>0.4627608507496962</c:v>
                </c:pt>
                <c:pt idx="6647">
                  <c:v>0.50846279556610186</c:v>
                </c:pt>
                <c:pt idx="6648">
                  <c:v>0.59591907004887357</c:v>
                </c:pt>
                <c:pt idx="6649">
                  <c:v>0.6879709010679409</c:v>
                </c:pt>
                <c:pt idx="6650">
                  <c:v>0.75116216670663227</c:v>
                </c:pt>
                <c:pt idx="6651">
                  <c:v>0.80650463099111702</c:v>
                </c:pt>
                <c:pt idx="6652">
                  <c:v>0.85609480692304596</c:v>
                </c:pt>
                <c:pt idx="6653">
                  <c:v>0.90008408095374237</c:v>
                </c:pt>
                <c:pt idx="6654">
                  <c:v>0.9392524500632462</c:v>
                </c:pt>
                <c:pt idx="6655">
                  <c:v>0.97350897732309272</c:v>
                </c:pt>
                <c:pt idx="6656">
                  <c:v>1.0041584710276112</c:v>
                </c:pt>
                <c:pt idx="6657">
                  <c:v>1.0316758165207656</c:v>
                </c:pt>
                <c:pt idx="6658">
                  <c:v>1.0562265226662619</c:v>
                </c:pt>
                <c:pt idx="6659">
                  <c:v>1.0779805626871366</c:v>
                </c:pt>
                <c:pt idx="6660">
                  <c:v>1.0971252562468761</c:v>
                </c:pt>
                <c:pt idx="6661">
                  <c:v>1.1131853123119977</c:v>
                </c:pt>
                <c:pt idx="6662">
                  <c:v>1.1259470349246847</c:v>
                </c:pt>
                <c:pt idx="6663">
                  <c:v>1.1324217949571793</c:v>
                </c:pt>
                <c:pt idx="6664">
                  <c:v>1.1337341057082462</c:v>
                </c:pt>
                <c:pt idx="6665">
                  <c:v>1.1327933034431805</c:v>
                </c:pt>
                <c:pt idx="6666">
                  <c:v>1.1287028917775561</c:v>
                </c:pt>
                <c:pt idx="6667">
                  <c:v>1.123934529657999</c:v>
                </c:pt>
                <c:pt idx="6668">
                  <c:v>1.1181874236350555</c:v>
                </c:pt>
                <c:pt idx="6669">
                  <c:v>1.1115873703432597</c:v>
                </c:pt>
                <c:pt idx="6670">
                  <c:v>1.1018173821347974</c:v>
                </c:pt>
                <c:pt idx="6671">
                  <c:v>1.0845022887605826</c:v>
                </c:pt>
                <c:pt idx="6672">
                  <c:v>1.0615995802989573</c:v>
                </c:pt>
                <c:pt idx="6673">
                  <c:v>1.0142018834880255</c:v>
                </c:pt>
                <c:pt idx="6674">
                  <c:v>0.9635802484697078</c:v>
                </c:pt>
                <c:pt idx="6675">
                  <c:v>0.90044476054761646</c:v>
                </c:pt>
                <c:pt idx="6676">
                  <c:v>0.8213540625624528</c:v>
                </c:pt>
                <c:pt idx="6677">
                  <c:v>0.7183500598203576</c:v>
                </c:pt>
                <c:pt idx="6678">
                  <c:v>0.49861518522910803</c:v>
                </c:pt>
                <c:pt idx="6679">
                  <c:v>0.49659050641699115</c:v>
                </c:pt>
                <c:pt idx="6680">
                  <c:v>0.49989273924725308</c:v>
                </c:pt>
                <c:pt idx="6681">
                  <c:v>0.50050183591045161</c:v>
                </c:pt>
                <c:pt idx="6682">
                  <c:v>0.49849584880625042</c:v>
                </c:pt>
                <c:pt idx="6683">
                  <c:v>0.49372460056591094</c:v>
                </c:pt>
                <c:pt idx="6684">
                  <c:v>0.48614370456135003</c:v>
                </c:pt>
                <c:pt idx="6685">
                  <c:v>0.47847326824123504</c:v>
                </c:pt>
                <c:pt idx="6686">
                  <c:v>0.47184369354521122</c:v>
                </c:pt>
                <c:pt idx="6687">
                  <c:v>0.46368350191672592</c:v>
                </c:pt>
                <c:pt idx="6688">
                  <c:v>0.45067939032470417</c:v>
                </c:pt>
                <c:pt idx="6689">
                  <c:v>0.43250799457346334</c:v>
                </c:pt>
                <c:pt idx="6690">
                  <c:v>0.40865613467130829</c:v>
                </c:pt>
                <c:pt idx="6691">
                  <c:v>0.37817295219312147</c:v>
                </c:pt>
                <c:pt idx="6692">
                  <c:v>0.34125738942511258</c:v>
                </c:pt>
                <c:pt idx="6693">
                  <c:v>0.30956297467438598</c:v>
                </c:pt>
                <c:pt idx="6694">
                  <c:v>0.28709517910490656</c:v>
                </c:pt>
                <c:pt idx="6695">
                  <c:v>0.26520683850993954</c:v>
                </c:pt>
                <c:pt idx="6696">
                  <c:v>0.25841898037209537</c:v>
                </c:pt>
                <c:pt idx="6697">
                  <c:v>0.25007427527416592</c:v>
                </c:pt>
                <c:pt idx="6698">
                  <c:v>0.24007487234958994</c:v>
                </c:pt>
                <c:pt idx="6699">
                  <c:v>0.22835557345711816</c:v>
                </c:pt>
                <c:pt idx="6700">
                  <c:v>0.21475851721108985</c:v>
                </c:pt>
                <c:pt idx="6701">
                  <c:v>0.19904763624094213</c:v>
                </c:pt>
                <c:pt idx="6702">
                  <c:v>0.18079703625091237</c:v>
                </c:pt>
                <c:pt idx="6703">
                  <c:v>0.15933566105050093</c:v>
                </c:pt>
                <c:pt idx="6704">
                  <c:v>0.14918518402905637</c:v>
                </c:pt>
                <c:pt idx="6705">
                  <c:v>0.1392737943413048</c:v>
                </c:pt>
                <c:pt idx="6706">
                  <c:v>0.13204841621759369</c:v>
                </c:pt>
                <c:pt idx="6707">
                  <c:v>0.12329679042826909</c:v>
                </c:pt>
                <c:pt idx="6708">
                  <c:v>0.11395783017413393</c:v>
                </c:pt>
                <c:pt idx="6709">
                  <c:v>0.1039645974968874</c:v>
                </c:pt>
                <c:pt idx="6710">
                  <c:v>9.3222207298606516E-2</c:v>
                </c:pt>
                <c:pt idx="6711">
                  <c:v>8.2035919389783538E-2</c:v>
                </c:pt>
                <c:pt idx="6712">
                  <c:v>6.990747773738637E-2</c:v>
                </c:pt>
                <c:pt idx="6713">
                  <c:v>6.2818461178997531E-2</c:v>
                </c:pt>
                <c:pt idx="6714">
                  <c:v>5.5083482654145033E-2</c:v>
                </c:pt>
                <c:pt idx="6715">
                  <c:v>5.3386702478999425E-2</c:v>
                </c:pt>
                <c:pt idx="6716">
                  <c:v>6.0251073411113722E-2</c:v>
                </c:pt>
                <c:pt idx="6717">
                  <c:v>6.8457686781439223E-2</c:v>
                </c:pt>
                <c:pt idx="6718">
                  <c:v>7.6157548464412847E-2</c:v>
                </c:pt>
                <c:pt idx="6719">
                  <c:v>8.34356201994879E-2</c:v>
                </c:pt>
                <c:pt idx="6720">
                  <c:v>9.0343068703722426E-2</c:v>
                </c:pt>
                <c:pt idx="6721">
                  <c:v>9.7817532567487819E-2</c:v>
                </c:pt>
                <c:pt idx="6722">
                  <c:v>0.12116904567131556</c:v>
                </c:pt>
                <c:pt idx="6723">
                  <c:v>0.1466480403819711</c:v>
                </c:pt>
                <c:pt idx="6724">
                  <c:v>0.16972218394381963</c:v>
                </c:pt>
                <c:pt idx="6725">
                  <c:v>0.19013365987867195</c:v>
                </c:pt>
                <c:pt idx="6726">
                  <c:v>0.2094788228670531</c:v>
                </c:pt>
                <c:pt idx="6727">
                  <c:v>0.22598853117911494</c:v>
                </c:pt>
                <c:pt idx="6728">
                  <c:v>0.24019807556258257</c:v>
                </c:pt>
                <c:pt idx="6729">
                  <c:v>0.25483994563143303</c:v>
                </c:pt>
                <c:pt idx="6730">
                  <c:v>0.26722613116733107</c:v>
                </c:pt>
                <c:pt idx="6731">
                  <c:v>0.27991810005354018</c:v>
                </c:pt>
                <c:pt idx="6732">
                  <c:v>0.29036287274193501</c:v>
                </c:pt>
                <c:pt idx="6733">
                  <c:v>0.30017427146648312</c:v>
                </c:pt>
                <c:pt idx="6734">
                  <c:v>0.30774432680971087</c:v>
                </c:pt>
                <c:pt idx="6735">
                  <c:v>0.31450368177945043</c:v>
                </c:pt>
                <c:pt idx="6736">
                  <c:v>0.31965010347071771</c:v>
                </c:pt>
                <c:pt idx="6737">
                  <c:v>0.32174024162285048</c:v>
                </c:pt>
                <c:pt idx="6738">
                  <c:v>0.31568722681662603</c:v>
                </c:pt>
                <c:pt idx="6739">
                  <c:v>0.30255631599774546</c:v>
                </c:pt>
                <c:pt idx="6740">
                  <c:v>0.28772196600346772</c:v>
                </c:pt>
                <c:pt idx="6741">
                  <c:v>0.28928899448991952</c:v>
                </c:pt>
                <c:pt idx="6742">
                  <c:v>0.36366623867007386</c:v>
                </c:pt>
                <c:pt idx="6743">
                  <c:v>0.70450782757538588</c:v>
                </c:pt>
                <c:pt idx="6744">
                  <c:v>0.72325200790267041</c:v>
                </c:pt>
                <c:pt idx="6745">
                  <c:v>0.72644429478849493</c:v>
                </c:pt>
                <c:pt idx="6746">
                  <c:v>0.7248571926956533</c:v>
                </c:pt>
                <c:pt idx="6747">
                  <c:v>0.72332037295932117</c:v>
                </c:pt>
                <c:pt idx="6748">
                  <c:v>0.7400526258363419</c:v>
                </c:pt>
                <c:pt idx="6749">
                  <c:v>0.77656051322177122</c:v>
                </c:pt>
                <c:pt idx="6750">
                  <c:v>0.80708916857479096</c:v>
                </c:pt>
                <c:pt idx="6751">
                  <c:v>0.83023990069384723</c:v>
                </c:pt>
                <c:pt idx="6752">
                  <c:v>0.84557640501594422</c:v>
                </c:pt>
                <c:pt idx="6753">
                  <c:v>0.85436545081407755</c:v>
                </c:pt>
                <c:pt idx="6754">
                  <c:v>0.86194853232067503</c:v>
                </c:pt>
                <c:pt idx="6755">
                  <c:v>0.86842306259136282</c:v>
                </c:pt>
                <c:pt idx="6756">
                  <c:v>0.87398223298173849</c:v>
                </c:pt>
                <c:pt idx="6757">
                  <c:v>0.8786267294110699</c:v>
                </c:pt>
                <c:pt idx="6758">
                  <c:v>0.88245110513796809</c:v>
                </c:pt>
                <c:pt idx="6759">
                  <c:v>0.88577287146260164</c:v>
                </c:pt>
                <c:pt idx="6760">
                  <c:v>0.88847966809841827</c:v>
                </c:pt>
                <c:pt idx="6761">
                  <c:v>0.8892606929260104</c:v>
                </c:pt>
                <c:pt idx="6762">
                  <c:v>0.88982759512465215</c:v>
                </c:pt>
                <c:pt idx="6763">
                  <c:v>0.89029952800924073</c:v>
                </c:pt>
                <c:pt idx="6764">
                  <c:v>0.89034679573074249</c:v>
                </c:pt>
                <c:pt idx="6765">
                  <c:v>0.89034533120861059</c:v>
                </c:pt>
                <c:pt idx="6766">
                  <c:v>0.89034439404367838</c:v>
                </c:pt>
                <c:pt idx="6767">
                  <c:v>0.89106673960454696</c:v>
                </c:pt>
                <c:pt idx="6768">
                  <c:v>0.8921223466124274</c:v>
                </c:pt>
                <c:pt idx="6769">
                  <c:v>0.89132198961547182</c:v>
                </c:pt>
                <c:pt idx="6770">
                  <c:v>0.8917130469311183</c:v>
                </c:pt>
                <c:pt idx="6771">
                  <c:v>0.87926811319123499</c:v>
                </c:pt>
                <c:pt idx="6772">
                  <c:v>0.86811238356331633</c:v>
                </c:pt>
                <c:pt idx="6773">
                  <c:v>0.55483562662683572</c:v>
                </c:pt>
                <c:pt idx="6774">
                  <c:v>0.5189229641440507</c:v>
                </c:pt>
                <c:pt idx="6775">
                  <c:v>0.50613615880669105</c:v>
                </c:pt>
                <c:pt idx="6776">
                  <c:v>0.51554530678388211</c:v>
                </c:pt>
                <c:pt idx="6777">
                  <c:v>0.52414487642778929</c:v>
                </c:pt>
                <c:pt idx="6778">
                  <c:v>0.53415719633977454</c:v>
                </c:pt>
                <c:pt idx="6779">
                  <c:v>0.51931274190625365</c:v>
                </c:pt>
                <c:pt idx="6780">
                  <c:v>0.4990938145292963</c:v>
                </c:pt>
                <c:pt idx="6781">
                  <c:v>0.47643782435331433</c:v>
                </c:pt>
                <c:pt idx="6782">
                  <c:v>0.45937596529858876</c:v>
                </c:pt>
                <c:pt idx="6783">
                  <c:v>0.44670572707009121</c:v>
                </c:pt>
                <c:pt idx="6784">
                  <c:v>0.43178395289195315</c:v>
                </c:pt>
                <c:pt idx="6785">
                  <c:v>0.4136350530898561</c:v>
                </c:pt>
                <c:pt idx="6786">
                  <c:v>0.39344402586465899</c:v>
                </c:pt>
                <c:pt idx="6787">
                  <c:v>0.37129896773415477</c:v>
                </c:pt>
                <c:pt idx="6788">
                  <c:v>0.34710160555330272</c:v>
                </c:pt>
                <c:pt idx="6789">
                  <c:v>0.32074293399566506</c:v>
                </c:pt>
                <c:pt idx="6790">
                  <c:v>0.29192594376474723</c:v>
                </c:pt>
                <c:pt idx="6791">
                  <c:v>0.27254507568815456</c:v>
                </c:pt>
                <c:pt idx="6792">
                  <c:v>0.25294095678570255</c:v>
                </c:pt>
                <c:pt idx="6793">
                  <c:v>0.23595413803110388</c:v>
                </c:pt>
                <c:pt idx="6794">
                  <c:v>0.22700800684202824</c:v>
                </c:pt>
                <c:pt idx="6795">
                  <c:v>0.22245108012256243</c:v>
                </c:pt>
                <c:pt idx="6796">
                  <c:v>0.21991599099077669</c:v>
                </c:pt>
                <c:pt idx="6797">
                  <c:v>0.22809678259872768</c:v>
                </c:pt>
                <c:pt idx="6798">
                  <c:v>0.23860795846376129</c:v>
                </c:pt>
                <c:pt idx="6799">
                  <c:v>0.25000695730038808</c:v>
                </c:pt>
                <c:pt idx="6800">
                  <c:v>0.25525342404658818</c:v>
                </c:pt>
                <c:pt idx="6801">
                  <c:v>0.30800893930541862</c:v>
                </c:pt>
                <c:pt idx="6802">
                  <c:v>0.52109530829151363</c:v>
                </c:pt>
                <c:pt idx="6803">
                  <c:v>0.58162565357519769</c:v>
                </c:pt>
                <c:pt idx="6804">
                  <c:v>0.62035197170731471</c:v>
                </c:pt>
                <c:pt idx="6805">
                  <c:v>0.64550190924792861</c:v>
                </c:pt>
                <c:pt idx="6806">
                  <c:v>0.66318519536824516</c:v>
                </c:pt>
                <c:pt idx="6807">
                  <c:v>0.66836066397333516</c:v>
                </c:pt>
                <c:pt idx="6808">
                  <c:v>0.66664375489203809</c:v>
                </c:pt>
                <c:pt idx="6809">
                  <c:v>0.66315639117801284</c:v>
                </c:pt>
                <c:pt idx="6810">
                  <c:v>0.65948345175602341</c:v>
                </c:pt>
                <c:pt idx="6811">
                  <c:v>0.65610950559401449</c:v>
                </c:pt>
                <c:pt idx="6812">
                  <c:v>0.65283238605699223</c:v>
                </c:pt>
                <c:pt idx="6813">
                  <c:v>0.65100034540499985</c:v>
                </c:pt>
                <c:pt idx="6814">
                  <c:v>0.6503354734686938</c:v>
                </c:pt>
                <c:pt idx="6815">
                  <c:v>0.65211921093082048</c:v>
                </c:pt>
                <c:pt idx="6816">
                  <c:v>0.65418048451066513</c:v>
                </c:pt>
                <c:pt idx="6817">
                  <c:v>0.65747291511786976</c:v>
                </c:pt>
                <c:pt idx="6818">
                  <c:v>0.6613772332864517</c:v>
                </c:pt>
                <c:pt idx="6819">
                  <c:v>0.66904152564582275</c:v>
                </c:pt>
                <c:pt idx="6820">
                  <c:v>0.68002445309542725</c:v>
                </c:pt>
                <c:pt idx="6821">
                  <c:v>0.69017010971578407</c:v>
                </c:pt>
                <c:pt idx="6822">
                  <c:v>0.69935621318627172</c:v>
                </c:pt>
                <c:pt idx="6823">
                  <c:v>0.70689830099538609</c:v>
                </c:pt>
                <c:pt idx="6824">
                  <c:v>0.71275110093353078</c:v>
                </c:pt>
                <c:pt idx="6825">
                  <c:v>0.71718822978756602</c:v>
                </c:pt>
                <c:pt idx="6826">
                  <c:v>0.72015823195564266</c:v>
                </c:pt>
                <c:pt idx="6827">
                  <c:v>0.72158863785770533</c:v>
                </c:pt>
                <c:pt idx="6828">
                  <c:v>0.72141827121641655</c:v>
                </c:pt>
                <c:pt idx="6829">
                  <c:v>0.71956985749425961</c:v>
                </c:pt>
                <c:pt idx="6830">
                  <c:v>0.72265793596015815</c:v>
                </c:pt>
                <c:pt idx="6831">
                  <c:v>0.7094486328953572</c:v>
                </c:pt>
                <c:pt idx="6832">
                  <c:v>0.57653969835535979</c:v>
                </c:pt>
                <c:pt idx="6833">
                  <c:v>0.52162325647122232</c:v>
                </c:pt>
                <c:pt idx="6834">
                  <c:v>0.46166918650228078</c:v>
                </c:pt>
                <c:pt idx="6835">
                  <c:v>0.40647730937168258</c:v>
                </c:pt>
                <c:pt idx="6836">
                  <c:v>0.3446912256304791</c:v>
                </c:pt>
                <c:pt idx="6837">
                  <c:v>0.29792504330659497</c:v>
                </c:pt>
                <c:pt idx="6838">
                  <c:v>0.26853771639405333</c:v>
                </c:pt>
                <c:pt idx="6839">
                  <c:v>0.24698200860193253</c:v>
                </c:pt>
                <c:pt idx="6840">
                  <c:v>0.22338388448002797</c:v>
                </c:pt>
                <c:pt idx="6841">
                  <c:v>0.19723739389759493</c:v>
                </c:pt>
                <c:pt idx="6842">
                  <c:v>0.16797685749553579</c:v>
                </c:pt>
                <c:pt idx="6843">
                  <c:v>0.14144045104245695</c:v>
                </c:pt>
                <c:pt idx="6844">
                  <c:v>0.11898969001649884</c:v>
                </c:pt>
                <c:pt idx="6845">
                  <c:v>0.10158773608492054</c:v>
                </c:pt>
                <c:pt idx="6846">
                  <c:v>7.8500522632293915E-2</c:v>
                </c:pt>
                <c:pt idx="6847">
                  <c:v>5.6085977973447249E-2</c:v>
                </c:pt>
                <c:pt idx="6848">
                  <c:v>2.3100217120205827E-2</c:v>
                </c:pt>
                <c:pt idx="6849">
                  <c:v>1.7344551487745132E-13</c:v>
                </c:pt>
                <c:pt idx="6850">
                  <c:v>1.7344551487745132E-13</c:v>
                </c:pt>
                <c:pt idx="6851">
                  <c:v>1.7344551487745132E-13</c:v>
                </c:pt>
                <c:pt idx="6852">
                  <c:v>1.7344551487745132E-13</c:v>
                </c:pt>
                <c:pt idx="6853">
                  <c:v>1.7344551487745132E-13</c:v>
                </c:pt>
                <c:pt idx="6854">
                  <c:v>1.7344551487745132E-13</c:v>
                </c:pt>
                <c:pt idx="6855">
                  <c:v>1.7344551487745132E-13</c:v>
                </c:pt>
                <c:pt idx="6856">
                  <c:v>1.7344551487745132E-13</c:v>
                </c:pt>
                <c:pt idx="6857">
                  <c:v>1.7344551487745132E-13</c:v>
                </c:pt>
                <c:pt idx="6858">
                  <c:v>1.7344551487745132E-13</c:v>
                </c:pt>
                <c:pt idx="6859">
                  <c:v>1.7344551487745132E-13</c:v>
                </c:pt>
                <c:pt idx="6860">
                  <c:v>1.7344551487745132E-13</c:v>
                </c:pt>
                <c:pt idx="6861">
                  <c:v>1.7344551487745132E-13</c:v>
                </c:pt>
                <c:pt idx="6862">
                  <c:v>1.7344551487745132E-13</c:v>
                </c:pt>
                <c:pt idx="6863">
                  <c:v>1.7344551487745132E-13</c:v>
                </c:pt>
                <c:pt idx="6864">
                  <c:v>1.7344551487745132E-13</c:v>
                </c:pt>
                <c:pt idx="6865">
                  <c:v>1.7344551487745132E-13</c:v>
                </c:pt>
                <c:pt idx="6866">
                  <c:v>1.7344551487745132E-13</c:v>
                </c:pt>
                <c:pt idx="6867">
                  <c:v>1.7344551487745132E-13</c:v>
                </c:pt>
                <c:pt idx="6868">
                  <c:v>1.7344551487745132E-13</c:v>
                </c:pt>
                <c:pt idx="6869">
                  <c:v>1.7344551487745132E-13</c:v>
                </c:pt>
                <c:pt idx="6870">
                  <c:v>1.7344551487745132E-13</c:v>
                </c:pt>
                <c:pt idx="6871">
                  <c:v>1.7344551487745132E-13</c:v>
                </c:pt>
                <c:pt idx="6872">
                  <c:v>1.7344551487745132E-13</c:v>
                </c:pt>
                <c:pt idx="6873">
                  <c:v>1.7344551487745132E-13</c:v>
                </c:pt>
                <c:pt idx="6874">
                  <c:v>1.7344551487745132E-13</c:v>
                </c:pt>
                <c:pt idx="6875">
                  <c:v>1.7344551487745132E-13</c:v>
                </c:pt>
                <c:pt idx="6876">
                  <c:v>1.7344551487745132E-13</c:v>
                </c:pt>
                <c:pt idx="6877">
                  <c:v>1.7344551487745132E-13</c:v>
                </c:pt>
                <c:pt idx="6878">
                  <c:v>1.7344551487745132E-13</c:v>
                </c:pt>
                <c:pt idx="6879">
                  <c:v>1.7344551487745132E-13</c:v>
                </c:pt>
                <c:pt idx="6880">
                  <c:v>1.7344551487745132E-13</c:v>
                </c:pt>
                <c:pt idx="6881">
                  <c:v>1.7344551487745132E-13</c:v>
                </c:pt>
                <c:pt idx="6882">
                  <c:v>1.7344551487745132E-13</c:v>
                </c:pt>
                <c:pt idx="6883">
                  <c:v>1.7344551487745132E-13</c:v>
                </c:pt>
                <c:pt idx="6884">
                  <c:v>1.7344551487745132E-13</c:v>
                </c:pt>
                <c:pt idx="6885">
                  <c:v>1.7344551487745132E-13</c:v>
                </c:pt>
                <c:pt idx="6886">
                  <c:v>1.7344551487745132E-13</c:v>
                </c:pt>
                <c:pt idx="6887">
                  <c:v>1.7344551487745132E-13</c:v>
                </c:pt>
                <c:pt idx="6888">
                  <c:v>1.7344551487745132E-13</c:v>
                </c:pt>
                <c:pt idx="6889">
                  <c:v>1.7344551487745132E-13</c:v>
                </c:pt>
                <c:pt idx="6890">
                  <c:v>1.7344551487745132E-13</c:v>
                </c:pt>
                <c:pt idx="6891">
                  <c:v>1.7344551487745132E-13</c:v>
                </c:pt>
                <c:pt idx="6892">
                  <c:v>1.7344551487745132E-13</c:v>
                </c:pt>
                <c:pt idx="6893">
                  <c:v>1.7344551487745132E-13</c:v>
                </c:pt>
                <c:pt idx="6894">
                  <c:v>1.7344551487745132E-13</c:v>
                </c:pt>
                <c:pt idx="6895">
                  <c:v>1.7344551487745132E-13</c:v>
                </c:pt>
                <c:pt idx="6896">
                  <c:v>1.7344551487745132E-13</c:v>
                </c:pt>
                <c:pt idx="6897">
                  <c:v>1.7344551487745132E-13</c:v>
                </c:pt>
                <c:pt idx="6898">
                  <c:v>1.7344551487745132E-13</c:v>
                </c:pt>
                <c:pt idx="6899">
                  <c:v>1.7344551487745132E-13</c:v>
                </c:pt>
                <c:pt idx="6900">
                  <c:v>1.7344551487745132E-13</c:v>
                </c:pt>
                <c:pt idx="6901">
                  <c:v>1.7344551487745132E-13</c:v>
                </c:pt>
                <c:pt idx="6902">
                  <c:v>1.7344551487745132E-13</c:v>
                </c:pt>
                <c:pt idx="6903">
                  <c:v>1.7344551487745132E-13</c:v>
                </c:pt>
                <c:pt idx="6904">
                  <c:v>1.7344551487745132E-13</c:v>
                </c:pt>
                <c:pt idx="6905">
                  <c:v>1.7344551487745132E-13</c:v>
                </c:pt>
                <c:pt idx="6906">
                  <c:v>1.7344551487745132E-13</c:v>
                </c:pt>
                <c:pt idx="6907">
                  <c:v>1.7344551487745132E-13</c:v>
                </c:pt>
                <c:pt idx="6908">
                  <c:v>1.7344551487745132E-13</c:v>
                </c:pt>
                <c:pt idx="6909">
                  <c:v>1.7344551487745132E-13</c:v>
                </c:pt>
                <c:pt idx="6910">
                  <c:v>1.7344551487745132E-13</c:v>
                </c:pt>
                <c:pt idx="6911">
                  <c:v>1.7344551487745132E-13</c:v>
                </c:pt>
                <c:pt idx="6912">
                  <c:v>1.7344551487745132E-13</c:v>
                </c:pt>
                <c:pt idx="6913">
                  <c:v>1.7344551487745132E-13</c:v>
                </c:pt>
                <c:pt idx="6914">
                  <c:v>1.7344551487745132E-13</c:v>
                </c:pt>
                <c:pt idx="6915">
                  <c:v>1.7344551487745132E-13</c:v>
                </c:pt>
                <c:pt idx="6916">
                  <c:v>1.7344551487745132E-13</c:v>
                </c:pt>
                <c:pt idx="6917">
                  <c:v>1.7344551487745132E-13</c:v>
                </c:pt>
                <c:pt idx="6918">
                  <c:v>1.7344551487745132E-13</c:v>
                </c:pt>
                <c:pt idx="6919">
                  <c:v>1.7344551487745132E-13</c:v>
                </c:pt>
                <c:pt idx="6920">
                  <c:v>1.7344551487745132E-13</c:v>
                </c:pt>
                <c:pt idx="6921">
                  <c:v>1.7344551487745132E-13</c:v>
                </c:pt>
                <c:pt idx="6922">
                  <c:v>1.7344551487745132E-13</c:v>
                </c:pt>
                <c:pt idx="6923">
                  <c:v>1.7344551487745132E-13</c:v>
                </c:pt>
                <c:pt idx="6924">
                  <c:v>1.7344551487745132E-13</c:v>
                </c:pt>
                <c:pt idx="6925">
                  <c:v>1.7344551487745132E-13</c:v>
                </c:pt>
                <c:pt idx="6926">
                  <c:v>1.7344551487745132E-13</c:v>
                </c:pt>
                <c:pt idx="6927">
                  <c:v>1.7344551487745132E-13</c:v>
                </c:pt>
                <c:pt idx="6928">
                  <c:v>1.7344551487745132E-13</c:v>
                </c:pt>
                <c:pt idx="6929">
                  <c:v>1.7344551487745132E-13</c:v>
                </c:pt>
                <c:pt idx="6930">
                  <c:v>1.7344551487745132E-13</c:v>
                </c:pt>
                <c:pt idx="6931">
                  <c:v>1.7344551487745132E-13</c:v>
                </c:pt>
                <c:pt idx="6932">
                  <c:v>1.7344551487745132E-13</c:v>
                </c:pt>
                <c:pt idx="6933">
                  <c:v>1.7344551487745132E-13</c:v>
                </c:pt>
                <c:pt idx="6934">
                  <c:v>1.7344551487745132E-13</c:v>
                </c:pt>
                <c:pt idx="6935">
                  <c:v>1.7344551487745132E-13</c:v>
                </c:pt>
                <c:pt idx="6936">
                  <c:v>1.7344551487745132E-13</c:v>
                </c:pt>
                <c:pt idx="6937">
                  <c:v>1.7344551487745132E-13</c:v>
                </c:pt>
                <c:pt idx="6938">
                  <c:v>1.7344551487745132E-13</c:v>
                </c:pt>
                <c:pt idx="6939">
                  <c:v>1.7344551487745132E-13</c:v>
                </c:pt>
                <c:pt idx="6940">
                  <c:v>1.7344551487745132E-13</c:v>
                </c:pt>
                <c:pt idx="6941">
                  <c:v>1.7344551487745132E-13</c:v>
                </c:pt>
                <c:pt idx="6942">
                  <c:v>1.7344551487745132E-13</c:v>
                </c:pt>
                <c:pt idx="6943">
                  <c:v>1.7344551487745132E-13</c:v>
                </c:pt>
                <c:pt idx="6944">
                  <c:v>1.7344551487745132E-13</c:v>
                </c:pt>
                <c:pt idx="6945">
                  <c:v>1.7344551487745132E-13</c:v>
                </c:pt>
                <c:pt idx="6946">
                  <c:v>1.7344551487745132E-13</c:v>
                </c:pt>
                <c:pt idx="6947">
                  <c:v>1.7344551487745132E-13</c:v>
                </c:pt>
                <c:pt idx="6948">
                  <c:v>1.7344551487745132E-13</c:v>
                </c:pt>
                <c:pt idx="6949">
                  <c:v>1.7344551487745132E-13</c:v>
                </c:pt>
                <c:pt idx="6950">
                  <c:v>1.7344551487745132E-13</c:v>
                </c:pt>
                <c:pt idx="6951">
                  <c:v>1.7344551487745132E-13</c:v>
                </c:pt>
                <c:pt idx="6952">
                  <c:v>1.7344551487745132E-13</c:v>
                </c:pt>
                <c:pt idx="6953">
                  <c:v>1.7344551487745132E-13</c:v>
                </c:pt>
                <c:pt idx="6954">
                  <c:v>1.7344551487745132E-13</c:v>
                </c:pt>
                <c:pt idx="6955">
                  <c:v>1.7344551487745132E-13</c:v>
                </c:pt>
                <c:pt idx="6956">
                  <c:v>1.7344551487745132E-13</c:v>
                </c:pt>
                <c:pt idx="6957">
                  <c:v>1.7344551487745132E-13</c:v>
                </c:pt>
                <c:pt idx="6958">
                  <c:v>1.7344551487745132E-13</c:v>
                </c:pt>
                <c:pt idx="6959">
                  <c:v>1.7344551487745132E-13</c:v>
                </c:pt>
                <c:pt idx="6960">
                  <c:v>1.7344551487745132E-13</c:v>
                </c:pt>
                <c:pt idx="6961">
                  <c:v>1.7344551487745132E-13</c:v>
                </c:pt>
                <c:pt idx="6962">
                  <c:v>1.7344551487745132E-13</c:v>
                </c:pt>
                <c:pt idx="6963">
                  <c:v>1.7344551487745132E-13</c:v>
                </c:pt>
                <c:pt idx="6964">
                  <c:v>1.7344551487745132E-13</c:v>
                </c:pt>
                <c:pt idx="6965">
                  <c:v>1.7344551487745132E-13</c:v>
                </c:pt>
                <c:pt idx="6966">
                  <c:v>1.7344551487745132E-13</c:v>
                </c:pt>
                <c:pt idx="6967">
                  <c:v>1.7344551487745132E-13</c:v>
                </c:pt>
                <c:pt idx="6968">
                  <c:v>1.7344551487745132E-13</c:v>
                </c:pt>
              </c:numCache>
            </c:numRef>
          </c:val>
          <c:smooth val="0"/>
          <c:extLst>
            <c:ext xmlns:c16="http://schemas.microsoft.com/office/drawing/2014/chart" uri="{C3380CC4-5D6E-409C-BE32-E72D297353CC}">
              <c16:uniqueId val="{00000006-118A-E643-B912-7143997C6CED}"/>
            </c:ext>
          </c:extLst>
        </c:ser>
        <c:ser>
          <c:idx val="7"/>
          <c:order val="7"/>
          <c:tx>
            <c:strRef>
              <c:f>'Rolling Stdev Data'!$H$2</c:f>
              <c:strCache>
                <c:ptCount val="1"/>
                <c:pt idx="0">
                  <c:v>SURJEK_ESTIMATED_EFFICIENCY</c:v>
                </c:pt>
              </c:strCache>
            </c:strRef>
          </c:tx>
          <c:spPr>
            <a:ln w="28575" cap="rnd">
              <a:solidFill>
                <a:schemeClr val="accent2">
                  <a:lumMod val="60000"/>
                </a:schemeClr>
              </a:solidFill>
              <a:round/>
            </a:ln>
            <a:effectLst/>
          </c:spPr>
          <c:marker>
            <c:symbol val="none"/>
          </c:marker>
          <c:cat>
            <c:strRef>
              <c:f>'Rolling Stdev Data'!$J$2:$J$6971</c:f>
              <c:strCache>
                <c:ptCount val="6970"/>
                <c:pt idx="0">
                  <c:v>TIMEFRAME</c:v>
                </c:pt>
                <c:pt idx="1">
                  <c:v>12/9/14 0:12</c:v>
                </c:pt>
                <c:pt idx="2">
                  <c:v>12/9/14 0:13</c:v>
                </c:pt>
                <c:pt idx="3">
                  <c:v>12/9/14 0:13</c:v>
                </c:pt>
                <c:pt idx="4">
                  <c:v>12/9/14 0:13</c:v>
                </c:pt>
                <c:pt idx="5">
                  <c:v>12/9/14 0:14</c:v>
                </c:pt>
                <c:pt idx="6">
                  <c:v>12/9/14 0:14</c:v>
                </c:pt>
                <c:pt idx="7">
                  <c:v>12/9/14 0:14</c:v>
                </c:pt>
                <c:pt idx="8">
                  <c:v>12/9/14 0:15</c:v>
                </c:pt>
                <c:pt idx="9">
                  <c:v>12/9/14 0:16</c:v>
                </c:pt>
                <c:pt idx="10">
                  <c:v>12/9/14 0:16</c:v>
                </c:pt>
                <c:pt idx="11">
                  <c:v>12/9/14 0:16</c:v>
                </c:pt>
                <c:pt idx="12">
                  <c:v>12/9/14 0:16</c:v>
                </c:pt>
                <c:pt idx="13">
                  <c:v>12/9/14 0:16</c:v>
                </c:pt>
                <c:pt idx="14">
                  <c:v>12/9/14 0:16</c:v>
                </c:pt>
                <c:pt idx="15">
                  <c:v>12/9/14 0:17</c:v>
                </c:pt>
                <c:pt idx="16">
                  <c:v>12/9/14 0:18</c:v>
                </c:pt>
                <c:pt idx="17">
                  <c:v>12/9/14 0:19</c:v>
                </c:pt>
                <c:pt idx="18">
                  <c:v>12/9/14 0:19</c:v>
                </c:pt>
                <c:pt idx="19">
                  <c:v>12/9/14 0:19</c:v>
                </c:pt>
                <c:pt idx="20">
                  <c:v>12/9/14 0:20</c:v>
                </c:pt>
                <c:pt idx="21">
                  <c:v>12/9/14 0:20</c:v>
                </c:pt>
                <c:pt idx="22">
                  <c:v>12/9/14 0:20</c:v>
                </c:pt>
                <c:pt idx="23">
                  <c:v>12/9/14 0:20</c:v>
                </c:pt>
                <c:pt idx="24">
                  <c:v>12/9/14 0:20</c:v>
                </c:pt>
                <c:pt idx="25">
                  <c:v>12/9/14 0:21</c:v>
                </c:pt>
                <c:pt idx="26">
                  <c:v>12/9/14 0:21</c:v>
                </c:pt>
                <c:pt idx="27">
                  <c:v>12/9/14 0:21</c:v>
                </c:pt>
                <c:pt idx="28">
                  <c:v>12/9/14 0:21</c:v>
                </c:pt>
                <c:pt idx="29">
                  <c:v>12/9/14 0:21</c:v>
                </c:pt>
                <c:pt idx="30">
                  <c:v>12/9/14 0:22</c:v>
                </c:pt>
                <c:pt idx="31">
                  <c:v>12/9/14 0:23</c:v>
                </c:pt>
                <c:pt idx="32">
                  <c:v>12/9/14 0:25</c:v>
                </c:pt>
                <c:pt idx="33">
                  <c:v>12/9/14 0:26</c:v>
                </c:pt>
                <c:pt idx="34">
                  <c:v>12/9/14 0:26</c:v>
                </c:pt>
                <c:pt idx="35">
                  <c:v>12/9/14 0:26</c:v>
                </c:pt>
                <c:pt idx="36">
                  <c:v>12/9/14 0:26</c:v>
                </c:pt>
                <c:pt idx="37">
                  <c:v>12/9/14 0:27</c:v>
                </c:pt>
                <c:pt idx="38">
                  <c:v>12/9/14 0:28</c:v>
                </c:pt>
                <c:pt idx="39">
                  <c:v>12/9/14 0:28</c:v>
                </c:pt>
                <c:pt idx="40">
                  <c:v>12/9/14 0:28</c:v>
                </c:pt>
                <c:pt idx="41">
                  <c:v>12/9/14 0:29</c:v>
                </c:pt>
                <c:pt idx="42">
                  <c:v>12/9/14 0:29</c:v>
                </c:pt>
                <c:pt idx="43">
                  <c:v>12/9/14 0:29</c:v>
                </c:pt>
                <c:pt idx="44">
                  <c:v>12/9/14 0:29</c:v>
                </c:pt>
                <c:pt idx="45">
                  <c:v>12/9/14 0:29</c:v>
                </c:pt>
                <c:pt idx="46">
                  <c:v>12/9/14 0:29</c:v>
                </c:pt>
                <c:pt idx="47">
                  <c:v>12/9/14 0:30</c:v>
                </c:pt>
                <c:pt idx="48">
                  <c:v>12/9/14 0:30</c:v>
                </c:pt>
                <c:pt idx="49">
                  <c:v>12/9/14 0:31</c:v>
                </c:pt>
                <c:pt idx="50">
                  <c:v>12/9/14 0:31</c:v>
                </c:pt>
                <c:pt idx="51">
                  <c:v>12/9/14 0:32</c:v>
                </c:pt>
                <c:pt idx="52">
                  <c:v>12/9/14 0:32</c:v>
                </c:pt>
                <c:pt idx="53">
                  <c:v>12/9/14 0:32</c:v>
                </c:pt>
                <c:pt idx="54">
                  <c:v>12/9/14 0:32</c:v>
                </c:pt>
                <c:pt idx="55">
                  <c:v>12/9/14 0:32</c:v>
                </c:pt>
                <c:pt idx="56">
                  <c:v>12/9/14 0:33</c:v>
                </c:pt>
                <c:pt idx="57">
                  <c:v>12/9/14 0:33</c:v>
                </c:pt>
                <c:pt idx="58">
                  <c:v>12/9/14 0:34</c:v>
                </c:pt>
                <c:pt idx="59">
                  <c:v>12/9/14 0:34</c:v>
                </c:pt>
                <c:pt idx="60">
                  <c:v>12/9/14 0:34</c:v>
                </c:pt>
                <c:pt idx="61">
                  <c:v>12/9/14 0:34</c:v>
                </c:pt>
                <c:pt idx="62">
                  <c:v>12/9/14 0:34</c:v>
                </c:pt>
                <c:pt idx="63">
                  <c:v>12/9/14 0:35</c:v>
                </c:pt>
                <c:pt idx="64">
                  <c:v>12/9/14 0:35</c:v>
                </c:pt>
                <c:pt idx="65">
                  <c:v>12/9/14 0:35</c:v>
                </c:pt>
                <c:pt idx="66">
                  <c:v>12/9/14 0:35</c:v>
                </c:pt>
                <c:pt idx="67">
                  <c:v>12/9/14 0:35</c:v>
                </c:pt>
                <c:pt idx="68">
                  <c:v>12/9/14 0:36</c:v>
                </c:pt>
                <c:pt idx="69">
                  <c:v>12/9/14 0:36</c:v>
                </c:pt>
                <c:pt idx="70">
                  <c:v>12/9/14 0:36</c:v>
                </c:pt>
                <c:pt idx="71">
                  <c:v>12/9/14 0:36</c:v>
                </c:pt>
                <c:pt idx="72">
                  <c:v>12/9/14 0:36</c:v>
                </c:pt>
                <c:pt idx="73">
                  <c:v>12/9/14 0:39</c:v>
                </c:pt>
                <c:pt idx="74">
                  <c:v>12/9/14 0:39</c:v>
                </c:pt>
                <c:pt idx="75">
                  <c:v>12/9/14 0:40</c:v>
                </c:pt>
                <c:pt idx="76">
                  <c:v>12/9/14 0:40</c:v>
                </c:pt>
                <c:pt idx="77">
                  <c:v>12/9/14 0:40</c:v>
                </c:pt>
                <c:pt idx="78">
                  <c:v>12/9/14 0:40</c:v>
                </c:pt>
                <c:pt idx="79">
                  <c:v>12/9/14 0:41</c:v>
                </c:pt>
                <c:pt idx="80">
                  <c:v>12/9/14 0:41</c:v>
                </c:pt>
                <c:pt idx="81">
                  <c:v>12/9/14 0:41</c:v>
                </c:pt>
                <c:pt idx="82">
                  <c:v>12/9/14 0:41</c:v>
                </c:pt>
                <c:pt idx="83">
                  <c:v>12/9/14 0:41</c:v>
                </c:pt>
                <c:pt idx="84">
                  <c:v>12/9/14 0:42</c:v>
                </c:pt>
                <c:pt idx="85">
                  <c:v>12/9/14 0:42</c:v>
                </c:pt>
                <c:pt idx="86">
                  <c:v>12/9/14 0:42</c:v>
                </c:pt>
                <c:pt idx="87">
                  <c:v>12/9/14 0:43</c:v>
                </c:pt>
                <c:pt idx="88">
                  <c:v>12/9/14 0:43</c:v>
                </c:pt>
                <c:pt idx="89">
                  <c:v>12/9/14 0:44</c:v>
                </c:pt>
                <c:pt idx="90">
                  <c:v>12/9/14 0:44</c:v>
                </c:pt>
                <c:pt idx="91">
                  <c:v>12/9/14 0:44</c:v>
                </c:pt>
                <c:pt idx="92">
                  <c:v>12/9/14 0:44</c:v>
                </c:pt>
                <c:pt idx="93">
                  <c:v>12/9/14 0:44</c:v>
                </c:pt>
                <c:pt idx="94">
                  <c:v>12/9/14 0:45</c:v>
                </c:pt>
                <c:pt idx="95">
                  <c:v>12/9/14 0:45</c:v>
                </c:pt>
                <c:pt idx="96">
                  <c:v>12/9/14 0:46</c:v>
                </c:pt>
                <c:pt idx="97">
                  <c:v>12/9/14 0:46</c:v>
                </c:pt>
                <c:pt idx="98">
                  <c:v>12/9/14 0:46</c:v>
                </c:pt>
                <c:pt idx="99">
                  <c:v>12/9/14 0:49</c:v>
                </c:pt>
                <c:pt idx="100">
                  <c:v>12/9/14 0:51</c:v>
                </c:pt>
                <c:pt idx="101">
                  <c:v>12/9/14 0:51</c:v>
                </c:pt>
                <c:pt idx="102">
                  <c:v>12/9/14 0:51</c:v>
                </c:pt>
                <c:pt idx="103">
                  <c:v>12/9/14 0:51</c:v>
                </c:pt>
                <c:pt idx="104">
                  <c:v>12/9/14 0:52</c:v>
                </c:pt>
                <c:pt idx="105">
                  <c:v>12/9/14 0:52</c:v>
                </c:pt>
                <c:pt idx="106">
                  <c:v>12/9/14 0:52</c:v>
                </c:pt>
                <c:pt idx="107">
                  <c:v>12/9/14 0:53</c:v>
                </c:pt>
                <c:pt idx="108">
                  <c:v>12/9/14 0:53</c:v>
                </c:pt>
                <c:pt idx="109">
                  <c:v>12/9/14 0:53</c:v>
                </c:pt>
                <c:pt idx="110">
                  <c:v>12/9/14 0:53</c:v>
                </c:pt>
                <c:pt idx="111">
                  <c:v>12/9/14 0:53</c:v>
                </c:pt>
                <c:pt idx="112">
                  <c:v>12/9/14 0:53</c:v>
                </c:pt>
                <c:pt idx="113">
                  <c:v>12/9/14 0:54</c:v>
                </c:pt>
                <c:pt idx="114">
                  <c:v>12/9/14 0:55</c:v>
                </c:pt>
                <c:pt idx="115">
                  <c:v>12/9/14 0:55</c:v>
                </c:pt>
                <c:pt idx="116">
                  <c:v>12/9/14 0:56</c:v>
                </c:pt>
                <c:pt idx="117">
                  <c:v>12/9/14 0:57</c:v>
                </c:pt>
                <c:pt idx="118">
                  <c:v>12/9/14 0:57</c:v>
                </c:pt>
                <c:pt idx="119">
                  <c:v>12/9/14 0:57</c:v>
                </c:pt>
                <c:pt idx="120">
                  <c:v>12/9/14 0:58</c:v>
                </c:pt>
                <c:pt idx="121">
                  <c:v>12/9/14 0:58</c:v>
                </c:pt>
                <c:pt idx="122">
                  <c:v>12/9/14 0:59</c:v>
                </c:pt>
                <c:pt idx="123">
                  <c:v>12/9/14 1:00</c:v>
                </c:pt>
                <c:pt idx="124">
                  <c:v>12/9/14 1:00</c:v>
                </c:pt>
                <c:pt idx="125">
                  <c:v>12/9/14 1:00</c:v>
                </c:pt>
                <c:pt idx="126">
                  <c:v>12/9/14 1:01</c:v>
                </c:pt>
                <c:pt idx="127">
                  <c:v>12/9/14 1:02</c:v>
                </c:pt>
                <c:pt idx="128">
                  <c:v>12/9/14 1:02</c:v>
                </c:pt>
                <c:pt idx="129">
                  <c:v>12/9/14 1:02</c:v>
                </c:pt>
                <c:pt idx="130">
                  <c:v>12/9/14 1:02</c:v>
                </c:pt>
                <c:pt idx="131">
                  <c:v>12/9/14 1:02</c:v>
                </c:pt>
                <c:pt idx="132">
                  <c:v>12/9/14 1:02</c:v>
                </c:pt>
                <c:pt idx="133">
                  <c:v>12/9/14 1:03</c:v>
                </c:pt>
                <c:pt idx="134">
                  <c:v>12/9/14 1:04</c:v>
                </c:pt>
                <c:pt idx="135">
                  <c:v>12/9/14 1:05</c:v>
                </c:pt>
                <c:pt idx="136">
                  <c:v>12/9/14 1:05</c:v>
                </c:pt>
                <c:pt idx="137">
                  <c:v>12/9/14 1:05</c:v>
                </c:pt>
                <c:pt idx="138">
                  <c:v>12/9/14 1:05</c:v>
                </c:pt>
                <c:pt idx="139">
                  <c:v>12/9/14 1:06</c:v>
                </c:pt>
                <c:pt idx="140">
                  <c:v>12/9/14 1:06</c:v>
                </c:pt>
                <c:pt idx="141">
                  <c:v>12/9/14 1:08</c:v>
                </c:pt>
                <c:pt idx="142">
                  <c:v>12/9/14 1:08</c:v>
                </c:pt>
                <c:pt idx="143">
                  <c:v>12/9/14 1:08</c:v>
                </c:pt>
                <c:pt idx="144">
                  <c:v>12/9/14 1:08</c:v>
                </c:pt>
                <c:pt idx="145">
                  <c:v>12/9/14 1:09</c:v>
                </c:pt>
                <c:pt idx="146">
                  <c:v>12/9/14 1:09</c:v>
                </c:pt>
                <c:pt idx="147">
                  <c:v>12/9/14 1:09</c:v>
                </c:pt>
                <c:pt idx="148">
                  <c:v>12/9/14 1:10</c:v>
                </c:pt>
                <c:pt idx="149">
                  <c:v>12/9/14 1:11</c:v>
                </c:pt>
                <c:pt idx="150">
                  <c:v>12/9/14 1:11</c:v>
                </c:pt>
                <c:pt idx="151">
                  <c:v>12/9/14 1:11</c:v>
                </c:pt>
                <c:pt idx="152">
                  <c:v>12/9/14 1:11</c:v>
                </c:pt>
                <c:pt idx="153">
                  <c:v>12/9/14 1:11</c:v>
                </c:pt>
                <c:pt idx="154">
                  <c:v>12/9/14 1:12</c:v>
                </c:pt>
                <c:pt idx="155">
                  <c:v>12/9/14 1:13</c:v>
                </c:pt>
                <c:pt idx="156">
                  <c:v>12/9/14 1:13</c:v>
                </c:pt>
                <c:pt idx="157">
                  <c:v>12/9/14 1:13</c:v>
                </c:pt>
                <c:pt idx="158">
                  <c:v>12/9/14 1:13</c:v>
                </c:pt>
                <c:pt idx="159">
                  <c:v>12/9/14 1:14</c:v>
                </c:pt>
                <c:pt idx="160">
                  <c:v>12/9/14 1:14</c:v>
                </c:pt>
                <c:pt idx="161">
                  <c:v>12/9/14 1:14</c:v>
                </c:pt>
                <c:pt idx="162">
                  <c:v>12/9/14 1:15</c:v>
                </c:pt>
                <c:pt idx="163">
                  <c:v>12/9/14 1:15</c:v>
                </c:pt>
                <c:pt idx="164">
                  <c:v>12/9/14 1:17</c:v>
                </c:pt>
                <c:pt idx="165">
                  <c:v>12/9/14 1:17</c:v>
                </c:pt>
                <c:pt idx="166">
                  <c:v>12/9/14 1:17</c:v>
                </c:pt>
                <c:pt idx="167">
                  <c:v>12/9/14 1:18</c:v>
                </c:pt>
                <c:pt idx="168">
                  <c:v>12/9/14 1:18</c:v>
                </c:pt>
                <c:pt idx="169">
                  <c:v>12/9/14 1:18</c:v>
                </c:pt>
                <c:pt idx="170">
                  <c:v>12/9/14 1:18</c:v>
                </c:pt>
                <c:pt idx="171">
                  <c:v>12/9/14 1:18</c:v>
                </c:pt>
                <c:pt idx="172">
                  <c:v>12/9/14 1:19</c:v>
                </c:pt>
                <c:pt idx="173">
                  <c:v>12/9/14 1:19</c:v>
                </c:pt>
                <c:pt idx="174">
                  <c:v>12/9/14 1:20</c:v>
                </c:pt>
                <c:pt idx="175">
                  <c:v>12/9/14 1:20</c:v>
                </c:pt>
                <c:pt idx="176">
                  <c:v>12/9/14 1:20</c:v>
                </c:pt>
                <c:pt idx="177">
                  <c:v>12/9/14 1:20</c:v>
                </c:pt>
                <c:pt idx="178">
                  <c:v>12/9/14 1:23</c:v>
                </c:pt>
                <c:pt idx="179">
                  <c:v>12/9/14 1:23</c:v>
                </c:pt>
                <c:pt idx="180">
                  <c:v>12/9/14 1:23</c:v>
                </c:pt>
                <c:pt idx="181">
                  <c:v>12/9/14 1:23</c:v>
                </c:pt>
                <c:pt idx="182">
                  <c:v>12/9/14 1:23</c:v>
                </c:pt>
                <c:pt idx="183">
                  <c:v>12/9/14 1:24</c:v>
                </c:pt>
                <c:pt idx="184">
                  <c:v>12/9/14 1:24</c:v>
                </c:pt>
                <c:pt idx="185">
                  <c:v>12/9/14 1:25</c:v>
                </c:pt>
                <c:pt idx="186">
                  <c:v>12/9/14 1:25</c:v>
                </c:pt>
                <c:pt idx="187">
                  <c:v>12/9/14 1:25</c:v>
                </c:pt>
                <c:pt idx="188">
                  <c:v>12/9/14 1:26</c:v>
                </c:pt>
                <c:pt idx="189">
                  <c:v>12/9/14 1:27</c:v>
                </c:pt>
                <c:pt idx="190">
                  <c:v>12/9/14 1:27</c:v>
                </c:pt>
                <c:pt idx="191">
                  <c:v>12/9/14 1:27</c:v>
                </c:pt>
                <c:pt idx="192">
                  <c:v>12/9/14 1:27</c:v>
                </c:pt>
                <c:pt idx="193">
                  <c:v>12/9/14 1:27</c:v>
                </c:pt>
                <c:pt idx="194">
                  <c:v>12/9/14 1:27</c:v>
                </c:pt>
                <c:pt idx="195">
                  <c:v>12/9/14 1:28</c:v>
                </c:pt>
                <c:pt idx="196">
                  <c:v>12/9/14 1:28</c:v>
                </c:pt>
                <c:pt idx="197">
                  <c:v>12/9/14 1:29</c:v>
                </c:pt>
                <c:pt idx="198">
                  <c:v>12/9/14 1:29</c:v>
                </c:pt>
                <c:pt idx="199">
                  <c:v>12/9/14 1:29</c:v>
                </c:pt>
                <c:pt idx="200">
                  <c:v>12/9/14 1:30</c:v>
                </c:pt>
                <c:pt idx="201">
                  <c:v>12/9/14 1:30</c:v>
                </c:pt>
                <c:pt idx="202">
                  <c:v>12/9/14 1:30</c:v>
                </c:pt>
                <c:pt idx="203">
                  <c:v>12/9/14 1:31</c:v>
                </c:pt>
                <c:pt idx="204">
                  <c:v>12/9/14 1:31</c:v>
                </c:pt>
                <c:pt idx="205">
                  <c:v>12/9/14 1:31</c:v>
                </c:pt>
                <c:pt idx="206">
                  <c:v>12/9/14 1:31</c:v>
                </c:pt>
                <c:pt idx="207">
                  <c:v>12/9/14 1:32</c:v>
                </c:pt>
                <c:pt idx="208">
                  <c:v>12/9/14 1:33</c:v>
                </c:pt>
                <c:pt idx="209">
                  <c:v>12/9/14 1:33</c:v>
                </c:pt>
                <c:pt idx="210">
                  <c:v>12/9/14 1:33</c:v>
                </c:pt>
                <c:pt idx="211">
                  <c:v>12/9/14 1:33</c:v>
                </c:pt>
                <c:pt idx="212">
                  <c:v>12/9/14 1:33</c:v>
                </c:pt>
                <c:pt idx="213">
                  <c:v>12/9/14 1:33</c:v>
                </c:pt>
                <c:pt idx="214">
                  <c:v>12/9/14 1:33</c:v>
                </c:pt>
                <c:pt idx="215">
                  <c:v>12/9/14 1:34</c:v>
                </c:pt>
                <c:pt idx="216">
                  <c:v>12/9/14 1:34</c:v>
                </c:pt>
                <c:pt idx="217">
                  <c:v>12/9/14 1:34</c:v>
                </c:pt>
                <c:pt idx="218">
                  <c:v>12/9/14 1:34</c:v>
                </c:pt>
                <c:pt idx="219">
                  <c:v>12/9/14 1:35</c:v>
                </c:pt>
                <c:pt idx="220">
                  <c:v>12/9/14 1:35</c:v>
                </c:pt>
                <c:pt idx="221">
                  <c:v>12/9/14 1:35</c:v>
                </c:pt>
                <c:pt idx="222">
                  <c:v>12/9/14 1:36</c:v>
                </c:pt>
                <c:pt idx="223">
                  <c:v>12/9/14 1:36</c:v>
                </c:pt>
                <c:pt idx="224">
                  <c:v>12/9/14 1:36</c:v>
                </c:pt>
                <c:pt idx="225">
                  <c:v>12/9/14 1:36</c:v>
                </c:pt>
                <c:pt idx="226">
                  <c:v>12/9/14 1:37</c:v>
                </c:pt>
                <c:pt idx="227">
                  <c:v>12/9/14 1:37</c:v>
                </c:pt>
                <c:pt idx="228">
                  <c:v>12/9/14 1:38</c:v>
                </c:pt>
                <c:pt idx="229">
                  <c:v>12/9/14 1:38</c:v>
                </c:pt>
                <c:pt idx="230">
                  <c:v>12/9/14 1:39</c:v>
                </c:pt>
                <c:pt idx="231">
                  <c:v>12/9/14 1:39</c:v>
                </c:pt>
                <c:pt idx="232">
                  <c:v>12/9/14 1:39</c:v>
                </c:pt>
                <c:pt idx="233">
                  <c:v>12/9/14 1:40</c:v>
                </c:pt>
                <c:pt idx="234">
                  <c:v>12/9/14 1:40</c:v>
                </c:pt>
                <c:pt idx="235">
                  <c:v>12/9/14 1:41</c:v>
                </c:pt>
                <c:pt idx="236">
                  <c:v>12/9/14 1:41</c:v>
                </c:pt>
                <c:pt idx="237">
                  <c:v>12/9/14 1:41</c:v>
                </c:pt>
                <c:pt idx="238">
                  <c:v>12/9/14 1:42</c:v>
                </c:pt>
                <c:pt idx="239">
                  <c:v>12/9/14 1:42</c:v>
                </c:pt>
                <c:pt idx="240">
                  <c:v>12/9/14 1:42</c:v>
                </c:pt>
                <c:pt idx="241">
                  <c:v>12/9/14 1:43</c:v>
                </c:pt>
                <c:pt idx="242">
                  <c:v>12/9/14 1:43</c:v>
                </c:pt>
                <c:pt idx="243">
                  <c:v>12/9/14 1:43</c:v>
                </c:pt>
                <c:pt idx="244">
                  <c:v>12/9/14 1:44</c:v>
                </c:pt>
                <c:pt idx="245">
                  <c:v>12/9/14 1:44</c:v>
                </c:pt>
                <c:pt idx="246">
                  <c:v>12/9/14 1:44</c:v>
                </c:pt>
                <c:pt idx="247">
                  <c:v>12/9/14 1:45</c:v>
                </c:pt>
                <c:pt idx="248">
                  <c:v>12/9/14 1:47</c:v>
                </c:pt>
                <c:pt idx="249">
                  <c:v>12/9/14 1:47</c:v>
                </c:pt>
                <c:pt idx="250">
                  <c:v>12/9/14 1:47</c:v>
                </c:pt>
                <c:pt idx="251">
                  <c:v>12/9/14 1:48</c:v>
                </c:pt>
                <c:pt idx="252">
                  <c:v>12/9/14 1:48</c:v>
                </c:pt>
                <c:pt idx="253">
                  <c:v>12/9/14 1:48</c:v>
                </c:pt>
                <c:pt idx="254">
                  <c:v>12/9/14 1:49</c:v>
                </c:pt>
                <c:pt idx="255">
                  <c:v>12/9/14 1:49</c:v>
                </c:pt>
                <c:pt idx="256">
                  <c:v>12/9/14 1:49</c:v>
                </c:pt>
                <c:pt idx="257">
                  <c:v>12/9/14 1:49</c:v>
                </c:pt>
                <c:pt idx="258">
                  <c:v>12/9/14 1:49</c:v>
                </c:pt>
                <c:pt idx="259">
                  <c:v>12/9/14 1:49</c:v>
                </c:pt>
                <c:pt idx="260">
                  <c:v>12/9/14 1:50</c:v>
                </c:pt>
                <c:pt idx="261">
                  <c:v>12/9/14 1:50</c:v>
                </c:pt>
                <c:pt idx="262">
                  <c:v>12/9/14 1:50</c:v>
                </c:pt>
                <c:pt idx="263">
                  <c:v>12/9/14 1:51</c:v>
                </c:pt>
                <c:pt idx="264">
                  <c:v>12/9/14 1:51</c:v>
                </c:pt>
                <c:pt idx="265">
                  <c:v>12/9/14 1:52</c:v>
                </c:pt>
                <c:pt idx="266">
                  <c:v>12/9/14 1:53</c:v>
                </c:pt>
                <c:pt idx="267">
                  <c:v>12/9/14 1:53</c:v>
                </c:pt>
                <c:pt idx="268">
                  <c:v>12/9/14 1:53</c:v>
                </c:pt>
                <c:pt idx="269">
                  <c:v>12/9/14 1:53</c:v>
                </c:pt>
                <c:pt idx="270">
                  <c:v>12/9/14 1:54</c:v>
                </c:pt>
                <c:pt idx="271">
                  <c:v>12/9/14 1:54</c:v>
                </c:pt>
                <c:pt idx="272">
                  <c:v>12/9/14 1:55</c:v>
                </c:pt>
                <c:pt idx="273">
                  <c:v>12/9/14 1:55</c:v>
                </c:pt>
                <c:pt idx="274">
                  <c:v>12/9/14 1:55</c:v>
                </c:pt>
                <c:pt idx="275">
                  <c:v>12/9/14 1:55</c:v>
                </c:pt>
                <c:pt idx="276">
                  <c:v>12/9/14 1:55</c:v>
                </c:pt>
                <c:pt idx="277">
                  <c:v>12/9/14 1:56</c:v>
                </c:pt>
                <c:pt idx="278">
                  <c:v>12/9/14 1:56</c:v>
                </c:pt>
                <c:pt idx="279">
                  <c:v>12/9/14 1:56</c:v>
                </c:pt>
                <c:pt idx="280">
                  <c:v>12/9/14 1:56</c:v>
                </c:pt>
                <c:pt idx="281">
                  <c:v>12/9/14 1:57</c:v>
                </c:pt>
                <c:pt idx="282">
                  <c:v>12/9/14 1:57</c:v>
                </c:pt>
                <c:pt idx="283">
                  <c:v>12/9/14 1:57</c:v>
                </c:pt>
                <c:pt idx="284">
                  <c:v>12/9/14 1:58</c:v>
                </c:pt>
                <c:pt idx="285">
                  <c:v>12/9/14 1:58</c:v>
                </c:pt>
                <c:pt idx="286">
                  <c:v>12/9/14 1:59</c:v>
                </c:pt>
                <c:pt idx="287">
                  <c:v>12/9/14 1:59</c:v>
                </c:pt>
                <c:pt idx="288">
                  <c:v>12/9/14 1:59</c:v>
                </c:pt>
                <c:pt idx="289">
                  <c:v>12/9/14 1:59</c:v>
                </c:pt>
                <c:pt idx="290">
                  <c:v>12/9/14 2:00</c:v>
                </c:pt>
                <c:pt idx="291">
                  <c:v>12/9/14 2:01</c:v>
                </c:pt>
                <c:pt idx="292">
                  <c:v>12/9/14 2:02</c:v>
                </c:pt>
                <c:pt idx="293">
                  <c:v>12/9/14 2:02</c:v>
                </c:pt>
                <c:pt idx="294">
                  <c:v>12/9/14 2:02</c:v>
                </c:pt>
                <c:pt idx="295">
                  <c:v>12/9/14 2:03</c:v>
                </c:pt>
                <c:pt idx="296">
                  <c:v>12/9/14 2:03</c:v>
                </c:pt>
                <c:pt idx="297">
                  <c:v>12/9/14 2:04</c:v>
                </c:pt>
                <c:pt idx="298">
                  <c:v>12/9/14 2:05</c:v>
                </c:pt>
                <c:pt idx="299">
                  <c:v>12/9/14 2:05</c:v>
                </c:pt>
                <c:pt idx="300">
                  <c:v>12/9/14 2:05</c:v>
                </c:pt>
                <c:pt idx="301">
                  <c:v>12/9/14 2:06</c:v>
                </c:pt>
                <c:pt idx="302">
                  <c:v>12/9/14 2:06</c:v>
                </c:pt>
                <c:pt idx="303">
                  <c:v>12/9/14 2:06</c:v>
                </c:pt>
                <c:pt idx="304">
                  <c:v>12/9/14 2:07</c:v>
                </c:pt>
                <c:pt idx="305">
                  <c:v>12/9/14 2:08</c:v>
                </c:pt>
                <c:pt idx="306">
                  <c:v>12/9/14 2:08</c:v>
                </c:pt>
                <c:pt idx="307">
                  <c:v>12/9/14 2:08</c:v>
                </c:pt>
                <c:pt idx="308">
                  <c:v>12/9/14 2:08</c:v>
                </c:pt>
                <c:pt idx="309">
                  <c:v>12/9/14 2:09</c:v>
                </c:pt>
                <c:pt idx="310">
                  <c:v>12/9/14 2:09</c:v>
                </c:pt>
                <c:pt idx="311">
                  <c:v>12/9/14 2:10</c:v>
                </c:pt>
                <c:pt idx="312">
                  <c:v>12/9/14 2:10</c:v>
                </c:pt>
                <c:pt idx="313">
                  <c:v>12/9/14 2:11</c:v>
                </c:pt>
                <c:pt idx="314">
                  <c:v>12/9/14 2:11</c:v>
                </c:pt>
                <c:pt idx="315">
                  <c:v>12/9/14 2:12</c:v>
                </c:pt>
                <c:pt idx="316">
                  <c:v>12/9/14 2:12</c:v>
                </c:pt>
                <c:pt idx="317">
                  <c:v>12/9/14 2:13</c:v>
                </c:pt>
                <c:pt idx="318">
                  <c:v>12/9/14 2:13</c:v>
                </c:pt>
                <c:pt idx="319">
                  <c:v>12/9/14 2:14</c:v>
                </c:pt>
                <c:pt idx="320">
                  <c:v>12/9/14 2:15</c:v>
                </c:pt>
                <c:pt idx="321">
                  <c:v>12/9/14 2:15</c:v>
                </c:pt>
                <c:pt idx="322">
                  <c:v>12/9/14 2:16</c:v>
                </c:pt>
                <c:pt idx="323">
                  <c:v>12/9/14 2:16</c:v>
                </c:pt>
                <c:pt idx="324">
                  <c:v>12/9/14 2:16</c:v>
                </c:pt>
                <c:pt idx="325">
                  <c:v>12/9/14 2:16</c:v>
                </c:pt>
                <c:pt idx="326">
                  <c:v>12/9/14 2:16</c:v>
                </c:pt>
                <c:pt idx="327">
                  <c:v>12/9/14 2:16</c:v>
                </c:pt>
                <c:pt idx="328">
                  <c:v>12/9/14 2:16</c:v>
                </c:pt>
                <c:pt idx="329">
                  <c:v>12/9/14 2:17</c:v>
                </c:pt>
                <c:pt idx="330">
                  <c:v>12/9/14 2:17</c:v>
                </c:pt>
                <c:pt idx="331">
                  <c:v>12/9/14 2:17</c:v>
                </c:pt>
                <c:pt idx="332">
                  <c:v>12/9/14 2:17</c:v>
                </c:pt>
                <c:pt idx="333">
                  <c:v>12/9/14 2:17</c:v>
                </c:pt>
                <c:pt idx="334">
                  <c:v>12/9/14 2:18</c:v>
                </c:pt>
                <c:pt idx="335">
                  <c:v>12/9/14 2:18</c:v>
                </c:pt>
                <c:pt idx="336">
                  <c:v>12/9/14 2:18</c:v>
                </c:pt>
                <c:pt idx="337">
                  <c:v>12/9/14 2:18</c:v>
                </c:pt>
                <c:pt idx="338">
                  <c:v>12/9/14 2:18</c:v>
                </c:pt>
                <c:pt idx="339">
                  <c:v>12/9/14 2:18</c:v>
                </c:pt>
                <c:pt idx="340">
                  <c:v>12/9/14 2:19</c:v>
                </c:pt>
                <c:pt idx="341">
                  <c:v>12/9/14 2:19</c:v>
                </c:pt>
                <c:pt idx="342">
                  <c:v>12/9/14 2:20</c:v>
                </c:pt>
                <c:pt idx="343">
                  <c:v>12/9/14 2:20</c:v>
                </c:pt>
                <c:pt idx="344">
                  <c:v>12/9/14 2:20</c:v>
                </c:pt>
                <c:pt idx="345">
                  <c:v>12/9/14 2:21</c:v>
                </c:pt>
                <c:pt idx="346">
                  <c:v>12/9/14 2:21</c:v>
                </c:pt>
                <c:pt idx="347">
                  <c:v>12/9/14 2:22</c:v>
                </c:pt>
                <c:pt idx="348">
                  <c:v>12/9/14 2:22</c:v>
                </c:pt>
                <c:pt idx="349">
                  <c:v>12/9/14 2:24</c:v>
                </c:pt>
                <c:pt idx="350">
                  <c:v>12/9/14 2:24</c:v>
                </c:pt>
                <c:pt idx="351">
                  <c:v>12/9/14 2:25</c:v>
                </c:pt>
                <c:pt idx="352">
                  <c:v>12/9/14 2:25</c:v>
                </c:pt>
                <c:pt idx="353">
                  <c:v>12/9/14 2:25</c:v>
                </c:pt>
                <c:pt idx="354">
                  <c:v>12/9/14 2:25</c:v>
                </c:pt>
                <c:pt idx="355">
                  <c:v>12/9/14 2:26</c:v>
                </c:pt>
                <c:pt idx="356">
                  <c:v>12/9/14 2:26</c:v>
                </c:pt>
                <c:pt idx="357">
                  <c:v>12/9/14 2:27</c:v>
                </c:pt>
                <c:pt idx="358">
                  <c:v>12/9/14 2:27</c:v>
                </c:pt>
                <c:pt idx="359">
                  <c:v>12/9/14 2:27</c:v>
                </c:pt>
                <c:pt idx="360">
                  <c:v>12/9/14 2:27</c:v>
                </c:pt>
                <c:pt idx="361">
                  <c:v>12/9/14 2:27</c:v>
                </c:pt>
                <c:pt idx="362">
                  <c:v>12/9/14 2:28</c:v>
                </c:pt>
                <c:pt idx="363">
                  <c:v>12/9/14 2:28</c:v>
                </c:pt>
                <c:pt idx="364">
                  <c:v>12/9/14 2:28</c:v>
                </c:pt>
                <c:pt idx="365">
                  <c:v>12/9/14 2:28</c:v>
                </c:pt>
                <c:pt idx="366">
                  <c:v>12/9/14 2:29</c:v>
                </c:pt>
                <c:pt idx="367">
                  <c:v>12/9/14 2:29</c:v>
                </c:pt>
                <c:pt idx="368">
                  <c:v>12/9/14 2:29</c:v>
                </c:pt>
                <c:pt idx="369">
                  <c:v>12/9/14 2:29</c:v>
                </c:pt>
                <c:pt idx="370">
                  <c:v>12/9/14 2:29</c:v>
                </c:pt>
                <c:pt idx="371">
                  <c:v>12/9/14 2:30</c:v>
                </c:pt>
                <c:pt idx="372">
                  <c:v>12/9/14 2:30</c:v>
                </c:pt>
                <c:pt idx="373">
                  <c:v>12/9/14 2:30</c:v>
                </c:pt>
                <c:pt idx="374">
                  <c:v>12/9/14 2:30</c:v>
                </c:pt>
                <c:pt idx="375">
                  <c:v>12/9/14 2:30</c:v>
                </c:pt>
                <c:pt idx="376">
                  <c:v>12/9/14 2:30</c:v>
                </c:pt>
                <c:pt idx="377">
                  <c:v>12/9/14 2:30</c:v>
                </c:pt>
                <c:pt idx="378">
                  <c:v>12/9/14 2:31</c:v>
                </c:pt>
                <c:pt idx="379">
                  <c:v>12/9/14 2:31</c:v>
                </c:pt>
                <c:pt idx="380">
                  <c:v>12/9/14 2:32</c:v>
                </c:pt>
                <c:pt idx="381">
                  <c:v>12/9/14 2:32</c:v>
                </c:pt>
                <c:pt idx="382">
                  <c:v>12/9/14 2:32</c:v>
                </c:pt>
                <c:pt idx="383">
                  <c:v>12/9/14 2:33</c:v>
                </c:pt>
                <c:pt idx="384">
                  <c:v>12/9/14 2:34</c:v>
                </c:pt>
                <c:pt idx="385">
                  <c:v>12/9/14 2:34</c:v>
                </c:pt>
                <c:pt idx="386">
                  <c:v>12/9/14 2:35</c:v>
                </c:pt>
                <c:pt idx="387">
                  <c:v>12/9/14 2:35</c:v>
                </c:pt>
                <c:pt idx="388">
                  <c:v>12/9/14 2:35</c:v>
                </c:pt>
                <c:pt idx="389">
                  <c:v>12/9/14 2:35</c:v>
                </c:pt>
                <c:pt idx="390">
                  <c:v>12/9/14 2:36</c:v>
                </c:pt>
                <c:pt idx="391">
                  <c:v>12/9/14 2:37</c:v>
                </c:pt>
                <c:pt idx="392">
                  <c:v>12/9/14 2:37</c:v>
                </c:pt>
                <c:pt idx="393">
                  <c:v>12/9/14 2:38</c:v>
                </c:pt>
                <c:pt idx="394">
                  <c:v>12/9/14 2:38</c:v>
                </c:pt>
                <c:pt idx="395">
                  <c:v>12/9/14 2:38</c:v>
                </c:pt>
                <c:pt idx="396">
                  <c:v>12/9/14 2:38</c:v>
                </c:pt>
                <c:pt idx="397">
                  <c:v>12/9/14 2:38</c:v>
                </c:pt>
                <c:pt idx="398">
                  <c:v>12/9/14 2:39</c:v>
                </c:pt>
                <c:pt idx="399">
                  <c:v>12/9/14 2:39</c:v>
                </c:pt>
                <c:pt idx="400">
                  <c:v>12/9/14 2:39</c:v>
                </c:pt>
                <c:pt idx="401">
                  <c:v>12/9/14 2:40</c:v>
                </c:pt>
                <c:pt idx="402">
                  <c:v>12/9/14 2:40</c:v>
                </c:pt>
                <c:pt idx="403">
                  <c:v>12/9/14 2:41</c:v>
                </c:pt>
                <c:pt idx="404">
                  <c:v>12/9/14 2:41</c:v>
                </c:pt>
                <c:pt idx="405">
                  <c:v>12/9/14 2:41</c:v>
                </c:pt>
                <c:pt idx="406">
                  <c:v>12/9/14 2:41</c:v>
                </c:pt>
                <c:pt idx="407">
                  <c:v>12/9/14 2:41</c:v>
                </c:pt>
                <c:pt idx="408">
                  <c:v>12/9/14 2:42</c:v>
                </c:pt>
                <c:pt idx="409">
                  <c:v>12/9/14 2:42</c:v>
                </c:pt>
                <c:pt idx="410">
                  <c:v>12/9/14 2:42</c:v>
                </c:pt>
                <c:pt idx="411">
                  <c:v>12/9/14 2:43</c:v>
                </c:pt>
                <c:pt idx="412">
                  <c:v>12/9/14 2:43</c:v>
                </c:pt>
                <c:pt idx="413">
                  <c:v>12/9/14 2:43</c:v>
                </c:pt>
                <c:pt idx="414">
                  <c:v>12/9/14 2:43</c:v>
                </c:pt>
                <c:pt idx="415">
                  <c:v>12/9/14 2:43</c:v>
                </c:pt>
                <c:pt idx="416">
                  <c:v>12/9/14 2:43</c:v>
                </c:pt>
                <c:pt idx="417">
                  <c:v>12/9/14 2:44</c:v>
                </c:pt>
                <c:pt idx="418">
                  <c:v>12/9/14 2:44</c:v>
                </c:pt>
                <c:pt idx="419">
                  <c:v>12/9/14 2:44</c:v>
                </c:pt>
                <c:pt idx="420">
                  <c:v>12/9/14 2:44</c:v>
                </c:pt>
                <c:pt idx="421">
                  <c:v>12/9/14 2:45</c:v>
                </c:pt>
                <c:pt idx="422">
                  <c:v>12/9/14 2:45</c:v>
                </c:pt>
                <c:pt idx="423">
                  <c:v>12/9/14 2:45</c:v>
                </c:pt>
                <c:pt idx="424">
                  <c:v>12/9/14 2:45</c:v>
                </c:pt>
                <c:pt idx="425">
                  <c:v>12/9/14 2:45</c:v>
                </c:pt>
                <c:pt idx="426">
                  <c:v>12/9/14 2:46</c:v>
                </c:pt>
                <c:pt idx="427">
                  <c:v>12/9/14 2:46</c:v>
                </c:pt>
                <c:pt idx="428">
                  <c:v>12/9/14 2:46</c:v>
                </c:pt>
                <c:pt idx="429">
                  <c:v>12/9/14 2:46</c:v>
                </c:pt>
                <c:pt idx="430">
                  <c:v>12/9/14 2:48</c:v>
                </c:pt>
                <c:pt idx="431">
                  <c:v>12/9/14 2:48</c:v>
                </c:pt>
                <c:pt idx="432">
                  <c:v>12/9/14 2:48</c:v>
                </c:pt>
                <c:pt idx="433">
                  <c:v>12/9/14 2:48</c:v>
                </c:pt>
                <c:pt idx="434">
                  <c:v>12/9/14 2:48</c:v>
                </c:pt>
                <c:pt idx="435">
                  <c:v>12/9/14 2:48</c:v>
                </c:pt>
                <c:pt idx="436">
                  <c:v>12/9/14 2:48</c:v>
                </c:pt>
                <c:pt idx="437">
                  <c:v>12/9/14 2:49</c:v>
                </c:pt>
                <c:pt idx="438">
                  <c:v>12/9/14 2:49</c:v>
                </c:pt>
                <c:pt idx="439">
                  <c:v>12/9/14 2:49</c:v>
                </c:pt>
                <c:pt idx="440">
                  <c:v>12/9/14 2:49</c:v>
                </c:pt>
                <c:pt idx="441">
                  <c:v>12/9/14 2:49</c:v>
                </c:pt>
                <c:pt idx="442">
                  <c:v>12/9/14 2:49</c:v>
                </c:pt>
                <c:pt idx="443">
                  <c:v>12/9/14 2:50</c:v>
                </c:pt>
                <c:pt idx="444">
                  <c:v>12/9/14 2:50</c:v>
                </c:pt>
                <c:pt idx="445">
                  <c:v>12/9/14 2:51</c:v>
                </c:pt>
                <c:pt idx="446">
                  <c:v>12/9/14 2:51</c:v>
                </c:pt>
                <c:pt idx="447">
                  <c:v>12/9/14 2:52</c:v>
                </c:pt>
                <c:pt idx="448">
                  <c:v>12/9/14 2:52</c:v>
                </c:pt>
                <c:pt idx="449">
                  <c:v>12/9/14 2:52</c:v>
                </c:pt>
                <c:pt idx="450">
                  <c:v>12/9/14 2:52</c:v>
                </c:pt>
                <c:pt idx="451">
                  <c:v>12/9/14 2:53</c:v>
                </c:pt>
                <c:pt idx="452">
                  <c:v>12/9/14 2:54</c:v>
                </c:pt>
                <c:pt idx="453">
                  <c:v>12/9/14 2:54</c:v>
                </c:pt>
                <c:pt idx="454">
                  <c:v>12/9/14 2:55</c:v>
                </c:pt>
                <c:pt idx="455">
                  <c:v>12/9/14 2:55</c:v>
                </c:pt>
                <c:pt idx="456">
                  <c:v>12/9/14 2:55</c:v>
                </c:pt>
                <c:pt idx="457">
                  <c:v>12/9/14 2:55</c:v>
                </c:pt>
                <c:pt idx="458">
                  <c:v>12/9/14 2:55</c:v>
                </c:pt>
                <c:pt idx="459">
                  <c:v>12/9/14 2:55</c:v>
                </c:pt>
                <c:pt idx="460">
                  <c:v>12/9/14 2:55</c:v>
                </c:pt>
                <c:pt idx="461">
                  <c:v>12/9/14 2:55</c:v>
                </c:pt>
                <c:pt idx="462">
                  <c:v>12/9/14 2:55</c:v>
                </c:pt>
                <c:pt idx="463">
                  <c:v>12/9/14 2:56</c:v>
                </c:pt>
                <c:pt idx="464">
                  <c:v>12/9/14 2:56</c:v>
                </c:pt>
                <c:pt idx="465">
                  <c:v>12/9/14 2:56</c:v>
                </c:pt>
                <c:pt idx="466">
                  <c:v>12/9/14 2:59</c:v>
                </c:pt>
                <c:pt idx="467">
                  <c:v>12/9/14 3:00</c:v>
                </c:pt>
                <c:pt idx="468">
                  <c:v>12/9/14 3:00</c:v>
                </c:pt>
                <c:pt idx="469">
                  <c:v>12/9/14 3:00</c:v>
                </c:pt>
                <c:pt idx="470">
                  <c:v>12/9/14 3:00</c:v>
                </c:pt>
                <c:pt idx="471">
                  <c:v>12/9/14 3:01</c:v>
                </c:pt>
                <c:pt idx="472">
                  <c:v>12/9/14 3:01</c:v>
                </c:pt>
                <c:pt idx="473">
                  <c:v>12/9/14 3:01</c:v>
                </c:pt>
                <c:pt idx="474">
                  <c:v>12/9/14 3:01</c:v>
                </c:pt>
                <c:pt idx="475">
                  <c:v>12/9/14 3:02</c:v>
                </c:pt>
                <c:pt idx="476">
                  <c:v>12/9/14 3:02</c:v>
                </c:pt>
                <c:pt idx="477">
                  <c:v>12/9/14 3:02</c:v>
                </c:pt>
                <c:pt idx="478">
                  <c:v>12/9/14 3:03</c:v>
                </c:pt>
                <c:pt idx="479">
                  <c:v>12/9/14 3:03</c:v>
                </c:pt>
                <c:pt idx="480">
                  <c:v>12/9/14 3:03</c:v>
                </c:pt>
                <c:pt idx="481">
                  <c:v>12/9/14 3:03</c:v>
                </c:pt>
                <c:pt idx="482">
                  <c:v>12/9/14 3:03</c:v>
                </c:pt>
                <c:pt idx="483">
                  <c:v>12/9/14 3:03</c:v>
                </c:pt>
                <c:pt idx="484">
                  <c:v>12/9/14 3:04</c:v>
                </c:pt>
                <c:pt idx="485">
                  <c:v>12/9/14 3:04</c:v>
                </c:pt>
                <c:pt idx="486">
                  <c:v>12/9/14 3:05</c:v>
                </c:pt>
                <c:pt idx="487">
                  <c:v>12/9/14 3:07</c:v>
                </c:pt>
                <c:pt idx="488">
                  <c:v>12/9/14 3:07</c:v>
                </c:pt>
                <c:pt idx="489">
                  <c:v>12/9/14 3:07</c:v>
                </c:pt>
                <c:pt idx="490">
                  <c:v>12/9/14 3:07</c:v>
                </c:pt>
                <c:pt idx="491">
                  <c:v>12/9/14 3:07</c:v>
                </c:pt>
                <c:pt idx="492">
                  <c:v>12/9/14 3:07</c:v>
                </c:pt>
                <c:pt idx="493">
                  <c:v>12/9/14 3:08</c:v>
                </c:pt>
                <c:pt idx="494">
                  <c:v>12/9/14 3:08</c:v>
                </c:pt>
                <c:pt idx="495">
                  <c:v>12/9/14 3:08</c:v>
                </c:pt>
                <c:pt idx="496">
                  <c:v>12/9/14 3:08</c:v>
                </c:pt>
                <c:pt idx="497">
                  <c:v>12/9/14 3:08</c:v>
                </c:pt>
                <c:pt idx="498">
                  <c:v>12/9/14 3:08</c:v>
                </c:pt>
                <c:pt idx="499">
                  <c:v>12/9/14 3:08</c:v>
                </c:pt>
                <c:pt idx="500">
                  <c:v>12/9/14 3:08</c:v>
                </c:pt>
                <c:pt idx="501">
                  <c:v>12/9/14 3:09</c:v>
                </c:pt>
                <c:pt idx="502">
                  <c:v>12/9/14 3:09</c:v>
                </c:pt>
                <c:pt idx="503">
                  <c:v>12/9/14 3:10</c:v>
                </c:pt>
                <c:pt idx="504">
                  <c:v>12/9/14 3:10</c:v>
                </c:pt>
                <c:pt idx="505">
                  <c:v>12/9/14 3:11</c:v>
                </c:pt>
                <c:pt idx="506">
                  <c:v>12/9/14 3:12</c:v>
                </c:pt>
                <c:pt idx="507">
                  <c:v>12/9/14 3:13</c:v>
                </c:pt>
                <c:pt idx="508">
                  <c:v>12/9/14 3:14</c:v>
                </c:pt>
                <c:pt idx="509">
                  <c:v>12/9/14 3:14</c:v>
                </c:pt>
                <c:pt idx="510">
                  <c:v>12/9/14 3:14</c:v>
                </c:pt>
                <c:pt idx="511">
                  <c:v>12/9/14 3:14</c:v>
                </c:pt>
                <c:pt idx="512">
                  <c:v>12/9/14 3:14</c:v>
                </c:pt>
                <c:pt idx="513">
                  <c:v>12/9/14 3:16</c:v>
                </c:pt>
                <c:pt idx="514">
                  <c:v>12/9/14 3:18</c:v>
                </c:pt>
                <c:pt idx="515">
                  <c:v>12/9/14 3:18</c:v>
                </c:pt>
                <c:pt idx="516">
                  <c:v>12/9/14 3:18</c:v>
                </c:pt>
                <c:pt idx="517">
                  <c:v>12/9/14 3:19</c:v>
                </c:pt>
                <c:pt idx="518">
                  <c:v>12/9/14 3:19</c:v>
                </c:pt>
                <c:pt idx="519">
                  <c:v>12/9/14 3:19</c:v>
                </c:pt>
                <c:pt idx="520">
                  <c:v>12/9/14 3:19</c:v>
                </c:pt>
                <c:pt idx="521">
                  <c:v>12/9/14 3:19</c:v>
                </c:pt>
                <c:pt idx="522">
                  <c:v>12/9/14 3:19</c:v>
                </c:pt>
                <c:pt idx="523">
                  <c:v>12/9/14 3:20</c:v>
                </c:pt>
                <c:pt idx="524">
                  <c:v>12/9/14 3:20</c:v>
                </c:pt>
                <c:pt idx="525">
                  <c:v>12/9/14 3:20</c:v>
                </c:pt>
                <c:pt idx="526">
                  <c:v>12/9/14 3:20</c:v>
                </c:pt>
                <c:pt idx="527">
                  <c:v>12/9/14 3:21</c:v>
                </c:pt>
                <c:pt idx="528">
                  <c:v>12/9/14 3:21</c:v>
                </c:pt>
                <c:pt idx="529">
                  <c:v>12/9/14 3:21</c:v>
                </c:pt>
                <c:pt idx="530">
                  <c:v>12/9/14 3:21</c:v>
                </c:pt>
                <c:pt idx="531">
                  <c:v>12/9/14 3:21</c:v>
                </c:pt>
                <c:pt idx="532">
                  <c:v>12/9/14 3:21</c:v>
                </c:pt>
                <c:pt idx="533">
                  <c:v>12/9/14 3:21</c:v>
                </c:pt>
                <c:pt idx="534">
                  <c:v>12/9/14 3:22</c:v>
                </c:pt>
                <c:pt idx="535">
                  <c:v>12/9/14 3:22</c:v>
                </c:pt>
                <c:pt idx="536">
                  <c:v>12/9/14 3:22</c:v>
                </c:pt>
                <c:pt idx="537">
                  <c:v>12/9/14 3:22</c:v>
                </c:pt>
                <c:pt idx="538">
                  <c:v>12/9/14 3:23</c:v>
                </c:pt>
                <c:pt idx="539">
                  <c:v>12/9/14 3:23</c:v>
                </c:pt>
                <c:pt idx="540">
                  <c:v>12/9/14 3:23</c:v>
                </c:pt>
                <c:pt idx="541">
                  <c:v>12/9/14 3:26</c:v>
                </c:pt>
                <c:pt idx="542">
                  <c:v>12/9/14 3:26</c:v>
                </c:pt>
                <c:pt idx="543">
                  <c:v>12/9/14 3:26</c:v>
                </c:pt>
                <c:pt idx="544">
                  <c:v>12/9/14 3:27</c:v>
                </c:pt>
                <c:pt idx="545">
                  <c:v>12/9/14 3:27</c:v>
                </c:pt>
                <c:pt idx="546">
                  <c:v>12/9/14 3:27</c:v>
                </c:pt>
                <c:pt idx="547">
                  <c:v>12/9/14 3:27</c:v>
                </c:pt>
                <c:pt idx="548">
                  <c:v>12/9/14 3:27</c:v>
                </c:pt>
                <c:pt idx="549">
                  <c:v>12/9/14 3:27</c:v>
                </c:pt>
                <c:pt idx="550">
                  <c:v>12/9/14 3:28</c:v>
                </c:pt>
                <c:pt idx="551">
                  <c:v>12/9/14 3:29</c:v>
                </c:pt>
                <c:pt idx="552">
                  <c:v>12/9/14 3:29</c:v>
                </c:pt>
                <c:pt idx="553">
                  <c:v>12/9/14 3:29</c:v>
                </c:pt>
                <c:pt idx="554">
                  <c:v>12/9/14 3:30</c:v>
                </c:pt>
                <c:pt idx="555">
                  <c:v>12/9/14 3:30</c:v>
                </c:pt>
                <c:pt idx="556">
                  <c:v>12/9/14 3:30</c:v>
                </c:pt>
                <c:pt idx="557">
                  <c:v>12/9/14 3:30</c:v>
                </c:pt>
                <c:pt idx="558">
                  <c:v>12/9/14 3:30</c:v>
                </c:pt>
                <c:pt idx="559">
                  <c:v>12/9/14 3:30</c:v>
                </c:pt>
                <c:pt idx="560">
                  <c:v>12/9/14 3:30</c:v>
                </c:pt>
                <c:pt idx="561">
                  <c:v>12/9/14 3:30</c:v>
                </c:pt>
                <c:pt idx="562">
                  <c:v>12/9/14 3:31</c:v>
                </c:pt>
                <c:pt idx="563">
                  <c:v>12/9/14 3:31</c:v>
                </c:pt>
                <c:pt idx="564">
                  <c:v>12/9/14 3:31</c:v>
                </c:pt>
                <c:pt idx="565">
                  <c:v>12/9/14 3:32</c:v>
                </c:pt>
                <c:pt idx="566">
                  <c:v>12/9/14 3:32</c:v>
                </c:pt>
                <c:pt idx="567">
                  <c:v>12/9/14 3:34</c:v>
                </c:pt>
                <c:pt idx="568">
                  <c:v>12/9/14 3:34</c:v>
                </c:pt>
                <c:pt idx="569">
                  <c:v>12/9/14 3:34</c:v>
                </c:pt>
                <c:pt idx="570">
                  <c:v>12/9/14 3:35</c:v>
                </c:pt>
                <c:pt idx="571">
                  <c:v>12/9/14 3:36</c:v>
                </c:pt>
                <c:pt idx="572">
                  <c:v>12/9/14 3:37</c:v>
                </c:pt>
                <c:pt idx="573">
                  <c:v>12/9/14 3:37</c:v>
                </c:pt>
                <c:pt idx="574">
                  <c:v>12/9/14 3:37</c:v>
                </c:pt>
                <c:pt idx="575">
                  <c:v>12/9/14 3:37</c:v>
                </c:pt>
                <c:pt idx="576">
                  <c:v>12/9/14 3:37</c:v>
                </c:pt>
                <c:pt idx="577">
                  <c:v>12/9/14 3:37</c:v>
                </c:pt>
                <c:pt idx="578">
                  <c:v>12/9/14 3:38</c:v>
                </c:pt>
                <c:pt idx="579">
                  <c:v>12/9/14 3:38</c:v>
                </c:pt>
                <c:pt idx="580">
                  <c:v>12/9/14 3:38</c:v>
                </c:pt>
                <c:pt idx="581">
                  <c:v>12/9/14 3:38</c:v>
                </c:pt>
                <c:pt idx="582">
                  <c:v>12/9/14 3:39</c:v>
                </c:pt>
                <c:pt idx="583">
                  <c:v>12/9/14 3:42</c:v>
                </c:pt>
                <c:pt idx="584">
                  <c:v>12/9/14 3:43</c:v>
                </c:pt>
                <c:pt idx="585">
                  <c:v>12/9/14 3:43</c:v>
                </c:pt>
                <c:pt idx="586">
                  <c:v>12/9/14 3:45</c:v>
                </c:pt>
                <c:pt idx="587">
                  <c:v>12/9/14 3:45</c:v>
                </c:pt>
                <c:pt idx="588">
                  <c:v>12/9/14 3:46</c:v>
                </c:pt>
                <c:pt idx="589">
                  <c:v>12/9/14 3:47</c:v>
                </c:pt>
                <c:pt idx="590">
                  <c:v>12/9/14 3:47</c:v>
                </c:pt>
                <c:pt idx="591">
                  <c:v>12/9/14 3:47</c:v>
                </c:pt>
                <c:pt idx="592">
                  <c:v>12/9/14 3:47</c:v>
                </c:pt>
                <c:pt idx="593">
                  <c:v>12/9/14 3:47</c:v>
                </c:pt>
                <c:pt idx="594">
                  <c:v>12/9/14 3:49</c:v>
                </c:pt>
                <c:pt idx="595">
                  <c:v>12/9/14 3:49</c:v>
                </c:pt>
                <c:pt idx="596">
                  <c:v>12/9/14 3:49</c:v>
                </c:pt>
                <c:pt idx="597">
                  <c:v>12/9/14 3:49</c:v>
                </c:pt>
                <c:pt idx="598">
                  <c:v>12/9/14 3:49</c:v>
                </c:pt>
                <c:pt idx="599">
                  <c:v>12/9/14 3:49</c:v>
                </c:pt>
                <c:pt idx="600">
                  <c:v>12/9/14 3:49</c:v>
                </c:pt>
                <c:pt idx="601">
                  <c:v>12/9/14 3:49</c:v>
                </c:pt>
                <c:pt idx="602">
                  <c:v>12/9/14 3:50</c:v>
                </c:pt>
                <c:pt idx="603">
                  <c:v>12/9/14 3:50</c:v>
                </c:pt>
                <c:pt idx="604">
                  <c:v>12/9/14 3:50</c:v>
                </c:pt>
                <c:pt idx="605">
                  <c:v>12/9/14 3:50</c:v>
                </c:pt>
                <c:pt idx="606">
                  <c:v>12/9/14 3:50</c:v>
                </c:pt>
                <c:pt idx="607">
                  <c:v>12/9/14 3:50</c:v>
                </c:pt>
                <c:pt idx="608">
                  <c:v>12/9/14 3:51</c:v>
                </c:pt>
                <c:pt idx="609">
                  <c:v>12/9/14 3:51</c:v>
                </c:pt>
                <c:pt idx="610">
                  <c:v>12/9/14 3:51</c:v>
                </c:pt>
                <c:pt idx="611">
                  <c:v>12/9/14 3:51</c:v>
                </c:pt>
                <c:pt idx="612">
                  <c:v>12/9/14 3:51</c:v>
                </c:pt>
                <c:pt idx="613">
                  <c:v>12/9/14 3:51</c:v>
                </c:pt>
                <c:pt idx="614">
                  <c:v>12/9/14 3:52</c:v>
                </c:pt>
                <c:pt idx="615">
                  <c:v>12/9/14 3:52</c:v>
                </c:pt>
                <c:pt idx="616">
                  <c:v>12/9/14 3:52</c:v>
                </c:pt>
                <c:pt idx="617">
                  <c:v>12/9/14 3:52</c:v>
                </c:pt>
                <c:pt idx="618">
                  <c:v>12/9/14 3:53</c:v>
                </c:pt>
                <c:pt idx="619">
                  <c:v>12/9/14 3:54</c:v>
                </c:pt>
                <c:pt idx="620">
                  <c:v>12/9/14 3:54</c:v>
                </c:pt>
                <c:pt idx="621">
                  <c:v>12/9/14 3:54</c:v>
                </c:pt>
                <c:pt idx="622">
                  <c:v>12/9/14 3:54</c:v>
                </c:pt>
                <c:pt idx="623">
                  <c:v>12/9/14 3:57</c:v>
                </c:pt>
                <c:pt idx="624">
                  <c:v>12/9/14 3:58</c:v>
                </c:pt>
                <c:pt idx="625">
                  <c:v>12/9/14 3:58</c:v>
                </c:pt>
                <c:pt idx="626">
                  <c:v>12/9/14 3:58</c:v>
                </c:pt>
                <c:pt idx="627">
                  <c:v>12/9/14 3:58</c:v>
                </c:pt>
                <c:pt idx="628">
                  <c:v>12/9/14 3:58</c:v>
                </c:pt>
                <c:pt idx="629">
                  <c:v>12/9/14 4:01</c:v>
                </c:pt>
                <c:pt idx="630">
                  <c:v>12/9/14 4:01</c:v>
                </c:pt>
                <c:pt idx="631">
                  <c:v>12/9/14 4:02</c:v>
                </c:pt>
                <c:pt idx="632">
                  <c:v>12/9/14 4:02</c:v>
                </c:pt>
                <c:pt idx="633">
                  <c:v>12/9/14 4:02</c:v>
                </c:pt>
                <c:pt idx="634">
                  <c:v>12/9/14 4:02</c:v>
                </c:pt>
                <c:pt idx="635">
                  <c:v>12/9/14 4:03</c:v>
                </c:pt>
                <c:pt idx="636">
                  <c:v>12/9/14 4:03</c:v>
                </c:pt>
                <c:pt idx="637">
                  <c:v>12/9/14 4:03</c:v>
                </c:pt>
                <c:pt idx="638">
                  <c:v>12/9/14 4:03</c:v>
                </c:pt>
                <c:pt idx="639">
                  <c:v>12/9/14 4:04</c:v>
                </c:pt>
                <c:pt idx="640">
                  <c:v>12/9/14 4:04</c:v>
                </c:pt>
                <c:pt idx="641">
                  <c:v>12/9/14 4:04</c:v>
                </c:pt>
                <c:pt idx="642">
                  <c:v>12/9/14 4:05</c:v>
                </c:pt>
                <c:pt idx="643">
                  <c:v>12/9/14 4:05</c:v>
                </c:pt>
                <c:pt idx="644">
                  <c:v>12/9/14 4:05</c:v>
                </c:pt>
                <c:pt idx="645">
                  <c:v>12/9/14 4:07</c:v>
                </c:pt>
                <c:pt idx="646">
                  <c:v>12/9/14 4:07</c:v>
                </c:pt>
                <c:pt idx="647">
                  <c:v>12/9/14 4:07</c:v>
                </c:pt>
                <c:pt idx="648">
                  <c:v>12/9/14 4:07</c:v>
                </c:pt>
                <c:pt idx="649">
                  <c:v>12/9/14 4:07</c:v>
                </c:pt>
                <c:pt idx="650">
                  <c:v>12/9/14 4:07</c:v>
                </c:pt>
                <c:pt idx="651">
                  <c:v>12/9/14 4:07</c:v>
                </c:pt>
                <c:pt idx="652">
                  <c:v>12/9/14 4:08</c:v>
                </c:pt>
                <c:pt idx="653">
                  <c:v>12/9/14 4:08</c:v>
                </c:pt>
                <c:pt idx="654">
                  <c:v>12/9/14 4:08</c:v>
                </c:pt>
                <c:pt idx="655">
                  <c:v>12/9/14 4:08</c:v>
                </c:pt>
                <c:pt idx="656">
                  <c:v>12/9/14 4:08</c:v>
                </c:pt>
                <c:pt idx="657">
                  <c:v>12/9/14 4:09</c:v>
                </c:pt>
                <c:pt idx="658">
                  <c:v>12/9/14 4:09</c:v>
                </c:pt>
                <c:pt idx="659">
                  <c:v>12/9/14 4:09</c:v>
                </c:pt>
                <c:pt idx="660">
                  <c:v>12/9/14 4:10</c:v>
                </c:pt>
                <c:pt idx="661">
                  <c:v>12/9/14 4:10</c:v>
                </c:pt>
                <c:pt idx="662">
                  <c:v>12/9/14 4:10</c:v>
                </c:pt>
                <c:pt idx="663">
                  <c:v>12/9/14 4:10</c:v>
                </c:pt>
                <c:pt idx="664">
                  <c:v>12/9/14 4:10</c:v>
                </c:pt>
                <c:pt idx="665">
                  <c:v>12/9/14 4:10</c:v>
                </c:pt>
                <c:pt idx="666">
                  <c:v>12/9/14 4:11</c:v>
                </c:pt>
                <c:pt idx="667">
                  <c:v>12/9/14 4:11</c:v>
                </c:pt>
                <c:pt idx="668">
                  <c:v>12/9/14 4:11</c:v>
                </c:pt>
                <c:pt idx="669">
                  <c:v>12/9/14 4:11</c:v>
                </c:pt>
                <c:pt idx="670">
                  <c:v>12/9/14 4:11</c:v>
                </c:pt>
                <c:pt idx="671">
                  <c:v>12/9/14 4:11</c:v>
                </c:pt>
                <c:pt idx="672">
                  <c:v>12/9/14 4:11</c:v>
                </c:pt>
                <c:pt idx="673">
                  <c:v>12/9/14 4:11</c:v>
                </c:pt>
                <c:pt idx="674">
                  <c:v>12/9/14 4:11</c:v>
                </c:pt>
                <c:pt idx="675">
                  <c:v>12/9/14 4:11</c:v>
                </c:pt>
                <c:pt idx="676">
                  <c:v>12/9/14 4:11</c:v>
                </c:pt>
                <c:pt idx="677">
                  <c:v>12/9/14 4:11</c:v>
                </c:pt>
                <c:pt idx="678">
                  <c:v>12/9/14 4:11</c:v>
                </c:pt>
                <c:pt idx="679">
                  <c:v>12/9/14 4:12</c:v>
                </c:pt>
                <c:pt idx="680">
                  <c:v>12/9/14 4:12</c:v>
                </c:pt>
                <c:pt idx="681">
                  <c:v>12/9/14 4:12</c:v>
                </c:pt>
                <c:pt idx="682">
                  <c:v>12/9/14 4:12</c:v>
                </c:pt>
                <c:pt idx="683">
                  <c:v>12/9/14 4:13</c:v>
                </c:pt>
                <c:pt idx="684">
                  <c:v>12/9/14 4:13</c:v>
                </c:pt>
                <c:pt idx="685">
                  <c:v>12/9/14 4:13</c:v>
                </c:pt>
                <c:pt idx="686">
                  <c:v>12/9/14 4:13</c:v>
                </c:pt>
                <c:pt idx="687">
                  <c:v>12/9/14 4:13</c:v>
                </c:pt>
                <c:pt idx="688">
                  <c:v>12/9/14 4:14</c:v>
                </c:pt>
                <c:pt idx="689">
                  <c:v>12/9/14 4:14</c:v>
                </c:pt>
                <c:pt idx="690">
                  <c:v>12/9/14 4:14</c:v>
                </c:pt>
                <c:pt idx="691">
                  <c:v>12/9/14 4:15</c:v>
                </c:pt>
                <c:pt idx="692">
                  <c:v>12/9/14 4:16</c:v>
                </c:pt>
                <c:pt idx="693">
                  <c:v>12/9/14 4:16</c:v>
                </c:pt>
                <c:pt idx="694">
                  <c:v>12/9/14 4:16</c:v>
                </c:pt>
                <c:pt idx="695">
                  <c:v>12/9/14 4:16</c:v>
                </c:pt>
                <c:pt idx="696">
                  <c:v>12/9/14 4:16</c:v>
                </c:pt>
                <c:pt idx="697">
                  <c:v>12/9/14 4:16</c:v>
                </c:pt>
                <c:pt idx="698">
                  <c:v>12/9/14 4:16</c:v>
                </c:pt>
                <c:pt idx="699">
                  <c:v>12/9/14 4:17</c:v>
                </c:pt>
                <c:pt idx="700">
                  <c:v>12/9/14 4:17</c:v>
                </c:pt>
                <c:pt idx="701">
                  <c:v>12/9/14 4:18</c:v>
                </c:pt>
                <c:pt idx="702">
                  <c:v>12/9/14 4:18</c:v>
                </c:pt>
                <c:pt idx="703">
                  <c:v>12/9/14 4:18</c:v>
                </c:pt>
                <c:pt idx="704">
                  <c:v>12/9/14 4:18</c:v>
                </c:pt>
                <c:pt idx="705">
                  <c:v>12/9/14 4:18</c:v>
                </c:pt>
                <c:pt idx="706">
                  <c:v>12/9/14 4:18</c:v>
                </c:pt>
                <c:pt idx="707">
                  <c:v>12/9/14 4:18</c:v>
                </c:pt>
                <c:pt idx="708">
                  <c:v>12/9/14 4:18</c:v>
                </c:pt>
                <c:pt idx="709">
                  <c:v>12/9/14 4:18</c:v>
                </c:pt>
                <c:pt idx="710">
                  <c:v>12/9/14 4:19</c:v>
                </c:pt>
                <c:pt idx="711">
                  <c:v>12/9/14 4:20</c:v>
                </c:pt>
                <c:pt idx="712">
                  <c:v>12/9/14 4:20</c:v>
                </c:pt>
                <c:pt idx="713">
                  <c:v>12/9/14 4:20</c:v>
                </c:pt>
                <c:pt idx="714">
                  <c:v>12/9/14 4:20</c:v>
                </c:pt>
                <c:pt idx="715">
                  <c:v>12/9/14 4:20</c:v>
                </c:pt>
                <c:pt idx="716">
                  <c:v>12/9/14 4:21</c:v>
                </c:pt>
                <c:pt idx="717">
                  <c:v>12/9/14 4:21</c:v>
                </c:pt>
                <c:pt idx="718">
                  <c:v>12/9/14 4:21</c:v>
                </c:pt>
                <c:pt idx="719">
                  <c:v>12/9/14 4:21</c:v>
                </c:pt>
                <c:pt idx="720">
                  <c:v>12/9/14 4:21</c:v>
                </c:pt>
                <c:pt idx="721">
                  <c:v>12/9/14 4:21</c:v>
                </c:pt>
                <c:pt idx="722">
                  <c:v>12/9/14 4:21</c:v>
                </c:pt>
                <c:pt idx="723">
                  <c:v>12/9/14 4:21</c:v>
                </c:pt>
                <c:pt idx="724">
                  <c:v>12/9/14 4:23</c:v>
                </c:pt>
                <c:pt idx="725">
                  <c:v>12/9/14 4:23</c:v>
                </c:pt>
                <c:pt idx="726">
                  <c:v>12/9/14 4:23</c:v>
                </c:pt>
                <c:pt idx="727">
                  <c:v>12/9/14 4:23</c:v>
                </c:pt>
                <c:pt idx="728">
                  <c:v>12/9/14 4:23</c:v>
                </c:pt>
                <c:pt idx="729">
                  <c:v>12/9/14 4:23</c:v>
                </c:pt>
                <c:pt idx="730">
                  <c:v>12/9/14 4:23</c:v>
                </c:pt>
                <c:pt idx="731">
                  <c:v>12/9/14 4:23</c:v>
                </c:pt>
                <c:pt idx="732">
                  <c:v>12/9/14 4:23</c:v>
                </c:pt>
                <c:pt idx="733">
                  <c:v>12/9/14 4:23</c:v>
                </c:pt>
                <c:pt idx="734">
                  <c:v>12/9/14 4:23</c:v>
                </c:pt>
                <c:pt idx="735">
                  <c:v>12/9/14 4:25</c:v>
                </c:pt>
                <c:pt idx="736">
                  <c:v>12/9/14 4:25</c:v>
                </c:pt>
                <c:pt idx="737">
                  <c:v>12/9/14 4:25</c:v>
                </c:pt>
                <c:pt idx="738">
                  <c:v>12/9/14 4:25</c:v>
                </c:pt>
                <c:pt idx="739">
                  <c:v>12/9/14 4:25</c:v>
                </c:pt>
                <c:pt idx="740">
                  <c:v>12/9/14 4:26</c:v>
                </c:pt>
                <c:pt idx="741">
                  <c:v>12/9/14 4:26</c:v>
                </c:pt>
                <c:pt idx="742">
                  <c:v>12/9/14 4:27</c:v>
                </c:pt>
                <c:pt idx="743">
                  <c:v>12/9/14 4:28</c:v>
                </c:pt>
                <c:pt idx="744">
                  <c:v>12/9/14 4:28</c:v>
                </c:pt>
                <c:pt idx="745">
                  <c:v>12/9/14 4:28</c:v>
                </c:pt>
                <c:pt idx="746">
                  <c:v>12/9/14 4:29</c:v>
                </c:pt>
                <c:pt idx="747">
                  <c:v>12/9/14 4:29</c:v>
                </c:pt>
                <c:pt idx="748">
                  <c:v>12/9/14 4:29</c:v>
                </c:pt>
                <c:pt idx="749">
                  <c:v>12/9/14 4:29</c:v>
                </c:pt>
                <c:pt idx="750">
                  <c:v>12/9/14 4:30</c:v>
                </c:pt>
                <c:pt idx="751">
                  <c:v>12/9/14 4:31</c:v>
                </c:pt>
                <c:pt idx="752">
                  <c:v>12/9/14 4:31</c:v>
                </c:pt>
                <c:pt idx="753">
                  <c:v>12/9/14 4:31</c:v>
                </c:pt>
                <c:pt idx="754">
                  <c:v>12/9/14 4:31</c:v>
                </c:pt>
                <c:pt idx="755">
                  <c:v>12/9/14 4:31</c:v>
                </c:pt>
                <c:pt idx="756">
                  <c:v>12/9/14 4:31</c:v>
                </c:pt>
                <c:pt idx="757">
                  <c:v>12/9/14 4:32</c:v>
                </c:pt>
                <c:pt idx="758">
                  <c:v>12/9/14 4:32</c:v>
                </c:pt>
                <c:pt idx="759">
                  <c:v>12/9/14 4:33</c:v>
                </c:pt>
                <c:pt idx="760">
                  <c:v>12/9/14 4:33</c:v>
                </c:pt>
                <c:pt idx="761">
                  <c:v>12/9/14 4:33</c:v>
                </c:pt>
                <c:pt idx="762">
                  <c:v>12/9/14 4:33</c:v>
                </c:pt>
                <c:pt idx="763">
                  <c:v>12/9/14 4:33</c:v>
                </c:pt>
                <c:pt idx="764">
                  <c:v>12/9/14 4:33</c:v>
                </c:pt>
                <c:pt idx="765">
                  <c:v>12/9/14 4:33</c:v>
                </c:pt>
                <c:pt idx="766">
                  <c:v>12/9/14 4:34</c:v>
                </c:pt>
                <c:pt idx="767">
                  <c:v>12/9/14 4:34</c:v>
                </c:pt>
                <c:pt idx="768">
                  <c:v>12/9/14 4:35</c:v>
                </c:pt>
                <c:pt idx="769">
                  <c:v>12/9/14 4:35</c:v>
                </c:pt>
                <c:pt idx="770">
                  <c:v>12/9/14 4:35</c:v>
                </c:pt>
                <c:pt idx="771">
                  <c:v>12/9/14 4:35</c:v>
                </c:pt>
                <c:pt idx="772">
                  <c:v>12/9/14 4:36</c:v>
                </c:pt>
                <c:pt idx="773">
                  <c:v>12/9/14 4:36</c:v>
                </c:pt>
                <c:pt idx="774">
                  <c:v>12/9/14 4:36</c:v>
                </c:pt>
                <c:pt idx="775">
                  <c:v>12/9/14 4:36</c:v>
                </c:pt>
                <c:pt idx="776">
                  <c:v>12/9/14 4:36</c:v>
                </c:pt>
                <c:pt idx="777">
                  <c:v>12/9/14 4:37</c:v>
                </c:pt>
                <c:pt idx="778">
                  <c:v>12/9/14 4:37</c:v>
                </c:pt>
                <c:pt idx="779">
                  <c:v>12/9/14 4:37</c:v>
                </c:pt>
                <c:pt idx="780">
                  <c:v>12/9/14 4:38</c:v>
                </c:pt>
                <c:pt idx="781">
                  <c:v>12/9/14 4:38</c:v>
                </c:pt>
                <c:pt idx="782">
                  <c:v>12/9/14 4:38</c:v>
                </c:pt>
                <c:pt idx="783">
                  <c:v>12/9/14 4:38</c:v>
                </c:pt>
                <c:pt idx="784">
                  <c:v>12/9/14 4:38</c:v>
                </c:pt>
                <c:pt idx="785">
                  <c:v>12/9/14 4:38</c:v>
                </c:pt>
                <c:pt idx="786">
                  <c:v>12/9/14 4:39</c:v>
                </c:pt>
                <c:pt idx="787">
                  <c:v>12/9/14 4:39</c:v>
                </c:pt>
                <c:pt idx="788">
                  <c:v>12/9/14 4:39</c:v>
                </c:pt>
                <c:pt idx="789">
                  <c:v>12/9/14 4:40</c:v>
                </c:pt>
                <c:pt idx="790">
                  <c:v>12/9/14 4:41</c:v>
                </c:pt>
                <c:pt idx="791">
                  <c:v>12/9/14 4:42</c:v>
                </c:pt>
                <c:pt idx="792">
                  <c:v>12/9/14 4:42</c:v>
                </c:pt>
                <c:pt idx="793">
                  <c:v>12/9/14 4:42</c:v>
                </c:pt>
                <c:pt idx="794">
                  <c:v>12/9/14 4:42</c:v>
                </c:pt>
                <c:pt idx="795">
                  <c:v>12/9/14 4:42</c:v>
                </c:pt>
                <c:pt idx="796">
                  <c:v>12/9/14 4:43</c:v>
                </c:pt>
                <c:pt idx="797">
                  <c:v>12/9/14 4:43</c:v>
                </c:pt>
                <c:pt idx="798">
                  <c:v>12/9/14 4:43</c:v>
                </c:pt>
                <c:pt idx="799">
                  <c:v>12/9/14 4:43</c:v>
                </c:pt>
                <c:pt idx="800">
                  <c:v>12/9/14 4:43</c:v>
                </c:pt>
                <c:pt idx="801">
                  <c:v>12/9/14 4:43</c:v>
                </c:pt>
                <c:pt idx="802">
                  <c:v>12/9/14 4:43</c:v>
                </c:pt>
                <c:pt idx="803">
                  <c:v>12/9/14 4:43</c:v>
                </c:pt>
                <c:pt idx="804">
                  <c:v>12/9/14 4:44</c:v>
                </c:pt>
                <c:pt idx="805">
                  <c:v>12/9/14 4:45</c:v>
                </c:pt>
                <c:pt idx="806">
                  <c:v>12/9/14 4:45</c:v>
                </c:pt>
                <c:pt idx="807">
                  <c:v>12/9/14 4:45</c:v>
                </c:pt>
                <c:pt idx="808">
                  <c:v>12/9/14 4:45</c:v>
                </c:pt>
                <c:pt idx="809">
                  <c:v>12/9/14 4:46</c:v>
                </c:pt>
                <c:pt idx="810">
                  <c:v>12/9/14 4:46</c:v>
                </c:pt>
                <c:pt idx="811">
                  <c:v>12/9/14 4:46</c:v>
                </c:pt>
                <c:pt idx="812">
                  <c:v>12/9/14 4:48</c:v>
                </c:pt>
                <c:pt idx="813">
                  <c:v>12/9/14 4:48</c:v>
                </c:pt>
                <c:pt idx="814">
                  <c:v>12/9/14 4:48</c:v>
                </c:pt>
                <c:pt idx="815">
                  <c:v>12/9/14 4:48</c:v>
                </c:pt>
                <c:pt idx="816">
                  <c:v>12/9/14 4:48</c:v>
                </c:pt>
                <c:pt idx="817">
                  <c:v>12/9/14 4:48</c:v>
                </c:pt>
                <c:pt idx="818">
                  <c:v>12/9/14 4:48</c:v>
                </c:pt>
                <c:pt idx="819">
                  <c:v>12/9/14 4:49</c:v>
                </c:pt>
                <c:pt idx="820">
                  <c:v>12/9/14 4:50</c:v>
                </c:pt>
                <c:pt idx="821">
                  <c:v>12/9/14 4:50</c:v>
                </c:pt>
                <c:pt idx="822">
                  <c:v>12/9/14 4:50</c:v>
                </c:pt>
                <c:pt idx="823">
                  <c:v>12/9/14 4:51</c:v>
                </c:pt>
                <c:pt idx="824">
                  <c:v>12/9/14 4:51</c:v>
                </c:pt>
                <c:pt idx="825">
                  <c:v>12/9/14 4:51</c:v>
                </c:pt>
                <c:pt idx="826">
                  <c:v>12/9/14 4:52</c:v>
                </c:pt>
                <c:pt idx="827">
                  <c:v>12/9/14 4:52</c:v>
                </c:pt>
                <c:pt idx="828">
                  <c:v>12/9/14 4:52</c:v>
                </c:pt>
                <c:pt idx="829">
                  <c:v>12/9/14 4:53</c:v>
                </c:pt>
                <c:pt idx="830">
                  <c:v>12/9/14 4:54</c:v>
                </c:pt>
                <c:pt idx="831">
                  <c:v>12/9/14 4:54</c:v>
                </c:pt>
                <c:pt idx="832">
                  <c:v>12/9/14 4:54</c:v>
                </c:pt>
                <c:pt idx="833">
                  <c:v>12/9/14 4:54</c:v>
                </c:pt>
                <c:pt idx="834">
                  <c:v>12/9/14 4:54</c:v>
                </c:pt>
                <c:pt idx="835">
                  <c:v>12/9/14 4:54</c:v>
                </c:pt>
                <c:pt idx="836">
                  <c:v>12/9/14 4:54</c:v>
                </c:pt>
                <c:pt idx="837">
                  <c:v>12/9/14 4:55</c:v>
                </c:pt>
                <c:pt idx="838">
                  <c:v>12/9/14 4:55</c:v>
                </c:pt>
                <c:pt idx="839">
                  <c:v>12/9/14 4:55</c:v>
                </c:pt>
                <c:pt idx="840">
                  <c:v>12/9/14 4:56</c:v>
                </c:pt>
                <c:pt idx="841">
                  <c:v>12/9/14 4:57</c:v>
                </c:pt>
                <c:pt idx="842">
                  <c:v>12/9/14 4:57</c:v>
                </c:pt>
                <c:pt idx="843">
                  <c:v>12/9/14 4:57</c:v>
                </c:pt>
                <c:pt idx="844">
                  <c:v>12/9/14 4:57</c:v>
                </c:pt>
                <c:pt idx="845">
                  <c:v>12/9/14 4:57</c:v>
                </c:pt>
                <c:pt idx="846">
                  <c:v>12/9/14 4:58</c:v>
                </c:pt>
                <c:pt idx="847">
                  <c:v>12/9/14 4:58</c:v>
                </c:pt>
                <c:pt idx="848">
                  <c:v>12/9/14 4:58</c:v>
                </c:pt>
                <c:pt idx="849">
                  <c:v>12/9/14 4:58</c:v>
                </c:pt>
                <c:pt idx="850">
                  <c:v>12/9/14 4:59</c:v>
                </c:pt>
                <c:pt idx="851">
                  <c:v>12/9/14 4:59</c:v>
                </c:pt>
                <c:pt idx="852">
                  <c:v>12/9/14 4:59</c:v>
                </c:pt>
                <c:pt idx="853">
                  <c:v>12/9/14 4:59</c:v>
                </c:pt>
                <c:pt idx="854">
                  <c:v>12/9/14 5:00</c:v>
                </c:pt>
                <c:pt idx="855">
                  <c:v>12/9/14 5:00</c:v>
                </c:pt>
                <c:pt idx="856">
                  <c:v>12/9/14 5:00</c:v>
                </c:pt>
                <c:pt idx="857">
                  <c:v>12/9/14 5:00</c:v>
                </c:pt>
                <c:pt idx="858">
                  <c:v>12/9/14 5:00</c:v>
                </c:pt>
                <c:pt idx="859">
                  <c:v>12/9/14 5:00</c:v>
                </c:pt>
                <c:pt idx="860">
                  <c:v>12/9/14 5:01</c:v>
                </c:pt>
                <c:pt idx="861">
                  <c:v>12/9/14 5:01</c:v>
                </c:pt>
                <c:pt idx="862">
                  <c:v>12/9/14 5:01</c:v>
                </c:pt>
                <c:pt idx="863">
                  <c:v>12/9/14 5:01</c:v>
                </c:pt>
                <c:pt idx="864">
                  <c:v>12/9/14 5:01</c:v>
                </c:pt>
                <c:pt idx="865">
                  <c:v>12/9/14 5:01</c:v>
                </c:pt>
                <c:pt idx="866">
                  <c:v>12/9/14 5:01</c:v>
                </c:pt>
                <c:pt idx="867">
                  <c:v>12/9/14 5:03</c:v>
                </c:pt>
                <c:pt idx="868">
                  <c:v>12/9/14 5:04</c:v>
                </c:pt>
                <c:pt idx="869">
                  <c:v>12/9/14 5:04</c:v>
                </c:pt>
                <c:pt idx="870">
                  <c:v>12/9/14 5:04</c:v>
                </c:pt>
                <c:pt idx="871">
                  <c:v>12/9/14 5:04</c:v>
                </c:pt>
                <c:pt idx="872">
                  <c:v>12/9/14 5:04</c:v>
                </c:pt>
                <c:pt idx="873">
                  <c:v>12/9/14 5:05</c:v>
                </c:pt>
                <c:pt idx="874">
                  <c:v>12/9/14 5:05</c:v>
                </c:pt>
                <c:pt idx="875">
                  <c:v>12/9/14 5:06</c:v>
                </c:pt>
                <c:pt idx="876">
                  <c:v>12/9/14 5:06</c:v>
                </c:pt>
                <c:pt idx="877">
                  <c:v>12/9/14 5:06</c:v>
                </c:pt>
                <c:pt idx="878">
                  <c:v>12/9/14 5:06</c:v>
                </c:pt>
                <c:pt idx="879">
                  <c:v>12/9/14 5:07</c:v>
                </c:pt>
                <c:pt idx="880">
                  <c:v>12/9/14 5:07</c:v>
                </c:pt>
                <c:pt idx="881">
                  <c:v>12/9/14 5:07</c:v>
                </c:pt>
                <c:pt idx="882">
                  <c:v>12/9/14 5:07</c:v>
                </c:pt>
                <c:pt idx="883">
                  <c:v>12/9/14 5:08</c:v>
                </c:pt>
                <c:pt idx="884">
                  <c:v>12/9/14 5:08</c:v>
                </c:pt>
                <c:pt idx="885">
                  <c:v>12/9/14 5:09</c:v>
                </c:pt>
                <c:pt idx="886">
                  <c:v>12/9/14 5:09</c:v>
                </c:pt>
                <c:pt idx="887">
                  <c:v>12/9/14 5:09</c:v>
                </c:pt>
                <c:pt idx="888">
                  <c:v>12/9/14 5:09</c:v>
                </c:pt>
                <c:pt idx="889">
                  <c:v>12/9/14 5:10</c:v>
                </c:pt>
                <c:pt idx="890">
                  <c:v>12/9/14 5:11</c:v>
                </c:pt>
                <c:pt idx="891">
                  <c:v>12/9/14 5:11</c:v>
                </c:pt>
                <c:pt idx="892">
                  <c:v>12/9/14 5:11</c:v>
                </c:pt>
                <c:pt idx="893">
                  <c:v>12/9/14 5:12</c:v>
                </c:pt>
                <c:pt idx="894">
                  <c:v>12/9/14 5:12</c:v>
                </c:pt>
                <c:pt idx="895">
                  <c:v>12/9/14 5:12</c:v>
                </c:pt>
                <c:pt idx="896">
                  <c:v>12/9/14 5:12</c:v>
                </c:pt>
                <c:pt idx="897">
                  <c:v>12/9/14 5:12</c:v>
                </c:pt>
                <c:pt idx="898">
                  <c:v>12/9/14 5:13</c:v>
                </c:pt>
                <c:pt idx="899">
                  <c:v>12/9/14 5:13</c:v>
                </c:pt>
                <c:pt idx="900">
                  <c:v>12/9/14 5:13</c:v>
                </c:pt>
                <c:pt idx="901">
                  <c:v>12/9/14 5:13</c:v>
                </c:pt>
                <c:pt idx="902">
                  <c:v>12/9/14 5:13</c:v>
                </c:pt>
                <c:pt idx="903">
                  <c:v>12/9/14 5:13</c:v>
                </c:pt>
                <c:pt idx="904">
                  <c:v>12/9/14 5:13</c:v>
                </c:pt>
                <c:pt idx="905">
                  <c:v>12/9/14 5:14</c:v>
                </c:pt>
                <c:pt idx="906">
                  <c:v>12/9/14 5:14</c:v>
                </c:pt>
                <c:pt idx="907">
                  <c:v>12/9/14 5:14</c:v>
                </c:pt>
                <c:pt idx="908">
                  <c:v>12/9/14 5:14</c:v>
                </c:pt>
                <c:pt idx="909">
                  <c:v>12/9/14 5:14</c:v>
                </c:pt>
                <c:pt idx="910">
                  <c:v>12/9/14 5:14</c:v>
                </c:pt>
                <c:pt idx="911">
                  <c:v>12/9/14 5:15</c:v>
                </c:pt>
                <c:pt idx="912">
                  <c:v>12/9/14 5:15</c:v>
                </c:pt>
                <c:pt idx="913">
                  <c:v>12/9/14 5:15</c:v>
                </c:pt>
                <c:pt idx="914">
                  <c:v>12/9/14 5:15</c:v>
                </c:pt>
                <c:pt idx="915">
                  <c:v>12/9/14 5:16</c:v>
                </c:pt>
                <c:pt idx="916">
                  <c:v>12/9/14 5:16</c:v>
                </c:pt>
                <c:pt idx="917">
                  <c:v>12/9/14 5:16</c:v>
                </c:pt>
                <c:pt idx="918">
                  <c:v>12/9/14 5:16</c:v>
                </c:pt>
                <c:pt idx="919">
                  <c:v>12/9/14 5:16</c:v>
                </c:pt>
                <c:pt idx="920">
                  <c:v>12/9/14 5:16</c:v>
                </c:pt>
                <c:pt idx="921">
                  <c:v>12/9/14 5:16</c:v>
                </c:pt>
                <c:pt idx="922">
                  <c:v>12/9/14 5:17</c:v>
                </c:pt>
                <c:pt idx="923">
                  <c:v>12/9/14 5:17</c:v>
                </c:pt>
                <c:pt idx="924">
                  <c:v>12/9/14 5:17</c:v>
                </c:pt>
                <c:pt idx="925">
                  <c:v>12/9/14 5:18</c:v>
                </c:pt>
                <c:pt idx="926">
                  <c:v>12/9/14 5:18</c:v>
                </c:pt>
                <c:pt idx="927">
                  <c:v>12/9/14 5:18</c:v>
                </c:pt>
                <c:pt idx="928">
                  <c:v>12/9/14 5:18</c:v>
                </c:pt>
                <c:pt idx="929">
                  <c:v>12/9/14 5:18</c:v>
                </c:pt>
                <c:pt idx="930">
                  <c:v>12/9/14 5:19</c:v>
                </c:pt>
                <c:pt idx="931">
                  <c:v>12/9/14 5:19</c:v>
                </c:pt>
                <c:pt idx="932">
                  <c:v>12/9/14 5:19</c:v>
                </c:pt>
                <c:pt idx="933">
                  <c:v>12/9/14 5:20</c:v>
                </c:pt>
                <c:pt idx="934">
                  <c:v>12/9/14 5:20</c:v>
                </c:pt>
                <c:pt idx="935">
                  <c:v>12/9/14 5:20</c:v>
                </c:pt>
                <c:pt idx="936">
                  <c:v>12/9/14 5:21</c:v>
                </c:pt>
                <c:pt idx="937">
                  <c:v>12/9/14 5:22</c:v>
                </c:pt>
                <c:pt idx="938">
                  <c:v>12/9/14 5:22</c:v>
                </c:pt>
                <c:pt idx="939">
                  <c:v>12/9/14 5:24</c:v>
                </c:pt>
                <c:pt idx="940">
                  <c:v>12/9/14 5:25</c:v>
                </c:pt>
                <c:pt idx="941">
                  <c:v>12/9/14 5:26</c:v>
                </c:pt>
                <c:pt idx="942">
                  <c:v>12/9/14 5:26</c:v>
                </c:pt>
                <c:pt idx="943">
                  <c:v>12/9/14 5:26</c:v>
                </c:pt>
                <c:pt idx="944">
                  <c:v>12/9/14 5:26</c:v>
                </c:pt>
                <c:pt idx="945">
                  <c:v>12/9/14 5:27</c:v>
                </c:pt>
                <c:pt idx="946">
                  <c:v>12/9/14 5:27</c:v>
                </c:pt>
                <c:pt idx="947">
                  <c:v>12/9/14 5:27</c:v>
                </c:pt>
                <c:pt idx="948">
                  <c:v>12/9/14 5:27</c:v>
                </c:pt>
                <c:pt idx="949">
                  <c:v>12/9/14 5:27</c:v>
                </c:pt>
                <c:pt idx="950">
                  <c:v>12/9/14 5:28</c:v>
                </c:pt>
                <c:pt idx="951">
                  <c:v>12/9/14 5:29</c:v>
                </c:pt>
                <c:pt idx="952">
                  <c:v>12/9/14 5:29</c:v>
                </c:pt>
                <c:pt idx="953">
                  <c:v>12/9/14 5:29</c:v>
                </c:pt>
                <c:pt idx="954">
                  <c:v>12/9/14 5:29</c:v>
                </c:pt>
                <c:pt idx="955">
                  <c:v>12/9/14 5:30</c:v>
                </c:pt>
                <c:pt idx="956">
                  <c:v>12/9/14 5:30</c:v>
                </c:pt>
                <c:pt idx="957">
                  <c:v>12/9/14 5:31</c:v>
                </c:pt>
                <c:pt idx="958">
                  <c:v>12/9/14 5:33</c:v>
                </c:pt>
                <c:pt idx="959">
                  <c:v>12/9/14 5:33</c:v>
                </c:pt>
                <c:pt idx="960">
                  <c:v>12/9/14 5:33</c:v>
                </c:pt>
                <c:pt idx="961">
                  <c:v>12/9/14 5:34</c:v>
                </c:pt>
                <c:pt idx="962">
                  <c:v>12/9/14 5:34</c:v>
                </c:pt>
                <c:pt idx="963">
                  <c:v>12/9/14 5:35</c:v>
                </c:pt>
                <c:pt idx="964">
                  <c:v>12/9/14 5:35</c:v>
                </c:pt>
                <c:pt idx="965">
                  <c:v>12/9/14 5:35</c:v>
                </c:pt>
                <c:pt idx="966">
                  <c:v>12/9/14 5:35</c:v>
                </c:pt>
                <c:pt idx="967">
                  <c:v>12/9/14 5:35</c:v>
                </c:pt>
                <c:pt idx="968">
                  <c:v>12/9/14 5:36</c:v>
                </c:pt>
                <c:pt idx="969">
                  <c:v>12/9/14 5:37</c:v>
                </c:pt>
                <c:pt idx="970">
                  <c:v>12/9/14 5:37</c:v>
                </c:pt>
                <c:pt idx="971">
                  <c:v>12/9/14 5:37</c:v>
                </c:pt>
                <c:pt idx="972">
                  <c:v>12/9/14 5:38</c:v>
                </c:pt>
                <c:pt idx="973">
                  <c:v>12/9/14 5:38</c:v>
                </c:pt>
                <c:pt idx="974">
                  <c:v>12/9/14 5:38</c:v>
                </c:pt>
                <c:pt idx="975">
                  <c:v>12/9/14 5:39</c:v>
                </c:pt>
                <c:pt idx="976">
                  <c:v>12/9/14 5:39</c:v>
                </c:pt>
                <c:pt idx="977">
                  <c:v>12/9/14 5:39</c:v>
                </c:pt>
                <c:pt idx="978">
                  <c:v>12/9/14 5:41</c:v>
                </c:pt>
                <c:pt idx="979">
                  <c:v>12/9/14 5:41</c:v>
                </c:pt>
                <c:pt idx="980">
                  <c:v>12/9/14 5:41</c:v>
                </c:pt>
                <c:pt idx="981">
                  <c:v>12/9/14 5:42</c:v>
                </c:pt>
                <c:pt idx="982">
                  <c:v>12/9/14 5:42</c:v>
                </c:pt>
                <c:pt idx="983">
                  <c:v>12/9/14 5:43</c:v>
                </c:pt>
                <c:pt idx="984">
                  <c:v>12/9/14 5:43</c:v>
                </c:pt>
                <c:pt idx="985">
                  <c:v>12/9/14 5:43</c:v>
                </c:pt>
                <c:pt idx="986">
                  <c:v>12/9/14 5:43</c:v>
                </c:pt>
                <c:pt idx="987">
                  <c:v>12/9/14 5:43</c:v>
                </c:pt>
                <c:pt idx="988">
                  <c:v>12/9/14 5:44</c:v>
                </c:pt>
                <c:pt idx="989">
                  <c:v>12/9/14 5:44</c:v>
                </c:pt>
                <c:pt idx="990">
                  <c:v>12/9/14 5:44</c:v>
                </c:pt>
                <c:pt idx="991">
                  <c:v>12/9/14 5:44</c:v>
                </c:pt>
                <c:pt idx="992">
                  <c:v>12/9/14 5:45</c:v>
                </c:pt>
                <c:pt idx="993">
                  <c:v>12/9/14 5:45</c:v>
                </c:pt>
                <c:pt idx="994">
                  <c:v>12/9/14 5:45</c:v>
                </c:pt>
                <c:pt idx="995">
                  <c:v>12/9/14 5:45</c:v>
                </c:pt>
                <c:pt idx="996">
                  <c:v>12/9/14 5:45</c:v>
                </c:pt>
                <c:pt idx="997">
                  <c:v>12/9/14 5:45</c:v>
                </c:pt>
                <c:pt idx="998">
                  <c:v>12/9/14 5:45</c:v>
                </c:pt>
                <c:pt idx="999">
                  <c:v>12/9/14 5:46</c:v>
                </c:pt>
                <c:pt idx="1000">
                  <c:v>12/9/14 5:46</c:v>
                </c:pt>
                <c:pt idx="1001">
                  <c:v>12/9/14 5:47</c:v>
                </c:pt>
                <c:pt idx="1002">
                  <c:v>12/9/14 5:47</c:v>
                </c:pt>
                <c:pt idx="1003">
                  <c:v>12/9/14 5:48</c:v>
                </c:pt>
                <c:pt idx="1004">
                  <c:v>12/9/14 5:49</c:v>
                </c:pt>
                <c:pt idx="1005">
                  <c:v>12/9/14 5:49</c:v>
                </c:pt>
                <c:pt idx="1006">
                  <c:v>12/9/14 5:49</c:v>
                </c:pt>
                <c:pt idx="1007">
                  <c:v>12/9/14 5:50</c:v>
                </c:pt>
                <c:pt idx="1008">
                  <c:v>12/9/14 5:50</c:v>
                </c:pt>
                <c:pt idx="1009">
                  <c:v>12/9/14 5:51</c:v>
                </c:pt>
                <c:pt idx="1010">
                  <c:v>12/9/14 5:51</c:v>
                </c:pt>
                <c:pt idx="1011">
                  <c:v>12/9/14 5:51</c:v>
                </c:pt>
                <c:pt idx="1012">
                  <c:v>12/9/14 5:52</c:v>
                </c:pt>
                <c:pt idx="1013">
                  <c:v>12/9/14 5:52</c:v>
                </c:pt>
                <c:pt idx="1014">
                  <c:v>12/9/14 5:52</c:v>
                </c:pt>
                <c:pt idx="1015">
                  <c:v>12/9/14 5:52</c:v>
                </c:pt>
                <c:pt idx="1016">
                  <c:v>12/9/14 5:53</c:v>
                </c:pt>
                <c:pt idx="1017">
                  <c:v>12/9/14 5:53</c:v>
                </c:pt>
                <c:pt idx="1018">
                  <c:v>12/9/14 5:53</c:v>
                </c:pt>
                <c:pt idx="1019">
                  <c:v>12/9/14 5:53</c:v>
                </c:pt>
                <c:pt idx="1020">
                  <c:v>12/9/14 5:54</c:v>
                </c:pt>
                <c:pt idx="1021">
                  <c:v>12/9/14 5:54</c:v>
                </c:pt>
                <c:pt idx="1022">
                  <c:v>12/9/14 5:54</c:v>
                </c:pt>
                <c:pt idx="1023">
                  <c:v>12/9/14 5:54</c:v>
                </c:pt>
                <c:pt idx="1024">
                  <c:v>12/9/14 5:54</c:v>
                </c:pt>
                <c:pt idx="1025">
                  <c:v>12/9/14 5:55</c:v>
                </c:pt>
                <c:pt idx="1026">
                  <c:v>12/9/14 5:55</c:v>
                </c:pt>
                <c:pt idx="1027">
                  <c:v>12/9/14 5:55</c:v>
                </c:pt>
                <c:pt idx="1028">
                  <c:v>12/9/14 5:55</c:v>
                </c:pt>
                <c:pt idx="1029">
                  <c:v>12/9/14 5:55</c:v>
                </c:pt>
                <c:pt idx="1030">
                  <c:v>12/9/14 5:55</c:v>
                </c:pt>
                <c:pt idx="1031">
                  <c:v>12/9/14 5:55</c:v>
                </c:pt>
                <c:pt idx="1032">
                  <c:v>12/9/14 5:55</c:v>
                </c:pt>
                <c:pt idx="1033">
                  <c:v>12/9/14 5:56</c:v>
                </c:pt>
                <c:pt idx="1034">
                  <c:v>12/9/14 5:56</c:v>
                </c:pt>
                <c:pt idx="1035">
                  <c:v>12/9/14 5:56</c:v>
                </c:pt>
                <c:pt idx="1036">
                  <c:v>12/9/14 5:56</c:v>
                </c:pt>
                <c:pt idx="1037">
                  <c:v>12/9/14 5:56</c:v>
                </c:pt>
                <c:pt idx="1038">
                  <c:v>12/9/14 5:58</c:v>
                </c:pt>
                <c:pt idx="1039">
                  <c:v>12/9/14 5:58</c:v>
                </c:pt>
                <c:pt idx="1040">
                  <c:v>12/9/14 5:58</c:v>
                </c:pt>
                <c:pt idx="1041">
                  <c:v>12/9/14 5:59</c:v>
                </c:pt>
                <c:pt idx="1042">
                  <c:v>12/9/14 6:00</c:v>
                </c:pt>
                <c:pt idx="1043">
                  <c:v>12/9/14 6:00</c:v>
                </c:pt>
                <c:pt idx="1044">
                  <c:v>12/9/14 6:00</c:v>
                </c:pt>
                <c:pt idx="1045">
                  <c:v>12/9/14 6:01</c:v>
                </c:pt>
                <c:pt idx="1046">
                  <c:v>12/9/14 6:01</c:v>
                </c:pt>
                <c:pt idx="1047">
                  <c:v>12/9/14 6:02</c:v>
                </c:pt>
                <c:pt idx="1048">
                  <c:v>12/9/14 6:02</c:v>
                </c:pt>
                <c:pt idx="1049">
                  <c:v>12/9/14 6:02</c:v>
                </c:pt>
                <c:pt idx="1050">
                  <c:v>12/9/14 6:02</c:v>
                </c:pt>
                <c:pt idx="1051">
                  <c:v>12/9/14 6:02</c:v>
                </c:pt>
                <c:pt idx="1052">
                  <c:v>12/9/14 6:02</c:v>
                </c:pt>
                <c:pt idx="1053">
                  <c:v>12/9/14 6:02</c:v>
                </c:pt>
                <c:pt idx="1054">
                  <c:v>12/9/14 6:04</c:v>
                </c:pt>
                <c:pt idx="1055">
                  <c:v>12/9/14 6:04</c:v>
                </c:pt>
                <c:pt idx="1056">
                  <c:v>12/9/14 6:05</c:v>
                </c:pt>
                <c:pt idx="1057">
                  <c:v>12/9/14 6:05</c:v>
                </c:pt>
                <c:pt idx="1058">
                  <c:v>12/9/14 6:05</c:v>
                </c:pt>
                <c:pt idx="1059">
                  <c:v>12/9/14 6:05</c:v>
                </c:pt>
                <c:pt idx="1060">
                  <c:v>12/9/14 6:05</c:v>
                </c:pt>
                <c:pt idx="1061">
                  <c:v>12/9/14 6:05</c:v>
                </c:pt>
                <c:pt idx="1062">
                  <c:v>12/9/14 6:05</c:v>
                </c:pt>
                <c:pt idx="1063">
                  <c:v>12/9/14 6:06</c:v>
                </c:pt>
                <c:pt idx="1064">
                  <c:v>12/9/14 6:06</c:v>
                </c:pt>
                <c:pt idx="1065">
                  <c:v>12/9/14 6:06</c:v>
                </c:pt>
                <c:pt idx="1066">
                  <c:v>12/9/14 6:06</c:v>
                </c:pt>
                <c:pt idx="1067">
                  <c:v>12/9/14 6:06</c:v>
                </c:pt>
                <c:pt idx="1068">
                  <c:v>12/9/14 6:07</c:v>
                </c:pt>
                <c:pt idx="1069">
                  <c:v>12/9/14 6:07</c:v>
                </c:pt>
                <c:pt idx="1070">
                  <c:v>12/9/14 6:07</c:v>
                </c:pt>
                <c:pt idx="1071">
                  <c:v>12/9/14 6:07</c:v>
                </c:pt>
                <c:pt idx="1072">
                  <c:v>12/9/14 6:08</c:v>
                </c:pt>
                <c:pt idx="1073">
                  <c:v>12/9/14 6:08</c:v>
                </c:pt>
                <c:pt idx="1074">
                  <c:v>12/9/14 6:08</c:v>
                </c:pt>
                <c:pt idx="1075">
                  <c:v>12/9/14 6:08</c:v>
                </c:pt>
                <c:pt idx="1076">
                  <c:v>12/9/14 6:08</c:v>
                </c:pt>
                <c:pt idx="1077">
                  <c:v>12/9/14 6:08</c:v>
                </c:pt>
                <c:pt idx="1078">
                  <c:v>12/9/14 6:09</c:v>
                </c:pt>
                <c:pt idx="1079">
                  <c:v>12/9/14 6:09</c:v>
                </c:pt>
                <c:pt idx="1080">
                  <c:v>12/9/14 6:10</c:v>
                </c:pt>
                <c:pt idx="1081">
                  <c:v>12/9/14 6:10</c:v>
                </c:pt>
                <c:pt idx="1082">
                  <c:v>12/9/14 6:10</c:v>
                </c:pt>
                <c:pt idx="1083">
                  <c:v>12/9/14 6:10</c:v>
                </c:pt>
                <c:pt idx="1084">
                  <c:v>12/9/14 6:10</c:v>
                </c:pt>
                <c:pt idx="1085">
                  <c:v>12/9/14 6:10</c:v>
                </c:pt>
                <c:pt idx="1086">
                  <c:v>12/9/14 6:10</c:v>
                </c:pt>
                <c:pt idx="1087">
                  <c:v>12/9/14 6:11</c:v>
                </c:pt>
                <c:pt idx="1088">
                  <c:v>12/9/14 6:11</c:v>
                </c:pt>
                <c:pt idx="1089">
                  <c:v>12/9/14 6:11</c:v>
                </c:pt>
                <c:pt idx="1090">
                  <c:v>12/9/14 6:11</c:v>
                </c:pt>
                <c:pt idx="1091">
                  <c:v>12/9/14 6:11</c:v>
                </c:pt>
                <c:pt idx="1092">
                  <c:v>12/9/14 6:11</c:v>
                </c:pt>
                <c:pt idx="1093">
                  <c:v>12/9/14 6:11</c:v>
                </c:pt>
                <c:pt idx="1094">
                  <c:v>12/9/14 6:11</c:v>
                </c:pt>
                <c:pt idx="1095">
                  <c:v>12/9/14 6:12</c:v>
                </c:pt>
                <c:pt idx="1096">
                  <c:v>12/9/14 6:12</c:v>
                </c:pt>
                <c:pt idx="1097">
                  <c:v>12/9/14 6:12</c:v>
                </c:pt>
                <c:pt idx="1098">
                  <c:v>12/9/14 6:13</c:v>
                </c:pt>
                <c:pt idx="1099">
                  <c:v>12/9/14 6:13</c:v>
                </c:pt>
                <c:pt idx="1100">
                  <c:v>12/9/14 6:13</c:v>
                </c:pt>
                <c:pt idx="1101">
                  <c:v>12/9/14 6:13</c:v>
                </c:pt>
                <c:pt idx="1102">
                  <c:v>12/9/14 6:14</c:v>
                </c:pt>
                <c:pt idx="1103">
                  <c:v>12/9/14 6:14</c:v>
                </c:pt>
                <c:pt idx="1104">
                  <c:v>12/9/14 6:14</c:v>
                </c:pt>
                <c:pt idx="1105">
                  <c:v>12/9/14 6:15</c:v>
                </c:pt>
                <c:pt idx="1106">
                  <c:v>12/9/14 6:15</c:v>
                </c:pt>
                <c:pt idx="1107">
                  <c:v>12/9/14 6:15</c:v>
                </c:pt>
                <c:pt idx="1108">
                  <c:v>12/9/14 6:15</c:v>
                </c:pt>
                <c:pt idx="1109">
                  <c:v>12/9/14 6:15</c:v>
                </c:pt>
                <c:pt idx="1110">
                  <c:v>12/9/14 6:16</c:v>
                </c:pt>
                <c:pt idx="1111">
                  <c:v>12/9/14 6:16</c:v>
                </c:pt>
                <c:pt idx="1112">
                  <c:v>12/9/14 6:16</c:v>
                </c:pt>
                <c:pt idx="1113">
                  <c:v>12/9/14 6:17</c:v>
                </c:pt>
                <c:pt idx="1114">
                  <c:v>12/9/14 6:18</c:v>
                </c:pt>
                <c:pt idx="1115">
                  <c:v>12/9/14 6:18</c:v>
                </c:pt>
                <c:pt idx="1116">
                  <c:v>12/9/14 6:19</c:v>
                </c:pt>
                <c:pt idx="1117">
                  <c:v>12/9/14 6:19</c:v>
                </c:pt>
                <c:pt idx="1118">
                  <c:v>12/9/14 6:19</c:v>
                </c:pt>
                <c:pt idx="1119">
                  <c:v>12/9/14 6:20</c:v>
                </c:pt>
                <c:pt idx="1120">
                  <c:v>12/9/14 6:20</c:v>
                </c:pt>
                <c:pt idx="1121">
                  <c:v>12/9/14 6:20</c:v>
                </c:pt>
                <c:pt idx="1122">
                  <c:v>12/9/14 6:21</c:v>
                </c:pt>
                <c:pt idx="1123">
                  <c:v>12/9/14 6:21</c:v>
                </c:pt>
                <c:pt idx="1124">
                  <c:v>12/9/14 6:22</c:v>
                </c:pt>
                <c:pt idx="1125">
                  <c:v>12/9/14 6:23</c:v>
                </c:pt>
                <c:pt idx="1126">
                  <c:v>12/9/14 6:23</c:v>
                </c:pt>
                <c:pt idx="1127">
                  <c:v>12/9/14 6:23</c:v>
                </c:pt>
                <c:pt idx="1128">
                  <c:v>12/9/14 6:23</c:v>
                </c:pt>
                <c:pt idx="1129">
                  <c:v>12/9/14 6:23</c:v>
                </c:pt>
                <c:pt idx="1130">
                  <c:v>12/9/14 6:23</c:v>
                </c:pt>
                <c:pt idx="1131">
                  <c:v>12/9/14 6:24</c:v>
                </c:pt>
                <c:pt idx="1132">
                  <c:v>12/9/14 6:24</c:v>
                </c:pt>
                <c:pt idx="1133">
                  <c:v>12/9/14 6:24</c:v>
                </c:pt>
                <c:pt idx="1134">
                  <c:v>12/9/14 6:25</c:v>
                </c:pt>
                <c:pt idx="1135">
                  <c:v>12/9/14 6:25</c:v>
                </c:pt>
                <c:pt idx="1136">
                  <c:v>12/9/14 6:26</c:v>
                </c:pt>
                <c:pt idx="1137">
                  <c:v>12/9/14 6:27</c:v>
                </c:pt>
                <c:pt idx="1138">
                  <c:v>12/9/14 6:32</c:v>
                </c:pt>
                <c:pt idx="1139">
                  <c:v>12/9/14 6:32</c:v>
                </c:pt>
                <c:pt idx="1140">
                  <c:v>12/9/14 6:32</c:v>
                </c:pt>
                <c:pt idx="1141">
                  <c:v>12/9/14 6:33</c:v>
                </c:pt>
                <c:pt idx="1142">
                  <c:v>12/9/14 6:34</c:v>
                </c:pt>
                <c:pt idx="1143">
                  <c:v>12/9/14 6:34</c:v>
                </c:pt>
                <c:pt idx="1144">
                  <c:v>12/9/14 6:36</c:v>
                </c:pt>
                <c:pt idx="1145">
                  <c:v>12/9/14 6:36</c:v>
                </c:pt>
                <c:pt idx="1146">
                  <c:v>12/9/14 6:36</c:v>
                </c:pt>
                <c:pt idx="1147">
                  <c:v>12/9/14 6:36</c:v>
                </c:pt>
                <c:pt idx="1148">
                  <c:v>12/9/14 6:36</c:v>
                </c:pt>
                <c:pt idx="1149">
                  <c:v>12/9/14 6:36</c:v>
                </c:pt>
                <c:pt idx="1150">
                  <c:v>12/9/14 6:37</c:v>
                </c:pt>
                <c:pt idx="1151">
                  <c:v>12/9/14 6:37</c:v>
                </c:pt>
                <c:pt idx="1152">
                  <c:v>12/9/14 6:37</c:v>
                </c:pt>
                <c:pt idx="1153">
                  <c:v>12/9/14 6:37</c:v>
                </c:pt>
                <c:pt idx="1154">
                  <c:v>12/9/14 6:38</c:v>
                </c:pt>
                <c:pt idx="1155">
                  <c:v>12/9/14 6:38</c:v>
                </c:pt>
                <c:pt idx="1156">
                  <c:v>12/9/14 6:39</c:v>
                </c:pt>
                <c:pt idx="1157">
                  <c:v>12/9/14 6:40</c:v>
                </c:pt>
                <c:pt idx="1158">
                  <c:v>12/9/14 6:42</c:v>
                </c:pt>
                <c:pt idx="1159">
                  <c:v>12/9/14 6:43</c:v>
                </c:pt>
                <c:pt idx="1160">
                  <c:v>12/9/14 6:43</c:v>
                </c:pt>
                <c:pt idx="1161">
                  <c:v>12/9/14 6:43</c:v>
                </c:pt>
                <c:pt idx="1162">
                  <c:v>12/9/14 6:46</c:v>
                </c:pt>
                <c:pt idx="1163">
                  <c:v>12/9/14 6:46</c:v>
                </c:pt>
                <c:pt idx="1164">
                  <c:v>12/9/14 6:46</c:v>
                </c:pt>
                <c:pt idx="1165">
                  <c:v>12/9/14 6:46</c:v>
                </c:pt>
                <c:pt idx="1166">
                  <c:v>12/9/14 6:46</c:v>
                </c:pt>
                <c:pt idx="1167">
                  <c:v>12/9/14 6:46</c:v>
                </c:pt>
                <c:pt idx="1168">
                  <c:v>12/9/14 6:46</c:v>
                </c:pt>
                <c:pt idx="1169">
                  <c:v>12/9/14 6:47</c:v>
                </c:pt>
                <c:pt idx="1170">
                  <c:v>12/9/14 6:47</c:v>
                </c:pt>
                <c:pt idx="1171">
                  <c:v>12/9/14 6:48</c:v>
                </c:pt>
                <c:pt idx="1172">
                  <c:v>12/9/14 6:48</c:v>
                </c:pt>
                <c:pt idx="1173">
                  <c:v>12/9/14 6:49</c:v>
                </c:pt>
                <c:pt idx="1174">
                  <c:v>12/9/14 6:49</c:v>
                </c:pt>
                <c:pt idx="1175">
                  <c:v>12/9/14 6:50</c:v>
                </c:pt>
                <c:pt idx="1176">
                  <c:v>12/9/14 6:50</c:v>
                </c:pt>
                <c:pt idx="1177">
                  <c:v>12/9/14 6:50</c:v>
                </c:pt>
                <c:pt idx="1178">
                  <c:v>12/9/14 6:50</c:v>
                </c:pt>
                <c:pt idx="1179">
                  <c:v>12/9/14 6:51</c:v>
                </c:pt>
                <c:pt idx="1180">
                  <c:v>12/9/14 6:52</c:v>
                </c:pt>
                <c:pt idx="1181">
                  <c:v>12/9/14 6:53</c:v>
                </c:pt>
                <c:pt idx="1182">
                  <c:v>12/9/14 6:54</c:v>
                </c:pt>
                <c:pt idx="1183">
                  <c:v>12/9/14 6:54</c:v>
                </c:pt>
                <c:pt idx="1184">
                  <c:v>12/9/14 6:54</c:v>
                </c:pt>
                <c:pt idx="1185">
                  <c:v>12/9/14 6:55</c:v>
                </c:pt>
                <c:pt idx="1186">
                  <c:v>12/9/14 6:55</c:v>
                </c:pt>
                <c:pt idx="1187">
                  <c:v>12/9/14 6:55</c:v>
                </c:pt>
                <c:pt idx="1188">
                  <c:v>12/9/14 6:56</c:v>
                </c:pt>
                <c:pt idx="1189">
                  <c:v>12/9/14 6:56</c:v>
                </c:pt>
                <c:pt idx="1190">
                  <c:v>12/9/14 6:56</c:v>
                </c:pt>
                <c:pt idx="1191">
                  <c:v>12/9/14 6:56</c:v>
                </c:pt>
                <c:pt idx="1192">
                  <c:v>12/9/14 6:56</c:v>
                </c:pt>
                <c:pt idx="1193">
                  <c:v>12/9/14 6:57</c:v>
                </c:pt>
                <c:pt idx="1194">
                  <c:v>12/9/14 6:57</c:v>
                </c:pt>
                <c:pt idx="1195">
                  <c:v>12/9/14 6:57</c:v>
                </c:pt>
                <c:pt idx="1196">
                  <c:v>12/9/14 6:58</c:v>
                </c:pt>
                <c:pt idx="1197">
                  <c:v>12/9/14 6:58</c:v>
                </c:pt>
                <c:pt idx="1198">
                  <c:v>12/9/14 6:59</c:v>
                </c:pt>
                <c:pt idx="1199">
                  <c:v>12/9/14 6:59</c:v>
                </c:pt>
                <c:pt idx="1200">
                  <c:v>12/9/14 6:59</c:v>
                </c:pt>
                <c:pt idx="1201">
                  <c:v>12/9/14 6:59</c:v>
                </c:pt>
                <c:pt idx="1202">
                  <c:v>12/9/14 6:59</c:v>
                </c:pt>
                <c:pt idx="1203">
                  <c:v>12/9/14 7:00</c:v>
                </c:pt>
                <c:pt idx="1204">
                  <c:v>12/9/14 7:01</c:v>
                </c:pt>
                <c:pt idx="1205">
                  <c:v>12/9/14 7:01</c:v>
                </c:pt>
                <c:pt idx="1206">
                  <c:v>12/9/14 7:01</c:v>
                </c:pt>
                <c:pt idx="1207">
                  <c:v>12/9/14 7:02</c:v>
                </c:pt>
                <c:pt idx="1208">
                  <c:v>12/9/14 7:02</c:v>
                </c:pt>
                <c:pt idx="1209">
                  <c:v>12/9/14 7:02</c:v>
                </c:pt>
                <c:pt idx="1210">
                  <c:v>12/9/14 7:04</c:v>
                </c:pt>
                <c:pt idx="1211">
                  <c:v>12/9/14 7:05</c:v>
                </c:pt>
                <c:pt idx="1212">
                  <c:v>12/9/14 7:07</c:v>
                </c:pt>
                <c:pt idx="1213">
                  <c:v>12/9/14 7:07</c:v>
                </c:pt>
                <c:pt idx="1214">
                  <c:v>12/9/14 7:07</c:v>
                </c:pt>
                <c:pt idx="1215">
                  <c:v>12/9/14 7:07</c:v>
                </c:pt>
                <c:pt idx="1216">
                  <c:v>12/9/14 7:07</c:v>
                </c:pt>
                <c:pt idx="1217">
                  <c:v>12/9/14 7:07</c:v>
                </c:pt>
                <c:pt idx="1218">
                  <c:v>12/9/14 7:07</c:v>
                </c:pt>
                <c:pt idx="1219">
                  <c:v>12/9/14 7:08</c:v>
                </c:pt>
                <c:pt idx="1220">
                  <c:v>12/9/14 7:08</c:v>
                </c:pt>
                <c:pt idx="1221">
                  <c:v>12/9/14 7:10</c:v>
                </c:pt>
                <c:pt idx="1222">
                  <c:v>12/9/14 7:11</c:v>
                </c:pt>
                <c:pt idx="1223">
                  <c:v>12/9/14 7:11</c:v>
                </c:pt>
                <c:pt idx="1224">
                  <c:v>12/9/14 7:11</c:v>
                </c:pt>
                <c:pt idx="1225">
                  <c:v>12/9/14 7:11</c:v>
                </c:pt>
                <c:pt idx="1226">
                  <c:v>12/9/14 7:11</c:v>
                </c:pt>
                <c:pt idx="1227">
                  <c:v>12/9/14 7:11</c:v>
                </c:pt>
                <c:pt idx="1228">
                  <c:v>12/9/14 7:12</c:v>
                </c:pt>
                <c:pt idx="1229">
                  <c:v>12/9/14 7:12</c:v>
                </c:pt>
                <c:pt idx="1230">
                  <c:v>12/9/14 7:12</c:v>
                </c:pt>
                <c:pt idx="1231">
                  <c:v>12/9/14 7:12</c:v>
                </c:pt>
                <c:pt idx="1232">
                  <c:v>12/9/14 7:12</c:v>
                </c:pt>
                <c:pt idx="1233">
                  <c:v>12/9/14 7:13</c:v>
                </c:pt>
                <c:pt idx="1234">
                  <c:v>12/9/14 7:13</c:v>
                </c:pt>
                <c:pt idx="1235">
                  <c:v>12/9/14 7:13</c:v>
                </c:pt>
                <c:pt idx="1236">
                  <c:v>12/9/14 7:13</c:v>
                </c:pt>
                <c:pt idx="1237">
                  <c:v>12/9/14 7:13</c:v>
                </c:pt>
                <c:pt idx="1238">
                  <c:v>12/9/14 7:13</c:v>
                </c:pt>
                <c:pt idx="1239">
                  <c:v>12/9/14 7:13</c:v>
                </c:pt>
                <c:pt idx="1240">
                  <c:v>12/9/14 7:14</c:v>
                </c:pt>
                <c:pt idx="1241">
                  <c:v>12/9/14 7:14</c:v>
                </c:pt>
                <c:pt idx="1242">
                  <c:v>12/9/14 7:15</c:v>
                </c:pt>
                <c:pt idx="1243">
                  <c:v>12/9/14 7:15</c:v>
                </c:pt>
                <c:pt idx="1244">
                  <c:v>12/9/14 7:15</c:v>
                </c:pt>
                <c:pt idx="1245">
                  <c:v>12/9/14 7:16</c:v>
                </c:pt>
                <c:pt idx="1246">
                  <c:v>12/9/14 7:16</c:v>
                </c:pt>
                <c:pt idx="1247">
                  <c:v>12/9/14 7:16</c:v>
                </c:pt>
                <c:pt idx="1248">
                  <c:v>12/9/14 7:17</c:v>
                </c:pt>
                <c:pt idx="1249">
                  <c:v>12/9/14 7:17</c:v>
                </c:pt>
                <c:pt idx="1250">
                  <c:v>12/9/14 7:17</c:v>
                </c:pt>
                <c:pt idx="1251">
                  <c:v>12/9/14 7:17</c:v>
                </c:pt>
                <c:pt idx="1252">
                  <c:v>12/9/14 7:17</c:v>
                </c:pt>
                <c:pt idx="1253">
                  <c:v>12/9/14 7:17</c:v>
                </c:pt>
                <c:pt idx="1254">
                  <c:v>12/9/14 7:18</c:v>
                </c:pt>
                <c:pt idx="1255">
                  <c:v>12/9/14 7:18</c:v>
                </c:pt>
                <c:pt idx="1256">
                  <c:v>12/9/14 7:18</c:v>
                </c:pt>
                <c:pt idx="1257">
                  <c:v>12/9/14 7:18</c:v>
                </c:pt>
                <c:pt idx="1258">
                  <c:v>12/9/14 7:19</c:v>
                </c:pt>
                <c:pt idx="1259">
                  <c:v>12/9/14 7:19</c:v>
                </c:pt>
                <c:pt idx="1260">
                  <c:v>12/9/14 7:19</c:v>
                </c:pt>
                <c:pt idx="1261">
                  <c:v>12/9/14 7:19</c:v>
                </c:pt>
                <c:pt idx="1262">
                  <c:v>12/9/14 7:19</c:v>
                </c:pt>
                <c:pt idx="1263">
                  <c:v>12/9/14 7:20</c:v>
                </c:pt>
                <c:pt idx="1264">
                  <c:v>12/9/14 7:20</c:v>
                </c:pt>
                <c:pt idx="1265">
                  <c:v>12/9/14 7:20</c:v>
                </c:pt>
                <c:pt idx="1266">
                  <c:v>12/9/14 7:20</c:v>
                </c:pt>
                <c:pt idx="1267">
                  <c:v>12/9/14 7:20</c:v>
                </c:pt>
                <c:pt idx="1268">
                  <c:v>12/9/14 7:20</c:v>
                </c:pt>
                <c:pt idx="1269">
                  <c:v>12/9/14 7:21</c:v>
                </c:pt>
                <c:pt idx="1270">
                  <c:v>12/9/14 7:21</c:v>
                </c:pt>
                <c:pt idx="1271">
                  <c:v>12/9/14 7:22</c:v>
                </c:pt>
                <c:pt idx="1272">
                  <c:v>12/9/14 7:24</c:v>
                </c:pt>
                <c:pt idx="1273">
                  <c:v>12/9/14 7:24</c:v>
                </c:pt>
                <c:pt idx="1274">
                  <c:v>12/9/14 7:25</c:v>
                </c:pt>
                <c:pt idx="1275">
                  <c:v>12/9/14 7:26</c:v>
                </c:pt>
                <c:pt idx="1276">
                  <c:v>12/9/14 7:26</c:v>
                </c:pt>
                <c:pt idx="1277">
                  <c:v>12/9/14 7:26</c:v>
                </c:pt>
                <c:pt idx="1278">
                  <c:v>12/9/14 7:26</c:v>
                </c:pt>
                <c:pt idx="1279">
                  <c:v>12/9/14 7:27</c:v>
                </c:pt>
                <c:pt idx="1280">
                  <c:v>12/9/14 7:27</c:v>
                </c:pt>
                <c:pt idx="1281">
                  <c:v>12/9/14 7:27</c:v>
                </c:pt>
                <c:pt idx="1282">
                  <c:v>12/9/14 7:27</c:v>
                </c:pt>
                <c:pt idx="1283">
                  <c:v>12/9/14 7:28</c:v>
                </c:pt>
                <c:pt idx="1284">
                  <c:v>12/9/14 7:28</c:v>
                </c:pt>
                <c:pt idx="1285">
                  <c:v>12/9/14 7:28</c:v>
                </c:pt>
                <c:pt idx="1286">
                  <c:v>12/9/14 7:28</c:v>
                </c:pt>
                <c:pt idx="1287">
                  <c:v>12/9/14 7:30</c:v>
                </c:pt>
                <c:pt idx="1288">
                  <c:v>12/9/14 7:30</c:v>
                </c:pt>
                <c:pt idx="1289">
                  <c:v>12/9/14 7:30</c:v>
                </c:pt>
                <c:pt idx="1290">
                  <c:v>12/9/14 7:30</c:v>
                </c:pt>
                <c:pt idx="1291">
                  <c:v>12/9/14 7:30</c:v>
                </c:pt>
                <c:pt idx="1292">
                  <c:v>12/9/14 7:30</c:v>
                </c:pt>
                <c:pt idx="1293">
                  <c:v>12/9/14 7:30</c:v>
                </c:pt>
                <c:pt idx="1294">
                  <c:v>12/9/14 7:31</c:v>
                </c:pt>
                <c:pt idx="1295">
                  <c:v>12/9/14 7:31</c:v>
                </c:pt>
                <c:pt idx="1296">
                  <c:v>12/9/14 7:31</c:v>
                </c:pt>
                <c:pt idx="1297">
                  <c:v>12/9/14 7:31</c:v>
                </c:pt>
                <c:pt idx="1298">
                  <c:v>12/9/14 7:33</c:v>
                </c:pt>
                <c:pt idx="1299">
                  <c:v>12/9/14 7:33</c:v>
                </c:pt>
                <c:pt idx="1300">
                  <c:v>12/9/14 7:33</c:v>
                </c:pt>
                <c:pt idx="1301">
                  <c:v>12/9/14 7:33</c:v>
                </c:pt>
                <c:pt idx="1302">
                  <c:v>12/9/14 7:33</c:v>
                </c:pt>
                <c:pt idx="1303">
                  <c:v>12/9/14 7:34</c:v>
                </c:pt>
                <c:pt idx="1304">
                  <c:v>12/9/14 7:34</c:v>
                </c:pt>
                <c:pt idx="1305">
                  <c:v>12/9/14 7:35</c:v>
                </c:pt>
                <c:pt idx="1306">
                  <c:v>12/9/14 7:35</c:v>
                </c:pt>
                <c:pt idx="1307">
                  <c:v>12/9/14 7:36</c:v>
                </c:pt>
                <c:pt idx="1308">
                  <c:v>12/9/14 7:37</c:v>
                </c:pt>
                <c:pt idx="1309">
                  <c:v>12/9/14 7:37</c:v>
                </c:pt>
                <c:pt idx="1310">
                  <c:v>12/9/14 7:37</c:v>
                </c:pt>
                <c:pt idx="1311">
                  <c:v>12/9/14 7:37</c:v>
                </c:pt>
                <c:pt idx="1312">
                  <c:v>12/9/14 7:37</c:v>
                </c:pt>
                <c:pt idx="1313">
                  <c:v>12/9/14 7:37</c:v>
                </c:pt>
                <c:pt idx="1314">
                  <c:v>12/9/14 7:37</c:v>
                </c:pt>
                <c:pt idx="1315">
                  <c:v>12/9/14 7:37</c:v>
                </c:pt>
                <c:pt idx="1316">
                  <c:v>12/9/14 7:37</c:v>
                </c:pt>
                <c:pt idx="1317">
                  <c:v>12/9/14 7:38</c:v>
                </c:pt>
                <c:pt idx="1318">
                  <c:v>12/9/14 7:39</c:v>
                </c:pt>
                <c:pt idx="1319">
                  <c:v>12/9/14 7:39</c:v>
                </c:pt>
                <c:pt idx="1320">
                  <c:v>12/9/14 7:39</c:v>
                </c:pt>
                <c:pt idx="1321">
                  <c:v>12/9/14 7:39</c:v>
                </c:pt>
                <c:pt idx="1322">
                  <c:v>12/9/14 7:40</c:v>
                </c:pt>
                <c:pt idx="1323">
                  <c:v>12/9/14 7:40</c:v>
                </c:pt>
                <c:pt idx="1324">
                  <c:v>12/9/14 7:40</c:v>
                </c:pt>
                <c:pt idx="1325">
                  <c:v>12/9/14 7:40</c:v>
                </c:pt>
                <c:pt idx="1326">
                  <c:v>12/9/14 7:40</c:v>
                </c:pt>
                <c:pt idx="1327">
                  <c:v>12/9/14 7:40</c:v>
                </c:pt>
                <c:pt idx="1328">
                  <c:v>12/9/14 7:40</c:v>
                </c:pt>
                <c:pt idx="1329">
                  <c:v>12/9/14 7:40</c:v>
                </c:pt>
                <c:pt idx="1330">
                  <c:v>12/9/14 7:41</c:v>
                </c:pt>
                <c:pt idx="1331">
                  <c:v>12/9/14 7:41</c:v>
                </c:pt>
                <c:pt idx="1332">
                  <c:v>12/9/14 7:42</c:v>
                </c:pt>
                <c:pt idx="1333">
                  <c:v>12/9/14 7:42</c:v>
                </c:pt>
                <c:pt idx="1334">
                  <c:v>12/9/14 7:42</c:v>
                </c:pt>
                <c:pt idx="1335">
                  <c:v>12/9/14 7:43</c:v>
                </c:pt>
                <c:pt idx="1336">
                  <c:v>12/9/14 7:44</c:v>
                </c:pt>
                <c:pt idx="1337">
                  <c:v>12/9/14 7:45</c:v>
                </c:pt>
                <c:pt idx="1338">
                  <c:v>12/9/14 7:45</c:v>
                </c:pt>
                <c:pt idx="1339">
                  <c:v>12/9/14 7:47</c:v>
                </c:pt>
                <c:pt idx="1340">
                  <c:v>12/9/14 7:47</c:v>
                </c:pt>
                <c:pt idx="1341">
                  <c:v>12/9/14 7:47</c:v>
                </c:pt>
                <c:pt idx="1342">
                  <c:v>12/9/14 7:47</c:v>
                </c:pt>
                <c:pt idx="1343">
                  <c:v>12/9/14 7:48</c:v>
                </c:pt>
                <c:pt idx="1344">
                  <c:v>12/9/14 7:48</c:v>
                </c:pt>
                <c:pt idx="1345">
                  <c:v>12/9/14 7:48</c:v>
                </c:pt>
                <c:pt idx="1346">
                  <c:v>12/9/14 7:48</c:v>
                </c:pt>
                <c:pt idx="1347">
                  <c:v>12/9/14 7:48</c:v>
                </c:pt>
                <c:pt idx="1348">
                  <c:v>12/9/14 7:48</c:v>
                </c:pt>
                <c:pt idx="1349">
                  <c:v>12/9/14 7:50</c:v>
                </c:pt>
                <c:pt idx="1350">
                  <c:v>12/9/14 7:51</c:v>
                </c:pt>
                <c:pt idx="1351">
                  <c:v>12/9/14 7:51</c:v>
                </c:pt>
                <c:pt idx="1352">
                  <c:v>12/9/14 7:51</c:v>
                </c:pt>
                <c:pt idx="1353">
                  <c:v>12/9/14 7:51</c:v>
                </c:pt>
                <c:pt idx="1354">
                  <c:v>12/9/14 7:52</c:v>
                </c:pt>
                <c:pt idx="1355">
                  <c:v>12/9/14 7:54</c:v>
                </c:pt>
                <c:pt idx="1356">
                  <c:v>12/9/14 7:54</c:v>
                </c:pt>
                <c:pt idx="1357">
                  <c:v>12/9/14 7:55</c:v>
                </c:pt>
                <c:pt idx="1358">
                  <c:v>12/9/14 7:55</c:v>
                </c:pt>
                <c:pt idx="1359">
                  <c:v>12/9/14 7:55</c:v>
                </c:pt>
                <c:pt idx="1360">
                  <c:v>12/9/14 7:55</c:v>
                </c:pt>
                <c:pt idx="1361">
                  <c:v>12/9/14 7:56</c:v>
                </c:pt>
                <c:pt idx="1362">
                  <c:v>12/9/14 7:56</c:v>
                </c:pt>
                <c:pt idx="1363">
                  <c:v>12/9/14 7:56</c:v>
                </c:pt>
                <c:pt idx="1364">
                  <c:v>12/9/14 7:56</c:v>
                </c:pt>
                <c:pt idx="1365">
                  <c:v>12/9/14 7:56</c:v>
                </c:pt>
                <c:pt idx="1366">
                  <c:v>12/9/14 7:57</c:v>
                </c:pt>
                <c:pt idx="1367">
                  <c:v>12/9/14 7:57</c:v>
                </c:pt>
                <c:pt idx="1368">
                  <c:v>12/9/14 7:57</c:v>
                </c:pt>
                <c:pt idx="1369">
                  <c:v>12/9/14 7:57</c:v>
                </c:pt>
                <c:pt idx="1370">
                  <c:v>12/9/14 7:57</c:v>
                </c:pt>
                <c:pt idx="1371">
                  <c:v>12/9/14 7:57</c:v>
                </c:pt>
                <c:pt idx="1372">
                  <c:v>12/9/14 7:58</c:v>
                </c:pt>
                <c:pt idx="1373">
                  <c:v>12/9/14 7:59</c:v>
                </c:pt>
                <c:pt idx="1374">
                  <c:v>12/9/14 7:59</c:v>
                </c:pt>
                <c:pt idx="1375">
                  <c:v>12/9/14 7:59</c:v>
                </c:pt>
                <c:pt idx="1376">
                  <c:v>12/9/14 8:00</c:v>
                </c:pt>
                <c:pt idx="1377">
                  <c:v>12/9/14 8:01</c:v>
                </c:pt>
                <c:pt idx="1378">
                  <c:v>12/9/14 8:01</c:v>
                </c:pt>
                <c:pt idx="1379">
                  <c:v>12/9/14 8:01</c:v>
                </c:pt>
                <c:pt idx="1380">
                  <c:v>12/9/14 8:01</c:v>
                </c:pt>
                <c:pt idx="1381">
                  <c:v>12/9/14 8:01</c:v>
                </c:pt>
                <c:pt idx="1382">
                  <c:v>12/9/14 8:02</c:v>
                </c:pt>
                <c:pt idx="1383">
                  <c:v>12/9/14 8:02</c:v>
                </c:pt>
                <c:pt idx="1384">
                  <c:v>12/9/14 8:03</c:v>
                </c:pt>
                <c:pt idx="1385">
                  <c:v>12/9/14 8:03</c:v>
                </c:pt>
                <c:pt idx="1386">
                  <c:v>12/9/14 8:03</c:v>
                </c:pt>
                <c:pt idx="1387">
                  <c:v>12/9/14 8:03</c:v>
                </c:pt>
                <c:pt idx="1388">
                  <c:v>12/9/14 8:04</c:v>
                </c:pt>
                <c:pt idx="1389">
                  <c:v>12/9/14 8:07</c:v>
                </c:pt>
                <c:pt idx="1390">
                  <c:v>12/9/14 8:07</c:v>
                </c:pt>
                <c:pt idx="1391">
                  <c:v>12/9/14 8:07</c:v>
                </c:pt>
                <c:pt idx="1392">
                  <c:v>12/9/14 8:07</c:v>
                </c:pt>
                <c:pt idx="1393">
                  <c:v>12/9/14 8:07</c:v>
                </c:pt>
                <c:pt idx="1394">
                  <c:v>12/9/14 8:09</c:v>
                </c:pt>
                <c:pt idx="1395">
                  <c:v>12/9/14 8:09</c:v>
                </c:pt>
                <c:pt idx="1396">
                  <c:v>12/9/14 8:09</c:v>
                </c:pt>
                <c:pt idx="1397">
                  <c:v>12/9/14 8:09</c:v>
                </c:pt>
                <c:pt idx="1398">
                  <c:v>12/9/14 8:10</c:v>
                </c:pt>
                <c:pt idx="1399">
                  <c:v>12/9/14 8:14</c:v>
                </c:pt>
                <c:pt idx="1400">
                  <c:v>12/9/14 8:16</c:v>
                </c:pt>
                <c:pt idx="1401">
                  <c:v>12/9/14 8:17</c:v>
                </c:pt>
                <c:pt idx="1402">
                  <c:v>12/9/14 8:17</c:v>
                </c:pt>
                <c:pt idx="1403">
                  <c:v>12/9/14 8:18</c:v>
                </c:pt>
                <c:pt idx="1404">
                  <c:v>12/9/14 8:18</c:v>
                </c:pt>
                <c:pt idx="1405">
                  <c:v>12/9/14 8:20</c:v>
                </c:pt>
                <c:pt idx="1406">
                  <c:v>12/9/14 8:21</c:v>
                </c:pt>
                <c:pt idx="1407">
                  <c:v>12/9/14 8:21</c:v>
                </c:pt>
                <c:pt idx="1408">
                  <c:v>12/9/14 8:21</c:v>
                </c:pt>
                <c:pt idx="1409">
                  <c:v>12/9/14 8:22</c:v>
                </c:pt>
                <c:pt idx="1410">
                  <c:v>12/9/14 8:22</c:v>
                </c:pt>
                <c:pt idx="1411">
                  <c:v>12/9/14 8:23</c:v>
                </c:pt>
                <c:pt idx="1412">
                  <c:v>12/9/14 8:23</c:v>
                </c:pt>
                <c:pt idx="1413">
                  <c:v>12/9/14 8:24</c:v>
                </c:pt>
                <c:pt idx="1414">
                  <c:v>12/9/14 8:24</c:v>
                </c:pt>
                <c:pt idx="1415">
                  <c:v>12/9/14 8:24</c:v>
                </c:pt>
                <c:pt idx="1416">
                  <c:v>12/9/14 8:24</c:v>
                </c:pt>
                <c:pt idx="1417">
                  <c:v>12/9/14 8:24</c:v>
                </c:pt>
                <c:pt idx="1418">
                  <c:v>12/9/14 8:25</c:v>
                </c:pt>
                <c:pt idx="1419">
                  <c:v>12/9/14 8:25</c:v>
                </c:pt>
                <c:pt idx="1420">
                  <c:v>12/9/14 8:25</c:v>
                </c:pt>
                <c:pt idx="1421">
                  <c:v>12/9/14 8:25</c:v>
                </c:pt>
                <c:pt idx="1422">
                  <c:v>12/9/14 8:26</c:v>
                </c:pt>
                <c:pt idx="1423">
                  <c:v>12/9/14 8:26</c:v>
                </c:pt>
                <c:pt idx="1424">
                  <c:v>12/9/14 8:27</c:v>
                </c:pt>
                <c:pt idx="1425">
                  <c:v>12/9/14 8:27</c:v>
                </c:pt>
                <c:pt idx="1426">
                  <c:v>12/9/14 8:27</c:v>
                </c:pt>
                <c:pt idx="1427">
                  <c:v>12/9/14 8:29</c:v>
                </c:pt>
                <c:pt idx="1428">
                  <c:v>12/9/14 8:30</c:v>
                </c:pt>
                <c:pt idx="1429">
                  <c:v>12/9/14 8:31</c:v>
                </c:pt>
                <c:pt idx="1430">
                  <c:v>12/9/14 8:31</c:v>
                </c:pt>
                <c:pt idx="1431">
                  <c:v>12/9/14 8:31</c:v>
                </c:pt>
                <c:pt idx="1432">
                  <c:v>12/9/14 8:32</c:v>
                </c:pt>
                <c:pt idx="1433">
                  <c:v>12/9/14 8:32</c:v>
                </c:pt>
                <c:pt idx="1434">
                  <c:v>12/9/14 8:34</c:v>
                </c:pt>
                <c:pt idx="1435">
                  <c:v>12/9/14 8:34</c:v>
                </c:pt>
                <c:pt idx="1436">
                  <c:v>12/9/14 8:34</c:v>
                </c:pt>
                <c:pt idx="1437">
                  <c:v>12/9/14 8:34</c:v>
                </c:pt>
                <c:pt idx="1438">
                  <c:v>12/9/14 8:34</c:v>
                </c:pt>
                <c:pt idx="1439">
                  <c:v>12/9/14 8:35</c:v>
                </c:pt>
                <c:pt idx="1440">
                  <c:v>12/9/14 8:36</c:v>
                </c:pt>
                <c:pt idx="1441">
                  <c:v>12/9/14 8:36</c:v>
                </c:pt>
                <c:pt idx="1442">
                  <c:v>12/9/14 8:36</c:v>
                </c:pt>
                <c:pt idx="1443">
                  <c:v>12/9/14 8:37</c:v>
                </c:pt>
                <c:pt idx="1444">
                  <c:v>12/9/14 8:37</c:v>
                </c:pt>
                <c:pt idx="1445">
                  <c:v>12/9/14 8:38</c:v>
                </c:pt>
                <c:pt idx="1446">
                  <c:v>12/9/14 8:38</c:v>
                </c:pt>
                <c:pt idx="1447">
                  <c:v>12/9/14 8:38</c:v>
                </c:pt>
                <c:pt idx="1448">
                  <c:v>12/9/14 8:40</c:v>
                </c:pt>
                <c:pt idx="1449">
                  <c:v>12/9/14 8:43</c:v>
                </c:pt>
                <c:pt idx="1450">
                  <c:v>12/9/14 8:44</c:v>
                </c:pt>
                <c:pt idx="1451">
                  <c:v>12/9/14 8:47</c:v>
                </c:pt>
                <c:pt idx="1452">
                  <c:v>12/9/14 8:48</c:v>
                </c:pt>
                <c:pt idx="1453">
                  <c:v>12/9/14 8:48</c:v>
                </c:pt>
                <c:pt idx="1454">
                  <c:v>12/9/14 8:48</c:v>
                </c:pt>
                <c:pt idx="1455">
                  <c:v>12/9/14 8:49</c:v>
                </c:pt>
                <c:pt idx="1456">
                  <c:v>12/9/14 8:49</c:v>
                </c:pt>
                <c:pt idx="1457">
                  <c:v>12/9/14 8:49</c:v>
                </c:pt>
                <c:pt idx="1458">
                  <c:v>12/9/14 8:51</c:v>
                </c:pt>
                <c:pt idx="1459">
                  <c:v>12/9/14 8:51</c:v>
                </c:pt>
                <c:pt idx="1460">
                  <c:v>12/9/14 8:51</c:v>
                </c:pt>
                <c:pt idx="1461">
                  <c:v>12/9/14 8:51</c:v>
                </c:pt>
                <c:pt idx="1462">
                  <c:v>12/9/14 8:53</c:v>
                </c:pt>
                <c:pt idx="1463">
                  <c:v>12/9/14 8:54</c:v>
                </c:pt>
                <c:pt idx="1464">
                  <c:v>12/9/14 8:54</c:v>
                </c:pt>
                <c:pt idx="1465">
                  <c:v>12/9/14 8:54</c:v>
                </c:pt>
                <c:pt idx="1466">
                  <c:v>12/9/14 8:54</c:v>
                </c:pt>
                <c:pt idx="1467">
                  <c:v>12/9/14 8:54</c:v>
                </c:pt>
                <c:pt idx="1468">
                  <c:v>12/9/14 8:56</c:v>
                </c:pt>
                <c:pt idx="1469">
                  <c:v>12/9/14 8:56</c:v>
                </c:pt>
                <c:pt idx="1470">
                  <c:v>12/9/14 8:56</c:v>
                </c:pt>
                <c:pt idx="1471">
                  <c:v>12/9/14 8:57</c:v>
                </c:pt>
                <c:pt idx="1472">
                  <c:v>12/9/14 8:57</c:v>
                </c:pt>
                <c:pt idx="1473">
                  <c:v>12/9/14 8:57</c:v>
                </c:pt>
                <c:pt idx="1474">
                  <c:v>12/9/14 8:58</c:v>
                </c:pt>
                <c:pt idx="1475">
                  <c:v>12/9/14 8:58</c:v>
                </c:pt>
                <c:pt idx="1476">
                  <c:v>12/9/14 8:59</c:v>
                </c:pt>
                <c:pt idx="1477">
                  <c:v>12/9/14 8:59</c:v>
                </c:pt>
                <c:pt idx="1478">
                  <c:v>12/9/14 8:59</c:v>
                </c:pt>
                <c:pt idx="1479">
                  <c:v>12/9/14 8:59</c:v>
                </c:pt>
                <c:pt idx="1480">
                  <c:v>12/9/14 9:00</c:v>
                </c:pt>
                <c:pt idx="1481">
                  <c:v>12/9/14 9:00</c:v>
                </c:pt>
                <c:pt idx="1482">
                  <c:v>12/9/14 9:03</c:v>
                </c:pt>
                <c:pt idx="1483">
                  <c:v>12/9/14 9:04</c:v>
                </c:pt>
                <c:pt idx="1484">
                  <c:v>12/9/14 9:04</c:v>
                </c:pt>
                <c:pt idx="1485">
                  <c:v>12/9/14 9:04</c:v>
                </c:pt>
                <c:pt idx="1486">
                  <c:v>12/9/14 9:04</c:v>
                </c:pt>
                <c:pt idx="1487">
                  <c:v>12/9/14 9:07</c:v>
                </c:pt>
                <c:pt idx="1488">
                  <c:v>12/9/14 9:08</c:v>
                </c:pt>
                <c:pt idx="1489">
                  <c:v>12/9/14 9:08</c:v>
                </c:pt>
                <c:pt idx="1490">
                  <c:v>12/9/14 9:08</c:v>
                </c:pt>
                <c:pt idx="1491">
                  <c:v>12/9/14 9:09</c:v>
                </c:pt>
                <c:pt idx="1492">
                  <c:v>12/9/14 9:09</c:v>
                </c:pt>
                <c:pt idx="1493">
                  <c:v>12/9/14 9:10</c:v>
                </c:pt>
                <c:pt idx="1494">
                  <c:v>12/9/14 9:11</c:v>
                </c:pt>
                <c:pt idx="1495">
                  <c:v>12/9/14 9:11</c:v>
                </c:pt>
                <c:pt idx="1496">
                  <c:v>12/9/14 9:11</c:v>
                </c:pt>
                <c:pt idx="1497">
                  <c:v>12/9/14 9:11</c:v>
                </c:pt>
                <c:pt idx="1498">
                  <c:v>12/9/14 9:11</c:v>
                </c:pt>
                <c:pt idx="1499">
                  <c:v>12/9/14 9:12</c:v>
                </c:pt>
                <c:pt idx="1500">
                  <c:v>12/9/14 9:13</c:v>
                </c:pt>
                <c:pt idx="1501">
                  <c:v>12/9/14 9:13</c:v>
                </c:pt>
                <c:pt idx="1502">
                  <c:v>12/9/14 9:13</c:v>
                </c:pt>
                <c:pt idx="1503">
                  <c:v>12/9/14 9:13</c:v>
                </c:pt>
                <c:pt idx="1504">
                  <c:v>12/9/14 9:15</c:v>
                </c:pt>
                <c:pt idx="1505">
                  <c:v>12/9/14 9:15</c:v>
                </c:pt>
                <c:pt idx="1506">
                  <c:v>12/9/14 9:16</c:v>
                </c:pt>
                <c:pt idx="1507">
                  <c:v>12/9/14 9:17</c:v>
                </c:pt>
                <c:pt idx="1508">
                  <c:v>12/9/14 9:17</c:v>
                </c:pt>
                <c:pt idx="1509">
                  <c:v>12/9/14 9:18</c:v>
                </c:pt>
                <c:pt idx="1510">
                  <c:v>12/9/14 9:18</c:v>
                </c:pt>
                <c:pt idx="1511">
                  <c:v>12/9/14 9:18</c:v>
                </c:pt>
                <c:pt idx="1512">
                  <c:v>12/9/14 9:18</c:v>
                </c:pt>
                <c:pt idx="1513">
                  <c:v>12/9/14 9:19</c:v>
                </c:pt>
                <c:pt idx="1514">
                  <c:v>12/9/14 9:19</c:v>
                </c:pt>
                <c:pt idx="1515">
                  <c:v>12/9/14 9:19</c:v>
                </c:pt>
                <c:pt idx="1516">
                  <c:v>12/9/14 9:22</c:v>
                </c:pt>
                <c:pt idx="1517">
                  <c:v>12/9/14 9:22</c:v>
                </c:pt>
                <c:pt idx="1518">
                  <c:v>12/9/14 9:22</c:v>
                </c:pt>
                <c:pt idx="1519">
                  <c:v>12/9/14 9:22</c:v>
                </c:pt>
                <c:pt idx="1520">
                  <c:v>12/9/14 9:22</c:v>
                </c:pt>
                <c:pt idx="1521">
                  <c:v>12/9/14 9:25</c:v>
                </c:pt>
                <c:pt idx="1522">
                  <c:v>12/9/14 9:25</c:v>
                </c:pt>
                <c:pt idx="1523">
                  <c:v>12/9/14 9:26</c:v>
                </c:pt>
                <c:pt idx="1524">
                  <c:v>12/9/14 9:26</c:v>
                </c:pt>
                <c:pt idx="1525">
                  <c:v>12/9/14 9:26</c:v>
                </c:pt>
                <c:pt idx="1526">
                  <c:v>12/9/14 9:26</c:v>
                </c:pt>
                <c:pt idx="1527">
                  <c:v>12/9/14 9:27</c:v>
                </c:pt>
                <c:pt idx="1528">
                  <c:v>12/9/14 9:28</c:v>
                </c:pt>
                <c:pt idx="1529">
                  <c:v>12/9/14 9:28</c:v>
                </c:pt>
                <c:pt idx="1530">
                  <c:v>12/9/14 9:28</c:v>
                </c:pt>
                <c:pt idx="1531">
                  <c:v>12/9/14 9:28</c:v>
                </c:pt>
                <c:pt idx="1532">
                  <c:v>12/9/14 9:29</c:v>
                </c:pt>
                <c:pt idx="1533">
                  <c:v>12/9/14 9:29</c:v>
                </c:pt>
                <c:pt idx="1534">
                  <c:v>12/9/14 9:29</c:v>
                </c:pt>
                <c:pt idx="1535">
                  <c:v>12/9/14 9:29</c:v>
                </c:pt>
                <c:pt idx="1536">
                  <c:v>12/9/14 9:29</c:v>
                </c:pt>
                <c:pt idx="1537">
                  <c:v>12/9/14 9:30</c:v>
                </c:pt>
                <c:pt idx="1538">
                  <c:v>12/9/14 9:30</c:v>
                </c:pt>
                <c:pt idx="1539">
                  <c:v>12/9/14 9:31</c:v>
                </c:pt>
                <c:pt idx="1540">
                  <c:v>12/9/14 9:31</c:v>
                </c:pt>
                <c:pt idx="1541">
                  <c:v>12/9/14 9:32</c:v>
                </c:pt>
                <c:pt idx="1542">
                  <c:v>12/9/14 9:32</c:v>
                </c:pt>
                <c:pt idx="1543">
                  <c:v>12/9/14 9:33</c:v>
                </c:pt>
                <c:pt idx="1544">
                  <c:v>12/9/14 9:33</c:v>
                </c:pt>
                <c:pt idx="1545">
                  <c:v>12/9/14 9:33</c:v>
                </c:pt>
                <c:pt idx="1546">
                  <c:v>12/9/14 9:33</c:v>
                </c:pt>
                <c:pt idx="1547">
                  <c:v>12/9/14 9:33</c:v>
                </c:pt>
                <c:pt idx="1548">
                  <c:v>12/9/14 9:33</c:v>
                </c:pt>
                <c:pt idx="1549">
                  <c:v>12/9/14 9:35</c:v>
                </c:pt>
                <c:pt idx="1550">
                  <c:v>12/9/14 9:37</c:v>
                </c:pt>
                <c:pt idx="1551">
                  <c:v>12/9/14 9:38</c:v>
                </c:pt>
                <c:pt idx="1552">
                  <c:v>12/9/14 9:38</c:v>
                </c:pt>
                <c:pt idx="1553">
                  <c:v>12/9/14 9:38</c:v>
                </c:pt>
                <c:pt idx="1554">
                  <c:v>12/9/14 9:39</c:v>
                </c:pt>
                <c:pt idx="1555">
                  <c:v>12/9/14 9:40</c:v>
                </c:pt>
                <c:pt idx="1556">
                  <c:v>12/9/14 9:40</c:v>
                </c:pt>
                <c:pt idx="1557">
                  <c:v>12/9/14 9:41</c:v>
                </c:pt>
                <c:pt idx="1558">
                  <c:v>12/9/14 9:41</c:v>
                </c:pt>
                <c:pt idx="1559">
                  <c:v>12/9/14 9:41</c:v>
                </c:pt>
                <c:pt idx="1560">
                  <c:v>12/9/14 9:43</c:v>
                </c:pt>
                <c:pt idx="1561">
                  <c:v>12/9/14 9:43</c:v>
                </c:pt>
                <c:pt idx="1562">
                  <c:v>12/9/14 9:44</c:v>
                </c:pt>
                <c:pt idx="1563">
                  <c:v>12/9/14 9:44</c:v>
                </c:pt>
                <c:pt idx="1564">
                  <c:v>12/9/14 9:45</c:v>
                </c:pt>
                <c:pt idx="1565">
                  <c:v>12/9/14 9:45</c:v>
                </c:pt>
                <c:pt idx="1566">
                  <c:v>12/9/14 9:45</c:v>
                </c:pt>
                <c:pt idx="1567">
                  <c:v>12/9/14 9:47</c:v>
                </c:pt>
                <c:pt idx="1568">
                  <c:v>12/9/14 9:47</c:v>
                </c:pt>
                <c:pt idx="1569">
                  <c:v>12/9/14 9:48</c:v>
                </c:pt>
                <c:pt idx="1570">
                  <c:v>12/9/14 9:48</c:v>
                </c:pt>
                <c:pt idx="1571">
                  <c:v>12/9/14 9:49</c:v>
                </c:pt>
                <c:pt idx="1572">
                  <c:v>12/9/14 9:50</c:v>
                </c:pt>
                <c:pt idx="1573">
                  <c:v>12/9/14 9:51</c:v>
                </c:pt>
                <c:pt idx="1574">
                  <c:v>12/9/14 9:51</c:v>
                </c:pt>
                <c:pt idx="1575">
                  <c:v>12/9/14 9:52</c:v>
                </c:pt>
                <c:pt idx="1576">
                  <c:v>12/9/14 9:52</c:v>
                </c:pt>
                <c:pt idx="1577">
                  <c:v>12/9/14 9:53</c:v>
                </c:pt>
                <c:pt idx="1578">
                  <c:v>12/9/14 9:54</c:v>
                </c:pt>
                <c:pt idx="1579">
                  <c:v>12/9/14 9:55</c:v>
                </c:pt>
                <c:pt idx="1580">
                  <c:v>12/9/14 9:55</c:v>
                </c:pt>
                <c:pt idx="1581">
                  <c:v>12/9/14 9:55</c:v>
                </c:pt>
                <c:pt idx="1582">
                  <c:v>12/9/14 9:56</c:v>
                </c:pt>
                <c:pt idx="1583">
                  <c:v>12/9/14 9:57</c:v>
                </c:pt>
                <c:pt idx="1584">
                  <c:v>12/9/14 9:57</c:v>
                </c:pt>
                <c:pt idx="1585">
                  <c:v>12/9/14 9:58</c:v>
                </c:pt>
                <c:pt idx="1586">
                  <c:v>12/9/14 9:59</c:v>
                </c:pt>
                <c:pt idx="1587">
                  <c:v>12/9/14 10:00</c:v>
                </c:pt>
                <c:pt idx="1588">
                  <c:v>12/9/14 10:00</c:v>
                </c:pt>
                <c:pt idx="1589">
                  <c:v>12/9/14 10:00</c:v>
                </c:pt>
                <c:pt idx="1590">
                  <c:v>12/9/14 10:00</c:v>
                </c:pt>
                <c:pt idx="1591">
                  <c:v>12/9/14 10:02</c:v>
                </c:pt>
                <c:pt idx="1592">
                  <c:v>12/9/14 10:02</c:v>
                </c:pt>
                <c:pt idx="1593">
                  <c:v>12/9/14 10:03</c:v>
                </c:pt>
                <c:pt idx="1594">
                  <c:v>12/9/14 10:03</c:v>
                </c:pt>
                <c:pt idx="1595">
                  <c:v>12/9/14 10:03</c:v>
                </c:pt>
                <c:pt idx="1596">
                  <c:v>12/9/14 10:03</c:v>
                </c:pt>
                <c:pt idx="1597">
                  <c:v>12/9/14 10:04</c:v>
                </c:pt>
                <c:pt idx="1598">
                  <c:v>12/9/14 10:04</c:v>
                </c:pt>
                <c:pt idx="1599">
                  <c:v>12/9/14 10:04</c:v>
                </c:pt>
                <c:pt idx="1600">
                  <c:v>12/9/14 10:04</c:v>
                </c:pt>
                <c:pt idx="1601">
                  <c:v>12/9/14 10:04</c:v>
                </c:pt>
                <c:pt idx="1602">
                  <c:v>12/9/14 10:04</c:v>
                </c:pt>
                <c:pt idx="1603">
                  <c:v>12/9/14 10:05</c:v>
                </c:pt>
                <c:pt idx="1604">
                  <c:v>12/9/14 10:05</c:v>
                </c:pt>
                <c:pt idx="1605">
                  <c:v>12/9/14 10:06</c:v>
                </c:pt>
                <c:pt idx="1606">
                  <c:v>12/9/14 10:06</c:v>
                </c:pt>
                <c:pt idx="1607">
                  <c:v>12/9/14 10:07</c:v>
                </c:pt>
                <c:pt idx="1608">
                  <c:v>12/9/14 10:07</c:v>
                </c:pt>
                <c:pt idx="1609">
                  <c:v>12/9/14 10:07</c:v>
                </c:pt>
                <c:pt idx="1610">
                  <c:v>12/9/14 10:07</c:v>
                </c:pt>
                <c:pt idx="1611">
                  <c:v>12/9/14 10:08</c:v>
                </c:pt>
                <c:pt idx="1612">
                  <c:v>12/9/14 10:08</c:v>
                </c:pt>
                <c:pt idx="1613">
                  <c:v>12/9/14 10:11</c:v>
                </c:pt>
                <c:pt idx="1614">
                  <c:v>12/9/14 10:11</c:v>
                </c:pt>
                <c:pt idx="1615">
                  <c:v>12/9/14 10:11</c:v>
                </c:pt>
                <c:pt idx="1616">
                  <c:v>12/9/14 10:11</c:v>
                </c:pt>
                <c:pt idx="1617">
                  <c:v>12/9/14 10:14</c:v>
                </c:pt>
                <c:pt idx="1618">
                  <c:v>12/9/14 10:16</c:v>
                </c:pt>
                <c:pt idx="1619">
                  <c:v>12/9/14 10:16</c:v>
                </c:pt>
                <c:pt idx="1620">
                  <c:v>12/9/14 10:17</c:v>
                </c:pt>
                <c:pt idx="1621">
                  <c:v>12/9/14 10:17</c:v>
                </c:pt>
                <c:pt idx="1622">
                  <c:v>12/9/14 10:21</c:v>
                </c:pt>
                <c:pt idx="1623">
                  <c:v>12/9/14 10:22</c:v>
                </c:pt>
                <c:pt idx="1624">
                  <c:v>12/9/14 10:24</c:v>
                </c:pt>
                <c:pt idx="1625">
                  <c:v>12/9/14 10:24</c:v>
                </c:pt>
                <c:pt idx="1626">
                  <c:v>12/9/14 10:24</c:v>
                </c:pt>
                <c:pt idx="1627">
                  <c:v>12/9/14 10:24</c:v>
                </c:pt>
                <c:pt idx="1628">
                  <c:v>12/9/14 10:24</c:v>
                </c:pt>
                <c:pt idx="1629">
                  <c:v>12/9/14 10:24</c:v>
                </c:pt>
                <c:pt idx="1630">
                  <c:v>12/9/14 10:24</c:v>
                </c:pt>
                <c:pt idx="1631">
                  <c:v>12/9/14 10:24</c:v>
                </c:pt>
                <c:pt idx="1632">
                  <c:v>12/9/14 10:24</c:v>
                </c:pt>
                <c:pt idx="1633">
                  <c:v>12/9/14 10:24</c:v>
                </c:pt>
                <c:pt idx="1634">
                  <c:v>12/9/14 10:24</c:v>
                </c:pt>
                <c:pt idx="1635">
                  <c:v>12/9/14 10:24</c:v>
                </c:pt>
                <c:pt idx="1636">
                  <c:v>12/9/14 10:24</c:v>
                </c:pt>
                <c:pt idx="1637">
                  <c:v>12/9/14 10:24</c:v>
                </c:pt>
                <c:pt idx="1638">
                  <c:v>12/9/14 10:24</c:v>
                </c:pt>
                <c:pt idx="1639">
                  <c:v>12/9/14 10:25</c:v>
                </c:pt>
                <c:pt idx="1640">
                  <c:v>12/9/14 10:25</c:v>
                </c:pt>
                <c:pt idx="1641">
                  <c:v>12/9/14 10:25</c:v>
                </c:pt>
                <c:pt idx="1642">
                  <c:v>12/9/14 10:25</c:v>
                </c:pt>
                <c:pt idx="1643">
                  <c:v>12/9/14 10:25</c:v>
                </c:pt>
                <c:pt idx="1644">
                  <c:v>12/9/14 10:25</c:v>
                </c:pt>
                <c:pt idx="1645">
                  <c:v>12/9/14 10:25</c:v>
                </c:pt>
                <c:pt idx="1646">
                  <c:v>12/9/14 10:25</c:v>
                </c:pt>
                <c:pt idx="1647">
                  <c:v>12/9/14 10:25</c:v>
                </c:pt>
                <c:pt idx="1648">
                  <c:v>12/9/14 10:25</c:v>
                </c:pt>
                <c:pt idx="1649">
                  <c:v>12/9/14 10:25</c:v>
                </c:pt>
                <c:pt idx="1650">
                  <c:v>12/9/14 10:25</c:v>
                </c:pt>
                <c:pt idx="1651">
                  <c:v>12/9/14 10:25</c:v>
                </c:pt>
                <c:pt idx="1652">
                  <c:v>12/9/14 10:25</c:v>
                </c:pt>
                <c:pt idx="1653">
                  <c:v>12/9/14 10:25</c:v>
                </c:pt>
                <c:pt idx="1654">
                  <c:v>12/9/14 10:25</c:v>
                </c:pt>
                <c:pt idx="1655">
                  <c:v>12/9/14 10:25</c:v>
                </c:pt>
                <c:pt idx="1656">
                  <c:v>12/9/14 10:25</c:v>
                </c:pt>
                <c:pt idx="1657">
                  <c:v>12/9/14 10:25</c:v>
                </c:pt>
                <c:pt idx="1658">
                  <c:v>12/9/14 10:25</c:v>
                </c:pt>
                <c:pt idx="1659">
                  <c:v>12/9/14 10:26</c:v>
                </c:pt>
                <c:pt idx="1660">
                  <c:v>12/9/14 10:26</c:v>
                </c:pt>
                <c:pt idx="1661">
                  <c:v>12/9/14 10:26</c:v>
                </c:pt>
                <c:pt idx="1662">
                  <c:v>12/9/14 10:26</c:v>
                </c:pt>
                <c:pt idx="1663">
                  <c:v>12/9/14 10:26</c:v>
                </c:pt>
                <c:pt idx="1664">
                  <c:v>12/9/14 10:26</c:v>
                </c:pt>
                <c:pt idx="1665">
                  <c:v>12/9/14 10:26</c:v>
                </c:pt>
                <c:pt idx="1666">
                  <c:v>12/9/14 10:26</c:v>
                </c:pt>
                <c:pt idx="1667">
                  <c:v>12/9/14 10:26</c:v>
                </c:pt>
                <c:pt idx="1668">
                  <c:v>12/9/14 10:26</c:v>
                </c:pt>
                <c:pt idx="1669">
                  <c:v>12/9/14 10:26</c:v>
                </c:pt>
                <c:pt idx="1670">
                  <c:v>12/9/14 10:26</c:v>
                </c:pt>
                <c:pt idx="1671">
                  <c:v>12/9/14 10:26</c:v>
                </c:pt>
                <c:pt idx="1672">
                  <c:v>12/9/14 10:26</c:v>
                </c:pt>
                <c:pt idx="1673">
                  <c:v>12/9/14 10:26</c:v>
                </c:pt>
                <c:pt idx="1674">
                  <c:v>12/9/14 10:26</c:v>
                </c:pt>
                <c:pt idx="1675">
                  <c:v>12/9/14 10:26</c:v>
                </c:pt>
                <c:pt idx="1676">
                  <c:v>12/9/14 10:26</c:v>
                </c:pt>
                <c:pt idx="1677">
                  <c:v>12/9/14 10:27</c:v>
                </c:pt>
                <c:pt idx="1678">
                  <c:v>12/9/14 10:27</c:v>
                </c:pt>
                <c:pt idx="1679">
                  <c:v>12/9/14 10:27</c:v>
                </c:pt>
                <c:pt idx="1680">
                  <c:v>12/9/14 10:27</c:v>
                </c:pt>
                <c:pt idx="1681">
                  <c:v>12/9/14 10:27</c:v>
                </c:pt>
                <c:pt idx="1682">
                  <c:v>12/9/14 10:27</c:v>
                </c:pt>
                <c:pt idx="1683">
                  <c:v>12/9/14 10:27</c:v>
                </c:pt>
                <c:pt idx="1684">
                  <c:v>12/9/14 10:27</c:v>
                </c:pt>
                <c:pt idx="1685">
                  <c:v>12/9/14 10:27</c:v>
                </c:pt>
                <c:pt idx="1686">
                  <c:v>12/9/14 10:27</c:v>
                </c:pt>
                <c:pt idx="1687">
                  <c:v>12/9/14 10:27</c:v>
                </c:pt>
                <c:pt idx="1688">
                  <c:v>12/9/14 10:27</c:v>
                </c:pt>
                <c:pt idx="1689">
                  <c:v>12/9/14 10:27</c:v>
                </c:pt>
                <c:pt idx="1690">
                  <c:v>12/9/14 10:27</c:v>
                </c:pt>
                <c:pt idx="1691">
                  <c:v>12/9/14 10:27</c:v>
                </c:pt>
                <c:pt idx="1692">
                  <c:v>12/9/14 10:27</c:v>
                </c:pt>
                <c:pt idx="1693">
                  <c:v>12/9/14 10:27</c:v>
                </c:pt>
                <c:pt idx="1694">
                  <c:v>12/9/14 10:27</c:v>
                </c:pt>
                <c:pt idx="1695">
                  <c:v>12/9/14 10:27</c:v>
                </c:pt>
                <c:pt idx="1696">
                  <c:v>12/9/14 10:27</c:v>
                </c:pt>
                <c:pt idx="1697">
                  <c:v>12/9/14 10:28</c:v>
                </c:pt>
                <c:pt idx="1698">
                  <c:v>12/9/14 10:28</c:v>
                </c:pt>
                <c:pt idx="1699">
                  <c:v>12/9/14 10:28</c:v>
                </c:pt>
                <c:pt idx="1700">
                  <c:v>12/9/14 10:29</c:v>
                </c:pt>
                <c:pt idx="1701">
                  <c:v>12/9/14 10:29</c:v>
                </c:pt>
                <c:pt idx="1702">
                  <c:v>12/9/14 10:29</c:v>
                </c:pt>
                <c:pt idx="1703">
                  <c:v>12/9/14 10:29</c:v>
                </c:pt>
                <c:pt idx="1704">
                  <c:v>12/9/14 10:29</c:v>
                </c:pt>
                <c:pt idx="1705">
                  <c:v>12/9/14 10:29</c:v>
                </c:pt>
                <c:pt idx="1706">
                  <c:v>12/9/14 10:29</c:v>
                </c:pt>
                <c:pt idx="1707">
                  <c:v>12/9/14 10:29</c:v>
                </c:pt>
                <c:pt idx="1708">
                  <c:v>12/9/14 10:29</c:v>
                </c:pt>
                <c:pt idx="1709">
                  <c:v>12/9/14 10:29</c:v>
                </c:pt>
                <c:pt idx="1710">
                  <c:v>12/9/14 10:29</c:v>
                </c:pt>
                <c:pt idx="1711">
                  <c:v>12/9/14 10:29</c:v>
                </c:pt>
                <c:pt idx="1712">
                  <c:v>12/9/14 10:29</c:v>
                </c:pt>
                <c:pt idx="1713">
                  <c:v>12/9/14 10:29</c:v>
                </c:pt>
                <c:pt idx="1714">
                  <c:v>12/9/14 10:29</c:v>
                </c:pt>
                <c:pt idx="1715">
                  <c:v>12/9/14 10:29</c:v>
                </c:pt>
                <c:pt idx="1716">
                  <c:v>12/9/14 10:29</c:v>
                </c:pt>
                <c:pt idx="1717">
                  <c:v>12/9/14 10:29</c:v>
                </c:pt>
                <c:pt idx="1718">
                  <c:v>12/9/14 10:29</c:v>
                </c:pt>
                <c:pt idx="1719">
                  <c:v>12/9/14 10:29</c:v>
                </c:pt>
                <c:pt idx="1720">
                  <c:v>12/9/14 10:29</c:v>
                </c:pt>
                <c:pt idx="1721">
                  <c:v>12/9/14 10:29</c:v>
                </c:pt>
                <c:pt idx="1722">
                  <c:v>12/9/14 10:29</c:v>
                </c:pt>
                <c:pt idx="1723">
                  <c:v>12/9/14 10:29</c:v>
                </c:pt>
                <c:pt idx="1724">
                  <c:v>12/9/14 10:29</c:v>
                </c:pt>
                <c:pt idx="1725">
                  <c:v>12/9/14 10:30</c:v>
                </c:pt>
                <c:pt idx="1726">
                  <c:v>12/9/14 10:30</c:v>
                </c:pt>
                <c:pt idx="1727">
                  <c:v>12/9/14 10:30</c:v>
                </c:pt>
                <c:pt idx="1728">
                  <c:v>12/9/14 10:30</c:v>
                </c:pt>
                <c:pt idx="1729">
                  <c:v>12/9/14 10:30</c:v>
                </c:pt>
                <c:pt idx="1730">
                  <c:v>12/9/14 10:30</c:v>
                </c:pt>
                <c:pt idx="1731">
                  <c:v>12/9/14 10:30</c:v>
                </c:pt>
                <c:pt idx="1732">
                  <c:v>12/9/14 10:30</c:v>
                </c:pt>
                <c:pt idx="1733">
                  <c:v>12/9/14 10:30</c:v>
                </c:pt>
                <c:pt idx="1734">
                  <c:v>12/9/14 10:30</c:v>
                </c:pt>
                <c:pt idx="1735">
                  <c:v>12/9/14 10:30</c:v>
                </c:pt>
                <c:pt idx="1736">
                  <c:v>12/9/14 10:30</c:v>
                </c:pt>
                <c:pt idx="1737">
                  <c:v>12/9/14 10:30</c:v>
                </c:pt>
                <c:pt idx="1738">
                  <c:v>12/9/14 10:30</c:v>
                </c:pt>
                <c:pt idx="1739">
                  <c:v>12/9/14 10:30</c:v>
                </c:pt>
                <c:pt idx="1740">
                  <c:v>12/9/14 10:30</c:v>
                </c:pt>
                <c:pt idx="1741">
                  <c:v>12/9/14 10:30</c:v>
                </c:pt>
                <c:pt idx="1742">
                  <c:v>12/9/14 10:30</c:v>
                </c:pt>
                <c:pt idx="1743">
                  <c:v>12/9/14 10:30</c:v>
                </c:pt>
                <c:pt idx="1744">
                  <c:v>12/9/14 10:30</c:v>
                </c:pt>
                <c:pt idx="1745">
                  <c:v>12/9/14 10:30</c:v>
                </c:pt>
                <c:pt idx="1746">
                  <c:v>12/9/14 10:31</c:v>
                </c:pt>
                <c:pt idx="1747">
                  <c:v>12/9/14 10:31</c:v>
                </c:pt>
                <c:pt idx="1748">
                  <c:v>12/9/14 10:31</c:v>
                </c:pt>
                <c:pt idx="1749">
                  <c:v>12/9/14 10:31</c:v>
                </c:pt>
                <c:pt idx="1750">
                  <c:v>12/9/14 10:31</c:v>
                </c:pt>
                <c:pt idx="1751">
                  <c:v>12/9/14 10:31</c:v>
                </c:pt>
                <c:pt idx="1752">
                  <c:v>12/9/14 10:31</c:v>
                </c:pt>
                <c:pt idx="1753">
                  <c:v>12/9/14 10:31</c:v>
                </c:pt>
                <c:pt idx="1754">
                  <c:v>12/9/14 10:31</c:v>
                </c:pt>
                <c:pt idx="1755">
                  <c:v>12/9/14 10:31</c:v>
                </c:pt>
                <c:pt idx="1756">
                  <c:v>12/9/14 10:31</c:v>
                </c:pt>
                <c:pt idx="1757">
                  <c:v>12/9/14 10:31</c:v>
                </c:pt>
                <c:pt idx="1758">
                  <c:v>12/9/14 10:31</c:v>
                </c:pt>
                <c:pt idx="1759">
                  <c:v>12/9/14 10:31</c:v>
                </c:pt>
                <c:pt idx="1760">
                  <c:v>12/9/14 10:31</c:v>
                </c:pt>
                <c:pt idx="1761">
                  <c:v>12/9/14 10:31</c:v>
                </c:pt>
                <c:pt idx="1762">
                  <c:v>12/9/14 10:31</c:v>
                </c:pt>
                <c:pt idx="1763">
                  <c:v>12/9/14 10:31</c:v>
                </c:pt>
                <c:pt idx="1764">
                  <c:v>12/9/14 10:31</c:v>
                </c:pt>
                <c:pt idx="1765">
                  <c:v>12/9/14 10:31</c:v>
                </c:pt>
                <c:pt idx="1766">
                  <c:v>12/9/14 10:31</c:v>
                </c:pt>
                <c:pt idx="1767">
                  <c:v>12/9/14 10:31</c:v>
                </c:pt>
                <c:pt idx="1768">
                  <c:v>12/9/14 10:32</c:v>
                </c:pt>
                <c:pt idx="1769">
                  <c:v>12/9/14 10:32</c:v>
                </c:pt>
                <c:pt idx="1770">
                  <c:v>12/9/14 10:32</c:v>
                </c:pt>
                <c:pt idx="1771">
                  <c:v>12/9/14 10:32</c:v>
                </c:pt>
                <c:pt idx="1772">
                  <c:v>12/9/14 10:32</c:v>
                </c:pt>
                <c:pt idx="1773">
                  <c:v>12/9/14 10:32</c:v>
                </c:pt>
                <c:pt idx="1774">
                  <c:v>12/9/14 10:32</c:v>
                </c:pt>
                <c:pt idx="1775">
                  <c:v>12/9/14 10:32</c:v>
                </c:pt>
                <c:pt idx="1776">
                  <c:v>12/9/14 10:32</c:v>
                </c:pt>
                <c:pt idx="1777">
                  <c:v>12/9/14 10:32</c:v>
                </c:pt>
                <c:pt idx="1778">
                  <c:v>12/9/14 10:32</c:v>
                </c:pt>
                <c:pt idx="1779">
                  <c:v>12/9/14 10:32</c:v>
                </c:pt>
                <c:pt idx="1780">
                  <c:v>12/9/14 10:32</c:v>
                </c:pt>
                <c:pt idx="1781">
                  <c:v>12/9/14 10:32</c:v>
                </c:pt>
                <c:pt idx="1782">
                  <c:v>12/9/14 10:32</c:v>
                </c:pt>
                <c:pt idx="1783">
                  <c:v>12/9/14 10:32</c:v>
                </c:pt>
                <c:pt idx="1784">
                  <c:v>12/9/14 10:32</c:v>
                </c:pt>
                <c:pt idx="1785">
                  <c:v>12/9/14 10:32</c:v>
                </c:pt>
                <c:pt idx="1786">
                  <c:v>12/9/14 10:32</c:v>
                </c:pt>
                <c:pt idx="1787">
                  <c:v>12/9/14 10:32</c:v>
                </c:pt>
                <c:pt idx="1788">
                  <c:v>12/9/14 10:32</c:v>
                </c:pt>
                <c:pt idx="1789">
                  <c:v>12/9/14 10:32</c:v>
                </c:pt>
                <c:pt idx="1790">
                  <c:v>12/9/14 10:32</c:v>
                </c:pt>
                <c:pt idx="1791">
                  <c:v>12/9/14 10:32</c:v>
                </c:pt>
                <c:pt idx="1792">
                  <c:v>12/9/14 10:32</c:v>
                </c:pt>
                <c:pt idx="1793">
                  <c:v>12/9/14 10:32</c:v>
                </c:pt>
                <c:pt idx="1794">
                  <c:v>12/9/14 10:32</c:v>
                </c:pt>
                <c:pt idx="1795">
                  <c:v>12/9/14 10:32</c:v>
                </c:pt>
                <c:pt idx="1796">
                  <c:v>12/9/14 10:32</c:v>
                </c:pt>
                <c:pt idx="1797">
                  <c:v>12/9/14 10:33</c:v>
                </c:pt>
                <c:pt idx="1798">
                  <c:v>12/9/14 10:33</c:v>
                </c:pt>
                <c:pt idx="1799">
                  <c:v>12/9/14 10:33</c:v>
                </c:pt>
                <c:pt idx="1800">
                  <c:v>12/9/14 10:33</c:v>
                </c:pt>
                <c:pt idx="1801">
                  <c:v>12/9/14 10:33</c:v>
                </c:pt>
                <c:pt idx="1802">
                  <c:v>12/9/14 10:33</c:v>
                </c:pt>
                <c:pt idx="1803">
                  <c:v>12/9/14 10:33</c:v>
                </c:pt>
                <c:pt idx="1804">
                  <c:v>12/9/14 10:33</c:v>
                </c:pt>
                <c:pt idx="1805">
                  <c:v>12/9/14 10:33</c:v>
                </c:pt>
                <c:pt idx="1806">
                  <c:v>12/9/14 10:33</c:v>
                </c:pt>
                <c:pt idx="1807">
                  <c:v>12/9/14 10:33</c:v>
                </c:pt>
                <c:pt idx="1808">
                  <c:v>12/9/14 10:33</c:v>
                </c:pt>
                <c:pt idx="1809">
                  <c:v>12/9/14 10:33</c:v>
                </c:pt>
                <c:pt idx="1810">
                  <c:v>12/9/14 10:33</c:v>
                </c:pt>
                <c:pt idx="1811">
                  <c:v>12/9/14 10:33</c:v>
                </c:pt>
                <c:pt idx="1812">
                  <c:v>12/9/14 10:33</c:v>
                </c:pt>
                <c:pt idx="1813">
                  <c:v>12/9/14 10:33</c:v>
                </c:pt>
                <c:pt idx="1814">
                  <c:v>12/9/14 10:33</c:v>
                </c:pt>
                <c:pt idx="1815">
                  <c:v>12/9/14 10:33</c:v>
                </c:pt>
                <c:pt idx="1816">
                  <c:v>12/9/14 10:33</c:v>
                </c:pt>
                <c:pt idx="1817">
                  <c:v>12/9/14 10:33</c:v>
                </c:pt>
                <c:pt idx="1818">
                  <c:v>12/9/14 10:33</c:v>
                </c:pt>
                <c:pt idx="1819">
                  <c:v>12/9/14 10:33</c:v>
                </c:pt>
                <c:pt idx="1820">
                  <c:v>12/9/14 10:33</c:v>
                </c:pt>
                <c:pt idx="1821">
                  <c:v>12/9/14 10:33</c:v>
                </c:pt>
                <c:pt idx="1822">
                  <c:v>12/9/14 10:34</c:v>
                </c:pt>
                <c:pt idx="1823">
                  <c:v>12/9/14 10:34</c:v>
                </c:pt>
                <c:pt idx="1824">
                  <c:v>12/9/14 10:34</c:v>
                </c:pt>
                <c:pt idx="1825">
                  <c:v>12/9/14 10:34</c:v>
                </c:pt>
                <c:pt idx="1826">
                  <c:v>12/9/14 10:34</c:v>
                </c:pt>
                <c:pt idx="1827">
                  <c:v>12/9/14 10:34</c:v>
                </c:pt>
                <c:pt idx="1828">
                  <c:v>12/9/14 10:34</c:v>
                </c:pt>
                <c:pt idx="1829">
                  <c:v>12/9/14 10:34</c:v>
                </c:pt>
                <c:pt idx="1830">
                  <c:v>12/9/14 10:34</c:v>
                </c:pt>
                <c:pt idx="1831">
                  <c:v>12/9/14 10:34</c:v>
                </c:pt>
                <c:pt idx="1832">
                  <c:v>12/9/14 10:34</c:v>
                </c:pt>
                <c:pt idx="1833">
                  <c:v>12/9/14 10:34</c:v>
                </c:pt>
                <c:pt idx="1834">
                  <c:v>12/9/14 10:34</c:v>
                </c:pt>
                <c:pt idx="1835">
                  <c:v>12/9/14 10:34</c:v>
                </c:pt>
                <c:pt idx="1836">
                  <c:v>12/9/14 10:34</c:v>
                </c:pt>
                <c:pt idx="1837">
                  <c:v>12/9/14 10:34</c:v>
                </c:pt>
                <c:pt idx="1838">
                  <c:v>12/9/14 10:34</c:v>
                </c:pt>
                <c:pt idx="1839">
                  <c:v>12/9/14 10:34</c:v>
                </c:pt>
                <c:pt idx="1840">
                  <c:v>12/9/14 10:34</c:v>
                </c:pt>
                <c:pt idx="1841">
                  <c:v>12/9/14 10:34</c:v>
                </c:pt>
                <c:pt idx="1842">
                  <c:v>12/9/14 10:34</c:v>
                </c:pt>
                <c:pt idx="1843">
                  <c:v>12/9/14 10:34</c:v>
                </c:pt>
                <c:pt idx="1844">
                  <c:v>12/9/14 10:34</c:v>
                </c:pt>
                <c:pt idx="1845">
                  <c:v>12/9/14 10:34</c:v>
                </c:pt>
                <c:pt idx="1846">
                  <c:v>12/9/14 10:35</c:v>
                </c:pt>
                <c:pt idx="1847">
                  <c:v>12/9/14 10:35</c:v>
                </c:pt>
                <c:pt idx="1848">
                  <c:v>12/9/14 10:35</c:v>
                </c:pt>
                <c:pt idx="1849">
                  <c:v>12/9/14 10:35</c:v>
                </c:pt>
                <c:pt idx="1850">
                  <c:v>12/9/14 10:35</c:v>
                </c:pt>
                <c:pt idx="1851">
                  <c:v>12/9/14 10:35</c:v>
                </c:pt>
                <c:pt idx="1852">
                  <c:v>12/9/14 10:35</c:v>
                </c:pt>
                <c:pt idx="1853">
                  <c:v>12/9/14 10:35</c:v>
                </c:pt>
                <c:pt idx="1854">
                  <c:v>12/9/14 10:35</c:v>
                </c:pt>
                <c:pt idx="1855">
                  <c:v>12/9/14 10:35</c:v>
                </c:pt>
                <c:pt idx="1856">
                  <c:v>12/9/14 10:35</c:v>
                </c:pt>
                <c:pt idx="1857">
                  <c:v>12/9/14 10:35</c:v>
                </c:pt>
                <c:pt idx="1858">
                  <c:v>12/9/14 10:35</c:v>
                </c:pt>
                <c:pt idx="1859">
                  <c:v>12/9/14 10:35</c:v>
                </c:pt>
                <c:pt idx="1860">
                  <c:v>12/9/14 10:35</c:v>
                </c:pt>
                <c:pt idx="1861">
                  <c:v>12/9/14 10:35</c:v>
                </c:pt>
                <c:pt idx="1862">
                  <c:v>12/9/14 10:35</c:v>
                </c:pt>
                <c:pt idx="1863">
                  <c:v>12/9/14 10:35</c:v>
                </c:pt>
                <c:pt idx="1864">
                  <c:v>12/9/14 10:35</c:v>
                </c:pt>
                <c:pt idx="1865">
                  <c:v>12/9/14 10:35</c:v>
                </c:pt>
                <c:pt idx="1866">
                  <c:v>12/9/14 10:35</c:v>
                </c:pt>
                <c:pt idx="1867">
                  <c:v>12/9/14 10:35</c:v>
                </c:pt>
                <c:pt idx="1868">
                  <c:v>12/9/14 10:36</c:v>
                </c:pt>
                <c:pt idx="1869">
                  <c:v>12/9/14 10:36</c:v>
                </c:pt>
                <c:pt idx="1870">
                  <c:v>12/9/14 10:36</c:v>
                </c:pt>
                <c:pt idx="1871">
                  <c:v>12/9/14 10:36</c:v>
                </c:pt>
                <c:pt idx="1872">
                  <c:v>12/9/14 10:36</c:v>
                </c:pt>
                <c:pt idx="1873">
                  <c:v>12/9/14 10:36</c:v>
                </c:pt>
                <c:pt idx="1874">
                  <c:v>12/9/14 10:36</c:v>
                </c:pt>
                <c:pt idx="1875">
                  <c:v>12/9/14 10:36</c:v>
                </c:pt>
                <c:pt idx="1876">
                  <c:v>12/9/14 10:36</c:v>
                </c:pt>
                <c:pt idx="1877">
                  <c:v>12/9/14 10:36</c:v>
                </c:pt>
                <c:pt idx="1878">
                  <c:v>12/9/14 10:36</c:v>
                </c:pt>
                <c:pt idx="1879">
                  <c:v>12/9/14 10:36</c:v>
                </c:pt>
                <c:pt idx="1880">
                  <c:v>12/9/14 10:36</c:v>
                </c:pt>
                <c:pt idx="1881">
                  <c:v>12/9/14 10:36</c:v>
                </c:pt>
                <c:pt idx="1882">
                  <c:v>12/9/14 10:36</c:v>
                </c:pt>
                <c:pt idx="1883">
                  <c:v>12/9/14 10:36</c:v>
                </c:pt>
                <c:pt idx="1884">
                  <c:v>12/9/14 10:36</c:v>
                </c:pt>
                <c:pt idx="1885">
                  <c:v>12/9/14 10:36</c:v>
                </c:pt>
                <c:pt idx="1886">
                  <c:v>12/9/14 10:36</c:v>
                </c:pt>
                <c:pt idx="1887">
                  <c:v>12/9/14 10:36</c:v>
                </c:pt>
                <c:pt idx="1888">
                  <c:v>12/9/14 10:36</c:v>
                </c:pt>
                <c:pt idx="1889">
                  <c:v>12/9/14 10:36</c:v>
                </c:pt>
                <c:pt idx="1890">
                  <c:v>12/9/14 10:36</c:v>
                </c:pt>
                <c:pt idx="1891">
                  <c:v>12/9/14 10:36</c:v>
                </c:pt>
                <c:pt idx="1892">
                  <c:v>12/9/14 10:37</c:v>
                </c:pt>
                <c:pt idx="1893">
                  <c:v>12/9/14 10:37</c:v>
                </c:pt>
                <c:pt idx="1894">
                  <c:v>12/9/14 10:37</c:v>
                </c:pt>
                <c:pt idx="1895">
                  <c:v>12/9/14 10:37</c:v>
                </c:pt>
                <c:pt idx="1896">
                  <c:v>12/9/14 10:37</c:v>
                </c:pt>
                <c:pt idx="1897">
                  <c:v>12/9/14 10:37</c:v>
                </c:pt>
                <c:pt idx="1898">
                  <c:v>12/9/14 10:37</c:v>
                </c:pt>
                <c:pt idx="1899">
                  <c:v>12/9/14 10:37</c:v>
                </c:pt>
                <c:pt idx="1900">
                  <c:v>12/9/14 10:37</c:v>
                </c:pt>
                <c:pt idx="1901">
                  <c:v>12/9/14 10:37</c:v>
                </c:pt>
                <c:pt idx="1902">
                  <c:v>12/9/14 10:37</c:v>
                </c:pt>
                <c:pt idx="1903">
                  <c:v>12/9/14 10:37</c:v>
                </c:pt>
                <c:pt idx="1904">
                  <c:v>12/9/14 10:37</c:v>
                </c:pt>
                <c:pt idx="1905">
                  <c:v>12/9/14 10:37</c:v>
                </c:pt>
                <c:pt idx="1906">
                  <c:v>12/9/14 10:37</c:v>
                </c:pt>
                <c:pt idx="1907">
                  <c:v>12/9/14 10:37</c:v>
                </c:pt>
                <c:pt idx="1908">
                  <c:v>12/9/14 10:37</c:v>
                </c:pt>
                <c:pt idx="1909">
                  <c:v>12/9/14 10:38</c:v>
                </c:pt>
                <c:pt idx="1910">
                  <c:v>12/9/14 10:38</c:v>
                </c:pt>
                <c:pt idx="1911">
                  <c:v>12/9/14 10:38</c:v>
                </c:pt>
                <c:pt idx="1912">
                  <c:v>12/9/14 10:38</c:v>
                </c:pt>
                <c:pt idx="1913">
                  <c:v>12/9/14 10:38</c:v>
                </c:pt>
                <c:pt idx="1914">
                  <c:v>12/9/14 10:38</c:v>
                </c:pt>
                <c:pt idx="1915">
                  <c:v>12/9/14 10:38</c:v>
                </c:pt>
                <c:pt idx="1916">
                  <c:v>12/9/14 10:38</c:v>
                </c:pt>
                <c:pt idx="1917">
                  <c:v>12/9/14 10:38</c:v>
                </c:pt>
                <c:pt idx="1918">
                  <c:v>12/9/14 10:38</c:v>
                </c:pt>
                <c:pt idx="1919">
                  <c:v>12/9/14 10:38</c:v>
                </c:pt>
                <c:pt idx="1920">
                  <c:v>12/9/14 10:38</c:v>
                </c:pt>
                <c:pt idx="1921">
                  <c:v>12/9/14 10:38</c:v>
                </c:pt>
                <c:pt idx="1922">
                  <c:v>12/9/14 10:38</c:v>
                </c:pt>
                <c:pt idx="1923">
                  <c:v>12/9/14 10:38</c:v>
                </c:pt>
                <c:pt idx="1924">
                  <c:v>12/9/14 10:38</c:v>
                </c:pt>
                <c:pt idx="1925">
                  <c:v>12/9/14 10:38</c:v>
                </c:pt>
                <c:pt idx="1926">
                  <c:v>12/9/14 10:38</c:v>
                </c:pt>
                <c:pt idx="1927">
                  <c:v>12/9/14 10:38</c:v>
                </c:pt>
                <c:pt idx="1928">
                  <c:v>12/9/14 10:38</c:v>
                </c:pt>
                <c:pt idx="1929">
                  <c:v>12/9/14 10:38</c:v>
                </c:pt>
                <c:pt idx="1930">
                  <c:v>12/9/14 10:38</c:v>
                </c:pt>
                <c:pt idx="1931">
                  <c:v>12/9/14 10:39</c:v>
                </c:pt>
                <c:pt idx="1932">
                  <c:v>12/9/14 10:39</c:v>
                </c:pt>
                <c:pt idx="1933">
                  <c:v>12/9/14 10:39</c:v>
                </c:pt>
                <c:pt idx="1934">
                  <c:v>12/9/14 10:39</c:v>
                </c:pt>
                <c:pt idx="1935">
                  <c:v>12/9/14 10:39</c:v>
                </c:pt>
                <c:pt idx="1936">
                  <c:v>12/9/14 10:39</c:v>
                </c:pt>
                <c:pt idx="1937">
                  <c:v>12/9/14 10:39</c:v>
                </c:pt>
                <c:pt idx="1938">
                  <c:v>12/9/14 10:39</c:v>
                </c:pt>
                <c:pt idx="1939">
                  <c:v>12/9/14 10:39</c:v>
                </c:pt>
                <c:pt idx="1940">
                  <c:v>12/9/14 10:39</c:v>
                </c:pt>
                <c:pt idx="1941">
                  <c:v>12/9/14 10:39</c:v>
                </c:pt>
                <c:pt idx="1942">
                  <c:v>12/9/14 10:39</c:v>
                </c:pt>
                <c:pt idx="1943">
                  <c:v>12/9/14 10:39</c:v>
                </c:pt>
                <c:pt idx="1944">
                  <c:v>12/9/14 10:39</c:v>
                </c:pt>
                <c:pt idx="1945">
                  <c:v>12/9/14 10:39</c:v>
                </c:pt>
                <c:pt idx="1946">
                  <c:v>12/9/14 10:39</c:v>
                </c:pt>
                <c:pt idx="1947">
                  <c:v>12/9/14 10:39</c:v>
                </c:pt>
                <c:pt idx="1948">
                  <c:v>12/9/14 10:39</c:v>
                </c:pt>
                <c:pt idx="1949">
                  <c:v>12/9/14 10:39</c:v>
                </c:pt>
                <c:pt idx="1950">
                  <c:v>12/9/14 10:39</c:v>
                </c:pt>
                <c:pt idx="1951">
                  <c:v>12/9/14 10:39</c:v>
                </c:pt>
                <c:pt idx="1952">
                  <c:v>12/9/14 10:40</c:v>
                </c:pt>
                <c:pt idx="1953">
                  <c:v>12/9/14 10:40</c:v>
                </c:pt>
                <c:pt idx="1954">
                  <c:v>12/9/14 10:40</c:v>
                </c:pt>
                <c:pt idx="1955">
                  <c:v>12/9/14 10:40</c:v>
                </c:pt>
                <c:pt idx="1956">
                  <c:v>12/9/14 10:40</c:v>
                </c:pt>
                <c:pt idx="1957">
                  <c:v>12/9/14 10:40</c:v>
                </c:pt>
                <c:pt idx="1958">
                  <c:v>12/9/14 10:40</c:v>
                </c:pt>
                <c:pt idx="1959">
                  <c:v>12/9/14 10:40</c:v>
                </c:pt>
                <c:pt idx="1960">
                  <c:v>12/9/14 10:40</c:v>
                </c:pt>
                <c:pt idx="1961">
                  <c:v>12/9/14 10:40</c:v>
                </c:pt>
                <c:pt idx="1962">
                  <c:v>12/9/14 10:40</c:v>
                </c:pt>
                <c:pt idx="1963">
                  <c:v>12/9/14 10:40</c:v>
                </c:pt>
                <c:pt idx="1964">
                  <c:v>12/9/14 10:40</c:v>
                </c:pt>
                <c:pt idx="1965">
                  <c:v>12/9/14 10:40</c:v>
                </c:pt>
                <c:pt idx="1966">
                  <c:v>12/9/14 10:40</c:v>
                </c:pt>
                <c:pt idx="1967">
                  <c:v>12/9/14 10:40</c:v>
                </c:pt>
                <c:pt idx="1968">
                  <c:v>12/9/14 10:40</c:v>
                </c:pt>
                <c:pt idx="1969">
                  <c:v>12/9/14 10:40</c:v>
                </c:pt>
                <c:pt idx="1970">
                  <c:v>12/9/14 10:40</c:v>
                </c:pt>
                <c:pt idx="1971">
                  <c:v>12/9/14 10:40</c:v>
                </c:pt>
                <c:pt idx="1972">
                  <c:v>12/9/14 10:40</c:v>
                </c:pt>
                <c:pt idx="1973">
                  <c:v>12/9/14 10:40</c:v>
                </c:pt>
                <c:pt idx="1974">
                  <c:v>12/9/14 10:40</c:v>
                </c:pt>
                <c:pt idx="1975">
                  <c:v>12/9/14 10:41</c:v>
                </c:pt>
                <c:pt idx="1976">
                  <c:v>12/9/14 10:41</c:v>
                </c:pt>
                <c:pt idx="1977">
                  <c:v>12/9/14 10:41</c:v>
                </c:pt>
                <c:pt idx="1978">
                  <c:v>12/9/14 10:41</c:v>
                </c:pt>
                <c:pt idx="1979">
                  <c:v>12/9/14 10:41</c:v>
                </c:pt>
                <c:pt idx="1980">
                  <c:v>12/9/14 10:41</c:v>
                </c:pt>
                <c:pt idx="1981">
                  <c:v>12/9/14 10:41</c:v>
                </c:pt>
                <c:pt idx="1982">
                  <c:v>12/9/14 10:41</c:v>
                </c:pt>
                <c:pt idx="1983">
                  <c:v>12/9/14 10:41</c:v>
                </c:pt>
                <c:pt idx="1984">
                  <c:v>12/9/14 10:41</c:v>
                </c:pt>
                <c:pt idx="1985">
                  <c:v>12/9/14 10:41</c:v>
                </c:pt>
                <c:pt idx="1986">
                  <c:v>12/9/14 10:41</c:v>
                </c:pt>
                <c:pt idx="1987">
                  <c:v>12/9/14 10:41</c:v>
                </c:pt>
                <c:pt idx="1988">
                  <c:v>12/9/14 10:41</c:v>
                </c:pt>
                <c:pt idx="1989">
                  <c:v>12/9/14 10:41</c:v>
                </c:pt>
                <c:pt idx="1990">
                  <c:v>12/9/14 10:41</c:v>
                </c:pt>
                <c:pt idx="1991">
                  <c:v>12/9/14 10:41</c:v>
                </c:pt>
                <c:pt idx="1992">
                  <c:v>12/9/14 10:41</c:v>
                </c:pt>
                <c:pt idx="1993">
                  <c:v>12/9/14 10:41</c:v>
                </c:pt>
                <c:pt idx="1994">
                  <c:v>12/9/14 10:41</c:v>
                </c:pt>
                <c:pt idx="1995">
                  <c:v>12/9/14 10:42</c:v>
                </c:pt>
                <c:pt idx="1996">
                  <c:v>12/9/14 10:42</c:v>
                </c:pt>
                <c:pt idx="1997">
                  <c:v>12/9/14 10:42</c:v>
                </c:pt>
                <c:pt idx="1998">
                  <c:v>12/9/14 10:42</c:v>
                </c:pt>
                <c:pt idx="1999">
                  <c:v>12/9/14 10:42</c:v>
                </c:pt>
                <c:pt idx="2000">
                  <c:v>12/9/14 10:42</c:v>
                </c:pt>
                <c:pt idx="2001">
                  <c:v>12/9/14 10:42</c:v>
                </c:pt>
                <c:pt idx="2002">
                  <c:v>12/9/14 10:42</c:v>
                </c:pt>
                <c:pt idx="2003">
                  <c:v>12/9/14 10:42</c:v>
                </c:pt>
                <c:pt idx="2004">
                  <c:v>12/9/14 10:42</c:v>
                </c:pt>
                <c:pt idx="2005">
                  <c:v>12/9/14 10:42</c:v>
                </c:pt>
                <c:pt idx="2006">
                  <c:v>12/9/14 10:42</c:v>
                </c:pt>
                <c:pt idx="2007">
                  <c:v>12/9/14 10:42</c:v>
                </c:pt>
                <c:pt idx="2008">
                  <c:v>12/9/14 10:42</c:v>
                </c:pt>
                <c:pt idx="2009">
                  <c:v>12/9/14 10:42</c:v>
                </c:pt>
                <c:pt idx="2010">
                  <c:v>12/9/14 10:42</c:v>
                </c:pt>
                <c:pt idx="2011">
                  <c:v>12/9/14 10:42</c:v>
                </c:pt>
                <c:pt idx="2012">
                  <c:v>12/9/14 10:42</c:v>
                </c:pt>
                <c:pt idx="2013">
                  <c:v>12/9/14 10:42</c:v>
                </c:pt>
                <c:pt idx="2014">
                  <c:v>12/9/14 10:42</c:v>
                </c:pt>
                <c:pt idx="2015">
                  <c:v>12/9/14 10:43</c:v>
                </c:pt>
                <c:pt idx="2016">
                  <c:v>12/9/14 10:43</c:v>
                </c:pt>
                <c:pt idx="2017">
                  <c:v>12/9/14 10:43</c:v>
                </c:pt>
                <c:pt idx="2018">
                  <c:v>12/9/14 10:43</c:v>
                </c:pt>
                <c:pt idx="2019">
                  <c:v>12/9/14 10:43</c:v>
                </c:pt>
                <c:pt idx="2020">
                  <c:v>12/9/14 10:43</c:v>
                </c:pt>
                <c:pt idx="2021">
                  <c:v>12/9/14 10:43</c:v>
                </c:pt>
                <c:pt idx="2022">
                  <c:v>12/9/14 10:43</c:v>
                </c:pt>
                <c:pt idx="2023">
                  <c:v>12/9/14 10:43</c:v>
                </c:pt>
                <c:pt idx="2024">
                  <c:v>12/9/14 10:43</c:v>
                </c:pt>
                <c:pt idx="2025">
                  <c:v>12/9/14 10:43</c:v>
                </c:pt>
                <c:pt idx="2026">
                  <c:v>12/9/14 10:43</c:v>
                </c:pt>
                <c:pt idx="2027">
                  <c:v>12/9/14 10:43</c:v>
                </c:pt>
                <c:pt idx="2028">
                  <c:v>12/9/14 10:43</c:v>
                </c:pt>
                <c:pt idx="2029">
                  <c:v>12/9/14 10:43</c:v>
                </c:pt>
                <c:pt idx="2030">
                  <c:v>12/9/14 10:43</c:v>
                </c:pt>
                <c:pt idx="2031">
                  <c:v>12/9/14 10:43</c:v>
                </c:pt>
                <c:pt idx="2032">
                  <c:v>12/9/14 10:43</c:v>
                </c:pt>
                <c:pt idx="2033">
                  <c:v>12/9/14 10:43</c:v>
                </c:pt>
                <c:pt idx="2034">
                  <c:v>12/9/14 10:43</c:v>
                </c:pt>
                <c:pt idx="2035">
                  <c:v>12/9/14 10:44</c:v>
                </c:pt>
                <c:pt idx="2036">
                  <c:v>12/9/14 10:44</c:v>
                </c:pt>
                <c:pt idx="2037">
                  <c:v>12/9/14 10:44</c:v>
                </c:pt>
                <c:pt idx="2038">
                  <c:v>12/9/14 10:44</c:v>
                </c:pt>
                <c:pt idx="2039">
                  <c:v>12/9/14 10:44</c:v>
                </c:pt>
                <c:pt idx="2040">
                  <c:v>12/9/14 10:44</c:v>
                </c:pt>
                <c:pt idx="2041">
                  <c:v>12/9/14 10:44</c:v>
                </c:pt>
                <c:pt idx="2042">
                  <c:v>12/9/14 10:44</c:v>
                </c:pt>
                <c:pt idx="2043">
                  <c:v>12/9/14 10:44</c:v>
                </c:pt>
                <c:pt idx="2044">
                  <c:v>12/9/14 10:44</c:v>
                </c:pt>
                <c:pt idx="2045">
                  <c:v>12/9/14 10:44</c:v>
                </c:pt>
                <c:pt idx="2046">
                  <c:v>12/9/14 10:44</c:v>
                </c:pt>
                <c:pt idx="2047">
                  <c:v>12/9/14 10:44</c:v>
                </c:pt>
                <c:pt idx="2048">
                  <c:v>12/9/14 10:44</c:v>
                </c:pt>
                <c:pt idx="2049">
                  <c:v>12/9/14 10:44</c:v>
                </c:pt>
                <c:pt idx="2050">
                  <c:v>12/9/14 10:44</c:v>
                </c:pt>
                <c:pt idx="2051">
                  <c:v>12/9/14 10:44</c:v>
                </c:pt>
                <c:pt idx="2052">
                  <c:v>12/9/14 10:44</c:v>
                </c:pt>
                <c:pt idx="2053">
                  <c:v>12/9/14 10:44</c:v>
                </c:pt>
                <c:pt idx="2054">
                  <c:v>12/9/14 10:44</c:v>
                </c:pt>
                <c:pt idx="2055">
                  <c:v>12/9/14 10:44</c:v>
                </c:pt>
                <c:pt idx="2056">
                  <c:v>12/9/14 10:44</c:v>
                </c:pt>
                <c:pt idx="2057">
                  <c:v>12/9/14 10:44</c:v>
                </c:pt>
                <c:pt idx="2058">
                  <c:v>12/9/14 10:45</c:v>
                </c:pt>
                <c:pt idx="2059">
                  <c:v>12/9/14 10:45</c:v>
                </c:pt>
                <c:pt idx="2060">
                  <c:v>12/9/14 10:45</c:v>
                </c:pt>
                <c:pt idx="2061">
                  <c:v>12/9/14 10:45</c:v>
                </c:pt>
                <c:pt idx="2062">
                  <c:v>12/9/14 10:45</c:v>
                </c:pt>
                <c:pt idx="2063">
                  <c:v>12/9/14 10:45</c:v>
                </c:pt>
                <c:pt idx="2064">
                  <c:v>12/9/14 10:45</c:v>
                </c:pt>
                <c:pt idx="2065">
                  <c:v>12/9/14 10:45</c:v>
                </c:pt>
                <c:pt idx="2066">
                  <c:v>12/9/14 10:45</c:v>
                </c:pt>
                <c:pt idx="2067">
                  <c:v>12/9/14 10:45</c:v>
                </c:pt>
                <c:pt idx="2068">
                  <c:v>12/9/14 10:45</c:v>
                </c:pt>
                <c:pt idx="2069">
                  <c:v>12/9/14 10:45</c:v>
                </c:pt>
                <c:pt idx="2070">
                  <c:v>12/9/14 10:45</c:v>
                </c:pt>
                <c:pt idx="2071">
                  <c:v>12/9/14 10:45</c:v>
                </c:pt>
                <c:pt idx="2072">
                  <c:v>12/9/14 10:45</c:v>
                </c:pt>
                <c:pt idx="2073">
                  <c:v>12/9/14 10:45</c:v>
                </c:pt>
                <c:pt idx="2074">
                  <c:v>12/9/14 10:45</c:v>
                </c:pt>
                <c:pt idx="2075">
                  <c:v>12/9/14 10:45</c:v>
                </c:pt>
                <c:pt idx="2076">
                  <c:v>12/9/14 10:45</c:v>
                </c:pt>
                <c:pt idx="2077">
                  <c:v>12/9/14 10:45</c:v>
                </c:pt>
                <c:pt idx="2078">
                  <c:v>12/9/14 10:45</c:v>
                </c:pt>
                <c:pt idx="2079">
                  <c:v>12/9/14 10:46</c:v>
                </c:pt>
                <c:pt idx="2080">
                  <c:v>12/9/14 10:46</c:v>
                </c:pt>
                <c:pt idx="2081">
                  <c:v>12/9/14 10:46</c:v>
                </c:pt>
                <c:pt idx="2082">
                  <c:v>12/9/14 10:46</c:v>
                </c:pt>
                <c:pt idx="2083">
                  <c:v>12/9/14 10:46</c:v>
                </c:pt>
                <c:pt idx="2084">
                  <c:v>12/9/14 10:46</c:v>
                </c:pt>
                <c:pt idx="2085">
                  <c:v>12/9/14 10:46</c:v>
                </c:pt>
                <c:pt idx="2086">
                  <c:v>12/9/14 10:46</c:v>
                </c:pt>
                <c:pt idx="2087">
                  <c:v>12/9/14 10:46</c:v>
                </c:pt>
                <c:pt idx="2088">
                  <c:v>12/9/14 10:46</c:v>
                </c:pt>
                <c:pt idx="2089">
                  <c:v>12/9/14 10:46</c:v>
                </c:pt>
                <c:pt idx="2090">
                  <c:v>12/9/14 10:46</c:v>
                </c:pt>
                <c:pt idx="2091">
                  <c:v>12/9/14 10:46</c:v>
                </c:pt>
                <c:pt idx="2092">
                  <c:v>12/9/14 10:46</c:v>
                </c:pt>
                <c:pt idx="2093">
                  <c:v>12/9/14 10:46</c:v>
                </c:pt>
                <c:pt idx="2094">
                  <c:v>12/9/14 10:46</c:v>
                </c:pt>
                <c:pt idx="2095">
                  <c:v>12/9/14 10:46</c:v>
                </c:pt>
                <c:pt idx="2096">
                  <c:v>12/9/14 10:46</c:v>
                </c:pt>
                <c:pt idx="2097">
                  <c:v>12/9/14 10:46</c:v>
                </c:pt>
                <c:pt idx="2098">
                  <c:v>12/9/14 10:46</c:v>
                </c:pt>
                <c:pt idx="2099">
                  <c:v>12/9/14 10:46</c:v>
                </c:pt>
                <c:pt idx="2100">
                  <c:v>12/9/14 10:46</c:v>
                </c:pt>
                <c:pt idx="2101">
                  <c:v>12/9/14 10:47</c:v>
                </c:pt>
                <c:pt idx="2102">
                  <c:v>12/9/14 10:47</c:v>
                </c:pt>
                <c:pt idx="2103">
                  <c:v>12/9/14 10:47</c:v>
                </c:pt>
                <c:pt idx="2104">
                  <c:v>12/9/14 10:47</c:v>
                </c:pt>
                <c:pt idx="2105">
                  <c:v>12/9/14 10:47</c:v>
                </c:pt>
                <c:pt idx="2106">
                  <c:v>12/9/14 10:47</c:v>
                </c:pt>
                <c:pt idx="2107">
                  <c:v>12/9/14 10:47</c:v>
                </c:pt>
                <c:pt idx="2108">
                  <c:v>12/9/14 10:47</c:v>
                </c:pt>
                <c:pt idx="2109">
                  <c:v>12/9/14 10:47</c:v>
                </c:pt>
                <c:pt idx="2110">
                  <c:v>12/9/14 10:47</c:v>
                </c:pt>
                <c:pt idx="2111">
                  <c:v>12/9/14 10:47</c:v>
                </c:pt>
                <c:pt idx="2112">
                  <c:v>12/9/14 10:47</c:v>
                </c:pt>
                <c:pt idx="2113">
                  <c:v>12/9/14 10:47</c:v>
                </c:pt>
                <c:pt idx="2114">
                  <c:v>12/9/14 10:47</c:v>
                </c:pt>
                <c:pt idx="2115">
                  <c:v>12/9/14 10:47</c:v>
                </c:pt>
                <c:pt idx="2116">
                  <c:v>12/9/14 10:47</c:v>
                </c:pt>
                <c:pt idx="2117">
                  <c:v>12/9/14 10:47</c:v>
                </c:pt>
                <c:pt idx="2118">
                  <c:v>12/9/14 10:47</c:v>
                </c:pt>
                <c:pt idx="2119">
                  <c:v>12/9/14 10:47</c:v>
                </c:pt>
                <c:pt idx="2120">
                  <c:v>12/9/14 10:47</c:v>
                </c:pt>
                <c:pt idx="2121">
                  <c:v>12/9/14 10:47</c:v>
                </c:pt>
                <c:pt idx="2122">
                  <c:v>12/9/14 10:47</c:v>
                </c:pt>
                <c:pt idx="2123">
                  <c:v>12/9/14 10:47</c:v>
                </c:pt>
                <c:pt idx="2124">
                  <c:v>12/9/14 10:47</c:v>
                </c:pt>
                <c:pt idx="2125">
                  <c:v>12/9/14 10:47</c:v>
                </c:pt>
                <c:pt idx="2126">
                  <c:v>12/9/14 10:48</c:v>
                </c:pt>
                <c:pt idx="2127">
                  <c:v>12/9/14 10:48</c:v>
                </c:pt>
                <c:pt idx="2128">
                  <c:v>12/9/14 10:48</c:v>
                </c:pt>
                <c:pt idx="2129">
                  <c:v>12/9/14 10:48</c:v>
                </c:pt>
                <c:pt idx="2130">
                  <c:v>12/9/14 10:48</c:v>
                </c:pt>
                <c:pt idx="2131">
                  <c:v>12/9/14 10:48</c:v>
                </c:pt>
                <c:pt idx="2132">
                  <c:v>12/9/14 10:48</c:v>
                </c:pt>
                <c:pt idx="2133">
                  <c:v>12/9/14 10:48</c:v>
                </c:pt>
                <c:pt idx="2134">
                  <c:v>12/9/14 10:48</c:v>
                </c:pt>
                <c:pt idx="2135">
                  <c:v>12/9/14 10:48</c:v>
                </c:pt>
                <c:pt idx="2136">
                  <c:v>12/9/14 10:48</c:v>
                </c:pt>
                <c:pt idx="2137">
                  <c:v>12/9/14 10:48</c:v>
                </c:pt>
                <c:pt idx="2138">
                  <c:v>12/9/14 10:48</c:v>
                </c:pt>
                <c:pt idx="2139">
                  <c:v>12/9/14 10:48</c:v>
                </c:pt>
                <c:pt idx="2140">
                  <c:v>12/9/14 10:48</c:v>
                </c:pt>
                <c:pt idx="2141">
                  <c:v>12/9/14 10:48</c:v>
                </c:pt>
                <c:pt idx="2142">
                  <c:v>12/9/14 10:48</c:v>
                </c:pt>
                <c:pt idx="2143">
                  <c:v>12/9/14 10:48</c:v>
                </c:pt>
                <c:pt idx="2144">
                  <c:v>12/9/14 10:48</c:v>
                </c:pt>
                <c:pt idx="2145">
                  <c:v>12/9/14 10:48</c:v>
                </c:pt>
                <c:pt idx="2146">
                  <c:v>12/9/14 10:48</c:v>
                </c:pt>
                <c:pt idx="2147">
                  <c:v>12/9/14 10:48</c:v>
                </c:pt>
                <c:pt idx="2148">
                  <c:v>12/9/14 10:49</c:v>
                </c:pt>
                <c:pt idx="2149">
                  <c:v>12/9/14 10:49</c:v>
                </c:pt>
                <c:pt idx="2150">
                  <c:v>12/9/14 10:49</c:v>
                </c:pt>
                <c:pt idx="2151">
                  <c:v>12/9/14 10:49</c:v>
                </c:pt>
                <c:pt idx="2152">
                  <c:v>12/9/14 10:49</c:v>
                </c:pt>
                <c:pt idx="2153">
                  <c:v>12/9/14 10:49</c:v>
                </c:pt>
                <c:pt idx="2154">
                  <c:v>12/9/14 10:49</c:v>
                </c:pt>
                <c:pt idx="2155">
                  <c:v>12/9/14 10:49</c:v>
                </c:pt>
                <c:pt idx="2156">
                  <c:v>12/9/14 10:49</c:v>
                </c:pt>
                <c:pt idx="2157">
                  <c:v>12/9/14 10:49</c:v>
                </c:pt>
                <c:pt idx="2158">
                  <c:v>12/9/14 10:49</c:v>
                </c:pt>
                <c:pt idx="2159">
                  <c:v>12/9/14 10:49</c:v>
                </c:pt>
                <c:pt idx="2160">
                  <c:v>12/9/14 10:49</c:v>
                </c:pt>
                <c:pt idx="2161">
                  <c:v>12/9/14 10:49</c:v>
                </c:pt>
                <c:pt idx="2162">
                  <c:v>12/9/14 10:49</c:v>
                </c:pt>
                <c:pt idx="2163">
                  <c:v>12/9/14 10:49</c:v>
                </c:pt>
                <c:pt idx="2164">
                  <c:v>12/9/14 10:49</c:v>
                </c:pt>
                <c:pt idx="2165">
                  <c:v>12/9/14 10:49</c:v>
                </c:pt>
                <c:pt idx="2166">
                  <c:v>12/9/14 10:50</c:v>
                </c:pt>
                <c:pt idx="2167">
                  <c:v>12/9/14 10:50</c:v>
                </c:pt>
                <c:pt idx="2168">
                  <c:v>12/9/14 10:50</c:v>
                </c:pt>
                <c:pt idx="2169">
                  <c:v>12/9/14 10:50</c:v>
                </c:pt>
                <c:pt idx="2170">
                  <c:v>12/9/14 10:50</c:v>
                </c:pt>
                <c:pt idx="2171">
                  <c:v>12/9/14 10:50</c:v>
                </c:pt>
                <c:pt idx="2172">
                  <c:v>12/9/14 10:50</c:v>
                </c:pt>
                <c:pt idx="2173">
                  <c:v>12/9/14 10:50</c:v>
                </c:pt>
                <c:pt idx="2174">
                  <c:v>12/9/14 10:50</c:v>
                </c:pt>
                <c:pt idx="2175">
                  <c:v>12/9/14 10:50</c:v>
                </c:pt>
                <c:pt idx="2176">
                  <c:v>12/9/14 10:50</c:v>
                </c:pt>
                <c:pt idx="2177">
                  <c:v>12/9/14 10:50</c:v>
                </c:pt>
                <c:pt idx="2178">
                  <c:v>12/9/14 10:50</c:v>
                </c:pt>
                <c:pt idx="2179">
                  <c:v>12/9/14 10:50</c:v>
                </c:pt>
                <c:pt idx="2180">
                  <c:v>12/9/14 10:50</c:v>
                </c:pt>
                <c:pt idx="2181">
                  <c:v>12/9/14 10:50</c:v>
                </c:pt>
                <c:pt idx="2182">
                  <c:v>12/9/14 10:50</c:v>
                </c:pt>
                <c:pt idx="2183">
                  <c:v>12/9/14 10:50</c:v>
                </c:pt>
                <c:pt idx="2184">
                  <c:v>12/9/14 10:50</c:v>
                </c:pt>
                <c:pt idx="2185">
                  <c:v>12/9/14 10:50</c:v>
                </c:pt>
                <c:pt idx="2186">
                  <c:v>12/9/14 10:50</c:v>
                </c:pt>
                <c:pt idx="2187">
                  <c:v>12/9/14 10:51</c:v>
                </c:pt>
                <c:pt idx="2188">
                  <c:v>12/9/14 10:51</c:v>
                </c:pt>
                <c:pt idx="2189">
                  <c:v>12/9/14 10:51</c:v>
                </c:pt>
                <c:pt idx="2190">
                  <c:v>12/9/14 10:51</c:v>
                </c:pt>
                <c:pt idx="2191">
                  <c:v>12/9/14 10:51</c:v>
                </c:pt>
                <c:pt idx="2192">
                  <c:v>12/9/14 10:51</c:v>
                </c:pt>
                <c:pt idx="2193">
                  <c:v>12/9/14 10:51</c:v>
                </c:pt>
                <c:pt idx="2194">
                  <c:v>12/9/14 10:51</c:v>
                </c:pt>
                <c:pt idx="2195">
                  <c:v>12/9/14 10:51</c:v>
                </c:pt>
                <c:pt idx="2196">
                  <c:v>12/9/14 10:51</c:v>
                </c:pt>
                <c:pt idx="2197">
                  <c:v>12/9/14 10:51</c:v>
                </c:pt>
                <c:pt idx="2198">
                  <c:v>12/9/14 10:51</c:v>
                </c:pt>
                <c:pt idx="2199">
                  <c:v>12/9/14 10:51</c:v>
                </c:pt>
                <c:pt idx="2200">
                  <c:v>12/9/14 10:51</c:v>
                </c:pt>
                <c:pt idx="2201">
                  <c:v>12/9/14 10:51</c:v>
                </c:pt>
                <c:pt idx="2202">
                  <c:v>12/9/14 10:51</c:v>
                </c:pt>
                <c:pt idx="2203">
                  <c:v>12/9/14 10:52</c:v>
                </c:pt>
                <c:pt idx="2204">
                  <c:v>12/9/14 10:52</c:v>
                </c:pt>
                <c:pt idx="2205">
                  <c:v>12/9/14 10:52</c:v>
                </c:pt>
                <c:pt idx="2206">
                  <c:v>12/9/14 10:52</c:v>
                </c:pt>
                <c:pt idx="2207">
                  <c:v>12/9/14 10:52</c:v>
                </c:pt>
                <c:pt idx="2208">
                  <c:v>12/9/14 10:52</c:v>
                </c:pt>
                <c:pt idx="2209">
                  <c:v>12/9/14 10:52</c:v>
                </c:pt>
                <c:pt idx="2210">
                  <c:v>12/9/14 10:52</c:v>
                </c:pt>
                <c:pt idx="2211">
                  <c:v>12/9/14 10:52</c:v>
                </c:pt>
                <c:pt idx="2212">
                  <c:v>12/9/14 10:52</c:v>
                </c:pt>
                <c:pt idx="2213">
                  <c:v>12/9/14 10:52</c:v>
                </c:pt>
                <c:pt idx="2214">
                  <c:v>12/9/14 10:52</c:v>
                </c:pt>
                <c:pt idx="2215">
                  <c:v>12/9/14 10:52</c:v>
                </c:pt>
                <c:pt idx="2216">
                  <c:v>12/9/14 10:52</c:v>
                </c:pt>
                <c:pt idx="2217">
                  <c:v>12/9/14 10:52</c:v>
                </c:pt>
                <c:pt idx="2218">
                  <c:v>12/9/14 10:52</c:v>
                </c:pt>
                <c:pt idx="2219">
                  <c:v>12/9/14 10:52</c:v>
                </c:pt>
                <c:pt idx="2220">
                  <c:v>12/9/14 10:52</c:v>
                </c:pt>
                <c:pt idx="2221">
                  <c:v>12/9/14 10:52</c:v>
                </c:pt>
                <c:pt idx="2222">
                  <c:v>12/9/14 10:52</c:v>
                </c:pt>
                <c:pt idx="2223">
                  <c:v>12/9/14 10:52</c:v>
                </c:pt>
                <c:pt idx="2224">
                  <c:v>12/9/14 10:52</c:v>
                </c:pt>
                <c:pt idx="2225">
                  <c:v>12/9/14 10:52</c:v>
                </c:pt>
                <c:pt idx="2226">
                  <c:v>12/9/14 10:52</c:v>
                </c:pt>
                <c:pt idx="2227">
                  <c:v>12/9/14 10:53</c:v>
                </c:pt>
                <c:pt idx="2228">
                  <c:v>12/9/14 10:53</c:v>
                </c:pt>
                <c:pt idx="2229">
                  <c:v>12/9/14 10:53</c:v>
                </c:pt>
                <c:pt idx="2230">
                  <c:v>12/9/14 10:53</c:v>
                </c:pt>
                <c:pt idx="2231">
                  <c:v>12/9/14 10:53</c:v>
                </c:pt>
                <c:pt idx="2232">
                  <c:v>12/9/14 10:53</c:v>
                </c:pt>
                <c:pt idx="2233">
                  <c:v>12/9/14 10:53</c:v>
                </c:pt>
                <c:pt idx="2234">
                  <c:v>12/9/14 10:53</c:v>
                </c:pt>
                <c:pt idx="2235">
                  <c:v>12/9/14 10:53</c:v>
                </c:pt>
                <c:pt idx="2236">
                  <c:v>12/9/14 10:54</c:v>
                </c:pt>
                <c:pt idx="2237">
                  <c:v>12/9/14 10:54</c:v>
                </c:pt>
                <c:pt idx="2238">
                  <c:v>12/9/14 10:54</c:v>
                </c:pt>
                <c:pt idx="2239">
                  <c:v>12/9/14 10:54</c:v>
                </c:pt>
                <c:pt idx="2240">
                  <c:v>12/9/14 10:54</c:v>
                </c:pt>
                <c:pt idx="2241">
                  <c:v>12/9/14 10:54</c:v>
                </c:pt>
                <c:pt idx="2242">
                  <c:v>12/9/14 10:54</c:v>
                </c:pt>
                <c:pt idx="2243">
                  <c:v>12/9/14 10:54</c:v>
                </c:pt>
                <c:pt idx="2244">
                  <c:v>12/9/14 10:54</c:v>
                </c:pt>
                <c:pt idx="2245">
                  <c:v>12/9/14 10:55</c:v>
                </c:pt>
                <c:pt idx="2246">
                  <c:v>12/9/14 10:55</c:v>
                </c:pt>
                <c:pt idx="2247">
                  <c:v>12/9/14 10:55</c:v>
                </c:pt>
                <c:pt idx="2248">
                  <c:v>12/9/14 10:55</c:v>
                </c:pt>
                <c:pt idx="2249">
                  <c:v>12/9/14 10:55</c:v>
                </c:pt>
                <c:pt idx="2250">
                  <c:v>12/9/14 10:55</c:v>
                </c:pt>
                <c:pt idx="2251">
                  <c:v>12/9/14 10:56</c:v>
                </c:pt>
                <c:pt idx="2252">
                  <c:v>12/9/14 10:56</c:v>
                </c:pt>
                <c:pt idx="2253">
                  <c:v>12/9/14 10:56</c:v>
                </c:pt>
                <c:pt idx="2254">
                  <c:v>12/9/14 10:56</c:v>
                </c:pt>
                <c:pt idx="2255">
                  <c:v>12/9/14 10:56</c:v>
                </c:pt>
                <c:pt idx="2256">
                  <c:v>12/9/14 10:56</c:v>
                </c:pt>
                <c:pt idx="2257">
                  <c:v>12/9/14 10:57</c:v>
                </c:pt>
                <c:pt idx="2258">
                  <c:v>12/9/14 10:57</c:v>
                </c:pt>
                <c:pt idx="2259">
                  <c:v>12/9/14 10:57</c:v>
                </c:pt>
                <c:pt idx="2260">
                  <c:v>12/9/14 10:57</c:v>
                </c:pt>
                <c:pt idx="2261">
                  <c:v>12/9/14 10:57</c:v>
                </c:pt>
                <c:pt idx="2262">
                  <c:v>12/9/14 10:57</c:v>
                </c:pt>
                <c:pt idx="2263">
                  <c:v>12/9/14 10:57</c:v>
                </c:pt>
                <c:pt idx="2264">
                  <c:v>12/9/14 10:58</c:v>
                </c:pt>
                <c:pt idx="2265">
                  <c:v>12/9/14 10:59</c:v>
                </c:pt>
                <c:pt idx="2266">
                  <c:v>12/9/14 10:59</c:v>
                </c:pt>
                <c:pt idx="2267">
                  <c:v>12/9/14 11:00</c:v>
                </c:pt>
                <c:pt idx="2268">
                  <c:v>12/9/14 11:00</c:v>
                </c:pt>
                <c:pt idx="2269">
                  <c:v>12/9/14 11:00</c:v>
                </c:pt>
                <c:pt idx="2270">
                  <c:v>12/9/14 11:00</c:v>
                </c:pt>
                <c:pt idx="2271">
                  <c:v>12/9/14 11:00</c:v>
                </c:pt>
                <c:pt idx="2272">
                  <c:v>12/9/14 11:00</c:v>
                </c:pt>
                <c:pt idx="2273">
                  <c:v>12/9/14 11:00</c:v>
                </c:pt>
                <c:pt idx="2274">
                  <c:v>12/9/14 11:01</c:v>
                </c:pt>
                <c:pt idx="2275">
                  <c:v>12/9/14 11:01</c:v>
                </c:pt>
                <c:pt idx="2276">
                  <c:v>12/9/14 11:02</c:v>
                </c:pt>
                <c:pt idx="2277">
                  <c:v>12/9/14 11:02</c:v>
                </c:pt>
                <c:pt idx="2278">
                  <c:v>12/9/14 11:02</c:v>
                </c:pt>
                <c:pt idx="2279">
                  <c:v>12/9/14 11:02</c:v>
                </c:pt>
                <c:pt idx="2280">
                  <c:v>12/9/14 11:02</c:v>
                </c:pt>
                <c:pt idx="2281">
                  <c:v>12/9/14 11:02</c:v>
                </c:pt>
                <c:pt idx="2282">
                  <c:v>12/9/14 11:02</c:v>
                </c:pt>
                <c:pt idx="2283">
                  <c:v>12/9/14 11:03</c:v>
                </c:pt>
                <c:pt idx="2284">
                  <c:v>12/9/14 11:03</c:v>
                </c:pt>
                <c:pt idx="2285">
                  <c:v>12/9/14 11:04</c:v>
                </c:pt>
                <c:pt idx="2286">
                  <c:v>12/9/14 11:04</c:v>
                </c:pt>
                <c:pt idx="2287">
                  <c:v>12/9/14 11:05</c:v>
                </c:pt>
                <c:pt idx="2288">
                  <c:v>12/9/14 11:05</c:v>
                </c:pt>
                <c:pt idx="2289">
                  <c:v>12/9/14 11:05</c:v>
                </c:pt>
                <c:pt idx="2290">
                  <c:v>12/9/14 11:05</c:v>
                </c:pt>
                <c:pt idx="2291">
                  <c:v>12/9/14 11:05</c:v>
                </c:pt>
                <c:pt idx="2292">
                  <c:v>12/9/14 11:05</c:v>
                </c:pt>
                <c:pt idx="2293">
                  <c:v>12/9/14 11:05</c:v>
                </c:pt>
                <c:pt idx="2294">
                  <c:v>12/9/14 11:05</c:v>
                </c:pt>
                <c:pt idx="2295">
                  <c:v>12/9/14 11:05</c:v>
                </c:pt>
                <c:pt idx="2296">
                  <c:v>12/9/14 11:05</c:v>
                </c:pt>
                <c:pt idx="2297">
                  <c:v>12/9/14 11:05</c:v>
                </c:pt>
                <c:pt idx="2298">
                  <c:v>12/9/14 11:05</c:v>
                </c:pt>
                <c:pt idx="2299">
                  <c:v>12/9/14 11:05</c:v>
                </c:pt>
                <c:pt idx="2300">
                  <c:v>12/9/14 11:05</c:v>
                </c:pt>
                <c:pt idx="2301">
                  <c:v>12/9/14 11:05</c:v>
                </c:pt>
                <c:pt idx="2302">
                  <c:v>12/9/14 11:06</c:v>
                </c:pt>
                <c:pt idx="2303">
                  <c:v>12/9/14 11:06</c:v>
                </c:pt>
                <c:pt idx="2304">
                  <c:v>12/9/14 11:06</c:v>
                </c:pt>
                <c:pt idx="2305">
                  <c:v>12/9/14 11:06</c:v>
                </c:pt>
                <c:pt idx="2306">
                  <c:v>12/9/14 11:06</c:v>
                </c:pt>
                <c:pt idx="2307">
                  <c:v>12/9/14 11:06</c:v>
                </c:pt>
                <c:pt idx="2308">
                  <c:v>12/9/14 11:06</c:v>
                </c:pt>
                <c:pt idx="2309">
                  <c:v>12/9/14 11:06</c:v>
                </c:pt>
                <c:pt idx="2310">
                  <c:v>12/9/14 11:06</c:v>
                </c:pt>
                <c:pt idx="2311">
                  <c:v>12/9/14 11:06</c:v>
                </c:pt>
                <c:pt idx="2312">
                  <c:v>12/9/14 11:06</c:v>
                </c:pt>
                <c:pt idx="2313">
                  <c:v>12/9/14 11:06</c:v>
                </c:pt>
                <c:pt idx="2314">
                  <c:v>12/9/14 11:06</c:v>
                </c:pt>
                <c:pt idx="2315">
                  <c:v>12/9/14 11:06</c:v>
                </c:pt>
                <c:pt idx="2316">
                  <c:v>12/9/14 11:06</c:v>
                </c:pt>
                <c:pt idx="2317">
                  <c:v>12/9/14 11:06</c:v>
                </c:pt>
                <c:pt idx="2318">
                  <c:v>12/9/14 11:06</c:v>
                </c:pt>
                <c:pt idx="2319">
                  <c:v>12/9/14 11:07</c:v>
                </c:pt>
                <c:pt idx="2320">
                  <c:v>12/9/14 11:07</c:v>
                </c:pt>
                <c:pt idx="2321">
                  <c:v>12/9/14 11:07</c:v>
                </c:pt>
                <c:pt idx="2322">
                  <c:v>12/9/14 11:07</c:v>
                </c:pt>
                <c:pt idx="2323">
                  <c:v>12/9/14 11:07</c:v>
                </c:pt>
                <c:pt idx="2324">
                  <c:v>12/9/14 11:08</c:v>
                </c:pt>
                <c:pt idx="2325">
                  <c:v>12/9/14 11:08</c:v>
                </c:pt>
                <c:pt idx="2326">
                  <c:v>12/9/14 11:08</c:v>
                </c:pt>
                <c:pt idx="2327">
                  <c:v>12/9/14 11:08</c:v>
                </c:pt>
                <c:pt idx="2328">
                  <c:v>12/9/14 11:08</c:v>
                </c:pt>
                <c:pt idx="2329">
                  <c:v>12/9/14 11:08</c:v>
                </c:pt>
                <c:pt idx="2330">
                  <c:v>12/9/14 11:08</c:v>
                </c:pt>
                <c:pt idx="2331">
                  <c:v>12/9/14 11:08</c:v>
                </c:pt>
                <c:pt idx="2332">
                  <c:v>12/9/14 11:08</c:v>
                </c:pt>
                <c:pt idx="2333">
                  <c:v>12/9/14 11:08</c:v>
                </c:pt>
                <c:pt idx="2334">
                  <c:v>12/9/14 11:08</c:v>
                </c:pt>
                <c:pt idx="2335">
                  <c:v>12/9/14 11:09</c:v>
                </c:pt>
                <c:pt idx="2336">
                  <c:v>12/9/14 11:09</c:v>
                </c:pt>
                <c:pt idx="2337">
                  <c:v>12/9/14 11:09</c:v>
                </c:pt>
                <c:pt idx="2338">
                  <c:v>12/9/14 11:09</c:v>
                </c:pt>
                <c:pt idx="2339">
                  <c:v>12/9/14 11:09</c:v>
                </c:pt>
                <c:pt idx="2340">
                  <c:v>12/9/14 11:09</c:v>
                </c:pt>
                <c:pt idx="2341">
                  <c:v>12/9/14 11:09</c:v>
                </c:pt>
                <c:pt idx="2342">
                  <c:v>12/9/14 11:09</c:v>
                </c:pt>
                <c:pt idx="2343">
                  <c:v>12/9/14 11:09</c:v>
                </c:pt>
                <c:pt idx="2344">
                  <c:v>12/9/14 11:09</c:v>
                </c:pt>
                <c:pt idx="2345">
                  <c:v>12/9/14 11:10</c:v>
                </c:pt>
                <c:pt idx="2346">
                  <c:v>12/9/14 11:10</c:v>
                </c:pt>
                <c:pt idx="2347">
                  <c:v>12/9/14 11:10</c:v>
                </c:pt>
                <c:pt idx="2348">
                  <c:v>12/9/14 11:10</c:v>
                </c:pt>
                <c:pt idx="2349">
                  <c:v>12/9/14 11:10</c:v>
                </c:pt>
                <c:pt idx="2350">
                  <c:v>12/9/14 11:10</c:v>
                </c:pt>
                <c:pt idx="2351">
                  <c:v>12/9/14 11:10</c:v>
                </c:pt>
                <c:pt idx="2352">
                  <c:v>12/9/14 11:10</c:v>
                </c:pt>
                <c:pt idx="2353">
                  <c:v>12/9/14 11:10</c:v>
                </c:pt>
                <c:pt idx="2354">
                  <c:v>12/9/14 11:11</c:v>
                </c:pt>
                <c:pt idx="2355">
                  <c:v>12/9/14 11:11</c:v>
                </c:pt>
                <c:pt idx="2356">
                  <c:v>12/9/14 11:11</c:v>
                </c:pt>
                <c:pt idx="2357">
                  <c:v>12/9/14 11:11</c:v>
                </c:pt>
                <c:pt idx="2358">
                  <c:v>12/9/14 11:11</c:v>
                </c:pt>
                <c:pt idx="2359">
                  <c:v>12/9/14 11:11</c:v>
                </c:pt>
                <c:pt idx="2360">
                  <c:v>12/9/14 11:11</c:v>
                </c:pt>
                <c:pt idx="2361">
                  <c:v>12/9/14 11:12</c:v>
                </c:pt>
                <c:pt idx="2362">
                  <c:v>12/9/14 11:12</c:v>
                </c:pt>
                <c:pt idx="2363">
                  <c:v>12/9/14 11:12</c:v>
                </c:pt>
                <c:pt idx="2364">
                  <c:v>12/9/14 11:12</c:v>
                </c:pt>
                <c:pt idx="2365">
                  <c:v>12/9/14 11:12</c:v>
                </c:pt>
                <c:pt idx="2366">
                  <c:v>12/9/14 11:12</c:v>
                </c:pt>
                <c:pt idx="2367">
                  <c:v>12/9/14 11:13</c:v>
                </c:pt>
                <c:pt idx="2368">
                  <c:v>12/9/14 11:13</c:v>
                </c:pt>
                <c:pt idx="2369">
                  <c:v>12/9/14 11:14</c:v>
                </c:pt>
                <c:pt idx="2370">
                  <c:v>12/9/14 11:14</c:v>
                </c:pt>
                <c:pt idx="2371">
                  <c:v>12/9/14 11:14</c:v>
                </c:pt>
                <c:pt idx="2372">
                  <c:v>12/9/14 11:14</c:v>
                </c:pt>
                <c:pt idx="2373">
                  <c:v>12/9/14 11:14</c:v>
                </c:pt>
                <c:pt idx="2374">
                  <c:v>12/9/14 11:15</c:v>
                </c:pt>
                <c:pt idx="2375">
                  <c:v>12/9/14 11:16</c:v>
                </c:pt>
                <c:pt idx="2376">
                  <c:v>12/9/14 11:17</c:v>
                </c:pt>
                <c:pt idx="2377">
                  <c:v>12/9/14 11:17</c:v>
                </c:pt>
                <c:pt idx="2378">
                  <c:v>12/9/14 11:18</c:v>
                </c:pt>
                <c:pt idx="2379">
                  <c:v>12/9/14 11:18</c:v>
                </c:pt>
                <c:pt idx="2380">
                  <c:v>12/9/14 11:18</c:v>
                </c:pt>
                <c:pt idx="2381">
                  <c:v>12/9/14 11:18</c:v>
                </c:pt>
                <c:pt idx="2382">
                  <c:v>12/9/14 11:18</c:v>
                </c:pt>
                <c:pt idx="2383">
                  <c:v>12/9/14 11:18</c:v>
                </c:pt>
                <c:pt idx="2384">
                  <c:v>12/9/14 11:18</c:v>
                </c:pt>
                <c:pt idx="2385">
                  <c:v>12/9/14 11:18</c:v>
                </c:pt>
                <c:pt idx="2386">
                  <c:v>12/9/14 11:18</c:v>
                </c:pt>
                <c:pt idx="2387">
                  <c:v>12/9/14 11:19</c:v>
                </c:pt>
                <c:pt idx="2388">
                  <c:v>12/9/14 11:19</c:v>
                </c:pt>
                <c:pt idx="2389">
                  <c:v>12/9/14 11:19</c:v>
                </c:pt>
                <c:pt idx="2390">
                  <c:v>12/9/14 11:19</c:v>
                </c:pt>
                <c:pt idx="2391">
                  <c:v>12/9/14 11:19</c:v>
                </c:pt>
                <c:pt idx="2392">
                  <c:v>12/9/14 11:19</c:v>
                </c:pt>
                <c:pt idx="2393">
                  <c:v>12/9/14 11:19</c:v>
                </c:pt>
                <c:pt idx="2394">
                  <c:v>12/9/14 11:20</c:v>
                </c:pt>
                <c:pt idx="2395">
                  <c:v>12/9/14 11:20</c:v>
                </c:pt>
                <c:pt idx="2396">
                  <c:v>12/9/14 11:20</c:v>
                </c:pt>
                <c:pt idx="2397">
                  <c:v>12/9/14 11:20</c:v>
                </c:pt>
                <c:pt idx="2398">
                  <c:v>12/9/14 11:20</c:v>
                </c:pt>
                <c:pt idx="2399">
                  <c:v>12/9/14 11:21</c:v>
                </c:pt>
                <c:pt idx="2400">
                  <c:v>12/9/14 11:25</c:v>
                </c:pt>
                <c:pt idx="2401">
                  <c:v>12/9/14 11:25</c:v>
                </c:pt>
                <c:pt idx="2402">
                  <c:v>12/9/14 11:27</c:v>
                </c:pt>
                <c:pt idx="2403">
                  <c:v>12/9/14 11:32</c:v>
                </c:pt>
                <c:pt idx="2404">
                  <c:v>12/9/14 11:32</c:v>
                </c:pt>
                <c:pt idx="2405">
                  <c:v>12/9/14 11:33</c:v>
                </c:pt>
                <c:pt idx="2406">
                  <c:v>12/9/14 11:34</c:v>
                </c:pt>
                <c:pt idx="2407">
                  <c:v>12/9/14 11:34</c:v>
                </c:pt>
                <c:pt idx="2408">
                  <c:v>12/9/14 11:35</c:v>
                </c:pt>
                <c:pt idx="2409">
                  <c:v>12/9/14 11:36</c:v>
                </c:pt>
                <c:pt idx="2410">
                  <c:v>12/9/14 11:36</c:v>
                </c:pt>
                <c:pt idx="2411">
                  <c:v>12/9/14 11:36</c:v>
                </c:pt>
                <c:pt idx="2412">
                  <c:v>12/9/14 11:37</c:v>
                </c:pt>
                <c:pt idx="2413">
                  <c:v>12/9/14 11:37</c:v>
                </c:pt>
                <c:pt idx="2414">
                  <c:v>12/9/14 11:38</c:v>
                </c:pt>
                <c:pt idx="2415">
                  <c:v>12/9/14 11:38</c:v>
                </c:pt>
                <c:pt idx="2416">
                  <c:v>12/9/14 11:38</c:v>
                </c:pt>
                <c:pt idx="2417">
                  <c:v>12/9/14 11:39</c:v>
                </c:pt>
                <c:pt idx="2418">
                  <c:v>12/9/14 11:42</c:v>
                </c:pt>
                <c:pt idx="2419">
                  <c:v>12/9/14 11:43</c:v>
                </c:pt>
                <c:pt idx="2420">
                  <c:v>12/9/14 11:43</c:v>
                </c:pt>
                <c:pt idx="2421">
                  <c:v>12/9/14 11:43</c:v>
                </c:pt>
                <c:pt idx="2422">
                  <c:v>12/9/14 11:43</c:v>
                </c:pt>
                <c:pt idx="2423">
                  <c:v>12/9/14 11:43</c:v>
                </c:pt>
                <c:pt idx="2424">
                  <c:v>12/9/14 11:43</c:v>
                </c:pt>
                <c:pt idx="2425">
                  <c:v>12/9/14 11:43</c:v>
                </c:pt>
                <c:pt idx="2426">
                  <c:v>12/9/14 11:43</c:v>
                </c:pt>
                <c:pt idx="2427">
                  <c:v>12/9/14 11:44</c:v>
                </c:pt>
                <c:pt idx="2428">
                  <c:v>12/9/14 11:44</c:v>
                </c:pt>
                <c:pt idx="2429">
                  <c:v>12/9/14 11:44</c:v>
                </c:pt>
                <c:pt idx="2430">
                  <c:v>12/9/14 11:44</c:v>
                </c:pt>
                <c:pt idx="2431">
                  <c:v>12/9/14 11:44</c:v>
                </c:pt>
                <c:pt idx="2432">
                  <c:v>12/9/14 11:44</c:v>
                </c:pt>
                <c:pt idx="2433">
                  <c:v>12/9/14 11:44</c:v>
                </c:pt>
                <c:pt idx="2434">
                  <c:v>12/9/14 11:44</c:v>
                </c:pt>
                <c:pt idx="2435">
                  <c:v>12/9/14 11:44</c:v>
                </c:pt>
                <c:pt idx="2436">
                  <c:v>12/9/14 11:44</c:v>
                </c:pt>
                <c:pt idx="2437">
                  <c:v>12/9/14 11:44</c:v>
                </c:pt>
                <c:pt idx="2438">
                  <c:v>12/9/14 11:44</c:v>
                </c:pt>
                <c:pt idx="2439">
                  <c:v>12/9/14 11:44</c:v>
                </c:pt>
                <c:pt idx="2440">
                  <c:v>12/9/14 11:44</c:v>
                </c:pt>
                <c:pt idx="2441">
                  <c:v>12/9/14 11:44</c:v>
                </c:pt>
                <c:pt idx="2442">
                  <c:v>12/9/14 11:45</c:v>
                </c:pt>
                <c:pt idx="2443">
                  <c:v>12/9/14 11:45</c:v>
                </c:pt>
                <c:pt idx="2444">
                  <c:v>12/9/14 11:45</c:v>
                </c:pt>
                <c:pt idx="2445">
                  <c:v>12/9/14 11:45</c:v>
                </c:pt>
                <c:pt idx="2446">
                  <c:v>12/9/14 11:45</c:v>
                </c:pt>
                <c:pt idx="2447">
                  <c:v>12/9/14 11:45</c:v>
                </c:pt>
                <c:pt idx="2448">
                  <c:v>12/9/14 11:45</c:v>
                </c:pt>
                <c:pt idx="2449">
                  <c:v>12/9/14 11:45</c:v>
                </c:pt>
                <c:pt idx="2450">
                  <c:v>12/9/14 11:45</c:v>
                </c:pt>
                <c:pt idx="2451">
                  <c:v>12/9/14 11:45</c:v>
                </c:pt>
                <c:pt idx="2452">
                  <c:v>12/9/14 11:45</c:v>
                </c:pt>
                <c:pt idx="2453">
                  <c:v>12/9/14 11:45</c:v>
                </c:pt>
                <c:pt idx="2454">
                  <c:v>12/9/14 11:45</c:v>
                </c:pt>
                <c:pt idx="2455">
                  <c:v>12/9/14 11:45</c:v>
                </c:pt>
                <c:pt idx="2456">
                  <c:v>12/9/14 11:46</c:v>
                </c:pt>
                <c:pt idx="2457">
                  <c:v>12/9/14 11:46</c:v>
                </c:pt>
                <c:pt idx="2458">
                  <c:v>12/9/14 11:46</c:v>
                </c:pt>
                <c:pt idx="2459">
                  <c:v>12/9/14 11:46</c:v>
                </c:pt>
                <c:pt idx="2460">
                  <c:v>12/9/14 11:46</c:v>
                </c:pt>
                <c:pt idx="2461">
                  <c:v>12/9/14 11:46</c:v>
                </c:pt>
                <c:pt idx="2462">
                  <c:v>12/9/14 11:46</c:v>
                </c:pt>
                <c:pt idx="2463">
                  <c:v>12/9/14 11:46</c:v>
                </c:pt>
                <c:pt idx="2464">
                  <c:v>12/9/14 11:46</c:v>
                </c:pt>
                <c:pt idx="2465">
                  <c:v>12/9/14 11:46</c:v>
                </c:pt>
                <c:pt idx="2466">
                  <c:v>12/9/14 11:46</c:v>
                </c:pt>
                <c:pt idx="2467">
                  <c:v>12/9/14 11:46</c:v>
                </c:pt>
                <c:pt idx="2468">
                  <c:v>12/9/14 11:46</c:v>
                </c:pt>
                <c:pt idx="2469">
                  <c:v>12/9/14 11:46</c:v>
                </c:pt>
                <c:pt idx="2470">
                  <c:v>12/9/14 11:46</c:v>
                </c:pt>
                <c:pt idx="2471">
                  <c:v>12/9/14 11:46</c:v>
                </c:pt>
                <c:pt idx="2472">
                  <c:v>12/9/14 11:46</c:v>
                </c:pt>
                <c:pt idx="2473">
                  <c:v>12/9/14 11:46</c:v>
                </c:pt>
                <c:pt idx="2474">
                  <c:v>12/9/14 11:46</c:v>
                </c:pt>
                <c:pt idx="2475">
                  <c:v>12/9/14 11:46</c:v>
                </c:pt>
                <c:pt idx="2476">
                  <c:v>12/9/14 11:46</c:v>
                </c:pt>
                <c:pt idx="2477">
                  <c:v>12/9/14 11:46</c:v>
                </c:pt>
                <c:pt idx="2478">
                  <c:v>12/9/14 11:47</c:v>
                </c:pt>
                <c:pt idx="2479">
                  <c:v>12/9/14 11:47</c:v>
                </c:pt>
                <c:pt idx="2480">
                  <c:v>12/9/14 11:47</c:v>
                </c:pt>
                <c:pt idx="2481">
                  <c:v>12/9/14 11:47</c:v>
                </c:pt>
                <c:pt idx="2482">
                  <c:v>12/9/14 11:47</c:v>
                </c:pt>
                <c:pt idx="2483">
                  <c:v>12/9/14 11:47</c:v>
                </c:pt>
                <c:pt idx="2484">
                  <c:v>12/9/14 11:47</c:v>
                </c:pt>
                <c:pt idx="2485">
                  <c:v>12/9/14 11:47</c:v>
                </c:pt>
                <c:pt idx="2486">
                  <c:v>12/9/14 11:47</c:v>
                </c:pt>
                <c:pt idx="2487">
                  <c:v>12/9/14 11:47</c:v>
                </c:pt>
                <c:pt idx="2488">
                  <c:v>12/9/14 11:47</c:v>
                </c:pt>
                <c:pt idx="2489">
                  <c:v>12/9/14 11:47</c:v>
                </c:pt>
                <c:pt idx="2490">
                  <c:v>12/9/14 11:47</c:v>
                </c:pt>
                <c:pt idx="2491">
                  <c:v>12/9/14 11:47</c:v>
                </c:pt>
                <c:pt idx="2492">
                  <c:v>12/9/14 11:47</c:v>
                </c:pt>
                <c:pt idx="2493">
                  <c:v>12/9/14 11:47</c:v>
                </c:pt>
                <c:pt idx="2494">
                  <c:v>12/9/14 11:48</c:v>
                </c:pt>
                <c:pt idx="2495">
                  <c:v>12/9/14 11:48</c:v>
                </c:pt>
                <c:pt idx="2496">
                  <c:v>12/9/14 11:48</c:v>
                </c:pt>
                <c:pt idx="2497">
                  <c:v>12/9/14 11:48</c:v>
                </c:pt>
                <c:pt idx="2498">
                  <c:v>12/9/14 11:48</c:v>
                </c:pt>
                <c:pt idx="2499">
                  <c:v>12/9/14 11:48</c:v>
                </c:pt>
                <c:pt idx="2500">
                  <c:v>12/9/14 11:48</c:v>
                </c:pt>
                <c:pt idx="2501">
                  <c:v>12/9/14 11:48</c:v>
                </c:pt>
                <c:pt idx="2502">
                  <c:v>12/9/14 11:48</c:v>
                </c:pt>
                <c:pt idx="2503">
                  <c:v>12/9/14 11:49</c:v>
                </c:pt>
                <c:pt idx="2504">
                  <c:v>12/9/14 11:49</c:v>
                </c:pt>
                <c:pt idx="2505">
                  <c:v>12/9/14 11:49</c:v>
                </c:pt>
                <c:pt idx="2506">
                  <c:v>12/9/14 11:49</c:v>
                </c:pt>
                <c:pt idx="2507">
                  <c:v>12/9/14 11:49</c:v>
                </c:pt>
                <c:pt idx="2508">
                  <c:v>12/9/14 11:49</c:v>
                </c:pt>
                <c:pt idx="2509">
                  <c:v>12/9/14 11:49</c:v>
                </c:pt>
                <c:pt idx="2510">
                  <c:v>12/9/14 11:49</c:v>
                </c:pt>
                <c:pt idx="2511">
                  <c:v>12/9/14 11:50</c:v>
                </c:pt>
                <c:pt idx="2512">
                  <c:v>12/9/14 11:50</c:v>
                </c:pt>
                <c:pt idx="2513">
                  <c:v>12/9/14 11:50</c:v>
                </c:pt>
                <c:pt idx="2514">
                  <c:v>12/9/14 11:50</c:v>
                </c:pt>
                <c:pt idx="2515">
                  <c:v>12/9/14 11:50</c:v>
                </c:pt>
                <c:pt idx="2516">
                  <c:v>12/9/14 11:50</c:v>
                </c:pt>
                <c:pt idx="2517">
                  <c:v>12/9/14 11:50</c:v>
                </c:pt>
                <c:pt idx="2518">
                  <c:v>12/9/14 11:50</c:v>
                </c:pt>
                <c:pt idx="2519">
                  <c:v>12/9/14 11:50</c:v>
                </c:pt>
                <c:pt idx="2520">
                  <c:v>12/9/14 11:50</c:v>
                </c:pt>
                <c:pt idx="2521">
                  <c:v>12/9/14 11:50</c:v>
                </c:pt>
                <c:pt idx="2522">
                  <c:v>12/9/14 11:50</c:v>
                </c:pt>
                <c:pt idx="2523">
                  <c:v>12/9/14 11:50</c:v>
                </c:pt>
                <c:pt idx="2524">
                  <c:v>12/9/14 11:50</c:v>
                </c:pt>
                <c:pt idx="2525">
                  <c:v>12/9/14 11:50</c:v>
                </c:pt>
                <c:pt idx="2526">
                  <c:v>12/9/14 11:50</c:v>
                </c:pt>
                <c:pt idx="2527">
                  <c:v>12/9/14 11:51</c:v>
                </c:pt>
                <c:pt idx="2528">
                  <c:v>12/9/14 11:51</c:v>
                </c:pt>
                <c:pt idx="2529">
                  <c:v>12/9/14 11:51</c:v>
                </c:pt>
                <c:pt idx="2530">
                  <c:v>12/9/14 11:52</c:v>
                </c:pt>
                <c:pt idx="2531">
                  <c:v>12/9/14 11:52</c:v>
                </c:pt>
                <c:pt idx="2532">
                  <c:v>12/9/14 11:52</c:v>
                </c:pt>
                <c:pt idx="2533">
                  <c:v>12/9/14 11:52</c:v>
                </c:pt>
                <c:pt idx="2534">
                  <c:v>12/9/14 11:52</c:v>
                </c:pt>
                <c:pt idx="2535">
                  <c:v>12/9/14 11:52</c:v>
                </c:pt>
                <c:pt idx="2536">
                  <c:v>12/9/14 11:52</c:v>
                </c:pt>
                <c:pt idx="2537">
                  <c:v>12/9/14 11:53</c:v>
                </c:pt>
                <c:pt idx="2538">
                  <c:v>12/9/14 11:53</c:v>
                </c:pt>
                <c:pt idx="2539">
                  <c:v>12/9/14 11:53</c:v>
                </c:pt>
                <c:pt idx="2540">
                  <c:v>12/9/14 11:53</c:v>
                </c:pt>
                <c:pt idx="2541">
                  <c:v>12/9/14 11:53</c:v>
                </c:pt>
                <c:pt idx="2542">
                  <c:v>12/9/14 11:53</c:v>
                </c:pt>
                <c:pt idx="2543">
                  <c:v>12/9/14 11:53</c:v>
                </c:pt>
                <c:pt idx="2544">
                  <c:v>12/9/14 11:53</c:v>
                </c:pt>
                <c:pt idx="2545">
                  <c:v>12/9/14 11:53</c:v>
                </c:pt>
                <c:pt idx="2546">
                  <c:v>12/9/14 11:53</c:v>
                </c:pt>
                <c:pt idx="2547">
                  <c:v>12/9/14 11:53</c:v>
                </c:pt>
                <c:pt idx="2548">
                  <c:v>12/9/14 11:53</c:v>
                </c:pt>
                <c:pt idx="2549">
                  <c:v>12/9/14 11:53</c:v>
                </c:pt>
                <c:pt idx="2550">
                  <c:v>12/9/14 11:53</c:v>
                </c:pt>
                <c:pt idx="2551">
                  <c:v>12/9/14 11:53</c:v>
                </c:pt>
                <c:pt idx="2552">
                  <c:v>12/9/14 11:53</c:v>
                </c:pt>
                <c:pt idx="2553">
                  <c:v>12/9/14 11:53</c:v>
                </c:pt>
                <c:pt idx="2554">
                  <c:v>12/9/14 11:54</c:v>
                </c:pt>
                <c:pt idx="2555">
                  <c:v>12/9/14 11:54</c:v>
                </c:pt>
                <c:pt idx="2556">
                  <c:v>12/9/14 11:54</c:v>
                </c:pt>
                <c:pt idx="2557">
                  <c:v>12/9/14 11:54</c:v>
                </c:pt>
                <c:pt idx="2558">
                  <c:v>12/9/14 11:54</c:v>
                </c:pt>
                <c:pt idx="2559">
                  <c:v>12/9/14 11:54</c:v>
                </c:pt>
                <c:pt idx="2560">
                  <c:v>12/9/14 11:54</c:v>
                </c:pt>
                <c:pt idx="2561">
                  <c:v>12/9/14 11:55</c:v>
                </c:pt>
                <c:pt idx="2562">
                  <c:v>12/9/14 11:55</c:v>
                </c:pt>
                <c:pt idx="2563">
                  <c:v>12/9/14 11:55</c:v>
                </c:pt>
                <c:pt idx="2564">
                  <c:v>12/9/14 11:55</c:v>
                </c:pt>
                <c:pt idx="2565">
                  <c:v>12/9/14 11:55</c:v>
                </c:pt>
                <c:pt idx="2566">
                  <c:v>12/9/14 11:55</c:v>
                </c:pt>
                <c:pt idx="2567">
                  <c:v>12/9/14 11:55</c:v>
                </c:pt>
                <c:pt idx="2568">
                  <c:v>12/9/14 11:55</c:v>
                </c:pt>
                <c:pt idx="2569">
                  <c:v>12/9/14 11:55</c:v>
                </c:pt>
                <c:pt idx="2570">
                  <c:v>12/9/14 11:55</c:v>
                </c:pt>
                <c:pt idx="2571">
                  <c:v>12/9/14 11:55</c:v>
                </c:pt>
                <c:pt idx="2572">
                  <c:v>12/9/14 11:55</c:v>
                </c:pt>
                <c:pt idx="2573">
                  <c:v>12/9/14 11:55</c:v>
                </c:pt>
                <c:pt idx="2574">
                  <c:v>12/9/14 11:55</c:v>
                </c:pt>
                <c:pt idx="2575">
                  <c:v>12/9/14 11:55</c:v>
                </c:pt>
                <c:pt idx="2576">
                  <c:v>12/9/14 11:56</c:v>
                </c:pt>
                <c:pt idx="2577">
                  <c:v>12/9/14 11:56</c:v>
                </c:pt>
                <c:pt idx="2578">
                  <c:v>12/9/14 11:56</c:v>
                </c:pt>
                <c:pt idx="2579">
                  <c:v>12/9/14 11:56</c:v>
                </c:pt>
                <c:pt idx="2580">
                  <c:v>12/9/14 11:56</c:v>
                </c:pt>
                <c:pt idx="2581">
                  <c:v>12/9/14 11:56</c:v>
                </c:pt>
                <c:pt idx="2582">
                  <c:v>12/9/14 11:56</c:v>
                </c:pt>
                <c:pt idx="2583">
                  <c:v>12/9/14 11:56</c:v>
                </c:pt>
                <c:pt idx="2584">
                  <c:v>12/9/14 11:56</c:v>
                </c:pt>
                <c:pt idx="2585">
                  <c:v>12/9/14 11:56</c:v>
                </c:pt>
                <c:pt idx="2586">
                  <c:v>12/9/14 11:56</c:v>
                </c:pt>
                <c:pt idx="2587">
                  <c:v>12/9/14 11:56</c:v>
                </c:pt>
                <c:pt idx="2588">
                  <c:v>12/9/14 11:56</c:v>
                </c:pt>
                <c:pt idx="2589">
                  <c:v>12/9/14 11:56</c:v>
                </c:pt>
                <c:pt idx="2590">
                  <c:v>12/9/14 11:56</c:v>
                </c:pt>
                <c:pt idx="2591">
                  <c:v>12/9/14 11:56</c:v>
                </c:pt>
                <c:pt idx="2592">
                  <c:v>12/9/14 11:56</c:v>
                </c:pt>
                <c:pt idx="2593">
                  <c:v>12/9/14 11:56</c:v>
                </c:pt>
                <c:pt idx="2594">
                  <c:v>12/9/14 11:57</c:v>
                </c:pt>
                <c:pt idx="2595">
                  <c:v>12/9/14 11:57</c:v>
                </c:pt>
                <c:pt idx="2596">
                  <c:v>12/9/14 11:57</c:v>
                </c:pt>
                <c:pt idx="2597">
                  <c:v>12/9/14 11:57</c:v>
                </c:pt>
                <c:pt idx="2598">
                  <c:v>12/9/14 11:57</c:v>
                </c:pt>
                <c:pt idx="2599">
                  <c:v>12/9/14 11:57</c:v>
                </c:pt>
                <c:pt idx="2600">
                  <c:v>12/9/14 11:57</c:v>
                </c:pt>
                <c:pt idx="2601">
                  <c:v>12/9/14 11:57</c:v>
                </c:pt>
                <c:pt idx="2602">
                  <c:v>12/9/14 11:57</c:v>
                </c:pt>
                <c:pt idx="2603">
                  <c:v>12/9/14 11:58</c:v>
                </c:pt>
                <c:pt idx="2604">
                  <c:v>12/9/14 11:58</c:v>
                </c:pt>
                <c:pt idx="2605">
                  <c:v>12/9/14 11:58</c:v>
                </c:pt>
                <c:pt idx="2606">
                  <c:v>12/9/14 11:58</c:v>
                </c:pt>
                <c:pt idx="2607">
                  <c:v>12/9/14 11:58</c:v>
                </c:pt>
                <c:pt idx="2608">
                  <c:v>12/9/14 11:58</c:v>
                </c:pt>
                <c:pt idx="2609">
                  <c:v>12/9/14 11:58</c:v>
                </c:pt>
                <c:pt idx="2610">
                  <c:v>12/9/14 11:58</c:v>
                </c:pt>
                <c:pt idx="2611">
                  <c:v>12/9/14 11:58</c:v>
                </c:pt>
                <c:pt idx="2612">
                  <c:v>12/9/14 11:58</c:v>
                </c:pt>
                <c:pt idx="2613">
                  <c:v>12/9/14 11:58</c:v>
                </c:pt>
                <c:pt idx="2614">
                  <c:v>12/9/14 11:58</c:v>
                </c:pt>
                <c:pt idx="2615">
                  <c:v>12/9/14 11:58</c:v>
                </c:pt>
                <c:pt idx="2616">
                  <c:v>12/9/14 11:58</c:v>
                </c:pt>
                <c:pt idx="2617">
                  <c:v>12/9/14 11:58</c:v>
                </c:pt>
                <c:pt idx="2618">
                  <c:v>12/9/14 11:58</c:v>
                </c:pt>
                <c:pt idx="2619">
                  <c:v>12/9/14 11:58</c:v>
                </c:pt>
                <c:pt idx="2620">
                  <c:v>12/9/14 11:58</c:v>
                </c:pt>
                <c:pt idx="2621">
                  <c:v>12/9/14 11:58</c:v>
                </c:pt>
                <c:pt idx="2622">
                  <c:v>12/9/14 11:58</c:v>
                </c:pt>
                <c:pt idx="2623">
                  <c:v>12/9/14 11:58</c:v>
                </c:pt>
                <c:pt idx="2624">
                  <c:v>12/9/14 11:59</c:v>
                </c:pt>
                <c:pt idx="2625">
                  <c:v>12/9/14 11:59</c:v>
                </c:pt>
                <c:pt idx="2626">
                  <c:v>12/9/14 11:59</c:v>
                </c:pt>
                <c:pt idx="2627">
                  <c:v>12/9/14 11:59</c:v>
                </c:pt>
                <c:pt idx="2628">
                  <c:v>12/9/14 11:59</c:v>
                </c:pt>
                <c:pt idx="2629">
                  <c:v>12/9/14 11:59</c:v>
                </c:pt>
                <c:pt idx="2630">
                  <c:v>12/9/14 11:59</c:v>
                </c:pt>
                <c:pt idx="2631">
                  <c:v>12/9/14 11:59</c:v>
                </c:pt>
                <c:pt idx="2632">
                  <c:v>12/9/14 11:59</c:v>
                </c:pt>
                <c:pt idx="2633">
                  <c:v>12/9/14 11:59</c:v>
                </c:pt>
                <c:pt idx="2634">
                  <c:v>12/9/14 11:59</c:v>
                </c:pt>
                <c:pt idx="2635">
                  <c:v>12/9/14 12:00</c:v>
                </c:pt>
                <c:pt idx="2636">
                  <c:v>12/9/14 12:00</c:v>
                </c:pt>
                <c:pt idx="2637">
                  <c:v>12/9/14 12:00</c:v>
                </c:pt>
                <c:pt idx="2638">
                  <c:v>12/9/14 12:00</c:v>
                </c:pt>
                <c:pt idx="2639">
                  <c:v>12/9/14 12:00</c:v>
                </c:pt>
                <c:pt idx="2640">
                  <c:v>12/9/14 12:00</c:v>
                </c:pt>
                <c:pt idx="2641">
                  <c:v>12/9/14 12:00</c:v>
                </c:pt>
                <c:pt idx="2642">
                  <c:v>12/9/14 12:00</c:v>
                </c:pt>
                <c:pt idx="2643">
                  <c:v>12/9/14 12:00</c:v>
                </c:pt>
                <c:pt idx="2644">
                  <c:v>12/9/14 12:00</c:v>
                </c:pt>
                <c:pt idx="2645">
                  <c:v>12/9/14 12:00</c:v>
                </c:pt>
                <c:pt idx="2646">
                  <c:v>12/9/14 12:00</c:v>
                </c:pt>
                <c:pt idx="2647">
                  <c:v>12/9/14 12:00</c:v>
                </c:pt>
                <c:pt idx="2648">
                  <c:v>12/9/14 12:00</c:v>
                </c:pt>
                <c:pt idx="2649">
                  <c:v>12/9/14 12:01</c:v>
                </c:pt>
                <c:pt idx="2650">
                  <c:v>12/9/14 12:01</c:v>
                </c:pt>
                <c:pt idx="2651">
                  <c:v>12/9/14 12:01</c:v>
                </c:pt>
                <c:pt idx="2652">
                  <c:v>12/9/14 12:01</c:v>
                </c:pt>
                <c:pt idx="2653">
                  <c:v>12/9/14 12:01</c:v>
                </c:pt>
                <c:pt idx="2654">
                  <c:v>12/9/14 12:01</c:v>
                </c:pt>
                <c:pt idx="2655">
                  <c:v>12/9/14 12:01</c:v>
                </c:pt>
                <c:pt idx="2656">
                  <c:v>12/9/14 12:01</c:v>
                </c:pt>
                <c:pt idx="2657">
                  <c:v>12/9/14 12:01</c:v>
                </c:pt>
                <c:pt idx="2658">
                  <c:v>12/9/14 12:01</c:v>
                </c:pt>
                <c:pt idx="2659">
                  <c:v>12/9/14 12:01</c:v>
                </c:pt>
                <c:pt idx="2660">
                  <c:v>12/9/14 12:01</c:v>
                </c:pt>
                <c:pt idx="2661">
                  <c:v>12/9/14 12:02</c:v>
                </c:pt>
                <c:pt idx="2662">
                  <c:v>12/9/14 12:02</c:v>
                </c:pt>
                <c:pt idx="2663">
                  <c:v>12/9/14 12:02</c:v>
                </c:pt>
                <c:pt idx="2664">
                  <c:v>12/9/14 12:02</c:v>
                </c:pt>
                <c:pt idx="2665">
                  <c:v>12/9/14 12:02</c:v>
                </c:pt>
                <c:pt idx="2666">
                  <c:v>12/9/14 12:02</c:v>
                </c:pt>
                <c:pt idx="2667">
                  <c:v>12/9/14 12:02</c:v>
                </c:pt>
                <c:pt idx="2668">
                  <c:v>12/9/14 12:02</c:v>
                </c:pt>
                <c:pt idx="2669">
                  <c:v>12/9/14 12:02</c:v>
                </c:pt>
                <c:pt idx="2670">
                  <c:v>12/9/14 12:02</c:v>
                </c:pt>
                <c:pt idx="2671">
                  <c:v>12/9/14 12:02</c:v>
                </c:pt>
                <c:pt idx="2672">
                  <c:v>12/9/14 12:02</c:v>
                </c:pt>
                <c:pt idx="2673">
                  <c:v>12/9/14 12:03</c:v>
                </c:pt>
                <c:pt idx="2674">
                  <c:v>12/9/14 12:03</c:v>
                </c:pt>
                <c:pt idx="2675">
                  <c:v>12/9/14 12:04</c:v>
                </c:pt>
                <c:pt idx="2676">
                  <c:v>12/9/14 12:04</c:v>
                </c:pt>
                <c:pt idx="2677">
                  <c:v>12/9/14 12:04</c:v>
                </c:pt>
                <c:pt idx="2678">
                  <c:v>12/9/14 12:04</c:v>
                </c:pt>
                <c:pt idx="2679">
                  <c:v>12/9/14 12:04</c:v>
                </c:pt>
                <c:pt idx="2680">
                  <c:v>12/9/14 12:04</c:v>
                </c:pt>
                <c:pt idx="2681">
                  <c:v>12/9/14 12:04</c:v>
                </c:pt>
                <c:pt idx="2682">
                  <c:v>12/9/14 12:05</c:v>
                </c:pt>
                <c:pt idx="2683">
                  <c:v>12/9/14 12:05</c:v>
                </c:pt>
                <c:pt idx="2684">
                  <c:v>12/9/14 12:05</c:v>
                </c:pt>
                <c:pt idx="2685">
                  <c:v>12/9/14 12:05</c:v>
                </c:pt>
                <c:pt idx="2686">
                  <c:v>12/9/14 12:05</c:v>
                </c:pt>
                <c:pt idx="2687">
                  <c:v>12/9/14 12:05</c:v>
                </c:pt>
                <c:pt idx="2688">
                  <c:v>12/9/14 12:05</c:v>
                </c:pt>
                <c:pt idx="2689">
                  <c:v>12/9/14 12:05</c:v>
                </c:pt>
                <c:pt idx="2690">
                  <c:v>12/9/14 12:05</c:v>
                </c:pt>
                <c:pt idx="2691">
                  <c:v>12/9/14 12:05</c:v>
                </c:pt>
                <c:pt idx="2692">
                  <c:v>12/9/14 12:05</c:v>
                </c:pt>
                <c:pt idx="2693">
                  <c:v>12/9/14 12:05</c:v>
                </c:pt>
                <c:pt idx="2694">
                  <c:v>12/9/14 12:05</c:v>
                </c:pt>
                <c:pt idx="2695">
                  <c:v>12/9/14 12:05</c:v>
                </c:pt>
                <c:pt idx="2696">
                  <c:v>12/9/14 12:05</c:v>
                </c:pt>
                <c:pt idx="2697">
                  <c:v>12/9/14 12:05</c:v>
                </c:pt>
                <c:pt idx="2698">
                  <c:v>12/9/14 12:05</c:v>
                </c:pt>
                <c:pt idx="2699">
                  <c:v>12/9/14 12:05</c:v>
                </c:pt>
                <c:pt idx="2700">
                  <c:v>12/9/14 12:05</c:v>
                </c:pt>
                <c:pt idx="2701">
                  <c:v>12/9/14 12:06</c:v>
                </c:pt>
                <c:pt idx="2702">
                  <c:v>12/9/14 12:06</c:v>
                </c:pt>
                <c:pt idx="2703">
                  <c:v>12/9/14 12:06</c:v>
                </c:pt>
                <c:pt idx="2704">
                  <c:v>12/9/14 12:06</c:v>
                </c:pt>
                <c:pt idx="2705">
                  <c:v>12/9/14 12:06</c:v>
                </c:pt>
                <c:pt idx="2706">
                  <c:v>12/9/14 12:06</c:v>
                </c:pt>
                <c:pt idx="2707">
                  <c:v>12/9/14 12:06</c:v>
                </c:pt>
                <c:pt idx="2708">
                  <c:v>12/9/14 12:06</c:v>
                </c:pt>
                <c:pt idx="2709">
                  <c:v>12/9/14 12:07</c:v>
                </c:pt>
                <c:pt idx="2710">
                  <c:v>12/9/14 12:08</c:v>
                </c:pt>
                <c:pt idx="2711">
                  <c:v>12/9/14 12:09</c:v>
                </c:pt>
                <c:pt idx="2712">
                  <c:v>12/9/14 12:09</c:v>
                </c:pt>
                <c:pt idx="2713">
                  <c:v>12/9/14 12:09</c:v>
                </c:pt>
                <c:pt idx="2714">
                  <c:v>12/9/14 12:09</c:v>
                </c:pt>
                <c:pt idx="2715">
                  <c:v>12/9/14 12:09</c:v>
                </c:pt>
                <c:pt idx="2716">
                  <c:v>12/9/14 12:09</c:v>
                </c:pt>
                <c:pt idx="2717">
                  <c:v>12/9/14 12:09</c:v>
                </c:pt>
                <c:pt idx="2718">
                  <c:v>12/9/14 12:09</c:v>
                </c:pt>
                <c:pt idx="2719">
                  <c:v>12/9/14 12:10</c:v>
                </c:pt>
                <c:pt idx="2720">
                  <c:v>12/9/14 12:10</c:v>
                </c:pt>
                <c:pt idx="2721">
                  <c:v>12/9/14 12:10</c:v>
                </c:pt>
                <c:pt idx="2722">
                  <c:v>12/9/14 12:10</c:v>
                </c:pt>
                <c:pt idx="2723">
                  <c:v>12/9/14 12:10</c:v>
                </c:pt>
                <c:pt idx="2724">
                  <c:v>12/9/14 12:10</c:v>
                </c:pt>
                <c:pt idx="2725">
                  <c:v>12/9/14 12:10</c:v>
                </c:pt>
                <c:pt idx="2726">
                  <c:v>12/9/14 12:10</c:v>
                </c:pt>
                <c:pt idx="2727">
                  <c:v>12/9/14 12:10</c:v>
                </c:pt>
                <c:pt idx="2728">
                  <c:v>12/9/14 12:10</c:v>
                </c:pt>
                <c:pt idx="2729">
                  <c:v>12/9/14 12:10</c:v>
                </c:pt>
                <c:pt idx="2730">
                  <c:v>12/9/14 12:10</c:v>
                </c:pt>
                <c:pt idx="2731">
                  <c:v>12/9/14 12:10</c:v>
                </c:pt>
                <c:pt idx="2732">
                  <c:v>12/9/14 12:10</c:v>
                </c:pt>
                <c:pt idx="2733">
                  <c:v>12/9/14 12:10</c:v>
                </c:pt>
                <c:pt idx="2734">
                  <c:v>12/9/14 12:10</c:v>
                </c:pt>
                <c:pt idx="2735">
                  <c:v>12/9/14 12:10</c:v>
                </c:pt>
                <c:pt idx="2736">
                  <c:v>12/9/14 12:10</c:v>
                </c:pt>
                <c:pt idx="2737">
                  <c:v>12/9/14 12:10</c:v>
                </c:pt>
                <c:pt idx="2738">
                  <c:v>12/9/14 12:11</c:v>
                </c:pt>
                <c:pt idx="2739">
                  <c:v>12/9/14 12:11</c:v>
                </c:pt>
                <c:pt idx="2740">
                  <c:v>12/9/14 12:11</c:v>
                </c:pt>
                <c:pt idx="2741">
                  <c:v>12/9/14 12:11</c:v>
                </c:pt>
                <c:pt idx="2742">
                  <c:v>12/9/14 12:11</c:v>
                </c:pt>
                <c:pt idx="2743">
                  <c:v>12/9/14 12:11</c:v>
                </c:pt>
                <c:pt idx="2744">
                  <c:v>12/9/14 12:11</c:v>
                </c:pt>
                <c:pt idx="2745">
                  <c:v>12/9/14 12:11</c:v>
                </c:pt>
                <c:pt idx="2746">
                  <c:v>12/9/14 12:11</c:v>
                </c:pt>
                <c:pt idx="2747">
                  <c:v>12/9/14 12:11</c:v>
                </c:pt>
                <c:pt idx="2748">
                  <c:v>12/9/14 12:11</c:v>
                </c:pt>
                <c:pt idx="2749">
                  <c:v>12/9/14 12:11</c:v>
                </c:pt>
                <c:pt idx="2750">
                  <c:v>12/9/14 12:11</c:v>
                </c:pt>
                <c:pt idx="2751">
                  <c:v>12/9/14 12:11</c:v>
                </c:pt>
                <c:pt idx="2752">
                  <c:v>12/9/14 12:11</c:v>
                </c:pt>
                <c:pt idx="2753">
                  <c:v>12/9/14 12:11</c:v>
                </c:pt>
                <c:pt idx="2754">
                  <c:v>12/9/14 12:11</c:v>
                </c:pt>
                <c:pt idx="2755">
                  <c:v>12/9/14 12:12</c:v>
                </c:pt>
                <c:pt idx="2756">
                  <c:v>12/9/14 12:12</c:v>
                </c:pt>
                <c:pt idx="2757">
                  <c:v>12/9/14 12:12</c:v>
                </c:pt>
                <c:pt idx="2758">
                  <c:v>12/9/14 12:13</c:v>
                </c:pt>
                <c:pt idx="2759">
                  <c:v>12/9/14 12:13</c:v>
                </c:pt>
                <c:pt idx="2760">
                  <c:v>12/9/14 12:13</c:v>
                </c:pt>
                <c:pt idx="2761">
                  <c:v>12/9/14 12:13</c:v>
                </c:pt>
                <c:pt idx="2762">
                  <c:v>12/9/14 12:14</c:v>
                </c:pt>
                <c:pt idx="2763">
                  <c:v>12/9/14 12:14</c:v>
                </c:pt>
                <c:pt idx="2764">
                  <c:v>12/9/14 12:14</c:v>
                </c:pt>
                <c:pt idx="2765">
                  <c:v>12/9/14 12:14</c:v>
                </c:pt>
                <c:pt idx="2766">
                  <c:v>12/9/14 12:14</c:v>
                </c:pt>
                <c:pt idx="2767">
                  <c:v>12/9/14 12:14</c:v>
                </c:pt>
                <c:pt idx="2768">
                  <c:v>12/9/14 12:14</c:v>
                </c:pt>
                <c:pt idx="2769">
                  <c:v>12/9/14 12:14</c:v>
                </c:pt>
                <c:pt idx="2770">
                  <c:v>12/9/14 12:14</c:v>
                </c:pt>
                <c:pt idx="2771">
                  <c:v>12/9/14 12:14</c:v>
                </c:pt>
                <c:pt idx="2772">
                  <c:v>12/9/14 12:14</c:v>
                </c:pt>
                <c:pt idx="2773">
                  <c:v>12/9/14 12:14</c:v>
                </c:pt>
                <c:pt idx="2774">
                  <c:v>12/9/14 12:15</c:v>
                </c:pt>
                <c:pt idx="2775">
                  <c:v>12/9/14 12:15</c:v>
                </c:pt>
                <c:pt idx="2776">
                  <c:v>12/9/14 12:15</c:v>
                </c:pt>
                <c:pt idx="2777">
                  <c:v>12/9/14 12:15</c:v>
                </c:pt>
                <c:pt idx="2778">
                  <c:v>12/9/14 12:15</c:v>
                </c:pt>
                <c:pt idx="2779">
                  <c:v>12/9/14 12:15</c:v>
                </c:pt>
                <c:pt idx="2780">
                  <c:v>12/9/14 12:15</c:v>
                </c:pt>
                <c:pt idx="2781">
                  <c:v>12/9/14 12:15</c:v>
                </c:pt>
                <c:pt idx="2782">
                  <c:v>12/9/14 12:15</c:v>
                </c:pt>
                <c:pt idx="2783">
                  <c:v>12/9/14 12:15</c:v>
                </c:pt>
                <c:pt idx="2784">
                  <c:v>12/9/14 12:15</c:v>
                </c:pt>
                <c:pt idx="2785">
                  <c:v>12/9/14 12:15</c:v>
                </c:pt>
                <c:pt idx="2786">
                  <c:v>12/9/14 12:15</c:v>
                </c:pt>
                <c:pt idx="2787">
                  <c:v>12/9/14 12:15</c:v>
                </c:pt>
                <c:pt idx="2788">
                  <c:v>12/9/14 12:16</c:v>
                </c:pt>
                <c:pt idx="2789">
                  <c:v>12/9/14 12:16</c:v>
                </c:pt>
                <c:pt idx="2790">
                  <c:v>12/9/14 12:16</c:v>
                </c:pt>
                <c:pt idx="2791">
                  <c:v>12/9/14 12:16</c:v>
                </c:pt>
                <c:pt idx="2792">
                  <c:v>12/9/14 12:16</c:v>
                </c:pt>
                <c:pt idx="2793">
                  <c:v>12/9/14 12:16</c:v>
                </c:pt>
                <c:pt idx="2794">
                  <c:v>12/9/14 12:16</c:v>
                </c:pt>
                <c:pt idx="2795">
                  <c:v>12/9/14 12:17</c:v>
                </c:pt>
                <c:pt idx="2796">
                  <c:v>12/9/14 12:17</c:v>
                </c:pt>
                <c:pt idx="2797">
                  <c:v>12/9/14 12:17</c:v>
                </c:pt>
                <c:pt idx="2798">
                  <c:v>12/9/14 12:18</c:v>
                </c:pt>
                <c:pt idx="2799">
                  <c:v>12/9/14 12:18</c:v>
                </c:pt>
                <c:pt idx="2800">
                  <c:v>12/9/14 12:18</c:v>
                </c:pt>
                <c:pt idx="2801">
                  <c:v>12/9/14 12:18</c:v>
                </c:pt>
                <c:pt idx="2802">
                  <c:v>12/9/14 12:18</c:v>
                </c:pt>
                <c:pt idx="2803">
                  <c:v>12/9/14 12:18</c:v>
                </c:pt>
                <c:pt idx="2804">
                  <c:v>12/9/14 12:19</c:v>
                </c:pt>
                <c:pt idx="2805">
                  <c:v>12/9/14 12:19</c:v>
                </c:pt>
                <c:pt idx="2806">
                  <c:v>12/9/14 12:19</c:v>
                </c:pt>
                <c:pt idx="2807">
                  <c:v>12/9/14 12:19</c:v>
                </c:pt>
                <c:pt idx="2808">
                  <c:v>12/9/14 12:19</c:v>
                </c:pt>
                <c:pt idx="2809">
                  <c:v>12/9/14 12:19</c:v>
                </c:pt>
                <c:pt idx="2810">
                  <c:v>12/9/14 12:19</c:v>
                </c:pt>
                <c:pt idx="2811">
                  <c:v>12/9/14 12:19</c:v>
                </c:pt>
                <c:pt idx="2812">
                  <c:v>12/9/14 12:19</c:v>
                </c:pt>
                <c:pt idx="2813">
                  <c:v>12/9/14 12:19</c:v>
                </c:pt>
                <c:pt idx="2814">
                  <c:v>12/9/14 12:20</c:v>
                </c:pt>
                <c:pt idx="2815">
                  <c:v>12/9/14 12:20</c:v>
                </c:pt>
                <c:pt idx="2816">
                  <c:v>12/9/14 12:20</c:v>
                </c:pt>
                <c:pt idx="2817">
                  <c:v>12/9/14 12:20</c:v>
                </c:pt>
                <c:pt idx="2818">
                  <c:v>12/9/14 12:20</c:v>
                </c:pt>
                <c:pt idx="2819">
                  <c:v>12/9/14 12:20</c:v>
                </c:pt>
                <c:pt idx="2820">
                  <c:v>12/9/14 12:20</c:v>
                </c:pt>
                <c:pt idx="2821">
                  <c:v>12/9/14 12:20</c:v>
                </c:pt>
                <c:pt idx="2822">
                  <c:v>12/9/14 12:20</c:v>
                </c:pt>
                <c:pt idx="2823">
                  <c:v>12/9/14 12:20</c:v>
                </c:pt>
                <c:pt idx="2824">
                  <c:v>12/9/14 12:21</c:v>
                </c:pt>
                <c:pt idx="2825">
                  <c:v>12/9/14 12:21</c:v>
                </c:pt>
                <c:pt idx="2826">
                  <c:v>12/9/14 12:21</c:v>
                </c:pt>
                <c:pt idx="2827">
                  <c:v>12/9/14 12:21</c:v>
                </c:pt>
                <c:pt idx="2828">
                  <c:v>12/9/14 12:21</c:v>
                </c:pt>
                <c:pt idx="2829">
                  <c:v>12/9/14 12:21</c:v>
                </c:pt>
                <c:pt idx="2830">
                  <c:v>12/9/14 12:21</c:v>
                </c:pt>
                <c:pt idx="2831">
                  <c:v>12/9/14 12:22</c:v>
                </c:pt>
                <c:pt idx="2832">
                  <c:v>12/9/14 12:22</c:v>
                </c:pt>
                <c:pt idx="2833">
                  <c:v>12/9/14 12:22</c:v>
                </c:pt>
                <c:pt idx="2834">
                  <c:v>12/9/14 12:22</c:v>
                </c:pt>
                <c:pt idx="2835">
                  <c:v>12/9/14 12:22</c:v>
                </c:pt>
                <c:pt idx="2836">
                  <c:v>12/9/14 12:22</c:v>
                </c:pt>
                <c:pt idx="2837">
                  <c:v>12/9/14 12:22</c:v>
                </c:pt>
                <c:pt idx="2838">
                  <c:v>12/9/14 12:22</c:v>
                </c:pt>
                <c:pt idx="2839">
                  <c:v>12/9/14 12:23</c:v>
                </c:pt>
                <c:pt idx="2840">
                  <c:v>12/9/14 12:23</c:v>
                </c:pt>
                <c:pt idx="2841">
                  <c:v>12/9/14 12:23</c:v>
                </c:pt>
                <c:pt idx="2842">
                  <c:v>12/9/14 12:23</c:v>
                </c:pt>
                <c:pt idx="2843">
                  <c:v>12/9/14 12:23</c:v>
                </c:pt>
                <c:pt idx="2844">
                  <c:v>12/9/14 12:23</c:v>
                </c:pt>
                <c:pt idx="2845">
                  <c:v>12/9/14 12:23</c:v>
                </c:pt>
                <c:pt idx="2846">
                  <c:v>12/9/14 12:23</c:v>
                </c:pt>
                <c:pt idx="2847">
                  <c:v>12/9/14 12:23</c:v>
                </c:pt>
                <c:pt idx="2848">
                  <c:v>12/9/14 12:23</c:v>
                </c:pt>
                <c:pt idx="2849">
                  <c:v>12/9/14 12:23</c:v>
                </c:pt>
                <c:pt idx="2850">
                  <c:v>12/9/14 12:23</c:v>
                </c:pt>
                <c:pt idx="2851">
                  <c:v>12/9/14 12:23</c:v>
                </c:pt>
                <c:pt idx="2852">
                  <c:v>12/9/14 12:23</c:v>
                </c:pt>
                <c:pt idx="2853">
                  <c:v>12/9/14 12:23</c:v>
                </c:pt>
                <c:pt idx="2854">
                  <c:v>12/9/14 12:23</c:v>
                </c:pt>
                <c:pt idx="2855">
                  <c:v>12/9/14 12:23</c:v>
                </c:pt>
                <c:pt idx="2856">
                  <c:v>12/9/14 12:24</c:v>
                </c:pt>
                <c:pt idx="2857">
                  <c:v>12/9/14 12:24</c:v>
                </c:pt>
                <c:pt idx="2858">
                  <c:v>12/9/14 12:24</c:v>
                </c:pt>
                <c:pt idx="2859">
                  <c:v>12/9/14 12:24</c:v>
                </c:pt>
                <c:pt idx="2860">
                  <c:v>12/9/14 12:24</c:v>
                </c:pt>
                <c:pt idx="2861">
                  <c:v>12/9/14 12:24</c:v>
                </c:pt>
                <c:pt idx="2862">
                  <c:v>12/9/14 12:24</c:v>
                </c:pt>
                <c:pt idx="2863">
                  <c:v>12/9/14 12:24</c:v>
                </c:pt>
                <c:pt idx="2864">
                  <c:v>12/9/14 12:24</c:v>
                </c:pt>
                <c:pt idx="2865">
                  <c:v>12/9/14 12:24</c:v>
                </c:pt>
                <c:pt idx="2866">
                  <c:v>12/9/14 12:25</c:v>
                </c:pt>
                <c:pt idx="2867">
                  <c:v>12/9/14 12:25</c:v>
                </c:pt>
                <c:pt idx="2868">
                  <c:v>12/9/14 12:25</c:v>
                </c:pt>
                <c:pt idx="2869">
                  <c:v>12/9/14 12:25</c:v>
                </c:pt>
                <c:pt idx="2870">
                  <c:v>12/9/14 12:25</c:v>
                </c:pt>
                <c:pt idx="2871">
                  <c:v>12/9/14 12:25</c:v>
                </c:pt>
                <c:pt idx="2872">
                  <c:v>12/9/14 12:25</c:v>
                </c:pt>
                <c:pt idx="2873">
                  <c:v>12/9/14 12:25</c:v>
                </c:pt>
                <c:pt idx="2874">
                  <c:v>12/9/14 12:25</c:v>
                </c:pt>
                <c:pt idx="2875">
                  <c:v>12/9/14 12:25</c:v>
                </c:pt>
                <c:pt idx="2876">
                  <c:v>12/9/14 12:25</c:v>
                </c:pt>
                <c:pt idx="2877">
                  <c:v>12/9/14 12:25</c:v>
                </c:pt>
                <c:pt idx="2878">
                  <c:v>12/9/14 12:25</c:v>
                </c:pt>
                <c:pt idx="2879">
                  <c:v>12/9/14 12:25</c:v>
                </c:pt>
                <c:pt idx="2880">
                  <c:v>12/9/14 12:25</c:v>
                </c:pt>
                <c:pt idx="2881">
                  <c:v>12/9/14 12:25</c:v>
                </c:pt>
                <c:pt idx="2882">
                  <c:v>12/9/14 12:26</c:v>
                </c:pt>
                <c:pt idx="2883">
                  <c:v>12/9/14 12:26</c:v>
                </c:pt>
                <c:pt idx="2884">
                  <c:v>12/9/14 12:26</c:v>
                </c:pt>
                <c:pt idx="2885">
                  <c:v>12/9/14 12:27</c:v>
                </c:pt>
                <c:pt idx="2886">
                  <c:v>12/9/14 12:27</c:v>
                </c:pt>
                <c:pt idx="2887">
                  <c:v>12/9/14 12:27</c:v>
                </c:pt>
                <c:pt idx="2888">
                  <c:v>12/9/14 12:27</c:v>
                </c:pt>
                <c:pt idx="2889">
                  <c:v>12/9/14 12:27</c:v>
                </c:pt>
                <c:pt idx="2890">
                  <c:v>12/9/14 12:27</c:v>
                </c:pt>
                <c:pt idx="2891">
                  <c:v>12/9/14 12:28</c:v>
                </c:pt>
                <c:pt idx="2892">
                  <c:v>12/9/14 12:28</c:v>
                </c:pt>
                <c:pt idx="2893">
                  <c:v>12/9/14 12:28</c:v>
                </c:pt>
                <c:pt idx="2894">
                  <c:v>12/9/14 12:28</c:v>
                </c:pt>
                <c:pt idx="2895">
                  <c:v>12/9/14 12:29</c:v>
                </c:pt>
                <c:pt idx="2896">
                  <c:v>12/9/14 12:29</c:v>
                </c:pt>
                <c:pt idx="2897">
                  <c:v>12/9/14 12:29</c:v>
                </c:pt>
                <c:pt idx="2898">
                  <c:v>12/9/14 12:29</c:v>
                </c:pt>
                <c:pt idx="2899">
                  <c:v>12/9/14 12:29</c:v>
                </c:pt>
                <c:pt idx="2900">
                  <c:v>12/9/14 12:29</c:v>
                </c:pt>
                <c:pt idx="2901">
                  <c:v>12/9/14 12:29</c:v>
                </c:pt>
                <c:pt idx="2902">
                  <c:v>12/9/14 12:29</c:v>
                </c:pt>
                <c:pt idx="2903">
                  <c:v>12/9/14 12:29</c:v>
                </c:pt>
                <c:pt idx="2904">
                  <c:v>12/9/14 12:29</c:v>
                </c:pt>
                <c:pt idx="2905">
                  <c:v>12/9/14 12:29</c:v>
                </c:pt>
                <c:pt idx="2906">
                  <c:v>12/9/14 12:29</c:v>
                </c:pt>
                <c:pt idx="2907">
                  <c:v>12/9/14 12:29</c:v>
                </c:pt>
                <c:pt idx="2908">
                  <c:v>12/9/14 12:30</c:v>
                </c:pt>
                <c:pt idx="2909">
                  <c:v>12/9/14 12:30</c:v>
                </c:pt>
                <c:pt idx="2910">
                  <c:v>12/9/14 12:30</c:v>
                </c:pt>
                <c:pt idx="2911">
                  <c:v>12/9/14 12:30</c:v>
                </c:pt>
                <c:pt idx="2912">
                  <c:v>12/9/14 12:30</c:v>
                </c:pt>
                <c:pt idx="2913">
                  <c:v>12/9/14 12:30</c:v>
                </c:pt>
                <c:pt idx="2914">
                  <c:v>12/9/14 12:30</c:v>
                </c:pt>
                <c:pt idx="2915">
                  <c:v>12/9/14 12:30</c:v>
                </c:pt>
                <c:pt idx="2916">
                  <c:v>12/9/14 12:30</c:v>
                </c:pt>
                <c:pt idx="2917">
                  <c:v>12/9/14 12:30</c:v>
                </c:pt>
                <c:pt idx="2918">
                  <c:v>12/9/14 12:30</c:v>
                </c:pt>
                <c:pt idx="2919">
                  <c:v>12/9/14 12:30</c:v>
                </c:pt>
                <c:pt idx="2920">
                  <c:v>12/9/14 12:30</c:v>
                </c:pt>
                <c:pt idx="2921">
                  <c:v>12/9/14 12:31</c:v>
                </c:pt>
                <c:pt idx="2922">
                  <c:v>12/9/14 12:31</c:v>
                </c:pt>
                <c:pt idx="2923">
                  <c:v>12/9/14 12:31</c:v>
                </c:pt>
                <c:pt idx="2924">
                  <c:v>12/9/14 12:31</c:v>
                </c:pt>
                <c:pt idx="2925">
                  <c:v>12/9/14 12:31</c:v>
                </c:pt>
                <c:pt idx="2926">
                  <c:v>12/9/14 12:31</c:v>
                </c:pt>
                <c:pt idx="2927">
                  <c:v>12/9/14 12:32</c:v>
                </c:pt>
                <c:pt idx="2928">
                  <c:v>12/9/14 12:32</c:v>
                </c:pt>
                <c:pt idx="2929">
                  <c:v>12/9/14 12:32</c:v>
                </c:pt>
                <c:pt idx="2930">
                  <c:v>12/9/14 12:32</c:v>
                </c:pt>
                <c:pt idx="2931">
                  <c:v>12/9/14 12:32</c:v>
                </c:pt>
                <c:pt idx="2932">
                  <c:v>12/9/14 12:32</c:v>
                </c:pt>
                <c:pt idx="2933">
                  <c:v>12/9/14 12:32</c:v>
                </c:pt>
                <c:pt idx="2934">
                  <c:v>12/9/14 12:32</c:v>
                </c:pt>
                <c:pt idx="2935">
                  <c:v>12/9/14 12:32</c:v>
                </c:pt>
                <c:pt idx="2936">
                  <c:v>12/9/14 12:32</c:v>
                </c:pt>
                <c:pt idx="2937">
                  <c:v>12/9/14 12:32</c:v>
                </c:pt>
                <c:pt idx="2938">
                  <c:v>12/9/14 12:32</c:v>
                </c:pt>
                <c:pt idx="2939">
                  <c:v>12/9/14 12:32</c:v>
                </c:pt>
                <c:pt idx="2940">
                  <c:v>12/9/14 12:32</c:v>
                </c:pt>
                <c:pt idx="2941">
                  <c:v>12/9/14 12:32</c:v>
                </c:pt>
                <c:pt idx="2942">
                  <c:v>12/9/14 12:32</c:v>
                </c:pt>
                <c:pt idx="2943">
                  <c:v>12/9/14 12:33</c:v>
                </c:pt>
                <c:pt idx="2944">
                  <c:v>12/9/14 12:33</c:v>
                </c:pt>
                <c:pt idx="2945">
                  <c:v>12/9/14 12:33</c:v>
                </c:pt>
                <c:pt idx="2946">
                  <c:v>12/9/14 12:33</c:v>
                </c:pt>
                <c:pt idx="2947">
                  <c:v>12/9/14 12:33</c:v>
                </c:pt>
                <c:pt idx="2948">
                  <c:v>12/9/14 12:33</c:v>
                </c:pt>
                <c:pt idx="2949">
                  <c:v>12/9/14 12:33</c:v>
                </c:pt>
                <c:pt idx="2950">
                  <c:v>12/9/14 12:33</c:v>
                </c:pt>
                <c:pt idx="2951">
                  <c:v>12/9/14 12:33</c:v>
                </c:pt>
                <c:pt idx="2952">
                  <c:v>12/9/14 12:34</c:v>
                </c:pt>
                <c:pt idx="2953">
                  <c:v>12/9/14 12:34</c:v>
                </c:pt>
                <c:pt idx="2954">
                  <c:v>12/9/14 12:34</c:v>
                </c:pt>
                <c:pt idx="2955">
                  <c:v>12/9/14 12:34</c:v>
                </c:pt>
                <c:pt idx="2956">
                  <c:v>12/9/14 12:34</c:v>
                </c:pt>
                <c:pt idx="2957">
                  <c:v>12/9/14 12:34</c:v>
                </c:pt>
                <c:pt idx="2958">
                  <c:v>12/9/14 12:34</c:v>
                </c:pt>
                <c:pt idx="2959">
                  <c:v>12/9/14 12:34</c:v>
                </c:pt>
                <c:pt idx="2960">
                  <c:v>12/9/14 12:34</c:v>
                </c:pt>
                <c:pt idx="2961">
                  <c:v>12/9/14 12:34</c:v>
                </c:pt>
                <c:pt idx="2962">
                  <c:v>12/9/14 12:34</c:v>
                </c:pt>
                <c:pt idx="2963">
                  <c:v>12/9/14 12:34</c:v>
                </c:pt>
                <c:pt idx="2964">
                  <c:v>12/9/14 12:34</c:v>
                </c:pt>
                <c:pt idx="2965">
                  <c:v>12/9/14 12:35</c:v>
                </c:pt>
                <c:pt idx="2966">
                  <c:v>12/9/14 12:35</c:v>
                </c:pt>
                <c:pt idx="2967">
                  <c:v>12/9/14 12:35</c:v>
                </c:pt>
                <c:pt idx="2968">
                  <c:v>12/9/14 12:35</c:v>
                </c:pt>
                <c:pt idx="2969">
                  <c:v>12/9/14 12:35</c:v>
                </c:pt>
                <c:pt idx="2970">
                  <c:v>12/9/14 12:35</c:v>
                </c:pt>
                <c:pt idx="2971">
                  <c:v>12/9/14 12:35</c:v>
                </c:pt>
                <c:pt idx="2972">
                  <c:v>12/9/14 12:35</c:v>
                </c:pt>
                <c:pt idx="2973">
                  <c:v>12/9/14 12:35</c:v>
                </c:pt>
                <c:pt idx="2974">
                  <c:v>12/9/14 12:35</c:v>
                </c:pt>
                <c:pt idx="2975">
                  <c:v>12/9/14 12:35</c:v>
                </c:pt>
                <c:pt idx="2976">
                  <c:v>12/9/14 12:35</c:v>
                </c:pt>
                <c:pt idx="2977">
                  <c:v>12/9/14 12:36</c:v>
                </c:pt>
                <c:pt idx="2978">
                  <c:v>12/9/14 12:36</c:v>
                </c:pt>
                <c:pt idx="2979">
                  <c:v>12/9/14 12:36</c:v>
                </c:pt>
                <c:pt idx="2980">
                  <c:v>12/9/14 12:36</c:v>
                </c:pt>
                <c:pt idx="2981">
                  <c:v>12/9/14 12:36</c:v>
                </c:pt>
                <c:pt idx="2982">
                  <c:v>12/9/14 12:36</c:v>
                </c:pt>
                <c:pt idx="2983">
                  <c:v>12/9/14 12:36</c:v>
                </c:pt>
                <c:pt idx="2984">
                  <c:v>12/9/14 12:36</c:v>
                </c:pt>
                <c:pt idx="2985">
                  <c:v>12/9/14 12:36</c:v>
                </c:pt>
                <c:pt idx="2986">
                  <c:v>12/9/14 12:36</c:v>
                </c:pt>
                <c:pt idx="2987">
                  <c:v>12/9/14 12:36</c:v>
                </c:pt>
                <c:pt idx="2988">
                  <c:v>12/9/14 12:36</c:v>
                </c:pt>
                <c:pt idx="2989">
                  <c:v>12/9/14 12:36</c:v>
                </c:pt>
                <c:pt idx="2990">
                  <c:v>12/9/14 12:36</c:v>
                </c:pt>
                <c:pt idx="2991">
                  <c:v>12/9/14 12:36</c:v>
                </c:pt>
                <c:pt idx="2992">
                  <c:v>12/9/14 12:36</c:v>
                </c:pt>
                <c:pt idx="2993">
                  <c:v>12/9/14 12:37</c:v>
                </c:pt>
                <c:pt idx="2994">
                  <c:v>12/9/14 12:37</c:v>
                </c:pt>
                <c:pt idx="2995">
                  <c:v>12/9/14 12:37</c:v>
                </c:pt>
                <c:pt idx="2996">
                  <c:v>12/9/14 12:37</c:v>
                </c:pt>
                <c:pt idx="2997">
                  <c:v>12/9/14 12:37</c:v>
                </c:pt>
                <c:pt idx="2998">
                  <c:v>12/9/14 12:38</c:v>
                </c:pt>
                <c:pt idx="2999">
                  <c:v>12/9/14 12:38</c:v>
                </c:pt>
                <c:pt idx="3000">
                  <c:v>12/9/14 12:38</c:v>
                </c:pt>
                <c:pt idx="3001">
                  <c:v>12/9/14 12:38</c:v>
                </c:pt>
                <c:pt idx="3002">
                  <c:v>12/9/14 12:38</c:v>
                </c:pt>
                <c:pt idx="3003">
                  <c:v>12/9/14 12:38</c:v>
                </c:pt>
                <c:pt idx="3004">
                  <c:v>12/9/14 12:38</c:v>
                </c:pt>
                <c:pt idx="3005">
                  <c:v>12/9/14 12:38</c:v>
                </c:pt>
                <c:pt idx="3006">
                  <c:v>12/9/14 12:38</c:v>
                </c:pt>
                <c:pt idx="3007">
                  <c:v>12/9/14 12:39</c:v>
                </c:pt>
                <c:pt idx="3008">
                  <c:v>12/9/14 12:39</c:v>
                </c:pt>
                <c:pt idx="3009">
                  <c:v>12/9/14 12:39</c:v>
                </c:pt>
                <c:pt idx="3010">
                  <c:v>12/9/14 12:39</c:v>
                </c:pt>
                <c:pt idx="3011">
                  <c:v>12/9/14 12:39</c:v>
                </c:pt>
                <c:pt idx="3012">
                  <c:v>12/9/14 12:39</c:v>
                </c:pt>
                <c:pt idx="3013">
                  <c:v>12/9/14 12:39</c:v>
                </c:pt>
                <c:pt idx="3014">
                  <c:v>12/9/14 12:39</c:v>
                </c:pt>
                <c:pt idx="3015">
                  <c:v>12/9/14 12:39</c:v>
                </c:pt>
                <c:pt idx="3016">
                  <c:v>12/9/14 12:39</c:v>
                </c:pt>
                <c:pt idx="3017">
                  <c:v>12/9/14 12:39</c:v>
                </c:pt>
                <c:pt idx="3018">
                  <c:v>12/9/14 12:39</c:v>
                </c:pt>
                <c:pt idx="3019">
                  <c:v>12/9/14 12:39</c:v>
                </c:pt>
                <c:pt idx="3020">
                  <c:v>12/9/14 12:39</c:v>
                </c:pt>
                <c:pt idx="3021">
                  <c:v>12/9/14 12:39</c:v>
                </c:pt>
                <c:pt idx="3022">
                  <c:v>12/9/14 12:39</c:v>
                </c:pt>
                <c:pt idx="3023">
                  <c:v>12/9/14 12:40</c:v>
                </c:pt>
                <c:pt idx="3024">
                  <c:v>12/9/14 12:40</c:v>
                </c:pt>
                <c:pt idx="3025">
                  <c:v>12/9/14 12:40</c:v>
                </c:pt>
                <c:pt idx="3026">
                  <c:v>12/9/14 12:40</c:v>
                </c:pt>
                <c:pt idx="3027">
                  <c:v>12/9/14 12:40</c:v>
                </c:pt>
                <c:pt idx="3028">
                  <c:v>12/9/14 12:40</c:v>
                </c:pt>
                <c:pt idx="3029">
                  <c:v>12/9/14 12:40</c:v>
                </c:pt>
                <c:pt idx="3030">
                  <c:v>12/9/14 12:40</c:v>
                </c:pt>
                <c:pt idx="3031">
                  <c:v>12/9/14 12:40</c:v>
                </c:pt>
                <c:pt idx="3032">
                  <c:v>12/9/14 12:40</c:v>
                </c:pt>
                <c:pt idx="3033">
                  <c:v>12/9/14 12:40</c:v>
                </c:pt>
                <c:pt idx="3034">
                  <c:v>12/9/14 12:40</c:v>
                </c:pt>
                <c:pt idx="3035">
                  <c:v>12/9/14 12:40</c:v>
                </c:pt>
                <c:pt idx="3036">
                  <c:v>12/9/14 12:40</c:v>
                </c:pt>
                <c:pt idx="3037">
                  <c:v>12/9/14 12:40</c:v>
                </c:pt>
                <c:pt idx="3038">
                  <c:v>12/9/14 12:41</c:v>
                </c:pt>
                <c:pt idx="3039">
                  <c:v>12/9/14 12:41</c:v>
                </c:pt>
                <c:pt idx="3040">
                  <c:v>12/9/14 12:41</c:v>
                </c:pt>
                <c:pt idx="3041">
                  <c:v>12/9/14 12:41</c:v>
                </c:pt>
                <c:pt idx="3042">
                  <c:v>12/9/14 12:41</c:v>
                </c:pt>
                <c:pt idx="3043">
                  <c:v>12/9/14 12:41</c:v>
                </c:pt>
                <c:pt idx="3044">
                  <c:v>12/9/14 12:41</c:v>
                </c:pt>
                <c:pt idx="3045">
                  <c:v>12/9/14 12:41</c:v>
                </c:pt>
                <c:pt idx="3046">
                  <c:v>12/9/14 12:41</c:v>
                </c:pt>
                <c:pt idx="3047">
                  <c:v>12/9/14 12:41</c:v>
                </c:pt>
                <c:pt idx="3048">
                  <c:v>12/9/14 12:41</c:v>
                </c:pt>
                <c:pt idx="3049">
                  <c:v>12/9/14 12:41</c:v>
                </c:pt>
                <c:pt idx="3050">
                  <c:v>12/9/14 12:41</c:v>
                </c:pt>
                <c:pt idx="3051">
                  <c:v>12/9/14 12:41</c:v>
                </c:pt>
                <c:pt idx="3052">
                  <c:v>12/9/14 12:41</c:v>
                </c:pt>
                <c:pt idx="3053">
                  <c:v>12/9/14 12:41</c:v>
                </c:pt>
                <c:pt idx="3054">
                  <c:v>12/9/14 12:41</c:v>
                </c:pt>
                <c:pt idx="3055">
                  <c:v>12/9/14 12:41</c:v>
                </c:pt>
                <c:pt idx="3056">
                  <c:v>12/9/14 12:41</c:v>
                </c:pt>
                <c:pt idx="3057">
                  <c:v>12/9/14 12:41</c:v>
                </c:pt>
                <c:pt idx="3058">
                  <c:v>12/9/14 12:42</c:v>
                </c:pt>
                <c:pt idx="3059">
                  <c:v>12/9/14 12:42</c:v>
                </c:pt>
                <c:pt idx="3060">
                  <c:v>12/9/14 12:42</c:v>
                </c:pt>
                <c:pt idx="3061">
                  <c:v>12/9/14 12:42</c:v>
                </c:pt>
                <c:pt idx="3062">
                  <c:v>12/9/14 12:42</c:v>
                </c:pt>
                <c:pt idx="3063">
                  <c:v>12/9/14 12:42</c:v>
                </c:pt>
                <c:pt idx="3064">
                  <c:v>12/9/14 12:42</c:v>
                </c:pt>
                <c:pt idx="3065">
                  <c:v>12/9/14 12:42</c:v>
                </c:pt>
                <c:pt idx="3066">
                  <c:v>12/9/14 12:42</c:v>
                </c:pt>
                <c:pt idx="3067">
                  <c:v>12/9/14 12:42</c:v>
                </c:pt>
                <c:pt idx="3068">
                  <c:v>12/9/14 12:42</c:v>
                </c:pt>
                <c:pt idx="3069">
                  <c:v>12/9/14 12:42</c:v>
                </c:pt>
                <c:pt idx="3070">
                  <c:v>12/9/14 12:42</c:v>
                </c:pt>
                <c:pt idx="3071">
                  <c:v>12/9/14 12:42</c:v>
                </c:pt>
                <c:pt idx="3072">
                  <c:v>12/9/14 12:42</c:v>
                </c:pt>
                <c:pt idx="3073">
                  <c:v>12/9/14 12:42</c:v>
                </c:pt>
                <c:pt idx="3074">
                  <c:v>12/9/14 12:42</c:v>
                </c:pt>
                <c:pt idx="3075">
                  <c:v>12/9/14 12:42</c:v>
                </c:pt>
                <c:pt idx="3076">
                  <c:v>12/9/14 12:42</c:v>
                </c:pt>
                <c:pt idx="3077">
                  <c:v>12/9/14 12:43</c:v>
                </c:pt>
                <c:pt idx="3078">
                  <c:v>12/9/14 12:43</c:v>
                </c:pt>
                <c:pt idx="3079">
                  <c:v>12/9/14 12:43</c:v>
                </c:pt>
                <c:pt idx="3080">
                  <c:v>12/9/14 12:43</c:v>
                </c:pt>
                <c:pt idx="3081">
                  <c:v>12/9/14 12:43</c:v>
                </c:pt>
                <c:pt idx="3082">
                  <c:v>12/9/14 12:43</c:v>
                </c:pt>
                <c:pt idx="3083">
                  <c:v>12/9/14 12:43</c:v>
                </c:pt>
                <c:pt idx="3084">
                  <c:v>12/9/14 12:43</c:v>
                </c:pt>
                <c:pt idx="3085">
                  <c:v>12/9/14 12:43</c:v>
                </c:pt>
                <c:pt idx="3086">
                  <c:v>12/9/14 12:43</c:v>
                </c:pt>
                <c:pt idx="3087">
                  <c:v>12/9/14 12:43</c:v>
                </c:pt>
                <c:pt idx="3088">
                  <c:v>12/9/14 12:43</c:v>
                </c:pt>
                <c:pt idx="3089">
                  <c:v>12/9/14 12:43</c:v>
                </c:pt>
                <c:pt idx="3090">
                  <c:v>12/9/14 12:43</c:v>
                </c:pt>
                <c:pt idx="3091">
                  <c:v>12/9/14 12:43</c:v>
                </c:pt>
                <c:pt idx="3092">
                  <c:v>12/9/14 12:43</c:v>
                </c:pt>
                <c:pt idx="3093">
                  <c:v>12/9/14 12:43</c:v>
                </c:pt>
                <c:pt idx="3094">
                  <c:v>12/9/14 12:44</c:v>
                </c:pt>
                <c:pt idx="3095">
                  <c:v>12/9/14 12:44</c:v>
                </c:pt>
                <c:pt idx="3096">
                  <c:v>12/9/14 12:44</c:v>
                </c:pt>
                <c:pt idx="3097">
                  <c:v>12/9/14 12:44</c:v>
                </c:pt>
                <c:pt idx="3098">
                  <c:v>12/9/14 12:44</c:v>
                </c:pt>
                <c:pt idx="3099">
                  <c:v>12/9/14 12:44</c:v>
                </c:pt>
                <c:pt idx="3100">
                  <c:v>12/9/14 12:44</c:v>
                </c:pt>
                <c:pt idx="3101">
                  <c:v>12/9/14 12:44</c:v>
                </c:pt>
                <c:pt idx="3102">
                  <c:v>12/9/14 12:44</c:v>
                </c:pt>
                <c:pt idx="3103">
                  <c:v>12/9/14 12:44</c:v>
                </c:pt>
                <c:pt idx="3104">
                  <c:v>12/9/14 12:45</c:v>
                </c:pt>
                <c:pt idx="3105">
                  <c:v>12/9/14 12:45</c:v>
                </c:pt>
                <c:pt idx="3106">
                  <c:v>12/9/14 12:45</c:v>
                </c:pt>
                <c:pt idx="3107">
                  <c:v>12/9/14 12:45</c:v>
                </c:pt>
                <c:pt idx="3108">
                  <c:v>12/9/14 12:45</c:v>
                </c:pt>
                <c:pt idx="3109">
                  <c:v>12/9/14 12:45</c:v>
                </c:pt>
                <c:pt idx="3110">
                  <c:v>12/9/14 12:45</c:v>
                </c:pt>
                <c:pt idx="3111">
                  <c:v>12/9/14 12:45</c:v>
                </c:pt>
                <c:pt idx="3112">
                  <c:v>12/9/14 12:45</c:v>
                </c:pt>
                <c:pt idx="3113">
                  <c:v>12/9/14 12:45</c:v>
                </c:pt>
                <c:pt idx="3114">
                  <c:v>12/9/14 12:45</c:v>
                </c:pt>
                <c:pt idx="3115">
                  <c:v>12/9/14 12:45</c:v>
                </c:pt>
                <c:pt idx="3116">
                  <c:v>12/9/14 12:45</c:v>
                </c:pt>
                <c:pt idx="3117">
                  <c:v>12/9/14 12:45</c:v>
                </c:pt>
                <c:pt idx="3118">
                  <c:v>12/9/14 12:45</c:v>
                </c:pt>
                <c:pt idx="3119">
                  <c:v>12/9/14 12:45</c:v>
                </c:pt>
                <c:pt idx="3120">
                  <c:v>12/9/14 12:46</c:v>
                </c:pt>
                <c:pt idx="3121">
                  <c:v>12/9/14 12:46</c:v>
                </c:pt>
                <c:pt idx="3122">
                  <c:v>12/9/14 12:46</c:v>
                </c:pt>
                <c:pt idx="3123">
                  <c:v>12/9/14 12:46</c:v>
                </c:pt>
                <c:pt idx="3124">
                  <c:v>12/9/14 12:46</c:v>
                </c:pt>
                <c:pt idx="3125">
                  <c:v>12/9/14 12:46</c:v>
                </c:pt>
                <c:pt idx="3126">
                  <c:v>12/9/14 12:46</c:v>
                </c:pt>
                <c:pt idx="3127">
                  <c:v>12/9/14 12:46</c:v>
                </c:pt>
                <c:pt idx="3128">
                  <c:v>12/9/14 12:47</c:v>
                </c:pt>
                <c:pt idx="3129">
                  <c:v>12/9/14 12:47</c:v>
                </c:pt>
                <c:pt idx="3130">
                  <c:v>12/9/14 12:47</c:v>
                </c:pt>
                <c:pt idx="3131">
                  <c:v>12/9/14 12:47</c:v>
                </c:pt>
                <c:pt idx="3132">
                  <c:v>12/9/14 12:47</c:v>
                </c:pt>
                <c:pt idx="3133">
                  <c:v>12/9/14 12:47</c:v>
                </c:pt>
                <c:pt idx="3134">
                  <c:v>12/9/14 12:47</c:v>
                </c:pt>
                <c:pt idx="3135">
                  <c:v>12/9/14 12:47</c:v>
                </c:pt>
                <c:pt idx="3136">
                  <c:v>12/9/14 12:47</c:v>
                </c:pt>
                <c:pt idx="3137">
                  <c:v>12/9/14 12:48</c:v>
                </c:pt>
                <c:pt idx="3138">
                  <c:v>12/9/14 12:48</c:v>
                </c:pt>
                <c:pt idx="3139">
                  <c:v>12/9/14 12:48</c:v>
                </c:pt>
                <c:pt idx="3140">
                  <c:v>12/9/14 12:48</c:v>
                </c:pt>
                <c:pt idx="3141">
                  <c:v>12/9/14 12:48</c:v>
                </c:pt>
                <c:pt idx="3142">
                  <c:v>12/9/14 12:48</c:v>
                </c:pt>
                <c:pt idx="3143">
                  <c:v>12/9/14 12:48</c:v>
                </c:pt>
                <c:pt idx="3144">
                  <c:v>12/9/14 12:48</c:v>
                </c:pt>
                <c:pt idx="3145">
                  <c:v>12/9/14 12:48</c:v>
                </c:pt>
                <c:pt idx="3146">
                  <c:v>12/9/14 12:48</c:v>
                </c:pt>
                <c:pt idx="3147">
                  <c:v>12/9/14 12:48</c:v>
                </c:pt>
                <c:pt idx="3148">
                  <c:v>12/9/14 12:48</c:v>
                </c:pt>
                <c:pt idx="3149">
                  <c:v>12/9/14 12:48</c:v>
                </c:pt>
                <c:pt idx="3150">
                  <c:v>12/9/14 12:48</c:v>
                </c:pt>
                <c:pt idx="3151">
                  <c:v>12/9/14 12:48</c:v>
                </c:pt>
                <c:pt idx="3152">
                  <c:v>12/9/14 12:48</c:v>
                </c:pt>
                <c:pt idx="3153">
                  <c:v>12/9/14 12:49</c:v>
                </c:pt>
                <c:pt idx="3154">
                  <c:v>12/9/14 12:49</c:v>
                </c:pt>
                <c:pt idx="3155">
                  <c:v>12/9/14 12:49</c:v>
                </c:pt>
                <c:pt idx="3156">
                  <c:v>12/9/14 12:49</c:v>
                </c:pt>
                <c:pt idx="3157">
                  <c:v>12/9/14 12:49</c:v>
                </c:pt>
                <c:pt idx="3158">
                  <c:v>12/9/14 12:49</c:v>
                </c:pt>
                <c:pt idx="3159">
                  <c:v>12/9/14 12:49</c:v>
                </c:pt>
                <c:pt idx="3160">
                  <c:v>12/9/14 12:49</c:v>
                </c:pt>
                <c:pt idx="3161">
                  <c:v>12/9/14 12:49</c:v>
                </c:pt>
                <c:pt idx="3162">
                  <c:v>12/9/14 12:49</c:v>
                </c:pt>
                <c:pt idx="3163">
                  <c:v>12/9/14 12:49</c:v>
                </c:pt>
                <c:pt idx="3164">
                  <c:v>12/9/14 12:49</c:v>
                </c:pt>
                <c:pt idx="3165">
                  <c:v>12/9/14 12:49</c:v>
                </c:pt>
                <c:pt idx="3166">
                  <c:v>12/9/14 12:50</c:v>
                </c:pt>
                <c:pt idx="3167">
                  <c:v>12/9/14 12:50</c:v>
                </c:pt>
                <c:pt idx="3168">
                  <c:v>12/9/14 12:50</c:v>
                </c:pt>
                <c:pt idx="3169">
                  <c:v>12/9/14 12:50</c:v>
                </c:pt>
                <c:pt idx="3170">
                  <c:v>12/9/14 12:50</c:v>
                </c:pt>
                <c:pt idx="3171">
                  <c:v>12/9/14 12:50</c:v>
                </c:pt>
                <c:pt idx="3172">
                  <c:v>12/9/14 12:50</c:v>
                </c:pt>
                <c:pt idx="3173">
                  <c:v>12/9/14 12:50</c:v>
                </c:pt>
                <c:pt idx="3174">
                  <c:v>12/9/14 12:50</c:v>
                </c:pt>
                <c:pt idx="3175">
                  <c:v>12/9/14 12:50</c:v>
                </c:pt>
                <c:pt idx="3176">
                  <c:v>12/9/14 12:50</c:v>
                </c:pt>
                <c:pt idx="3177">
                  <c:v>12/9/14 12:50</c:v>
                </c:pt>
                <c:pt idx="3178">
                  <c:v>12/9/14 12:50</c:v>
                </c:pt>
                <c:pt idx="3179">
                  <c:v>12/9/14 12:50</c:v>
                </c:pt>
                <c:pt idx="3180">
                  <c:v>12/9/14 12:51</c:v>
                </c:pt>
                <c:pt idx="3181">
                  <c:v>12/9/14 12:51</c:v>
                </c:pt>
                <c:pt idx="3182">
                  <c:v>12/9/14 12:51</c:v>
                </c:pt>
                <c:pt idx="3183">
                  <c:v>12/9/14 12:51</c:v>
                </c:pt>
                <c:pt idx="3184">
                  <c:v>12/9/14 12:51</c:v>
                </c:pt>
                <c:pt idx="3185">
                  <c:v>12/9/14 12:51</c:v>
                </c:pt>
                <c:pt idx="3186">
                  <c:v>12/9/14 12:51</c:v>
                </c:pt>
                <c:pt idx="3187">
                  <c:v>12/9/14 12:51</c:v>
                </c:pt>
                <c:pt idx="3188">
                  <c:v>12/9/14 12:51</c:v>
                </c:pt>
                <c:pt idx="3189">
                  <c:v>12/9/14 12:52</c:v>
                </c:pt>
                <c:pt idx="3190">
                  <c:v>12/9/14 12:52</c:v>
                </c:pt>
                <c:pt idx="3191">
                  <c:v>12/9/14 12:52</c:v>
                </c:pt>
                <c:pt idx="3192">
                  <c:v>12/9/14 12:52</c:v>
                </c:pt>
                <c:pt idx="3193">
                  <c:v>12/9/14 12:52</c:v>
                </c:pt>
                <c:pt idx="3194">
                  <c:v>12/9/14 12:53</c:v>
                </c:pt>
                <c:pt idx="3195">
                  <c:v>12/9/14 12:53</c:v>
                </c:pt>
                <c:pt idx="3196">
                  <c:v>12/9/14 12:53</c:v>
                </c:pt>
                <c:pt idx="3197">
                  <c:v>12/9/14 12:53</c:v>
                </c:pt>
                <c:pt idx="3198">
                  <c:v>12/9/14 12:53</c:v>
                </c:pt>
                <c:pt idx="3199">
                  <c:v>12/9/14 12:53</c:v>
                </c:pt>
                <c:pt idx="3200">
                  <c:v>12/9/14 12:53</c:v>
                </c:pt>
                <c:pt idx="3201">
                  <c:v>12/9/14 12:53</c:v>
                </c:pt>
                <c:pt idx="3202">
                  <c:v>12/9/14 12:53</c:v>
                </c:pt>
                <c:pt idx="3203">
                  <c:v>12/9/14 12:53</c:v>
                </c:pt>
                <c:pt idx="3204">
                  <c:v>12/9/14 12:53</c:v>
                </c:pt>
                <c:pt idx="3205">
                  <c:v>12/9/14 12:53</c:v>
                </c:pt>
                <c:pt idx="3206">
                  <c:v>12/9/14 12:53</c:v>
                </c:pt>
                <c:pt idx="3207">
                  <c:v>12/9/14 12:53</c:v>
                </c:pt>
                <c:pt idx="3208">
                  <c:v>12/9/14 12:53</c:v>
                </c:pt>
                <c:pt idx="3209">
                  <c:v>12/9/14 12:53</c:v>
                </c:pt>
                <c:pt idx="3210">
                  <c:v>12/9/14 12:53</c:v>
                </c:pt>
                <c:pt idx="3211">
                  <c:v>12/9/14 12:53</c:v>
                </c:pt>
                <c:pt idx="3212">
                  <c:v>12/9/14 12:53</c:v>
                </c:pt>
                <c:pt idx="3213">
                  <c:v>12/9/14 12:54</c:v>
                </c:pt>
                <c:pt idx="3214">
                  <c:v>12/9/14 12:54</c:v>
                </c:pt>
                <c:pt idx="3215">
                  <c:v>12/9/14 12:54</c:v>
                </c:pt>
                <c:pt idx="3216">
                  <c:v>12/9/14 12:54</c:v>
                </c:pt>
                <c:pt idx="3217">
                  <c:v>12/9/14 12:54</c:v>
                </c:pt>
                <c:pt idx="3218">
                  <c:v>12/9/14 12:54</c:v>
                </c:pt>
                <c:pt idx="3219">
                  <c:v>12/9/14 12:54</c:v>
                </c:pt>
                <c:pt idx="3220">
                  <c:v>12/9/14 12:54</c:v>
                </c:pt>
                <c:pt idx="3221">
                  <c:v>12/9/14 12:54</c:v>
                </c:pt>
                <c:pt idx="3222">
                  <c:v>12/9/14 12:54</c:v>
                </c:pt>
                <c:pt idx="3223">
                  <c:v>12/9/14 12:54</c:v>
                </c:pt>
                <c:pt idx="3224">
                  <c:v>12/9/14 12:55</c:v>
                </c:pt>
                <c:pt idx="3225">
                  <c:v>12/9/14 12:55</c:v>
                </c:pt>
                <c:pt idx="3226">
                  <c:v>12/9/14 12:55</c:v>
                </c:pt>
                <c:pt idx="3227">
                  <c:v>12/9/14 12:55</c:v>
                </c:pt>
                <c:pt idx="3228">
                  <c:v>12/9/14 12:55</c:v>
                </c:pt>
                <c:pt idx="3229">
                  <c:v>12/9/14 12:55</c:v>
                </c:pt>
                <c:pt idx="3230">
                  <c:v>12/9/14 12:55</c:v>
                </c:pt>
                <c:pt idx="3231">
                  <c:v>12/9/14 12:55</c:v>
                </c:pt>
                <c:pt idx="3232">
                  <c:v>12/9/14 12:55</c:v>
                </c:pt>
                <c:pt idx="3233">
                  <c:v>12/9/14 12:56</c:v>
                </c:pt>
                <c:pt idx="3234">
                  <c:v>12/9/14 12:56</c:v>
                </c:pt>
                <c:pt idx="3235">
                  <c:v>12/9/14 12:56</c:v>
                </c:pt>
                <c:pt idx="3236">
                  <c:v>12/9/14 12:56</c:v>
                </c:pt>
                <c:pt idx="3237">
                  <c:v>12/9/14 12:56</c:v>
                </c:pt>
                <c:pt idx="3238">
                  <c:v>12/9/14 12:56</c:v>
                </c:pt>
                <c:pt idx="3239">
                  <c:v>12/9/14 12:56</c:v>
                </c:pt>
                <c:pt idx="3240">
                  <c:v>12/9/14 12:56</c:v>
                </c:pt>
                <c:pt idx="3241">
                  <c:v>12/9/14 12:56</c:v>
                </c:pt>
                <c:pt idx="3242">
                  <c:v>12/9/14 12:56</c:v>
                </c:pt>
                <c:pt idx="3243">
                  <c:v>12/9/14 12:56</c:v>
                </c:pt>
                <c:pt idx="3244">
                  <c:v>12/9/14 12:56</c:v>
                </c:pt>
                <c:pt idx="3245">
                  <c:v>12/9/14 12:57</c:v>
                </c:pt>
                <c:pt idx="3246">
                  <c:v>12/9/14 12:57</c:v>
                </c:pt>
                <c:pt idx="3247">
                  <c:v>12/9/14 12:57</c:v>
                </c:pt>
                <c:pt idx="3248">
                  <c:v>12/9/14 12:57</c:v>
                </c:pt>
                <c:pt idx="3249">
                  <c:v>12/9/14 12:57</c:v>
                </c:pt>
                <c:pt idx="3250">
                  <c:v>12/9/14 12:57</c:v>
                </c:pt>
                <c:pt idx="3251">
                  <c:v>12/9/14 12:57</c:v>
                </c:pt>
                <c:pt idx="3252">
                  <c:v>12/9/14 12:57</c:v>
                </c:pt>
                <c:pt idx="3253">
                  <c:v>12/9/14 12:58</c:v>
                </c:pt>
                <c:pt idx="3254">
                  <c:v>12/9/14 12:58</c:v>
                </c:pt>
                <c:pt idx="3255">
                  <c:v>12/9/14 12:58</c:v>
                </c:pt>
                <c:pt idx="3256">
                  <c:v>12/9/14 12:58</c:v>
                </c:pt>
                <c:pt idx="3257">
                  <c:v>12/9/14 12:58</c:v>
                </c:pt>
                <c:pt idx="3258">
                  <c:v>12/9/14 12:58</c:v>
                </c:pt>
                <c:pt idx="3259">
                  <c:v>12/9/14 12:58</c:v>
                </c:pt>
                <c:pt idx="3260">
                  <c:v>12/9/14 12:58</c:v>
                </c:pt>
                <c:pt idx="3261">
                  <c:v>12/9/14 12:58</c:v>
                </c:pt>
                <c:pt idx="3262">
                  <c:v>12/9/14 12:58</c:v>
                </c:pt>
                <c:pt idx="3263">
                  <c:v>12/9/14 12:58</c:v>
                </c:pt>
                <c:pt idx="3264">
                  <c:v>12/9/14 12:58</c:v>
                </c:pt>
                <c:pt idx="3265">
                  <c:v>12/9/14 12:58</c:v>
                </c:pt>
                <c:pt idx="3266">
                  <c:v>12/9/14 12:58</c:v>
                </c:pt>
                <c:pt idx="3267">
                  <c:v>12/9/14 12:58</c:v>
                </c:pt>
                <c:pt idx="3268">
                  <c:v>12/9/14 12:58</c:v>
                </c:pt>
                <c:pt idx="3269">
                  <c:v>12/9/14 12:58</c:v>
                </c:pt>
                <c:pt idx="3270">
                  <c:v>12/9/14 12:58</c:v>
                </c:pt>
                <c:pt idx="3271">
                  <c:v>12/9/14 12:58</c:v>
                </c:pt>
                <c:pt idx="3272">
                  <c:v>12/9/14 12:58</c:v>
                </c:pt>
                <c:pt idx="3273">
                  <c:v>12/9/14 12:58</c:v>
                </c:pt>
                <c:pt idx="3274">
                  <c:v>12/9/14 12:58</c:v>
                </c:pt>
                <c:pt idx="3275">
                  <c:v>12/9/14 12:58</c:v>
                </c:pt>
                <c:pt idx="3276">
                  <c:v>12/9/14 12:59</c:v>
                </c:pt>
                <c:pt idx="3277">
                  <c:v>12/9/14 12:59</c:v>
                </c:pt>
                <c:pt idx="3278">
                  <c:v>12/9/14 12:59</c:v>
                </c:pt>
                <c:pt idx="3279">
                  <c:v>12/9/14 12:59</c:v>
                </c:pt>
                <c:pt idx="3280">
                  <c:v>12/9/14 12:59</c:v>
                </c:pt>
                <c:pt idx="3281">
                  <c:v>12/9/14 12:59</c:v>
                </c:pt>
                <c:pt idx="3282">
                  <c:v>12/9/14 12:59</c:v>
                </c:pt>
                <c:pt idx="3283">
                  <c:v>12/9/14 12:59</c:v>
                </c:pt>
                <c:pt idx="3284">
                  <c:v>12/9/14 12:59</c:v>
                </c:pt>
                <c:pt idx="3285">
                  <c:v>12/9/14 12:59</c:v>
                </c:pt>
                <c:pt idx="3286">
                  <c:v>12/9/14 12:59</c:v>
                </c:pt>
                <c:pt idx="3287">
                  <c:v>12/9/14 12:59</c:v>
                </c:pt>
                <c:pt idx="3288">
                  <c:v>12/9/14 13:00</c:v>
                </c:pt>
                <c:pt idx="3289">
                  <c:v>12/9/14 13:00</c:v>
                </c:pt>
                <c:pt idx="3290">
                  <c:v>12/9/14 13:00</c:v>
                </c:pt>
                <c:pt idx="3291">
                  <c:v>12/9/14 13:00</c:v>
                </c:pt>
                <c:pt idx="3292">
                  <c:v>12/9/14 13:00</c:v>
                </c:pt>
                <c:pt idx="3293">
                  <c:v>12/9/14 13:00</c:v>
                </c:pt>
                <c:pt idx="3294">
                  <c:v>12/9/14 13:00</c:v>
                </c:pt>
                <c:pt idx="3295">
                  <c:v>12/9/14 13:00</c:v>
                </c:pt>
                <c:pt idx="3296">
                  <c:v>12/9/14 13:00</c:v>
                </c:pt>
                <c:pt idx="3297">
                  <c:v>12/9/14 13:00</c:v>
                </c:pt>
                <c:pt idx="3298">
                  <c:v>12/9/14 13:00</c:v>
                </c:pt>
                <c:pt idx="3299">
                  <c:v>12/9/14 13:00</c:v>
                </c:pt>
                <c:pt idx="3300">
                  <c:v>12/9/14 13:00</c:v>
                </c:pt>
                <c:pt idx="3301">
                  <c:v>12/9/14 13:00</c:v>
                </c:pt>
                <c:pt idx="3302">
                  <c:v>12/9/14 13:00</c:v>
                </c:pt>
                <c:pt idx="3303">
                  <c:v>12/9/14 13:00</c:v>
                </c:pt>
                <c:pt idx="3304">
                  <c:v>12/9/14 13:00</c:v>
                </c:pt>
                <c:pt idx="3305">
                  <c:v>12/9/14 13:00</c:v>
                </c:pt>
                <c:pt idx="3306">
                  <c:v>12/9/14 13:00</c:v>
                </c:pt>
                <c:pt idx="3307">
                  <c:v>12/9/14 13:00</c:v>
                </c:pt>
                <c:pt idx="3308">
                  <c:v>12/9/14 13:00</c:v>
                </c:pt>
                <c:pt idx="3309">
                  <c:v>12/9/14 13:00</c:v>
                </c:pt>
                <c:pt idx="3310">
                  <c:v>12/9/14 13:00</c:v>
                </c:pt>
                <c:pt idx="3311">
                  <c:v>12/9/14 13:00</c:v>
                </c:pt>
                <c:pt idx="3312">
                  <c:v>12/9/14 13:01</c:v>
                </c:pt>
                <c:pt idx="3313">
                  <c:v>12/9/14 13:01</c:v>
                </c:pt>
                <c:pt idx="3314">
                  <c:v>12/9/14 13:01</c:v>
                </c:pt>
                <c:pt idx="3315">
                  <c:v>12/9/14 13:01</c:v>
                </c:pt>
                <c:pt idx="3316">
                  <c:v>12/9/14 13:01</c:v>
                </c:pt>
                <c:pt idx="3317">
                  <c:v>12/9/14 13:01</c:v>
                </c:pt>
                <c:pt idx="3318">
                  <c:v>12/9/14 13:01</c:v>
                </c:pt>
                <c:pt idx="3319">
                  <c:v>12/9/14 13:01</c:v>
                </c:pt>
                <c:pt idx="3320">
                  <c:v>12/9/14 13:01</c:v>
                </c:pt>
                <c:pt idx="3321">
                  <c:v>12/9/14 13:01</c:v>
                </c:pt>
                <c:pt idx="3322">
                  <c:v>12/9/14 13:01</c:v>
                </c:pt>
                <c:pt idx="3323">
                  <c:v>12/9/14 13:01</c:v>
                </c:pt>
                <c:pt idx="3324">
                  <c:v>12/9/14 13:01</c:v>
                </c:pt>
                <c:pt idx="3325">
                  <c:v>12/9/14 13:01</c:v>
                </c:pt>
                <c:pt idx="3326">
                  <c:v>12/9/14 13:02</c:v>
                </c:pt>
                <c:pt idx="3327">
                  <c:v>12/9/14 13:02</c:v>
                </c:pt>
                <c:pt idx="3328">
                  <c:v>12/9/14 13:02</c:v>
                </c:pt>
                <c:pt idx="3329">
                  <c:v>12/9/14 13:02</c:v>
                </c:pt>
                <c:pt idx="3330">
                  <c:v>12/9/14 13:02</c:v>
                </c:pt>
                <c:pt idx="3331">
                  <c:v>12/9/14 13:02</c:v>
                </c:pt>
                <c:pt idx="3332">
                  <c:v>12/9/14 13:02</c:v>
                </c:pt>
                <c:pt idx="3333">
                  <c:v>12/9/14 13:02</c:v>
                </c:pt>
                <c:pt idx="3334">
                  <c:v>12/9/14 13:02</c:v>
                </c:pt>
                <c:pt idx="3335">
                  <c:v>12/9/14 13:03</c:v>
                </c:pt>
                <c:pt idx="3336">
                  <c:v>12/9/14 13:03</c:v>
                </c:pt>
                <c:pt idx="3337">
                  <c:v>12/9/14 13:03</c:v>
                </c:pt>
                <c:pt idx="3338">
                  <c:v>12/9/14 13:03</c:v>
                </c:pt>
                <c:pt idx="3339">
                  <c:v>12/9/14 13:03</c:v>
                </c:pt>
                <c:pt idx="3340">
                  <c:v>12/9/14 13:03</c:v>
                </c:pt>
                <c:pt idx="3341">
                  <c:v>12/9/14 13:03</c:v>
                </c:pt>
                <c:pt idx="3342">
                  <c:v>12/9/14 13:03</c:v>
                </c:pt>
                <c:pt idx="3343">
                  <c:v>12/9/14 13:03</c:v>
                </c:pt>
                <c:pt idx="3344">
                  <c:v>12/9/14 13:03</c:v>
                </c:pt>
                <c:pt idx="3345">
                  <c:v>12/9/14 13:03</c:v>
                </c:pt>
                <c:pt idx="3346">
                  <c:v>12/9/14 13:04</c:v>
                </c:pt>
                <c:pt idx="3347">
                  <c:v>12/9/14 13:04</c:v>
                </c:pt>
                <c:pt idx="3348">
                  <c:v>12/9/14 13:04</c:v>
                </c:pt>
                <c:pt idx="3349">
                  <c:v>12/9/14 13:04</c:v>
                </c:pt>
                <c:pt idx="3350">
                  <c:v>12/9/14 13:04</c:v>
                </c:pt>
                <c:pt idx="3351">
                  <c:v>12/9/14 13:04</c:v>
                </c:pt>
                <c:pt idx="3352">
                  <c:v>12/9/14 13:04</c:v>
                </c:pt>
                <c:pt idx="3353">
                  <c:v>12/9/14 13:04</c:v>
                </c:pt>
                <c:pt idx="3354">
                  <c:v>12/9/14 13:04</c:v>
                </c:pt>
                <c:pt idx="3355">
                  <c:v>12/9/14 13:04</c:v>
                </c:pt>
                <c:pt idx="3356">
                  <c:v>12/9/14 13:04</c:v>
                </c:pt>
                <c:pt idx="3357">
                  <c:v>12/9/14 13:04</c:v>
                </c:pt>
                <c:pt idx="3358">
                  <c:v>12/9/14 13:04</c:v>
                </c:pt>
                <c:pt idx="3359">
                  <c:v>12/9/14 13:04</c:v>
                </c:pt>
                <c:pt idx="3360">
                  <c:v>12/9/14 13:04</c:v>
                </c:pt>
                <c:pt idx="3361">
                  <c:v>12/9/14 13:05</c:v>
                </c:pt>
                <c:pt idx="3362">
                  <c:v>12/9/14 13:05</c:v>
                </c:pt>
                <c:pt idx="3363">
                  <c:v>12/9/14 13:05</c:v>
                </c:pt>
                <c:pt idx="3364">
                  <c:v>12/9/14 13:05</c:v>
                </c:pt>
                <c:pt idx="3365">
                  <c:v>12/9/14 13:05</c:v>
                </c:pt>
                <c:pt idx="3366">
                  <c:v>12/9/14 13:05</c:v>
                </c:pt>
                <c:pt idx="3367">
                  <c:v>12/9/14 13:06</c:v>
                </c:pt>
                <c:pt idx="3368">
                  <c:v>12/9/14 13:06</c:v>
                </c:pt>
                <c:pt idx="3369">
                  <c:v>12/9/14 13:06</c:v>
                </c:pt>
                <c:pt idx="3370">
                  <c:v>12/9/14 13:06</c:v>
                </c:pt>
                <c:pt idx="3371">
                  <c:v>12/9/14 13:06</c:v>
                </c:pt>
                <c:pt idx="3372">
                  <c:v>12/9/14 13:06</c:v>
                </c:pt>
                <c:pt idx="3373">
                  <c:v>12/9/14 13:06</c:v>
                </c:pt>
                <c:pt idx="3374">
                  <c:v>12/9/14 13:06</c:v>
                </c:pt>
                <c:pt idx="3375">
                  <c:v>12/9/14 13:06</c:v>
                </c:pt>
                <c:pt idx="3376">
                  <c:v>12/9/14 13:07</c:v>
                </c:pt>
                <c:pt idx="3377">
                  <c:v>12/9/14 13:07</c:v>
                </c:pt>
                <c:pt idx="3378">
                  <c:v>12/9/14 13:07</c:v>
                </c:pt>
                <c:pt idx="3379">
                  <c:v>12/9/14 13:07</c:v>
                </c:pt>
                <c:pt idx="3380">
                  <c:v>12/9/14 13:07</c:v>
                </c:pt>
                <c:pt idx="3381">
                  <c:v>12/9/14 13:07</c:v>
                </c:pt>
                <c:pt idx="3382">
                  <c:v>12/9/14 13:07</c:v>
                </c:pt>
                <c:pt idx="3383">
                  <c:v>12/9/14 13:07</c:v>
                </c:pt>
                <c:pt idx="3384">
                  <c:v>12/9/14 13:07</c:v>
                </c:pt>
                <c:pt idx="3385">
                  <c:v>12/9/14 13:07</c:v>
                </c:pt>
                <c:pt idx="3386">
                  <c:v>12/9/14 13:07</c:v>
                </c:pt>
                <c:pt idx="3387">
                  <c:v>12/9/14 13:07</c:v>
                </c:pt>
                <c:pt idx="3388">
                  <c:v>12/9/14 13:07</c:v>
                </c:pt>
                <c:pt idx="3389">
                  <c:v>12/9/14 13:07</c:v>
                </c:pt>
                <c:pt idx="3390">
                  <c:v>12/9/14 13:07</c:v>
                </c:pt>
                <c:pt idx="3391">
                  <c:v>12/9/14 13:07</c:v>
                </c:pt>
                <c:pt idx="3392">
                  <c:v>12/9/14 13:07</c:v>
                </c:pt>
                <c:pt idx="3393">
                  <c:v>12/9/14 13:07</c:v>
                </c:pt>
                <c:pt idx="3394">
                  <c:v>12/9/14 13:07</c:v>
                </c:pt>
                <c:pt idx="3395">
                  <c:v>12/9/14 13:07</c:v>
                </c:pt>
                <c:pt idx="3396">
                  <c:v>12/9/14 13:07</c:v>
                </c:pt>
                <c:pt idx="3397">
                  <c:v>12/9/14 13:07</c:v>
                </c:pt>
                <c:pt idx="3398">
                  <c:v>12/9/14 13:07</c:v>
                </c:pt>
                <c:pt idx="3399">
                  <c:v>12/9/14 13:08</c:v>
                </c:pt>
                <c:pt idx="3400">
                  <c:v>12/9/14 13:08</c:v>
                </c:pt>
                <c:pt idx="3401">
                  <c:v>12/9/14 13:08</c:v>
                </c:pt>
                <c:pt idx="3402">
                  <c:v>12/9/14 13:08</c:v>
                </c:pt>
                <c:pt idx="3403">
                  <c:v>12/9/14 13:08</c:v>
                </c:pt>
                <c:pt idx="3404">
                  <c:v>12/9/14 13:08</c:v>
                </c:pt>
                <c:pt idx="3405">
                  <c:v>12/9/14 13:08</c:v>
                </c:pt>
                <c:pt idx="3406">
                  <c:v>12/9/14 13:08</c:v>
                </c:pt>
                <c:pt idx="3407">
                  <c:v>12/9/14 13:08</c:v>
                </c:pt>
                <c:pt idx="3408">
                  <c:v>12/9/14 13:08</c:v>
                </c:pt>
                <c:pt idx="3409">
                  <c:v>12/9/14 13:08</c:v>
                </c:pt>
                <c:pt idx="3410">
                  <c:v>12/9/14 13:08</c:v>
                </c:pt>
                <c:pt idx="3411">
                  <c:v>12/9/14 13:08</c:v>
                </c:pt>
                <c:pt idx="3412">
                  <c:v>12/9/14 13:08</c:v>
                </c:pt>
                <c:pt idx="3413">
                  <c:v>12/9/14 13:08</c:v>
                </c:pt>
                <c:pt idx="3414">
                  <c:v>12/9/14 13:08</c:v>
                </c:pt>
                <c:pt idx="3415">
                  <c:v>12/9/14 13:08</c:v>
                </c:pt>
                <c:pt idx="3416">
                  <c:v>12/9/14 13:09</c:v>
                </c:pt>
                <c:pt idx="3417">
                  <c:v>12/9/14 13:09</c:v>
                </c:pt>
                <c:pt idx="3418">
                  <c:v>12/9/14 13:09</c:v>
                </c:pt>
                <c:pt idx="3419">
                  <c:v>12/9/14 13:09</c:v>
                </c:pt>
                <c:pt idx="3420">
                  <c:v>12/9/14 13:09</c:v>
                </c:pt>
                <c:pt idx="3421">
                  <c:v>12/9/14 13:09</c:v>
                </c:pt>
                <c:pt idx="3422">
                  <c:v>12/9/14 13:09</c:v>
                </c:pt>
                <c:pt idx="3423">
                  <c:v>12/9/14 13:09</c:v>
                </c:pt>
                <c:pt idx="3424">
                  <c:v>12/9/14 13:09</c:v>
                </c:pt>
                <c:pt idx="3425">
                  <c:v>12/9/14 13:09</c:v>
                </c:pt>
                <c:pt idx="3426">
                  <c:v>12/9/14 13:10</c:v>
                </c:pt>
                <c:pt idx="3427">
                  <c:v>12/9/14 13:10</c:v>
                </c:pt>
                <c:pt idx="3428">
                  <c:v>12/9/14 13:10</c:v>
                </c:pt>
                <c:pt idx="3429">
                  <c:v>12/9/14 13:10</c:v>
                </c:pt>
                <c:pt idx="3430">
                  <c:v>12/9/14 13:10</c:v>
                </c:pt>
                <c:pt idx="3431">
                  <c:v>12/9/14 13:10</c:v>
                </c:pt>
                <c:pt idx="3432">
                  <c:v>12/9/14 13:10</c:v>
                </c:pt>
                <c:pt idx="3433">
                  <c:v>12/9/14 13:10</c:v>
                </c:pt>
                <c:pt idx="3434">
                  <c:v>12/9/14 13:10</c:v>
                </c:pt>
                <c:pt idx="3435">
                  <c:v>12/9/14 13:10</c:v>
                </c:pt>
                <c:pt idx="3436">
                  <c:v>12/9/14 13:10</c:v>
                </c:pt>
                <c:pt idx="3437">
                  <c:v>12/9/14 13:10</c:v>
                </c:pt>
                <c:pt idx="3438">
                  <c:v>12/9/14 13:10</c:v>
                </c:pt>
                <c:pt idx="3439">
                  <c:v>12/9/14 13:11</c:v>
                </c:pt>
                <c:pt idx="3440">
                  <c:v>12/9/14 13:11</c:v>
                </c:pt>
                <c:pt idx="3441">
                  <c:v>12/9/14 13:11</c:v>
                </c:pt>
                <c:pt idx="3442">
                  <c:v>12/9/14 13:11</c:v>
                </c:pt>
                <c:pt idx="3443">
                  <c:v>12/9/14 13:11</c:v>
                </c:pt>
                <c:pt idx="3444">
                  <c:v>12/9/14 13:11</c:v>
                </c:pt>
                <c:pt idx="3445">
                  <c:v>12/9/14 13:11</c:v>
                </c:pt>
                <c:pt idx="3446">
                  <c:v>12/9/14 13:11</c:v>
                </c:pt>
                <c:pt idx="3447">
                  <c:v>12/9/14 13:11</c:v>
                </c:pt>
                <c:pt idx="3448">
                  <c:v>12/9/14 13:11</c:v>
                </c:pt>
                <c:pt idx="3449">
                  <c:v>12/9/14 13:11</c:v>
                </c:pt>
                <c:pt idx="3450">
                  <c:v>12/9/14 13:11</c:v>
                </c:pt>
                <c:pt idx="3451">
                  <c:v>12/9/14 13:11</c:v>
                </c:pt>
                <c:pt idx="3452">
                  <c:v>12/9/14 13:11</c:v>
                </c:pt>
                <c:pt idx="3453">
                  <c:v>12/9/14 13:11</c:v>
                </c:pt>
                <c:pt idx="3454">
                  <c:v>12/9/14 13:11</c:v>
                </c:pt>
                <c:pt idx="3455">
                  <c:v>12/9/14 13:11</c:v>
                </c:pt>
                <c:pt idx="3456">
                  <c:v>12/9/14 13:11</c:v>
                </c:pt>
                <c:pt idx="3457">
                  <c:v>12/9/14 13:11</c:v>
                </c:pt>
                <c:pt idx="3458">
                  <c:v>12/9/14 13:11</c:v>
                </c:pt>
                <c:pt idx="3459">
                  <c:v>12/9/14 13:11</c:v>
                </c:pt>
                <c:pt idx="3460">
                  <c:v>12/9/14 13:11</c:v>
                </c:pt>
                <c:pt idx="3461">
                  <c:v>12/9/14 13:11</c:v>
                </c:pt>
                <c:pt idx="3462">
                  <c:v>12/9/14 13:11</c:v>
                </c:pt>
                <c:pt idx="3463">
                  <c:v>12/9/14 13:11</c:v>
                </c:pt>
                <c:pt idx="3464">
                  <c:v>12/9/14 13:12</c:v>
                </c:pt>
                <c:pt idx="3465">
                  <c:v>12/9/14 13:12</c:v>
                </c:pt>
                <c:pt idx="3466">
                  <c:v>12/9/14 13:12</c:v>
                </c:pt>
                <c:pt idx="3467">
                  <c:v>12/9/14 13:12</c:v>
                </c:pt>
                <c:pt idx="3468">
                  <c:v>12/9/14 13:12</c:v>
                </c:pt>
                <c:pt idx="3469">
                  <c:v>12/9/14 13:12</c:v>
                </c:pt>
                <c:pt idx="3470">
                  <c:v>12/9/14 13:13</c:v>
                </c:pt>
                <c:pt idx="3471">
                  <c:v>12/9/14 13:13</c:v>
                </c:pt>
                <c:pt idx="3472">
                  <c:v>12/9/14 13:13</c:v>
                </c:pt>
                <c:pt idx="3473">
                  <c:v>12/9/14 13:13</c:v>
                </c:pt>
                <c:pt idx="3474">
                  <c:v>12/9/14 13:14</c:v>
                </c:pt>
                <c:pt idx="3475">
                  <c:v>12/9/14 13:14</c:v>
                </c:pt>
                <c:pt idx="3476">
                  <c:v>12/9/14 13:14</c:v>
                </c:pt>
                <c:pt idx="3477">
                  <c:v>12/9/14 13:14</c:v>
                </c:pt>
                <c:pt idx="3478">
                  <c:v>12/9/14 13:14</c:v>
                </c:pt>
                <c:pt idx="3479">
                  <c:v>12/9/14 13:15</c:v>
                </c:pt>
                <c:pt idx="3480">
                  <c:v>12/9/14 13:15</c:v>
                </c:pt>
                <c:pt idx="3481">
                  <c:v>12/9/14 13:15</c:v>
                </c:pt>
                <c:pt idx="3482">
                  <c:v>12/9/14 13:15</c:v>
                </c:pt>
                <c:pt idx="3483">
                  <c:v>12/9/14 13:15</c:v>
                </c:pt>
                <c:pt idx="3484">
                  <c:v>12/9/14 13:15</c:v>
                </c:pt>
                <c:pt idx="3485">
                  <c:v>12/9/14 13:15</c:v>
                </c:pt>
                <c:pt idx="3486">
                  <c:v>12/9/14 13:15</c:v>
                </c:pt>
                <c:pt idx="3487">
                  <c:v>12/9/14 13:15</c:v>
                </c:pt>
                <c:pt idx="3488">
                  <c:v>12/9/14 13:15</c:v>
                </c:pt>
                <c:pt idx="3489">
                  <c:v>12/9/14 13:15</c:v>
                </c:pt>
                <c:pt idx="3490">
                  <c:v>12/9/14 13:15</c:v>
                </c:pt>
                <c:pt idx="3491">
                  <c:v>12/9/14 13:15</c:v>
                </c:pt>
                <c:pt idx="3492">
                  <c:v>12/9/14 13:16</c:v>
                </c:pt>
                <c:pt idx="3493">
                  <c:v>12/9/14 13:16</c:v>
                </c:pt>
                <c:pt idx="3494">
                  <c:v>12/9/14 13:16</c:v>
                </c:pt>
                <c:pt idx="3495">
                  <c:v>12/9/14 13:16</c:v>
                </c:pt>
                <c:pt idx="3496">
                  <c:v>12/9/14 13:16</c:v>
                </c:pt>
                <c:pt idx="3497">
                  <c:v>12/9/14 13:16</c:v>
                </c:pt>
                <c:pt idx="3498">
                  <c:v>12/9/14 13:16</c:v>
                </c:pt>
                <c:pt idx="3499">
                  <c:v>12/9/14 13:16</c:v>
                </c:pt>
                <c:pt idx="3500">
                  <c:v>12/9/14 13:16</c:v>
                </c:pt>
                <c:pt idx="3501">
                  <c:v>12/9/14 13:16</c:v>
                </c:pt>
                <c:pt idx="3502">
                  <c:v>12/9/14 13:16</c:v>
                </c:pt>
                <c:pt idx="3503">
                  <c:v>12/9/14 13:17</c:v>
                </c:pt>
                <c:pt idx="3504">
                  <c:v>12/9/14 13:17</c:v>
                </c:pt>
                <c:pt idx="3505">
                  <c:v>12/9/14 13:18</c:v>
                </c:pt>
                <c:pt idx="3506">
                  <c:v>12/9/14 13:18</c:v>
                </c:pt>
                <c:pt idx="3507">
                  <c:v>12/9/14 13:18</c:v>
                </c:pt>
                <c:pt idx="3508">
                  <c:v>12/9/14 13:18</c:v>
                </c:pt>
                <c:pt idx="3509">
                  <c:v>12/9/14 13:18</c:v>
                </c:pt>
                <c:pt idx="3510">
                  <c:v>12/9/14 13:18</c:v>
                </c:pt>
                <c:pt idx="3511">
                  <c:v>12/9/14 13:18</c:v>
                </c:pt>
                <c:pt idx="3512">
                  <c:v>12/9/14 13:18</c:v>
                </c:pt>
                <c:pt idx="3513">
                  <c:v>12/9/14 13:18</c:v>
                </c:pt>
                <c:pt idx="3514">
                  <c:v>12/9/14 13:18</c:v>
                </c:pt>
                <c:pt idx="3515">
                  <c:v>12/9/14 13:19</c:v>
                </c:pt>
                <c:pt idx="3516">
                  <c:v>12/9/14 13:19</c:v>
                </c:pt>
                <c:pt idx="3517">
                  <c:v>12/9/14 13:20</c:v>
                </c:pt>
                <c:pt idx="3518">
                  <c:v>12/9/14 13:20</c:v>
                </c:pt>
                <c:pt idx="3519">
                  <c:v>12/9/14 13:21</c:v>
                </c:pt>
                <c:pt idx="3520">
                  <c:v>12/9/14 13:22</c:v>
                </c:pt>
                <c:pt idx="3521">
                  <c:v>12/9/14 13:22</c:v>
                </c:pt>
                <c:pt idx="3522">
                  <c:v>12/9/14 13:22</c:v>
                </c:pt>
                <c:pt idx="3523">
                  <c:v>12/9/14 13:22</c:v>
                </c:pt>
                <c:pt idx="3524">
                  <c:v>12/9/14 13:22</c:v>
                </c:pt>
                <c:pt idx="3525">
                  <c:v>12/9/14 13:22</c:v>
                </c:pt>
                <c:pt idx="3526">
                  <c:v>12/9/14 13:22</c:v>
                </c:pt>
                <c:pt idx="3527">
                  <c:v>12/9/14 13:22</c:v>
                </c:pt>
                <c:pt idx="3528">
                  <c:v>12/9/14 13:22</c:v>
                </c:pt>
                <c:pt idx="3529">
                  <c:v>12/9/14 13:22</c:v>
                </c:pt>
                <c:pt idx="3530">
                  <c:v>12/9/14 13:22</c:v>
                </c:pt>
                <c:pt idx="3531">
                  <c:v>12/9/14 13:22</c:v>
                </c:pt>
                <c:pt idx="3532">
                  <c:v>12/9/14 13:22</c:v>
                </c:pt>
                <c:pt idx="3533">
                  <c:v>12/9/14 13:22</c:v>
                </c:pt>
                <c:pt idx="3534">
                  <c:v>12/9/14 13:22</c:v>
                </c:pt>
                <c:pt idx="3535">
                  <c:v>12/9/14 13:22</c:v>
                </c:pt>
                <c:pt idx="3536">
                  <c:v>12/9/14 13:22</c:v>
                </c:pt>
                <c:pt idx="3537">
                  <c:v>12/9/14 13:23</c:v>
                </c:pt>
                <c:pt idx="3538">
                  <c:v>12/9/14 13:23</c:v>
                </c:pt>
                <c:pt idx="3539">
                  <c:v>12/9/14 13:23</c:v>
                </c:pt>
                <c:pt idx="3540">
                  <c:v>12/9/14 13:24</c:v>
                </c:pt>
                <c:pt idx="3541">
                  <c:v>12/9/14 13:24</c:v>
                </c:pt>
                <c:pt idx="3542">
                  <c:v>12/9/14 13:24</c:v>
                </c:pt>
                <c:pt idx="3543">
                  <c:v>12/9/14 13:24</c:v>
                </c:pt>
                <c:pt idx="3544">
                  <c:v>12/9/14 13:24</c:v>
                </c:pt>
                <c:pt idx="3545">
                  <c:v>12/9/14 13:24</c:v>
                </c:pt>
                <c:pt idx="3546">
                  <c:v>12/9/14 13:24</c:v>
                </c:pt>
                <c:pt idx="3547">
                  <c:v>12/9/14 13:24</c:v>
                </c:pt>
                <c:pt idx="3548">
                  <c:v>12/9/14 13:24</c:v>
                </c:pt>
                <c:pt idx="3549">
                  <c:v>12/9/14 13:24</c:v>
                </c:pt>
                <c:pt idx="3550">
                  <c:v>12/9/14 13:24</c:v>
                </c:pt>
                <c:pt idx="3551">
                  <c:v>12/9/14 13:25</c:v>
                </c:pt>
                <c:pt idx="3552">
                  <c:v>12/9/14 13:25</c:v>
                </c:pt>
                <c:pt idx="3553">
                  <c:v>12/9/14 13:25</c:v>
                </c:pt>
                <c:pt idx="3554">
                  <c:v>12/9/14 13:25</c:v>
                </c:pt>
                <c:pt idx="3555">
                  <c:v>12/9/14 13:25</c:v>
                </c:pt>
                <c:pt idx="3556">
                  <c:v>12/9/14 13:25</c:v>
                </c:pt>
                <c:pt idx="3557">
                  <c:v>12/9/14 13:25</c:v>
                </c:pt>
                <c:pt idx="3558">
                  <c:v>12/9/14 13:25</c:v>
                </c:pt>
                <c:pt idx="3559">
                  <c:v>12/9/14 13:25</c:v>
                </c:pt>
                <c:pt idx="3560">
                  <c:v>12/9/14 13:25</c:v>
                </c:pt>
                <c:pt idx="3561">
                  <c:v>12/9/14 13:25</c:v>
                </c:pt>
                <c:pt idx="3562">
                  <c:v>12/9/14 13:25</c:v>
                </c:pt>
                <c:pt idx="3563">
                  <c:v>12/9/14 13:26</c:v>
                </c:pt>
                <c:pt idx="3564">
                  <c:v>12/9/14 13:26</c:v>
                </c:pt>
                <c:pt idx="3565">
                  <c:v>12/9/14 13:26</c:v>
                </c:pt>
                <c:pt idx="3566">
                  <c:v>12/9/14 13:26</c:v>
                </c:pt>
                <c:pt idx="3567">
                  <c:v>12/9/14 13:27</c:v>
                </c:pt>
                <c:pt idx="3568">
                  <c:v>12/9/14 13:27</c:v>
                </c:pt>
                <c:pt idx="3569">
                  <c:v>12/9/14 13:27</c:v>
                </c:pt>
                <c:pt idx="3570">
                  <c:v>12/9/14 13:27</c:v>
                </c:pt>
                <c:pt idx="3571">
                  <c:v>12/9/14 13:27</c:v>
                </c:pt>
                <c:pt idx="3572">
                  <c:v>12/9/14 13:27</c:v>
                </c:pt>
                <c:pt idx="3573">
                  <c:v>12/9/14 13:27</c:v>
                </c:pt>
                <c:pt idx="3574">
                  <c:v>12/9/14 13:27</c:v>
                </c:pt>
                <c:pt idx="3575">
                  <c:v>12/9/14 13:27</c:v>
                </c:pt>
                <c:pt idx="3576">
                  <c:v>12/9/14 13:27</c:v>
                </c:pt>
                <c:pt idx="3577">
                  <c:v>12/9/14 13:27</c:v>
                </c:pt>
                <c:pt idx="3578">
                  <c:v>12/9/14 13:27</c:v>
                </c:pt>
                <c:pt idx="3579">
                  <c:v>12/9/14 13:28</c:v>
                </c:pt>
                <c:pt idx="3580">
                  <c:v>12/9/14 13:28</c:v>
                </c:pt>
                <c:pt idx="3581">
                  <c:v>12/9/14 13:29</c:v>
                </c:pt>
                <c:pt idx="3582">
                  <c:v>12/9/14 13:29</c:v>
                </c:pt>
                <c:pt idx="3583">
                  <c:v>12/9/14 13:29</c:v>
                </c:pt>
                <c:pt idx="3584">
                  <c:v>12/9/14 13:30</c:v>
                </c:pt>
                <c:pt idx="3585">
                  <c:v>12/9/14 13:30</c:v>
                </c:pt>
                <c:pt idx="3586">
                  <c:v>12/9/14 13:30</c:v>
                </c:pt>
                <c:pt idx="3587">
                  <c:v>12/9/14 13:30</c:v>
                </c:pt>
                <c:pt idx="3588">
                  <c:v>12/9/14 13:30</c:v>
                </c:pt>
                <c:pt idx="3589">
                  <c:v>12/9/14 13:30</c:v>
                </c:pt>
                <c:pt idx="3590">
                  <c:v>12/9/14 13:31</c:v>
                </c:pt>
                <c:pt idx="3591">
                  <c:v>12/9/14 13:31</c:v>
                </c:pt>
                <c:pt idx="3592">
                  <c:v>12/9/14 13:31</c:v>
                </c:pt>
                <c:pt idx="3593">
                  <c:v>12/9/14 13:31</c:v>
                </c:pt>
                <c:pt idx="3594">
                  <c:v>12/9/14 13:31</c:v>
                </c:pt>
                <c:pt idx="3595">
                  <c:v>12/9/14 13:31</c:v>
                </c:pt>
                <c:pt idx="3596">
                  <c:v>12/9/14 13:31</c:v>
                </c:pt>
                <c:pt idx="3597">
                  <c:v>12/9/14 13:31</c:v>
                </c:pt>
                <c:pt idx="3598">
                  <c:v>12/9/14 13:31</c:v>
                </c:pt>
                <c:pt idx="3599">
                  <c:v>12/9/14 13:31</c:v>
                </c:pt>
                <c:pt idx="3600">
                  <c:v>12/9/14 13:31</c:v>
                </c:pt>
                <c:pt idx="3601">
                  <c:v>12/9/14 13:31</c:v>
                </c:pt>
                <c:pt idx="3602">
                  <c:v>12/9/14 13:31</c:v>
                </c:pt>
                <c:pt idx="3603">
                  <c:v>12/9/14 13:31</c:v>
                </c:pt>
                <c:pt idx="3604">
                  <c:v>12/9/14 13:31</c:v>
                </c:pt>
                <c:pt idx="3605">
                  <c:v>12/9/14 13:32</c:v>
                </c:pt>
                <c:pt idx="3606">
                  <c:v>12/9/14 13:32</c:v>
                </c:pt>
                <c:pt idx="3607">
                  <c:v>12/9/14 13:32</c:v>
                </c:pt>
                <c:pt idx="3608">
                  <c:v>12/9/14 13:32</c:v>
                </c:pt>
                <c:pt idx="3609">
                  <c:v>12/9/14 13:32</c:v>
                </c:pt>
                <c:pt idx="3610">
                  <c:v>12/9/14 13:32</c:v>
                </c:pt>
                <c:pt idx="3611">
                  <c:v>12/9/14 13:32</c:v>
                </c:pt>
                <c:pt idx="3612">
                  <c:v>12/9/14 13:32</c:v>
                </c:pt>
                <c:pt idx="3613">
                  <c:v>12/9/14 13:32</c:v>
                </c:pt>
                <c:pt idx="3614">
                  <c:v>12/9/14 13:32</c:v>
                </c:pt>
                <c:pt idx="3615">
                  <c:v>12/9/14 13:32</c:v>
                </c:pt>
                <c:pt idx="3616">
                  <c:v>12/9/14 13:32</c:v>
                </c:pt>
                <c:pt idx="3617">
                  <c:v>12/9/14 13:32</c:v>
                </c:pt>
                <c:pt idx="3618">
                  <c:v>12/9/14 13:32</c:v>
                </c:pt>
                <c:pt idx="3619">
                  <c:v>12/9/14 13:32</c:v>
                </c:pt>
                <c:pt idx="3620">
                  <c:v>12/9/14 13:32</c:v>
                </c:pt>
                <c:pt idx="3621">
                  <c:v>12/9/14 13:32</c:v>
                </c:pt>
                <c:pt idx="3622">
                  <c:v>12/9/14 13:32</c:v>
                </c:pt>
                <c:pt idx="3623">
                  <c:v>12/9/14 13:32</c:v>
                </c:pt>
                <c:pt idx="3624">
                  <c:v>12/9/14 13:32</c:v>
                </c:pt>
                <c:pt idx="3625">
                  <c:v>12/9/14 13:33</c:v>
                </c:pt>
                <c:pt idx="3626">
                  <c:v>12/9/14 13:33</c:v>
                </c:pt>
                <c:pt idx="3627">
                  <c:v>12/9/14 13:33</c:v>
                </c:pt>
                <c:pt idx="3628">
                  <c:v>12/9/14 13:33</c:v>
                </c:pt>
                <c:pt idx="3629">
                  <c:v>12/9/14 13:33</c:v>
                </c:pt>
                <c:pt idx="3630">
                  <c:v>12/9/14 13:33</c:v>
                </c:pt>
                <c:pt idx="3631">
                  <c:v>12/9/14 13:33</c:v>
                </c:pt>
                <c:pt idx="3632">
                  <c:v>12/9/14 13:33</c:v>
                </c:pt>
                <c:pt idx="3633">
                  <c:v>12/9/14 13:33</c:v>
                </c:pt>
                <c:pt idx="3634">
                  <c:v>12/9/14 13:33</c:v>
                </c:pt>
                <c:pt idx="3635">
                  <c:v>12/9/14 13:33</c:v>
                </c:pt>
                <c:pt idx="3636">
                  <c:v>12/9/14 13:33</c:v>
                </c:pt>
                <c:pt idx="3637">
                  <c:v>12/9/14 13:33</c:v>
                </c:pt>
                <c:pt idx="3638">
                  <c:v>12/9/14 13:33</c:v>
                </c:pt>
                <c:pt idx="3639">
                  <c:v>12/9/14 13:34</c:v>
                </c:pt>
                <c:pt idx="3640">
                  <c:v>12/9/14 13:34</c:v>
                </c:pt>
                <c:pt idx="3641">
                  <c:v>12/9/14 13:34</c:v>
                </c:pt>
                <c:pt idx="3642">
                  <c:v>12/9/14 13:34</c:v>
                </c:pt>
                <c:pt idx="3643">
                  <c:v>12/9/14 13:34</c:v>
                </c:pt>
                <c:pt idx="3644">
                  <c:v>12/9/14 13:34</c:v>
                </c:pt>
                <c:pt idx="3645">
                  <c:v>12/9/14 13:34</c:v>
                </c:pt>
                <c:pt idx="3646">
                  <c:v>12/9/14 13:34</c:v>
                </c:pt>
                <c:pt idx="3647">
                  <c:v>12/9/14 13:34</c:v>
                </c:pt>
                <c:pt idx="3648">
                  <c:v>12/9/14 13:35</c:v>
                </c:pt>
                <c:pt idx="3649">
                  <c:v>12/9/14 13:35</c:v>
                </c:pt>
                <c:pt idx="3650">
                  <c:v>12/9/14 13:35</c:v>
                </c:pt>
                <c:pt idx="3651">
                  <c:v>12/9/14 13:35</c:v>
                </c:pt>
                <c:pt idx="3652">
                  <c:v>12/9/14 13:35</c:v>
                </c:pt>
                <c:pt idx="3653">
                  <c:v>12/9/14 13:35</c:v>
                </c:pt>
                <c:pt idx="3654">
                  <c:v>12/9/14 13:35</c:v>
                </c:pt>
                <c:pt idx="3655">
                  <c:v>12/9/14 13:35</c:v>
                </c:pt>
                <c:pt idx="3656">
                  <c:v>12/9/14 13:35</c:v>
                </c:pt>
                <c:pt idx="3657">
                  <c:v>12/9/14 13:35</c:v>
                </c:pt>
                <c:pt idx="3658">
                  <c:v>12/9/14 13:35</c:v>
                </c:pt>
                <c:pt idx="3659">
                  <c:v>12/9/14 13:35</c:v>
                </c:pt>
                <c:pt idx="3660">
                  <c:v>12/9/14 13:35</c:v>
                </c:pt>
                <c:pt idx="3661">
                  <c:v>12/9/14 13:35</c:v>
                </c:pt>
                <c:pt idx="3662">
                  <c:v>12/9/14 13:35</c:v>
                </c:pt>
                <c:pt idx="3663">
                  <c:v>12/9/14 13:35</c:v>
                </c:pt>
                <c:pt idx="3664">
                  <c:v>12/9/14 13:35</c:v>
                </c:pt>
                <c:pt idx="3665">
                  <c:v>12/9/14 13:35</c:v>
                </c:pt>
                <c:pt idx="3666">
                  <c:v>12/9/14 13:36</c:v>
                </c:pt>
                <c:pt idx="3667">
                  <c:v>12/9/14 13:36</c:v>
                </c:pt>
                <c:pt idx="3668">
                  <c:v>12/9/14 13:36</c:v>
                </c:pt>
                <c:pt idx="3669">
                  <c:v>12/9/14 13:36</c:v>
                </c:pt>
                <c:pt idx="3670">
                  <c:v>12/9/14 13:36</c:v>
                </c:pt>
                <c:pt idx="3671">
                  <c:v>12/9/14 13:36</c:v>
                </c:pt>
                <c:pt idx="3672">
                  <c:v>12/9/14 13:36</c:v>
                </c:pt>
                <c:pt idx="3673">
                  <c:v>12/9/14 13:36</c:v>
                </c:pt>
                <c:pt idx="3674">
                  <c:v>12/9/14 13:36</c:v>
                </c:pt>
                <c:pt idx="3675">
                  <c:v>12/9/14 13:36</c:v>
                </c:pt>
                <c:pt idx="3676">
                  <c:v>12/9/14 13:36</c:v>
                </c:pt>
                <c:pt idx="3677">
                  <c:v>12/9/14 13:36</c:v>
                </c:pt>
                <c:pt idx="3678">
                  <c:v>12/9/14 13:36</c:v>
                </c:pt>
                <c:pt idx="3679">
                  <c:v>12/9/14 13:36</c:v>
                </c:pt>
                <c:pt idx="3680">
                  <c:v>12/9/14 13:36</c:v>
                </c:pt>
                <c:pt idx="3681">
                  <c:v>12/9/14 13:36</c:v>
                </c:pt>
                <c:pt idx="3682">
                  <c:v>12/9/14 13:36</c:v>
                </c:pt>
                <c:pt idx="3683">
                  <c:v>12/9/14 13:36</c:v>
                </c:pt>
                <c:pt idx="3684">
                  <c:v>12/9/14 13:36</c:v>
                </c:pt>
                <c:pt idx="3685">
                  <c:v>12/9/14 13:36</c:v>
                </c:pt>
                <c:pt idx="3686">
                  <c:v>12/9/14 13:36</c:v>
                </c:pt>
                <c:pt idx="3687">
                  <c:v>12/9/14 13:36</c:v>
                </c:pt>
                <c:pt idx="3688">
                  <c:v>12/9/14 13:37</c:v>
                </c:pt>
                <c:pt idx="3689">
                  <c:v>12/9/14 13:37</c:v>
                </c:pt>
                <c:pt idx="3690">
                  <c:v>12/9/14 13:37</c:v>
                </c:pt>
                <c:pt idx="3691">
                  <c:v>12/9/14 13:37</c:v>
                </c:pt>
                <c:pt idx="3692">
                  <c:v>12/9/14 13:37</c:v>
                </c:pt>
                <c:pt idx="3693">
                  <c:v>12/9/14 13:37</c:v>
                </c:pt>
                <c:pt idx="3694">
                  <c:v>12/9/14 13:37</c:v>
                </c:pt>
                <c:pt idx="3695">
                  <c:v>12/9/14 13:37</c:v>
                </c:pt>
                <c:pt idx="3696">
                  <c:v>12/9/14 13:37</c:v>
                </c:pt>
                <c:pt idx="3697">
                  <c:v>12/9/14 13:37</c:v>
                </c:pt>
                <c:pt idx="3698">
                  <c:v>12/9/14 13:38</c:v>
                </c:pt>
                <c:pt idx="3699">
                  <c:v>12/9/14 13:38</c:v>
                </c:pt>
                <c:pt idx="3700">
                  <c:v>12/9/14 13:38</c:v>
                </c:pt>
                <c:pt idx="3701">
                  <c:v>12/9/14 13:38</c:v>
                </c:pt>
                <c:pt idx="3702">
                  <c:v>12/9/14 13:38</c:v>
                </c:pt>
                <c:pt idx="3703">
                  <c:v>12/9/14 13:39</c:v>
                </c:pt>
                <c:pt idx="3704">
                  <c:v>12/9/14 13:39</c:v>
                </c:pt>
                <c:pt idx="3705">
                  <c:v>12/9/14 13:39</c:v>
                </c:pt>
                <c:pt idx="3706">
                  <c:v>12/9/14 13:39</c:v>
                </c:pt>
                <c:pt idx="3707">
                  <c:v>12/9/14 13:39</c:v>
                </c:pt>
                <c:pt idx="3708">
                  <c:v>12/9/14 13:39</c:v>
                </c:pt>
                <c:pt idx="3709">
                  <c:v>12/9/14 13:39</c:v>
                </c:pt>
                <c:pt idx="3710">
                  <c:v>12/9/14 13:39</c:v>
                </c:pt>
                <c:pt idx="3711">
                  <c:v>12/9/14 13:39</c:v>
                </c:pt>
                <c:pt idx="3712">
                  <c:v>12/9/14 13:39</c:v>
                </c:pt>
                <c:pt idx="3713">
                  <c:v>12/9/14 13:39</c:v>
                </c:pt>
                <c:pt idx="3714">
                  <c:v>12/9/14 13:39</c:v>
                </c:pt>
                <c:pt idx="3715">
                  <c:v>12/9/14 13:39</c:v>
                </c:pt>
                <c:pt idx="3716">
                  <c:v>12/9/14 13:40</c:v>
                </c:pt>
                <c:pt idx="3717">
                  <c:v>12/9/14 13:40</c:v>
                </c:pt>
                <c:pt idx="3718">
                  <c:v>12/9/14 13:40</c:v>
                </c:pt>
                <c:pt idx="3719">
                  <c:v>12/9/14 13:40</c:v>
                </c:pt>
                <c:pt idx="3720">
                  <c:v>12/9/14 13:40</c:v>
                </c:pt>
                <c:pt idx="3721">
                  <c:v>12/9/14 13:40</c:v>
                </c:pt>
                <c:pt idx="3722">
                  <c:v>12/9/14 13:40</c:v>
                </c:pt>
                <c:pt idx="3723">
                  <c:v>12/9/14 13:40</c:v>
                </c:pt>
                <c:pt idx="3724">
                  <c:v>12/9/14 13:40</c:v>
                </c:pt>
                <c:pt idx="3725">
                  <c:v>12/9/14 13:40</c:v>
                </c:pt>
                <c:pt idx="3726">
                  <c:v>12/9/14 13:40</c:v>
                </c:pt>
                <c:pt idx="3727">
                  <c:v>12/9/14 13:41</c:v>
                </c:pt>
                <c:pt idx="3728">
                  <c:v>12/9/14 13:41</c:v>
                </c:pt>
                <c:pt idx="3729">
                  <c:v>12/9/14 13:41</c:v>
                </c:pt>
                <c:pt idx="3730">
                  <c:v>12/9/14 13:41</c:v>
                </c:pt>
                <c:pt idx="3731">
                  <c:v>12/9/14 13:41</c:v>
                </c:pt>
                <c:pt idx="3732">
                  <c:v>12/9/14 13:41</c:v>
                </c:pt>
                <c:pt idx="3733">
                  <c:v>12/9/14 13:41</c:v>
                </c:pt>
                <c:pt idx="3734">
                  <c:v>12/9/14 13:41</c:v>
                </c:pt>
                <c:pt idx="3735">
                  <c:v>12/9/14 13:41</c:v>
                </c:pt>
                <c:pt idx="3736">
                  <c:v>12/9/14 13:41</c:v>
                </c:pt>
                <c:pt idx="3737">
                  <c:v>12/9/14 13:41</c:v>
                </c:pt>
                <c:pt idx="3738">
                  <c:v>12/9/14 13:41</c:v>
                </c:pt>
                <c:pt idx="3739">
                  <c:v>12/9/14 13:41</c:v>
                </c:pt>
                <c:pt idx="3740">
                  <c:v>12/9/14 13:41</c:v>
                </c:pt>
                <c:pt idx="3741">
                  <c:v>12/9/14 13:41</c:v>
                </c:pt>
                <c:pt idx="3742">
                  <c:v>12/9/14 13:42</c:v>
                </c:pt>
                <c:pt idx="3743">
                  <c:v>12/9/14 13:42</c:v>
                </c:pt>
                <c:pt idx="3744">
                  <c:v>12/9/14 13:42</c:v>
                </c:pt>
                <c:pt idx="3745">
                  <c:v>12/9/14 13:42</c:v>
                </c:pt>
                <c:pt idx="3746">
                  <c:v>12/9/14 13:42</c:v>
                </c:pt>
                <c:pt idx="3747">
                  <c:v>12/9/14 13:42</c:v>
                </c:pt>
                <c:pt idx="3748">
                  <c:v>12/9/14 13:42</c:v>
                </c:pt>
                <c:pt idx="3749">
                  <c:v>12/9/14 13:42</c:v>
                </c:pt>
                <c:pt idx="3750">
                  <c:v>12/9/14 13:42</c:v>
                </c:pt>
                <c:pt idx="3751">
                  <c:v>12/9/14 13:43</c:v>
                </c:pt>
                <c:pt idx="3752">
                  <c:v>12/9/14 13:43</c:v>
                </c:pt>
                <c:pt idx="3753">
                  <c:v>12/9/14 13:44</c:v>
                </c:pt>
                <c:pt idx="3754">
                  <c:v>12/9/14 13:44</c:v>
                </c:pt>
                <c:pt idx="3755">
                  <c:v>12/9/14 13:44</c:v>
                </c:pt>
                <c:pt idx="3756">
                  <c:v>12/9/14 13:44</c:v>
                </c:pt>
                <c:pt idx="3757">
                  <c:v>12/9/14 13:44</c:v>
                </c:pt>
                <c:pt idx="3758">
                  <c:v>12/9/14 13:44</c:v>
                </c:pt>
                <c:pt idx="3759">
                  <c:v>12/9/14 13:44</c:v>
                </c:pt>
                <c:pt idx="3760">
                  <c:v>12/9/14 13:44</c:v>
                </c:pt>
                <c:pt idx="3761">
                  <c:v>12/9/14 13:44</c:v>
                </c:pt>
                <c:pt idx="3762">
                  <c:v>12/9/14 13:44</c:v>
                </c:pt>
                <c:pt idx="3763">
                  <c:v>12/9/14 13:44</c:v>
                </c:pt>
                <c:pt idx="3764">
                  <c:v>12/9/14 13:45</c:v>
                </c:pt>
                <c:pt idx="3765">
                  <c:v>12/9/14 13:45</c:v>
                </c:pt>
                <c:pt idx="3766">
                  <c:v>12/9/14 13:45</c:v>
                </c:pt>
                <c:pt idx="3767">
                  <c:v>12/9/14 13:45</c:v>
                </c:pt>
                <c:pt idx="3768">
                  <c:v>12/9/14 13:45</c:v>
                </c:pt>
                <c:pt idx="3769">
                  <c:v>12/9/14 13:45</c:v>
                </c:pt>
                <c:pt idx="3770">
                  <c:v>12/9/14 13:46</c:v>
                </c:pt>
                <c:pt idx="3771">
                  <c:v>12/9/14 13:47</c:v>
                </c:pt>
                <c:pt idx="3772">
                  <c:v>12/9/14 13:47</c:v>
                </c:pt>
                <c:pt idx="3773">
                  <c:v>12/9/14 13:47</c:v>
                </c:pt>
                <c:pt idx="3774">
                  <c:v>12/9/14 13:47</c:v>
                </c:pt>
                <c:pt idx="3775">
                  <c:v>12/9/14 13:47</c:v>
                </c:pt>
                <c:pt idx="3776">
                  <c:v>12/9/14 13:47</c:v>
                </c:pt>
                <c:pt idx="3777">
                  <c:v>12/9/14 13:47</c:v>
                </c:pt>
                <c:pt idx="3778">
                  <c:v>12/9/14 13:48</c:v>
                </c:pt>
                <c:pt idx="3779">
                  <c:v>12/9/14 13:48</c:v>
                </c:pt>
                <c:pt idx="3780">
                  <c:v>12/9/14 13:48</c:v>
                </c:pt>
                <c:pt idx="3781">
                  <c:v>12/9/14 13:48</c:v>
                </c:pt>
                <c:pt idx="3782">
                  <c:v>12/9/14 13:49</c:v>
                </c:pt>
                <c:pt idx="3783">
                  <c:v>12/9/14 13:49</c:v>
                </c:pt>
                <c:pt idx="3784">
                  <c:v>12/9/14 13:49</c:v>
                </c:pt>
                <c:pt idx="3785">
                  <c:v>12/9/14 13:49</c:v>
                </c:pt>
                <c:pt idx="3786">
                  <c:v>12/9/14 13:49</c:v>
                </c:pt>
                <c:pt idx="3787">
                  <c:v>12/9/14 13:49</c:v>
                </c:pt>
                <c:pt idx="3788">
                  <c:v>12/9/14 13:49</c:v>
                </c:pt>
                <c:pt idx="3789">
                  <c:v>12/9/14 13:49</c:v>
                </c:pt>
                <c:pt idx="3790">
                  <c:v>12/9/14 13:49</c:v>
                </c:pt>
                <c:pt idx="3791">
                  <c:v>12/9/14 13:49</c:v>
                </c:pt>
                <c:pt idx="3792">
                  <c:v>12/9/14 13:49</c:v>
                </c:pt>
                <c:pt idx="3793">
                  <c:v>12/9/14 13:49</c:v>
                </c:pt>
                <c:pt idx="3794">
                  <c:v>12/9/14 13:49</c:v>
                </c:pt>
                <c:pt idx="3795">
                  <c:v>12/9/14 13:49</c:v>
                </c:pt>
                <c:pt idx="3796">
                  <c:v>12/9/14 13:49</c:v>
                </c:pt>
                <c:pt idx="3797">
                  <c:v>12/9/14 13:49</c:v>
                </c:pt>
                <c:pt idx="3798">
                  <c:v>12/9/14 13:49</c:v>
                </c:pt>
                <c:pt idx="3799">
                  <c:v>12/9/14 13:49</c:v>
                </c:pt>
                <c:pt idx="3800">
                  <c:v>12/9/14 13:49</c:v>
                </c:pt>
                <c:pt idx="3801">
                  <c:v>12/9/14 13:49</c:v>
                </c:pt>
                <c:pt idx="3802">
                  <c:v>12/9/14 13:49</c:v>
                </c:pt>
                <c:pt idx="3803">
                  <c:v>12/9/14 13:50</c:v>
                </c:pt>
                <c:pt idx="3804">
                  <c:v>12/9/14 13:50</c:v>
                </c:pt>
                <c:pt idx="3805">
                  <c:v>12/9/14 13:50</c:v>
                </c:pt>
                <c:pt idx="3806">
                  <c:v>12/9/14 13:50</c:v>
                </c:pt>
                <c:pt idx="3807">
                  <c:v>12/9/14 13:50</c:v>
                </c:pt>
                <c:pt idx="3808">
                  <c:v>12/9/14 13:50</c:v>
                </c:pt>
                <c:pt idx="3809">
                  <c:v>12/9/14 13:50</c:v>
                </c:pt>
                <c:pt idx="3810">
                  <c:v>12/9/14 13:50</c:v>
                </c:pt>
                <c:pt idx="3811">
                  <c:v>12/9/14 13:50</c:v>
                </c:pt>
                <c:pt idx="3812">
                  <c:v>12/9/14 13:50</c:v>
                </c:pt>
                <c:pt idx="3813">
                  <c:v>12/9/14 13:50</c:v>
                </c:pt>
                <c:pt idx="3814">
                  <c:v>12/9/14 13:50</c:v>
                </c:pt>
                <c:pt idx="3815">
                  <c:v>12/9/14 13:50</c:v>
                </c:pt>
                <c:pt idx="3816">
                  <c:v>12/9/14 13:50</c:v>
                </c:pt>
                <c:pt idx="3817">
                  <c:v>12/9/14 13:50</c:v>
                </c:pt>
                <c:pt idx="3818">
                  <c:v>12/9/14 13:50</c:v>
                </c:pt>
                <c:pt idx="3819">
                  <c:v>12/9/14 13:50</c:v>
                </c:pt>
                <c:pt idx="3820">
                  <c:v>12/9/14 13:50</c:v>
                </c:pt>
                <c:pt idx="3821">
                  <c:v>12/9/14 13:50</c:v>
                </c:pt>
                <c:pt idx="3822">
                  <c:v>12/9/14 13:50</c:v>
                </c:pt>
                <c:pt idx="3823">
                  <c:v>12/9/14 13:51</c:v>
                </c:pt>
                <c:pt idx="3824">
                  <c:v>12/9/14 13:51</c:v>
                </c:pt>
                <c:pt idx="3825">
                  <c:v>12/9/14 13:51</c:v>
                </c:pt>
                <c:pt idx="3826">
                  <c:v>12/9/14 13:51</c:v>
                </c:pt>
                <c:pt idx="3827">
                  <c:v>12/9/14 13:51</c:v>
                </c:pt>
                <c:pt idx="3828">
                  <c:v>12/9/14 13:51</c:v>
                </c:pt>
                <c:pt idx="3829">
                  <c:v>12/9/14 13:51</c:v>
                </c:pt>
                <c:pt idx="3830">
                  <c:v>12/9/14 13:51</c:v>
                </c:pt>
                <c:pt idx="3831">
                  <c:v>12/9/14 13:51</c:v>
                </c:pt>
                <c:pt idx="3832">
                  <c:v>12/9/14 13:51</c:v>
                </c:pt>
                <c:pt idx="3833">
                  <c:v>12/9/14 13:51</c:v>
                </c:pt>
                <c:pt idx="3834">
                  <c:v>12/9/14 13:51</c:v>
                </c:pt>
                <c:pt idx="3835">
                  <c:v>12/9/14 13:51</c:v>
                </c:pt>
                <c:pt idx="3836">
                  <c:v>12/9/14 13:51</c:v>
                </c:pt>
                <c:pt idx="3837">
                  <c:v>12/9/14 13:51</c:v>
                </c:pt>
                <c:pt idx="3838">
                  <c:v>12/9/14 13:51</c:v>
                </c:pt>
                <c:pt idx="3839">
                  <c:v>12/9/14 13:51</c:v>
                </c:pt>
                <c:pt idx="3840">
                  <c:v>12/9/14 13:52</c:v>
                </c:pt>
                <c:pt idx="3841">
                  <c:v>12/9/14 13:52</c:v>
                </c:pt>
                <c:pt idx="3842">
                  <c:v>12/9/14 13:52</c:v>
                </c:pt>
                <c:pt idx="3843">
                  <c:v>12/9/14 13:52</c:v>
                </c:pt>
                <c:pt idx="3844">
                  <c:v>12/9/14 13:52</c:v>
                </c:pt>
                <c:pt idx="3845">
                  <c:v>12/9/14 13:52</c:v>
                </c:pt>
                <c:pt idx="3846">
                  <c:v>12/9/14 13:52</c:v>
                </c:pt>
                <c:pt idx="3847">
                  <c:v>12/9/14 13:52</c:v>
                </c:pt>
                <c:pt idx="3848">
                  <c:v>12/9/14 13:52</c:v>
                </c:pt>
                <c:pt idx="3849">
                  <c:v>12/9/14 13:52</c:v>
                </c:pt>
                <c:pt idx="3850">
                  <c:v>12/9/14 13:52</c:v>
                </c:pt>
                <c:pt idx="3851">
                  <c:v>12/9/14 13:53</c:v>
                </c:pt>
                <c:pt idx="3852">
                  <c:v>12/9/14 13:53</c:v>
                </c:pt>
                <c:pt idx="3853">
                  <c:v>12/9/14 13:53</c:v>
                </c:pt>
                <c:pt idx="3854">
                  <c:v>12/9/14 13:53</c:v>
                </c:pt>
                <c:pt idx="3855">
                  <c:v>12/9/14 13:53</c:v>
                </c:pt>
                <c:pt idx="3856">
                  <c:v>12/9/14 13:53</c:v>
                </c:pt>
                <c:pt idx="3857">
                  <c:v>12/9/14 13:53</c:v>
                </c:pt>
                <c:pt idx="3858">
                  <c:v>12/9/14 13:53</c:v>
                </c:pt>
                <c:pt idx="3859">
                  <c:v>12/9/14 13:53</c:v>
                </c:pt>
                <c:pt idx="3860">
                  <c:v>12/9/14 13:53</c:v>
                </c:pt>
                <c:pt idx="3861">
                  <c:v>12/9/14 13:53</c:v>
                </c:pt>
                <c:pt idx="3862">
                  <c:v>12/9/14 13:53</c:v>
                </c:pt>
                <c:pt idx="3863">
                  <c:v>12/9/14 13:53</c:v>
                </c:pt>
                <c:pt idx="3864">
                  <c:v>12/9/14 13:53</c:v>
                </c:pt>
                <c:pt idx="3865">
                  <c:v>12/9/14 13:54</c:v>
                </c:pt>
                <c:pt idx="3866">
                  <c:v>12/9/14 13:54</c:v>
                </c:pt>
                <c:pt idx="3867">
                  <c:v>12/9/14 13:54</c:v>
                </c:pt>
                <c:pt idx="3868">
                  <c:v>12/9/14 13:54</c:v>
                </c:pt>
                <c:pt idx="3869">
                  <c:v>12/9/14 13:54</c:v>
                </c:pt>
                <c:pt idx="3870">
                  <c:v>12/9/14 13:54</c:v>
                </c:pt>
                <c:pt idx="3871">
                  <c:v>12/9/14 13:54</c:v>
                </c:pt>
                <c:pt idx="3872">
                  <c:v>12/9/14 13:54</c:v>
                </c:pt>
                <c:pt idx="3873">
                  <c:v>12/9/14 13:54</c:v>
                </c:pt>
                <c:pt idx="3874">
                  <c:v>12/9/14 13:54</c:v>
                </c:pt>
                <c:pt idx="3875">
                  <c:v>12/9/14 13:54</c:v>
                </c:pt>
                <c:pt idx="3876">
                  <c:v>12/9/14 13:54</c:v>
                </c:pt>
                <c:pt idx="3877">
                  <c:v>12/9/14 13:54</c:v>
                </c:pt>
                <c:pt idx="3878">
                  <c:v>12/9/14 13:54</c:v>
                </c:pt>
                <c:pt idx="3879">
                  <c:v>12/9/14 13:54</c:v>
                </c:pt>
                <c:pt idx="3880">
                  <c:v>12/9/14 13:54</c:v>
                </c:pt>
                <c:pt idx="3881">
                  <c:v>12/9/14 13:54</c:v>
                </c:pt>
                <c:pt idx="3882">
                  <c:v>12/9/14 13:54</c:v>
                </c:pt>
                <c:pt idx="3883">
                  <c:v>12/9/14 13:54</c:v>
                </c:pt>
                <c:pt idx="3884">
                  <c:v>12/9/14 13:54</c:v>
                </c:pt>
                <c:pt idx="3885">
                  <c:v>12/9/14 13:55</c:v>
                </c:pt>
                <c:pt idx="3886">
                  <c:v>12/9/14 13:55</c:v>
                </c:pt>
                <c:pt idx="3887">
                  <c:v>12/9/14 13:55</c:v>
                </c:pt>
                <c:pt idx="3888">
                  <c:v>12/9/14 13:55</c:v>
                </c:pt>
                <c:pt idx="3889">
                  <c:v>12/9/14 13:55</c:v>
                </c:pt>
                <c:pt idx="3890">
                  <c:v>12/9/14 13:55</c:v>
                </c:pt>
                <c:pt idx="3891">
                  <c:v>12/9/14 13:55</c:v>
                </c:pt>
                <c:pt idx="3892">
                  <c:v>12/9/14 13:56</c:v>
                </c:pt>
                <c:pt idx="3893">
                  <c:v>12/9/14 13:56</c:v>
                </c:pt>
                <c:pt idx="3894">
                  <c:v>12/9/14 13:56</c:v>
                </c:pt>
                <c:pt idx="3895">
                  <c:v>12/9/14 13:56</c:v>
                </c:pt>
                <c:pt idx="3896">
                  <c:v>12/9/14 13:56</c:v>
                </c:pt>
                <c:pt idx="3897">
                  <c:v>12/9/14 13:56</c:v>
                </c:pt>
                <c:pt idx="3898">
                  <c:v>12/9/14 13:56</c:v>
                </c:pt>
                <c:pt idx="3899">
                  <c:v>12/9/14 13:56</c:v>
                </c:pt>
                <c:pt idx="3900">
                  <c:v>12/9/14 13:57</c:v>
                </c:pt>
                <c:pt idx="3901">
                  <c:v>12/9/14 13:57</c:v>
                </c:pt>
                <c:pt idx="3902">
                  <c:v>12/9/14 13:57</c:v>
                </c:pt>
                <c:pt idx="3903">
                  <c:v>12/9/14 13:58</c:v>
                </c:pt>
                <c:pt idx="3904">
                  <c:v>12/9/14 13:58</c:v>
                </c:pt>
                <c:pt idx="3905">
                  <c:v>12/9/14 13:58</c:v>
                </c:pt>
                <c:pt idx="3906">
                  <c:v>12/9/14 13:58</c:v>
                </c:pt>
                <c:pt idx="3907">
                  <c:v>12/9/14 13:58</c:v>
                </c:pt>
                <c:pt idx="3908">
                  <c:v>12/9/14 13:58</c:v>
                </c:pt>
                <c:pt idx="3909">
                  <c:v>12/9/14 13:58</c:v>
                </c:pt>
                <c:pt idx="3910">
                  <c:v>12/9/14 13:58</c:v>
                </c:pt>
                <c:pt idx="3911">
                  <c:v>12/9/14 13:58</c:v>
                </c:pt>
                <c:pt idx="3912">
                  <c:v>12/9/14 13:58</c:v>
                </c:pt>
                <c:pt idx="3913">
                  <c:v>12/9/14 13:58</c:v>
                </c:pt>
                <c:pt idx="3914">
                  <c:v>12/9/14 13:58</c:v>
                </c:pt>
                <c:pt idx="3915">
                  <c:v>12/9/14 13:58</c:v>
                </c:pt>
                <c:pt idx="3916">
                  <c:v>12/9/14 13:58</c:v>
                </c:pt>
                <c:pt idx="3917">
                  <c:v>12/9/14 13:59</c:v>
                </c:pt>
                <c:pt idx="3918">
                  <c:v>12/9/14 13:59</c:v>
                </c:pt>
                <c:pt idx="3919">
                  <c:v>12/9/14 13:59</c:v>
                </c:pt>
                <c:pt idx="3920">
                  <c:v>12/9/14 13:59</c:v>
                </c:pt>
                <c:pt idx="3921">
                  <c:v>12/9/14 13:59</c:v>
                </c:pt>
                <c:pt idx="3922">
                  <c:v>12/9/14 13:59</c:v>
                </c:pt>
                <c:pt idx="3923">
                  <c:v>12/9/14 13:59</c:v>
                </c:pt>
                <c:pt idx="3924">
                  <c:v>12/9/14 13:59</c:v>
                </c:pt>
                <c:pt idx="3925">
                  <c:v>12/9/14 14:00</c:v>
                </c:pt>
                <c:pt idx="3926">
                  <c:v>12/9/14 14:00</c:v>
                </c:pt>
                <c:pt idx="3927">
                  <c:v>12/9/14 14:00</c:v>
                </c:pt>
                <c:pt idx="3928">
                  <c:v>12/9/14 14:00</c:v>
                </c:pt>
                <c:pt idx="3929">
                  <c:v>12/9/14 14:00</c:v>
                </c:pt>
                <c:pt idx="3930">
                  <c:v>12/9/14 14:00</c:v>
                </c:pt>
                <c:pt idx="3931">
                  <c:v>12/9/14 14:00</c:v>
                </c:pt>
                <c:pt idx="3932">
                  <c:v>12/9/14 14:00</c:v>
                </c:pt>
                <c:pt idx="3933">
                  <c:v>12/9/14 14:01</c:v>
                </c:pt>
                <c:pt idx="3934">
                  <c:v>12/9/14 14:01</c:v>
                </c:pt>
                <c:pt idx="3935">
                  <c:v>12/9/14 14:01</c:v>
                </c:pt>
                <c:pt idx="3936">
                  <c:v>12/9/14 14:01</c:v>
                </c:pt>
                <c:pt idx="3937">
                  <c:v>12/9/14 14:01</c:v>
                </c:pt>
                <c:pt idx="3938">
                  <c:v>12/9/14 14:01</c:v>
                </c:pt>
                <c:pt idx="3939">
                  <c:v>12/9/14 14:01</c:v>
                </c:pt>
                <c:pt idx="3940">
                  <c:v>12/9/14 14:01</c:v>
                </c:pt>
                <c:pt idx="3941">
                  <c:v>12/9/14 14:01</c:v>
                </c:pt>
                <c:pt idx="3942">
                  <c:v>12/9/14 14:01</c:v>
                </c:pt>
                <c:pt idx="3943">
                  <c:v>12/9/14 14:01</c:v>
                </c:pt>
                <c:pt idx="3944">
                  <c:v>12/9/14 14:01</c:v>
                </c:pt>
                <c:pt idx="3945">
                  <c:v>12/9/14 14:01</c:v>
                </c:pt>
                <c:pt idx="3946">
                  <c:v>12/9/14 14:01</c:v>
                </c:pt>
                <c:pt idx="3947">
                  <c:v>12/9/14 14:01</c:v>
                </c:pt>
                <c:pt idx="3948">
                  <c:v>12/9/14 14:01</c:v>
                </c:pt>
                <c:pt idx="3949">
                  <c:v>12/9/14 14:01</c:v>
                </c:pt>
                <c:pt idx="3950">
                  <c:v>12/9/14 14:01</c:v>
                </c:pt>
                <c:pt idx="3951">
                  <c:v>12/9/14 14:01</c:v>
                </c:pt>
                <c:pt idx="3952">
                  <c:v>12/9/14 14:01</c:v>
                </c:pt>
                <c:pt idx="3953">
                  <c:v>12/9/14 14:01</c:v>
                </c:pt>
                <c:pt idx="3954">
                  <c:v>12/9/14 14:02</c:v>
                </c:pt>
                <c:pt idx="3955">
                  <c:v>12/9/14 14:02</c:v>
                </c:pt>
                <c:pt idx="3956">
                  <c:v>12/9/14 14:02</c:v>
                </c:pt>
                <c:pt idx="3957">
                  <c:v>12/9/14 14:02</c:v>
                </c:pt>
                <c:pt idx="3958">
                  <c:v>12/9/14 14:02</c:v>
                </c:pt>
                <c:pt idx="3959">
                  <c:v>12/9/14 14:02</c:v>
                </c:pt>
                <c:pt idx="3960">
                  <c:v>12/9/14 14:02</c:v>
                </c:pt>
                <c:pt idx="3961">
                  <c:v>12/9/14 14:02</c:v>
                </c:pt>
                <c:pt idx="3962">
                  <c:v>12/9/14 14:02</c:v>
                </c:pt>
                <c:pt idx="3963">
                  <c:v>12/9/14 14:02</c:v>
                </c:pt>
                <c:pt idx="3964">
                  <c:v>12/9/14 14:02</c:v>
                </c:pt>
                <c:pt idx="3965">
                  <c:v>12/9/14 14:03</c:v>
                </c:pt>
                <c:pt idx="3966">
                  <c:v>12/9/14 14:03</c:v>
                </c:pt>
                <c:pt idx="3967">
                  <c:v>12/9/14 14:03</c:v>
                </c:pt>
                <c:pt idx="3968">
                  <c:v>12/9/14 14:03</c:v>
                </c:pt>
                <c:pt idx="3969">
                  <c:v>12/9/14 14:03</c:v>
                </c:pt>
                <c:pt idx="3970">
                  <c:v>12/9/14 14:03</c:v>
                </c:pt>
                <c:pt idx="3971">
                  <c:v>12/9/14 14:03</c:v>
                </c:pt>
                <c:pt idx="3972">
                  <c:v>12/9/14 14:03</c:v>
                </c:pt>
                <c:pt idx="3973">
                  <c:v>12/9/14 14:04</c:v>
                </c:pt>
                <c:pt idx="3974">
                  <c:v>12/9/14 14:04</c:v>
                </c:pt>
                <c:pt idx="3975">
                  <c:v>12/9/14 14:04</c:v>
                </c:pt>
                <c:pt idx="3976">
                  <c:v>12/9/14 14:04</c:v>
                </c:pt>
                <c:pt idx="3977">
                  <c:v>12/9/14 14:04</c:v>
                </c:pt>
                <c:pt idx="3978">
                  <c:v>12/9/14 14:04</c:v>
                </c:pt>
                <c:pt idx="3979">
                  <c:v>12/9/14 14:04</c:v>
                </c:pt>
                <c:pt idx="3980">
                  <c:v>12/9/14 14:04</c:v>
                </c:pt>
                <c:pt idx="3981">
                  <c:v>12/9/14 14:04</c:v>
                </c:pt>
                <c:pt idx="3982">
                  <c:v>12/9/14 14:04</c:v>
                </c:pt>
                <c:pt idx="3983">
                  <c:v>12/9/14 14:05</c:v>
                </c:pt>
                <c:pt idx="3984">
                  <c:v>12/9/14 14:05</c:v>
                </c:pt>
                <c:pt idx="3985">
                  <c:v>12/9/14 14:05</c:v>
                </c:pt>
                <c:pt idx="3986">
                  <c:v>12/9/14 14:05</c:v>
                </c:pt>
                <c:pt idx="3987">
                  <c:v>12/9/14 14:05</c:v>
                </c:pt>
                <c:pt idx="3988">
                  <c:v>12/9/14 14:05</c:v>
                </c:pt>
                <c:pt idx="3989">
                  <c:v>12/9/14 14:05</c:v>
                </c:pt>
                <c:pt idx="3990">
                  <c:v>12/9/14 14:05</c:v>
                </c:pt>
                <c:pt idx="3991">
                  <c:v>12/9/14 14:05</c:v>
                </c:pt>
                <c:pt idx="3992">
                  <c:v>12/9/14 14:05</c:v>
                </c:pt>
                <c:pt idx="3993">
                  <c:v>12/9/14 14:05</c:v>
                </c:pt>
                <c:pt idx="3994">
                  <c:v>12/9/14 14:05</c:v>
                </c:pt>
                <c:pt idx="3995">
                  <c:v>12/9/14 14:05</c:v>
                </c:pt>
                <c:pt idx="3996">
                  <c:v>12/9/14 14:05</c:v>
                </c:pt>
                <c:pt idx="3997">
                  <c:v>12/9/14 14:05</c:v>
                </c:pt>
                <c:pt idx="3998">
                  <c:v>12/9/14 14:05</c:v>
                </c:pt>
                <c:pt idx="3999">
                  <c:v>12/9/14 14:05</c:v>
                </c:pt>
                <c:pt idx="4000">
                  <c:v>12/9/14 14:05</c:v>
                </c:pt>
                <c:pt idx="4001">
                  <c:v>12/9/14 14:05</c:v>
                </c:pt>
                <c:pt idx="4002">
                  <c:v>12/9/14 14:05</c:v>
                </c:pt>
                <c:pt idx="4003">
                  <c:v>12/9/14 14:05</c:v>
                </c:pt>
                <c:pt idx="4004">
                  <c:v>12/9/14 14:05</c:v>
                </c:pt>
                <c:pt idx="4005">
                  <c:v>12/9/14 14:05</c:v>
                </c:pt>
                <c:pt idx="4006">
                  <c:v>12/9/14 14:06</c:v>
                </c:pt>
                <c:pt idx="4007">
                  <c:v>12/9/14 14:06</c:v>
                </c:pt>
                <c:pt idx="4008">
                  <c:v>12/9/14 14:06</c:v>
                </c:pt>
                <c:pt idx="4009">
                  <c:v>12/9/14 14:06</c:v>
                </c:pt>
                <c:pt idx="4010">
                  <c:v>12/9/14 14:06</c:v>
                </c:pt>
                <c:pt idx="4011">
                  <c:v>12/9/14 14:06</c:v>
                </c:pt>
                <c:pt idx="4012">
                  <c:v>12/9/14 14:06</c:v>
                </c:pt>
                <c:pt idx="4013">
                  <c:v>12/9/14 14:06</c:v>
                </c:pt>
                <c:pt idx="4014">
                  <c:v>12/9/14 14:06</c:v>
                </c:pt>
                <c:pt idx="4015">
                  <c:v>12/9/14 14:06</c:v>
                </c:pt>
                <c:pt idx="4016">
                  <c:v>12/9/14 14:06</c:v>
                </c:pt>
                <c:pt idx="4017">
                  <c:v>12/9/14 14:07</c:v>
                </c:pt>
                <c:pt idx="4018">
                  <c:v>12/9/14 14:07</c:v>
                </c:pt>
                <c:pt idx="4019">
                  <c:v>12/9/14 14:07</c:v>
                </c:pt>
                <c:pt idx="4020">
                  <c:v>12/9/14 14:07</c:v>
                </c:pt>
                <c:pt idx="4021">
                  <c:v>12/9/14 14:07</c:v>
                </c:pt>
                <c:pt idx="4022">
                  <c:v>12/9/14 14:07</c:v>
                </c:pt>
                <c:pt idx="4023">
                  <c:v>12/9/14 14:07</c:v>
                </c:pt>
                <c:pt idx="4024">
                  <c:v>12/9/14 14:07</c:v>
                </c:pt>
                <c:pt idx="4025">
                  <c:v>12/9/14 14:07</c:v>
                </c:pt>
                <c:pt idx="4026">
                  <c:v>12/9/14 14:07</c:v>
                </c:pt>
                <c:pt idx="4027">
                  <c:v>12/9/14 14:07</c:v>
                </c:pt>
                <c:pt idx="4028">
                  <c:v>12/9/14 14:07</c:v>
                </c:pt>
                <c:pt idx="4029">
                  <c:v>12/9/14 14:07</c:v>
                </c:pt>
                <c:pt idx="4030">
                  <c:v>12/9/14 14:07</c:v>
                </c:pt>
                <c:pt idx="4031">
                  <c:v>12/9/14 14:07</c:v>
                </c:pt>
                <c:pt idx="4032">
                  <c:v>12/9/14 14:07</c:v>
                </c:pt>
                <c:pt idx="4033">
                  <c:v>12/9/14 14:07</c:v>
                </c:pt>
                <c:pt idx="4034">
                  <c:v>12/9/14 14:07</c:v>
                </c:pt>
                <c:pt idx="4035">
                  <c:v>12/9/14 14:07</c:v>
                </c:pt>
                <c:pt idx="4036">
                  <c:v>12/9/14 14:07</c:v>
                </c:pt>
                <c:pt idx="4037">
                  <c:v>12/9/14 14:07</c:v>
                </c:pt>
                <c:pt idx="4038">
                  <c:v>12/9/14 14:07</c:v>
                </c:pt>
                <c:pt idx="4039">
                  <c:v>12/9/14 14:07</c:v>
                </c:pt>
                <c:pt idx="4040">
                  <c:v>12/9/14 14:07</c:v>
                </c:pt>
                <c:pt idx="4041">
                  <c:v>12/9/14 14:08</c:v>
                </c:pt>
                <c:pt idx="4042">
                  <c:v>12/9/14 14:08</c:v>
                </c:pt>
                <c:pt idx="4043">
                  <c:v>12/9/14 14:08</c:v>
                </c:pt>
                <c:pt idx="4044">
                  <c:v>12/9/14 14:08</c:v>
                </c:pt>
                <c:pt idx="4045">
                  <c:v>12/9/14 14:08</c:v>
                </c:pt>
                <c:pt idx="4046">
                  <c:v>12/9/14 14:08</c:v>
                </c:pt>
                <c:pt idx="4047">
                  <c:v>12/9/14 14:08</c:v>
                </c:pt>
                <c:pt idx="4048">
                  <c:v>12/9/14 14:08</c:v>
                </c:pt>
                <c:pt idx="4049">
                  <c:v>12/9/14 14:08</c:v>
                </c:pt>
                <c:pt idx="4050">
                  <c:v>12/9/14 14:08</c:v>
                </c:pt>
                <c:pt idx="4051">
                  <c:v>12/9/14 14:08</c:v>
                </c:pt>
                <c:pt idx="4052">
                  <c:v>12/9/14 14:08</c:v>
                </c:pt>
                <c:pt idx="4053">
                  <c:v>12/9/14 14:08</c:v>
                </c:pt>
                <c:pt idx="4054">
                  <c:v>12/9/14 14:08</c:v>
                </c:pt>
                <c:pt idx="4055">
                  <c:v>12/9/14 14:08</c:v>
                </c:pt>
                <c:pt idx="4056">
                  <c:v>12/9/14 14:08</c:v>
                </c:pt>
                <c:pt idx="4057">
                  <c:v>12/9/14 14:08</c:v>
                </c:pt>
                <c:pt idx="4058">
                  <c:v>12/9/14 14:08</c:v>
                </c:pt>
                <c:pt idx="4059">
                  <c:v>12/9/14 14:09</c:v>
                </c:pt>
                <c:pt idx="4060">
                  <c:v>12/9/14 14:09</c:v>
                </c:pt>
                <c:pt idx="4061">
                  <c:v>12/9/14 14:09</c:v>
                </c:pt>
                <c:pt idx="4062">
                  <c:v>12/9/14 14:09</c:v>
                </c:pt>
                <c:pt idx="4063">
                  <c:v>12/9/14 14:09</c:v>
                </c:pt>
                <c:pt idx="4064">
                  <c:v>12/9/14 14:09</c:v>
                </c:pt>
                <c:pt idx="4065">
                  <c:v>12/9/14 14:09</c:v>
                </c:pt>
                <c:pt idx="4066">
                  <c:v>12/9/14 14:09</c:v>
                </c:pt>
                <c:pt idx="4067">
                  <c:v>12/9/14 14:09</c:v>
                </c:pt>
                <c:pt idx="4068">
                  <c:v>12/9/14 14:09</c:v>
                </c:pt>
                <c:pt idx="4069">
                  <c:v>12/9/14 14:09</c:v>
                </c:pt>
                <c:pt idx="4070">
                  <c:v>12/9/14 14:09</c:v>
                </c:pt>
                <c:pt idx="4071">
                  <c:v>12/9/14 14:09</c:v>
                </c:pt>
                <c:pt idx="4072">
                  <c:v>12/9/14 14:09</c:v>
                </c:pt>
                <c:pt idx="4073">
                  <c:v>12/9/14 14:09</c:v>
                </c:pt>
                <c:pt idx="4074">
                  <c:v>12/9/14 14:09</c:v>
                </c:pt>
                <c:pt idx="4075">
                  <c:v>12/9/14 14:09</c:v>
                </c:pt>
                <c:pt idx="4076">
                  <c:v>12/9/14 14:10</c:v>
                </c:pt>
                <c:pt idx="4077">
                  <c:v>12/9/14 14:10</c:v>
                </c:pt>
                <c:pt idx="4078">
                  <c:v>12/9/14 14:10</c:v>
                </c:pt>
                <c:pt idx="4079">
                  <c:v>12/9/14 14:10</c:v>
                </c:pt>
                <c:pt idx="4080">
                  <c:v>12/9/14 14:10</c:v>
                </c:pt>
                <c:pt idx="4081">
                  <c:v>12/9/14 14:10</c:v>
                </c:pt>
                <c:pt idx="4082">
                  <c:v>12/9/14 14:10</c:v>
                </c:pt>
                <c:pt idx="4083">
                  <c:v>12/9/14 14:10</c:v>
                </c:pt>
                <c:pt idx="4084">
                  <c:v>12/9/14 14:10</c:v>
                </c:pt>
                <c:pt idx="4085">
                  <c:v>12/9/14 14:10</c:v>
                </c:pt>
                <c:pt idx="4086">
                  <c:v>12/9/14 14:10</c:v>
                </c:pt>
                <c:pt idx="4087">
                  <c:v>12/9/14 14:10</c:v>
                </c:pt>
                <c:pt idx="4088">
                  <c:v>12/9/14 14:10</c:v>
                </c:pt>
                <c:pt idx="4089">
                  <c:v>12/9/14 14:10</c:v>
                </c:pt>
                <c:pt idx="4090">
                  <c:v>12/9/14 14:10</c:v>
                </c:pt>
                <c:pt idx="4091">
                  <c:v>12/9/14 14:10</c:v>
                </c:pt>
                <c:pt idx="4092">
                  <c:v>12/9/14 14:10</c:v>
                </c:pt>
                <c:pt idx="4093">
                  <c:v>12/9/14 14:10</c:v>
                </c:pt>
                <c:pt idx="4094">
                  <c:v>12/9/14 14:10</c:v>
                </c:pt>
                <c:pt idx="4095">
                  <c:v>12/9/14 14:10</c:v>
                </c:pt>
                <c:pt idx="4096">
                  <c:v>12/9/14 14:10</c:v>
                </c:pt>
                <c:pt idx="4097">
                  <c:v>12/9/14 14:10</c:v>
                </c:pt>
                <c:pt idx="4098">
                  <c:v>12/9/14 14:10</c:v>
                </c:pt>
                <c:pt idx="4099">
                  <c:v>12/9/14 14:11</c:v>
                </c:pt>
                <c:pt idx="4100">
                  <c:v>12/9/14 14:11</c:v>
                </c:pt>
                <c:pt idx="4101">
                  <c:v>12/9/14 14:11</c:v>
                </c:pt>
                <c:pt idx="4102">
                  <c:v>12/9/14 14:12</c:v>
                </c:pt>
                <c:pt idx="4103">
                  <c:v>12/9/14 14:13</c:v>
                </c:pt>
                <c:pt idx="4104">
                  <c:v>12/9/14 14:13</c:v>
                </c:pt>
                <c:pt idx="4105">
                  <c:v>12/9/14 14:13</c:v>
                </c:pt>
                <c:pt idx="4106">
                  <c:v>12/9/14 14:13</c:v>
                </c:pt>
                <c:pt idx="4107">
                  <c:v>12/9/14 14:13</c:v>
                </c:pt>
                <c:pt idx="4108">
                  <c:v>12/9/14 14:13</c:v>
                </c:pt>
                <c:pt idx="4109">
                  <c:v>12/9/14 14:13</c:v>
                </c:pt>
                <c:pt idx="4110">
                  <c:v>12/9/14 14:13</c:v>
                </c:pt>
                <c:pt idx="4111">
                  <c:v>12/9/14 14:13</c:v>
                </c:pt>
                <c:pt idx="4112">
                  <c:v>12/9/14 14:13</c:v>
                </c:pt>
                <c:pt idx="4113">
                  <c:v>12/9/14 14:13</c:v>
                </c:pt>
                <c:pt idx="4114">
                  <c:v>12/9/14 14:14</c:v>
                </c:pt>
                <c:pt idx="4115">
                  <c:v>12/9/14 14:14</c:v>
                </c:pt>
                <c:pt idx="4116">
                  <c:v>12/9/14 14:14</c:v>
                </c:pt>
                <c:pt idx="4117">
                  <c:v>12/9/14 14:14</c:v>
                </c:pt>
                <c:pt idx="4118">
                  <c:v>12/9/14 14:14</c:v>
                </c:pt>
                <c:pt idx="4119">
                  <c:v>12/9/14 14:14</c:v>
                </c:pt>
                <c:pt idx="4120">
                  <c:v>12/9/14 14:14</c:v>
                </c:pt>
                <c:pt idx="4121">
                  <c:v>12/9/14 14:15</c:v>
                </c:pt>
                <c:pt idx="4122">
                  <c:v>12/9/14 14:15</c:v>
                </c:pt>
                <c:pt idx="4123">
                  <c:v>12/9/14 14:15</c:v>
                </c:pt>
                <c:pt idx="4124">
                  <c:v>12/9/14 14:15</c:v>
                </c:pt>
                <c:pt idx="4125">
                  <c:v>12/9/14 14:15</c:v>
                </c:pt>
                <c:pt idx="4126">
                  <c:v>12/9/14 14:15</c:v>
                </c:pt>
                <c:pt idx="4127">
                  <c:v>12/9/14 14:15</c:v>
                </c:pt>
                <c:pt idx="4128">
                  <c:v>12/9/14 14:15</c:v>
                </c:pt>
                <c:pt idx="4129">
                  <c:v>12/9/14 14:15</c:v>
                </c:pt>
                <c:pt idx="4130">
                  <c:v>12/9/14 14:15</c:v>
                </c:pt>
                <c:pt idx="4131">
                  <c:v>12/9/14 14:15</c:v>
                </c:pt>
                <c:pt idx="4132">
                  <c:v>12/9/14 14:15</c:v>
                </c:pt>
                <c:pt idx="4133">
                  <c:v>12/9/14 14:15</c:v>
                </c:pt>
                <c:pt idx="4134">
                  <c:v>12/9/14 14:15</c:v>
                </c:pt>
                <c:pt idx="4135">
                  <c:v>12/9/14 14:16</c:v>
                </c:pt>
                <c:pt idx="4136">
                  <c:v>12/9/14 14:16</c:v>
                </c:pt>
                <c:pt idx="4137">
                  <c:v>12/9/14 14:16</c:v>
                </c:pt>
                <c:pt idx="4138">
                  <c:v>12/9/14 14:16</c:v>
                </c:pt>
                <c:pt idx="4139">
                  <c:v>12/9/14 14:16</c:v>
                </c:pt>
                <c:pt idx="4140">
                  <c:v>12/9/14 14:16</c:v>
                </c:pt>
                <c:pt idx="4141">
                  <c:v>12/9/14 14:16</c:v>
                </c:pt>
                <c:pt idx="4142">
                  <c:v>12/9/14 14:16</c:v>
                </c:pt>
                <c:pt idx="4143">
                  <c:v>12/9/14 14:16</c:v>
                </c:pt>
                <c:pt idx="4144">
                  <c:v>12/9/14 14:16</c:v>
                </c:pt>
                <c:pt idx="4145">
                  <c:v>12/9/14 14:16</c:v>
                </c:pt>
                <c:pt idx="4146">
                  <c:v>12/9/14 14:16</c:v>
                </c:pt>
                <c:pt idx="4147">
                  <c:v>12/9/14 14:16</c:v>
                </c:pt>
                <c:pt idx="4148">
                  <c:v>12/9/14 14:16</c:v>
                </c:pt>
                <c:pt idx="4149">
                  <c:v>12/9/14 14:17</c:v>
                </c:pt>
                <c:pt idx="4150">
                  <c:v>12/9/14 14:17</c:v>
                </c:pt>
                <c:pt idx="4151">
                  <c:v>12/9/14 14:17</c:v>
                </c:pt>
                <c:pt idx="4152">
                  <c:v>12/9/14 14:17</c:v>
                </c:pt>
                <c:pt idx="4153">
                  <c:v>12/9/14 14:17</c:v>
                </c:pt>
                <c:pt idx="4154">
                  <c:v>12/9/14 14:17</c:v>
                </c:pt>
                <c:pt idx="4155">
                  <c:v>12/9/14 14:17</c:v>
                </c:pt>
                <c:pt idx="4156">
                  <c:v>12/9/14 14:17</c:v>
                </c:pt>
                <c:pt idx="4157">
                  <c:v>12/9/14 14:17</c:v>
                </c:pt>
                <c:pt idx="4158">
                  <c:v>12/9/14 14:17</c:v>
                </c:pt>
                <c:pt idx="4159">
                  <c:v>12/9/14 14:18</c:v>
                </c:pt>
                <c:pt idx="4160">
                  <c:v>12/9/14 14:18</c:v>
                </c:pt>
                <c:pt idx="4161">
                  <c:v>12/9/14 14:18</c:v>
                </c:pt>
                <c:pt idx="4162">
                  <c:v>12/9/14 14:18</c:v>
                </c:pt>
                <c:pt idx="4163">
                  <c:v>12/9/14 14:18</c:v>
                </c:pt>
                <c:pt idx="4164">
                  <c:v>12/9/14 14:18</c:v>
                </c:pt>
                <c:pt idx="4165">
                  <c:v>12/9/14 14:18</c:v>
                </c:pt>
                <c:pt idx="4166">
                  <c:v>12/9/14 14:18</c:v>
                </c:pt>
                <c:pt idx="4167">
                  <c:v>12/9/14 14:18</c:v>
                </c:pt>
                <c:pt idx="4168">
                  <c:v>12/9/14 14:18</c:v>
                </c:pt>
                <c:pt idx="4169">
                  <c:v>12/9/14 14:18</c:v>
                </c:pt>
                <c:pt idx="4170">
                  <c:v>12/9/14 14:18</c:v>
                </c:pt>
                <c:pt idx="4171">
                  <c:v>12/9/14 14:19</c:v>
                </c:pt>
                <c:pt idx="4172">
                  <c:v>12/9/14 14:19</c:v>
                </c:pt>
                <c:pt idx="4173">
                  <c:v>12/9/14 14:20</c:v>
                </c:pt>
                <c:pt idx="4174">
                  <c:v>12/9/14 14:20</c:v>
                </c:pt>
                <c:pt idx="4175">
                  <c:v>12/9/14 14:20</c:v>
                </c:pt>
                <c:pt idx="4176">
                  <c:v>12/9/14 14:20</c:v>
                </c:pt>
                <c:pt idx="4177">
                  <c:v>12/9/14 14:20</c:v>
                </c:pt>
                <c:pt idx="4178">
                  <c:v>12/9/14 14:20</c:v>
                </c:pt>
                <c:pt idx="4179">
                  <c:v>12/9/14 14:20</c:v>
                </c:pt>
                <c:pt idx="4180">
                  <c:v>12/9/14 14:20</c:v>
                </c:pt>
                <c:pt idx="4181">
                  <c:v>12/9/14 14:20</c:v>
                </c:pt>
                <c:pt idx="4182">
                  <c:v>12/9/14 14:20</c:v>
                </c:pt>
                <c:pt idx="4183">
                  <c:v>12/9/14 14:21</c:v>
                </c:pt>
                <c:pt idx="4184">
                  <c:v>12/9/14 14:21</c:v>
                </c:pt>
                <c:pt idx="4185">
                  <c:v>12/9/14 14:21</c:v>
                </c:pt>
                <c:pt idx="4186">
                  <c:v>12/9/14 14:21</c:v>
                </c:pt>
                <c:pt idx="4187">
                  <c:v>12/9/14 14:21</c:v>
                </c:pt>
                <c:pt idx="4188">
                  <c:v>12/9/14 14:21</c:v>
                </c:pt>
                <c:pt idx="4189">
                  <c:v>12/9/14 14:22</c:v>
                </c:pt>
                <c:pt idx="4190">
                  <c:v>12/9/14 14:22</c:v>
                </c:pt>
                <c:pt idx="4191">
                  <c:v>12/9/14 14:22</c:v>
                </c:pt>
                <c:pt idx="4192">
                  <c:v>12/9/14 14:23</c:v>
                </c:pt>
                <c:pt idx="4193">
                  <c:v>12/9/14 14:25</c:v>
                </c:pt>
                <c:pt idx="4194">
                  <c:v>12/9/14 14:27</c:v>
                </c:pt>
                <c:pt idx="4195">
                  <c:v>12/9/14 14:27</c:v>
                </c:pt>
                <c:pt idx="4196">
                  <c:v>12/9/14 14:27</c:v>
                </c:pt>
                <c:pt idx="4197">
                  <c:v>12/9/14 14:32</c:v>
                </c:pt>
                <c:pt idx="4198">
                  <c:v>12/9/14 14:32</c:v>
                </c:pt>
                <c:pt idx="4199">
                  <c:v>12/9/14 14:33</c:v>
                </c:pt>
                <c:pt idx="4200">
                  <c:v>12/9/14 14:33</c:v>
                </c:pt>
                <c:pt idx="4201">
                  <c:v>12/9/14 14:33</c:v>
                </c:pt>
                <c:pt idx="4202">
                  <c:v>12/9/14 14:34</c:v>
                </c:pt>
                <c:pt idx="4203">
                  <c:v>12/9/14 14:34</c:v>
                </c:pt>
                <c:pt idx="4204">
                  <c:v>12/9/14 14:36</c:v>
                </c:pt>
                <c:pt idx="4205">
                  <c:v>12/9/14 14:36</c:v>
                </c:pt>
                <c:pt idx="4206">
                  <c:v>12/9/14 14:39</c:v>
                </c:pt>
                <c:pt idx="4207">
                  <c:v>12/9/14 14:41</c:v>
                </c:pt>
                <c:pt idx="4208">
                  <c:v>12/9/14 14:41</c:v>
                </c:pt>
                <c:pt idx="4209">
                  <c:v>12/9/14 14:41</c:v>
                </c:pt>
                <c:pt idx="4210">
                  <c:v>12/9/14 14:42</c:v>
                </c:pt>
                <c:pt idx="4211">
                  <c:v>12/9/14 14:42</c:v>
                </c:pt>
                <c:pt idx="4212">
                  <c:v>12/9/14 14:43</c:v>
                </c:pt>
                <c:pt idx="4213">
                  <c:v>12/9/14 14:46</c:v>
                </c:pt>
                <c:pt idx="4214">
                  <c:v>12/9/14 14:48</c:v>
                </c:pt>
                <c:pt idx="4215">
                  <c:v>12/9/14 14:51</c:v>
                </c:pt>
                <c:pt idx="4216">
                  <c:v>12/9/14 14:53</c:v>
                </c:pt>
                <c:pt idx="4217">
                  <c:v>12/9/14 14:53</c:v>
                </c:pt>
                <c:pt idx="4218">
                  <c:v>12/9/14 14:53</c:v>
                </c:pt>
                <c:pt idx="4219">
                  <c:v>12/9/14 14:53</c:v>
                </c:pt>
                <c:pt idx="4220">
                  <c:v>12/9/14 14:54</c:v>
                </c:pt>
                <c:pt idx="4221">
                  <c:v>12/9/14 14:54</c:v>
                </c:pt>
                <c:pt idx="4222">
                  <c:v>12/9/14 14:57</c:v>
                </c:pt>
                <c:pt idx="4223">
                  <c:v>12/9/14 14:57</c:v>
                </c:pt>
                <c:pt idx="4224">
                  <c:v>12/9/14 14:59</c:v>
                </c:pt>
                <c:pt idx="4225">
                  <c:v>12/9/14 14:59</c:v>
                </c:pt>
                <c:pt idx="4226">
                  <c:v>12/9/14 15:01</c:v>
                </c:pt>
                <c:pt idx="4227">
                  <c:v>12/9/14 15:02</c:v>
                </c:pt>
                <c:pt idx="4228">
                  <c:v>12/9/14 15:02</c:v>
                </c:pt>
                <c:pt idx="4229">
                  <c:v>12/9/14 15:04</c:v>
                </c:pt>
                <c:pt idx="4230">
                  <c:v>12/9/14 15:06</c:v>
                </c:pt>
                <c:pt idx="4231">
                  <c:v>12/9/14 15:06</c:v>
                </c:pt>
                <c:pt idx="4232">
                  <c:v>12/9/14 15:07</c:v>
                </c:pt>
                <c:pt idx="4233">
                  <c:v>12/9/14 15:07</c:v>
                </c:pt>
                <c:pt idx="4234">
                  <c:v>12/9/14 15:07</c:v>
                </c:pt>
                <c:pt idx="4235">
                  <c:v>12/9/14 15:08</c:v>
                </c:pt>
                <c:pt idx="4236">
                  <c:v>12/9/14 15:08</c:v>
                </c:pt>
                <c:pt idx="4237">
                  <c:v>12/9/14 15:11</c:v>
                </c:pt>
                <c:pt idx="4238">
                  <c:v>12/9/14 15:12</c:v>
                </c:pt>
                <c:pt idx="4239">
                  <c:v>12/9/14 15:14</c:v>
                </c:pt>
                <c:pt idx="4240">
                  <c:v>12/9/14 15:15</c:v>
                </c:pt>
                <c:pt idx="4241">
                  <c:v>12/9/14 15:17</c:v>
                </c:pt>
                <c:pt idx="4242">
                  <c:v>12/9/14 15:22</c:v>
                </c:pt>
                <c:pt idx="4243">
                  <c:v>12/9/14 15:23</c:v>
                </c:pt>
                <c:pt idx="4244">
                  <c:v>12/9/14 15:27</c:v>
                </c:pt>
                <c:pt idx="4245">
                  <c:v>12/9/14 15:28</c:v>
                </c:pt>
                <c:pt idx="4246">
                  <c:v>12/9/14 15:29</c:v>
                </c:pt>
                <c:pt idx="4247">
                  <c:v>12/9/14 15:32</c:v>
                </c:pt>
                <c:pt idx="4248">
                  <c:v>12/9/14 15:32</c:v>
                </c:pt>
                <c:pt idx="4249">
                  <c:v>12/9/14 15:32</c:v>
                </c:pt>
                <c:pt idx="4250">
                  <c:v>12/9/14 15:35</c:v>
                </c:pt>
                <c:pt idx="4251">
                  <c:v>12/9/14 15:35</c:v>
                </c:pt>
                <c:pt idx="4252">
                  <c:v>12/9/14 15:37</c:v>
                </c:pt>
                <c:pt idx="4253">
                  <c:v>12/9/14 15:38</c:v>
                </c:pt>
                <c:pt idx="4254">
                  <c:v>12/9/14 15:39</c:v>
                </c:pt>
                <c:pt idx="4255">
                  <c:v>12/9/14 15:41</c:v>
                </c:pt>
                <c:pt idx="4256">
                  <c:v>12/9/14 15:42</c:v>
                </c:pt>
                <c:pt idx="4257">
                  <c:v>12/9/14 15:49</c:v>
                </c:pt>
                <c:pt idx="4258">
                  <c:v>12/9/14 15:51</c:v>
                </c:pt>
                <c:pt idx="4259">
                  <c:v>12/9/14 15:53</c:v>
                </c:pt>
                <c:pt idx="4260">
                  <c:v>12/9/14 15:53</c:v>
                </c:pt>
                <c:pt idx="4261">
                  <c:v>12/9/14 15:54</c:v>
                </c:pt>
                <c:pt idx="4262">
                  <c:v>12/9/14 15:57</c:v>
                </c:pt>
                <c:pt idx="4263">
                  <c:v>12/9/14 15:58</c:v>
                </c:pt>
                <c:pt idx="4264">
                  <c:v>12/9/14 15:58</c:v>
                </c:pt>
                <c:pt idx="4265">
                  <c:v>12/9/14 16:01</c:v>
                </c:pt>
                <c:pt idx="4266">
                  <c:v>12/9/14 16:02</c:v>
                </c:pt>
                <c:pt idx="4267">
                  <c:v>12/9/14 16:05</c:v>
                </c:pt>
                <c:pt idx="4268">
                  <c:v>12/9/14 16:06</c:v>
                </c:pt>
                <c:pt idx="4269">
                  <c:v>12/9/14 16:06</c:v>
                </c:pt>
                <c:pt idx="4270">
                  <c:v>12/9/14 16:06</c:v>
                </c:pt>
                <c:pt idx="4271">
                  <c:v>12/9/14 16:08</c:v>
                </c:pt>
                <c:pt idx="4272">
                  <c:v>12/9/14 16:09</c:v>
                </c:pt>
                <c:pt idx="4273">
                  <c:v>12/9/14 16:11</c:v>
                </c:pt>
                <c:pt idx="4274">
                  <c:v>12/9/14 16:12</c:v>
                </c:pt>
                <c:pt idx="4275">
                  <c:v>12/9/14 16:13</c:v>
                </c:pt>
                <c:pt idx="4276">
                  <c:v>12/9/14 16:14</c:v>
                </c:pt>
                <c:pt idx="4277">
                  <c:v>12/9/14 16:15</c:v>
                </c:pt>
                <c:pt idx="4278">
                  <c:v>12/9/14 16:15</c:v>
                </c:pt>
                <c:pt idx="4279">
                  <c:v>12/9/14 16:18</c:v>
                </c:pt>
                <c:pt idx="4280">
                  <c:v>12/9/14 16:24</c:v>
                </c:pt>
                <c:pt idx="4281">
                  <c:v>12/9/14 16:25</c:v>
                </c:pt>
                <c:pt idx="4282">
                  <c:v>12/9/14 16:27</c:v>
                </c:pt>
                <c:pt idx="4283">
                  <c:v>12/9/14 16:29</c:v>
                </c:pt>
                <c:pt idx="4284">
                  <c:v>12/9/14 16:29</c:v>
                </c:pt>
                <c:pt idx="4285">
                  <c:v>12/9/14 16:32</c:v>
                </c:pt>
                <c:pt idx="4286">
                  <c:v>12/9/14 16:32</c:v>
                </c:pt>
                <c:pt idx="4287">
                  <c:v>12/9/14 16:32</c:v>
                </c:pt>
                <c:pt idx="4288">
                  <c:v>12/9/14 16:37</c:v>
                </c:pt>
                <c:pt idx="4289">
                  <c:v>12/9/14 16:37</c:v>
                </c:pt>
                <c:pt idx="4290">
                  <c:v>12/9/14 16:37</c:v>
                </c:pt>
                <c:pt idx="4291">
                  <c:v>12/9/14 16:41</c:v>
                </c:pt>
                <c:pt idx="4292">
                  <c:v>12/9/14 16:42</c:v>
                </c:pt>
                <c:pt idx="4293">
                  <c:v>12/9/14 16:44</c:v>
                </c:pt>
                <c:pt idx="4294">
                  <c:v>12/9/14 16:46</c:v>
                </c:pt>
                <c:pt idx="4295">
                  <c:v>12/9/14 16:49</c:v>
                </c:pt>
                <c:pt idx="4296">
                  <c:v>12/9/14 16:50</c:v>
                </c:pt>
                <c:pt idx="4297">
                  <c:v>12/9/14 16:52</c:v>
                </c:pt>
                <c:pt idx="4298">
                  <c:v>12/9/14 16:53</c:v>
                </c:pt>
                <c:pt idx="4299">
                  <c:v>12/9/14 16:53</c:v>
                </c:pt>
                <c:pt idx="4300">
                  <c:v>12/9/14 16:57</c:v>
                </c:pt>
                <c:pt idx="4301">
                  <c:v>12/9/14 17:02</c:v>
                </c:pt>
                <c:pt idx="4302">
                  <c:v>12/9/14 17:02</c:v>
                </c:pt>
                <c:pt idx="4303">
                  <c:v>12/9/14 17:02</c:v>
                </c:pt>
                <c:pt idx="4304">
                  <c:v>12/9/14 17:04</c:v>
                </c:pt>
                <c:pt idx="4305">
                  <c:v>12/9/14 17:06</c:v>
                </c:pt>
                <c:pt idx="4306">
                  <c:v>12/9/14 17:08</c:v>
                </c:pt>
                <c:pt idx="4307">
                  <c:v>12/9/14 17:10</c:v>
                </c:pt>
                <c:pt idx="4308">
                  <c:v>12/9/14 17:10</c:v>
                </c:pt>
                <c:pt idx="4309">
                  <c:v>12/9/14 17:10</c:v>
                </c:pt>
                <c:pt idx="4310">
                  <c:v>12/9/14 17:12</c:v>
                </c:pt>
                <c:pt idx="4311">
                  <c:v>12/9/14 17:13</c:v>
                </c:pt>
                <c:pt idx="4312">
                  <c:v>12/9/14 17:13</c:v>
                </c:pt>
                <c:pt idx="4313">
                  <c:v>12/9/14 17:13</c:v>
                </c:pt>
                <c:pt idx="4314">
                  <c:v>12/9/14 17:16</c:v>
                </c:pt>
                <c:pt idx="4315">
                  <c:v>12/9/14 17:17</c:v>
                </c:pt>
                <c:pt idx="4316">
                  <c:v>12/9/14 17:17</c:v>
                </c:pt>
                <c:pt idx="4317">
                  <c:v>12/9/14 17:19</c:v>
                </c:pt>
                <c:pt idx="4318">
                  <c:v>12/9/14 17:19</c:v>
                </c:pt>
                <c:pt idx="4319">
                  <c:v>12/9/14 17:20</c:v>
                </c:pt>
                <c:pt idx="4320">
                  <c:v>12/9/14 17:25</c:v>
                </c:pt>
                <c:pt idx="4321">
                  <c:v>12/9/14 17:26</c:v>
                </c:pt>
                <c:pt idx="4322">
                  <c:v>12/9/14 17:26</c:v>
                </c:pt>
                <c:pt idx="4323">
                  <c:v>12/9/14 17:30</c:v>
                </c:pt>
                <c:pt idx="4324">
                  <c:v>12/9/14 17:30</c:v>
                </c:pt>
                <c:pt idx="4325">
                  <c:v>12/9/14 17:31</c:v>
                </c:pt>
                <c:pt idx="4326">
                  <c:v>12/9/14 17:32</c:v>
                </c:pt>
                <c:pt idx="4327">
                  <c:v>12/9/14 17:32</c:v>
                </c:pt>
                <c:pt idx="4328">
                  <c:v>12/9/14 17:33</c:v>
                </c:pt>
                <c:pt idx="4329">
                  <c:v>12/9/14 17:35</c:v>
                </c:pt>
                <c:pt idx="4330">
                  <c:v>12/9/14 17:36</c:v>
                </c:pt>
                <c:pt idx="4331">
                  <c:v>12/9/14 17:38</c:v>
                </c:pt>
                <c:pt idx="4332">
                  <c:v>12/9/14 17:41</c:v>
                </c:pt>
                <c:pt idx="4333">
                  <c:v>12/9/14 17:45</c:v>
                </c:pt>
                <c:pt idx="4334">
                  <c:v>12/9/14 17:46</c:v>
                </c:pt>
                <c:pt idx="4335">
                  <c:v>12/9/14 17:46</c:v>
                </c:pt>
                <c:pt idx="4336">
                  <c:v>12/9/14 17:46</c:v>
                </c:pt>
                <c:pt idx="4337">
                  <c:v>12/9/14 17:48</c:v>
                </c:pt>
                <c:pt idx="4338">
                  <c:v>12/9/14 17:50</c:v>
                </c:pt>
                <c:pt idx="4339">
                  <c:v>12/9/14 17:51</c:v>
                </c:pt>
                <c:pt idx="4340">
                  <c:v>12/9/14 17:51</c:v>
                </c:pt>
                <c:pt idx="4341">
                  <c:v>12/9/14 17:51</c:v>
                </c:pt>
                <c:pt idx="4342">
                  <c:v>12/9/14 17:52</c:v>
                </c:pt>
                <c:pt idx="4343">
                  <c:v>12/9/14 17:52</c:v>
                </c:pt>
                <c:pt idx="4344">
                  <c:v>12/9/14 17:53</c:v>
                </c:pt>
                <c:pt idx="4345">
                  <c:v>12/9/14 17:57</c:v>
                </c:pt>
                <c:pt idx="4346">
                  <c:v>12/9/14 17:58</c:v>
                </c:pt>
                <c:pt idx="4347">
                  <c:v>12/9/14 18:01</c:v>
                </c:pt>
                <c:pt idx="4348">
                  <c:v>12/9/14 18:03</c:v>
                </c:pt>
                <c:pt idx="4349">
                  <c:v>12/9/14 18:04</c:v>
                </c:pt>
                <c:pt idx="4350">
                  <c:v>12/9/14 18:06</c:v>
                </c:pt>
                <c:pt idx="4351">
                  <c:v>12/9/14 18:06</c:v>
                </c:pt>
                <c:pt idx="4352">
                  <c:v>12/9/14 18:07</c:v>
                </c:pt>
                <c:pt idx="4353">
                  <c:v>12/9/14 18:10</c:v>
                </c:pt>
                <c:pt idx="4354">
                  <c:v>12/9/14 18:11</c:v>
                </c:pt>
                <c:pt idx="4355">
                  <c:v>12/9/14 18:13</c:v>
                </c:pt>
                <c:pt idx="4356">
                  <c:v>12/9/14 18:15</c:v>
                </c:pt>
                <c:pt idx="4357">
                  <c:v>12/9/14 18:17</c:v>
                </c:pt>
                <c:pt idx="4358">
                  <c:v>12/9/14 18:18</c:v>
                </c:pt>
                <c:pt idx="4359">
                  <c:v>12/9/14 18:20</c:v>
                </c:pt>
                <c:pt idx="4360">
                  <c:v>12/9/14 18:24</c:v>
                </c:pt>
                <c:pt idx="4361">
                  <c:v>12/9/14 18:24</c:v>
                </c:pt>
                <c:pt idx="4362">
                  <c:v>12/9/14 18:27</c:v>
                </c:pt>
                <c:pt idx="4363">
                  <c:v>12/9/14 18:27</c:v>
                </c:pt>
                <c:pt idx="4364">
                  <c:v>12/9/14 18:28</c:v>
                </c:pt>
                <c:pt idx="4365">
                  <c:v>12/9/14 18:28</c:v>
                </c:pt>
                <c:pt idx="4366">
                  <c:v>12/9/14 18:29</c:v>
                </c:pt>
                <c:pt idx="4367">
                  <c:v>12/9/14 18:29</c:v>
                </c:pt>
                <c:pt idx="4368">
                  <c:v>12/9/14 18:30</c:v>
                </c:pt>
                <c:pt idx="4369">
                  <c:v>12/9/14 18:34</c:v>
                </c:pt>
                <c:pt idx="4370">
                  <c:v>12/9/14 18:35</c:v>
                </c:pt>
                <c:pt idx="4371">
                  <c:v>12/9/14 18:36</c:v>
                </c:pt>
                <c:pt idx="4372">
                  <c:v>12/9/14 18:39</c:v>
                </c:pt>
                <c:pt idx="4373">
                  <c:v>12/9/14 18:41</c:v>
                </c:pt>
                <c:pt idx="4374">
                  <c:v>12/9/14 18:44</c:v>
                </c:pt>
                <c:pt idx="4375">
                  <c:v>12/9/14 18:45</c:v>
                </c:pt>
                <c:pt idx="4376">
                  <c:v>12/9/14 18:46</c:v>
                </c:pt>
                <c:pt idx="4377">
                  <c:v>12/9/14 18:47</c:v>
                </c:pt>
                <c:pt idx="4378">
                  <c:v>12/9/14 18:49</c:v>
                </c:pt>
                <c:pt idx="4379">
                  <c:v>12/9/14 18:49</c:v>
                </c:pt>
                <c:pt idx="4380">
                  <c:v>12/9/14 18:51</c:v>
                </c:pt>
                <c:pt idx="4381">
                  <c:v>12/9/14 18:51</c:v>
                </c:pt>
                <c:pt idx="4382">
                  <c:v>12/9/14 18:52</c:v>
                </c:pt>
                <c:pt idx="4383">
                  <c:v>12/9/14 18:54</c:v>
                </c:pt>
                <c:pt idx="4384">
                  <c:v>12/9/14 18:55</c:v>
                </c:pt>
                <c:pt idx="4385">
                  <c:v>12/9/14 18:57</c:v>
                </c:pt>
                <c:pt idx="4386">
                  <c:v>12/9/14 18:58</c:v>
                </c:pt>
                <c:pt idx="4387">
                  <c:v>12/9/14 19:00</c:v>
                </c:pt>
                <c:pt idx="4388">
                  <c:v>12/9/14 19:00</c:v>
                </c:pt>
                <c:pt idx="4389">
                  <c:v>12/9/14 19:01</c:v>
                </c:pt>
                <c:pt idx="4390">
                  <c:v>12/9/14 19:03</c:v>
                </c:pt>
                <c:pt idx="4391">
                  <c:v>12/9/14 19:04</c:v>
                </c:pt>
                <c:pt idx="4392">
                  <c:v>12/9/14 19:05</c:v>
                </c:pt>
                <c:pt idx="4393">
                  <c:v>12/9/14 19:06</c:v>
                </c:pt>
                <c:pt idx="4394">
                  <c:v>12/9/14 19:06</c:v>
                </c:pt>
                <c:pt idx="4395">
                  <c:v>12/9/14 19:06</c:v>
                </c:pt>
                <c:pt idx="4396">
                  <c:v>12/9/14 19:09</c:v>
                </c:pt>
                <c:pt idx="4397">
                  <c:v>12/9/14 19:10</c:v>
                </c:pt>
                <c:pt idx="4398">
                  <c:v>12/9/14 19:12</c:v>
                </c:pt>
                <c:pt idx="4399">
                  <c:v>12/9/14 19:13</c:v>
                </c:pt>
                <c:pt idx="4400">
                  <c:v>12/9/14 19:15</c:v>
                </c:pt>
                <c:pt idx="4401">
                  <c:v>12/9/14 19:16</c:v>
                </c:pt>
                <c:pt idx="4402">
                  <c:v>12/9/14 19:19</c:v>
                </c:pt>
                <c:pt idx="4403">
                  <c:v>12/9/14 19:19</c:v>
                </c:pt>
                <c:pt idx="4404">
                  <c:v>12/9/14 19:21</c:v>
                </c:pt>
                <c:pt idx="4405">
                  <c:v>12/9/14 19:24</c:v>
                </c:pt>
                <c:pt idx="4406">
                  <c:v>12/9/14 19:24</c:v>
                </c:pt>
                <c:pt idx="4407">
                  <c:v>12/9/14 19:24</c:v>
                </c:pt>
                <c:pt idx="4408">
                  <c:v>12/9/14 19:28</c:v>
                </c:pt>
                <c:pt idx="4409">
                  <c:v>12/9/14 19:28</c:v>
                </c:pt>
                <c:pt idx="4410">
                  <c:v>12/9/14 19:29</c:v>
                </c:pt>
                <c:pt idx="4411">
                  <c:v>12/9/14 19:29</c:v>
                </c:pt>
                <c:pt idx="4412">
                  <c:v>12/9/14 19:30</c:v>
                </c:pt>
                <c:pt idx="4413">
                  <c:v>12/9/14 19:30</c:v>
                </c:pt>
                <c:pt idx="4414">
                  <c:v>12/9/14 19:32</c:v>
                </c:pt>
                <c:pt idx="4415">
                  <c:v>12/9/14 19:32</c:v>
                </c:pt>
                <c:pt idx="4416">
                  <c:v>12/9/14 19:33</c:v>
                </c:pt>
                <c:pt idx="4417">
                  <c:v>12/9/14 19:34</c:v>
                </c:pt>
                <c:pt idx="4418">
                  <c:v>12/9/14 19:35</c:v>
                </c:pt>
                <c:pt idx="4419">
                  <c:v>12/9/14 19:36</c:v>
                </c:pt>
                <c:pt idx="4420">
                  <c:v>12/9/14 19:38</c:v>
                </c:pt>
                <c:pt idx="4421">
                  <c:v>12/9/14 19:38</c:v>
                </c:pt>
                <c:pt idx="4422">
                  <c:v>12/9/14 19:38</c:v>
                </c:pt>
                <c:pt idx="4423">
                  <c:v>12/9/14 19:44</c:v>
                </c:pt>
                <c:pt idx="4424">
                  <c:v>12/9/14 19:44</c:v>
                </c:pt>
                <c:pt idx="4425">
                  <c:v>12/9/14 19:45</c:v>
                </c:pt>
                <c:pt idx="4426">
                  <c:v>12/9/14 19:48</c:v>
                </c:pt>
                <c:pt idx="4427">
                  <c:v>12/9/14 19:48</c:v>
                </c:pt>
                <c:pt idx="4428">
                  <c:v>12/9/14 19:49</c:v>
                </c:pt>
                <c:pt idx="4429">
                  <c:v>12/9/14 19:49</c:v>
                </c:pt>
                <c:pt idx="4430">
                  <c:v>12/9/14 19:50</c:v>
                </c:pt>
                <c:pt idx="4431">
                  <c:v>12/9/14 19:51</c:v>
                </c:pt>
                <c:pt idx="4432">
                  <c:v>12/9/14 19:51</c:v>
                </c:pt>
                <c:pt idx="4433">
                  <c:v>12/9/14 19:51</c:v>
                </c:pt>
                <c:pt idx="4434">
                  <c:v>12/9/14 19:51</c:v>
                </c:pt>
                <c:pt idx="4435">
                  <c:v>12/9/14 19:53</c:v>
                </c:pt>
                <c:pt idx="4436">
                  <c:v>12/9/14 19:56</c:v>
                </c:pt>
                <c:pt idx="4437">
                  <c:v>12/9/14 19:57</c:v>
                </c:pt>
                <c:pt idx="4438">
                  <c:v>12/9/14 20:02</c:v>
                </c:pt>
                <c:pt idx="4439">
                  <c:v>12/9/14 20:03</c:v>
                </c:pt>
                <c:pt idx="4440">
                  <c:v>12/9/14 20:07</c:v>
                </c:pt>
                <c:pt idx="4441">
                  <c:v>12/9/14 20:10</c:v>
                </c:pt>
                <c:pt idx="4442">
                  <c:v>12/9/14 20:13</c:v>
                </c:pt>
                <c:pt idx="4443">
                  <c:v>12/9/14 20:18</c:v>
                </c:pt>
                <c:pt idx="4444">
                  <c:v>12/9/14 20:19</c:v>
                </c:pt>
                <c:pt idx="4445">
                  <c:v>12/9/14 20:19</c:v>
                </c:pt>
                <c:pt idx="4446">
                  <c:v>12/9/14 20:20</c:v>
                </c:pt>
                <c:pt idx="4447">
                  <c:v>12/9/14 20:21</c:v>
                </c:pt>
                <c:pt idx="4448">
                  <c:v>12/9/14 20:22</c:v>
                </c:pt>
                <c:pt idx="4449">
                  <c:v>12/9/14 20:22</c:v>
                </c:pt>
                <c:pt idx="4450">
                  <c:v>12/9/14 20:26</c:v>
                </c:pt>
                <c:pt idx="4451">
                  <c:v>12/9/14 20:28</c:v>
                </c:pt>
                <c:pt idx="4452">
                  <c:v>12/9/14 20:30</c:v>
                </c:pt>
                <c:pt idx="4453">
                  <c:v>12/9/14 20:30</c:v>
                </c:pt>
                <c:pt idx="4454">
                  <c:v>12/9/14 20:30</c:v>
                </c:pt>
                <c:pt idx="4455">
                  <c:v>12/9/14 20:33</c:v>
                </c:pt>
                <c:pt idx="4456">
                  <c:v>12/9/14 20:35</c:v>
                </c:pt>
                <c:pt idx="4457">
                  <c:v>12/9/14 20:36</c:v>
                </c:pt>
                <c:pt idx="4458">
                  <c:v>12/9/14 20:37</c:v>
                </c:pt>
                <c:pt idx="4459">
                  <c:v>12/9/14 20:41</c:v>
                </c:pt>
                <c:pt idx="4460">
                  <c:v>12/9/14 20:42</c:v>
                </c:pt>
                <c:pt idx="4461">
                  <c:v>12/9/14 20:43</c:v>
                </c:pt>
                <c:pt idx="4462">
                  <c:v>12/9/14 20:43</c:v>
                </c:pt>
                <c:pt idx="4463">
                  <c:v>12/9/14 20:47</c:v>
                </c:pt>
                <c:pt idx="4464">
                  <c:v>12/9/14 20:50</c:v>
                </c:pt>
                <c:pt idx="4465">
                  <c:v>12/9/14 20:54</c:v>
                </c:pt>
                <c:pt idx="4466">
                  <c:v>12/9/14 20:55</c:v>
                </c:pt>
                <c:pt idx="4467">
                  <c:v>12/9/14 20:56</c:v>
                </c:pt>
                <c:pt idx="4468">
                  <c:v>12/9/14 20:57</c:v>
                </c:pt>
                <c:pt idx="4469">
                  <c:v>12/9/14 20:57</c:v>
                </c:pt>
                <c:pt idx="4470">
                  <c:v>12/9/14 20:58</c:v>
                </c:pt>
                <c:pt idx="4471">
                  <c:v>12/9/14 20:59</c:v>
                </c:pt>
                <c:pt idx="4472">
                  <c:v>12/9/14 21:00</c:v>
                </c:pt>
                <c:pt idx="4473">
                  <c:v>12/9/14 21:00</c:v>
                </c:pt>
                <c:pt idx="4474">
                  <c:v>12/9/14 21:01</c:v>
                </c:pt>
                <c:pt idx="4475">
                  <c:v>12/9/14 21:02</c:v>
                </c:pt>
                <c:pt idx="4476">
                  <c:v>12/9/14 21:03</c:v>
                </c:pt>
                <c:pt idx="4477">
                  <c:v>12/9/14 21:05</c:v>
                </c:pt>
                <c:pt idx="4478">
                  <c:v>12/9/14 21:06</c:v>
                </c:pt>
                <c:pt idx="4479">
                  <c:v>12/9/14 21:06</c:v>
                </c:pt>
                <c:pt idx="4480">
                  <c:v>12/9/14 21:08</c:v>
                </c:pt>
                <c:pt idx="4481">
                  <c:v>12/9/14 21:08</c:v>
                </c:pt>
                <c:pt idx="4482">
                  <c:v>12/9/14 21:09</c:v>
                </c:pt>
                <c:pt idx="4483">
                  <c:v>12/9/14 21:11</c:v>
                </c:pt>
                <c:pt idx="4484">
                  <c:v>12/9/14 21:11</c:v>
                </c:pt>
                <c:pt idx="4485">
                  <c:v>12/9/14 21:13</c:v>
                </c:pt>
                <c:pt idx="4486">
                  <c:v>12/9/14 21:14</c:v>
                </c:pt>
                <c:pt idx="4487">
                  <c:v>12/9/14 21:15</c:v>
                </c:pt>
                <c:pt idx="4488">
                  <c:v>12/9/14 21:15</c:v>
                </c:pt>
                <c:pt idx="4489">
                  <c:v>12/9/14 21:18</c:v>
                </c:pt>
                <c:pt idx="4490">
                  <c:v>12/9/14 21:18</c:v>
                </c:pt>
                <c:pt idx="4491">
                  <c:v>12/9/14 21:20</c:v>
                </c:pt>
                <c:pt idx="4492">
                  <c:v>12/9/14 21:21</c:v>
                </c:pt>
                <c:pt idx="4493">
                  <c:v>12/9/14 21:21</c:v>
                </c:pt>
                <c:pt idx="4494">
                  <c:v>12/9/14 21:21</c:v>
                </c:pt>
                <c:pt idx="4495">
                  <c:v>12/9/14 21:22</c:v>
                </c:pt>
                <c:pt idx="4496">
                  <c:v>12/9/14 21:22</c:v>
                </c:pt>
                <c:pt idx="4497">
                  <c:v>12/9/14 21:23</c:v>
                </c:pt>
                <c:pt idx="4498">
                  <c:v>12/9/14 21:28</c:v>
                </c:pt>
                <c:pt idx="4499">
                  <c:v>12/9/14 21:28</c:v>
                </c:pt>
                <c:pt idx="4500">
                  <c:v>12/9/14 21:30</c:v>
                </c:pt>
                <c:pt idx="4501">
                  <c:v>12/9/14 21:30</c:v>
                </c:pt>
                <c:pt idx="4502">
                  <c:v>12/9/14 21:34</c:v>
                </c:pt>
                <c:pt idx="4503">
                  <c:v>12/9/14 21:35</c:v>
                </c:pt>
                <c:pt idx="4504">
                  <c:v>12/9/14 21:39</c:v>
                </c:pt>
                <c:pt idx="4505">
                  <c:v>12/9/14 21:41</c:v>
                </c:pt>
                <c:pt idx="4506">
                  <c:v>12/9/14 21:43</c:v>
                </c:pt>
                <c:pt idx="4507">
                  <c:v>12/9/14 21:44</c:v>
                </c:pt>
                <c:pt idx="4508">
                  <c:v>12/9/14 21:45</c:v>
                </c:pt>
                <c:pt idx="4509">
                  <c:v>12/9/14 21:46</c:v>
                </c:pt>
                <c:pt idx="4510">
                  <c:v>12/9/14 21:48</c:v>
                </c:pt>
                <c:pt idx="4511">
                  <c:v>12/9/14 21:48</c:v>
                </c:pt>
                <c:pt idx="4512">
                  <c:v>12/9/14 21:49</c:v>
                </c:pt>
                <c:pt idx="4513">
                  <c:v>12/9/14 21:50</c:v>
                </c:pt>
                <c:pt idx="4514">
                  <c:v>12/9/14 22:03</c:v>
                </c:pt>
                <c:pt idx="4515">
                  <c:v>12/9/14 22:06</c:v>
                </c:pt>
                <c:pt idx="4516">
                  <c:v>12/9/14 22:06</c:v>
                </c:pt>
                <c:pt idx="4517">
                  <c:v>12/9/14 22:06</c:v>
                </c:pt>
                <c:pt idx="4518">
                  <c:v>12/9/14 22:06</c:v>
                </c:pt>
                <c:pt idx="4519">
                  <c:v>12/9/14 22:07</c:v>
                </c:pt>
                <c:pt idx="4520">
                  <c:v>12/9/14 22:07</c:v>
                </c:pt>
                <c:pt idx="4521">
                  <c:v>12/9/14 22:07</c:v>
                </c:pt>
                <c:pt idx="4522">
                  <c:v>12/9/14 22:12</c:v>
                </c:pt>
                <c:pt idx="4523">
                  <c:v>12/9/14 22:13</c:v>
                </c:pt>
                <c:pt idx="4524">
                  <c:v>12/9/14 22:13</c:v>
                </c:pt>
                <c:pt idx="4525">
                  <c:v>12/9/14 22:15</c:v>
                </c:pt>
                <c:pt idx="4526">
                  <c:v>12/9/14 22:16</c:v>
                </c:pt>
                <c:pt idx="4527">
                  <c:v>12/9/14 22:16</c:v>
                </c:pt>
                <c:pt idx="4528">
                  <c:v>12/9/14 22:17</c:v>
                </c:pt>
                <c:pt idx="4529">
                  <c:v>12/9/14 22:19</c:v>
                </c:pt>
                <c:pt idx="4530">
                  <c:v>12/9/14 22:19</c:v>
                </c:pt>
                <c:pt idx="4531">
                  <c:v>12/9/14 22:20</c:v>
                </c:pt>
                <c:pt idx="4532">
                  <c:v>12/9/14 22:20</c:v>
                </c:pt>
                <c:pt idx="4533">
                  <c:v>12/9/14 22:20</c:v>
                </c:pt>
                <c:pt idx="4534">
                  <c:v>12/9/14 22:22</c:v>
                </c:pt>
                <c:pt idx="4535">
                  <c:v>12/9/14 22:25</c:v>
                </c:pt>
                <c:pt idx="4536">
                  <c:v>12/9/14 22:25</c:v>
                </c:pt>
                <c:pt idx="4537">
                  <c:v>12/9/14 22:26</c:v>
                </c:pt>
                <c:pt idx="4538">
                  <c:v>12/9/14 22:27</c:v>
                </c:pt>
                <c:pt idx="4539">
                  <c:v>12/9/14 22:27</c:v>
                </c:pt>
                <c:pt idx="4540">
                  <c:v>12/9/14 22:27</c:v>
                </c:pt>
                <c:pt idx="4541">
                  <c:v>12/9/14 22:27</c:v>
                </c:pt>
                <c:pt idx="4542">
                  <c:v>12/9/14 22:28</c:v>
                </c:pt>
                <c:pt idx="4543">
                  <c:v>12/9/14 22:28</c:v>
                </c:pt>
                <c:pt idx="4544">
                  <c:v>12/9/14 22:30</c:v>
                </c:pt>
                <c:pt idx="4545">
                  <c:v>12/9/14 22:32</c:v>
                </c:pt>
                <c:pt idx="4546">
                  <c:v>12/9/14 22:34</c:v>
                </c:pt>
                <c:pt idx="4547">
                  <c:v>12/9/14 22:34</c:v>
                </c:pt>
                <c:pt idx="4548">
                  <c:v>12/9/14 22:38</c:v>
                </c:pt>
                <c:pt idx="4549">
                  <c:v>12/9/14 22:41</c:v>
                </c:pt>
                <c:pt idx="4550">
                  <c:v>12/9/14 22:42</c:v>
                </c:pt>
                <c:pt idx="4551">
                  <c:v>12/9/14 22:42</c:v>
                </c:pt>
                <c:pt idx="4552">
                  <c:v>12/9/14 22:42</c:v>
                </c:pt>
                <c:pt idx="4553">
                  <c:v>12/9/14 22:44</c:v>
                </c:pt>
                <c:pt idx="4554">
                  <c:v>12/9/14 22:45</c:v>
                </c:pt>
                <c:pt idx="4555">
                  <c:v>12/9/14 22:47</c:v>
                </c:pt>
                <c:pt idx="4556">
                  <c:v>12/9/14 22:49</c:v>
                </c:pt>
                <c:pt idx="4557">
                  <c:v>12/9/14 22:51</c:v>
                </c:pt>
                <c:pt idx="4558">
                  <c:v>12/9/14 22:51</c:v>
                </c:pt>
                <c:pt idx="4559">
                  <c:v>12/9/14 22:55</c:v>
                </c:pt>
                <c:pt idx="4560">
                  <c:v>12/9/14 22:58</c:v>
                </c:pt>
                <c:pt idx="4561">
                  <c:v>12/9/14 22:59</c:v>
                </c:pt>
                <c:pt idx="4562">
                  <c:v>12/9/14 23:02</c:v>
                </c:pt>
                <c:pt idx="4563">
                  <c:v>12/9/14 23:03</c:v>
                </c:pt>
                <c:pt idx="4564">
                  <c:v>12/9/14 23:06</c:v>
                </c:pt>
                <c:pt idx="4565">
                  <c:v>12/9/14 23:06</c:v>
                </c:pt>
                <c:pt idx="4566">
                  <c:v>12/9/14 23:07</c:v>
                </c:pt>
                <c:pt idx="4567">
                  <c:v>12/9/14 23:08</c:v>
                </c:pt>
                <c:pt idx="4568">
                  <c:v>12/9/14 23:08</c:v>
                </c:pt>
                <c:pt idx="4569">
                  <c:v>12/9/14 23:10</c:v>
                </c:pt>
                <c:pt idx="4570">
                  <c:v>12/9/14 23:11</c:v>
                </c:pt>
                <c:pt idx="4571">
                  <c:v>12/9/14 23:12</c:v>
                </c:pt>
                <c:pt idx="4572">
                  <c:v>12/9/14 23:17</c:v>
                </c:pt>
                <c:pt idx="4573">
                  <c:v>12/9/14 23:18</c:v>
                </c:pt>
                <c:pt idx="4574">
                  <c:v>12/9/14 23:20</c:v>
                </c:pt>
                <c:pt idx="4575">
                  <c:v>12/9/14 23:22</c:v>
                </c:pt>
                <c:pt idx="4576">
                  <c:v>12/9/14 23:24</c:v>
                </c:pt>
                <c:pt idx="4577">
                  <c:v>12/9/14 23:29</c:v>
                </c:pt>
                <c:pt idx="4578">
                  <c:v>12/9/14 23:29</c:v>
                </c:pt>
                <c:pt idx="4579">
                  <c:v>12/9/14 23:30</c:v>
                </c:pt>
                <c:pt idx="4580">
                  <c:v>12/9/14 23:30</c:v>
                </c:pt>
                <c:pt idx="4581">
                  <c:v>12/9/14 23:30</c:v>
                </c:pt>
                <c:pt idx="4582">
                  <c:v>12/9/14 23:32</c:v>
                </c:pt>
                <c:pt idx="4583">
                  <c:v>12/9/14 23:33</c:v>
                </c:pt>
                <c:pt idx="4584">
                  <c:v>12/9/14 23:35</c:v>
                </c:pt>
                <c:pt idx="4585">
                  <c:v>12/9/14 23:37</c:v>
                </c:pt>
                <c:pt idx="4586">
                  <c:v>12/9/14 23:39</c:v>
                </c:pt>
                <c:pt idx="4587">
                  <c:v>12/9/14 23:42</c:v>
                </c:pt>
                <c:pt idx="4588">
                  <c:v>12/9/14 23:49</c:v>
                </c:pt>
                <c:pt idx="4589">
                  <c:v>12/9/14 23:51</c:v>
                </c:pt>
                <c:pt idx="4590">
                  <c:v>12/9/14 23:53</c:v>
                </c:pt>
                <c:pt idx="4591">
                  <c:v>12/9/14 23:53</c:v>
                </c:pt>
                <c:pt idx="4592">
                  <c:v>12/9/14 23:54</c:v>
                </c:pt>
                <c:pt idx="4593">
                  <c:v>12/9/14 23:57</c:v>
                </c:pt>
                <c:pt idx="4594">
                  <c:v>12/9/14 23:57</c:v>
                </c:pt>
                <c:pt idx="4595">
                  <c:v>12/10/14 0:00</c:v>
                </c:pt>
                <c:pt idx="4596">
                  <c:v>12/10/14 0:00</c:v>
                </c:pt>
                <c:pt idx="4597">
                  <c:v>12/10/14 0:00</c:v>
                </c:pt>
                <c:pt idx="4598">
                  <c:v>12/10/14 0:01</c:v>
                </c:pt>
                <c:pt idx="4599">
                  <c:v>12/10/14 0:02</c:v>
                </c:pt>
                <c:pt idx="4600">
                  <c:v>12/10/14 0:02</c:v>
                </c:pt>
                <c:pt idx="4601">
                  <c:v>12/10/14 0:02</c:v>
                </c:pt>
                <c:pt idx="4602">
                  <c:v>12/10/14 0:05</c:v>
                </c:pt>
                <c:pt idx="4603">
                  <c:v>12/10/14 0:07</c:v>
                </c:pt>
                <c:pt idx="4604">
                  <c:v>12/10/14 0:07</c:v>
                </c:pt>
                <c:pt idx="4605">
                  <c:v>12/10/14 0:07</c:v>
                </c:pt>
                <c:pt idx="4606">
                  <c:v>12/10/14 0:08</c:v>
                </c:pt>
                <c:pt idx="4607">
                  <c:v>12/10/14 0:08</c:v>
                </c:pt>
                <c:pt idx="4608">
                  <c:v>12/10/14 0:12</c:v>
                </c:pt>
                <c:pt idx="4609">
                  <c:v>12/10/14 0:15</c:v>
                </c:pt>
                <c:pt idx="4610">
                  <c:v>12/10/14 0:23</c:v>
                </c:pt>
                <c:pt idx="4611">
                  <c:v>12/10/14 0:24</c:v>
                </c:pt>
                <c:pt idx="4612">
                  <c:v>12/10/14 0:24</c:v>
                </c:pt>
                <c:pt idx="4613">
                  <c:v>12/10/14 0:24</c:v>
                </c:pt>
                <c:pt idx="4614">
                  <c:v>12/10/14 0:25</c:v>
                </c:pt>
                <c:pt idx="4615">
                  <c:v>12/10/14 0:25</c:v>
                </c:pt>
                <c:pt idx="4616">
                  <c:v>12/10/14 0:29</c:v>
                </c:pt>
                <c:pt idx="4617">
                  <c:v>12/10/14 0:29</c:v>
                </c:pt>
                <c:pt idx="4618">
                  <c:v>12/10/14 0:31</c:v>
                </c:pt>
                <c:pt idx="4619">
                  <c:v>12/10/14 0:31</c:v>
                </c:pt>
                <c:pt idx="4620">
                  <c:v>12/10/14 0:31</c:v>
                </c:pt>
                <c:pt idx="4621">
                  <c:v>12/10/14 0:32</c:v>
                </c:pt>
                <c:pt idx="4622">
                  <c:v>12/10/14 0:32</c:v>
                </c:pt>
                <c:pt idx="4623">
                  <c:v>12/10/14 0:33</c:v>
                </c:pt>
                <c:pt idx="4624">
                  <c:v>12/10/14 0:35</c:v>
                </c:pt>
                <c:pt idx="4625">
                  <c:v>12/10/14 0:35</c:v>
                </c:pt>
                <c:pt idx="4626">
                  <c:v>12/10/14 0:35</c:v>
                </c:pt>
                <c:pt idx="4627">
                  <c:v>12/10/14 0:36</c:v>
                </c:pt>
                <c:pt idx="4628">
                  <c:v>12/10/14 0:36</c:v>
                </c:pt>
                <c:pt idx="4629">
                  <c:v>12/10/14 0:36</c:v>
                </c:pt>
                <c:pt idx="4630">
                  <c:v>12/10/14 0:38</c:v>
                </c:pt>
                <c:pt idx="4631">
                  <c:v>12/10/14 0:38</c:v>
                </c:pt>
                <c:pt idx="4632">
                  <c:v>12/10/14 0:38</c:v>
                </c:pt>
                <c:pt idx="4633">
                  <c:v>12/10/14 0:41</c:v>
                </c:pt>
                <c:pt idx="4634">
                  <c:v>12/10/14 0:45</c:v>
                </c:pt>
                <c:pt idx="4635">
                  <c:v>12/10/14 0:46</c:v>
                </c:pt>
                <c:pt idx="4636">
                  <c:v>12/10/14 0:46</c:v>
                </c:pt>
                <c:pt idx="4637">
                  <c:v>12/10/14 0:46</c:v>
                </c:pt>
                <c:pt idx="4638">
                  <c:v>12/10/14 0:48</c:v>
                </c:pt>
                <c:pt idx="4639">
                  <c:v>12/10/14 0:48</c:v>
                </c:pt>
                <c:pt idx="4640">
                  <c:v>12/10/14 0:50</c:v>
                </c:pt>
                <c:pt idx="4641">
                  <c:v>12/10/14 0:50</c:v>
                </c:pt>
                <c:pt idx="4642">
                  <c:v>12/10/14 0:51</c:v>
                </c:pt>
                <c:pt idx="4643">
                  <c:v>12/10/14 0:51</c:v>
                </c:pt>
                <c:pt idx="4644">
                  <c:v>12/10/14 0:54</c:v>
                </c:pt>
                <c:pt idx="4645">
                  <c:v>12/10/14 0:56</c:v>
                </c:pt>
                <c:pt idx="4646">
                  <c:v>12/10/14 0:58</c:v>
                </c:pt>
                <c:pt idx="4647">
                  <c:v>12/10/14 0:59</c:v>
                </c:pt>
                <c:pt idx="4648">
                  <c:v>12/10/14 1:04</c:v>
                </c:pt>
                <c:pt idx="4649">
                  <c:v>12/10/14 1:05</c:v>
                </c:pt>
                <c:pt idx="4650">
                  <c:v>12/10/14 1:05</c:v>
                </c:pt>
                <c:pt idx="4651">
                  <c:v>12/10/14 1:06</c:v>
                </c:pt>
                <c:pt idx="4652">
                  <c:v>12/10/14 1:06</c:v>
                </c:pt>
                <c:pt idx="4653">
                  <c:v>12/10/14 1:07</c:v>
                </c:pt>
                <c:pt idx="4654">
                  <c:v>12/10/14 1:07</c:v>
                </c:pt>
                <c:pt idx="4655">
                  <c:v>12/10/14 1:09</c:v>
                </c:pt>
                <c:pt idx="4656">
                  <c:v>12/10/14 1:10</c:v>
                </c:pt>
                <c:pt idx="4657">
                  <c:v>12/10/14 1:11</c:v>
                </c:pt>
                <c:pt idx="4658">
                  <c:v>12/10/14 1:11</c:v>
                </c:pt>
                <c:pt idx="4659">
                  <c:v>12/10/14 1:13</c:v>
                </c:pt>
                <c:pt idx="4660">
                  <c:v>12/10/14 1:14</c:v>
                </c:pt>
                <c:pt idx="4661">
                  <c:v>12/10/14 1:14</c:v>
                </c:pt>
                <c:pt idx="4662">
                  <c:v>12/10/14 1:14</c:v>
                </c:pt>
                <c:pt idx="4663">
                  <c:v>12/10/14 1:17</c:v>
                </c:pt>
                <c:pt idx="4664">
                  <c:v>12/10/14 1:18</c:v>
                </c:pt>
                <c:pt idx="4665">
                  <c:v>12/10/14 1:18</c:v>
                </c:pt>
                <c:pt idx="4666">
                  <c:v>12/10/14 1:19</c:v>
                </c:pt>
                <c:pt idx="4667">
                  <c:v>12/10/14 1:20</c:v>
                </c:pt>
                <c:pt idx="4668">
                  <c:v>12/10/14 1:21</c:v>
                </c:pt>
                <c:pt idx="4669">
                  <c:v>12/10/14 1:22</c:v>
                </c:pt>
                <c:pt idx="4670">
                  <c:v>12/10/14 1:22</c:v>
                </c:pt>
                <c:pt idx="4671">
                  <c:v>12/10/14 1:25</c:v>
                </c:pt>
                <c:pt idx="4672">
                  <c:v>12/10/14 1:25</c:v>
                </c:pt>
                <c:pt idx="4673">
                  <c:v>12/10/14 1:26</c:v>
                </c:pt>
                <c:pt idx="4674">
                  <c:v>12/10/14 1:27</c:v>
                </c:pt>
                <c:pt idx="4675">
                  <c:v>12/10/14 1:27</c:v>
                </c:pt>
                <c:pt idx="4676">
                  <c:v>12/10/14 1:27</c:v>
                </c:pt>
                <c:pt idx="4677">
                  <c:v>12/10/14 1:27</c:v>
                </c:pt>
                <c:pt idx="4678">
                  <c:v>12/10/14 1:32</c:v>
                </c:pt>
                <c:pt idx="4679">
                  <c:v>12/10/14 1:34</c:v>
                </c:pt>
                <c:pt idx="4680">
                  <c:v>12/10/14 1:35</c:v>
                </c:pt>
                <c:pt idx="4681">
                  <c:v>12/10/14 1:35</c:v>
                </c:pt>
                <c:pt idx="4682">
                  <c:v>12/10/14 1:36</c:v>
                </c:pt>
                <c:pt idx="4683">
                  <c:v>12/10/14 1:39</c:v>
                </c:pt>
                <c:pt idx="4684">
                  <c:v>12/10/14 1:39</c:v>
                </c:pt>
                <c:pt idx="4685">
                  <c:v>12/10/14 1:42</c:v>
                </c:pt>
                <c:pt idx="4686">
                  <c:v>12/10/14 1:47</c:v>
                </c:pt>
                <c:pt idx="4687">
                  <c:v>12/10/14 1:48</c:v>
                </c:pt>
                <c:pt idx="4688">
                  <c:v>12/10/14 1:48</c:v>
                </c:pt>
                <c:pt idx="4689">
                  <c:v>12/10/14 1:49</c:v>
                </c:pt>
                <c:pt idx="4690">
                  <c:v>12/10/14 1:53</c:v>
                </c:pt>
                <c:pt idx="4691">
                  <c:v>12/10/14 1:53</c:v>
                </c:pt>
                <c:pt idx="4692">
                  <c:v>12/10/14 1:55</c:v>
                </c:pt>
                <c:pt idx="4693">
                  <c:v>12/10/14 1:58</c:v>
                </c:pt>
                <c:pt idx="4694">
                  <c:v>12/10/14 1:59</c:v>
                </c:pt>
                <c:pt idx="4695">
                  <c:v>12/10/14 2:03</c:v>
                </c:pt>
                <c:pt idx="4696">
                  <c:v>12/10/14 2:04</c:v>
                </c:pt>
                <c:pt idx="4697">
                  <c:v>12/10/14 2:06</c:v>
                </c:pt>
                <c:pt idx="4698">
                  <c:v>12/10/14 2:06</c:v>
                </c:pt>
                <c:pt idx="4699">
                  <c:v>12/10/14 2:06</c:v>
                </c:pt>
                <c:pt idx="4700">
                  <c:v>12/10/14 2:09</c:v>
                </c:pt>
                <c:pt idx="4701">
                  <c:v>12/10/14 2:10</c:v>
                </c:pt>
                <c:pt idx="4702">
                  <c:v>12/10/14 2:13</c:v>
                </c:pt>
                <c:pt idx="4703">
                  <c:v>12/10/14 2:13</c:v>
                </c:pt>
                <c:pt idx="4704">
                  <c:v>12/10/14 2:14</c:v>
                </c:pt>
                <c:pt idx="4705">
                  <c:v>12/10/14 2:18</c:v>
                </c:pt>
                <c:pt idx="4706">
                  <c:v>12/10/14 2:20</c:v>
                </c:pt>
                <c:pt idx="4707">
                  <c:v>12/10/14 2:20</c:v>
                </c:pt>
                <c:pt idx="4708">
                  <c:v>12/10/14 2:21</c:v>
                </c:pt>
                <c:pt idx="4709">
                  <c:v>12/10/14 2:23</c:v>
                </c:pt>
                <c:pt idx="4710">
                  <c:v>12/10/14 2:26</c:v>
                </c:pt>
                <c:pt idx="4711">
                  <c:v>12/10/14 2:27</c:v>
                </c:pt>
                <c:pt idx="4712">
                  <c:v>12/10/14 2:28</c:v>
                </c:pt>
                <c:pt idx="4713">
                  <c:v>12/10/14 2:29</c:v>
                </c:pt>
                <c:pt idx="4714">
                  <c:v>12/10/14 2:31</c:v>
                </c:pt>
                <c:pt idx="4715">
                  <c:v>12/10/14 2:31</c:v>
                </c:pt>
                <c:pt idx="4716">
                  <c:v>12/10/14 2:34</c:v>
                </c:pt>
                <c:pt idx="4717">
                  <c:v>12/10/14 2:34</c:v>
                </c:pt>
                <c:pt idx="4718">
                  <c:v>12/10/14 2:37</c:v>
                </c:pt>
                <c:pt idx="4719">
                  <c:v>12/10/14 2:37</c:v>
                </c:pt>
                <c:pt idx="4720">
                  <c:v>12/10/14 2:39</c:v>
                </c:pt>
                <c:pt idx="4721">
                  <c:v>12/10/14 2:41</c:v>
                </c:pt>
                <c:pt idx="4722">
                  <c:v>12/10/14 2:44</c:v>
                </c:pt>
                <c:pt idx="4723">
                  <c:v>12/10/14 2:44</c:v>
                </c:pt>
                <c:pt idx="4724">
                  <c:v>12/10/14 2:47</c:v>
                </c:pt>
                <c:pt idx="4725">
                  <c:v>12/10/14 2:47</c:v>
                </c:pt>
                <c:pt idx="4726">
                  <c:v>12/10/14 2:47</c:v>
                </c:pt>
                <c:pt idx="4727">
                  <c:v>12/10/14 2:47</c:v>
                </c:pt>
                <c:pt idx="4728">
                  <c:v>12/10/14 2:48</c:v>
                </c:pt>
                <c:pt idx="4729">
                  <c:v>12/10/14 2:48</c:v>
                </c:pt>
                <c:pt idx="4730">
                  <c:v>12/10/14 2:51</c:v>
                </c:pt>
                <c:pt idx="4731">
                  <c:v>12/10/14 2:52</c:v>
                </c:pt>
                <c:pt idx="4732">
                  <c:v>12/10/14 2:54</c:v>
                </c:pt>
                <c:pt idx="4733">
                  <c:v>12/10/14 2:55</c:v>
                </c:pt>
                <c:pt idx="4734">
                  <c:v>12/10/14 2:57</c:v>
                </c:pt>
                <c:pt idx="4735">
                  <c:v>12/10/14 2:57</c:v>
                </c:pt>
                <c:pt idx="4736">
                  <c:v>12/10/14 2:59</c:v>
                </c:pt>
                <c:pt idx="4737">
                  <c:v>12/10/14 3:00</c:v>
                </c:pt>
                <c:pt idx="4738">
                  <c:v>12/10/14 3:03</c:v>
                </c:pt>
                <c:pt idx="4739">
                  <c:v>12/10/14 3:03</c:v>
                </c:pt>
                <c:pt idx="4740">
                  <c:v>12/10/14 3:05</c:v>
                </c:pt>
                <c:pt idx="4741">
                  <c:v>12/10/14 3:05</c:v>
                </c:pt>
                <c:pt idx="4742">
                  <c:v>12/10/14 3:06</c:v>
                </c:pt>
                <c:pt idx="4743">
                  <c:v>12/10/14 3:07</c:v>
                </c:pt>
                <c:pt idx="4744">
                  <c:v>12/10/14 3:07</c:v>
                </c:pt>
                <c:pt idx="4745">
                  <c:v>12/10/14 3:12</c:v>
                </c:pt>
                <c:pt idx="4746">
                  <c:v>12/10/14 3:16</c:v>
                </c:pt>
                <c:pt idx="4747">
                  <c:v>12/10/14 3:17</c:v>
                </c:pt>
                <c:pt idx="4748">
                  <c:v>12/10/14 3:20</c:v>
                </c:pt>
                <c:pt idx="4749">
                  <c:v>12/10/14 3:21</c:v>
                </c:pt>
                <c:pt idx="4750">
                  <c:v>12/10/14 3:21</c:v>
                </c:pt>
                <c:pt idx="4751">
                  <c:v>12/10/14 3:25</c:v>
                </c:pt>
                <c:pt idx="4752">
                  <c:v>12/10/14 3:27</c:v>
                </c:pt>
                <c:pt idx="4753">
                  <c:v>12/10/14 3:28</c:v>
                </c:pt>
                <c:pt idx="4754">
                  <c:v>12/10/14 3:28</c:v>
                </c:pt>
                <c:pt idx="4755">
                  <c:v>12/10/14 3:29</c:v>
                </c:pt>
                <c:pt idx="4756">
                  <c:v>12/10/14 3:29</c:v>
                </c:pt>
                <c:pt idx="4757">
                  <c:v>12/10/14 3:29</c:v>
                </c:pt>
                <c:pt idx="4758">
                  <c:v>12/10/14 3:33</c:v>
                </c:pt>
                <c:pt idx="4759">
                  <c:v>12/10/14 3:33</c:v>
                </c:pt>
                <c:pt idx="4760">
                  <c:v>12/10/14 3:34</c:v>
                </c:pt>
                <c:pt idx="4761">
                  <c:v>12/10/14 3:34</c:v>
                </c:pt>
                <c:pt idx="4762">
                  <c:v>12/10/14 3:34</c:v>
                </c:pt>
                <c:pt idx="4763">
                  <c:v>12/10/14 3:37</c:v>
                </c:pt>
                <c:pt idx="4764">
                  <c:v>12/10/14 3:38</c:v>
                </c:pt>
                <c:pt idx="4765">
                  <c:v>12/10/14 3:38</c:v>
                </c:pt>
                <c:pt idx="4766">
                  <c:v>12/10/14 3:39</c:v>
                </c:pt>
                <c:pt idx="4767">
                  <c:v>12/10/14 3:40</c:v>
                </c:pt>
                <c:pt idx="4768">
                  <c:v>12/10/14 3:40</c:v>
                </c:pt>
                <c:pt idx="4769">
                  <c:v>12/10/14 3:41</c:v>
                </c:pt>
                <c:pt idx="4770">
                  <c:v>12/10/14 3:41</c:v>
                </c:pt>
                <c:pt idx="4771">
                  <c:v>12/10/14 3:42</c:v>
                </c:pt>
                <c:pt idx="4772">
                  <c:v>12/10/14 3:43</c:v>
                </c:pt>
                <c:pt idx="4773">
                  <c:v>12/10/14 3:43</c:v>
                </c:pt>
                <c:pt idx="4774">
                  <c:v>12/10/14 3:45</c:v>
                </c:pt>
                <c:pt idx="4775">
                  <c:v>12/10/14 3:45</c:v>
                </c:pt>
                <c:pt idx="4776">
                  <c:v>12/10/14 3:48</c:v>
                </c:pt>
                <c:pt idx="4777">
                  <c:v>12/10/14 3:48</c:v>
                </c:pt>
                <c:pt idx="4778">
                  <c:v>12/10/14 3:52</c:v>
                </c:pt>
                <c:pt idx="4779">
                  <c:v>12/10/14 3:54</c:v>
                </c:pt>
                <c:pt idx="4780">
                  <c:v>12/10/14 3:54</c:v>
                </c:pt>
                <c:pt idx="4781">
                  <c:v>12/10/14 3:55</c:v>
                </c:pt>
                <c:pt idx="4782">
                  <c:v>12/10/14 3:58</c:v>
                </c:pt>
                <c:pt idx="4783">
                  <c:v>12/10/14 4:01</c:v>
                </c:pt>
                <c:pt idx="4784">
                  <c:v>12/10/14 4:03</c:v>
                </c:pt>
                <c:pt idx="4785">
                  <c:v>12/10/14 4:03</c:v>
                </c:pt>
                <c:pt idx="4786">
                  <c:v>12/10/14 4:03</c:v>
                </c:pt>
                <c:pt idx="4787">
                  <c:v>12/10/14 4:04</c:v>
                </c:pt>
                <c:pt idx="4788">
                  <c:v>12/10/14 4:08</c:v>
                </c:pt>
                <c:pt idx="4789">
                  <c:v>12/10/14 4:09</c:v>
                </c:pt>
                <c:pt idx="4790">
                  <c:v>12/10/14 4:14</c:v>
                </c:pt>
                <c:pt idx="4791">
                  <c:v>12/10/14 4:19</c:v>
                </c:pt>
                <c:pt idx="4792">
                  <c:v>12/10/14 4:24</c:v>
                </c:pt>
                <c:pt idx="4793">
                  <c:v>12/10/14 4:25</c:v>
                </c:pt>
                <c:pt idx="4794">
                  <c:v>12/10/14 4:26</c:v>
                </c:pt>
                <c:pt idx="4795">
                  <c:v>12/10/14 4:27</c:v>
                </c:pt>
                <c:pt idx="4796">
                  <c:v>12/10/14 4:29</c:v>
                </c:pt>
                <c:pt idx="4797">
                  <c:v>12/10/14 4:33</c:v>
                </c:pt>
                <c:pt idx="4798">
                  <c:v>12/10/14 4:34</c:v>
                </c:pt>
                <c:pt idx="4799">
                  <c:v>12/10/14 4:34</c:v>
                </c:pt>
                <c:pt idx="4800">
                  <c:v>12/10/14 4:37</c:v>
                </c:pt>
                <c:pt idx="4801">
                  <c:v>12/10/14 4:37</c:v>
                </c:pt>
                <c:pt idx="4802">
                  <c:v>12/10/14 4:38</c:v>
                </c:pt>
                <c:pt idx="4803">
                  <c:v>12/10/14 4:39</c:v>
                </c:pt>
                <c:pt idx="4804">
                  <c:v>12/10/14 4:41</c:v>
                </c:pt>
                <c:pt idx="4805">
                  <c:v>12/10/14 4:41</c:v>
                </c:pt>
                <c:pt idx="4806">
                  <c:v>12/10/14 4:41</c:v>
                </c:pt>
                <c:pt idx="4807">
                  <c:v>12/10/14 4:42</c:v>
                </c:pt>
                <c:pt idx="4808">
                  <c:v>12/10/14 4:45</c:v>
                </c:pt>
                <c:pt idx="4809">
                  <c:v>12/10/14 4:48</c:v>
                </c:pt>
                <c:pt idx="4810">
                  <c:v>12/10/14 4:51</c:v>
                </c:pt>
                <c:pt idx="4811">
                  <c:v>12/10/14 4:51</c:v>
                </c:pt>
                <c:pt idx="4812">
                  <c:v>12/10/14 4:56</c:v>
                </c:pt>
                <c:pt idx="4813">
                  <c:v>12/10/14 4:56</c:v>
                </c:pt>
                <c:pt idx="4814">
                  <c:v>12/10/14 4:58</c:v>
                </c:pt>
                <c:pt idx="4815">
                  <c:v>12/10/14 5:00</c:v>
                </c:pt>
                <c:pt idx="4816">
                  <c:v>12/10/14 5:00</c:v>
                </c:pt>
                <c:pt idx="4817">
                  <c:v>12/10/14 5:02</c:v>
                </c:pt>
                <c:pt idx="4818">
                  <c:v>12/10/14 5:03</c:v>
                </c:pt>
                <c:pt idx="4819">
                  <c:v>12/10/14 5:06</c:v>
                </c:pt>
                <c:pt idx="4820">
                  <c:v>12/10/14 5:06</c:v>
                </c:pt>
                <c:pt idx="4821">
                  <c:v>12/10/14 5:06</c:v>
                </c:pt>
                <c:pt idx="4822">
                  <c:v>12/10/14 5:10</c:v>
                </c:pt>
                <c:pt idx="4823">
                  <c:v>12/10/14 5:11</c:v>
                </c:pt>
                <c:pt idx="4824">
                  <c:v>12/10/14 5:12</c:v>
                </c:pt>
                <c:pt idx="4825">
                  <c:v>12/10/14 5:13</c:v>
                </c:pt>
                <c:pt idx="4826">
                  <c:v>12/10/14 5:15</c:v>
                </c:pt>
                <c:pt idx="4827">
                  <c:v>12/10/14 5:15</c:v>
                </c:pt>
                <c:pt idx="4828">
                  <c:v>12/10/14 5:15</c:v>
                </c:pt>
                <c:pt idx="4829">
                  <c:v>12/10/14 5:16</c:v>
                </c:pt>
                <c:pt idx="4830">
                  <c:v>12/10/14 5:16</c:v>
                </c:pt>
                <c:pt idx="4831">
                  <c:v>12/10/14 5:16</c:v>
                </c:pt>
                <c:pt idx="4832">
                  <c:v>12/10/14 5:16</c:v>
                </c:pt>
                <c:pt idx="4833">
                  <c:v>12/10/14 5:20</c:v>
                </c:pt>
                <c:pt idx="4834">
                  <c:v>12/10/14 5:21</c:v>
                </c:pt>
                <c:pt idx="4835">
                  <c:v>12/10/14 5:23</c:v>
                </c:pt>
                <c:pt idx="4836">
                  <c:v>12/10/14 5:23</c:v>
                </c:pt>
                <c:pt idx="4837">
                  <c:v>12/10/14 5:24</c:v>
                </c:pt>
                <c:pt idx="4838">
                  <c:v>12/10/14 5:24</c:v>
                </c:pt>
                <c:pt idx="4839">
                  <c:v>12/10/14 5:26</c:v>
                </c:pt>
                <c:pt idx="4840">
                  <c:v>12/10/14 5:29</c:v>
                </c:pt>
                <c:pt idx="4841">
                  <c:v>12/10/14 5:32</c:v>
                </c:pt>
                <c:pt idx="4842">
                  <c:v>12/10/14 5:32</c:v>
                </c:pt>
                <c:pt idx="4843">
                  <c:v>12/10/14 5:32</c:v>
                </c:pt>
                <c:pt idx="4844">
                  <c:v>12/10/14 5:38</c:v>
                </c:pt>
                <c:pt idx="4845">
                  <c:v>12/10/14 5:38</c:v>
                </c:pt>
                <c:pt idx="4846">
                  <c:v>12/10/14 5:38</c:v>
                </c:pt>
                <c:pt idx="4847">
                  <c:v>12/10/14 5:42</c:v>
                </c:pt>
                <c:pt idx="4848">
                  <c:v>12/10/14 5:46</c:v>
                </c:pt>
                <c:pt idx="4849">
                  <c:v>12/10/14 5:47</c:v>
                </c:pt>
                <c:pt idx="4850">
                  <c:v>12/10/14 5:48</c:v>
                </c:pt>
                <c:pt idx="4851">
                  <c:v>12/10/14 5:49</c:v>
                </c:pt>
                <c:pt idx="4852">
                  <c:v>12/10/14 5:50</c:v>
                </c:pt>
                <c:pt idx="4853">
                  <c:v>12/10/14 5:50</c:v>
                </c:pt>
                <c:pt idx="4854">
                  <c:v>12/10/14 5:51</c:v>
                </c:pt>
                <c:pt idx="4855">
                  <c:v>12/10/14 5:55</c:v>
                </c:pt>
                <c:pt idx="4856">
                  <c:v>12/10/14 5:56</c:v>
                </c:pt>
                <c:pt idx="4857">
                  <c:v>12/10/14 5:56</c:v>
                </c:pt>
                <c:pt idx="4858">
                  <c:v>12/10/14 5:56</c:v>
                </c:pt>
                <c:pt idx="4859">
                  <c:v>12/10/14 5:57</c:v>
                </c:pt>
                <c:pt idx="4860">
                  <c:v>12/10/14 5:57</c:v>
                </c:pt>
                <c:pt idx="4861">
                  <c:v>12/10/14 5:57</c:v>
                </c:pt>
                <c:pt idx="4862">
                  <c:v>12/10/14 5:59</c:v>
                </c:pt>
                <c:pt idx="4863">
                  <c:v>12/10/14 6:02</c:v>
                </c:pt>
                <c:pt idx="4864">
                  <c:v>12/10/14 6:03</c:v>
                </c:pt>
                <c:pt idx="4865">
                  <c:v>12/10/14 6:03</c:v>
                </c:pt>
                <c:pt idx="4866">
                  <c:v>12/10/14 6:04</c:v>
                </c:pt>
                <c:pt idx="4867">
                  <c:v>12/10/14 6:04</c:v>
                </c:pt>
                <c:pt idx="4868">
                  <c:v>12/10/14 6:07</c:v>
                </c:pt>
                <c:pt idx="4869">
                  <c:v>12/10/14 6:08</c:v>
                </c:pt>
                <c:pt idx="4870">
                  <c:v>12/10/14 6:08</c:v>
                </c:pt>
                <c:pt idx="4871">
                  <c:v>12/10/14 6:09</c:v>
                </c:pt>
                <c:pt idx="4872">
                  <c:v>12/10/14 6:10</c:v>
                </c:pt>
                <c:pt idx="4873">
                  <c:v>12/10/14 6:11</c:v>
                </c:pt>
                <c:pt idx="4874">
                  <c:v>12/10/14 6:11</c:v>
                </c:pt>
                <c:pt idx="4875">
                  <c:v>12/10/14 6:14</c:v>
                </c:pt>
                <c:pt idx="4876">
                  <c:v>12/10/14 6:15</c:v>
                </c:pt>
                <c:pt idx="4877">
                  <c:v>12/10/14 6:17</c:v>
                </c:pt>
                <c:pt idx="4878">
                  <c:v>12/10/14 6:19</c:v>
                </c:pt>
                <c:pt idx="4879">
                  <c:v>12/10/14 6:19</c:v>
                </c:pt>
                <c:pt idx="4880">
                  <c:v>12/10/14 6:20</c:v>
                </c:pt>
                <c:pt idx="4881">
                  <c:v>12/10/14 6:22</c:v>
                </c:pt>
                <c:pt idx="4882">
                  <c:v>12/10/14 6:25</c:v>
                </c:pt>
                <c:pt idx="4883">
                  <c:v>12/10/14 6:25</c:v>
                </c:pt>
                <c:pt idx="4884">
                  <c:v>12/10/14 6:27</c:v>
                </c:pt>
                <c:pt idx="4885">
                  <c:v>12/10/14 6:28</c:v>
                </c:pt>
                <c:pt idx="4886">
                  <c:v>12/10/14 6:29</c:v>
                </c:pt>
                <c:pt idx="4887">
                  <c:v>12/10/14 6:29</c:v>
                </c:pt>
                <c:pt idx="4888">
                  <c:v>12/10/14 6:31</c:v>
                </c:pt>
                <c:pt idx="4889">
                  <c:v>12/10/14 6:37</c:v>
                </c:pt>
                <c:pt idx="4890">
                  <c:v>12/10/14 6:37</c:v>
                </c:pt>
                <c:pt idx="4891">
                  <c:v>12/10/14 6:38</c:v>
                </c:pt>
                <c:pt idx="4892">
                  <c:v>12/10/14 6:38</c:v>
                </c:pt>
                <c:pt idx="4893">
                  <c:v>12/10/14 6:40</c:v>
                </c:pt>
                <c:pt idx="4894">
                  <c:v>12/10/14 6:40</c:v>
                </c:pt>
                <c:pt idx="4895">
                  <c:v>12/10/14 6:43</c:v>
                </c:pt>
                <c:pt idx="4896">
                  <c:v>12/10/14 6:46</c:v>
                </c:pt>
                <c:pt idx="4897">
                  <c:v>12/10/14 6:50</c:v>
                </c:pt>
                <c:pt idx="4898">
                  <c:v>12/10/14 6:50</c:v>
                </c:pt>
                <c:pt idx="4899">
                  <c:v>12/10/14 6:51</c:v>
                </c:pt>
                <c:pt idx="4900">
                  <c:v>12/10/14 6:53</c:v>
                </c:pt>
                <c:pt idx="4901">
                  <c:v>12/10/14 6:56</c:v>
                </c:pt>
                <c:pt idx="4902">
                  <c:v>12/10/14 6:57</c:v>
                </c:pt>
                <c:pt idx="4903">
                  <c:v>12/10/14 6:58</c:v>
                </c:pt>
                <c:pt idx="4904">
                  <c:v>12/10/14 6:59</c:v>
                </c:pt>
                <c:pt idx="4905">
                  <c:v>12/10/14 7:01</c:v>
                </c:pt>
                <c:pt idx="4906">
                  <c:v>12/10/14 7:02</c:v>
                </c:pt>
                <c:pt idx="4907">
                  <c:v>12/10/14 7:03</c:v>
                </c:pt>
                <c:pt idx="4908">
                  <c:v>12/10/14 7:03</c:v>
                </c:pt>
                <c:pt idx="4909">
                  <c:v>12/10/14 7:03</c:v>
                </c:pt>
                <c:pt idx="4910">
                  <c:v>12/10/14 7:05</c:v>
                </c:pt>
                <c:pt idx="4911">
                  <c:v>12/10/14 7:06</c:v>
                </c:pt>
                <c:pt idx="4912">
                  <c:v>12/10/14 7:07</c:v>
                </c:pt>
                <c:pt idx="4913">
                  <c:v>12/10/14 7:07</c:v>
                </c:pt>
                <c:pt idx="4914">
                  <c:v>12/10/14 7:08</c:v>
                </c:pt>
                <c:pt idx="4915">
                  <c:v>12/10/14 7:13</c:v>
                </c:pt>
                <c:pt idx="4916">
                  <c:v>12/10/14 7:16</c:v>
                </c:pt>
                <c:pt idx="4917">
                  <c:v>12/10/14 7:16</c:v>
                </c:pt>
                <c:pt idx="4918">
                  <c:v>12/10/14 7:19</c:v>
                </c:pt>
                <c:pt idx="4919">
                  <c:v>12/10/14 7:19</c:v>
                </c:pt>
                <c:pt idx="4920">
                  <c:v>12/10/14 7:22</c:v>
                </c:pt>
                <c:pt idx="4921">
                  <c:v>12/10/14 7:22</c:v>
                </c:pt>
                <c:pt idx="4922">
                  <c:v>12/10/14 7:23</c:v>
                </c:pt>
                <c:pt idx="4923">
                  <c:v>12/10/14 7:24</c:v>
                </c:pt>
                <c:pt idx="4924">
                  <c:v>12/10/14 7:27</c:v>
                </c:pt>
                <c:pt idx="4925">
                  <c:v>12/10/14 7:27</c:v>
                </c:pt>
                <c:pt idx="4926">
                  <c:v>12/10/14 7:29</c:v>
                </c:pt>
                <c:pt idx="4927">
                  <c:v>12/10/14 7:29</c:v>
                </c:pt>
                <c:pt idx="4928">
                  <c:v>12/10/14 7:29</c:v>
                </c:pt>
                <c:pt idx="4929">
                  <c:v>12/10/14 7:31</c:v>
                </c:pt>
                <c:pt idx="4930">
                  <c:v>12/10/14 7:31</c:v>
                </c:pt>
                <c:pt idx="4931">
                  <c:v>12/10/14 7:36</c:v>
                </c:pt>
                <c:pt idx="4932">
                  <c:v>12/10/14 7:39</c:v>
                </c:pt>
                <c:pt idx="4933">
                  <c:v>12/10/14 7:39</c:v>
                </c:pt>
                <c:pt idx="4934">
                  <c:v>12/10/14 7:40</c:v>
                </c:pt>
                <c:pt idx="4935">
                  <c:v>12/10/14 7:44</c:v>
                </c:pt>
                <c:pt idx="4936">
                  <c:v>12/10/14 7:45</c:v>
                </c:pt>
                <c:pt idx="4937">
                  <c:v>12/10/14 7:46</c:v>
                </c:pt>
                <c:pt idx="4938">
                  <c:v>12/10/14 7:51</c:v>
                </c:pt>
                <c:pt idx="4939">
                  <c:v>12/10/14 7:52</c:v>
                </c:pt>
                <c:pt idx="4940">
                  <c:v>12/10/14 7:52</c:v>
                </c:pt>
                <c:pt idx="4941">
                  <c:v>12/10/14 7:54</c:v>
                </c:pt>
                <c:pt idx="4942">
                  <c:v>12/10/14 7:54</c:v>
                </c:pt>
                <c:pt idx="4943">
                  <c:v>12/10/14 7:55</c:v>
                </c:pt>
                <c:pt idx="4944">
                  <c:v>12/10/14 7:56</c:v>
                </c:pt>
                <c:pt idx="4945">
                  <c:v>12/10/14 7:56</c:v>
                </c:pt>
                <c:pt idx="4946">
                  <c:v>12/10/14 7:56</c:v>
                </c:pt>
                <c:pt idx="4947">
                  <c:v>12/10/14 7:57</c:v>
                </c:pt>
                <c:pt idx="4948">
                  <c:v>12/10/14 7:58</c:v>
                </c:pt>
                <c:pt idx="4949">
                  <c:v>12/10/14 8:02</c:v>
                </c:pt>
                <c:pt idx="4950">
                  <c:v>12/10/14 8:03</c:v>
                </c:pt>
                <c:pt idx="4951">
                  <c:v>12/10/14 8:06</c:v>
                </c:pt>
                <c:pt idx="4952">
                  <c:v>12/10/14 8:06</c:v>
                </c:pt>
                <c:pt idx="4953">
                  <c:v>12/10/14 8:09</c:v>
                </c:pt>
                <c:pt idx="4954">
                  <c:v>12/10/14 8:09</c:v>
                </c:pt>
                <c:pt idx="4955">
                  <c:v>12/10/14 8:09</c:v>
                </c:pt>
                <c:pt idx="4956">
                  <c:v>12/10/14 8:09</c:v>
                </c:pt>
                <c:pt idx="4957">
                  <c:v>12/10/14 8:12</c:v>
                </c:pt>
                <c:pt idx="4958">
                  <c:v>12/10/14 8:14</c:v>
                </c:pt>
                <c:pt idx="4959">
                  <c:v>12/10/14 8:15</c:v>
                </c:pt>
                <c:pt idx="4960">
                  <c:v>12/10/14 8:17</c:v>
                </c:pt>
                <c:pt idx="4961">
                  <c:v>12/10/14 8:19</c:v>
                </c:pt>
                <c:pt idx="4962">
                  <c:v>12/10/14 8:19</c:v>
                </c:pt>
                <c:pt idx="4963">
                  <c:v>12/10/14 8:22</c:v>
                </c:pt>
                <c:pt idx="4964">
                  <c:v>12/10/14 8:30</c:v>
                </c:pt>
                <c:pt idx="4965">
                  <c:v>12/10/14 8:31</c:v>
                </c:pt>
                <c:pt idx="4966">
                  <c:v>12/10/14 8:34</c:v>
                </c:pt>
                <c:pt idx="4967">
                  <c:v>12/10/14 8:34</c:v>
                </c:pt>
                <c:pt idx="4968">
                  <c:v>12/10/14 8:34</c:v>
                </c:pt>
                <c:pt idx="4969">
                  <c:v>12/10/14 8:36</c:v>
                </c:pt>
                <c:pt idx="4970">
                  <c:v>12/10/14 8:37</c:v>
                </c:pt>
                <c:pt idx="4971">
                  <c:v>12/10/14 8:39</c:v>
                </c:pt>
                <c:pt idx="4972">
                  <c:v>12/10/14 8:41</c:v>
                </c:pt>
                <c:pt idx="4973">
                  <c:v>12/10/14 8:41</c:v>
                </c:pt>
                <c:pt idx="4974">
                  <c:v>12/10/14 8:41</c:v>
                </c:pt>
                <c:pt idx="4975">
                  <c:v>12/10/14 8:43</c:v>
                </c:pt>
                <c:pt idx="4976">
                  <c:v>12/10/14 8:44</c:v>
                </c:pt>
                <c:pt idx="4977">
                  <c:v>12/10/14 8:46</c:v>
                </c:pt>
                <c:pt idx="4978">
                  <c:v>12/10/14 8:50</c:v>
                </c:pt>
                <c:pt idx="4979">
                  <c:v>12/10/14 8:51</c:v>
                </c:pt>
                <c:pt idx="4980">
                  <c:v>12/10/14 8:51</c:v>
                </c:pt>
                <c:pt idx="4981">
                  <c:v>12/10/14 8:55</c:v>
                </c:pt>
                <c:pt idx="4982">
                  <c:v>12/10/14 8:55</c:v>
                </c:pt>
                <c:pt idx="4983">
                  <c:v>12/10/14 8:56</c:v>
                </c:pt>
                <c:pt idx="4984">
                  <c:v>12/10/14 8:58</c:v>
                </c:pt>
                <c:pt idx="4985">
                  <c:v>12/10/14 9:00</c:v>
                </c:pt>
                <c:pt idx="4986">
                  <c:v>12/10/14 9:02</c:v>
                </c:pt>
                <c:pt idx="4987">
                  <c:v>12/10/14 9:03</c:v>
                </c:pt>
                <c:pt idx="4988">
                  <c:v>12/10/14 9:03</c:v>
                </c:pt>
                <c:pt idx="4989">
                  <c:v>12/10/14 9:05</c:v>
                </c:pt>
                <c:pt idx="4990">
                  <c:v>12/10/14 9:06</c:v>
                </c:pt>
                <c:pt idx="4991">
                  <c:v>12/10/14 9:08</c:v>
                </c:pt>
                <c:pt idx="4992">
                  <c:v>12/10/14 9:12</c:v>
                </c:pt>
                <c:pt idx="4993">
                  <c:v>12/10/14 9:12</c:v>
                </c:pt>
                <c:pt idx="4994">
                  <c:v>12/10/14 9:26</c:v>
                </c:pt>
                <c:pt idx="4995">
                  <c:v>12/10/14 9:26</c:v>
                </c:pt>
                <c:pt idx="4996">
                  <c:v>12/10/14 9:28</c:v>
                </c:pt>
                <c:pt idx="4997">
                  <c:v>12/10/14 9:31</c:v>
                </c:pt>
                <c:pt idx="4998">
                  <c:v>12/10/14 9:33</c:v>
                </c:pt>
                <c:pt idx="4999">
                  <c:v>12/10/14 9:35</c:v>
                </c:pt>
                <c:pt idx="5000">
                  <c:v>12/10/14 9:35</c:v>
                </c:pt>
                <c:pt idx="5001">
                  <c:v>12/10/14 9:36</c:v>
                </c:pt>
                <c:pt idx="5002">
                  <c:v>12/10/14 9:45</c:v>
                </c:pt>
                <c:pt idx="5003">
                  <c:v>12/10/14 9:45</c:v>
                </c:pt>
                <c:pt idx="5004">
                  <c:v>12/10/14 9:45</c:v>
                </c:pt>
                <c:pt idx="5005">
                  <c:v>12/10/14 9:46</c:v>
                </c:pt>
                <c:pt idx="5006">
                  <c:v>12/10/14 9:53</c:v>
                </c:pt>
                <c:pt idx="5007">
                  <c:v>12/10/14 9:54</c:v>
                </c:pt>
                <c:pt idx="5008">
                  <c:v>12/10/14 9:57</c:v>
                </c:pt>
                <c:pt idx="5009">
                  <c:v>12/10/14 9:57</c:v>
                </c:pt>
                <c:pt idx="5010">
                  <c:v>12/10/14 9:58</c:v>
                </c:pt>
                <c:pt idx="5011">
                  <c:v>12/10/14 10:03</c:v>
                </c:pt>
                <c:pt idx="5012">
                  <c:v>12/10/14 10:03</c:v>
                </c:pt>
                <c:pt idx="5013">
                  <c:v>12/10/14 10:05</c:v>
                </c:pt>
                <c:pt idx="5014">
                  <c:v>12/10/14 10:05</c:v>
                </c:pt>
                <c:pt idx="5015">
                  <c:v>12/10/14 10:05</c:v>
                </c:pt>
                <c:pt idx="5016">
                  <c:v>12/10/14 10:06</c:v>
                </c:pt>
                <c:pt idx="5017">
                  <c:v>12/10/14 10:06</c:v>
                </c:pt>
                <c:pt idx="5018">
                  <c:v>12/10/14 10:06</c:v>
                </c:pt>
                <c:pt idx="5019">
                  <c:v>12/10/14 10:09</c:v>
                </c:pt>
                <c:pt idx="5020">
                  <c:v>12/10/14 10:10</c:v>
                </c:pt>
                <c:pt idx="5021">
                  <c:v>12/10/14 10:10</c:v>
                </c:pt>
                <c:pt idx="5022">
                  <c:v>12/10/14 10:11</c:v>
                </c:pt>
                <c:pt idx="5023">
                  <c:v>12/10/14 10:13</c:v>
                </c:pt>
                <c:pt idx="5024">
                  <c:v>12/10/14 10:19</c:v>
                </c:pt>
                <c:pt idx="5025">
                  <c:v>12/10/14 10:21</c:v>
                </c:pt>
                <c:pt idx="5026">
                  <c:v>12/10/14 10:24</c:v>
                </c:pt>
                <c:pt idx="5027">
                  <c:v>12/10/14 10:29</c:v>
                </c:pt>
                <c:pt idx="5028">
                  <c:v>12/10/14 10:29</c:v>
                </c:pt>
                <c:pt idx="5029">
                  <c:v>12/10/14 10:30</c:v>
                </c:pt>
                <c:pt idx="5030">
                  <c:v>12/10/14 10:34</c:v>
                </c:pt>
                <c:pt idx="5031">
                  <c:v>12/10/14 10:41</c:v>
                </c:pt>
                <c:pt idx="5032">
                  <c:v>12/10/14 10:49</c:v>
                </c:pt>
                <c:pt idx="5033">
                  <c:v>12/10/14 10:51</c:v>
                </c:pt>
                <c:pt idx="5034">
                  <c:v>12/10/14 10:53</c:v>
                </c:pt>
                <c:pt idx="5035">
                  <c:v>12/10/14 10:53</c:v>
                </c:pt>
                <c:pt idx="5036">
                  <c:v>12/10/14 10:53</c:v>
                </c:pt>
                <c:pt idx="5037">
                  <c:v>12/10/14 10:54</c:v>
                </c:pt>
                <c:pt idx="5038">
                  <c:v>12/10/14 10:55</c:v>
                </c:pt>
                <c:pt idx="5039">
                  <c:v>12/10/14 10:55</c:v>
                </c:pt>
                <c:pt idx="5040">
                  <c:v>12/10/14 10:59</c:v>
                </c:pt>
                <c:pt idx="5041">
                  <c:v>12/10/14 10:59</c:v>
                </c:pt>
                <c:pt idx="5042">
                  <c:v>12/10/14 10:59</c:v>
                </c:pt>
                <c:pt idx="5043">
                  <c:v>12/10/14 11:01</c:v>
                </c:pt>
                <c:pt idx="5044">
                  <c:v>12/10/14 11:01</c:v>
                </c:pt>
                <c:pt idx="5045">
                  <c:v>12/10/14 11:01</c:v>
                </c:pt>
                <c:pt idx="5046">
                  <c:v>12/10/14 11:03</c:v>
                </c:pt>
                <c:pt idx="5047">
                  <c:v>12/10/14 11:04</c:v>
                </c:pt>
                <c:pt idx="5048">
                  <c:v>12/10/14 11:06</c:v>
                </c:pt>
                <c:pt idx="5049">
                  <c:v>12/10/14 11:06</c:v>
                </c:pt>
                <c:pt idx="5050">
                  <c:v>12/10/14 11:10</c:v>
                </c:pt>
                <c:pt idx="5051">
                  <c:v>12/10/14 11:10</c:v>
                </c:pt>
                <c:pt idx="5052">
                  <c:v>12/10/14 11:11</c:v>
                </c:pt>
                <c:pt idx="5053">
                  <c:v>12/10/14 11:14</c:v>
                </c:pt>
                <c:pt idx="5054">
                  <c:v>12/10/14 11:14</c:v>
                </c:pt>
                <c:pt idx="5055">
                  <c:v>12/10/14 11:15</c:v>
                </c:pt>
                <c:pt idx="5056">
                  <c:v>12/10/14 11:17</c:v>
                </c:pt>
                <c:pt idx="5057">
                  <c:v>12/10/14 11:17</c:v>
                </c:pt>
                <c:pt idx="5058">
                  <c:v>12/10/14 11:17</c:v>
                </c:pt>
                <c:pt idx="5059">
                  <c:v>12/10/14 11:19</c:v>
                </c:pt>
                <c:pt idx="5060">
                  <c:v>12/10/14 11:24</c:v>
                </c:pt>
                <c:pt idx="5061">
                  <c:v>12/10/14 11:26</c:v>
                </c:pt>
                <c:pt idx="5062">
                  <c:v>12/10/14 11:26</c:v>
                </c:pt>
                <c:pt idx="5063">
                  <c:v>12/10/14 11:31</c:v>
                </c:pt>
                <c:pt idx="5064">
                  <c:v>12/10/14 11:31</c:v>
                </c:pt>
                <c:pt idx="5065">
                  <c:v>12/10/14 11:31</c:v>
                </c:pt>
                <c:pt idx="5066">
                  <c:v>12/10/14 11:33</c:v>
                </c:pt>
                <c:pt idx="5067">
                  <c:v>12/10/14 11:35</c:v>
                </c:pt>
                <c:pt idx="5068">
                  <c:v>12/10/14 11:35</c:v>
                </c:pt>
                <c:pt idx="5069">
                  <c:v>12/10/14 11:37</c:v>
                </c:pt>
                <c:pt idx="5070">
                  <c:v>12/10/14 11:41</c:v>
                </c:pt>
                <c:pt idx="5071">
                  <c:v>12/10/14 11:50</c:v>
                </c:pt>
                <c:pt idx="5072">
                  <c:v>12/10/14 11:52</c:v>
                </c:pt>
                <c:pt idx="5073">
                  <c:v>12/10/14 11:53</c:v>
                </c:pt>
                <c:pt idx="5074">
                  <c:v>12/10/14 11:56</c:v>
                </c:pt>
                <c:pt idx="5075">
                  <c:v>12/10/14 11:56</c:v>
                </c:pt>
                <c:pt idx="5076">
                  <c:v>12/10/14 11:57</c:v>
                </c:pt>
                <c:pt idx="5077">
                  <c:v>12/10/14 12:00</c:v>
                </c:pt>
                <c:pt idx="5078">
                  <c:v>12/10/14 12:04</c:v>
                </c:pt>
                <c:pt idx="5079">
                  <c:v>12/10/14 12:04</c:v>
                </c:pt>
                <c:pt idx="5080">
                  <c:v>12/10/14 12:05</c:v>
                </c:pt>
                <c:pt idx="5081">
                  <c:v>12/10/14 12:07</c:v>
                </c:pt>
                <c:pt idx="5082">
                  <c:v>12/10/14 12:09</c:v>
                </c:pt>
                <c:pt idx="5083">
                  <c:v>12/10/14 12:09</c:v>
                </c:pt>
                <c:pt idx="5084">
                  <c:v>12/10/14 12:13</c:v>
                </c:pt>
                <c:pt idx="5085">
                  <c:v>12/10/14 12:13</c:v>
                </c:pt>
                <c:pt idx="5086">
                  <c:v>12/10/14 12:15</c:v>
                </c:pt>
                <c:pt idx="5087">
                  <c:v>12/10/14 12:19</c:v>
                </c:pt>
                <c:pt idx="5088">
                  <c:v>12/10/14 12:20</c:v>
                </c:pt>
                <c:pt idx="5089">
                  <c:v>12/10/14 12:23</c:v>
                </c:pt>
                <c:pt idx="5090">
                  <c:v>12/10/14 12:24</c:v>
                </c:pt>
                <c:pt idx="5091">
                  <c:v>12/10/14 12:25</c:v>
                </c:pt>
                <c:pt idx="5092">
                  <c:v>12/10/14 12:26</c:v>
                </c:pt>
                <c:pt idx="5093">
                  <c:v>12/10/14 12:30</c:v>
                </c:pt>
                <c:pt idx="5094">
                  <c:v>12/10/14 12:31</c:v>
                </c:pt>
                <c:pt idx="5095">
                  <c:v>12/10/14 12:31</c:v>
                </c:pt>
                <c:pt idx="5096">
                  <c:v>12/10/14 12:33</c:v>
                </c:pt>
                <c:pt idx="5097">
                  <c:v>12/10/14 12:36</c:v>
                </c:pt>
                <c:pt idx="5098">
                  <c:v>12/10/14 12:38</c:v>
                </c:pt>
                <c:pt idx="5099">
                  <c:v>12/10/14 12:39</c:v>
                </c:pt>
                <c:pt idx="5100">
                  <c:v>12/10/14 12:40</c:v>
                </c:pt>
                <c:pt idx="5101">
                  <c:v>12/10/14 12:40</c:v>
                </c:pt>
                <c:pt idx="5102">
                  <c:v>12/10/14 12:41</c:v>
                </c:pt>
                <c:pt idx="5103">
                  <c:v>12/10/14 12:42</c:v>
                </c:pt>
                <c:pt idx="5104">
                  <c:v>12/10/14 12:42</c:v>
                </c:pt>
                <c:pt idx="5105">
                  <c:v>12/10/14 12:43</c:v>
                </c:pt>
                <c:pt idx="5106">
                  <c:v>12/10/14 12:45</c:v>
                </c:pt>
                <c:pt idx="5107">
                  <c:v>12/10/14 12:45</c:v>
                </c:pt>
                <c:pt idx="5108">
                  <c:v>12/10/14 12:45</c:v>
                </c:pt>
                <c:pt idx="5109">
                  <c:v>12/10/14 12:47</c:v>
                </c:pt>
                <c:pt idx="5110">
                  <c:v>12/10/14 12:49</c:v>
                </c:pt>
                <c:pt idx="5111">
                  <c:v>12/10/14 12:51</c:v>
                </c:pt>
                <c:pt idx="5112">
                  <c:v>12/10/14 12:51</c:v>
                </c:pt>
                <c:pt idx="5113">
                  <c:v>12/10/14 12:51</c:v>
                </c:pt>
                <c:pt idx="5114">
                  <c:v>12/10/14 12:57</c:v>
                </c:pt>
                <c:pt idx="5115">
                  <c:v>12/10/14 12:58</c:v>
                </c:pt>
                <c:pt idx="5116">
                  <c:v>12/10/14 12:58</c:v>
                </c:pt>
                <c:pt idx="5117">
                  <c:v>12/10/14 13:00</c:v>
                </c:pt>
                <c:pt idx="5118">
                  <c:v>12/10/14 13:00</c:v>
                </c:pt>
                <c:pt idx="5119">
                  <c:v>12/10/14 13:04</c:v>
                </c:pt>
                <c:pt idx="5120">
                  <c:v>12/10/14 13:06</c:v>
                </c:pt>
                <c:pt idx="5121">
                  <c:v>12/10/14 13:08</c:v>
                </c:pt>
                <c:pt idx="5122">
                  <c:v>12/10/14 13:10</c:v>
                </c:pt>
                <c:pt idx="5123">
                  <c:v>12/10/14 13:13</c:v>
                </c:pt>
                <c:pt idx="5124">
                  <c:v>12/10/14 13:14</c:v>
                </c:pt>
                <c:pt idx="5125">
                  <c:v>12/10/14 13:15</c:v>
                </c:pt>
                <c:pt idx="5126">
                  <c:v>12/10/14 13:17</c:v>
                </c:pt>
                <c:pt idx="5127">
                  <c:v>12/10/14 13:18</c:v>
                </c:pt>
                <c:pt idx="5128">
                  <c:v>12/10/14 13:18</c:v>
                </c:pt>
                <c:pt idx="5129">
                  <c:v>12/10/14 13:22</c:v>
                </c:pt>
                <c:pt idx="5130">
                  <c:v>12/10/14 13:24</c:v>
                </c:pt>
                <c:pt idx="5131">
                  <c:v>12/10/14 13:27</c:v>
                </c:pt>
                <c:pt idx="5132">
                  <c:v>12/10/14 13:31</c:v>
                </c:pt>
                <c:pt idx="5133">
                  <c:v>12/10/14 13:33</c:v>
                </c:pt>
                <c:pt idx="5134">
                  <c:v>12/10/14 13:34</c:v>
                </c:pt>
                <c:pt idx="5135">
                  <c:v>12/10/14 13:35</c:v>
                </c:pt>
                <c:pt idx="5136">
                  <c:v>12/10/14 13:37</c:v>
                </c:pt>
                <c:pt idx="5137">
                  <c:v>12/10/14 13:38</c:v>
                </c:pt>
                <c:pt idx="5138">
                  <c:v>12/10/14 13:40</c:v>
                </c:pt>
                <c:pt idx="5139">
                  <c:v>12/10/14 13:40</c:v>
                </c:pt>
                <c:pt idx="5140">
                  <c:v>12/10/14 13:41</c:v>
                </c:pt>
                <c:pt idx="5141">
                  <c:v>12/10/14 13:41</c:v>
                </c:pt>
                <c:pt idx="5142">
                  <c:v>12/10/14 13:41</c:v>
                </c:pt>
                <c:pt idx="5143">
                  <c:v>12/10/14 13:41</c:v>
                </c:pt>
                <c:pt idx="5144">
                  <c:v>12/10/14 13:41</c:v>
                </c:pt>
                <c:pt idx="5145">
                  <c:v>12/10/14 13:41</c:v>
                </c:pt>
                <c:pt idx="5146">
                  <c:v>12/10/14 13:41</c:v>
                </c:pt>
                <c:pt idx="5147">
                  <c:v>12/10/14 13:42</c:v>
                </c:pt>
                <c:pt idx="5148">
                  <c:v>12/10/14 13:42</c:v>
                </c:pt>
                <c:pt idx="5149">
                  <c:v>12/10/14 13:43</c:v>
                </c:pt>
                <c:pt idx="5150">
                  <c:v>12/10/14 13:47</c:v>
                </c:pt>
                <c:pt idx="5151">
                  <c:v>12/10/14 13:49</c:v>
                </c:pt>
                <c:pt idx="5152">
                  <c:v>12/10/14 13:52</c:v>
                </c:pt>
                <c:pt idx="5153">
                  <c:v>12/10/14 13:54</c:v>
                </c:pt>
                <c:pt idx="5154">
                  <c:v>12/10/14 13:56</c:v>
                </c:pt>
                <c:pt idx="5155">
                  <c:v>12/10/14 13:57</c:v>
                </c:pt>
                <c:pt idx="5156">
                  <c:v>12/10/14 13:59</c:v>
                </c:pt>
                <c:pt idx="5157">
                  <c:v>12/10/14 13:59</c:v>
                </c:pt>
                <c:pt idx="5158">
                  <c:v>12/10/14 14:02</c:v>
                </c:pt>
                <c:pt idx="5159">
                  <c:v>12/10/14 14:04</c:v>
                </c:pt>
                <c:pt idx="5160">
                  <c:v>12/10/14 14:07</c:v>
                </c:pt>
                <c:pt idx="5161">
                  <c:v>12/10/14 14:08</c:v>
                </c:pt>
                <c:pt idx="5162">
                  <c:v>12/10/14 14:08</c:v>
                </c:pt>
                <c:pt idx="5163">
                  <c:v>12/10/14 14:11</c:v>
                </c:pt>
                <c:pt idx="5164">
                  <c:v>12/10/14 14:12</c:v>
                </c:pt>
                <c:pt idx="5165">
                  <c:v>12/10/14 14:12</c:v>
                </c:pt>
                <c:pt idx="5166">
                  <c:v>12/10/14 14:14</c:v>
                </c:pt>
                <c:pt idx="5167">
                  <c:v>12/10/14 14:16</c:v>
                </c:pt>
                <c:pt idx="5168">
                  <c:v>12/10/14 14:19</c:v>
                </c:pt>
                <c:pt idx="5169">
                  <c:v>12/10/14 14:20</c:v>
                </c:pt>
                <c:pt idx="5170">
                  <c:v>12/10/14 14:21</c:v>
                </c:pt>
                <c:pt idx="5171">
                  <c:v>12/10/14 14:27</c:v>
                </c:pt>
                <c:pt idx="5172">
                  <c:v>12/10/14 14:27</c:v>
                </c:pt>
                <c:pt idx="5173">
                  <c:v>12/10/14 14:28</c:v>
                </c:pt>
                <c:pt idx="5174">
                  <c:v>12/10/14 14:28</c:v>
                </c:pt>
                <c:pt idx="5175">
                  <c:v>12/10/14 14:28</c:v>
                </c:pt>
                <c:pt idx="5176">
                  <c:v>12/10/14 14:28</c:v>
                </c:pt>
                <c:pt idx="5177">
                  <c:v>12/10/14 14:28</c:v>
                </c:pt>
                <c:pt idx="5178">
                  <c:v>12/10/14 14:28</c:v>
                </c:pt>
                <c:pt idx="5179">
                  <c:v>12/10/14 14:28</c:v>
                </c:pt>
                <c:pt idx="5180">
                  <c:v>12/10/14 14:28</c:v>
                </c:pt>
                <c:pt idx="5181">
                  <c:v>12/10/14 14:28</c:v>
                </c:pt>
                <c:pt idx="5182">
                  <c:v>12/10/14 14:28</c:v>
                </c:pt>
                <c:pt idx="5183">
                  <c:v>12/10/14 14:28</c:v>
                </c:pt>
                <c:pt idx="5184">
                  <c:v>12/10/14 14:28</c:v>
                </c:pt>
                <c:pt idx="5185">
                  <c:v>12/10/14 14:28</c:v>
                </c:pt>
                <c:pt idx="5186">
                  <c:v>12/10/14 14:28</c:v>
                </c:pt>
                <c:pt idx="5187">
                  <c:v>12/10/14 14:29</c:v>
                </c:pt>
                <c:pt idx="5188">
                  <c:v>12/10/14 14:29</c:v>
                </c:pt>
                <c:pt idx="5189">
                  <c:v>12/10/14 14:29</c:v>
                </c:pt>
                <c:pt idx="5190">
                  <c:v>12/10/14 14:29</c:v>
                </c:pt>
                <c:pt idx="5191">
                  <c:v>12/10/14 14:29</c:v>
                </c:pt>
                <c:pt idx="5192">
                  <c:v>12/10/14 14:29</c:v>
                </c:pt>
                <c:pt idx="5193">
                  <c:v>12/10/14 14:29</c:v>
                </c:pt>
                <c:pt idx="5194">
                  <c:v>12/10/14 14:29</c:v>
                </c:pt>
                <c:pt idx="5195">
                  <c:v>12/10/14 14:29</c:v>
                </c:pt>
                <c:pt idx="5196">
                  <c:v>12/10/14 14:29</c:v>
                </c:pt>
                <c:pt idx="5197">
                  <c:v>12/10/14 14:29</c:v>
                </c:pt>
                <c:pt idx="5198">
                  <c:v>12/10/14 14:29</c:v>
                </c:pt>
                <c:pt idx="5199">
                  <c:v>12/10/14 14:29</c:v>
                </c:pt>
                <c:pt idx="5200">
                  <c:v>12/10/14 14:29</c:v>
                </c:pt>
                <c:pt idx="5201">
                  <c:v>12/10/14 14:29</c:v>
                </c:pt>
                <c:pt idx="5202">
                  <c:v>12/10/14 14:29</c:v>
                </c:pt>
                <c:pt idx="5203">
                  <c:v>12/10/14 14:29</c:v>
                </c:pt>
                <c:pt idx="5204">
                  <c:v>12/10/14 14:29</c:v>
                </c:pt>
                <c:pt idx="5205">
                  <c:v>12/10/14 14:29</c:v>
                </c:pt>
                <c:pt idx="5206">
                  <c:v>12/10/14 14:29</c:v>
                </c:pt>
                <c:pt idx="5207">
                  <c:v>12/10/14 14:30</c:v>
                </c:pt>
                <c:pt idx="5208">
                  <c:v>12/10/14 14:30</c:v>
                </c:pt>
                <c:pt idx="5209">
                  <c:v>12/10/14 14:30</c:v>
                </c:pt>
                <c:pt idx="5210">
                  <c:v>12/10/14 14:30</c:v>
                </c:pt>
                <c:pt idx="5211">
                  <c:v>12/10/14 14:30</c:v>
                </c:pt>
                <c:pt idx="5212">
                  <c:v>12/10/14 14:30</c:v>
                </c:pt>
                <c:pt idx="5213">
                  <c:v>12/10/14 14:30</c:v>
                </c:pt>
                <c:pt idx="5214">
                  <c:v>12/10/14 14:30</c:v>
                </c:pt>
                <c:pt idx="5215">
                  <c:v>12/10/14 14:30</c:v>
                </c:pt>
                <c:pt idx="5216">
                  <c:v>12/10/14 14:30</c:v>
                </c:pt>
                <c:pt idx="5217">
                  <c:v>12/10/14 14:30</c:v>
                </c:pt>
                <c:pt idx="5218">
                  <c:v>12/10/14 14:31</c:v>
                </c:pt>
                <c:pt idx="5219">
                  <c:v>12/10/14 14:31</c:v>
                </c:pt>
                <c:pt idx="5220">
                  <c:v>12/10/14 14:31</c:v>
                </c:pt>
                <c:pt idx="5221">
                  <c:v>12/10/14 14:31</c:v>
                </c:pt>
                <c:pt idx="5222">
                  <c:v>12/10/14 14:31</c:v>
                </c:pt>
                <c:pt idx="5223">
                  <c:v>12/10/14 14:31</c:v>
                </c:pt>
                <c:pt idx="5224">
                  <c:v>12/10/14 14:31</c:v>
                </c:pt>
                <c:pt idx="5225">
                  <c:v>12/10/14 14:31</c:v>
                </c:pt>
                <c:pt idx="5226">
                  <c:v>12/10/14 14:31</c:v>
                </c:pt>
                <c:pt idx="5227">
                  <c:v>12/10/14 14:31</c:v>
                </c:pt>
                <c:pt idx="5228">
                  <c:v>12/10/14 14:32</c:v>
                </c:pt>
                <c:pt idx="5229">
                  <c:v>12/10/14 14:32</c:v>
                </c:pt>
                <c:pt idx="5230">
                  <c:v>12/10/14 14:32</c:v>
                </c:pt>
                <c:pt idx="5231">
                  <c:v>12/10/14 14:32</c:v>
                </c:pt>
                <c:pt idx="5232">
                  <c:v>12/10/14 14:32</c:v>
                </c:pt>
                <c:pt idx="5233">
                  <c:v>12/10/14 14:32</c:v>
                </c:pt>
                <c:pt idx="5234">
                  <c:v>12/10/14 14:32</c:v>
                </c:pt>
                <c:pt idx="5235">
                  <c:v>12/10/14 14:32</c:v>
                </c:pt>
                <c:pt idx="5236">
                  <c:v>12/10/14 14:32</c:v>
                </c:pt>
                <c:pt idx="5237">
                  <c:v>12/10/14 14:32</c:v>
                </c:pt>
                <c:pt idx="5238">
                  <c:v>12/10/14 14:32</c:v>
                </c:pt>
                <c:pt idx="5239">
                  <c:v>12/10/14 14:32</c:v>
                </c:pt>
                <c:pt idx="5240">
                  <c:v>12/10/14 14:32</c:v>
                </c:pt>
                <c:pt idx="5241">
                  <c:v>12/10/14 14:32</c:v>
                </c:pt>
                <c:pt idx="5242">
                  <c:v>12/10/14 14:33</c:v>
                </c:pt>
                <c:pt idx="5243">
                  <c:v>12/10/14 14:33</c:v>
                </c:pt>
                <c:pt idx="5244">
                  <c:v>12/10/14 14:33</c:v>
                </c:pt>
                <c:pt idx="5245">
                  <c:v>12/10/14 14:33</c:v>
                </c:pt>
                <c:pt idx="5246">
                  <c:v>12/10/14 14:33</c:v>
                </c:pt>
                <c:pt idx="5247">
                  <c:v>12/10/14 14:33</c:v>
                </c:pt>
                <c:pt idx="5248">
                  <c:v>12/10/14 14:33</c:v>
                </c:pt>
                <c:pt idx="5249">
                  <c:v>12/10/14 14:33</c:v>
                </c:pt>
                <c:pt idx="5250">
                  <c:v>12/10/14 14:33</c:v>
                </c:pt>
                <c:pt idx="5251">
                  <c:v>12/10/14 14:33</c:v>
                </c:pt>
                <c:pt idx="5252">
                  <c:v>12/10/14 14:33</c:v>
                </c:pt>
                <c:pt idx="5253">
                  <c:v>12/10/14 14:33</c:v>
                </c:pt>
                <c:pt idx="5254">
                  <c:v>12/10/14 14:33</c:v>
                </c:pt>
                <c:pt idx="5255">
                  <c:v>12/10/14 14:33</c:v>
                </c:pt>
                <c:pt idx="5256">
                  <c:v>12/10/14 14:33</c:v>
                </c:pt>
                <c:pt idx="5257">
                  <c:v>12/10/14 14:33</c:v>
                </c:pt>
                <c:pt idx="5258">
                  <c:v>12/10/14 14:33</c:v>
                </c:pt>
                <c:pt idx="5259">
                  <c:v>12/10/14 14:34</c:v>
                </c:pt>
                <c:pt idx="5260">
                  <c:v>12/10/14 14:34</c:v>
                </c:pt>
                <c:pt idx="5261">
                  <c:v>12/10/14 14:34</c:v>
                </c:pt>
                <c:pt idx="5262">
                  <c:v>12/10/14 14:34</c:v>
                </c:pt>
                <c:pt idx="5263">
                  <c:v>12/10/14 14:34</c:v>
                </c:pt>
                <c:pt idx="5264">
                  <c:v>12/10/14 14:34</c:v>
                </c:pt>
                <c:pt idx="5265">
                  <c:v>12/10/14 14:34</c:v>
                </c:pt>
                <c:pt idx="5266">
                  <c:v>12/10/14 14:34</c:v>
                </c:pt>
                <c:pt idx="5267">
                  <c:v>12/10/14 14:34</c:v>
                </c:pt>
                <c:pt idx="5268">
                  <c:v>12/10/14 14:34</c:v>
                </c:pt>
                <c:pt idx="5269">
                  <c:v>12/10/14 14:34</c:v>
                </c:pt>
                <c:pt idx="5270">
                  <c:v>12/10/14 14:34</c:v>
                </c:pt>
                <c:pt idx="5271">
                  <c:v>12/10/14 14:34</c:v>
                </c:pt>
                <c:pt idx="5272">
                  <c:v>12/10/14 14:34</c:v>
                </c:pt>
                <c:pt idx="5273">
                  <c:v>12/10/14 14:35</c:v>
                </c:pt>
                <c:pt idx="5274">
                  <c:v>12/10/14 14:35</c:v>
                </c:pt>
                <c:pt idx="5275">
                  <c:v>12/10/14 14:35</c:v>
                </c:pt>
                <c:pt idx="5276">
                  <c:v>12/10/14 14:35</c:v>
                </c:pt>
                <c:pt idx="5277">
                  <c:v>12/10/14 14:35</c:v>
                </c:pt>
                <c:pt idx="5278">
                  <c:v>12/10/14 14:35</c:v>
                </c:pt>
                <c:pt idx="5279">
                  <c:v>12/10/14 14:35</c:v>
                </c:pt>
                <c:pt idx="5280">
                  <c:v>12/10/14 14:35</c:v>
                </c:pt>
                <c:pt idx="5281">
                  <c:v>12/10/14 14:35</c:v>
                </c:pt>
                <c:pt idx="5282">
                  <c:v>12/10/14 14:35</c:v>
                </c:pt>
                <c:pt idx="5283">
                  <c:v>12/10/14 14:35</c:v>
                </c:pt>
                <c:pt idx="5284">
                  <c:v>12/10/14 14:35</c:v>
                </c:pt>
                <c:pt idx="5285">
                  <c:v>12/10/14 14:35</c:v>
                </c:pt>
                <c:pt idx="5286">
                  <c:v>12/10/14 14:35</c:v>
                </c:pt>
                <c:pt idx="5287">
                  <c:v>12/10/14 14:35</c:v>
                </c:pt>
                <c:pt idx="5288">
                  <c:v>12/10/14 14:35</c:v>
                </c:pt>
                <c:pt idx="5289">
                  <c:v>12/10/14 14:36</c:v>
                </c:pt>
                <c:pt idx="5290">
                  <c:v>12/10/14 14:36</c:v>
                </c:pt>
                <c:pt idx="5291">
                  <c:v>12/10/14 14:36</c:v>
                </c:pt>
                <c:pt idx="5292">
                  <c:v>12/10/14 14:36</c:v>
                </c:pt>
                <c:pt idx="5293">
                  <c:v>12/10/14 14:36</c:v>
                </c:pt>
                <c:pt idx="5294">
                  <c:v>12/10/14 14:36</c:v>
                </c:pt>
                <c:pt idx="5295">
                  <c:v>12/10/14 14:36</c:v>
                </c:pt>
                <c:pt idx="5296">
                  <c:v>12/10/14 14:36</c:v>
                </c:pt>
                <c:pt idx="5297">
                  <c:v>12/10/14 14:36</c:v>
                </c:pt>
                <c:pt idx="5298">
                  <c:v>12/10/14 14:36</c:v>
                </c:pt>
                <c:pt idx="5299">
                  <c:v>12/10/14 14:36</c:v>
                </c:pt>
                <c:pt idx="5300">
                  <c:v>12/10/14 14:36</c:v>
                </c:pt>
                <c:pt idx="5301">
                  <c:v>12/10/14 14:36</c:v>
                </c:pt>
                <c:pt idx="5302">
                  <c:v>12/10/14 14:36</c:v>
                </c:pt>
                <c:pt idx="5303">
                  <c:v>12/10/14 14:37</c:v>
                </c:pt>
                <c:pt idx="5304">
                  <c:v>12/10/14 14:37</c:v>
                </c:pt>
                <c:pt idx="5305">
                  <c:v>12/10/14 14:37</c:v>
                </c:pt>
                <c:pt idx="5306">
                  <c:v>12/10/14 14:37</c:v>
                </c:pt>
                <c:pt idx="5307">
                  <c:v>12/10/14 14:37</c:v>
                </c:pt>
                <c:pt idx="5308">
                  <c:v>12/10/14 14:37</c:v>
                </c:pt>
                <c:pt idx="5309">
                  <c:v>12/10/14 14:37</c:v>
                </c:pt>
                <c:pt idx="5310">
                  <c:v>12/10/14 14:37</c:v>
                </c:pt>
                <c:pt idx="5311">
                  <c:v>12/10/14 14:37</c:v>
                </c:pt>
                <c:pt idx="5312">
                  <c:v>12/10/14 14:37</c:v>
                </c:pt>
                <c:pt idx="5313">
                  <c:v>12/10/14 14:37</c:v>
                </c:pt>
                <c:pt idx="5314">
                  <c:v>12/10/14 14:37</c:v>
                </c:pt>
                <c:pt idx="5315">
                  <c:v>12/10/14 14:37</c:v>
                </c:pt>
                <c:pt idx="5316">
                  <c:v>12/10/14 14:37</c:v>
                </c:pt>
                <c:pt idx="5317">
                  <c:v>12/10/14 14:37</c:v>
                </c:pt>
                <c:pt idx="5318">
                  <c:v>12/10/14 14:37</c:v>
                </c:pt>
                <c:pt idx="5319">
                  <c:v>12/10/14 14:37</c:v>
                </c:pt>
                <c:pt idx="5320">
                  <c:v>12/10/14 14:38</c:v>
                </c:pt>
                <c:pt idx="5321">
                  <c:v>12/10/14 14:38</c:v>
                </c:pt>
                <c:pt idx="5322">
                  <c:v>12/10/14 14:38</c:v>
                </c:pt>
                <c:pt idx="5323">
                  <c:v>12/10/14 14:38</c:v>
                </c:pt>
                <c:pt idx="5324">
                  <c:v>12/10/14 14:38</c:v>
                </c:pt>
                <c:pt idx="5325">
                  <c:v>12/10/14 14:38</c:v>
                </c:pt>
                <c:pt idx="5326">
                  <c:v>12/10/14 14:38</c:v>
                </c:pt>
                <c:pt idx="5327">
                  <c:v>12/10/14 14:38</c:v>
                </c:pt>
                <c:pt idx="5328">
                  <c:v>12/10/14 14:38</c:v>
                </c:pt>
                <c:pt idx="5329">
                  <c:v>12/10/14 14:38</c:v>
                </c:pt>
                <c:pt idx="5330">
                  <c:v>12/10/14 14:38</c:v>
                </c:pt>
                <c:pt idx="5331">
                  <c:v>12/10/14 14:38</c:v>
                </c:pt>
                <c:pt idx="5332">
                  <c:v>12/10/14 14:38</c:v>
                </c:pt>
                <c:pt idx="5333">
                  <c:v>12/10/14 14:38</c:v>
                </c:pt>
                <c:pt idx="5334">
                  <c:v>12/10/14 14:38</c:v>
                </c:pt>
                <c:pt idx="5335">
                  <c:v>12/10/14 14:38</c:v>
                </c:pt>
                <c:pt idx="5336">
                  <c:v>12/10/14 14:38</c:v>
                </c:pt>
                <c:pt idx="5337">
                  <c:v>12/10/14 14:38</c:v>
                </c:pt>
                <c:pt idx="5338">
                  <c:v>12/10/14 14:38</c:v>
                </c:pt>
                <c:pt idx="5339">
                  <c:v>12/10/14 14:38</c:v>
                </c:pt>
                <c:pt idx="5340">
                  <c:v>12/10/14 14:38</c:v>
                </c:pt>
                <c:pt idx="5341">
                  <c:v>12/10/14 14:38</c:v>
                </c:pt>
                <c:pt idx="5342">
                  <c:v>12/10/14 14:38</c:v>
                </c:pt>
                <c:pt idx="5343">
                  <c:v>12/10/14 14:38</c:v>
                </c:pt>
                <c:pt idx="5344">
                  <c:v>12/10/14 14:38</c:v>
                </c:pt>
                <c:pt idx="5345">
                  <c:v>12/10/14 14:38</c:v>
                </c:pt>
                <c:pt idx="5346">
                  <c:v>12/10/14 14:38</c:v>
                </c:pt>
                <c:pt idx="5347">
                  <c:v>12/10/14 14:38</c:v>
                </c:pt>
                <c:pt idx="5348">
                  <c:v>12/10/14 14:38</c:v>
                </c:pt>
                <c:pt idx="5349">
                  <c:v>12/10/14 14:38</c:v>
                </c:pt>
                <c:pt idx="5350">
                  <c:v>12/10/14 14:39</c:v>
                </c:pt>
                <c:pt idx="5351">
                  <c:v>12/10/14 14:39</c:v>
                </c:pt>
                <c:pt idx="5352">
                  <c:v>12/10/14 14:39</c:v>
                </c:pt>
                <c:pt idx="5353">
                  <c:v>12/10/14 14:39</c:v>
                </c:pt>
                <c:pt idx="5354">
                  <c:v>12/10/14 14:39</c:v>
                </c:pt>
                <c:pt idx="5355">
                  <c:v>12/10/14 14:39</c:v>
                </c:pt>
                <c:pt idx="5356">
                  <c:v>12/10/14 14:39</c:v>
                </c:pt>
                <c:pt idx="5357">
                  <c:v>12/10/14 14:39</c:v>
                </c:pt>
                <c:pt idx="5358">
                  <c:v>12/10/14 14:39</c:v>
                </c:pt>
                <c:pt idx="5359">
                  <c:v>12/10/14 14:39</c:v>
                </c:pt>
                <c:pt idx="5360">
                  <c:v>12/10/14 14:39</c:v>
                </c:pt>
                <c:pt idx="5361">
                  <c:v>12/10/14 14:39</c:v>
                </c:pt>
                <c:pt idx="5362">
                  <c:v>12/10/14 14:39</c:v>
                </c:pt>
                <c:pt idx="5363">
                  <c:v>12/10/14 14:39</c:v>
                </c:pt>
                <c:pt idx="5364">
                  <c:v>12/10/14 14:39</c:v>
                </c:pt>
                <c:pt idx="5365">
                  <c:v>12/10/14 14:39</c:v>
                </c:pt>
                <c:pt idx="5366">
                  <c:v>12/10/14 14:39</c:v>
                </c:pt>
                <c:pt idx="5367">
                  <c:v>12/10/14 14:39</c:v>
                </c:pt>
                <c:pt idx="5368">
                  <c:v>12/10/14 14:39</c:v>
                </c:pt>
                <c:pt idx="5369">
                  <c:v>12/10/14 14:39</c:v>
                </c:pt>
                <c:pt idx="5370">
                  <c:v>12/10/14 14:39</c:v>
                </c:pt>
                <c:pt idx="5371">
                  <c:v>12/10/14 14:39</c:v>
                </c:pt>
                <c:pt idx="5372">
                  <c:v>12/10/14 14:39</c:v>
                </c:pt>
                <c:pt idx="5373">
                  <c:v>12/10/14 14:39</c:v>
                </c:pt>
                <c:pt idx="5374">
                  <c:v>12/10/14 14:39</c:v>
                </c:pt>
                <c:pt idx="5375">
                  <c:v>12/10/14 14:39</c:v>
                </c:pt>
                <c:pt idx="5376">
                  <c:v>12/10/14 14:39</c:v>
                </c:pt>
                <c:pt idx="5377">
                  <c:v>12/10/14 14:39</c:v>
                </c:pt>
                <c:pt idx="5378">
                  <c:v>12/10/14 14:39</c:v>
                </c:pt>
                <c:pt idx="5379">
                  <c:v>12/10/14 14:39</c:v>
                </c:pt>
                <c:pt idx="5380">
                  <c:v>12/10/14 14:39</c:v>
                </c:pt>
                <c:pt idx="5381">
                  <c:v>12/10/14 14:40</c:v>
                </c:pt>
                <c:pt idx="5382">
                  <c:v>12/10/14 14:40</c:v>
                </c:pt>
                <c:pt idx="5383">
                  <c:v>12/10/14 14:40</c:v>
                </c:pt>
                <c:pt idx="5384">
                  <c:v>12/10/14 14:40</c:v>
                </c:pt>
                <c:pt idx="5385">
                  <c:v>12/10/14 14:40</c:v>
                </c:pt>
                <c:pt idx="5386">
                  <c:v>12/10/14 14:40</c:v>
                </c:pt>
                <c:pt idx="5387">
                  <c:v>12/10/14 14:40</c:v>
                </c:pt>
                <c:pt idx="5388">
                  <c:v>12/10/14 14:40</c:v>
                </c:pt>
                <c:pt idx="5389">
                  <c:v>12/10/14 14:40</c:v>
                </c:pt>
                <c:pt idx="5390">
                  <c:v>12/10/14 14:40</c:v>
                </c:pt>
                <c:pt idx="5391">
                  <c:v>12/10/14 14:40</c:v>
                </c:pt>
                <c:pt idx="5392">
                  <c:v>12/10/14 14:40</c:v>
                </c:pt>
                <c:pt idx="5393">
                  <c:v>12/10/14 14:40</c:v>
                </c:pt>
                <c:pt idx="5394">
                  <c:v>12/10/14 14:40</c:v>
                </c:pt>
                <c:pt idx="5395">
                  <c:v>12/10/14 14:40</c:v>
                </c:pt>
                <c:pt idx="5396">
                  <c:v>12/10/14 14:40</c:v>
                </c:pt>
                <c:pt idx="5397">
                  <c:v>12/10/14 14:40</c:v>
                </c:pt>
                <c:pt idx="5398">
                  <c:v>12/10/14 14:40</c:v>
                </c:pt>
                <c:pt idx="5399">
                  <c:v>12/10/14 14:40</c:v>
                </c:pt>
                <c:pt idx="5400">
                  <c:v>12/10/14 14:40</c:v>
                </c:pt>
                <c:pt idx="5401">
                  <c:v>12/10/14 14:40</c:v>
                </c:pt>
                <c:pt idx="5402">
                  <c:v>12/10/14 14:40</c:v>
                </c:pt>
                <c:pt idx="5403">
                  <c:v>12/10/14 14:40</c:v>
                </c:pt>
                <c:pt idx="5404">
                  <c:v>12/10/14 14:40</c:v>
                </c:pt>
                <c:pt idx="5405">
                  <c:v>12/10/14 14:40</c:v>
                </c:pt>
                <c:pt idx="5406">
                  <c:v>12/10/14 14:40</c:v>
                </c:pt>
                <c:pt idx="5407">
                  <c:v>12/10/14 14:40</c:v>
                </c:pt>
                <c:pt idx="5408">
                  <c:v>12/10/14 14:40</c:v>
                </c:pt>
                <c:pt idx="5409">
                  <c:v>12/10/14 14:40</c:v>
                </c:pt>
                <c:pt idx="5410">
                  <c:v>12/10/14 14:40</c:v>
                </c:pt>
                <c:pt idx="5411">
                  <c:v>12/10/14 14:40</c:v>
                </c:pt>
                <c:pt idx="5412">
                  <c:v>12/10/14 14:40</c:v>
                </c:pt>
                <c:pt idx="5413">
                  <c:v>12/10/14 14:40</c:v>
                </c:pt>
                <c:pt idx="5414">
                  <c:v>12/10/14 14:40</c:v>
                </c:pt>
                <c:pt idx="5415">
                  <c:v>12/10/14 14:40</c:v>
                </c:pt>
                <c:pt idx="5416">
                  <c:v>12/10/14 14:41</c:v>
                </c:pt>
                <c:pt idx="5417">
                  <c:v>12/10/14 14:41</c:v>
                </c:pt>
                <c:pt idx="5418">
                  <c:v>12/10/14 14:41</c:v>
                </c:pt>
                <c:pt idx="5419">
                  <c:v>12/10/14 14:41</c:v>
                </c:pt>
                <c:pt idx="5420">
                  <c:v>12/10/14 14:41</c:v>
                </c:pt>
                <c:pt idx="5421">
                  <c:v>12/10/14 14:41</c:v>
                </c:pt>
                <c:pt idx="5422">
                  <c:v>12/10/14 14:41</c:v>
                </c:pt>
                <c:pt idx="5423">
                  <c:v>12/10/14 14:41</c:v>
                </c:pt>
                <c:pt idx="5424">
                  <c:v>12/10/14 14:41</c:v>
                </c:pt>
                <c:pt idx="5425">
                  <c:v>12/10/14 14:41</c:v>
                </c:pt>
                <c:pt idx="5426">
                  <c:v>12/10/14 14:41</c:v>
                </c:pt>
                <c:pt idx="5427">
                  <c:v>12/10/14 14:41</c:v>
                </c:pt>
                <c:pt idx="5428">
                  <c:v>12/10/14 14:41</c:v>
                </c:pt>
                <c:pt idx="5429">
                  <c:v>12/10/14 14:41</c:v>
                </c:pt>
                <c:pt idx="5430">
                  <c:v>12/10/14 14:41</c:v>
                </c:pt>
                <c:pt idx="5431">
                  <c:v>12/10/14 14:41</c:v>
                </c:pt>
                <c:pt idx="5432">
                  <c:v>12/10/14 14:41</c:v>
                </c:pt>
                <c:pt idx="5433">
                  <c:v>12/10/14 14:41</c:v>
                </c:pt>
                <c:pt idx="5434">
                  <c:v>12/10/14 14:41</c:v>
                </c:pt>
                <c:pt idx="5435">
                  <c:v>12/10/14 14:41</c:v>
                </c:pt>
                <c:pt idx="5436">
                  <c:v>12/10/14 14:41</c:v>
                </c:pt>
                <c:pt idx="5437">
                  <c:v>12/10/14 14:41</c:v>
                </c:pt>
                <c:pt idx="5438">
                  <c:v>12/10/14 14:41</c:v>
                </c:pt>
                <c:pt idx="5439">
                  <c:v>12/10/14 14:41</c:v>
                </c:pt>
                <c:pt idx="5440">
                  <c:v>12/10/14 14:41</c:v>
                </c:pt>
                <c:pt idx="5441">
                  <c:v>12/10/14 14:41</c:v>
                </c:pt>
                <c:pt idx="5442">
                  <c:v>12/10/14 14:41</c:v>
                </c:pt>
                <c:pt idx="5443">
                  <c:v>12/10/14 14:41</c:v>
                </c:pt>
                <c:pt idx="5444">
                  <c:v>12/10/14 14:41</c:v>
                </c:pt>
                <c:pt idx="5445">
                  <c:v>12/10/14 14:41</c:v>
                </c:pt>
                <c:pt idx="5446">
                  <c:v>12/10/14 14:41</c:v>
                </c:pt>
                <c:pt idx="5447">
                  <c:v>12/10/14 14:41</c:v>
                </c:pt>
                <c:pt idx="5448">
                  <c:v>12/10/14 14:41</c:v>
                </c:pt>
                <c:pt idx="5449">
                  <c:v>12/10/14 14:41</c:v>
                </c:pt>
                <c:pt idx="5450">
                  <c:v>12/10/14 14:41</c:v>
                </c:pt>
                <c:pt idx="5451">
                  <c:v>12/10/14 14:41</c:v>
                </c:pt>
                <c:pt idx="5452">
                  <c:v>12/10/14 14:42</c:v>
                </c:pt>
                <c:pt idx="5453">
                  <c:v>12/10/14 14:42</c:v>
                </c:pt>
                <c:pt idx="5454">
                  <c:v>12/10/14 14:42</c:v>
                </c:pt>
                <c:pt idx="5455">
                  <c:v>12/10/14 14:42</c:v>
                </c:pt>
                <c:pt idx="5456">
                  <c:v>12/10/14 14:42</c:v>
                </c:pt>
                <c:pt idx="5457">
                  <c:v>12/10/14 14:42</c:v>
                </c:pt>
                <c:pt idx="5458">
                  <c:v>12/10/14 14:42</c:v>
                </c:pt>
                <c:pt idx="5459">
                  <c:v>12/10/14 14:42</c:v>
                </c:pt>
                <c:pt idx="5460">
                  <c:v>12/10/14 14:42</c:v>
                </c:pt>
                <c:pt idx="5461">
                  <c:v>12/10/14 14:42</c:v>
                </c:pt>
                <c:pt idx="5462">
                  <c:v>12/10/14 14:42</c:v>
                </c:pt>
                <c:pt idx="5463">
                  <c:v>12/10/14 14:42</c:v>
                </c:pt>
                <c:pt idx="5464">
                  <c:v>12/10/14 14:42</c:v>
                </c:pt>
                <c:pt idx="5465">
                  <c:v>12/10/14 14:42</c:v>
                </c:pt>
                <c:pt idx="5466">
                  <c:v>12/10/14 14:42</c:v>
                </c:pt>
                <c:pt idx="5467">
                  <c:v>12/10/14 14:42</c:v>
                </c:pt>
                <c:pt idx="5468">
                  <c:v>12/10/14 14:42</c:v>
                </c:pt>
                <c:pt idx="5469">
                  <c:v>12/10/14 14:42</c:v>
                </c:pt>
                <c:pt idx="5470">
                  <c:v>12/10/14 14:42</c:v>
                </c:pt>
                <c:pt idx="5471">
                  <c:v>12/10/14 14:42</c:v>
                </c:pt>
                <c:pt idx="5472">
                  <c:v>12/10/14 14:42</c:v>
                </c:pt>
                <c:pt idx="5473">
                  <c:v>12/10/14 14:43</c:v>
                </c:pt>
                <c:pt idx="5474">
                  <c:v>12/10/14 14:43</c:v>
                </c:pt>
                <c:pt idx="5475">
                  <c:v>12/10/14 14:43</c:v>
                </c:pt>
                <c:pt idx="5476">
                  <c:v>12/10/14 14:43</c:v>
                </c:pt>
                <c:pt idx="5477">
                  <c:v>12/10/14 14:43</c:v>
                </c:pt>
                <c:pt idx="5478">
                  <c:v>12/10/14 14:43</c:v>
                </c:pt>
                <c:pt idx="5479">
                  <c:v>12/10/14 14:43</c:v>
                </c:pt>
                <c:pt idx="5480">
                  <c:v>12/10/14 14:43</c:v>
                </c:pt>
                <c:pt idx="5481">
                  <c:v>12/10/14 14:43</c:v>
                </c:pt>
                <c:pt idx="5482">
                  <c:v>12/10/14 14:43</c:v>
                </c:pt>
                <c:pt idx="5483">
                  <c:v>12/10/14 14:44</c:v>
                </c:pt>
                <c:pt idx="5484">
                  <c:v>12/10/14 14:45</c:v>
                </c:pt>
                <c:pt idx="5485">
                  <c:v>12/10/14 14:46</c:v>
                </c:pt>
                <c:pt idx="5486">
                  <c:v>12/10/14 14:46</c:v>
                </c:pt>
                <c:pt idx="5487">
                  <c:v>12/10/14 14:46</c:v>
                </c:pt>
                <c:pt idx="5488">
                  <c:v>12/10/14 14:46</c:v>
                </c:pt>
                <c:pt idx="5489">
                  <c:v>12/10/14 14:46</c:v>
                </c:pt>
                <c:pt idx="5490">
                  <c:v>12/10/14 14:46</c:v>
                </c:pt>
                <c:pt idx="5491">
                  <c:v>12/10/14 14:46</c:v>
                </c:pt>
                <c:pt idx="5492">
                  <c:v>12/10/14 14:46</c:v>
                </c:pt>
                <c:pt idx="5493">
                  <c:v>12/10/14 14:46</c:v>
                </c:pt>
                <c:pt idx="5494">
                  <c:v>12/10/14 14:46</c:v>
                </c:pt>
                <c:pt idx="5495">
                  <c:v>12/10/14 14:46</c:v>
                </c:pt>
                <c:pt idx="5496">
                  <c:v>12/10/14 14:47</c:v>
                </c:pt>
                <c:pt idx="5497">
                  <c:v>12/10/14 14:47</c:v>
                </c:pt>
                <c:pt idx="5498">
                  <c:v>12/10/14 14:47</c:v>
                </c:pt>
                <c:pt idx="5499">
                  <c:v>12/10/14 14:47</c:v>
                </c:pt>
                <c:pt idx="5500">
                  <c:v>12/10/14 14:47</c:v>
                </c:pt>
                <c:pt idx="5501">
                  <c:v>12/10/14 14:47</c:v>
                </c:pt>
                <c:pt idx="5502">
                  <c:v>12/10/14 14:48</c:v>
                </c:pt>
                <c:pt idx="5503">
                  <c:v>12/10/14 14:48</c:v>
                </c:pt>
                <c:pt idx="5504">
                  <c:v>12/10/14 14:48</c:v>
                </c:pt>
                <c:pt idx="5505">
                  <c:v>12/10/14 14:48</c:v>
                </c:pt>
                <c:pt idx="5506">
                  <c:v>12/10/14 14:48</c:v>
                </c:pt>
                <c:pt idx="5507">
                  <c:v>12/10/14 14:48</c:v>
                </c:pt>
                <c:pt idx="5508">
                  <c:v>12/10/14 14:48</c:v>
                </c:pt>
                <c:pt idx="5509">
                  <c:v>12/10/14 14:48</c:v>
                </c:pt>
                <c:pt idx="5510">
                  <c:v>12/10/14 14:48</c:v>
                </c:pt>
                <c:pt idx="5511">
                  <c:v>12/10/14 14:48</c:v>
                </c:pt>
                <c:pt idx="5512">
                  <c:v>12/10/14 14:48</c:v>
                </c:pt>
                <c:pt idx="5513">
                  <c:v>12/10/14 14:48</c:v>
                </c:pt>
                <c:pt idx="5514">
                  <c:v>12/10/14 14:48</c:v>
                </c:pt>
                <c:pt idx="5515">
                  <c:v>12/10/14 14:48</c:v>
                </c:pt>
                <c:pt idx="5516">
                  <c:v>12/10/14 14:48</c:v>
                </c:pt>
                <c:pt idx="5517">
                  <c:v>12/10/14 14:48</c:v>
                </c:pt>
                <c:pt idx="5518">
                  <c:v>12/10/14 14:49</c:v>
                </c:pt>
                <c:pt idx="5519">
                  <c:v>12/10/14 14:49</c:v>
                </c:pt>
                <c:pt idx="5520">
                  <c:v>12/10/14 14:49</c:v>
                </c:pt>
                <c:pt idx="5521">
                  <c:v>12/10/14 14:49</c:v>
                </c:pt>
                <c:pt idx="5522">
                  <c:v>12/10/14 14:49</c:v>
                </c:pt>
                <c:pt idx="5523">
                  <c:v>12/10/14 14:49</c:v>
                </c:pt>
                <c:pt idx="5524">
                  <c:v>12/10/14 14:49</c:v>
                </c:pt>
                <c:pt idx="5525">
                  <c:v>12/10/14 14:49</c:v>
                </c:pt>
                <c:pt idx="5526">
                  <c:v>12/10/14 14:49</c:v>
                </c:pt>
                <c:pt idx="5527">
                  <c:v>12/10/14 14:49</c:v>
                </c:pt>
                <c:pt idx="5528">
                  <c:v>12/10/14 14:49</c:v>
                </c:pt>
                <c:pt idx="5529">
                  <c:v>12/10/14 14:49</c:v>
                </c:pt>
                <c:pt idx="5530">
                  <c:v>12/10/14 14:49</c:v>
                </c:pt>
                <c:pt idx="5531">
                  <c:v>12/10/14 14:49</c:v>
                </c:pt>
                <c:pt idx="5532">
                  <c:v>12/10/14 14:49</c:v>
                </c:pt>
                <c:pt idx="5533">
                  <c:v>12/10/14 14:49</c:v>
                </c:pt>
                <c:pt idx="5534">
                  <c:v>12/10/14 14:49</c:v>
                </c:pt>
                <c:pt idx="5535">
                  <c:v>12/10/14 14:49</c:v>
                </c:pt>
                <c:pt idx="5536">
                  <c:v>12/10/14 14:49</c:v>
                </c:pt>
                <c:pt idx="5537">
                  <c:v>12/10/14 14:49</c:v>
                </c:pt>
                <c:pt idx="5538">
                  <c:v>12/10/14 14:49</c:v>
                </c:pt>
                <c:pt idx="5539">
                  <c:v>12/10/14 14:49</c:v>
                </c:pt>
                <c:pt idx="5540">
                  <c:v>12/10/14 14:50</c:v>
                </c:pt>
                <c:pt idx="5541">
                  <c:v>12/10/14 14:50</c:v>
                </c:pt>
                <c:pt idx="5542">
                  <c:v>12/10/14 14:50</c:v>
                </c:pt>
                <c:pt idx="5543">
                  <c:v>12/10/14 14:50</c:v>
                </c:pt>
                <c:pt idx="5544">
                  <c:v>12/10/14 14:50</c:v>
                </c:pt>
                <c:pt idx="5545">
                  <c:v>12/10/14 14:50</c:v>
                </c:pt>
                <c:pt idx="5546">
                  <c:v>12/10/14 14:50</c:v>
                </c:pt>
                <c:pt idx="5547">
                  <c:v>12/10/14 14:50</c:v>
                </c:pt>
                <c:pt idx="5548">
                  <c:v>12/10/14 14:50</c:v>
                </c:pt>
                <c:pt idx="5549">
                  <c:v>12/10/14 14:50</c:v>
                </c:pt>
                <c:pt idx="5550">
                  <c:v>12/10/14 14:50</c:v>
                </c:pt>
                <c:pt idx="5551">
                  <c:v>12/10/14 14:50</c:v>
                </c:pt>
                <c:pt idx="5552">
                  <c:v>12/10/14 14:50</c:v>
                </c:pt>
                <c:pt idx="5553">
                  <c:v>12/10/14 14:50</c:v>
                </c:pt>
                <c:pt idx="5554">
                  <c:v>12/10/14 14:50</c:v>
                </c:pt>
                <c:pt idx="5555">
                  <c:v>12/10/14 14:50</c:v>
                </c:pt>
                <c:pt idx="5556">
                  <c:v>12/10/14 14:50</c:v>
                </c:pt>
                <c:pt idx="5557">
                  <c:v>12/10/14 14:51</c:v>
                </c:pt>
                <c:pt idx="5558">
                  <c:v>12/10/14 14:51</c:v>
                </c:pt>
                <c:pt idx="5559">
                  <c:v>12/10/14 14:51</c:v>
                </c:pt>
                <c:pt idx="5560">
                  <c:v>12/10/14 14:51</c:v>
                </c:pt>
                <c:pt idx="5561">
                  <c:v>12/10/14 14:51</c:v>
                </c:pt>
                <c:pt idx="5562">
                  <c:v>12/10/14 14:51</c:v>
                </c:pt>
                <c:pt idx="5563">
                  <c:v>12/10/14 14:52</c:v>
                </c:pt>
                <c:pt idx="5564">
                  <c:v>12/10/14 14:52</c:v>
                </c:pt>
                <c:pt idx="5565">
                  <c:v>12/10/14 14:52</c:v>
                </c:pt>
                <c:pt idx="5566">
                  <c:v>12/10/14 14:52</c:v>
                </c:pt>
                <c:pt idx="5567">
                  <c:v>12/10/14 14:52</c:v>
                </c:pt>
                <c:pt idx="5568">
                  <c:v>12/10/14 14:52</c:v>
                </c:pt>
                <c:pt idx="5569">
                  <c:v>12/10/14 14:52</c:v>
                </c:pt>
                <c:pt idx="5570">
                  <c:v>12/10/14 14:52</c:v>
                </c:pt>
                <c:pt idx="5571">
                  <c:v>12/10/14 14:52</c:v>
                </c:pt>
                <c:pt idx="5572">
                  <c:v>12/10/14 14:52</c:v>
                </c:pt>
                <c:pt idx="5573">
                  <c:v>12/10/14 14:53</c:v>
                </c:pt>
                <c:pt idx="5574">
                  <c:v>12/10/14 14:53</c:v>
                </c:pt>
                <c:pt idx="5575">
                  <c:v>12/10/14 14:53</c:v>
                </c:pt>
                <c:pt idx="5576">
                  <c:v>12/10/14 14:53</c:v>
                </c:pt>
                <c:pt idx="5577">
                  <c:v>12/10/14 14:53</c:v>
                </c:pt>
                <c:pt idx="5578">
                  <c:v>12/10/14 14:54</c:v>
                </c:pt>
                <c:pt idx="5579">
                  <c:v>12/10/14 14:54</c:v>
                </c:pt>
                <c:pt idx="5580">
                  <c:v>12/10/14 14:54</c:v>
                </c:pt>
                <c:pt idx="5581">
                  <c:v>12/10/14 14:54</c:v>
                </c:pt>
                <c:pt idx="5582">
                  <c:v>12/10/14 14:54</c:v>
                </c:pt>
                <c:pt idx="5583">
                  <c:v>12/10/14 14:54</c:v>
                </c:pt>
                <c:pt idx="5584">
                  <c:v>12/10/14 14:54</c:v>
                </c:pt>
                <c:pt idx="5585">
                  <c:v>12/10/14 14:54</c:v>
                </c:pt>
                <c:pt idx="5586">
                  <c:v>12/10/14 14:54</c:v>
                </c:pt>
                <c:pt idx="5587">
                  <c:v>12/10/14 14:54</c:v>
                </c:pt>
                <c:pt idx="5588">
                  <c:v>12/10/14 14:54</c:v>
                </c:pt>
                <c:pt idx="5589">
                  <c:v>12/10/14 14:54</c:v>
                </c:pt>
                <c:pt idx="5590">
                  <c:v>12/10/14 14:54</c:v>
                </c:pt>
                <c:pt idx="5591">
                  <c:v>12/10/14 14:55</c:v>
                </c:pt>
                <c:pt idx="5592">
                  <c:v>12/10/14 14:55</c:v>
                </c:pt>
                <c:pt idx="5593">
                  <c:v>12/10/14 14:55</c:v>
                </c:pt>
                <c:pt idx="5594">
                  <c:v>12/10/14 14:55</c:v>
                </c:pt>
                <c:pt idx="5595">
                  <c:v>12/10/14 14:55</c:v>
                </c:pt>
                <c:pt idx="5596">
                  <c:v>12/10/14 14:55</c:v>
                </c:pt>
                <c:pt idx="5597">
                  <c:v>12/10/14 14:55</c:v>
                </c:pt>
                <c:pt idx="5598">
                  <c:v>12/10/14 14:55</c:v>
                </c:pt>
                <c:pt idx="5599">
                  <c:v>12/10/14 14:55</c:v>
                </c:pt>
                <c:pt idx="5600">
                  <c:v>12/10/14 14:55</c:v>
                </c:pt>
                <c:pt idx="5601">
                  <c:v>12/10/14 14:55</c:v>
                </c:pt>
                <c:pt idx="5602">
                  <c:v>12/10/14 14:55</c:v>
                </c:pt>
                <c:pt idx="5603">
                  <c:v>12/10/14 14:55</c:v>
                </c:pt>
                <c:pt idx="5604">
                  <c:v>12/10/14 14:55</c:v>
                </c:pt>
                <c:pt idx="5605">
                  <c:v>12/10/14 14:55</c:v>
                </c:pt>
                <c:pt idx="5606">
                  <c:v>12/10/14 14:56</c:v>
                </c:pt>
                <c:pt idx="5607">
                  <c:v>12/10/14 14:56</c:v>
                </c:pt>
                <c:pt idx="5608">
                  <c:v>12/10/14 14:56</c:v>
                </c:pt>
                <c:pt idx="5609">
                  <c:v>12/10/14 14:56</c:v>
                </c:pt>
                <c:pt idx="5610">
                  <c:v>12/10/14 14:56</c:v>
                </c:pt>
                <c:pt idx="5611">
                  <c:v>12/10/14 14:56</c:v>
                </c:pt>
                <c:pt idx="5612">
                  <c:v>12/10/14 14:56</c:v>
                </c:pt>
                <c:pt idx="5613">
                  <c:v>12/10/14 14:56</c:v>
                </c:pt>
                <c:pt idx="5614">
                  <c:v>12/10/14 14:56</c:v>
                </c:pt>
                <c:pt idx="5615">
                  <c:v>12/10/14 14:56</c:v>
                </c:pt>
                <c:pt idx="5616">
                  <c:v>12/10/14 14:57</c:v>
                </c:pt>
                <c:pt idx="5617">
                  <c:v>12/10/14 14:57</c:v>
                </c:pt>
                <c:pt idx="5618">
                  <c:v>12/10/14 14:57</c:v>
                </c:pt>
                <c:pt idx="5619">
                  <c:v>12/10/14 14:57</c:v>
                </c:pt>
                <c:pt idx="5620">
                  <c:v>12/10/14 14:57</c:v>
                </c:pt>
                <c:pt idx="5621">
                  <c:v>12/10/14 14:57</c:v>
                </c:pt>
                <c:pt idx="5622">
                  <c:v>12/10/14 14:58</c:v>
                </c:pt>
                <c:pt idx="5623">
                  <c:v>12/10/14 14:58</c:v>
                </c:pt>
                <c:pt idx="5624">
                  <c:v>12/10/14 14:58</c:v>
                </c:pt>
                <c:pt idx="5625">
                  <c:v>12/10/14 14:58</c:v>
                </c:pt>
                <c:pt idx="5626">
                  <c:v>12/10/14 14:58</c:v>
                </c:pt>
                <c:pt idx="5627">
                  <c:v>12/10/14 14:58</c:v>
                </c:pt>
                <c:pt idx="5628">
                  <c:v>12/10/14 14:58</c:v>
                </c:pt>
                <c:pt idx="5629">
                  <c:v>12/10/14 14:58</c:v>
                </c:pt>
                <c:pt idx="5630">
                  <c:v>12/10/14 14:58</c:v>
                </c:pt>
                <c:pt idx="5631">
                  <c:v>12/10/14 14:59</c:v>
                </c:pt>
                <c:pt idx="5632">
                  <c:v>12/10/14 14:59</c:v>
                </c:pt>
                <c:pt idx="5633">
                  <c:v>12/10/14 14:59</c:v>
                </c:pt>
                <c:pt idx="5634">
                  <c:v>12/10/14 14:59</c:v>
                </c:pt>
                <c:pt idx="5635">
                  <c:v>12/10/14 14:59</c:v>
                </c:pt>
                <c:pt idx="5636">
                  <c:v>12/10/14 14:59</c:v>
                </c:pt>
                <c:pt idx="5637">
                  <c:v>12/10/14 14:59</c:v>
                </c:pt>
                <c:pt idx="5638">
                  <c:v>12/10/14 14:59</c:v>
                </c:pt>
                <c:pt idx="5639">
                  <c:v>12/10/14 14:59</c:v>
                </c:pt>
                <c:pt idx="5640">
                  <c:v>12/10/14 14:59</c:v>
                </c:pt>
                <c:pt idx="5641">
                  <c:v>12/10/14 14:59</c:v>
                </c:pt>
                <c:pt idx="5642">
                  <c:v>12/10/14 14:59</c:v>
                </c:pt>
                <c:pt idx="5643">
                  <c:v>12/10/14 14:59</c:v>
                </c:pt>
                <c:pt idx="5644">
                  <c:v>12/10/14 14:59</c:v>
                </c:pt>
                <c:pt idx="5645">
                  <c:v>12/10/14 14:59</c:v>
                </c:pt>
                <c:pt idx="5646">
                  <c:v>12/10/14 14:59</c:v>
                </c:pt>
                <c:pt idx="5647">
                  <c:v>12/10/14 14:59</c:v>
                </c:pt>
                <c:pt idx="5648">
                  <c:v>12/10/14 14:59</c:v>
                </c:pt>
                <c:pt idx="5649">
                  <c:v>12/10/14 14:59</c:v>
                </c:pt>
                <c:pt idx="5650">
                  <c:v>12/10/14 14:59</c:v>
                </c:pt>
                <c:pt idx="5651">
                  <c:v>12/10/14 15:00</c:v>
                </c:pt>
                <c:pt idx="5652">
                  <c:v>12/10/14 15:00</c:v>
                </c:pt>
                <c:pt idx="5653">
                  <c:v>12/10/14 15:00</c:v>
                </c:pt>
                <c:pt idx="5654">
                  <c:v>12/10/14 15:00</c:v>
                </c:pt>
                <c:pt idx="5655">
                  <c:v>12/10/14 15:00</c:v>
                </c:pt>
                <c:pt idx="5656">
                  <c:v>12/10/14 15:00</c:v>
                </c:pt>
                <c:pt idx="5657">
                  <c:v>12/10/14 15:00</c:v>
                </c:pt>
                <c:pt idx="5658">
                  <c:v>12/10/14 15:00</c:v>
                </c:pt>
                <c:pt idx="5659">
                  <c:v>12/10/14 15:00</c:v>
                </c:pt>
                <c:pt idx="5660">
                  <c:v>12/10/14 15:00</c:v>
                </c:pt>
                <c:pt idx="5661">
                  <c:v>12/10/14 15:00</c:v>
                </c:pt>
                <c:pt idx="5662">
                  <c:v>12/10/14 15:00</c:v>
                </c:pt>
                <c:pt idx="5663">
                  <c:v>12/10/14 15:01</c:v>
                </c:pt>
                <c:pt idx="5664">
                  <c:v>12/10/14 15:01</c:v>
                </c:pt>
                <c:pt idx="5665">
                  <c:v>12/10/14 15:01</c:v>
                </c:pt>
                <c:pt idx="5666">
                  <c:v>12/10/14 15:02</c:v>
                </c:pt>
                <c:pt idx="5667">
                  <c:v>12/10/14 15:02</c:v>
                </c:pt>
                <c:pt idx="5668">
                  <c:v>12/10/14 15:02</c:v>
                </c:pt>
                <c:pt idx="5669">
                  <c:v>12/10/14 15:02</c:v>
                </c:pt>
                <c:pt idx="5670">
                  <c:v>12/10/14 15:02</c:v>
                </c:pt>
                <c:pt idx="5671">
                  <c:v>12/10/14 15:02</c:v>
                </c:pt>
                <c:pt idx="5672">
                  <c:v>12/10/14 15:02</c:v>
                </c:pt>
                <c:pt idx="5673">
                  <c:v>12/10/14 15:03</c:v>
                </c:pt>
                <c:pt idx="5674">
                  <c:v>12/10/14 15:03</c:v>
                </c:pt>
                <c:pt idx="5675">
                  <c:v>12/10/14 15:03</c:v>
                </c:pt>
                <c:pt idx="5676">
                  <c:v>12/10/14 15:03</c:v>
                </c:pt>
                <c:pt idx="5677">
                  <c:v>12/10/14 15:03</c:v>
                </c:pt>
                <c:pt idx="5678">
                  <c:v>12/10/14 15:03</c:v>
                </c:pt>
                <c:pt idx="5679">
                  <c:v>12/10/14 15:03</c:v>
                </c:pt>
                <c:pt idx="5680">
                  <c:v>12/10/14 15:03</c:v>
                </c:pt>
                <c:pt idx="5681">
                  <c:v>12/10/14 15:03</c:v>
                </c:pt>
                <c:pt idx="5682">
                  <c:v>12/10/14 15:03</c:v>
                </c:pt>
                <c:pt idx="5683">
                  <c:v>12/10/14 15:03</c:v>
                </c:pt>
                <c:pt idx="5684">
                  <c:v>12/10/14 15:03</c:v>
                </c:pt>
                <c:pt idx="5685">
                  <c:v>12/10/14 15:04</c:v>
                </c:pt>
                <c:pt idx="5686">
                  <c:v>12/10/14 15:04</c:v>
                </c:pt>
                <c:pt idx="5687">
                  <c:v>12/10/14 15:04</c:v>
                </c:pt>
                <c:pt idx="5688">
                  <c:v>12/10/14 15:04</c:v>
                </c:pt>
                <c:pt idx="5689">
                  <c:v>12/10/14 15:04</c:v>
                </c:pt>
                <c:pt idx="5690">
                  <c:v>12/10/14 15:04</c:v>
                </c:pt>
                <c:pt idx="5691">
                  <c:v>12/10/14 15:04</c:v>
                </c:pt>
                <c:pt idx="5692">
                  <c:v>12/10/14 15:04</c:v>
                </c:pt>
                <c:pt idx="5693">
                  <c:v>12/10/14 15:04</c:v>
                </c:pt>
                <c:pt idx="5694">
                  <c:v>12/10/14 15:05</c:v>
                </c:pt>
                <c:pt idx="5695">
                  <c:v>12/10/14 15:05</c:v>
                </c:pt>
                <c:pt idx="5696">
                  <c:v>12/10/14 15:05</c:v>
                </c:pt>
                <c:pt idx="5697">
                  <c:v>12/10/14 15:05</c:v>
                </c:pt>
                <c:pt idx="5698">
                  <c:v>12/10/14 15:05</c:v>
                </c:pt>
                <c:pt idx="5699">
                  <c:v>12/10/14 15:05</c:v>
                </c:pt>
                <c:pt idx="5700">
                  <c:v>12/10/14 15:05</c:v>
                </c:pt>
                <c:pt idx="5701">
                  <c:v>12/10/14 15:05</c:v>
                </c:pt>
                <c:pt idx="5702">
                  <c:v>12/10/14 15:05</c:v>
                </c:pt>
                <c:pt idx="5703">
                  <c:v>12/10/14 15:05</c:v>
                </c:pt>
                <c:pt idx="5704">
                  <c:v>12/10/14 15:05</c:v>
                </c:pt>
                <c:pt idx="5705">
                  <c:v>12/10/14 15:05</c:v>
                </c:pt>
                <c:pt idx="5706">
                  <c:v>12/10/14 15:05</c:v>
                </c:pt>
                <c:pt idx="5707">
                  <c:v>12/10/14 15:05</c:v>
                </c:pt>
                <c:pt idx="5708">
                  <c:v>12/10/14 15:05</c:v>
                </c:pt>
                <c:pt idx="5709">
                  <c:v>12/10/14 15:05</c:v>
                </c:pt>
                <c:pt idx="5710">
                  <c:v>12/10/14 15:05</c:v>
                </c:pt>
                <c:pt idx="5711">
                  <c:v>12/10/14 15:05</c:v>
                </c:pt>
                <c:pt idx="5712">
                  <c:v>12/10/14 15:06</c:v>
                </c:pt>
                <c:pt idx="5713">
                  <c:v>12/10/14 15:06</c:v>
                </c:pt>
                <c:pt idx="5714">
                  <c:v>12/10/14 15:06</c:v>
                </c:pt>
                <c:pt idx="5715">
                  <c:v>12/10/14 15:07</c:v>
                </c:pt>
                <c:pt idx="5716">
                  <c:v>12/10/14 15:07</c:v>
                </c:pt>
                <c:pt idx="5717">
                  <c:v>12/10/14 15:07</c:v>
                </c:pt>
                <c:pt idx="5718">
                  <c:v>12/10/14 15:07</c:v>
                </c:pt>
                <c:pt idx="5719">
                  <c:v>12/10/14 15:07</c:v>
                </c:pt>
                <c:pt idx="5720">
                  <c:v>12/10/14 15:07</c:v>
                </c:pt>
                <c:pt idx="5721">
                  <c:v>12/10/14 15:07</c:v>
                </c:pt>
                <c:pt idx="5722">
                  <c:v>12/10/14 15:07</c:v>
                </c:pt>
                <c:pt idx="5723">
                  <c:v>12/10/14 15:07</c:v>
                </c:pt>
                <c:pt idx="5724">
                  <c:v>12/10/14 15:08</c:v>
                </c:pt>
                <c:pt idx="5725">
                  <c:v>12/10/14 15:08</c:v>
                </c:pt>
                <c:pt idx="5726">
                  <c:v>12/10/14 15:08</c:v>
                </c:pt>
                <c:pt idx="5727">
                  <c:v>12/10/14 15:08</c:v>
                </c:pt>
                <c:pt idx="5728">
                  <c:v>12/10/14 15:08</c:v>
                </c:pt>
                <c:pt idx="5729">
                  <c:v>12/10/14 15:08</c:v>
                </c:pt>
                <c:pt idx="5730">
                  <c:v>12/10/14 15:08</c:v>
                </c:pt>
                <c:pt idx="5731">
                  <c:v>12/10/14 15:08</c:v>
                </c:pt>
                <c:pt idx="5732">
                  <c:v>12/10/14 15:08</c:v>
                </c:pt>
                <c:pt idx="5733">
                  <c:v>12/10/14 15:08</c:v>
                </c:pt>
                <c:pt idx="5734">
                  <c:v>12/10/14 15:08</c:v>
                </c:pt>
                <c:pt idx="5735">
                  <c:v>12/10/14 15:08</c:v>
                </c:pt>
                <c:pt idx="5736">
                  <c:v>12/10/14 15:08</c:v>
                </c:pt>
                <c:pt idx="5737">
                  <c:v>12/10/14 15:08</c:v>
                </c:pt>
                <c:pt idx="5738">
                  <c:v>12/10/14 15:08</c:v>
                </c:pt>
                <c:pt idx="5739">
                  <c:v>12/10/14 15:08</c:v>
                </c:pt>
                <c:pt idx="5740">
                  <c:v>12/10/14 15:08</c:v>
                </c:pt>
                <c:pt idx="5741">
                  <c:v>12/10/14 15:08</c:v>
                </c:pt>
                <c:pt idx="5742">
                  <c:v>12/10/14 15:08</c:v>
                </c:pt>
                <c:pt idx="5743">
                  <c:v>12/10/14 15:08</c:v>
                </c:pt>
                <c:pt idx="5744">
                  <c:v>12/10/14 15:08</c:v>
                </c:pt>
                <c:pt idx="5745">
                  <c:v>12/10/14 15:09</c:v>
                </c:pt>
                <c:pt idx="5746">
                  <c:v>12/10/14 15:09</c:v>
                </c:pt>
                <c:pt idx="5747">
                  <c:v>12/10/14 15:09</c:v>
                </c:pt>
                <c:pt idx="5748">
                  <c:v>12/10/14 15:09</c:v>
                </c:pt>
                <c:pt idx="5749">
                  <c:v>12/10/14 15:09</c:v>
                </c:pt>
                <c:pt idx="5750">
                  <c:v>12/10/14 15:09</c:v>
                </c:pt>
                <c:pt idx="5751">
                  <c:v>12/10/14 15:09</c:v>
                </c:pt>
                <c:pt idx="5752">
                  <c:v>12/10/14 15:09</c:v>
                </c:pt>
                <c:pt idx="5753">
                  <c:v>12/10/14 15:09</c:v>
                </c:pt>
                <c:pt idx="5754">
                  <c:v>12/10/14 15:09</c:v>
                </c:pt>
                <c:pt idx="5755">
                  <c:v>12/10/14 15:09</c:v>
                </c:pt>
                <c:pt idx="5756">
                  <c:v>12/10/14 15:09</c:v>
                </c:pt>
                <c:pt idx="5757">
                  <c:v>12/10/14 15:09</c:v>
                </c:pt>
                <c:pt idx="5758">
                  <c:v>12/10/14 15:09</c:v>
                </c:pt>
                <c:pt idx="5759">
                  <c:v>12/10/14 15:09</c:v>
                </c:pt>
                <c:pt idx="5760">
                  <c:v>12/10/14 15:09</c:v>
                </c:pt>
                <c:pt idx="5761">
                  <c:v>12/10/14 15:09</c:v>
                </c:pt>
                <c:pt idx="5762">
                  <c:v>12/10/14 15:10</c:v>
                </c:pt>
                <c:pt idx="5763">
                  <c:v>12/10/14 15:10</c:v>
                </c:pt>
                <c:pt idx="5764">
                  <c:v>12/10/14 15:10</c:v>
                </c:pt>
                <c:pt idx="5765">
                  <c:v>12/10/14 15:10</c:v>
                </c:pt>
                <c:pt idx="5766">
                  <c:v>12/10/14 15:10</c:v>
                </c:pt>
                <c:pt idx="5767">
                  <c:v>12/10/14 15:10</c:v>
                </c:pt>
                <c:pt idx="5768">
                  <c:v>12/10/14 15:11</c:v>
                </c:pt>
                <c:pt idx="5769">
                  <c:v>12/10/14 15:11</c:v>
                </c:pt>
                <c:pt idx="5770">
                  <c:v>12/10/14 15:11</c:v>
                </c:pt>
                <c:pt idx="5771">
                  <c:v>12/10/14 15:11</c:v>
                </c:pt>
                <c:pt idx="5772">
                  <c:v>12/10/14 15:11</c:v>
                </c:pt>
                <c:pt idx="5773">
                  <c:v>12/10/14 15:11</c:v>
                </c:pt>
                <c:pt idx="5774">
                  <c:v>12/10/14 15:11</c:v>
                </c:pt>
                <c:pt idx="5775">
                  <c:v>12/10/14 15:11</c:v>
                </c:pt>
                <c:pt idx="5776">
                  <c:v>12/10/14 15:11</c:v>
                </c:pt>
                <c:pt idx="5777">
                  <c:v>12/10/14 15:11</c:v>
                </c:pt>
                <c:pt idx="5778">
                  <c:v>12/10/14 15:11</c:v>
                </c:pt>
                <c:pt idx="5779">
                  <c:v>12/10/14 15:12</c:v>
                </c:pt>
                <c:pt idx="5780">
                  <c:v>12/10/14 15:12</c:v>
                </c:pt>
                <c:pt idx="5781">
                  <c:v>12/10/14 15:12</c:v>
                </c:pt>
                <c:pt idx="5782">
                  <c:v>12/10/14 15:12</c:v>
                </c:pt>
                <c:pt idx="5783">
                  <c:v>12/10/14 15:12</c:v>
                </c:pt>
                <c:pt idx="5784">
                  <c:v>12/10/14 15:12</c:v>
                </c:pt>
                <c:pt idx="5785">
                  <c:v>12/10/14 15:12</c:v>
                </c:pt>
                <c:pt idx="5786">
                  <c:v>12/10/14 15:12</c:v>
                </c:pt>
                <c:pt idx="5787">
                  <c:v>12/10/14 15:12</c:v>
                </c:pt>
                <c:pt idx="5788">
                  <c:v>12/10/14 15:13</c:v>
                </c:pt>
                <c:pt idx="5789">
                  <c:v>12/10/14 15:13</c:v>
                </c:pt>
                <c:pt idx="5790">
                  <c:v>12/10/14 15:13</c:v>
                </c:pt>
                <c:pt idx="5791">
                  <c:v>12/10/14 15:13</c:v>
                </c:pt>
                <c:pt idx="5792">
                  <c:v>12/10/14 15:13</c:v>
                </c:pt>
                <c:pt idx="5793">
                  <c:v>12/10/14 15:13</c:v>
                </c:pt>
                <c:pt idx="5794">
                  <c:v>12/10/14 15:13</c:v>
                </c:pt>
                <c:pt idx="5795">
                  <c:v>12/10/14 15:13</c:v>
                </c:pt>
                <c:pt idx="5796">
                  <c:v>12/10/14 15:13</c:v>
                </c:pt>
                <c:pt idx="5797">
                  <c:v>12/10/14 15:13</c:v>
                </c:pt>
                <c:pt idx="5798">
                  <c:v>12/10/14 15:13</c:v>
                </c:pt>
                <c:pt idx="5799">
                  <c:v>12/10/14 15:13</c:v>
                </c:pt>
                <c:pt idx="5800">
                  <c:v>12/10/14 15:13</c:v>
                </c:pt>
                <c:pt idx="5801">
                  <c:v>12/10/14 15:13</c:v>
                </c:pt>
                <c:pt idx="5802">
                  <c:v>12/10/14 15:13</c:v>
                </c:pt>
                <c:pt idx="5803">
                  <c:v>12/10/14 15:14</c:v>
                </c:pt>
                <c:pt idx="5804">
                  <c:v>12/10/14 15:14</c:v>
                </c:pt>
                <c:pt idx="5805">
                  <c:v>12/10/14 15:14</c:v>
                </c:pt>
                <c:pt idx="5806">
                  <c:v>12/10/14 15:14</c:v>
                </c:pt>
                <c:pt idx="5807">
                  <c:v>12/10/14 15:14</c:v>
                </c:pt>
                <c:pt idx="5808">
                  <c:v>12/10/14 15:14</c:v>
                </c:pt>
                <c:pt idx="5809">
                  <c:v>12/10/14 15:14</c:v>
                </c:pt>
                <c:pt idx="5810">
                  <c:v>12/10/14 15:14</c:v>
                </c:pt>
                <c:pt idx="5811">
                  <c:v>12/10/14 15:14</c:v>
                </c:pt>
                <c:pt idx="5812">
                  <c:v>12/10/14 15:15</c:v>
                </c:pt>
                <c:pt idx="5813">
                  <c:v>12/10/14 15:15</c:v>
                </c:pt>
                <c:pt idx="5814">
                  <c:v>12/10/14 15:15</c:v>
                </c:pt>
                <c:pt idx="5815">
                  <c:v>12/10/14 15:15</c:v>
                </c:pt>
                <c:pt idx="5816">
                  <c:v>12/10/14 15:15</c:v>
                </c:pt>
                <c:pt idx="5817">
                  <c:v>12/10/14 15:15</c:v>
                </c:pt>
                <c:pt idx="5818">
                  <c:v>12/10/14 15:15</c:v>
                </c:pt>
                <c:pt idx="5819">
                  <c:v>12/10/14 15:15</c:v>
                </c:pt>
                <c:pt idx="5820">
                  <c:v>12/10/14 15:15</c:v>
                </c:pt>
                <c:pt idx="5821">
                  <c:v>12/10/14 15:15</c:v>
                </c:pt>
                <c:pt idx="5822">
                  <c:v>12/10/14 15:15</c:v>
                </c:pt>
                <c:pt idx="5823">
                  <c:v>12/10/14 15:15</c:v>
                </c:pt>
                <c:pt idx="5824">
                  <c:v>12/10/14 15:15</c:v>
                </c:pt>
                <c:pt idx="5825">
                  <c:v>12/10/14 15:15</c:v>
                </c:pt>
                <c:pt idx="5826">
                  <c:v>12/10/14 15:16</c:v>
                </c:pt>
                <c:pt idx="5827">
                  <c:v>12/10/14 15:17</c:v>
                </c:pt>
                <c:pt idx="5828">
                  <c:v>12/10/14 15:17</c:v>
                </c:pt>
                <c:pt idx="5829">
                  <c:v>12/10/14 15:17</c:v>
                </c:pt>
                <c:pt idx="5830">
                  <c:v>12/10/14 15:17</c:v>
                </c:pt>
                <c:pt idx="5831">
                  <c:v>12/10/14 15:17</c:v>
                </c:pt>
                <c:pt idx="5832">
                  <c:v>12/10/14 15:17</c:v>
                </c:pt>
                <c:pt idx="5833">
                  <c:v>12/10/14 15:17</c:v>
                </c:pt>
                <c:pt idx="5834">
                  <c:v>12/10/14 15:17</c:v>
                </c:pt>
                <c:pt idx="5835">
                  <c:v>12/10/14 15:17</c:v>
                </c:pt>
                <c:pt idx="5836">
                  <c:v>12/10/14 15:17</c:v>
                </c:pt>
                <c:pt idx="5837">
                  <c:v>12/10/14 15:17</c:v>
                </c:pt>
                <c:pt idx="5838">
                  <c:v>12/10/14 15:17</c:v>
                </c:pt>
                <c:pt idx="5839">
                  <c:v>12/10/14 15:17</c:v>
                </c:pt>
                <c:pt idx="5840">
                  <c:v>12/10/14 15:17</c:v>
                </c:pt>
                <c:pt idx="5841">
                  <c:v>12/10/14 15:17</c:v>
                </c:pt>
                <c:pt idx="5842">
                  <c:v>12/10/14 15:17</c:v>
                </c:pt>
                <c:pt idx="5843">
                  <c:v>12/10/14 15:17</c:v>
                </c:pt>
                <c:pt idx="5844">
                  <c:v>12/10/14 15:17</c:v>
                </c:pt>
                <c:pt idx="5845">
                  <c:v>12/10/14 15:17</c:v>
                </c:pt>
                <c:pt idx="5846">
                  <c:v>12/10/14 15:17</c:v>
                </c:pt>
                <c:pt idx="5847">
                  <c:v>12/10/14 15:17</c:v>
                </c:pt>
                <c:pt idx="5848">
                  <c:v>12/10/14 15:17</c:v>
                </c:pt>
                <c:pt idx="5849">
                  <c:v>12/10/14 15:17</c:v>
                </c:pt>
                <c:pt idx="5850">
                  <c:v>12/10/14 15:17</c:v>
                </c:pt>
                <c:pt idx="5851">
                  <c:v>12/10/14 15:17</c:v>
                </c:pt>
                <c:pt idx="5852">
                  <c:v>12/10/14 15:17</c:v>
                </c:pt>
                <c:pt idx="5853">
                  <c:v>12/10/14 15:18</c:v>
                </c:pt>
                <c:pt idx="5854">
                  <c:v>12/10/14 15:18</c:v>
                </c:pt>
                <c:pt idx="5855">
                  <c:v>12/10/14 15:18</c:v>
                </c:pt>
                <c:pt idx="5856">
                  <c:v>12/10/14 15:18</c:v>
                </c:pt>
                <c:pt idx="5857">
                  <c:v>12/10/14 15:18</c:v>
                </c:pt>
                <c:pt idx="5858">
                  <c:v>12/10/14 15:18</c:v>
                </c:pt>
                <c:pt idx="5859">
                  <c:v>12/10/14 15:18</c:v>
                </c:pt>
                <c:pt idx="5860">
                  <c:v>12/10/14 15:18</c:v>
                </c:pt>
                <c:pt idx="5861">
                  <c:v>12/10/14 15:18</c:v>
                </c:pt>
                <c:pt idx="5862">
                  <c:v>12/10/14 15:18</c:v>
                </c:pt>
                <c:pt idx="5863">
                  <c:v>12/10/14 15:18</c:v>
                </c:pt>
                <c:pt idx="5864">
                  <c:v>12/10/14 15:18</c:v>
                </c:pt>
                <c:pt idx="5865">
                  <c:v>12/10/14 15:18</c:v>
                </c:pt>
                <c:pt idx="5866">
                  <c:v>12/10/14 15:18</c:v>
                </c:pt>
                <c:pt idx="5867">
                  <c:v>12/10/14 15:19</c:v>
                </c:pt>
                <c:pt idx="5868">
                  <c:v>12/10/14 15:19</c:v>
                </c:pt>
                <c:pt idx="5869">
                  <c:v>12/10/14 15:19</c:v>
                </c:pt>
                <c:pt idx="5870">
                  <c:v>12/10/14 15:20</c:v>
                </c:pt>
                <c:pt idx="5871">
                  <c:v>12/10/14 15:20</c:v>
                </c:pt>
                <c:pt idx="5872">
                  <c:v>12/10/14 15:20</c:v>
                </c:pt>
                <c:pt idx="5873">
                  <c:v>12/10/14 15:20</c:v>
                </c:pt>
                <c:pt idx="5874">
                  <c:v>12/10/14 15:20</c:v>
                </c:pt>
                <c:pt idx="5875">
                  <c:v>12/10/14 15:20</c:v>
                </c:pt>
                <c:pt idx="5876">
                  <c:v>12/10/14 15:20</c:v>
                </c:pt>
                <c:pt idx="5877">
                  <c:v>12/10/14 15:20</c:v>
                </c:pt>
                <c:pt idx="5878">
                  <c:v>12/10/14 15:20</c:v>
                </c:pt>
                <c:pt idx="5879">
                  <c:v>12/10/14 15:20</c:v>
                </c:pt>
                <c:pt idx="5880">
                  <c:v>12/10/14 15:20</c:v>
                </c:pt>
                <c:pt idx="5881">
                  <c:v>12/10/14 15:20</c:v>
                </c:pt>
                <c:pt idx="5882">
                  <c:v>12/10/14 15:21</c:v>
                </c:pt>
                <c:pt idx="5883">
                  <c:v>12/10/14 15:21</c:v>
                </c:pt>
                <c:pt idx="5884">
                  <c:v>12/10/14 15:21</c:v>
                </c:pt>
                <c:pt idx="5885">
                  <c:v>12/10/14 15:21</c:v>
                </c:pt>
                <c:pt idx="5886">
                  <c:v>12/10/14 15:22</c:v>
                </c:pt>
                <c:pt idx="5887">
                  <c:v>12/10/14 15:22</c:v>
                </c:pt>
                <c:pt idx="5888">
                  <c:v>12/10/14 15:22</c:v>
                </c:pt>
                <c:pt idx="5889">
                  <c:v>12/10/14 15:22</c:v>
                </c:pt>
                <c:pt idx="5890">
                  <c:v>12/10/14 15:22</c:v>
                </c:pt>
                <c:pt idx="5891">
                  <c:v>12/10/14 15:22</c:v>
                </c:pt>
                <c:pt idx="5892">
                  <c:v>12/10/14 15:22</c:v>
                </c:pt>
                <c:pt idx="5893">
                  <c:v>12/10/14 15:22</c:v>
                </c:pt>
                <c:pt idx="5894">
                  <c:v>12/10/14 15:22</c:v>
                </c:pt>
                <c:pt idx="5895">
                  <c:v>12/10/14 15:22</c:v>
                </c:pt>
                <c:pt idx="5896">
                  <c:v>12/10/14 15:22</c:v>
                </c:pt>
                <c:pt idx="5897">
                  <c:v>12/10/14 15:22</c:v>
                </c:pt>
                <c:pt idx="5898">
                  <c:v>12/10/14 15:22</c:v>
                </c:pt>
                <c:pt idx="5899">
                  <c:v>12/10/14 15:22</c:v>
                </c:pt>
                <c:pt idx="5900">
                  <c:v>12/10/14 15:22</c:v>
                </c:pt>
                <c:pt idx="5901">
                  <c:v>12/10/14 15:22</c:v>
                </c:pt>
                <c:pt idx="5902">
                  <c:v>12/10/14 15:23</c:v>
                </c:pt>
                <c:pt idx="5903">
                  <c:v>12/10/14 15:23</c:v>
                </c:pt>
                <c:pt idx="5904">
                  <c:v>12/10/14 15:23</c:v>
                </c:pt>
                <c:pt idx="5905">
                  <c:v>12/10/14 15:23</c:v>
                </c:pt>
                <c:pt idx="5906">
                  <c:v>12/10/14 15:23</c:v>
                </c:pt>
                <c:pt idx="5907">
                  <c:v>12/10/14 15:23</c:v>
                </c:pt>
                <c:pt idx="5908">
                  <c:v>12/10/14 15:23</c:v>
                </c:pt>
                <c:pt idx="5909">
                  <c:v>12/10/14 15:23</c:v>
                </c:pt>
                <c:pt idx="5910">
                  <c:v>12/10/14 15:24</c:v>
                </c:pt>
                <c:pt idx="5911">
                  <c:v>12/10/14 15:24</c:v>
                </c:pt>
                <c:pt idx="5912">
                  <c:v>12/10/14 15:24</c:v>
                </c:pt>
                <c:pt idx="5913">
                  <c:v>12/10/14 15:24</c:v>
                </c:pt>
                <c:pt idx="5914">
                  <c:v>12/10/14 15:25</c:v>
                </c:pt>
                <c:pt idx="5915">
                  <c:v>12/10/14 15:25</c:v>
                </c:pt>
                <c:pt idx="5916">
                  <c:v>12/10/14 15:26</c:v>
                </c:pt>
                <c:pt idx="5917">
                  <c:v>12/10/14 15:26</c:v>
                </c:pt>
                <c:pt idx="5918">
                  <c:v>12/10/14 15:26</c:v>
                </c:pt>
                <c:pt idx="5919">
                  <c:v>12/10/14 15:26</c:v>
                </c:pt>
                <c:pt idx="5920">
                  <c:v>12/10/14 15:26</c:v>
                </c:pt>
                <c:pt idx="5921">
                  <c:v>12/10/14 15:26</c:v>
                </c:pt>
                <c:pt idx="5922">
                  <c:v>12/10/14 15:27</c:v>
                </c:pt>
                <c:pt idx="5923">
                  <c:v>12/10/14 15:27</c:v>
                </c:pt>
                <c:pt idx="5924">
                  <c:v>12/10/14 15:27</c:v>
                </c:pt>
                <c:pt idx="5925">
                  <c:v>12/10/14 15:27</c:v>
                </c:pt>
                <c:pt idx="5926">
                  <c:v>12/10/14 15:27</c:v>
                </c:pt>
                <c:pt idx="5927">
                  <c:v>12/10/14 15:27</c:v>
                </c:pt>
                <c:pt idx="5928">
                  <c:v>12/10/14 15:27</c:v>
                </c:pt>
                <c:pt idx="5929">
                  <c:v>12/10/14 15:27</c:v>
                </c:pt>
                <c:pt idx="5930">
                  <c:v>12/10/14 15:27</c:v>
                </c:pt>
                <c:pt idx="5931">
                  <c:v>12/10/14 15:27</c:v>
                </c:pt>
                <c:pt idx="5932">
                  <c:v>12/10/14 15:27</c:v>
                </c:pt>
                <c:pt idx="5933">
                  <c:v>12/10/14 15:27</c:v>
                </c:pt>
                <c:pt idx="5934">
                  <c:v>12/10/14 15:27</c:v>
                </c:pt>
                <c:pt idx="5935">
                  <c:v>12/10/14 15:27</c:v>
                </c:pt>
                <c:pt idx="5936">
                  <c:v>12/10/14 15:27</c:v>
                </c:pt>
                <c:pt idx="5937">
                  <c:v>12/10/14 15:28</c:v>
                </c:pt>
                <c:pt idx="5938">
                  <c:v>12/10/14 15:28</c:v>
                </c:pt>
                <c:pt idx="5939">
                  <c:v>12/10/14 15:28</c:v>
                </c:pt>
                <c:pt idx="5940">
                  <c:v>12/10/14 15:28</c:v>
                </c:pt>
                <c:pt idx="5941">
                  <c:v>12/10/14 15:28</c:v>
                </c:pt>
                <c:pt idx="5942">
                  <c:v>12/10/14 15:28</c:v>
                </c:pt>
                <c:pt idx="5943">
                  <c:v>12/10/14 15:29</c:v>
                </c:pt>
                <c:pt idx="5944">
                  <c:v>12/10/14 15:29</c:v>
                </c:pt>
                <c:pt idx="5945">
                  <c:v>12/10/14 15:29</c:v>
                </c:pt>
                <c:pt idx="5946">
                  <c:v>12/10/14 15:29</c:v>
                </c:pt>
                <c:pt idx="5947">
                  <c:v>12/10/14 15:29</c:v>
                </c:pt>
                <c:pt idx="5948">
                  <c:v>12/10/14 15:29</c:v>
                </c:pt>
                <c:pt idx="5949">
                  <c:v>12/10/14 15:29</c:v>
                </c:pt>
                <c:pt idx="5950">
                  <c:v>12/10/14 15:29</c:v>
                </c:pt>
                <c:pt idx="5951">
                  <c:v>12/10/14 15:29</c:v>
                </c:pt>
                <c:pt idx="5952">
                  <c:v>12/10/14 15:29</c:v>
                </c:pt>
                <c:pt idx="5953">
                  <c:v>12/10/14 15:29</c:v>
                </c:pt>
                <c:pt idx="5954">
                  <c:v>12/10/14 15:29</c:v>
                </c:pt>
                <c:pt idx="5955">
                  <c:v>12/10/14 15:30</c:v>
                </c:pt>
                <c:pt idx="5956">
                  <c:v>12/10/14 15:30</c:v>
                </c:pt>
                <c:pt idx="5957">
                  <c:v>12/10/14 15:30</c:v>
                </c:pt>
                <c:pt idx="5958">
                  <c:v>12/10/14 15:30</c:v>
                </c:pt>
                <c:pt idx="5959">
                  <c:v>12/10/14 15:30</c:v>
                </c:pt>
                <c:pt idx="5960">
                  <c:v>12/10/14 15:30</c:v>
                </c:pt>
                <c:pt idx="5961">
                  <c:v>12/10/14 15:30</c:v>
                </c:pt>
                <c:pt idx="5962">
                  <c:v>12/10/14 15:30</c:v>
                </c:pt>
                <c:pt idx="5963">
                  <c:v>12/10/14 15:30</c:v>
                </c:pt>
                <c:pt idx="5964">
                  <c:v>12/10/14 15:30</c:v>
                </c:pt>
                <c:pt idx="5965">
                  <c:v>12/10/14 15:30</c:v>
                </c:pt>
                <c:pt idx="5966">
                  <c:v>12/10/14 15:30</c:v>
                </c:pt>
                <c:pt idx="5967">
                  <c:v>12/10/14 15:30</c:v>
                </c:pt>
                <c:pt idx="5968">
                  <c:v>12/10/14 15:30</c:v>
                </c:pt>
                <c:pt idx="5969">
                  <c:v>12/10/14 15:30</c:v>
                </c:pt>
                <c:pt idx="5970">
                  <c:v>12/10/14 15:30</c:v>
                </c:pt>
                <c:pt idx="5971">
                  <c:v>12/10/14 15:30</c:v>
                </c:pt>
                <c:pt idx="5972">
                  <c:v>12/10/14 15:30</c:v>
                </c:pt>
                <c:pt idx="5973">
                  <c:v>12/10/14 15:30</c:v>
                </c:pt>
                <c:pt idx="5974">
                  <c:v>12/10/14 15:30</c:v>
                </c:pt>
                <c:pt idx="5975">
                  <c:v>12/10/14 15:30</c:v>
                </c:pt>
                <c:pt idx="5976">
                  <c:v>12/10/14 15:31</c:v>
                </c:pt>
                <c:pt idx="5977">
                  <c:v>12/10/14 15:31</c:v>
                </c:pt>
                <c:pt idx="5978">
                  <c:v>12/10/14 15:31</c:v>
                </c:pt>
                <c:pt idx="5979">
                  <c:v>12/10/14 15:31</c:v>
                </c:pt>
                <c:pt idx="5980">
                  <c:v>12/10/14 15:31</c:v>
                </c:pt>
                <c:pt idx="5981">
                  <c:v>12/10/14 15:31</c:v>
                </c:pt>
                <c:pt idx="5982">
                  <c:v>12/10/14 15:32</c:v>
                </c:pt>
                <c:pt idx="5983">
                  <c:v>12/10/14 15:32</c:v>
                </c:pt>
                <c:pt idx="5984">
                  <c:v>12/10/14 15:32</c:v>
                </c:pt>
                <c:pt idx="5985">
                  <c:v>12/10/14 15:32</c:v>
                </c:pt>
                <c:pt idx="5986">
                  <c:v>12/10/14 15:32</c:v>
                </c:pt>
                <c:pt idx="5987">
                  <c:v>12/10/14 15:32</c:v>
                </c:pt>
                <c:pt idx="5988">
                  <c:v>12/10/14 15:32</c:v>
                </c:pt>
                <c:pt idx="5989">
                  <c:v>12/10/14 15:32</c:v>
                </c:pt>
                <c:pt idx="5990">
                  <c:v>12/10/14 15:32</c:v>
                </c:pt>
                <c:pt idx="5991">
                  <c:v>12/10/14 15:33</c:v>
                </c:pt>
                <c:pt idx="5992">
                  <c:v>12/10/14 15:33</c:v>
                </c:pt>
                <c:pt idx="5993">
                  <c:v>12/10/14 15:33</c:v>
                </c:pt>
                <c:pt idx="5994">
                  <c:v>12/10/14 15:33</c:v>
                </c:pt>
                <c:pt idx="5995">
                  <c:v>12/10/14 15:33</c:v>
                </c:pt>
                <c:pt idx="5996">
                  <c:v>12/10/14 15:33</c:v>
                </c:pt>
                <c:pt idx="5997">
                  <c:v>12/10/14 15:33</c:v>
                </c:pt>
                <c:pt idx="5998">
                  <c:v>12/10/14 15:33</c:v>
                </c:pt>
                <c:pt idx="5999">
                  <c:v>12/10/14 15:33</c:v>
                </c:pt>
                <c:pt idx="6000">
                  <c:v>12/10/14 15:33</c:v>
                </c:pt>
                <c:pt idx="6001">
                  <c:v>12/10/14 15:33</c:v>
                </c:pt>
                <c:pt idx="6002">
                  <c:v>12/10/14 15:33</c:v>
                </c:pt>
                <c:pt idx="6003">
                  <c:v>12/10/14 15:33</c:v>
                </c:pt>
                <c:pt idx="6004">
                  <c:v>12/10/14 15:33</c:v>
                </c:pt>
                <c:pt idx="6005">
                  <c:v>12/10/14 15:33</c:v>
                </c:pt>
                <c:pt idx="6006">
                  <c:v>12/10/14 15:33</c:v>
                </c:pt>
                <c:pt idx="6007">
                  <c:v>12/10/14 15:34</c:v>
                </c:pt>
                <c:pt idx="6008">
                  <c:v>12/10/14 15:34</c:v>
                </c:pt>
                <c:pt idx="6009">
                  <c:v>12/10/14 15:34</c:v>
                </c:pt>
                <c:pt idx="6010">
                  <c:v>12/10/14 15:35</c:v>
                </c:pt>
                <c:pt idx="6011">
                  <c:v>12/10/14 15:35</c:v>
                </c:pt>
                <c:pt idx="6012">
                  <c:v>12/10/14 15:35</c:v>
                </c:pt>
                <c:pt idx="6013">
                  <c:v>12/10/14 15:36</c:v>
                </c:pt>
                <c:pt idx="6014">
                  <c:v>12/10/14 15:36</c:v>
                </c:pt>
                <c:pt idx="6015">
                  <c:v>12/10/14 15:36</c:v>
                </c:pt>
                <c:pt idx="6016">
                  <c:v>12/10/14 15:36</c:v>
                </c:pt>
                <c:pt idx="6017">
                  <c:v>12/10/14 15:36</c:v>
                </c:pt>
                <c:pt idx="6018">
                  <c:v>12/10/14 15:36</c:v>
                </c:pt>
                <c:pt idx="6019">
                  <c:v>12/10/14 15:37</c:v>
                </c:pt>
                <c:pt idx="6020">
                  <c:v>12/10/14 15:37</c:v>
                </c:pt>
                <c:pt idx="6021">
                  <c:v>12/10/14 15:37</c:v>
                </c:pt>
                <c:pt idx="6022">
                  <c:v>12/10/14 15:37</c:v>
                </c:pt>
                <c:pt idx="6023">
                  <c:v>12/10/14 15:37</c:v>
                </c:pt>
                <c:pt idx="6024">
                  <c:v>12/10/14 15:37</c:v>
                </c:pt>
                <c:pt idx="6025">
                  <c:v>12/10/14 15:37</c:v>
                </c:pt>
                <c:pt idx="6026">
                  <c:v>12/10/14 15:37</c:v>
                </c:pt>
                <c:pt idx="6027">
                  <c:v>12/10/14 15:37</c:v>
                </c:pt>
                <c:pt idx="6028">
                  <c:v>12/10/14 15:37</c:v>
                </c:pt>
                <c:pt idx="6029">
                  <c:v>12/10/14 15:37</c:v>
                </c:pt>
                <c:pt idx="6030">
                  <c:v>12/10/14 15:37</c:v>
                </c:pt>
                <c:pt idx="6031">
                  <c:v>12/10/14 15:37</c:v>
                </c:pt>
                <c:pt idx="6032">
                  <c:v>12/10/14 15:38</c:v>
                </c:pt>
                <c:pt idx="6033">
                  <c:v>12/10/14 15:38</c:v>
                </c:pt>
                <c:pt idx="6034">
                  <c:v>12/10/14 15:38</c:v>
                </c:pt>
                <c:pt idx="6035">
                  <c:v>12/10/14 15:38</c:v>
                </c:pt>
                <c:pt idx="6036">
                  <c:v>12/10/14 15:38</c:v>
                </c:pt>
                <c:pt idx="6037">
                  <c:v>12/10/14 15:38</c:v>
                </c:pt>
                <c:pt idx="6038">
                  <c:v>12/10/14 15:38</c:v>
                </c:pt>
                <c:pt idx="6039">
                  <c:v>12/10/14 15:38</c:v>
                </c:pt>
                <c:pt idx="6040">
                  <c:v>12/10/14 15:38</c:v>
                </c:pt>
                <c:pt idx="6041">
                  <c:v>12/10/14 15:38</c:v>
                </c:pt>
                <c:pt idx="6042">
                  <c:v>12/10/14 15:38</c:v>
                </c:pt>
                <c:pt idx="6043">
                  <c:v>12/10/14 15:38</c:v>
                </c:pt>
                <c:pt idx="6044">
                  <c:v>12/10/14 15:38</c:v>
                </c:pt>
                <c:pt idx="6045">
                  <c:v>12/10/14 15:38</c:v>
                </c:pt>
                <c:pt idx="6046">
                  <c:v>12/10/14 15:38</c:v>
                </c:pt>
                <c:pt idx="6047">
                  <c:v>12/10/14 15:38</c:v>
                </c:pt>
                <c:pt idx="6048">
                  <c:v>12/10/14 15:39</c:v>
                </c:pt>
                <c:pt idx="6049">
                  <c:v>12/10/14 15:39</c:v>
                </c:pt>
                <c:pt idx="6050">
                  <c:v>12/10/14 15:39</c:v>
                </c:pt>
                <c:pt idx="6051">
                  <c:v>12/10/14 15:39</c:v>
                </c:pt>
                <c:pt idx="6052">
                  <c:v>12/10/14 15:39</c:v>
                </c:pt>
                <c:pt idx="6053">
                  <c:v>12/10/14 15:39</c:v>
                </c:pt>
                <c:pt idx="6054">
                  <c:v>12/10/14 15:39</c:v>
                </c:pt>
                <c:pt idx="6055">
                  <c:v>12/10/14 15:39</c:v>
                </c:pt>
                <c:pt idx="6056">
                  <c:v>12/10/14 15:39</c:v>
                </c:pt>
                <c:pt idx="6057">
                  <c:v>12/10/14 15:39</c:v>
                </c:pt>
                <c:pt idx="6058">
                  <c:v>12/10/14 15:39</c:v>
                </c:pt>
                <c:pt idx="6059">
                  <c:v>12/10/14 15:40</c:v>
                </c:pt>
                <c:pt idx="6060">
                  <c:v>12/10/14 15:40</c:v>
                </c:pt>
                <c:pt idx="6061">
                  <c:v>12/10/14 15:40</c:v>
                </c:pt>
                <c:pt idx="6062">
                  <c:v>12/10/14 15:40</c:v>
                </c:pt>
                <c:pt idx="6063">
                  <c:v>12/10/14 15:40</c:v>
                </c:pt>
                <c:pt idx="6064">
                  <c:v>12/10/14 15:40</c:v>
                </c:pt>
                <c:pt idx="6065">
                  <c:v>12/10/14 15:40</c:v>
                </c:pt>
                <c:pt idx="6066">
                  <c:v>12/10/14 15:40</c:v>
                </c:pt>
                <c:pt idx="6067">
                  <c:v>12/10/14 15:41</c:v>
                </c:pt>
                <c:pt idx="6068">
                  <c:v>12/10/14 15:41</c:v>
                </c:pt>
                <c:pt idx="6069">
                  <c:v>12/10/14 15:41</c:v>
                </c:pt>
                <c:pt idx="6070">
                  <c:v>12/10/14 15:41</c:v>
                </c:pt>
                <c:pt idx="6071">
                  <c:v>12/10/14 15:41</c:v>
                </c:pt>
                <c:pt idx="6072">
                  <c:v>12/10/14 15:41</c:v>
                </c:pt>
                <c:pt idx="6073">
                  <c:v>12/10/14 15:41</c:v>
                </c:pt>
                <c:pt idx="6074">
                  <c:v>12/10/14 15:41</c:v>
                </c:pt>
                <c:pt idx="6075">
                  <c:v>12/10/14 15:41</c:v>
                </c:pt>
                <c:pt idx="6076">
                  <c:v>12/10/14 15:41</c:v>
                </c:pt>
                <c:pt idx="6077">
                  <c:v>12/10/14 15:41</c:v>
                </c:pt>
                <c:pt idx="6078">
                  <c:v>12/10/14 15:41</c:v>
                </c:pt>
                <c:pt idx="6079">
                  <c:v>12/10/14 15:41</c:v>
                </c:pt>
                <c:pt idx="6080">
                  <c:v>12/10/14 15:41</c:v>
                </c:pt>
                <c:pt idx="6081">
                  <c:v>12/10/14 15:41</c:v>
                </c:pt>
                <c:pt idx="6082">
                  <c:v>12/10/14 15:41</c:v>
                </c:pt>
                <c:pt idx="6083">
                  <c:v>12/10/14 15:41</c:v>
                </c:pt>
                <c:pt idx="6084">
                  <c:v>12/10/14 15:41</c:v>
                </c:pt>
                <c:pt idx="6085">
                  <c:v>12/10/14 15:41</c:v>
                </c:pt>
                <c:pt idx="6086">
                  <c:v>12/10/14 15:41</c:v>
                </c:pt>
                <c:pt idx="6087">
                  <c:v>12/10/14 15:41</c:v>
                </c:pt>
                <c:pt idx="6088">
                  <c:v>12/10/14 15:41</c:v>
                </c:pt>
                <c:pt idx="6089">
                  <c:v>12/10/14 15:42</c:v>
                </c:pt>
                <c:pt idx="6090">
                  <c:v>12/10/14 15:42</c:v>
                </c:pt>
                <c:pt idx="6091">
                  <c:v>12/10/14 15:42</c:v>
                </c:pt>
                <c:pt idx="6092">
                  <c:v>12/10/14 15:42</c:v>
                </c:pt>
                <c:pt idx="6093">
                  <c:v>12/10/14 15:42</c:v>
                </c:pt>
                <c:pt idx="6094">
                  <c:v>12/10/14 15:42</c:v>
                </c:pt>
                <c:pt idx="6095">
                  <c:v>12/10/14 15:43</c:v>
                </c:pt>
                <c:pt idx="6096">
                  <c:v>12/10/14 15:43</c:v>
                </c:pt>
                <c:pt idx="6097">
                  <c:v>12/10/14 15:43</c:v>
                </c:pt>
                <c:pt idx="6098">
                  <c:v>12/10/14 15:43</c:v>
                </c:pt>
                <c:pt idx="6099">
                  <c:v>12/10/14 15:43</c:v>
                </c:pt>
                <c:pt idx="6100">
                  <c:v>12/10/14 15:43</c:v>
                </c:pt>
                <c:pt idx="6101">
                  <c:v>12/10/14 15:43</c:v>
                </c:pt>
                <c:pt idx="6102">
                  <c:v>12/10/14 15:43</c:v>
                </c:pt>
                <c:pt idx="6103">
                  <c:v>12/10/14 15:43</c:v>
                </c:pt>
                <c:pt idx="6104">
                  <c:v>12/10/14 15:44</c:v>
                </c:pt>
                <c:pt idx="6105">
                  <c:v>12/10/14 15:44</c:v>
                </c:pt>
                <c:pt idx="6106">
                  <c:v>12/10/14 15:44</c:v>
                </c:pt>
                <c:pt idx="6107">
                  <c:v>12/10/14 15:44</c:v>
                </c:pt>
                <c:pt idx="6108">
                  <c:v>12/10/14 15:44</c:v>
                </c:pt>
                <c:pt idx="6109">
                  <c:v>12/10/14 15:44</c:v>
                </c:pt>
                <c:pt idx="6110">
                  <c:v>12/10/14 15:45</c:v>
                </c:pt>
                <c:pt idx="6111">
                  <c:v>12/10/14 15:45</c:v>
                </c:pt>
                <c:pt idx="6112">
                  <c:v>12/10/14 15:45</c:v>
                </c:pt>
                <c:pt idx="6113">
                  <c:v>12/10/14 15:45</c:v>
                </c:pt>
                <c:pt idx="6114">
                  <c:v>12/10/14 15:45</c:v>
                </c:pt>
                <c:pt idx="6115">
                  <c:v>12/10/14 15:45</c:v>
                </c:pt>
                <c:pt idx="6116">
                  <c:v>12/10/14 15:45</c:v>
                </c:pt>
                <c:pt idx="6117">
                  <c:v>12/10/14 15:45</c:v>
                </c:pt>
                <c:pt idx="6118">
                  <c:v>12/10/14 15:45</c:v>
                </c:pt>
                <c:pt idx="6119">
                  <c:v>12/10/14 15:45</c:v>
                </c:pt>
                <c:pt idx="6120">
                  <c:v>12/10/14 15:45</c:v>
                </c:pt>
                <c:pt idx="6121">
                  <c:v>12/10/14 15:45</c:v>
                </c:pt>
                <c:pt idx="6122">
                  <c:v>12/10/14 15:45</c:v>
                </c:pt>
                <c:pt idx="6123">
                  <c:v>12/10/14 15:45</c:v>
                </c:pt>
                <c:pt idx="6124">
                  <c:v>12/10/14 15:45</c:v>
                </c:pt>
                <c:pt idx="6125">
                  <c:v>12/10/14 15:45</c:v>
                </c:pt>
                <c:pt idx="6126">
                  <c:v>12/10/14 15:45</c:v>
                </c:pt>
                <c:pt idx="6127">
                  <c:v>12/10/14 15:45</c:v>
                </c:pt>
                <c:pt idx="6128">
                  <c:v>12/10/14 15:45</c:v>
                </c:pt>
                <c:pt idx="6129">
                  <c:v>12/10/14 15:45</c:v>
                </c:pt>
                <c:pt idx="6130">
                  <c:v>12/10/14 15:45</c:v>
                </c:pt>
                <c:pt idx="6131">
                  <c:v>12/10/14 15:45</c:v>
                </c:pt>
                <c:pt idx="6132">
                  <c:v>12/10/14 15:45</c:v>
                </c:pt>
                <c:pt idx="6133">
                  <c:v>12/10/14 15:45</c:v>
                </c:pt>
                <c:pt idx="6134">
                  <c:v>12/10/14 15:46</c:v>
                </c:pt>
                <c:pt idx="6135">
                  <c:v>12/10/14 15:46</c:v>
                </c:pt>
                <c:pt idx="6136">
                  <c:v>12/10/14 15:46</c:v>
                </c:pt>
                <c:pt idx="6137">
                  <c:v>12/10/14 15:46</c:v>
                </c:pt>
                <c:pt idx="6138">
                  <c:v>12/10/14 15:46</c:v>
                </c:pt>
                <c:pt idx="6139">
                  <c:v>12/10/14 15:46</c:v>
                </c:pt>
                <c:pt idx="6140">
                  <c:v>12/10/14 15:46</c:v>
                </c:pt>
                <c:pt idx="6141">
                  <c:v>12/10/14 15:46</c:v>
                </c:pt>
                <c:pt idx="6142">
                  <c:v>12/10/14 15:46</c:v>
                </c:pt>
                <c:pt idx="6143">
                  <c:v>12/10/14 15:46</c:v>
                </c:pt>
                <c:pt idx="6144">
                  <c:v>12/10/14 15:46</c:v>
                </c:pt>
                <c:pt idx="6145">
                  <c:v>12/10/14 15:46</c:v>
                </c:pt>
                <c:pt idx="6146">
                  <c:v>12/10/14 15:46</c:v>
                </c:pt>
                <c:pt idx="6147">
                  <c:v>12/10/14 15:46</c:v>
                </c:pt>
                <c:pt idx="6148">
                  <c:v>12/10/14 15:46</c:v>
                </c:pt>
                <c:pt idx="6149">
                  <c:v>12/10/14 15:46</c:v>
                </c:pt>
                <c:pt idx="6150">
                  <c:v>12/10/14 15:46</c:v>
                </c:pt>
                <c:pt idx="6151">
                  <c:v>12/10/14 15:46</c:v>
                </c:pt>
                <c:pt idx="6152">
                  <c:v>12/10/14 15:46</c:v>
                </c:pt>
                <c:pt idx="6153">
                  <c:v>12/10/14 15:46</c:v>
                </c:pt>
                <c:pt idx="6154">
                  <c:v>12/10/14 15:46</c:v>
                </c:pt>
                <c:pt idx="6155">
                  <c:v>12/10/14 15:46</c:v>
                </c:pt>
                <c:pt idx="6156">
                  <c:v>12/10/14 15:46</c:v>
                </c:pt>
                <c:pt idx="6157">
                  <c:v>12/10/14 15:46</c:v>
                </c:pt>
                <c:pt idx="6158">
                  <c:v>12/10/14 15:47</c:v>
                </c:pt>
                <c:pt idx="6159">
                  <c:v>12/10/14 15:47</c:v>
                </c:pt>
                <c:pt idx="6160">
                  <c:v>12/10/14 15:47</c:v>
                </c:pt>
                <c:pt idx="6161">
                  <c:v>12/10/14 15:47</c:v>
                </c:pt>
                <c:pt idx="6162">
                  <c:v>12/10/14 15:47</c:v>
                </c:pt>
                <c:pt idx="6163">
                  <c:v>12/10/14 15:47</c:v>
                </c:pt>
                <c:pt idx="6164">
                  <c:v>12/10/14 15:47</c:v>
                </c:pt>
                <c:pt idx="6165">
                  <c:v>12/10/14 15:47</c:v>
                </c:pt>
                <c:pt idx="6166">
                  <c:v>12/10/14 15:47</c:v>
                </c:pt>
                <c:pt idx="6167">
                  <c:v>12/10/14 15:47</c:v>
                </c:pt>
                <c:pt idx="6168">
                  <c:v>12/10/14 15:47</c:v>
                </c:pt>
                <c:pt idx="6169">
                  <c:v>12/10/14 15:47</c:v>
                </c:pt>
                <c:pt idx="6170">
                  <c:v>12/10/14 15:47</c:v>
                </c:pt>
                <c:pt idx="6171">
                  <c:v>12/10/14 15:47</c:v>
                </c:pt>
                <c:pt idx="6172">
                  <c:v>12/10/14 15:47</c:v>
                </c:pt>
                <c:pt idx="6173">
                  <c:v>12/10/14 15:47</c:v>
                </c:pt>
                <c:pt idx="6174">
                  <c:v>12/10/14 15:47</c:v>
                </c:pt>
                <c:pt idx="6175">
                  <c:v>12/10/14 15:47</c:v>
                </c:pt>
                <c:pt idx="6176">
                  <c:v>12/10/14 15:48</c:v>
                </c:pt>
                <c:pt idx="6177">
                  <c:v>12/10/14 15:48</c:v>
                </c:pt>
                <c:pt idx="6178">
                  <c:v>12/10/14 15:48</c:v>
                </c:pt>
                <c:pt idx="6179">
                  <c:v>12/10/14 15:48</c:v>
                </c:pt>
                <c:pt idx="6180">
                  <c:v>12/10/14 15:48</c:v>
                </c:pt>
                <c:pt idx="6181">
                  <c:v>12/10/14 15:48</c:v>
                </c:pt>
                <c:pt idx="6182">
                  <c:v>12/10/14 15:48</c:v>
                </c:pt>
                <c:pt idx="6183">
                  <c:v>12/10/14 15:48</c:v>
                </c:pt>
                <c:pt idx="6184">
                  <c:v>12/10/14 15:48</c:v>
                </c:pt>
                <c:pt idx="6185">
                  <c:v>12/10/14 15:48</c:v>
                </c:pt>
                <c:pt idx="6186">
                  <c:v>12/10/14 15:48</c:v>
                </c:pt>
                <c:pt idx="6187">
                  <c:v>12/10/14 15:48</c:v>
                </c:pt>
                <c:pt idx="6188">
                  <c:v>12/10/14 15:48</c:v>
                </c:pt>
                <c:pt idx="6189">
                  <c:v>12/10/14 15:48</c:v>
                </c:pt>
                <c:pt idx="6190">
                  <c:v>12/10/14 15:48</c:v>
                </c:pt>
                <c:pt idx="6191">
                  <c:v>12/10/14 15:48</c:v>
                </c:pt>
                <c:pt idx="6192">
                  <c:v>12/10/14 15:48</c:v>
                </c:pt>
                <c:pt idx="6193">
                  <c:v>12/10/14 15:48</c:v>
                </c:pt>
                <c:pt idx="6194">
                  <c:v>12/10/14 15:48</c:v>
                </c:pt>
                <c:pt idx="6195">
                  <c:v>12/10/14 15:48</c:v>
                </c:pt>
                <c:pt idx="6196">
                  <c:v>12/10/14 15:48</c:v>
                </c:pt>
                <c:pt idx="6197">
                  <c:v>12/10/14 15:49</c:v>
                </c:pt>
                <c:pt idx="6198">
                  <c:v>12/10/14 15:49</c:v>
                </c:pt>
                <c:pt idx="6199">
                  <c:v>12/10/14 15:49</c:v>
                </c:pt>
                <c:pt idx="6200">
                  <c:v>12/10/14 15:50</c:v>
                </c:pt>
                <c:pt idx="6201">
                  <c:v>12/10/14 15:50</c:v>
                </c:pt>
                <c:pt idx="6202">
                  <c:v>12/10/14 15:50</c:v>
                </c:pt>
                <c:pt idx="6203">
                  <c:v>12/10/14 15:50</c:v>
                </c:pt>
                <c:pt idx="6204">
                  <c:v>12/10/14 15:50</c:v>
                </c:pt>
                <c:pt idx="6205">
                  <c:v>12/10/14 15:50</c:v>
                </c:pt>
                <c:pt idx="6206">
                  <c:v>12/10/14 15:50</c:v>
                </c:pt>
                <c:pt idx="6207">
                  <c:v>12/10/14 15:50</c:v>
                </c:pt>
                <c:pt idx="6208">
                  <c:v>12/10/14 15:50</c:v>
                </c:pt>
                <c:pt idx="6209">
                  <c:v>12/10/14 15:50</c:v>
                </c:pt>
                <c:pt idx="6210">
                  <c:v>12/10/14 15:50</c:v>
                </c:pt>
                <c:pt idx="6211">
                  <c:v>12/10/14 15:50</c:v>
                </c:pt>
                <c:pt idx="6212">
                  <c:v>12/10/14 15:50</c:v>
                </c:pt>
                <c:pt idx="6213">
                  <c:v>12/10/14 15:50</c:v>
                </c:pt>
                <c:pt idx="6214">
                  <c:v>12/10/14 15:50</c:v>
                </c:pt>
                <c:pt idx="6215">
                  <c:v>12/10/14 15:50</c:v>
                </c:pt>
                <c:pt idx="6216">
                  <c:v>12/10/14 15:50</c:v>
                </c:pt>
                <c:pt idx="6217">
                  <c:v>12/10/14 15:50</c:v>
                </c:pt>
                <c:pt idx="6218">
                  <c:v>12/10/14 15:50</c:v>
                </c:pt>
                <c:pt idx="6219">
                  <c:v>12/10/14 15:50</c:v>
                </c:pt>
                <c:pt idx="6220">
                  <c:v>12/10/14 15:51</c:v>
                </c:pt>
                <c:pt idx="6221">
                  <c:v>12/10/14 15:51</c:v>
                </c:pt>
                <c:pt idx="6222">
                  <c:v>12/10/14 15:51</c:v>
                </c:pt>
                <c:pt idx="6223">
                  <c:v>12/10/14 15:51</c:v>
                </c:pt>
                <c:pt idx="6224">
                  <c:v>12/10/14 15:51</c:v>
                </c:pt>
                <c:pt idx="6225">
                  <c:v>12/10/14 15:51</c:v>
                </c:pt>
                <c:pt idx="6226">
                  <c:v>12/10/14 15:51</c:v>
                </c:pt>
                <c:pt idx="6227">
                  <c:v>12/10/14 15:51</c:v>
                </c:pt>
                <c:pt idx="6228">
                  <c:v>12/10/14 15:51</c:v>
                </c:pt>
                <c:pt idx="6229">
                  <c:v>12/10/14 15:51</c:v>
                </c:pt>
                <c:pt idx="6230">
                  <c:v>12/10/14 15:51</c:v>
                </c:pt>
                <c:pt idx="6231">
                  <c:v>12/10/14 15:51</c:v>
                </c:pt>
                <c:pt idx="6232">
                  <c:v>12/10/14 15:51</c:v>
                </c:pt>
                <c:pt idx="6233">
                  <c:v>12/10/14 15:51</c:v>
                </c:pt>
                <c:pt idx="6234">
                  <c:v>12/10/14 15:51</c:v>
                </c:pt>
                <c:pt idx="6235">
                  <c:v>12/10/14 15:51</c:v>
                </c:pt>
                <c:pt idx="6236">
                  <c:v>12/10/14 15:51</c:v>
                </c:pt>
                <c:pt idx="6237">
                  <c:v>12/10/14 15:52</c:v>
                </c:pt>
                <c:pt idx="6238">
                  <c:v>12/10/14 15:52</c:v>
                </c:pt>
                <c:pt idx="6239">
                  <c:v>12/10/14 15:52</c:v>
                </c:pt>
                <c:pt idx="6240">
                  <c:v>12/10/14 15:52</c:v>
                </c:pt>
                <c:pt idx="6241">
                  <c:v>12/10/14 15:52</c:v>
                </c:pt>
                <c:pt idx="6242">
                  <c:v>12/10/14 15:52</c:v>
                </c:pt>
                <c:pt idx="6243">
                  <c:v>12/10/14 15:52</c:v>
                </c:pt>
                <c:pt idx="6244">
                  <c:v>12/10/14 15:52</c:v>
                </c:pt>
                <c:pt idx="6245">
                  <c:v>12/10/14 15:52</c:v>
                </c:pt>
                <c:pt idx="6246">
                  <c:v>12/10/14 15:52</c:v>
                </c:pt>
                <c:pt idx="6247">
                  <c:v>12/10/14 15:52</c:v>
                </c:pt>
                <c:pt idx="6248">
                  <c:v>12/10/14 15:52</c:v>
                </c:pt>
                <c:pt idx="6249">
                  <c:v>12/10/14 15:52</c:v>
                </c:pt>
                <c:pt idx="6250">
                  <c:v>12/10/14 15:52</c:v>
                </c:pt>
                <c:pt idx="6251">
                  <c:v>12/10/14 15:52</c:v>
                </c:pt>
                <c:pt idx="6252">
                  <c:v>12/10/14 15:52</c:v>
                </c:pt>
                <c:pt idx="6253">
                  <c:v>12/10/14 15:52</c:v>
                </c:pt>
                <c:pt idx="6254">
                  <c:v>12/10/14 15:52</c:v>
                </c:pt>
                <c:pt idx="6255">
                  <c:v>12/10/14 15:52</c:v>
                </c:pt>
                <c:pt idx="6256">
                  <c:v>12/10/14 15:52</c:v>
                </c:pt>
                <c:pt idx="6257">
                  <c:v>12/10/14 15:52</c:v>
                </c:pt>
                <c:pt idx="6258">
                  <c:v>12/10/14 15:52</c:v>
                </c:pt>
                <c:pt idx="6259">
                  <c:v>12/10/14 15:52</c:v>
                </c:pt>
                <c:pt idx="6260">
                  <c:v>12/10/14 15:53</c:v>
                </c:pt>
                <c:pt idx="6261">
                  <c:v>12/10/14 15:53</c:v>
                </c:pt>
                <c:pt idx="6262">
                  <c:v>12/10/14 15:53</c:v>
                </c:pt>
                <c:pt idx="6263">
                  <c:v>12/10/14 15:53</c:v>
                </c:pt>
                <c:pt idx="6264">
                  <c:v>12/10/14 15:53</c:v>
                </c:pt>
                <c:pt idx="6265">
                  <c:v>12/10/14 15:53</c:v>
                </c:pt>
                <c:pt idx="6266">
                  <c:v>12/10/14 15:53</c:v>
                </c:pt>
                <c:pt idx="6267">
                  <c:v>12/10/14 15:53</c:v>
                </c:pt>
                <c:pt idx="6268">
                  <c:v>12/10/14 15:53</c:v>
                </c:pt>
                <c:pt idx="6269">
                  <c:v>12/10/14 15:53</c:v>
                </c:pt>
                <c:pt idx="6270">
                  <c:v>12/10/14 15:53</c:v>
                </c:pt>
                <c:pt idx="6271">
                  <c:v>12/10/14 15:53</c:v>
                </c:pt>
                <c:pt idx="6272">
                  <c:v>12/10/14 15:53</c:v>
                </c:pt>
                <c:pt idx="6273">
                  <c:v>12/10/14 15:53</c:v>
                </c:pt>
                <c:pt idx="6274">
                  <c:v>12/10/14 15:53</c:v>
                </c:pt>
                <c:pt idx="6275">
                  <c:v>12/10/14 15:53</c:v>
                </c:pt>
                <c:pt idx="6276">
                  <c:v>12/10/14 15:53</c:v>
                </c:pt>
                <c:pt idx="6277">
                  <c:v>12/10/14 15:53</c:v>
                </c:pt>
                <c:pt idx="6278">
                  <c:v>12/10/14 15:53</c:v>
                </c:pt>
                <c:pt idx="6279">
                  <c:v>12/10/14 15:53</c:v>
                </c:pt>
                <c:pt idx="6280">
                  <c:v>12/10/14 15:53</c:v>
                </c:pt>
                <c:pt idx="6281">
                  <c:v>12/10/14 15:53</c:v>
                </c:pt>
                <c:pt idx="6282">
                  <c:v>12/10/14 15:53</c:v>
                </c:pt>
                <c:pt idx="6283">
                  <c:v>12/10/14 15:53</c:v>
                </c:pt>
                <c:pt idx="6284">
                  <c:v>12/10/14 15:53</c:v>
                </c:pt>
                <c:pt idx="6285">
                  <c:v>12/10/14 15:53</c:v>
                </c:pt>
                <c:pt idx="6286">
                  <c:v>12/10/14 15:53</c:v>
                </c:pt>
                <c:pt idx="6287">
                  <c:v>12/10/14 15:53</c:v>
                </c:pt>
                <c:pt idx="6288">
                  <c:v>12/10/14 15:54</c:v>
                </c:pt>
                <c:pt idx="6289">
                  <c:v>12/10/14 15:54</c:v>
                </c:pt>
                <c:pt idx="6290">
                  <c:v>12/10/14 15:54</c:v>
                </c:pt>
                <c:pt idx="6291">
                  <c:v>12/10/14 15:54</c:v>
                </c:pt>
                <c:pt idx="6292">
                  <c:v>12/10/14 15:54</c:v>
                </c:pt>
                <c:pt idx="6293">
                  <c:v>12/10/14 15:54</c:v>
                </c:pt>
                <c:pt idx="6294">
                  <c:v>12/10/14 15:54</c:v>
                </c:pt>
                <c:pt idx="6295">
                  <c:v>12/10/14 15:54</c:v>
                </c:pt>
                <c:pt idx="6296">
                  <c:v>12/10/14 15:54</c:v>
                </c:pt>
                <c:pt idx="6297">
                  <c:v>12/10/14 15:54</c:v>
                </c:pt>
                <c:pt idx="6298">
                  <c:v>12/10/14 15:54</c:v>
                </c:pt>
                <c:pt idx="6299">
                  <c:v>12/10/14 15:54</c:v>
                </c:pt>
                <c:pt idx="6300">
                  <c:v>12/10/14 15:54</c:v>
                </c:pt>
                <c:pt idx="6301">
                  <c:v>12/10/14 15:54</c:v>
                </c:pt>
                <c:pt idx="6302">
                  <c:v>12/10/14 15:54</c:v>
                </c:pt>
                <c:pt idx="6303">
                  <c:v>12/10/14 15:54</c:v>
                </c:pt>
                <c:pt idx="6304">
                  <c:v>12/10/14 15:54</c:v>
                </c:pt>
                <c:pt idx="6305">
                  <c:v>12/10/14 15:54</c:v>
                </c:pt>
                <c:pt idx="6306">
                  <c:v>12/10/14 15:54</c:v>
                </c:pt>
                <c:pt idx="6307">
                  <c:v>12/10/14 15:54</c:v>
                </c:pt>
                <c:pt idx="6308">
                  <c:v>12/10/14 15:54</c:v>
                </c:pt>
                <c:pt idx="6309">
                  <c:v>12/10/14 15:54</c:v>
                </c:pt>
                <c:pt idx="6310">
                  <c:v>12/10/14 15:54</c:v>
                </c:pt>
                <c:pt idx="6311">
                  <c:v>12/10/14 15:54</c:v>
                </c:pt>
                <c:pt idx="6312">
                  <c:v>12/10/14 15:54</c:v>
                </c:pt>
                <c:pt idx="6313">
                  <c:v>12/10/14 15:54</c:v>
                </c:pt>
                <c:pt idx="6314">
                  <c:v>12/10/14 15:55</c:v>
                </c:pt>
                <c:pt idx="6315">
                  <c:v>12/10/14 15:55</c:v>
                </c:pt>
                <c:pt idx="6316">
                  <c:v>12/10/14 15:55</c:v>
                </c:pt>
                <c:pt idx="6317">
                  <c:v>12/10/14 15:55</c:v>
                </c:pt>
                <c:pt idx="6318">
                  <c:v>12/10/14 15:55</c:v>
                </c:pt>
                <c:pt idx="6319">
                  <c:v>12/10/14 15:55</c:v>
                </c:pt>
                <c:pt idx="6320">
                  <c:v>12/10/14 15:55</c:v>
                </c:pt>
                <c:pt idx="6321">
                  <c:v>12/10/14 15:55</c:v>
                </c:pt>
                <c:pt idx="6322">
                  <c:v>12/10/14 15:55</c:v>
                </c:pt>
                <c:pt idx="6323">
                  <c:v>12/10/14 15:55</c:v>
                </c:pt>
                <c:pt idx="6324">
                  <c:v>12/10/14 15:55</c:v>
                </c:pt>
                <c:pt idx="6325">
                  <c:v>12/10/14 15:55</c:v>
                </c:pt>
                <c:pt idx="6326">
                  <c:v>12/10/14 15:55</c:v>
                </c:pt>
                <c:pt idx="6327">
                  <c:v>12/10/14 15:55</c:v>
                </c:pt>
                <c:pt idx="6328">
                  <c:v>12/10/14 15:55</c:v>
                </c:pt>
                <c:pt idx="6329">
                  <c:v>12/10/14 15:55</c:v>
                </c:pt>
                <c:pt idx="6330">
                  <c:v>12/10/14 15:56</c:v>
                </c:pt>
                <c:pt idx="6331">
                  <c:v>12/10/14 15:56</c:v>
                </c:pt>
                <c:pt idx="6332">
                  <c:v>12/10/14 15:56</c:v>
                </c:pt>
                <c:pt idx="6333">
                  <c:v>12/10/14 15:56</c:v>
                </c:pt>
                <c:pt idx="6334">
                  <c:v>12/10/14 15:56</c:v>
                </c:pt>
                <c:pt idx="6335">
                  <c:v>12/10/14 15:56</c:v>
                </c:pt>
                <c:pt idx="6336">
                  <c:v>12/10/14 15:56</c:v>
                </c:pt>
                <c:pt idx="6337">
                  <c:v>12/10/14 15:56</c:v>
                </c:pt>
                <c:pt idx="6338">
                  <c:v>12/10/14 15:56</c:v>
                </c:pt>
                <c:pt idx="6339">
                  <c:v>12/10/14 15:56</c:v>
                </c:pt>
                <c:pt idx="6340">
                  <c:v>12/10/14 15:56</c:v>
                </c:pt>
                <c:pt idx="6341">
                  <c:v>12/10/14 15:56</c:v>
                </c:pt>
                <c:pt idx="6342">
                  <c:v>12/10/14 15:56</c:v>
                </c:pt>
                <c:pt idx="6343">
                  <c:v>12/10/14 15:56</c:v>
                </c:pt>
                <c:pt idx="6344">
                  <c:v>12/10/14 15:56</c:v>
                </c:pt>
                <c:pt idx="6345">
                  <c:v>12/10/14 15:56</c:v>
                </c:pt>
                <c:pt idx="6346">
                  <c:v>12/10/14 15:56</c:v>
                </c:pt>
                <c:pt idx="6347">
                  <c:v>12/10/14 15:57</c:v>
                </c:pt>
                <c:pt idx="6348">
                  <c:v>12/10/14 15:57</c:v>
                </c:pt>
                <c:pt idx="6349">
                  <c:v>12/10/14 15:57</c:v>
                </c:pt>
                <c:pt idx="6350">
                  <c:v>12/10/14 15:57</c:v>
                </c:pt>
                <c:pt idx="6351">
                  <c:v>12/10/14 15:57</c:v>
                </c:pt>
                <c:pt idx="6352">
                  <c:v>12/10/14 15:57</c:v>
                </c:pt>
                <c:pt idx="6353">
                  <c:v>12/10/14 15:57</c:v>
                </c:pt>
                <c:pt idx="6354">
                  <c:v>12/10/14 15:57</c:v>
                </c:pt>
                <c:pt idx="6355">
                  <c:v>12/10/14 15:57</c:v>
                </c:pt>
                <c:pt idx="6356">
                  <c:v>12/10/14 15:57</c:v>
                </c:pt>
                <c:pt idx="6357">
                  <c:v>12/10/14 15:57</c:v>
                </c:pt>
                <c:pt idx="6358">
                  <c:v>12/10/14 15:57</c:v>
                </c:pt>
                <c:pt idx="6359">
                  <c:v>12/10/14 15:57</c:v>
                </c:pt>
                <c:pt idx="6360">
                  <c:v>12/10/14 15:57</c:v>
                </c:pt>
                <c:pt idx="6361">
                  <c:v>12/10/14 15:57</c:v>
                </c:pt>
                <c:pt idx="6362">
                  <c:v>12/10/14 15:58</c:v>
                </c:pt>
                <c:pt idx="6363">
                  <c:v>12/10/14 15:58</c:v>
                </c:pt>
                <c:pt idx="6364">
                  <c:v>12/10/14 15:58</c:v>
                </c:pt>
                <c:pt idx="6365">
                  <c:v>12/10/14 15:58</c:v>
                </c:pt>
                <c:pt idx="6366">
                  <c:v>12/10/14 15:58</c:v>
                </c:pt>
                <c:pt idx="6367">
                  <c:v>12/10/14 15:58</c:v>
                </c:pt>
                <c:pt idx="6368">
                  <c:v>12/10/14 15:58</c:v>
                </c:pt>
                <c:pt idx="6369">
                  <c:v>12/10/14 15:58</c:v>
                </c:pt>
                <c:pt idx="6370">
                  <c:v>12/10/14 15:58</c:v>
                </c:pt>
                <c:pt idx="6371">
                  <c:v>12/10/14 15:58</c:v>
                </c:pt>
                <c:pt idx="6372">
                  <c:v>12/10/14 15:59</c:v>
                </c:pt>
                <c:pt idx="6373">
                  <c:v>12/10/14 15:59</c:v>
                </c:pt>
                <c:pt idx="6374">
                  <c:v>12/10/14 15:59</c:v>
                </c:pt>
                <c:pt idx="6375">
                  <c:v>12/10/14 15:59</c:v>
                </c:pt>
                <c:pt idx="6376">
                  <c:v>12/10/14 15:59</c:v>
                </c:pt>
                <c:pt idx="6377">
                  <c:v>12/10/14 15:59</c:v>
                </c:pt>
                <c:pt idx="6378">
                  <c:v>12/10/14 15:59</c:v>
                </c:pt>
                <c:pt idx="6379">
                  <c:v>12/10/14 15:59</c:v>
                </c:pt>
                <c:pt idx="6380">
                  <c:v>12/10/14 15:59</c:v>
                </c:pt>
                <c:pt idx="6381">
                  <c:v>12/10/14 15:59</c:v>
                </c:pt>
                <c:pt idx="6382">
                  <c:v>12/10/14 15:59</c:v>
                </c:pt>
                <c:pt idx="6383">
                  <c:v>12/10/14 15:59</c:v>
                </c:pt>
                <c:pt idx="6384">
                  <c:v>12/10/14 15:59</c:v>
                </c:pt>
                <c:pt idx="6385">
                  <c:v>12/10/14 16:00</c:v>
                </c:pt>
                <c:pt idx="6386">
                  <c:v>12/10/14 16:00</c:v>
                </c:pt>
                <c:pt idx="6387">
                  <c:v>12/10/14 16:00</c:v>
                </c:pt>
                <c:pt idx="6388">
                  <c:v>12/10/14 16:00</c:v>
                </c:pt>
                <c:pt idx="6389">
                  <c:v>12/10/14 16:00</c:v>
                </c:pt>
                <c:pt idx="6390">
                  <c:v>12/10/14 16:00</c:v>
                </c:pt>
                <c:pt idx="6391">
                  <c:v>12/10/14 16:00</c:v>
                </c:pt>
                <c:pt idx="6392">
                  <c:v>12/10/14 16:00</c:v>
                </c:pt>
                <c:pt idx="6393">
                  <c:v>12/10/14 16:00</c:v>
                </c:pt>
                <c:pt idx="6394">
                  <c:v>12/10/14 16:00</c:v>
                </c:pt>
                <c:pt idx="6395">
                  <c:v>12/10/14 16:01</c:v>
                </c:pt>
                <c:pt idx="6396">
                  <c:v>12/10/14 16:01</c:v>
                </c:pt>
                <c:pt idx="6397">
                  <c:v>12/10/14 16:01</c:v>
                </c:pt>
                <c:pt idx="6398">
                  <c:v>12/10/14 16:01</c:v>
                </c:pt>
                <c:pt idx="6399">
                  <c:v>12/10/14 16:01</c:v>
                </c:pt>
                <c:pt idx="6400">
                  <c:v>12/10/14 16:01</c:v>
                </c:pt>
                <c:pt idx="6401">
                  <c:v>12/10/14 16:01</c:v>
                </c:pt>
                <c:pt idx="6402">
                  <c:v>12/10/14 16:01</c:v>
                </c:pt>
                <c:pt idx="6403">
                  <c:v>12/10/14 16:01</c:v>
                </c:pt>
                <c:pt idx="6404">
                  <c:v>12/10/14 16:01</c:v>
                </c:pt>
                <c:pt idx="6405">
                  <c:v>12/10/14 16:01</c:v>
                </c:pt>
                <c:pt idx="6406">
                  <c:v>12/10/14 16:01</c:v>
                </c:pt>
                <c:pt idx="6407">
                  <c:v>12/10/14 16:01</c:v>
                </c:pt>
                <c:pt idx="6408">
                  <c:v>12/10/14 16:01</c:v>
                </c:pt>
                <c:pt idx="6409">
                  <c:v>12/10/14 16:01</c:v>
                </c:pt>
                <c:pt idx="6410">
                  <c:v>12/10/14 16:01</c:v>
                </c:pt>
                <c:pt idx="6411">
                  <c:v>12/10/14 16:01</c:v>
                </c:pt>
                <c:pt idx="6412">
                  <c:v>12/10/14 16:01</c:v>
                </c:pt>
                <c:pt idx="6413">
                  <c:v>12/10/14 16:01</c:v>
                </c:pt>
                <c:pt idx="6414">
                  <c:v>12/10/14 16:01</c:v>
                </c:pt>
                <c:pt idx="6415">
                  <c:v>12/10/14 16:01</c:v>
                </c:pt>
                <c:pt idx="6416">
                  <c:v>12/10/14 16:01</c:v>
                </c:pt>
                <c:pt idx="6417">
                  <c:v>12/10/14 16:01</c:v>
                </c:pt>
                <c:pt idx="6418">
                  <c:v>12/10/14 16:01</c:v>
                </c:pt>
                <c:pt idx="6419">
                  <c:v>12/10/14 16:02</c:v>
                </c:pt>
                <c:pt idx="6420">
                  <c:v>12/10/14 16:02</c:v>
                </c:pt>
                <c:pt idx="6421">
                  <c:v>12/10/14 16:02</c:v>
                </c:pt>
                <c:pt idx="6422">
                  <c:v>12/10/14 16:02</c:v>
                </c:pt>
                <c:pt idx="6423">
                  <c:v>12/10/14 16:02</c:v>
                </c:pt>
                <c:pt idx="6424">
                  <c:v>12/10/14 16:02</c:v>
                </c:pt>
                <c:pt idx="6425">
                  <c:v>12/10/14 16:02</c:v>
                </c:pt>
                <c:pt idx="6426">
                  <c:v>12/10/14 16:02</c:v>
                </c:pt>
                <c:pt idx="6427">
                  <c:v>12/10/14 16:02</c:v>
                </c:pt>
                <c:pt idx="6428">
                  <c:v>12/10/14 16:02</c:v>
                </c:pt>
                <c:pt idx="6429">
                  <c:v>12/10/14 16:02</c:v>
                </c:pt>
                <c:pt idx="6430">
                  <c:v>12/10/14 16:02</c:v>
                </c:pt>
                <c:pt idx="6431">
                  <c:v>12/10/14 16:02</c:v>
                </c:pt>
                <c:pt idx="6432">
                  <c:v>12/10/14 16:02</c:v>
                </c:pt>
                <c:pt idx="6433">
                  <c:v>12/10/14 16:02</c:v>
                </c:pt>
                <c:pt idx="6434">
                  <c:v>12/10/14 16:02</c:v>
                </c:pt>
                <c:pt idx="6435">
                  <c:v>12/10/14 16:02</c:v>
                </c:pt>
                <c:pt idx="6436">
                  <c:v>12/10/14 16:02</c:v>
                </c:pt>
                <c:pt idx="6437">
                  <c:v>12/10/14 16:03</c:v>
                </c:pt>
                <c:pt idx="6438">
                  <c:v>12/10/14 16:03</c:v>
                </c:pt>
                <c:pt idx="6439">
                  <c:v>12/10/14 16:03</c:v>
                </c:pt>
                <c:pt idx="6440">
                  <c:v>12/10/14 16:03</c:v>
                </c:pt>
                <c:pt idx="6441">
                  <c:v>12/10/14 16:03</c:v>
                </c:pt>
                <c:pt idx="6442">
                  <c:v>12/10/14 16:03</c:v>
                </c:pt>
                <c:pt idx="6443">
                  <c:v>12/10/14 16:03</c:v>
                </c:pt>
                <c:pt idx="6444">
                  <c:v>12/10/14 16:03</c:v>
                </c:pt>
                <c:pt idx="6445">
                  <c:v>12/10/14 16:03</c:v>
                </c:pt>
                <c:pt idx="6446">
                  <c:v>12/10/14 16:03</c:v>
                </c:pt>
                <c:pt idx="6447">
                  <c:v>12/10/14 16:03</c:v>
                </c:pt>
                <c:pt idx="6448">
                  <c:v>12/10/14 16:03</c:v>
                </c:pt>
                <c:pt idx="6449">
                  <c:v>12/10/14 16:03</c:v>
                </c:pt>
                <c:pt idx="6450">
                  <c:v>12/10/14 16:03</c:v>
                </c:pt>
                <c:pt idx="6451">
                  <c:v>12/10/14 16:03</c:v>
                </c:pt>
                <c:pt idx="6452">
                  <c:v>12/10/14 16:04</c:v>
                </c:pt>
                <c:pt idx="6453">
                  <c:v>12/10/14 16:04</c:v>
                </c:pt>
                <c:pt idx="6454">
                  <c:v>12/10/14 16:04</c:v>
                </c:pt>
                <c:pt idx="6455">
                  <c:v>12/10/14 16:04</c:v>
                </c:pt>
                <c:pt idx="6456">
                  <c:v>12/10/14 16:04</c:v>
                </c:pt>
                <c:pt idx="6457">
                  <c:v>12/10/14 16:04</c:v>
                </c:pt>
                <c:pt idx="6458">
                  <c:v>12/10/14 16:04</c:v>
                </c:pt>
                <c:pt idx="6459">
                  <c:v>12/10/14 16:04</c:v>
                </c:pt>
                <c:pt idx="6460">
                  <c:v>12/10/14 16:04</c:v>
                </c:pt>
                <c:pt idx="6461">
                  <c:v>12/10/14 16:04</c:v>
                </c:pt>
                <c:pt idx="6462">
                  <c:v>12/10/14 16:04</c:v>
                </c:pt>
                <c:pt idx="6463">
                  <c:v>12/10/14 16:04</c:v>
                </c:pt>
                <c:pt idx="6464">
                  <c:v>12/10/14 16:04</c:v>
                </c:pt>
                <c:pt idx="6465">
                  <c:v>12/10/14 16:04</c:v>
                </c:pt>
                <c:pt idx="6466">
                  <c:v>12/10/14 16:04</c:v>
                </c:pt>
                <c:pt idx="6467">
                  <c:v>12/10/14 16:04</c:v>
                </c:pt>
                <c:pt idx="6468">
                  <c:v>12/10/14 16:05</c:v>
                </c:pt>
                <c:pt idx="6469">
                  <c:v>12/10/14 16:05</c:v>
                </c:pt>
                <c:pt idx="6470">
                  <c:v>12/10/14 16:05</c:v>
                </c:pt>
                <c:pt idx="6471">
                  <c:v>12/10/14 16:05</c:v>
                </c:pt>
                <c:pt idx="6472">
                  <c:v>12/10/14 16:05</c:v>
                </c:pt>
                <c:pt idx="6473">
                  <c:v>12/10/14 16:05</c:v>
                </c:pt>
                <c:pt idx="6474">
                  <c:v>12/10/14 16:05</c:v>
                </c:pt>
                <c:pt idx="6475">
                  <c:v>12/10/14 16:05</c:v>
                </c:pt>
                <c:pt idx="6476">
                  <c:v>12/10/14 16:05</c:v>
                </c:pt>
                <c:pt idx="6477">
                  <c:v>12/10/14 16:05</c:v>
                </c:pt>
                <c:pt idx="6478">
                  <c:v>12/10/14 16:05</c:v>
                </c:pt>
                <c:pt idx="6479">
                  <c:v>12/10/14 16:05</c:v>
                </c:pt>
                <c:pt idx="6480">
                  <c:v>12/10/14 16:05</c:v>
                </c:pt>
                <c:pt idx="6481">
                  <c:v>12/10/14 16:05</c:v>
                </c:pt>
                <c:pt idx="6482">
                  <c:v>12/10/14 16:05</c:v>
                </c:pt>
                <c:pt idx="6483">
                  <c:v>12/10/14 16:05</c:v>
                </c:pt>
                <c:pt idx="6484">
                  <c:v>12/10/14 16:06</c:v>
                </c:pt>
                <c:pt idx="6485">
                  <c:v>12/10/14 16:06</c:v>
                </c:pt>
                <c:pt idx="6486">
                  <c:v>12/10/14 16:06</c:v>
                </c:pt>
                <c:pt idx="6487">
                  <c:v>12/10/14 16:06</c:v>
                </c:pt>
                <c:pt idx="6488">
                  <c:v>12/10/14 16:06</c:v>
                </c:pt>
                <c:pt idx="6489">
                  <c:v>12/10/14 16:06</c:v>
                </c:pt>
                <c:pt idx="6490">
                  <c:v>12/10/14 16:06</c:v>
                </c:pt>
                <c:pt idx="6491">
                  <c:v>12/10/14 16:06</c:v>
                </c:pt>
                <c:pt idx="6492">
                  <c:v>12/10/14 16:06</c:v>
                </c:pt>
                <c:pt idx="6493">
                  <c:v>12/10/14 16:06</c:v>
                </c:pt>
                <c:pt idx="6494">
                  <c:v>12/10/14 16:06</c:v>
                </c:pt>
                <c:pt idx="6495">
                  <c:v>12/10/14 16:06</c:v>
                </c:pt>
                <c:pt idx="6496">
                  <c:v>12/10/14 16:06</c:v>
                </c:pt>
                <c:pt idx="6497">
                  <c:v>12/10/14 16:06</c:v>
                </c:pt>
                <c:pt idx="6498">
                  <c:v>12/10/14 16:06</c:v>
                </c:pt>
                <c:pt idx="6499">
                  <c:v>12/10/14 16:06</c:v>
                </c:pt>
                <c:pt idx="6500">
                  <c:v>12/10/14 16:06</c:v>
                </c:pt>
                <c:pt idx="6501">
                  <c:v>12/10/14 16:06</c:v>
                </c:pt>
                <c:pt idx="6502">
                  <c:v>12/10/14 16:06</c:v>
                </c:pt>
                <c:pt idx="6503">
                  <c:v>12/10/14 16:06</c:v>
                </c:pt>
                <c:pt idx="6504">
                  <c:v>12/10/14 16:06</c:v>
                </c:pt>
                <c:pt idx="6505">
                  <c:v>12/10/14 16:06</c:v>
                </c:pt>
                <c:pt idx="6506">
                  <c:v>12/10/14 16:06</c:v>
                </c:pt>
                <c:pt idx="6507">
                  <c:v>12/10/14 16:06</c:v>
                </c:pt>
                <c:pt idx="6508">
                  <c:v>12/10/14 16:06</c:v>
                </c:pt>
                <c:pt idx="6509">
                  <c:v>12/10/14 16:07</c:v>
                </c:pt>
                <c:pt idx="6510">
                  <c:v>12/10/14 16:07</c:v>
                </c:pt>
                <c:pt idx="6511">
                  <c:v>12/10/14 16:07</c:v>
                </c:pt>
                <c:pt idx="6512">
                  <c:v>12/10/14 16:07</c:v>
                </c:pt>
                <c:pt idx="6513">
                  <c:v>12/10/14 16:07</c:v>
                </c:pt>
                <c:pt idx="6514">
                  <c:v>12/10/14 16:08</c:v>
                </c:pt>
                <c:pt idx="6515">
                  <c:v>12/10/14 16:08</c:v>
                </c:pt>
                <c:pt idx="6516">
                  <c:v>12/10/14 16:08</c:v>
                </c:pt>
                <c:pt idx="6517">
                  <c:v>12/10/14 16:08</c:v>
                </c:pt>
                <c:pt idx="6518">
                  <c:v>12/10/14 16:08</c:v>
                </c:pt>
                <c:pt idx="6519">
                  <c:v>12/10/14 16:08</c:v>
                </c:pt>
                <c:pt idx="6520">
                  <c:v>12/10/14 16:08</c:v>
                </c:pt>
                <c:pt idx="6521">
                  <c:v>12/10/14 16:08</c:v>
                </c:pt>
                <c:pt idx="6522">
                  <c:v>12/10/14 16:08</c:v>
                </c:pt>
                <c:pt idx="6523">
                  <c:v>12/10/14 16:08</c:v>
                </c:pt>
                <c:pt idx="6524">
                  <c:v>12/10/14 16:08</c:v>
                </c:pt>
                <c:pt idx="6525">
                  <c:v>12/10/14 16:08</c:v>
                </c:pt>
                <c:pt idx="6526">
                  <c:v>12/10/14 16:08</c:v>
                </c:pt>
                <c:pt idx="6527">
                  <c:v>12/10/14 16:08</c:v>
                </c:pt>
                <c:pt idx="6528">
                  <c:v>12/10/14 16:09</c:v>
                </c:pt>
                <c:pt idx="6529">
                  <c:v>12/10/14 16:09</c:v>
                </c:pt>
                <c:pt idx="6530">
                  <c:v>12/10/14 16:09</c:v>
                </c:pt>
                <c:pt idx="6531">
                  <c:v>12/10/14 16:09</c:v>
                </c:pt>
                <c:pt idx="6532">
                  <c:v>12/10/14 16:09</c:v>
                </c:pt>
                <c:pt idx="6533">
                  <c:v>12/10/14 16:10</c:v>
                </c:pt>
                <c:pt idx="6534">
                  <c:v>12/10/14 16:10</c:v>
                </c:pt>
                <c:pt idx="6535">
                  <c:v>12/10/14 16:10</c:v>
                </c:pt>
                <c:pt idx="6536">
                  <c:v>12/10/14 16:10</c:v>
                </c:pt>
                <c:pt idx="6537">
                  <c:v>12/10/14 16:10</c:v>
                </c:pt>
                <c:pt idx="6538">
                  <c:v>12/10/14 16:10</c:v>
                </c:pt>
                <c:pt idx="6539">
                  <c:v>12/10/14 16:11</c:v>
                </c:pt>
                <c:pt idx="6540">
                  <c:v>12/10/14 16:11</c:v>
                </c:pt>
                <c:pt idx="6541">
                  <c:v>12/10/14 16:11</c:v>
                </c:pt>
                <c:pt idx="6542">
                  <c:v>12/10/14 16:11</c:v>
                </c:pt>
                <c:pt idx="6543">
                  <c:v>12/10/14 16:11</c:v>
                </c:pt>
                <c:pt idx="6544">
                  <c:v>12/10/14 16:11</c:v>
                </c:pt>
                <c:pt idx="6545">
                  <c:v>12/10/14 16:11</c:v>
                </c:pt>
                <c:pt idx="6546">
                  <c:v>12/10/14 16:11</c:v>
                </c:pt>
                <c:pt idx="6547">
                  <c:v>12/10/14 16:12</c:v>
                </c:pt>
                <c:pt idx="6548">
                  <c:v>12/10/14 16:12</c:v>
                </c:pt>
                <c:pt idx="6549">
                  <c:v>12/10/14 16:12</c:v>
                </c:pt>
                <c:pt idx="6550">
                  <c:v>12/10/14 16:12</c:v>
                </c:pt>
                <c:pt idx="6551">
                  <c:v>12/10/14 16:12</c:v>
                </c:pt>
                <c:pt idx="6552">
                  <c:v>12/10/14 16:12</c:v>
                </c:pt>
                <c:pt idx="6553">
                  <c:v>12/10/14 16:12</c:v>
                </c:pt>
                <c:pt idx="6554">
                  <c:v>12/10/14 16:12</c:v>
                </c:pt>
                <c:pt idx="6555">
                  <c:v>12/10/14 16:12</c:v>
                </c:pt>
                <c:pt idx="6556">
                  <c:v>12/10/14 16:13</c:v>
                </c:pt>
                <c:pt idx="6557">
                  <c:v>12/10/14 16:13</c:v>
                </c:pt>
                <c:pt idx="6558">
                  <c:v>12/10/14 16:13</c:v>
                </c:pt>
                <c:pt idx="6559">
                  <c:v>12/10/14 16:13</c:v>
                </c:pt>
                <c:pt idx="6560">
                  <c:v>12/10/14 16:13</c:v>
                </c:pt>
                <c:pt idx="6561">
                  <c:v>12/10/14 16:13</c:v>
                </c:pt>
                <c:pt idx="6562">
                  <c:v>12/10/14 16:13</c:v>
                </c:pt>
                <c:pt idx="6563">
                  <c:v>12/10/14 16:14</c:v>
                </c:pt>
                <c:pt idx="6564">
                  <c:v>12/10/14 16:14</c:v>
                </c:pt>
                <c:pt idx="6565">
                  <c:v>12/10/14 16:14</c:v>
                </c:pt>
                <c:pt idx="6566">
                  <c:v>12/10/14 16:15</c:v>
                </c:pt>
                <c:pt idx="6567">
                  <c:v>12/10/14 16:15</c:v>
                </c:pt>
                <c:pt idx="6568">
                  <c:v>12/10/14 16:15</c:v>
                </c:pt>
                <c:pt idx="6569">
                  <c:v>12/10/14 16:15</c:v>
                </c:pt>
                <c:pt idx="6570">
                  <c:v>12/10/14 16:15</c:v>
                </c:pt>
                <c:pt idx="6571">
                  <c:v>12/10/14 16:15</c:v>
                </c:pt>
                <c:pt idx="6572">
                  <c:v>12/10/14 16:15</c:v>
                </c:pt>
                <c:pt idx="6573">
                  <c:v>12/10/14 16:15</c:v>
                </c:pt>
                <c:pt idx="6574">
                  <c:v>12/10/14 16:15</c:v>
                </c:pt>
                <c:pt idx="6575">
                  <c:v>12/10/14 16:16</c:v>
                </c:pt>
                <c:pt idx="6576">
                  <c:v>12/10/14 16:16</c:v>
                </c:pt>
                <c:pt idx="6577">
                  <c:v>12/10/14 16:16</c:v>
                </c:pt>
                <c:pt idx="6578">
                  <c:v>12/10/14 16:16</c:v>
                </c:pt>
                <c:pt idx="6579">
                  <c:v>12/10/14 16:16</c:v>
                </c:pt>
                <c:pt idx="6580">
                  <c:v>12/10/14 16:16</c:v>
                </c:pt>
                <c:pt idx="6581">
                  <c:v>12/10/14 16:16</c:v>
                </c:pt>
                <c:pt idx="6582">
                  <c:v>12/10/14 16:16</c:v>
                </c:pt>
                <c:pt idx="6583">
                  <c:v>12/10/14 16:16</c:v>
                </c:pt>
                <c:pt idx="6584">
                  <c:v>12/10/14 16:16</c:v>
                </c:pt>
                <c:pt idx="6585">
                  <c:v>12/10/14 16:16</c:v>
                </c:pt>
                <c:pt idx="6586">
                  <c:v>12/10/14 16:16</c:v>
                </c:pt>
                <c:pt idx="6587">
                  <c:v>12/10/14 16:16</c:v>
                </c:pt>
                <c:pt idx="6588">
                  <c:v>12/10/14 16:16</c:v>
                </c:pt>
                <c:pt idx="6589">
                  <c:v>12/10/14 16:17</c:v>
                </c:pt>
                <c:pt idx="6590">
                  <c:v>12/10/14 16:17</c:v>
                </c:pt>
                <c:pt idx="6591">
                  <c:v>12/10/14 16:17</c:v>
                </c:pt>
                <c:pt idx="6592">
                  <c:v>12/10/14 16:17</c:v>
                </c:pt>
                <c:pt idx="6593">
                  <c:v>12/10/14 16:17</c:v>
                </c:pt>
                <c:pt idx="6594">
                  <c:v>12/10/14 16:17</c:v>
                </c:pt>
                <c:pt idx="6595">
                  <c:v>12/10/14 16:17</c:v>
                </c:pt>
                <c:pt idx="6596">
                  <c:v>12/10/14 16:17</c:v>
                </c:pt>
                <c:pt idx="6597">
                  <c:v>12/10/14 16:17</c:v>
                </c:pt>
                <c:pt idx="6598">
                  <c:v>12/10/14 16:17</c:v>
                </c:pt>
                <c:pt idx="6599">
                  <c:v>12/10/14 16:17</c:v>
                </c:pt>
                <c:pt idx="6600">
                  <c:v>12/10/14 16:17</c:v>
                </c:pt>
                <c:pt idx="6601">
                  <c:v>12/10/14 16:18</c:v>
                </c:pt>
                <c:pt idx="6602">
                  <c:v>12/10/14 16:18</c:v>
                </c:pt>
                <c:pt idx="6603">
                  <c:v>12/10/14 16:18</c:v>
                </c:pt>
                <c:pt idx="6604">
                  <c:v>12/10/14 16:18</c:v>
                </c:pt>
                <c:pt idx="6605">
                  <c:v>12/10/14 16:18</c:v>
                </c:pt>
                <c:pt idx="6606">
                  <c:v>12/10/14 16:18</c:v>
                </c:pt>
                <c:pt idx="6607">
                  <c:v>12/10/14 16:18</c:v>
                </c:pt>
                <c:pt idx="6608">
                  <c:v>12/10/14 16:19</c:v>
                </c:pt>
                <c:pt idx="6609">
                  <c:v>12/10/14 16:19</c:v>
                </c:pt>
                <c:pt idx="6610">
                  <c:v>12/10/14 16:19</c:v>
                </c:pt>
                <c:pt idx="6611">
                  <c:v>12/10/14 16:19</c:v>
                </c:pt>
                <c:pt idx="6612">
                  <c:v>12/10/14 16:19</c:v>
                </c:pt>
                <c:pt idx="6613">
                  <c:v>12/10/14 16:20</c:v>
                </c:pt>
                <c:pt idx="6614">
                  <c:v>12/10/14 16:20</c:v>
                </c:pt>
                <c:pt idx="6615">
                  <c:v>12/10/14 16:20</c:v>
                </c:pt>
                <c:pt idx="6616">
                  <c:v>12/10/14 16:20</c:v>
                </c:pt>
                <c:pt idx="6617">
                  <c:v>12/10/14 16:20</c:v>
                </c:pt>
                <c:pt idx="6618">
                  <c:v>12/10/14 16:20</c:v>
                </c:pt>
                <c:pt idx="6619">
                  <c:v>12/10/14 16:20</c:v>
                </c:pt>
                <c:pt idx="6620">
                  <c:v>12/10/14 16:20</c:v>
                </c:pt>
                <c:pt idx="6621">
                  <c:v>12/10/14 16:20</c:v>
                </c:pt>
                <c:pt idx="6622">
                  <c:v>12/10/14 16:20</c:v>
                </c:pt>
                <c:pt idx="6623">
                  <c:v>12/10/14 16:20</c:v>
                </c:pt>
                <c:pt idx="6624">
                  <c:v>12/10/14 16:20</c:v>
                </c:pt>
                <c:pt idx="6625">
                  <c:v>12/10/14 16:20</c:v>
                </c:pt>
                <c:pt idx="6626">
                  <c:v>12/10/14 16:20</c:v>
                </c:pt>
                <c:pt idx="6627">
                  <c:v>12/10/14 16:20</c:v>
                </c:pt>
                <c:pt idx="6628">
                  <c:v>12/10/14 16:21</c:v>
                </c:pt>
                <c:pt idx="6629">
                  <c:v>12/10/14 16:21</c:v>
                </c:pt>
                <c:pt idx="6630">
                  <c:v>12/10/14 16:21</c:v>
                </c:pt>
                <c:pt idx="6631">
                  <c:v>12/10/14 16:21</c:v>
                </c:pt>
                <c:pt idx="6632">
                  <c:v>12/10/14 16:21</c:v>
                </c:pt>
                <c:pt idx="6633">
                  <c:v>12/10/14 16:21</c:v>
                </c:pt>
                <c:pt idx="6634">
                  <c:v>12/10/14 16:21</c:v>
                </c:pt>
                <c:pt idx="6635">
                  <c:v>12/10/14 16:22</c:v>
                </c:pt>
                <c:pt idx="6636">
                  <c:v>12/10/14 16:22</c:v>
                </c:pt>
                <c:pt idx="6637">
                  <c:v>12/10/14 16:22</c:v>
                </c:pt>
                <c:pt idx="6638">
                  <c:v>12/10/14 16:22</c:v>
                </c:pt>
                <c:pt idx="6639">
                  <c:v>12/10/14 16:22</c:v>
                </c:pt>
                <c:pt idx="6640">
                  <c:v>12/10/14 16:22</c:v>
                </c:pt>
                <c:pt idx="6641">
                  <c:v>12/10/14 16:22</c:v>
                </c:pt>
                <c:pt idx="6642">
                  <c:v>12/10/14 16:22</c:v>
                </c:pt>
                <c:pt idx="6643">
                  <c:v>12/10/14 16:22</c:v>
                </c:pt>
                <c:pt idx="6644">
                  <c:v>12/10/14 16:22</c:v>
                </c:pt>
                <c:pt idx="6645">
                  <c:v>12/10/14 16:22</c:v>
                </c:pt>
                <c:pt idx="6646">
                  <c:v>12/10/14 16:22</c:v>
                </c:pt>
                <c:pt idx="6647">
                  <c:v>12/10/14 16:22</c:v>
                </c:pt>
                <c:pt idx="6648">
                  <c:v>12/10/14 16:22</c:v>
                </c:pt>
                <c:pt idx="6649">
                  <c:v>12/10/14 16:22</c:v>
                </c:pt>
                <c:pt idx="6650">
                  <c:v>12/10/14 16:22</c:v>
                </c:pt>
                <c:pt idx="6651">
                  <c:v>12/10/14 16:23</c:v>
                </c:pt>
                <c:pt idx="6652">
                  <c:v>12/10/14 16:23</c:v>
                </c:pt>
                <c:pt idx="6653">
                  <c:v>12/10/14 16:23</c:v>
                </c:pt>
                <c:pt idx="6654">
                  <c:v>12/10/14 16:23</c:v>
                </c:pt>
                <c:pt idx="6655">
                  <c:v>12/10/14 16:23</c:v>
                </c:pt>
                <c:pt idx="6656">
                  <c:v>12/10/14 16:23</c:v>
                </c:pt>
                <c:pt idx="6657">
                  <c:v>12/10/14 16:23</c:v>
                </c:pt>
                <c:pt idx="6658">
                  <c:v>12/10/14 16:23</c:v>
                </c:pt>
                <c:pt idx="6659">
                  <c:v>12/10/14 16:23</c:v>
                </c:pt>
                <c:pt idx="6660">
                  <c:v>12/10/14 16:23</c:v>
                </c:pt>
                <c:pt idx="6661">
                  <c:v>12/10/14 16:23</c:v>
                </c:pt>
                <c:pt idx="6662">
                  <c:v>12/10/14 16:23</c:v>
                </c:pt>
                <c:pt idx="6663">
                  <c:v>12/10/14 16:23</c:v>
                </c:pt>
                <c:pt idx="6664">
                  <c:v>12/10/14 16:24</c:v>
                </c:pt>
                <c:pt idx="6665">
                  <c:v>12/10/14 16:24</c:v>
                </c:pt>
                <c:pt idx="6666">
                  <c:v>12/10/14 16:24</c:v>
                </c:pt>
                <c:pt idx="6667">
                  <c:v>12/10/14 16:25</c:v>
                </c:pt>
                <c:pt idx="6668">
                  <c:v>12/10/14 16:25</c:v>
                </c:pt>
                <c:pt idx="6669">
                  <c:v>12/10/14 16:25</c:v>
                </c:pt>
                <c:pt idx="6670">
                  <c:v>12/10/14 16:25</c:v>
                </c:pt>
                <c:pt idx="6671">
                  <c:v>12/10/14 16:25</c:v>
                </c:pt>
                <c:pt idx="6672">
                  <c:v>12/10/14 16:25</c:v>
                </c:pt>
                <c:pt idx="6673">
                  <c:v>12/10/14 16:25</c:v>
                </c:pt>
                <c:pt idx="6674">
                  <c:v>12/10/14 16:25</c:v>
                </c:pt>
                <c:pt idx="6675">
                  <c:v>12/10/14 16:25</c:v>
                </c:pt>
                <c:pt idx="6676">
                  <c:v>12/10/14 16:25</c:v>
                </c:pt>
                <c:pt idx="6677">
                  <c:v>12/10/14 16:25</c:v>
                </c:pt>
                <c:pt idx="6678">
                  <c:v>12/10/14 16:25</c:v>
                </c:pt>
                <c:pt idx="6679">
                  <c:v>12/10/14 16:26</c:v>
                </c:pt>
                <c:pt idx="6680">
                  <c:v>12/10/14 16:26</c:v>
                </c:pt>
                <c:pt idx="6681">
                  <c:v>12/10/14 16:26</c:v>
                </c:pt>
                <c:pt idx="6682">
                  <c:v>12/10/14 16:26</c:v>
                </c:pt>
                <c:pt idx="6683">
                  <c:v>12/10/14 16:26</c:v>
                </c:pt>
                <c:pt idx="6684">
                  <c:v>12/10/14 16:26</c:v>
                </c:pt>
                <c:pt idx="6685">
                  <c:v>12/10/14 16:26</c:v>
                </c:pt>
                <c:pt idx="6686">
                  <c:v>12/10/14 16:26</c:v>
                </c:pt>
                <c:pt idx="6687">
                  <c:v>12/10/14 16:26</c:v>
                </c:pt>
                <c:pt idx="6688">
                  <c:v>12/10/14 16:26</c:v>
                </c:pt>
                <c:pt idx="6689">
                  <c:v>12/10/14 16:26</c:v>
                </c:pt>
                <c:pt idx="6690">
                  <c:v>12/10/14 16:26</c:v>
                </c:pt>
                <c:pt idx="6691">
                  <c:v>12/10/14 16:26</c:v>
                </c:pt>
                <c:pt idx="6692">
                  <c:v>12/10/14 16:26</c:v>
                </c:pt>
                <c:pt idx="6693">
                  <c:v>12/10/14 16:27</c:v>
                </c:pt>
                <c:pt idx="6694">
                  <c:v>12/10/14 16:27</c:v>
                </c:pt>
                <c:pt idx="6695">
                  <c:v>12/10/14 16:27</c:v>
                </c:pt>
                <c:pt idx="6696">
                  <c:v>12/10/14 16:27</c:v>
                </c:pt>
                <c:pt idx="6697">
                  <c:v>12/10/14 16:27</c:v>
                </c:pt>
                <c:pt idx="6698">
                  <c:v>12/10/14 16:27</c:v>
                </c:pt>
                <c:pt idx="6699">
                  <c:v>12/10/14 16:27</c:v>
                </c:pt>
                <c:pt idx="6700">
                  <c:v>12/10/14 16:27</c:v>
                </c:pt>
                <c:pt idx="6701">
                  <c:v>12/10/14 16:27</c:v>
                </c:pt>
                <c:pt idx="6702">
                  <c:v>12/10/14 16:28</c:v>
                </c:pt>
                <c:pt idx="6703">
                  <c:v>12/10/14 16:28</c:v>
                </c:pt>
                <c:pt idx="6704">
                  <c:v>12/10/14 16:28</c:v>
                </c:pt>
                <c:pt idx="6705">
                  <c:v>12/10/14 16:28</c:v>
                </c:pt>
                <c:pt idx="6706">
                  <c:v>12/10/14 16:28</c:v>
                </c:pt>
                <c:pt idx="6707">
                  <c:v>12/10/14 16:28</c:v>
                </c:pt>
                <c:pt idx="6708">
                  <c:v>12/10/14 16:28</c:v>
                </c:pt>
                <c:pt idx="6709">
                  <c:v>12/10/14 16:28</c:v>
                </c:pt>
                <c:pt idx="6710">
                  <c:v>12/10/14 16:28</c:v>
                </c:pt>
                <c:pt idx="6711">
                  <c:v>12/10/14 16:28</c:v>
                </c:pt>
                <c:pt idx="6712">
                  <c:v>12/10/14 16:28</c:v>
                </c:pt>
                <c:pt idx="6713">
                  <c:v>12/10/14 16:28</c:v>
                </c:pt>
                <c:pt idx="6714">
                  <c:v>12/10/14 16:29</c:v>
                </c:pt>
                <c:pt idx="6715">
                  <c:v>12/10/14 16:29</c:v>
                </c:pt>
                <c:pt idx="6716">
                  <c:v>12/10/14 16:29</c:v>
                </c:pt>
                <c:pt idx="6717">
                  <c:v>12/10/14 16:29</c:v>
                </c:pt>
                <c:pt idx="6718">
                  <c:v>12/10/14 16:29</c:v>
                </c:pt>
                <c:pt idx="6719">
                  <c:v>12/10/14 16:29</c:v>
                </c:pt>
                <c:pt idx="6720">
                  <c:v>12/10/14 16:29</c:v>
                </c:pt>
                <c:pt idx="6721">
                  <c:v>12/10/14 16:29</c:v>
                </c:pt>
                <c:pt idx="6722">
                  <c:v>12/10/14 16:29</c:v>
                </c:pt>
                <c:pt idx="6723">
                  <c:v>12/10/14 16:29</c:v>
                </c:pt>
                <c:pt idx="6724">
                  <c:v>12/10/14 16:30</c:v>
                </c:pt>
                <c:pt idx="6725">
                  <c:v>12/10/14 16:30</c:v>
                </c:pt>
                <c:pt idx="6726">
                  <c:v>12/10/14 16:30</c:v>
                </c:pt>
                <c:pt idx="6727">
                  <c:v>12/10/14 16:30</c:v>
                </c:pt>
                <c:pt idx="6728">
                  <c:v>12/10/14 16:30</c:v>
                </c:pt>
                <c:pt idx="6729">
                  <c:v>12/10/14 16:30</c:v>
                </c:pt>
                <c:pt idx="6730">
                  <c:v>12/10/14 16:30</c:v>
                </c:pt>
                <c:pt idx="6731">
                  <c:v>12/10/14 16:30</c:v>
                </c:pt>
                <c:pt idx="6732">
                  <c:v>12/10/14 16:30</c:v>
                </c:pt>
                <c:pt idx="6733">
                  <c:v>12/10/14 16:30</c:v>
                </c:pt>
                <c:pt idx="6734">
                  <c:v>12/10/14 16:30</c:v>
                </c:pt>
                <c:pt idx="6735">
                  <c:v>12/10/14 16:30</c:v>
                </c:pt>
                <c:pt idx="6736">
                  <c:v>12/10/14 16:31</c:v>
                </c:pt>
                <c:pt idx="6737">
                  <c:v>12/10/14 16:31</c:v>
                </c:pt>
                <c:pt idx="6738">
                  <c:v>12/10/14 16:31</c:v>
                </c:pt>
                <c:pt idx="6739">
                  <c:v>12/10/14 16:31</c:v>
                </c:pt>
                <c:pt idx="6740">
                  <c:v>12/10/14 16:31</c:v>
                </c:pt>
                <c:pt idx="6741">
                  <c:v>12/10/14 16:31</c:v>
                </c:pt>
                <c:pt idx="6742">
                  <c:v>12/10/14 16:31</c:v>
                </c:pt>
                <c:pt idx="6743">
                  <c:v>12/10/14 16:31</c:v>
                </c:pt>
                <c:pt idx="6744">
                  <c:v>12/10/14 16:31</c:v>
                </c:pt>
                <c:pt idx="6745">
                  <c:v>12/10/14 16:31</c:v>
                </c:pt>
                <c:pt idx="6746">
                  <c:v>12/10/14 16:31</c:v>
                </c:pt>
                <c:pt idx="6747">
                  <c:v>12/10/14 16:31</c:v>
                </c:pt>
                <c:pt idx="6748">
                  <c:v>12/10/14 16:31</c:v>
                </c:pt>
                <c:pt idx="6749">
                  <c:v>12/10/14 16:32</c:v>
                </c:pt>
                <c:pt idx="6750">
                  <c:v>12/10/14 16:32</c:v>
                </c:pt>
                <c:pt idx="6751">
                  <c:v>12/10/14 16:32</c:v>
                </c:pt>
                <c:pt idx="6752">
                  <c:v>12/10/14 16:32</c:v>
                </c:pt>
                <c:pt idx="6753">
                  <c:v>12/10/14 16:32</c:v>
                </c:pt>
                <c:pt idx="6754">
                  <c:v>12/10/14 16:32</c:v>
                </c:pt>
                <c:pt idx="6755">
                  <c:v>12/10/14 16:32</c:v>
                </c:pt>
                <c:pt idx="6756">
                  <c:v>12/10/14 16:32</c:v>
                </c:pt>
                <c:pt idx="6757">
                  <c:v>12/10/14 16:33</c:v>
                </c:pt>
                <c:pt idx="6758">
                  <c:v>12/10/14 16:33</c:v>
                </c:pt>
                <c:pt idx="6759">
                  <c:v>12/10/14 16:33</c:v>
                </c:pt>
                <c:pt idx="6760">
                  <c:v>12/10/14 16:33</c:v>
                </c:pt>
                <c:pt idx="6761">
                  <c:v>12/10/14 16:33</c:v>
                </c:pt>
                <c:pt idx="6762">
                  <c:v>12/10/14 16:33</c:v>
                </c:pt>
                <c:pt idx="6763">
                  <c:v>12/10/14 16:33</c:v>
                </c:pt>
                <c:pt idx="6764">
                  <c:v>12/10/14 16:33</c:v>
                </c:pt>
                <c:pt idx="6765">
                  <c:v>12/10/14 16:33</c:v>
                </c:pt>
                <c:pt idx="6766">
                  <c:v>12/10/14 16:33</c:v>
                </c:pt>
                <c:pt idx="6767">
                  <c:v>12/10/14 16:33</c:v>
                </c:pt>
                <c:pt idx="6768">
                  <c:v>12/10/14 16:34</c:v>
                </c:pt>
                <c:pt idx="6769">
                  <c:v>12/10/14 16:34</c:v>
                </c:pt>
                <c:pt idx="6770">
                  <c:v>12/10/14 16:34</c:v>
                </c:pt>
                <c:pt idx="6771">
                  <c:v>12/10/14 16:34</c:v>
                </c:pt>
                <c:pt idx="6772">
                  <c:v>12/10/14 16:34</c:v>
                </c:pt>
                <c:pt idx="6773">
                  <c:v>12/10/14 16:34</c:v>
                </c:pt>
                <c:pt idx="6774">
                  <c:v>12/10/14 16:35</c:v>
                </c:pt>
                <c:pt idx="6775">
                  <c:v>12/10/14 16:35</c:v>
                </c:pt>
                <c:pt idx="6776">
                  <c:v>12/10/14 16:35</c:v>
                </c:pt>
                <c:pt idx="6777">
                  <c:v>12/10/14 16:35</c:v>
                </c:pt>
                <c:pt idx="6778">
                  <c:v>12/10/14 16:36</c:v>
                </c:pt>
                <c:pt idx="6779">
                  <c:v>12/10/14 16:36</c:v>
                </c:pt>
                <c:pt idx="6780">
                  <c:v>12/10/14 16:36</c:v>
                </c:pt>
                <c:pt idx="6781">
                  <c:v>12/10/14 16:36</c:v>
                </c:pt>
                <c:pt idx="6782">
                  <c:v>12/10/14 16:36</c:v>
                </c:pt>
                <c:pt idx="6783">
                  <c:v>12/10/14 16:36</c:v>
                </c:pt>
                <c:pt idx="6784">
                  <c:v>12/10/14 16:36</c:v>
                </c:pt>
                <c:pt idx="6785">
                  <c:v>12/10/14 16:36</c:v>
                </c:pt>
                <c:pt idx="6786">
                  <c:v>12/10/14 16:36</c:v>
                </c:pt>
                <c:pt idx="6787">
                  <c:v>12/10/14 16:36</c:v>
                </c:pt>
                <c:pt idx="6788">
                  <c:v>12/10/14 16:36</c:v>
                </c:pt>
                <c:pt idx="6789">
                  <c:v>12/10/14 16:36</c:v>
                </c:pt>
                <c:pt idx="6790">
                  <c:v>12/10/14 16:36</c:v>
                </c:pt>
                <c:pt idx="6791">
                  <c:v>12/10/14 16:36</c:v>
                </c:pt>
                <c:pt idx="6792">
                  <c:v>12/10/14 16:36</c:v>
                </c:pt>
                <c:pt idx="6793">
                  <c:v>12/10/14 16:36</c:v>
                </c:pt>
                <c:pt idx="6794">
                  <c:v>12/10/14 16:37</c:v>
                </c:pt>
                <c:pt idx="6795">
                  <c:v>12/10/14 16:37</c:v>
                </c:pt>
                <c:pt idx="6796">
                  <c:v>12/10/14 16:37</c:v>
                </c:pt>
                <c:pt idx="6797">
                  <c:v>12/10/14 16:37</c:v>
                </c:pt>
                <c:pt idx="6798">
                  <c:v>12/10/14 16:37</c:v>
                </c:pt>
                <c:pt idx="6799">
                  <c:v>12/10/14 16:37</c:v>
                </c:pt>
                <c:pt idx="6800">
                  <c:v>12/10/14 16:37</c:v>
                </c:pt>
                <c:pt idx="6801">
                  <c:v>12/10/14 16:37</c:v>
                </c:pt>
                <c:pt idx="6802">
                  <c:v>12/10/14 16:37</c:v>
                </c:pt>
                <c:pt idx="6803">
                  <c:v>12/10/14 16:37</c:v>
                </c:pt>
                <c:pt idx="6804">
                  <c:v>12/10/14 16:37</c:v>
                </c:pt>
                <c:pt idx="6805">
                  <c:v>12/10/14 16:37</c:v>
                </c:pt>
                <c:pt idx="6806">
                  <c:v>12/10/14 16:37</c:v>
                </c:pt>
                <c:pt idx="6807">
                  <c:v>12/10/14 16:37</c:v>
                </c:pt>
                <c:pt idx="6808">
                  <c:v>12/10/14 16:37</c:v>
                </c:pt>
                <c:pt idx="6809">
                  <c:v>12/10/14 16:37</c:v>
                </c:pt>
                <c:pt idx="6810">
                  <c:v>12/10/14 16:38</c:v>
                </c:pt>
                <c:pt idx="6811">
                  <c:v>12/10/14 16:38</c:v>
                </c:pt>
                <c:pt idx="6812">
                  <c:v>12/10/14 16:38</c:v>
                </c:pt>
                <c:pt idx="6813">
                  <c:v>12/10/14 16:38</c:v>
                </c:pt>
                <c:pt idx="6814">
                  <c:v>12/10/14 16:38</c:v>
                </c:pt>
                <c:pt idx="6815">
                  <c:v>12/10/14 16:38</c:v>
                </c:pt>
                <c:pt idx="6816">
                  <c:v>12/10/14 16:38</c:v>
                </c:pt>
                <c:pt idx="6817">
                  <c:v>12/10/14 16:38</c:v>
                </c:pt>
                <c:pt idx="6818">
                  <c:v>12/10/14 16:38</c:v>
                </c:pt>
                <c:pt idx="6819">
                  <c:v>12/10/14 16:38</c:v>
                </c:pt>
                <c:pt idx="6820">
                  <c:v>12/10/14 16:38</c:v>
                </c:pt>
                <c:pt idx="6821">
                  <c:v>12/10/14 16:38</c:v>
                </c:pt>
                <c:pt idx="6822">
                  <c:v>12/10/14 16:39</c:v>
                </c:pt>
                <c:pt idx="6823">
                  <c:v>12/10/14 16:39</c:v>
                </c:pt>
                <c:pt idx="6824">
                  <c:v>12/10/14 16:39</c:v>
                </c:pt>
                <c:pt idx="6825">
                  <c:v>12/10/14 16:39</c:v>
                </c:pt>
                <c:pt idx="6826">
                  <c:v>12/10/14 16:39</c:v>
                </c:pt>
                <c:pt idx="6827">
                  <c:v>12/10/14 16:39</c:v>
                </c:pt>
                <c:pt idx="6828">
                  <c:v>12/10/14 16:39</c:v>
                </c:pt>
                <c:pt idx="6829">
                  <c:v>12/10/14 16:39</c:v>
                </c:pt>
                <c:pt idx="6830">
                  <c:v>12/10/14 16:39</c:v>
                </c:pt>
                <c:pt idx="6831">
                  <c:v>12/10/14 16:39</c:v>
                </c:pt>
                <c:pt idx="6832">
                  <c:v>12/10/14 16:40</c:v>
                </c:pt>
                <c:pt idx="6833">
                  <c:v>12/10/14 16:40</c:v>
                </c:pt>
                <c:pt idx="6834">
                  <c:v>12/10/14 16:40</c:v>
                </c:pt>
                <c:pt idx="6835">
                  <c:v>12/10/14 16:40</c:v>
                </c:pt>
                <c:pt idx="6836">
                  <c:v>12/10/14 16:40</c:v>
                </c:pt>
                <c:pt idx="6837">
                  <c:v>12/10/14 16:40</c:v>
                </c:pt>
                <c:pt idx="6838">
                  <c:v>12/10/14 16:40</c:v>
                </c:pt>
                <c:pt idx="6839">
                  <c:v>12/10/14 16:40</c:v>
                </c:pt>
                <c:pt idx="6840">
                  <c:v>12/10/14 16:41</c:v>
                </c:pt>
                <c:pt idx="6841">
                  <c:v>12/10/14 16:41</c:v>
                </c:pt>
                <c:pt idx="6842">
                  <c:v>12/10/14 16:41</c:v>
                </c:pt>
                <c:pt idx="6843">
                  <c:v>12/10/14 16:41</c:v>
                </c:pt>
                <c:pt idx="6844">
                  <c:v>12/10/14 16:41</c:v>
                </c:pt>
                <c:pt idx="6845">
                  <c:v>12/10/14 16:41</c:v>
                </c:pt>
                <c:pt idx="6846">
                  <c:v>12/10/14 16:41</c:v>
                </c:pt>
                <c:pt idx="6847">
                  <c:v>12/10/14 16:42</c:v>
                </c:pt>
                <c:pt idx="6848">
                  <c:v>12/10/14 16:42</c:v>
                </c:pt>
                <c:pt idx="6849">
                  <c:v>12/10/14 16:42</c:v>
                </c:pt>
                <c:pt idx="6850">
                  <c:v>12/10/14 16:42</c:v>
                </c:pt>
                <c:pt idx="6851">
                  <c:v>12/10/14 16:42</c:v>
                </c:pt>
                <c:pt idx="6852">
                  <c:v>12/10/14 16:42</c:v>
                </c:pt>
                <c:pt idx="6853">
                  <c:v>12/10/14 16:42</c:v>
                </c:pt>
                <c:pt idx="6854">
                  <c:v>12/10/14 16:42</c:v>
                </c:pt>
                <c:pt idx="6855">
                  <c:v>12/10/14 16:42</c:v>
                </c:pt>
                <c:pt idx="6856">
                  <c:v>12/10/14 16:43</c:v>
                </c:pt>
                <c:pt idx="6857">
                  <c:v>12/10/14 16:43</c:v>
                </c:pt>
                <c:pt idx="6858">
                  <c:v>12/10/14 16:43</c:v>
                </c:pt>
                <c:pt idx="6859">
                  <c:v>12/10/14 16:43</c:v>
                </c:pt>
                <c:pt idx="6860">
                  <c:v>12/10/14 16:43</c:v>
                </c:pt>
                <c:pt idx="6861">
                  <c:v>12/10/14 16:43</c:v>
                </c:pt>
                <c:pt idx="6862">
                  <c:v>12/10/14 16:43</c:v>
                </c:pt>
                <c:pt idx="6863">
                  <c:v>12/10/14 16:43</c:v>
                </c:pt>
                <c:pt idx="6864">
                  <c:v>12/10/14 16:43</c:v>
                </c:pt>
                <c:pt idx="6865">
                  <c:v>12/10/14 16:44</c:v>
                </c:pt>
                <c:pt idx="6866">
                  <c:v>12/10/14 16:44</c:v>
                </c:pt>
                <c:pt idx="6867">
                  <c:v>12/10/14 16:44</c:v>
                </c:pt>
                <c:pt idx="6868">
                  <c:v>12/10/14 16:44</c:v>
                </c:pt>
                <c:pt idx="6869">
                  <c:v>12/10/14 16:44</c:v>
                </c:pt>
                <c:pt idx="6870">
                  <c:v>12/10/14 16:44</c:v>
                </c:pt>
                <c:pt idx="6871">
                  <c:v>12/10/14 16:44</c:v>
                </c:pt>
                <c:pt idx="6872">
                  <c:v>12/10/14 16:44</c:v>
                </c:pt>
                <c:pt idx="6873">
                  <c:v>12/10/14 16:44</c:v>
                </c:pt>
                <c:pt idx="6874">
                  <c:v>12/10/14 16:44</c:v>
                </c:pt>
                <c:pt idx="6875">
                  <c:v>12/10/14 16:44</c:v>
                </c:pt>
                <c:pt idx="6876">
                  <c:v>12/10/14 16:44</c:v>
                </c:pt>
                <c:pt idx="6877">
                  <c:v>12/10/14 16:44</c:v>
                </c:pt>
                <c:pt idx="6878">
                  <c:v>12/10/14 16:44</c:v>
                </c:pt>
                <c:pt idx="6879">
                  <c:v>12/10/14 16:44</c:v>
                </c:pt>
                <c:pt idx="6880">
                  <c:v>12/10/14 16:44</c:v>
                </c:pt>
                <c:pt idx="6881">
                  <c:v>12/10/14 16:44</c:v>
                </c:pt>
                <c:pt idx="6882">
                  <c:v>12/10/14 16:44</c:v>
                </c:pt>
                <c:pt idx="6883">
                  <c:v>12/10/14 16:44</c:v>
                </c:pt>
                <c:pt idx="6884">
                  <c:v>12/10/14 16:44</c:v>
                </c:pt>
                <c:pt idx="6885">
                  <c:v>12/10/14 16:45</c:v>
                </c:pt>
                <c:pt idx="6886">
                  <c:v>12/10/14 16:45</c:v>
                </c:pt>
                <c:pt idx="6887">
                  <c:v>12/10/14 16:45</c:v>
                </c:pt>
                <c:pt idx="6888">
                  <c:v>12/10/14 16:45</c:v>
                </c:pt>
                <c:pt idx="6889">
                  <c:v>12/10/14 16:45</c:v>
                </c:pt>
                <c:pt idx="6890">
                  <c:v>12/10/14 16:45</c:v>
                </c:pt>
                <c:pt idx="6891">
                  <c:v>12/10/14 16:45</c:v>
                </c:pt>
                <c:pt idx="6892">
                  <c:v>12/10/14 16:45</c:v>
                </c:pt>
                <c:pt idx="6893">
                  <c:v>12/10/14 16:45</c:v>
                </c:pt>
                <c:pt idx="6894">
                  <c:v>12/10/14 16:46</c:v>
                </c:pt>
                <c:pt idx="6895">
                  <c:v>12/10/14 16:46</c:v>
                </c:pt>
                <c:pt idx="6896">
                  <c:v>12/10/14 16:46</c:v>
                </c:pt>
                <c:pt idx="6897">
                  <c:v>12/10/14 16:46</c:v>
                </c:pt>
                <c:pt idx="6898">
                  <c:v>12/10/14 16:46</c:v>
                </c:pt>
                <c:pt idx="6899">
                  <c:v>12/10/14 16:46</c:v>
                </c:pt>
                <c:pt idx="6900">
                  <c:v>12/10/14 16:46</c:v>
                </c:pt>
                <c:pt idx="6901">
                  <c:v>12/10/14 16:46</c:v>
                </c:pt>
                <c:pt idx="6902">
                  <c:v>12/10/14 16:46</c:v>
                </c:pt>
                <c:pt idx="6903">
                  <c:v>12/10/14 16:46</c:v>
                </c:pt>
                <c:pt idx="6904">
                  <c:v>12/10/14 16:46</c:v>
                </c:pt>
                <c:pt idx="6905">
                  <c:v>12/10/14 16:46</c:v>
                </c:pt>
                <c:pt idx="6906">
                  <c:v>12/10/14 16:47</c:v>
                </c:pt>
                <c:pt idx="6907">
                  <c:v>12/10/14 16:47</c:v>
                </c:pt>
                <c:pt idx="6908">
                  <c:v>12/10/14 16:47</c:v>
                </c:pt>
                <c:pt idx="6909">
                  <c:v>12/10/14 16:47</c:v>
                </c:pt>
                <c:pt idx="6910">
                  <c:v>12/10/14 16:47</c:v>
                </c:pt>
                <c:pt idx="6911">
                  <c:v>12/10/14 16:47</c:v>
                </c:pt>
                <c:pt idx="6912">
                  <c:v>12/10/14 16:47</c:v>
                </c:pt>
                <c:pt idx="6913">
                  <c:v>12/10/14 16:47</c:v>
                </c:pt>
                <c:pt idx="6914">
                  <c:v>12/10/14 16:47</c:v>
                </c:pt>
                <c:pt idx="6915">
                  <c:v>12/10/14 16:47</c:v>
                </c:pt>
                <c:pt idx="6916">
                  <c:v>12/10/14 16:47</c:v>
                </c:pt>
                <c:pt idx="6917">
                  <c:v>12/10/14 16:47</c:v>
                </c:pt>
                <c:pt idx="6918">
                  <c:v>12/10/14 16:47</c:v>
                </c:pt>
                <c:pt idx="6919">
                  <c:v>12/10/14 16:47</c:v>
                </c:pt>
                <c:pt idx="6920">
                  <c:v>12/10/14 16:47</c:v>
                </c:pt>
                <c:pt idx="6921">
                  <c:v>12/10/14 16:48</c:v>
                </c:pt>
                <c:pt idx="6922">
                  <c:v>12/10/14 16:48</c:v>
                </c:pt>
                <c:pt idx="6923">
                  <c:v>12/10/14 16:48</c:v>
                </c:pt>
                <c:pt idx="6924">
                  <c:v>12/10/14 16:48</c:v>
                </c:pt>
                <c:pt idx="6925">
                  <c:v>12/10/14 16:48</c:v>
                </c:pt>
                <c:pt idx="6926">
                  <c:v>12/10/14 16:48</c:v>
                </c:pt>
                <c:pt idx="6927">
                  <c:v>12/10/14 16:48</c:v>
                </c:pt>
                <c:pt idx="6928">
                  <c:v>12/10/14 16:48</c:v>
                </c:pt>
                <c:pt idx="6929">
                  <c:v>12/10/14 16:48</c:v>
                </c:pt>
                <c:pt idx="6930">
                  <c:v>12/10/14 16:49</c:v>
                </c:pt>
                <c:pt idx="6931">
                  <c:v>12/10/14 16:49</c:v>
                </c:pt>
                <c:pt idx="6932">
                  <c:v>12/10/14 16:49</c:v>
                </c:pt>
                <c:pt idx="6933">
                  <c:v>12/10/14 16:49</c:v>
                </c:pt>
                <c:pt idx="6934">
                  <c:v>12/10/14 16:49</c:v>
                </c:pt>
                <c:pt idx="6935">
                  <c:v>12/10/14 16:49</c:v>
                </c:pt>
                <c:pt idx="6936">
                  <c:v>12/10/14 16:49</c:v>
                </c:pt>
                <c:pt idx="6937">
                  <c:v>12/10/14 16:49</c:v>
                </c:pt>
                <c:pt idx="6938">
                  <c:v>12/10/14 16:50</c:v>
                </c:pt>
                <c:pt idx="6939">
                  <c:v>12/10/14 16:50</c:v>
                </c:pt>
                <c:pt idx="6940">
                  <c:v>12/10/14 16:50</c:v>
                </c:pt>
                <c:pt idx="6941">
                  <c:v>12/10/14 16:50</c:v>
                </c:pt>
                <c:pt idx="6942">
                  <c:v>12/10/14 16:50</c:v>
                </c:pt>
                <c:pt idx="6943">
                  <c:v>12/10/14 16:50</c:v>
                </c:pt>
                <c:pt idx="6944">
                  <c:v>12/10/14 16:50</c:v>
                </c:pt>
                <c:pt idx="6945">
                  <c:v>12/10/14 16:50</c:v>
                </c:pt>
                <c:pt idx="6946">
                  <c:v>12/10/14 16:50</c:v>
                </c:pt>
                <c:pt idx="6947">
                  <c:v>12/10/14 16:50</c:v>
                </c:pt>
                <c:pt idx="6948">
                  <c:v>12/10/14 16:50</c:v>
                </c:pt>
                <c:pt idx="6949">
                  <c:v>12/10/14 16:50</c:v>
                </c:pt>
                <c:pt idx="6950">
                  <c:v>12/10/14 16:50</c:v>
                </c:pt>
                <c:pt idx="6951">
                  <c:v>12/10/14 16:51</c:v>
                </c:pt>
                <c:pt idx="6952">
                  <c:v>12/10/14 16:51</c:v>
                </c:pt>
                <c:pt idx="6953">
                  <c:v>12/10/14 16:51</c:v>
                </c:pt>
                <c:pt idx="6954">
                  <c:v>12/10/14 16:51</c:v>
                </c:pt>
                <c:pt idx="6955">
                  <c:v>12/10/14 16:51</c:v>
                </c:pt>
                <c:pt idx="6956">
                  <c:v>12/10/14 16:51</c:v>
                </c:pt>
                <c:pt idx="6957">
                  <c:v>12/10/14 16:51</c:v>
                </c:pt>
                <c:pt idx="6958">
                  <c:v>12/10/14 16:51</c:v>
                </c:pt>
                <c:pt idx="6959">
                  <c:v>12/10/14 16:51</c:v>
                </c:pt>
                <c:pt idx="6960">
                  <c:v>12/10/14 16:51</c:v>
                </c:pt>
                <c:pt idx="6961">
                  <c:v>12/10/14 16:52</c:v>
                </c:pt>
                <c:pt idx="6962">
                  <c:v>12/10/14 16:52</c:v>
                </c:pt>
                <c:pt idx="6963">
                  <c:v>12/10/14 16:52</c:v>
                </c:pt>
                <c:pt idx="6964">
                  <c:v>12/10/14 16:52</c:v>
                </c:pt>
                <c:pt idx="6965">
                  <c:v>12/10/14 16:52</c:v>
                </c:pt>
                <c:pt idx="6966">
                  <c:v>12/10/14 16:52</c:v>
                </c:pt>
                <c:pt idx="6967">
                  <c:v>12/10/14 16:52</c:v>
                </c:pt>
                <c:pt idx="6968">
                  <c:v>12/10/14 16:52</c:v>
                </c:pt>
                <c:pt idx="6969">
                  <c:v>12/10/14 16:52</c:v>
                </c:pt>
              </c:strCache>
            </c:strRef>
          </c:cat>
          <c:val>
            <c:numRef>
              <c:f>'Rolling Stdev Data'!$H$3:$H$6971</c:f>
              <c:numCache>
                <c:formatCode>General</c:formatCode>
                <c:ptCount val="696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0.36514837167011072</c:v>
                </c:pt>
                <c:pt idx="1122">
                  <c:v>0.50741626340492485</c:v>
                </c:pt>
                <c:pt idx="1123">
                  <c:v>0.61025715325872931</c:v>
                </c:pt>
                <c:pt idx="1124">
                  <c:v>0.69149180728352078</c:v>
                </c:pt>
                <c:pt idx="1125">
                  <c:v>0.75809804357890342</c:v>
                </c:pt>
                <c:pt idx="1126">
                  <c:v>0.81367620434497245</c:v>
                </c:pt>
                <c:pt idx="1127">
                  <c:v>0.86036613430415276</c:v>
                </c:pt>
                <c:pt idx="1128">
                  <c:v>0.89955289021760731</c:v>
                </c:pt>
                <c:pt idx="1129">
                  <c:v>0.93218319939879801</c:v>
                </c:pt>
                <c:pt idx="1130">
                  <c:v>0.95892660297076826</c:v>
                </c:pt>
                <c:pt idx="1131">
                  <c:v>0.98026503570712198</c:v>
                </c:pt>
                <c:pt idx="1132">
                  <c:v>0.99654575824487956</c:v>
                </c:pt>
                <c:pt idx="1133">
                  <c:v>1.0080138659874618</c:v>
                </c:pt>
                <c:pt idx="1134">
                  <c:v>1.0148325268098497</c:v>
                </c:pt>
                <c:pt idx="1135">
                  <c:v>1.0170952554312156</c:v>
                </c:pt>
                <c:pt idx="1136">
                  <c:v>1.0148325268098497</c:v>
                </c:pt>
                <c:pt idx="1137">
                  <c:v>1.0080138659874618</c:v>
                </c:pt>
                <c:pt idx="1138">
                  <c:v>0.99654575824487956</c:v>
                </c:pt>
                <c:pt idx="1139">
                  <c:v>0.98026503570712198</c:v>
                </c:pt>
                <c:pt idx="1140">
                  <c:v>0.95892660297076826</c:v>
                </c:pt>
                <c:pt idx="1141">
                  <c:v>0.93218319939879812</c:v>
                </c:pt>
                <c:pt idx="1142">
                  <c:v>0.89955289021760731</c:v>
                </c:pt>
                <c:pt idx="1143">
                  <c:v>0.86036613430415276</c:v>
                </c:pt>
                <c:pt idx="1144">
                  <c:v>0.81367620434497256</c:v>
                </c:pt>
                <c:pt idx="1145">
                  <c:v>0.75809804357890354</c:v>
                </c:pt>
                <c:pt idx="1146">
                  <c:v>0.69149180728352067</c:v>
                </c:pt>
                <c:pt idx="1147">
                  <c:v>0.61025715325872931</c:v>
                </c:pt>
                <c:pt idx="1148">
                  <c:v>0.50741626340492496</c:v>
                </c:pt>
                <c:pt idx="1149">
                  <c:v>0.36514837167011044</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6.4457500455724877E-3</c:v>
                </c:pt>
                <c:pt idx="1645">
                  <c:v>1.4081804667715529E-2</c:v>
                </c:pt>
                <c:pt idx="1646">
                  <c:v>2.8660062994927096E-2</c:v>
                </c:pt>
                <c:pt idx="1647">
                  <c:v>0.10768544822475323</c:v>
                </c:pt>
                <c:pt idx="1648">
                  <c:v>0.31461674869113382</c:v>
                </c:pt>
                <c:pt idx="1649">
                  <c:v>0.47006295456165542</c:v>
                </c:pt>
                <c:pt idx="1650">
                  <c:v>0.57770170645986096</c:v>
                </c:pt>
                <c:pt idx="1651">
                  <c:v>0.66130472532954665</c:v>
                </c:pt>
                <c:pt idx="1652">
                  <c:v>0.72918668085812421</c:v>
                </c:pt>
                <c:pt idx="1653">
                  <c:v>0.78543433146236907</c:v>
                </c:pt>
                <c:pt idx="1654">
                  <c:v>0.83240949071940451</c:v>
                </c:pt>
                <c:pt idx="1655">
                  <c:v>0.87161266003935967</c:v>
                </c:pt>
                <c:pt idx="1656">
                  <c:v>0.90405547160734945</c:v>
                </c:pt>
                <c:pt idx="1657">
                  <c:v>0.93044535575531528</c:v>
                </c:pt>
                <c:pt idx="1658">
                  <c:v>0.95128619355650956</c:v>
                </c:pt>
                <c:pt idx="1659">
                  <c:v>0.96693685510325833</c:v>
                </c:pt>
                <c:pt idx="1660">
                  <c:v>0.97764663307550803</c:v>
                </c:pt>
                <c:pt idx="1661">
                  <c:v>0.98357693866414053</c:v>
                </c:pt>
                <c:pt idx="1662">
                  <c:v>0.98481411803503194</c:v>
                </c:pt>
                <c:pt idx="1663">
                  <c:v>0.98137592062953261</c:v>
                </c:pt>
                <c:pt idx="1664">
                  <c:v>0.97321279574559483</c:v>
                </c:pt>
                <c:pt idx="1665">
                  <c:v>0.96020424479149258</c:v>
                </c:pt>
                <c:pt idx="1666">
                  <c:v>0.94214958224763523</c:v>
                </c:pt>
                <c:pt idx="1667">
                  <c:v>0.91875136824079684</c:v>
                </c:pt>
                <c:pt idx="1668">
                  <c:v>0.8895880595311676</c:v>
                </c:pt>
                <c:pt idx="1669">
                  <c:v>0.85406929015020183</c:v>
                </c:pt>
                <c:pt idx="1670">
                  <c:v>0.81136082404566501</c:v>
                </c:pt>
                <c:pt idx="1671">
                  <c:v>0.76025194436818178</c:v>
                </c:pt>
                <c:pt idx="1672">
                  <c:v>0.69890217393873555</c:v>
                </c:pt>
                <c:pt idx="1673">
                  <c:v>0.62429966863528719</c:v>
                </c:pt>
                <c:pt idx="1674">
                  <c:v>0.53499245699436715</c:v>
                </c:pt>
                <c:pt idx="1675">
                  <c:v>0.42208599045511297</c:v>
                </c:pt>
                <c:pt idx="1676">
                  <c:v>0.26547001549255939</c:v>
                </c:pt>
                <c:pt idx="1677">
                  <c:v>6.431051545593458E-2</c:v>
                </c:pt>
                <c:pt idx="1678">
                  <c:v>0</c:v>
                </c:pt>
                <c:pt idx="1679">
                  <c:v>0</c:v>
                </c:pt>
                <c:pt idx="1680">
                  <c:v>0</c:v>
                </c:pt>
                <c:pt idx="1681">
                  <c:v>0</c:v>
                </c:pt>
                <c:pt idx="1682">
                  <c:v>0</c:v>
                </c:pt>
                <c:pt idx="1683">
                  <c:v>0</c:v>
                </c:pt>
                <c:pt idx="1684">
                  <c:v>0</c:v>
                </c:pt>
                <c:pt idx="1685">
                  <c:v>0</c:v>
                </c:pt>
                <c:pt idx="1686">
                  <c:v>0</c:v>
                </c:pt>
                <c:pt idx="1687">
                  <c:v>1.4132761572316634E-2</c:v>
                </c:pt>
                <c:pt idx="1688">
                  <c:v>2.5116225803040106E-2</c:v>
                </c:pt>
                <c:pt idx="1689">
                  <c:v>4.2434367122045048E-2</c:v>
                </c:pt>
                <c:pt idx="1690">
                  <c:v>5.5016220136541241E-2</c:v>
                </c:pt>
                <c:pt idx="1691">
                  <c:v>6.7203202194703868E-2</c:v>
                </c:pt>
                <c:pt idx="1692">
                  <c:v>8.4471284497220106E-2</c:v>
                </c:pt>
                <c:pt idx="1693">
                  <c:v>0.10134191956468289</c:v>
                </c:pt>
                <c:pt idx="1694">
                  <c:v>0.11807903177814644</c:v>
                </c:pt>
                <c:pt idx="1695">
                  <c:v>0.36983039048609218</c:v>
                </c:pt>
                <c:pt idx="1696">
                  <c:v>0.50213161412119123</c:v>
                </c:pt>
                <c:pt idx="1697">
                  <c:v>0.59878854182293395</c:v>
                </c:pt>
                <c:pt idx="1698">
                  <c:v>0.67397649047964614</c:v>
                </c:pt>
                <c:pt idx="1699">
                  <c:v>0.73445957938634554</c:v>
                </c:pt>
                <c:pt idx="1700">
                  <c:v>0.78376462577497419</c:v>
                </c:pt>
                <c:pt idx="1701">
                  <c:v>0.8240045385271052</c:v>
                </c:pt>
                <c:pt idx="1702">
                  <c:v>0.85657600947921708</c:v>
                </c:pt>
                <c:pt idx="1703">
                  <c:v>0.8824469492850362</c:v>
                </c:pt>
                <c:pt idx="1704">
                  <c:v>0.90271220919177808</c:v>
                </c:pt>
                <c:pt idx="1705">
                  <c:v>0.91755375147835505</c:v>
                </c:pt>
                <c:pt idx="1706">
                  <c:v>0.92714631657927216</c:v>
                </c:pt>
                <c:pt idx="1707">
                  <c:v>0.92898022010632519</c:v>
                </c:pt>
                <c:pt idx="1708">
                  <c:v>0.92639258180637107</c:v>
                </c:pt>
                <c:pt idx="1709">
                  <c:v>0.91943076998167517</c:v>
                </c:pt>
                <c:pt idx="1710">
                  <c:v>0.9080935765255681</c:v>
                </c:pt>
                <c:pt idx="1711">
                  <c:v>0.89230624446346229</c:v>
                </c:pt>
                <c:pt idx="1712">
                  <c:v>0.87193585038014509</c:v>
                </c:pt>
                <c:pt idx="1713">
                  <c:v>0.84674078089445004</c:v>
                </c:pt>
                <c:pt idx="1714">
                  <c:v>0.81638587281674035</c:v>
                </c:pt>
                <c:pt idx="1715">
                  <c:v>0.7803767930816462</c:v>
                </c:pt>
                <c:pt idx="1716">
                  <c:v>0.73799922901550008</c:v>
                </c:pt>
                <c:pt idx="1717">
                  <c:v>0.69375799611672029</c:v>
                </c:pt>
                <c:pt idx="1718">
                  <c:v>0.64487834407008549</c:v>
                </c:pt>
                <c:pt idx="1719">
                  <c:v>0.59376049549522225</c:v>
                </c:pt>
                <c:pt idx="1720">
                  <c:v>0.53435223379781871</c:v>
                </c:pt>
                <c:pt idx="1721">
                  <c:v>0.49161486273631272</c:v>
                </c:pt>
                <c:pt idx="1722">
                  <c:v>0.52268272727791698</c:v>
                </c:pt>
                <c:pt idx="1723">
                  <c:v>0.5548563506736246</c:v>
                </c:pt>
                <c:pt idx="1724">
                  <c:v>0.58783537111903794</c:v>
                </c:pt>
                <c:pt idx="1725">
                  <c:v>0.65194633949741854</c:v>
                </c:pt>
                <c:pt idx="1726">
                  <c:v>0.70356505625773358</c:v>
                </c:pt>
                <c:pt idx="1727">
                  <c:v>0.74546906923441925</c:v>
                </c:pt>
                <c:pt idx="1728">
                  <c:v>0.77964829409720082</c:v>
                </c:pt>
                <c:pt idx="1729">
                  <c:v>0.807177693169701</c:v>
                </c:pt>
                <c:pt idx="1730">
                  <c:v>0.82883638105735735</c:v>
                </c:pt>
                <c:pt idx="1731">
                  <c:v>0.84517401321253571</c:v>
                </c:pt>
                <c:pt idx="1732">
                  <c:v>0.85660035720880712</c:v>
                </c:pt>
                <c:pt idx="1733">
                  <c:v>0.86339257701243688</c:v>
                </c:pt>
                <c:pt idx="1734">
                  <c:v>0.86541628351164357</c:v>
                </c:pt>
                <c:pt idx="1735">
                  <c:v>0.86294689067233543</c:v>
                </c:pt>
                <c:pt idx="1736">
                  <c:v>0.85617683732597472</c:v>
                </c:pt>
                <c:pt idx="1737">
                  <c:v>0.84858843390690508</c:v>
                </c:pt>
                <c:pt idx="1738">
                  <c:v>0.83708957162696906</c:v>
                </c:pt>
                <c:pt idx="1739">
                  <c:v>0.821617952533094</c:v>
                </c:pt>
                <c:pt idx="1740">
                  <c:v>0.80203505734393865</c:v>
                </c:pt>
                <c:pt idx="1741">
                  <c:v>0.77814371713910968</c:v>
                </c:pt>
                <c:pt idx="1742">
                  <c:v>0.74960523047374916</c:v>
                </c:pt>
                <c:pt idx="1743">
                  <c:v>0.71600335495970424</c:v>
                </c:pt>
                <c:pt idx="1744">
                  <c:v>0.67667347889491836</c:v>
                </c:pt>
                <c:pt idx="1745">
                  <c:v>0.63064774656956646</c:v>
                </c:pt>
                <c:pt idx="1746">
                  <c:v>0.5764672560990356</c:v>
                </c:pt>
                <c:pt idx="1747">
                  <c:v>0.51168471600469789</c:v>
                </c:pt>
                <c:pt idx="1748">
                  <c:v>0.43171997558122377</c:v>
                </c:pt>
                <c:pt idx="1749">
                  <c:v>0.32576994117964958</c:v>
                </c:pt>
                <c:pt idx="1750">
                  <c:v>0.14561153128703233</c:v>
                </c:pt>
                <c:pt idx="1751">
                  <c:v>2.5113747972647029E-3</c:v>
                </c:pt>
                <c:pt idx="1752">
                  <c:v>2.5290858139167399E-3</c:v>
                </c:pt>
                <c:pt idx="1753">
                  <c:v>2.548036302490174E-3</c:v>
                </c:pt>
                <c:pt idx="1754">
                  <c:v>2.5575330328040714E-3</c:v>
                </c:pt>
                <c:pt idx="1755">
                  <c:v>2.5676695839630202E-3</c:v>
                </c:pt>
                <c:pt idx="1756">
                  <c:v>2.567421264948543E-3</c:v>
                </c:pt>
                <c:pt idx="1757">
                  <c:v>2.5566333052184135E-3</c:v>
                </c:pt>
                <c:pt idx="1758">
                  <c:v>2.5384383435966352E-3</c:v>
                </c:pt>
                <c:pt idx="1759">
                  <c:v>2.517860506983426E-3</c:v>
                </c:pt>
                <c:pt idx="1760">
                  <c:v>2.4872193843370311E-3</c:v>
                </c:pt>
                <c:pt idx="1761">
                  <c:v>2.4673635209634722E-3</c:v>
                </c:pt>
                <c:pt idx="1762">
                  <c:v>2.4375642187046188E-3</c:v>
                </c:pt>
                <c:pt idx="1763">
                  <c:v>2.4187823471744263E-3</c:v>
                </c:pt>
                <c:pt idx="1764">
                  <c:v>2.3898773281529795E-3</c:v>
                </c:pt>
                <c:pt idx="1765">
                  <c:v>2.3499613601879704E-3</c:v>
                </c:pt>
                <c:pt idx="1766">
                  <c:v>2.3117665487734033E-3</c:v>
                </c:pt>
                <c:pt idx="1767">
                  <c:v>2.2754947433997592E-3</c:v>
                </c:pt>
                <c:pt idx="1768">
                  <c:v>2.2299504221636748E-3</c:v>
                </c:pt>
                <c:pt idx="1769">
                  <c:v>2.196963789185E-3</c:v>
                </c:pt>
                <c:pt idx="1770">
                  <c:v>2.1667944397165662E-3</c:v>
                </c:pt>
                <c:pt idx="1771">
                  <c:v>2.1211130727836944E-3</c:v>
                </c:pt>
                <c:pt idx="1772">
                  <c:v>2.0764514339013784E-3</c:v>
                </c:pt>
                <c:pt idx="1773">
                  <c:v>2.0240057918953897E-3</c:v>
                </c:pt>
                <c:pt idx="1774">
                  <c:v>1.9630652925485587E-3</c:v>
                </c:pt>
                <c:pt idx="1775">
                  <c:v>1.9444190599322963E-3</c:v>
                </c:pt>
                <c:pt idx="1776">
                  <c:v>1.9224042707248242E-3</c:v>
                </c:pt>
                <c:pt idx="1777">
                  <c:v>1.9080225209174629E-3</c:v>
                </c:pt>
                <c:pt idx="1778">
                  <c:v>1.8908350330275726E-3</c:v>
                </c:pt>
                <c:pt idx="1779">
                  <c:v>1.8704483535894332E-3</c:v>
                </c:pt>
                <c:pt idx="1780">
                  <c:v>1.8569664145950378E-3</c:v>
                </c:pt>
                <c:pt idx="1781">
                  <c:v>1.839803193230304E-3</c:v>
                </c:pt>
                <c:pt idx="1782">
                  <c:v>1.8188390251479283E-3</c:v>
                </c:pt>
                <c:pt idx="1783">
                  <c:v>1.8056286793602301E-3</c:v>
                </c:pt>
                <c:pt idx="1784">
                  <c:v>1.7896472162474205E-3</c:v>
                </c:pt>
                <c:pt idx="1785">
                  <c:v>1.7823481099504069E-3</c:v>
                </c:pt>
                <c:pt idx="1786">
                  <c:v>1.7659331040467171E-3</c:v>
                </c:pt>
                <c:pt idx="1787">
                  <c:v>1.7546130329261749E-3</c:v>
                </c:pt>
                <c:pt idx="1788">
                  <c:v>1.7446372804652197E-3</c:v>
                </c:pt>
                <c:pt idx="1789">
                  <c:v>1.7290101132803617E-3</c:v>
                </c:pt>
                <c:pt idx="1790">
                  <c:v>1.7106673698069228E-3</c:v>
                </c:pt>
                <c:pt idx="1791">
                  <c:v>1.7019927054101179E-3</c:v>
                </c:pt>
                <c:pt idx="1792">
                  <c:v>1.6920062645848851E-3</c:v>
                </c:pt>
                <c:pt idx="1793">
                  <c:v>1.6918939962253597E-3</c:v>
                </c:pt>
                <c:pt idx="1794">
                  <c:v>1.691202426482517E-3</c:v>
                </c:pt>
                <c:pt idx="1795">
                  <c:v>1.6895056243664255E-3</c:v>
                </c:pt>
                <c:pt idx="1796">
                  <c:v>1.6874609363867396E-3</c:v>
                </c:pt>
                <c:pt idx="1797">
                  <c:v>1.6951664264061455E-3</c:v>
                </c:pt>
                <c:pt idx="1798">
                  <c:v>1.701247298123083E-3</c:v>
                </c:pt>
                <c:pt idx="1799">
                  <c:v>1.7168418341864942E-3</c:v>
                </c:pt>
                <c:pt idx="1800">
                  <c:v>1.7247567150561502E-3</c:v>
                </c:pt>
                <c:pt idx="1801">
                  <c:v>1.7213966475232365E-3</c:v>
                </c:pt>
                <c:pt idx="1802">
                  <c:v>1.7142118254360767E-3</c:v>
                </c:pt>
                <c:pt idx="1803">
                  <c:v>1.7062489698108007E-3</c:v>
                </c:pt>
                <c:pt idx="1804">
                  <c:v>1.697502666070206E-3</c:v>
                </c:pt>
                <c:pt idx="1805">
                  <c:v>1.6878723649912809E-3</c:v>
                </c:pt>
                <c:pt idx="1806">
                  <c:v>1.6777605220122034E-3</c:v>
                </c:pt>
                <c:pt idx="1807">
                  <c:v>1.6665669342255888E-3</c:v>
                </c:pt>
                <c:pt idx="1808">
                  <c:v>1.6547123501378254E-3</c:v>
                </c:pt>
                <c:pt idx="1809">
                  <c:v>1.6525507013345042E-3</c:v>
                </c:pt>
                <c:pt idx="1810">
                  <c:v>1.6605022548590047E-3</c:v>
                </c:pt>
                <c:pt idx="1811">
                  <c:v>1.6807205640843113E-3</c:v>
                </c:pt>
                <c:pt idx="1812">
                  <c:v>9.6588954949850779E-3</c:v>
                </c:pt>
                <c:pt idx="1813">
                  <c:v>2.0688722865376763E-2</c:v>
                </c:pt>
                <c:pt idx="1814">
                  <c:v>3.3874918704601867E-2</c:v>
                </c:pt>
                <c:pt idx="1815">
                  <c:v>5.5713486021215286E-2</c:v>
                </c:pt>
                <c:pt idx="1816">
                  <c:v>7.5883708275368944E-2</c:v>
                </c:pt>
                <c:pt idx="1817">
                  <c:v>0.11481787591342967</c:v>
                </c:pt>
                <c:pt idx="1818">
                  <c:v>0.14705273611167557</c:v>
                </c:pt>
                <c:pt idx="1819">
                  <c:v>0.17625294815513642</c:v>
                </c:pt>
                <c:pt idx="1820">
                  <c:v>0.20846178219536235</c:v>
                </c:pt>
                <c:pt idx="1821">
                  <c:v>0.23835527106534457</c:v>
                </c:pt>
                <c:pt idx="1822">
                  <c:v>0.26642571843775792</c:v>
                </c:pt>
                <c:pt idx="1823">
                  <c:v>0.29708035295434337</c:v>
                </c:pt>
                <c:pt idx="1824">
                  <c:v>0.32569016694529684</c:v>
                </c:pt>
                <c:pt idx="1825">
                  <c:v>0.35255785344845231</c:v>
                </c:pt>
                <c:pt idx="1826">
                  <c:v>0.38146472964852879</c:v>
                </c:pt>
                <c:pt idx="1827">
                  <c:v>0.40825503391347168</c:v>
                </c:pt>
                <c:pt idx="1828">
                  <c:v>0.43308444007502434</c:v>
                </c:pt>
                <c:pt idx="1829">
                  <c:v>0.45600702974144158</c:v>
                </c:pt>
                <c:pt idx="1830">
                  <c:v>0.47464455004941636</c:v>
                </c:pt>
                <c:pt idx="1831">
                  <c:v>0.48938608793617416</c:v>
                </c:pt>
                <c:pt idx="1832">
                  <c:v>0.50051434087191915</c:v>
                </c:pt>
                <c:pt idx="1833">
                  <c:v>0.5086726454934023</c:v>
                </c:pt>
                <c:pt idx="1834">
                  <c:v>0.51338624083376327</c:v>
                </c:pt>
                <c:pt idx="1835">
                  <c:v>0.51418873491873207</c:v>
                </c:pt>
                <c:pt idx="1836">
                  <c:v>0.51110497917577458</c:v>
                </c:pt>
                <c:pt idx="1837">
                  <c:v>0.50404865876935701</c:v>
                </c:pt>
                <c:pt idx="1838">
                  <c:v>0.49288175450113897</c:v>
                </c:pt>
                <c:pt idx="1839">
                  <c:v>0.47733354405143041</c:v>
                </c:pt>
                <c:pt idx="1840">
                  <c:v>0.45693664984042176</c:v>
                </c:pt>
                <c:pt idx="1841">
                  <c:v>0.43104945225065272</c:v>
                </c:pt>
                <c:pt idx="1842">
                  <c:v>0.40260176213537724</c:v>
                </c:pt>
                <c:pt idx="1843">
                  <c:v>0.37143075746207388</c:v>
                </c:pt>
                <c:pt idx="1844">
                  <c:v>0.3371725260101765</c:v>
                </c:pt>
                <c:pt idx="1845">
                  <c:v>0.30414356367416651</c:v>
                </c:pt>
                <c:pt idx="1846">
                  <c:v>0.26763078416457881</c:v>
                </c:pt>
                <c:pt idx="1847">
                  <c:v>0.24248113238859134</c:v>
                </c:pt>
                <c:pt idx="1848">
                  <c:v>0.21608806906673986</c:v>
                </c:pt>
                <c:pt idx="1849">
                  <c:v>0.18822668407606935</c:v>
                </c:pt>
                <c:pt idx="1850">
                  <c:v>0.16418363529997293</c:v>
                </c:pt>
                <c:pt idx="1851">
                  <c:v>0.13944859073942914</c:v>
                </c:pt>
                <c:pt idx="1852">
                  <c:v>0.113429696985595</c:v>
                </c:pt>
                <c:pt idx="1853">
                  <c:v>9.2561355906847692E-2</c:v>
                </c:pt>
                <c:pt idx="1854">
                  <c:v>7.1431085608460468E-2</c:v>
                </c:pt>
                <c:pt idx="1855">
                  <c:v>4.9273134676130988E-2</c:v>
                </c:pt>
                <c:pt idx="1856">
                  <c:v>3.5100788662637744E-2</c:v>
                </c:pt>
                <c:pt idx="1857">
                  <c:v>2.307561861000635E-2</c:v>
                </c:pt>
                <c:pt idx="1858">
                  <c:v>1.4566897291474614E-2</c:v>
                </c:pt>
                <c:pt idx="1859">
                  <c:v>1.1460812690326014E-2</c:v>
                </c:pt>
                <c:pt idx="1860">
                  <c:v>8.9126820674499969E-3</c:v>
                </c:pt>
                <c:pt idx="1861">
                  <c:v>7.1082987413354035E-3</c:v>
                </c:pt>
                <c:pt idx="1862">
                  <c:v>6.2965573339038138E-3</c:v>
                </c:pt>
                <c:pt idx="1863">
                  <c:v>6.6284954854067398E-3</c:v>
                </c:pt>
                <c:pt idx="1864">
                  <c:v>6.6348006434928551E-3</c:v>
                </c:pt>
                <c:pt idx="1865">
                  <c:v>6.6199212393645915E-3</c:v>
                </c:pt>
                <c:pt idx="1866">
                  <c:v>6.6140914666963898E-3</c:v>
                </c:pt>
                <c:pt idx="1867">
                  <c:v>6.6191238062264261E-3</c:v>
                </c:pt>
                <c:pt idx="1868">
                  <c:v>6.6018661505763297E-3</c:v>
                </c:pt>
                <c:pt idx="1869">
                  <c:v>6.5943854923445231E-3</c:v>
                </c:pt>
                <c:pt idx="1870">
                  <c:v>6.5960930707996135E-3</c:v>
                </c:pt>
                <c:pt idx="1871">
                  <c:v>6.5767070334848011E-3</c:v>
                </c:pt>
                <c:pt idx="1872">
                  <c:v>6.535585429452059E-3</c:v>
                </c:pt>
                <c:pt idx="1873">
                  <c:v>6.5685340388966776E-3</c:v>
                </c:pt>
                <c:pt idx="1874">
                  <c:v>6.6062933786253889E-3</c:v>
                </c:pt>
                <c:pt idx="1875">
                  <c:v>6.6181714843542138E-3</c:v>
                </c:pt>
                <c:pt idx="1876">
                  <c:v>6.6353613818286193E-3</c:v>
                </c:pt>
                <c:pt idx="1877">
                  <c:v>6.6226175779526414E-3</c:v>
                </c:pt>
                <c:pt idx="1878">
                  <c:v>6.6822594932829608E-3</c:v>
                </c:pt>
                <c:pt idx="1879">
                  <c:v>6.7203259988335099E-3</c:v>
                </c:pt>
                <c:pt idx="1880">
                  <c:v>6.737133011014443E-3</c:v>
                </c:pt>
                <c:pt idx="1881">
                  <c:v>6.7330732258350885E-3</c:v>
                </c:pt>
                <c:pt idx="1882">
                  <c:v>6.7078374160830382E-3</c:v>
                </c:pt>
                <c:pt idx="1883">
                  <c:v>6.724498072207449E-3</c:v>
                </c:pt>
                <c:pt idx="1884">
                  <c:v>6.7199865883360932E-3</c:v>
                </c:pt>
                <c:pt idx="1885">
                  <c:v>6.6952811124638984E-3</c:v>
                </c:pt>
                <c:pt idx="1886">
                  <c:v>6.6481300369500666E-3</c:v>
                </c:pt>
                <c:pt idx="1887">
                  <c:v>6.6136831895819911E-3</c:v>
                </c:pt>
                <c:pt idx="1888">
                  <c:v>6.5600839533142942E-3</c:v>
                </c:pt>
                <c:pt idx="1889">
                  <c:v>6.4873644967878893E-3</c:v>
                </c:pt>
                <c:pt idx="1890">
                  <c:v>6.4286535589834874E-3</c:v>
                </c:pt>
                <c:pt idx="1891">
                  <c:v>6.3824925120269278E-3</c:v>
                </c:pt>
                <c:pt idx="1892">
                  <c:v>6.3163408202028138E-3</c:v>
                </c:pt>
                <c:pt idx="1893">
                  <c:v>6.265758449707174E-3</c:v>
                </c:pt>
                <c:pt idx="1894">
                  <c:v>6.2058493625276965E-3</c:v>
                </c:pt>
                <c:pt idx="1895">
                  <c:v>6.1183777000897175E-3</c:v>
                </c:pt>
                <c:pt idx="1896">
                  <c:v>6.047338410320533E-3</c:v>
                </c:pt>
                <c:pt idx="1897">
                  <c:v>5.9613292354753671E-3</c:v>
                </c:pt>
                <c:pt idx="1898">
                  <c:v>5.9537139118747209E-3</c:v>
                </c:pt>
                <c:pt idx="1899">
                  <c:v>6.2315012296672136E-3</c:v>
                </c:pt>
                <c:pt idx="1900">
                  <c:v>6.4564795269791472E-3</c:v>
                </c:pt>
                <c:pt idx="1901">
                  <c:v>6.6345489651037023E-3</c:v>
                </c:pt>
                <c:pt idx="1902">
                  <c:v>6.8076453442218812E-3</c:v>
                </c:pt>
                <c:pt idx="1903">
                  <c:v>7.031936537004394E-3</c:v>
                </c:pt>
                <c:pt idx="1904">
                  <c:v>7.2184880213375284E-3</c:v>
                </c:pt>
                <c:pt idx="1905">
                  <c:v>7.3712013008889344E-3</c:v>
                </c:pt>
                <c:pt idx="1906">
                  <c:v>7.5537057708552355E-3</c:v>
                </c:pt>
                <c:pt idx="1907">
                  <c:v>7.7040191803210067E-3</c:v>
                </c:pt>
                <c:pt idx="1908">
                  <c:v>7.8239009949444046E-3</c:v>
                </c:pt>
                <c:pt idx="1909">
                  <c:v>7.9451853285471257E-3</c:v>
                </c:pt>
                <c:pt idx="1910">
                  <c:v>8.0355994988740003E-3</c:v>
                </c:pt>
                <c:pt idx="1911">
                  <c:v>8.094775303868167E-3</c:v>
                </c:pt>
                <c:pt idx="1912">
                  <c:v>8.1548440930226326E-3</c:v>
                </c:pt>
                <c:pt idx="1913">
                  <c:v>8.2116162209124651E-3</c:v>
                </c:pt>
                <c:pt idx="1914">
                  <c:v>8.2392231815721639E-3</c:v>
                </c:pt>
                <c:pt idx="1915">
                  <c:v>8.2666652941662897E-3</c:v>
                </c:pt>
                <c:pt idx="1916">
                  <c:v>8.2615669520322618E-3</c:v>
                </c:pt>
                <c:pt idx="1917">
                  <c:v>8.2252334277903554E-3</c:v>
                </c:pt>
                <c:pt idx="1918">
                  <c:v>8.1847661568134819E-3</c:v>
                </c:pt>
                <c:pt idx="1919">
                  <c:v>8.1096711786174565E-3</c:v>
                </c:pt>
                <c:pt idx="1920">
                  <c:v>7.9980732456943569E-3</c:v>
                </c:pt>
                <c:pt idx="1921">
                  <c:v>7.913256091514595E-3</c:v>
                </c:pt>
                <c:pt idx="1922">
                  <c:v>7.7902434124447638E-3</c:v>
                </c:pt>
                <c:pt idx="1923">
                  <c:v>7.6290755672848371E-3</c:v>
                </c:pt>
                <c:pt idx="1924">
                  <c:v>7.4670760732163197E-3</c:v>
                </c:pt>
                <c:pt idx="1925">
                  <c:v>7.2485075025928488E-3</c:v>
                </c:pt>
                <c:pt idx="1926">
                  <c:v>7.0088874105133578E-3</c:v>
                </c:pt>
                <c:pt idx="1927">
                  <c:v>6.7119524306005623E-3</c:v>
                </c:pt>
                <c:pt idx="1928">
                  <c:v>6.5220567687043259E-3</c:v>
                </c:pt>
                <c:pt idx="1929">
                  <c:v>6.5569727954201051E-3</c:v>
                </c:pt>
                <c:pt idx="1930">
                  <c:v>6.5706409890108047E-3</c:v>
                </c:pt>
                <c:pt idx="1931">
                  <c:v>6.5935810846274451E-3</c:v>
                </c:pt>
                <c:pt idx="1932">
                  <c:v>6.658486666948198E-3</c:v>
                </c:pt>
                <c:pt idx="1933">
                  <c:v>6.6985918768798494E-3</c:v>
                </c:pt>
                <c:pt idx="1934">
                  <c:v>6.7146817781958638E-3</c:v>
                </c:pt>
                <c:pt idx="1935">
                  <c:v>6.7384072695720011E-3</c:v>
                </c:pt>
                <c:pt idx="1936">
                  <c:v>6.7695723665763168E-3</c:v>
                </c:pt>
                <c:pt idx="1937">
                  <c:v>6.776489390361305E-3</c:v>
                </c:pt>
                <c:pt idx="1938">
                  <c:v>6.7920958671237597E-3</c:v>
                </c:pt>
                <c:pt idx="1939">
                  <c:v>6.8141369082749172E-3</c:v>
                </c:pt>
                <c:pt idx="1940">
                  <c:v>6.8131617874856165E-3</c:v>
                </c:pt>
                <c:pt idx="1941">
                  <c:v>6.8191583082725807E-3</c:v>
                </c:pt>
                <c:pt idx="1942">
                  <c:v>6.8335314281936614E-3</c:v>
                </c:pt>
                <c:pt idx="1943">
                  <c:v>6.8237198818331037E-3</c:v>
                </c:pt>
                <c:pt idx="1944">
                  <c:v>6.822150641509251E-3</c:v>
                </c:pt>
                <c:pt idx="1945">
                  <c:v>6.8276530390982242E-3</c:v>
                </c:pt>
                <c:pt idx="1946">
                  <c:v>6.809186058247845E-3</c:v>
                </c:pt>
                <c:pt idx="1947">
                  <c:v>6.7982397164317093E-3</c:v>
                </c:pt>
                <c:pt idx="1948">
                  <c:v>6.7946046333967822E-3</c:v>
                </c:pt>
                <c:pt idx="1949">
                  <c:v>6.7681224169688099E-3</c:v>
                </c:pt>
                <c:pt idx="1950">
                  <c:v>6.7176981472196022E-3</c:v>
                </c:pt>
                <c:pt idx="1951">
                  <c:v>6.7734858837970044E-3</c:v>
                </c:pt>
                <c:pt idx="1952">
                  <c:v>6.799463209834742E-3</c:v>
                </c:pt>
                <c:pt idx="1953">
                  <c:v>6.8294202934726543E-3</c:v>
                </c:pt>
                <c:pt idx="1954">
                  <c:v>6.8399339195078608E-3</c:v>
                </c:pt>
                <c:pt idx="1955">
                  <c:v>6.8131331092738242E-3</c:v>
                </c:pt>
                <c:pt idx="1956">
                  <c:v>6.7944611325165376E-3</c:v>
                </c:pt>
                <c:pt idx="1957">
                  <c:v>6.7822755625552636E-3</c:v>
                </c:pt>
                <c:pt idx="1958">
                  <c:v>6.7779614391706312E-3</c:v>
                </c:pt>
                <c:pt idx="1959">
                  <c:v>6.750443028339108E-3</c:v>
                </c:pt>
                <c:pt idx="1960">
                  <c:v>6.6994753678637159E-3</c:v>
                </c:pt>
                <c:pt idx="1961">
                  <c:v>6.6889766629925282E-3</c:v>
                </c:pt>
                <c:pt idx="1962">
                  <c:v>6.6890987226972589E-3</c:v>
                </c:pt>
                <c:pt idx="1963">
                  <c:v>6.6667165733420523E-3</c:v>
                </c:pt>
                <c:pt idx="1964">
                  <c:v>6.6541277686849205E-3</c:v>
                </c:pt>
                <c:pt idx="1965">
                  <c:v>6.6514852461260002E-3</c:v>
                </c:pt>
                <c:pt idx="1966">
                  <c:v>6.6274506919697957E-3</c:v>
                </c:pt>
                <c:pt idx="1967">
                  <c:v>6.6121860568743966E-3</c:v>
                </c:pt>
                <c:pt idx="1968">
                  <c:v>6.6069931806551968E-3</c:v>
                </c:pt>
                <c:pt idx="1969">
                  <c:v>6.5807147338678993E-3</c:v>
                </c:pt>
                <c:pt idx="1970">
                  <c:v>6.56342494895947E-3</c:v>
                </c:pt>
                <c:pt idx="1971">
                  <c:v>6.555822025854011E-3</c:v>
                </c:pt>
                <c:pt idx="1972">
                  <c:v>6.526975216908806E-3</c:v>
                </c:pt>
                <c:pt idx="1973">
                  <c:v>6.5068969639048742E-3</c:v>
                </c:pt>
                <c:pt idx="1974">
                  <c:v>6.4981710508862671E-3</c:v>
                </c:pt>
                <c:pt idx="1975">
                  <c:v>6.4667116166762005E-3</c:v>
                </c:pt>
                <c:pt idx="1976">
                  <c:v>6.4134601026445805E-3</c:v>
                </c:pt>
                <c:pt idx="1977">
                  <c:v>6.4033796309993524E-3</c:v>
                </c:pt>
                <c:pt idx="1978">
                  <c:v>6.371007308345682E-3</c:v>
                </c:pt>
                <c:pt idx="1979">
                  <c:v>6.3483205974721015E-3</c:v>
                </c:pt>
                <c:pt idx="1980">
                  <c:v>6.5604202766989363E-3</c:v>
                </c:pt>
                <c:pt idx="1981">
                  <c:v>6.8204041089156729E-3</c:v>
                </c:pt>
                <c:pt idx="1982">
                  <c:v>7.0368615480916573E-3</c:v>
                </c:pt>
                <c:pt idx="1983">
                  <c:v>7.27974014149399E-3</c:v>
                </c:pt>
                <c:pt idx="1984">
                  <c:v>7.4637760207750857E-3</c:v>
                </c:pt>
                <c:pt idx="1985">
                  <c:v>7.5995544088440954E-3</c:v>
                </c:pt>
                <c:pt idx="1986">
                  <c:v>7.699323858952889E-3</c:v>
                </c:pt>
                <c:pt idx="1987">
                  <c:v>7.7945372564534503E-3</c:v>
                </c:pt>
                <c:pt idx="1988">
                  <c:v>7.858199091619179E-3</c:v>
                </c:pt>
                <c:pt idx="1989">
                  <c:v>7.8917856912132291E-3</c:v>
                </c:pt>
                <c:pt idx="1990">
                  <c:v>7.8949591047079541E-3</c:v>
                </c:pt>
                <c:pt idx="1991">
                  <c:v>7.8986684483615729E-3</c:v>
                </c:pt>
                <c:pt idx="1992">
                  <c:v>7.8755931998773839E-3</c:v>
                </c:pt>
                <c:pt idx="1993">
                  <c:v>7.8236472044290219E-3</c:v>
                </c:pt>
                <c:pt idx="1994">
                  <c:v>7.8035885408852517E-3</c:v>
                </c:pt>
                <c:pt idx="1995">
                  <c:v>7.7558508167256523E-3</c:v>
                </c:pt>
                <c:pt idx="1996">
                  <c:v>7.6789417288921427E-3</c:v>
                </c:pt>
                <c:pt idx="1997">
                  <c:v>7.6344356045935135E-3</c:v>
                </c:pt>
                <c:pt idx="1998">
                  <c:v>7.5605743918500208E-3</c:v>
                </c:pt>
                <c:pt idx="1999">
                  <c:v>7.457274129793634E-3</c:v>
                </c:pt>
                <c:pt idx="2000">
                  <c:v>7.3861005346814636E-3</c:v>
                </c:pt>
                <c:pt idx="2001">
                  <c:v>7.2840744888424134E-3</c:v>
                </c:pt>
                <c:pt idx="2002">
                  <c:v>7.150547664761202E-3</c:v>
                </c:pt>
                <c:pt idx="2003">
                  <c:v>7.0204669798316095E-3</c:v>
                </c:pt>
                <c:pt idx="2004">
                  <c:v>6.8599487599865696E-3</c:v>
                </c:pt>
                <c:pt idx="2005">
                  <c:v>6.6657611657264916E-3</c:v>
                </c:pt>
                <c:pt idx="2006">
                  <c:v>6.435400414981576E-3</c:v>
                </c:pt>
                <c:pt idx="2007">
                  <c:v>6.3013700491003641E-3</c:v>
                </c:pt>
                <c:pt idx="2008">
                  <c:v>6.1254721658282954E-3</c:v>
                </c:pt>
                <c:pt idx="2009">
                  <c:v>6.0589737715095147E-3</c:v>
                </c:pt>
                <c:pt idx="2010">
                  <c:v>6.2132105008548032E-3</c:v>
                </c:pt>
                <c:pt idx="2011">
                  <c:v>6.342362859167657E-3</c:v>
                </c:pt>
                <c:pt idx="2012">
                  <c:v>6.48173825395077E-3</c:v>
                </c:pt>
                <c:pt idx="2013">
                  <c:v>6.6237689677811663E-3</c:v>
                </c:pt>
                <c:pt idx="2014">
                  <c:v>6.7425044882134747E-3</c:v>
                </c:pt>
                <c:pt idx="2015">
                  <c:v>6.9411299224753469E-3</c:v>
                </c:pt>
                <c:pt idx="2016">
                  <c:v>7.1420415352598261E-3</c:v>
                </c:pt>
                <c:pt idx="2017">
                  <c:v>7.3081475359667511E-3</c:v>
                </c:pt>
                <c:pt idx="2018">
                  <c:v>7.4406931212331676E-3</c:v>
                </c:pt>
                <c:pt idx="2019">
                  <c:v>7.5749936433340374E-3</c:v>
                </c:pt>
                <c:pt idx="2020">
                  <c:v>7.676320730107003E-3</c:v>
                </c:pt>
                <c:pt idx="2021">
                  <c:v>7.7457493862860376E-3</c:v>
                </c:pt>
                <c:pt idx="2022">
                  <c:v>7.8153475222674414E-3</c:v>
                </c:pt>
                <c:pt idx="2023">
                  <c:v>7.8504354793634094E-3</c:v>
                </c:pt>
                <c:pt idx="2024">
                  <c:v>7.8836828145049803E-3</c:v>
                </c:pt>
                <c:pt idx="2025">
                  <c:v>7.8864967500074743E-3</c:v>
                </c:pt>
                <c:pt idx="2026">
                  <c:v>7.8593556401502888E-3</c:v>
                </c:pt>
                <c:pt idx="2027">
                  <c:v>7.8335895571321687E-3</c:v>
                </c:pt>
                <c:pt idx="2028">
                  <c:v>7.7799148061182301E-3</c:v>
                </c:pt>
                <c:pt idx="2029">
                  <c:v>7.7257417996107894E-3</c:v>
                </c:pt>
                <c:pt idx="2030">
                  <c:v>7.6727793929488941E-3</c:v>
                </c:pt>
                <c:pt idx="2031">
                  <c:v>7.5911466368537633E-3</c:v>
                </c:pt>
                <c:pt idx="2032">
                  <c:v>7.4797564800326809E-3</c:v>
                </c:pt>
                <c:pt idx="2033">
                  <c:v>7.3366945442027058E-3</c:v>
                </c:pt>
                <c:pt idx="2034">
                  <c:v>7.3844996770898817E-3</c:v>
                </c:pt>
                <c:pt idx="2035">
                  <c:v>7.3815646891962046E-3</c:v>
                </c:pt>
                <c:pt idx="2036">
                  <c:v>7.3261661911523798E-3</c:v>
                </c:pt>
                <c:pt idx="2037">
                  <c:v>7.3331450485883765E-3</c:v>
                </c:pt>
                <c:pt idx="2038">
                  <c:v>7.2976887733968623E-3</c:v>
                </c:pt>
                <c:pt idx="2039">
                  <c:v>7.3274616889832727E-3</c:v>
                </c:pt>
                <c:pt idx="2040">
                  <c:v>7.3242374268758844E-3</c:v>
                </c:pt>
                <c:pt idx="2041">
                  <c:v>7.2885255933143921E-3</c:v>
                </c:pt>
                <c:pt idx="2042">
                  <c:v>7.2543823804271318E-3</c:v>
                </c:pt>
                <c:pt idx="2043">
                  <c:v>7.1892332221839255E-3</c:v>
                </c:pt>
                <c:pt idx="2044">
                  <c:v>7.0934938782432743E-3</c:v>
                </c:pt>
                <c:pt idx="2045">
                  <c:v>7.0993420253449083E-3</c:v>
                </c:pt>
                <c:pt idx="2046">
                  <c:v>7.1122736597605115E-3</c:v>
                </c:pt>
                <c:pt idx="2047">
                  <c:v>7.1031736708059489E-3</c:v>
                </c:pt>
                <c:pt idx="2048">
                  <c:v>7.100781824395554E-3</c:v>
                </c:pt>
                <c:pt idx="2049">
                  <c:v>7.1054450674483908E-3</c:v>
                </c:pt>
                <c:pt idx="2050">
                  <c:v>7.0882301307229369E-3</c:v>
                </c:pt>
                <c:pt idx="2051">
                  <c:v>7.0483199750477985E-3</c:v>
                </c:pt>
                <c:pt idx="2052">
                  <c:v>7.0185740692090956E-3</c:v>
                </c:pt>
                <c:pt idx="2053">
                  <c:v>6.9678581689211674E-3</c:v>
                </c:pt>
                <c:pt idx="2054">
                  <c:v>6.8962018799977997E-3</c:v>
                </c:pt>
                <c:pt idx="2055">
                  <c:v>6.8313773485284088E-3</c:v>
                </c:pt>
                <c:pt idx="2056">
                  <c:v>6.7430145073024781E-3</c:v>
                </c:pt>
                <c:pt idx="2057">
                  <c:v>6.6290273284846536E-3</c:v>
                </c:pt>
                <c:pt idx="2058">
                  <c:v>6.5818137968020945E-3</c:v>
                </c:pt>
                <c:pt idx="2059">
                  <c:v>6.5171406371819039E-3</c:v>
                </c:pt>
                <c:pt idx="2060">
                  <c:v>6.4127408355593796E-3</c:v>
                </c:pt>
                <c:pt idx="2061">
                  <c:v>6.3110466440340768E-3</c:v>
                </c:pt>
                <c:pt idx="2062">
                  <c:v>6.1748323997723436E-3</c:v>
                </c:pt>
                <c:pt idx="2063">
                  <c:v>6.0030968885490098E-3</c:v>
                </c:pt>
                <c:pt idx="2064">
                  <c:v>6.0595664650976355E-3</c:v>
                </c:pt>
                <c:pt idx="2065">
                  <c:v>6.1353188790394999E-3</c:v>
                </c:pt>
                <c:pt idx="2066">
                  <c:v>6.1953541018725036E-3</c:v>
                </c:pt>
                <c:pt idx="2067">
                  <c:v>6.2400105902586751E-3</c:v>
                </c:pt>
                <c:pt idx="2068">
                  <c:v>6.3695646913323016E-3</c:v>
                </c:pt>
                <c:pt idx="2069">
                  <c:v>6.474817277736431E-3</c:v>
                </c:pt>
                <c:pt idx="2070">
                  <c:v>6.5567763427822577E-3</c:v>
                </c:pt>
                <c:pt idx="2071">
                  <c:v>6.6160539627193454E-3</c:v>
                </c:pt>
                <c:pt idx="2072">
                  <c:v>6.6539663938782927E-3</c:v>
                </c:pt>
                <c:pt idx="2073">
                  <c:v>6.6698773660799383E-3</c:v>
                </c:pt>
                <c:pt idx="2074">
                  <c:v>6.6970004153523834E-3</c:v>
                </c:pt>
                <c:pt idx="2075">
                  <c:v>6.7319257250101428E-3</c:v>
                </c:pt>
                <c:pt idx="2076">
                  <c:v>6.7461212856105022E-3</c:v>
                </c:pt>
                <c:pt idx="2077">
                  <c:v>6.738731199257289E-3</c:v>
                </c:pt>
                <c:pt idx="2078">
                  <c:v>6.7735092207915921E-3</c:v>
                </c:pt>
                <c:pt idx="2079">
                  <c:v>6.7876855803797277E-3</c:v>
                </c:pt>
                <c:pt idx="2080">
                  <c:v>6.7809123633833963E-3</c:v>
                </c:pt>
                <c:pt idx="2081">
                  <c:v>6.753115983005019E-3</c:v>
                </c:pt>
                <c:pt idx="2082">
                  <c:v>6.7042985735629472E-3</c:v>
                </c:pt>
                <c:pt idx="2083">
                  <c:v>6.633937835405993E-3</c:v>
                </c:pt>
                <c:pt idx="2084">
                  <c:v>6.540649659751676E-3</c:v>
                </c:pt>
                <c:pt idx="2085">
                  <c:v>6.4895191332647196E-3</c:v>
                </c:pt>
                <c:pt idx="2086">
                  <c:v>6.4164082816143275E-3</c:v>
                </c:pt>
                <c:pt idx="2087">
                  <c:v>6.3207611642066954E-3</c:v>
                </c:pt>
                <c:pt idx="2088">
                  <c:v>6.3370423426897093E-3</c:v>
                </c:pt>
                <c:pt idx="2089">
                  <c:v>6.3129558746150803E-3</c:v>
                </c:pt>
                <c:pt idx="2090">
                  <c:v>6.3234727629559537E-3</c:v>
                </c:pt>
                <c:pt idx="2091">
                  <c:v>6.3776169782619645E-3</c:v>
                </c:pt>
                <c:pt idx="2092">
                  <c:v>6.4058336864183454E-3</c:v>
                </c:pt>
                <c:pt idx="2093">
                  <c:v>6.3872593186287737E-3</c:v>
                </c:pt>
                <c:pt idx="2094">
                  <c:v>6.3351085994049769E-3</c:v>
                </c:pt>
                <c:pt idx="2095">
                  <c:v>6.3946601802290304E-3</c:v>
                </c:pt>
                <c:pt idx="2096">
                  <c:v>6.4269492277617933E-3</c:v>
                </c:pt>
                <c:pt idx="2097">
                  <c:v>6.464426269969935E-3</c:v>
                </c:pt>
                <c:pt idx="2098">
                  <c:v>6.5725904950122366E-3</c:v>
                </c:pt>
                <c:pt idx="2099">
                  <c:v>6.6577324863036054E-3</c:v>
                </c:pt>
                <c:pt idx="2100">
                  <c:v>6.7533622188215387E-3</c:v>
                </c:pt>
                <c:pt idx="2101">
                  <c:v>6.8236794805216407E-3</c:v>
                </c:pt>
                <c:pt idx="2102">
                  <c:v>6.870999162957663E-3</c:v>
                </c:pt>
                <c:pt idx="2103">
                  <c:v>6.8945538151407781E-3</c:v>
                </c:pt>
                <c:pt idx="2104">
                  <c:v>6.90709368724109E-3</c:v>
                </c:pt>
                <c:pt idx="2105">
                  <c:v>6.8903588211719057E-3</c:v>
                </c:pt>
                <c:pt idx="2106">
                  <c:v>6.8559083863884689E-3</c:v>
                </c:pt>
                <c:pt idx="2107">
                  <c:v>6.8029374716919305E-3</c:v>
                </c:pt>
                <c:pt idx="2108">
                  <c:v>6.7634939722039213E-3</c:v>
                </c:pt>
                <c:pt idx="2109">
                  <c:v>6.7086676940503551E-3</c:v>
                </c:pt>
                <c:pt idx="2110">
                  <c:v>6.6364008345839599E-3</c:v>
                </c:pt>
                <c:pt idx="2111">
                  <c:v>6.5477971218960394E-3</c:v>
                </c:pt>
                <c:pt idx="2112">
                  <c:v>6.440492620601381E-3</c:v>
                </c:pt>
                <c:pt idx="2113">
                  <c:v>6.3432831505848717E-3</c:v>
                </c:pt>
                <c:pt idx="2114">
                  <c:v>6.2244653406706854E-3</c:v>
                </c:pt>
                <c:pt idx="2115">
                  <c:v>6.1200883750665777E-3</c:v>
                </c:pt>
                <c:pt idx="2116">
                  <c:v>6.0266008897180909E-3</c:v>
                </c:pt>
                <c:pt idx="2117">
                  <c:v>5.9109118757971826E-3</c:v>
                </c:pt>
                <c:pt idx="2118">
                  <c:v>5.8113461838224818E-3</c:v>
                </c:pt>
                <c:pt idx="2119">
                  <c:v>5.7551356417130713E-3</c:v>
                </c:pt>
                <c:pt idx="2120">
                  <c:v>5.7516476100058543E-3</c:v>
                </c:pt>
                <c:pt idx="2121">
                  <c:v>5.7648835881406006E-3</c:v>
                </c:pt>
                <c:pt idx="2122">
                  <c:v>5.7957256978488775E-3</c:v>
                </c:pt>
                <c:pt idx="2123">
                  <c:v>5.7834985178767872E-3</c:v>
                </c:pt>
                <c:pt idx="2124">
                  <c:v>5.7380534148633762E-3</c:v>
                </c:pt>
                <c:pt idx="2125">
                  <c:v>5.7797434738215501E-3</c:v>
                </c:pt>
                <c:pt idx="2126">
                  <c:v>5.8408718005958857E-3</c:v>
                </c:pt>
                <c:pt idx="2127">
                  <c:v>5.9179568419841866E-3</c:v>
                </c:pt>
                <c:pt idx="2128">
                  <c:v>5.9813902862415648E-3</c:v>
                </c:pt>
                <c:pt idx="2129">
                  <c:v>6.0316898499428147E-3</c:v>
                </c:pt>
                <c:pt idx="2130">
                  <c:v>6.1319226233485027E-3</c:v>
                </c:pt>
                <c:pt idx="2131">
                  <c:v>6.2177314032321011E-3</c:v>
                </c:pt>
                <c:pt idx="2132">
                  <c:v>6.2903242043283051E-3</c:v>
                </c:pt>
                <c:pt idx="2133">
                  <c:v>6.3821159018325486E-3</c:v>
                </c:pt>
                <c:pt idx="2134">
                  <c:v>6.4377823468955942E-3</c:v>
                </c:pt>
                <c:pt idx="2135">
                  <c:v>6.4669574583991344E-3</c:v>
                </c:pt>
                <c:pt idx="2136">
                  <c:v>6.5101309798821757E-3</c:v>
                </c:pt>
                <c:pt idx="2137">
                  <c:v>6.53443857361438E-3</c:v>
                </c:pt>
                <c:pt idx="2138">
                  <c:v>6.5396222046704231E-3</c:v>
                </c:pt>
                <c:pt idx="2139">
                  <c:v>6.5259614108207284E-3</c:v>
                </c:pt>
                <c:pt idx="2140">
                  <c:v>6.5239263870937149E-3</c:v>
                </c:pt>
                <c:pt idx="2141">
                  <c:v>6.5000841858915415E-3</c:v>
                </c:pt>
                <c:pt idx="2142">
                  <c:v>6.454138292434717E-3</c:v>
                </c:pt>
                <c:pt idx="2143">
                  <c:v>6.4516621853890821E-3</c:v>
                </c:pt>
                <c:pt idx="2144">
                  <c:v>6.4276597301486955E-3</c:v>
                </c:pt>
                <c:pt idx="2145">
                  <c:v>6.4124617237989786E-3</c:v>
                </c:pt>
                <c:pt idx="2146">
                  <c:v>6.4084208670461152E-3</c:v>
                </c:pt>
                <c:pt idx="2147">
                  <c:v>6.4828290569349557E-3</c:v>
                </c:pt>
                <c:pt idx="2148">
                  <c:v>6.5984936775965878E-3</c:v>
                </c:pt>
                <c:pt idx="2149">
                  <c:v>6.7435098235882687E-3</c:v>
                </c:pt>
                <c:pt idx="2150">
                  <c:v>6.8567479250776792E-3</c:v>
                </c:pt>
                <c:pt idx="2151">
                  <c:v>7.0844734161175189E-3</c:v>
                </c:pt>
                <c:pt idx="2152">
                  <c:v>7.296671207524791E-3</c:v>
                </c:pt>
                <c:pt idx="2153">
                  <c:v>7.4684581936494149E-3</c:v>
                </c:pt>
                <c:pt idx="2154">
                  <c:v>7.6024444486660911E-3</c:v>
                </c:pt>
                <c:pt idx="2155">
                  <c:v>7.7337079950106705E-3</c:v>
                </c:pt>
                <c:pt idx="2156">
                  <c:v>7.8566874570527787E-3</c:v>
                </c:pt>
                <c:pt idx="2157">
                  <c:v>7.9451659843282375E-3</c:v>
                </c:pt>
                <c:pt idx="2158">
                  <c:v>8.031099574779604E-3</c:v>
                </c:pt>
                <c:pt idx="2159">
                  <c:v>8.0816373040976854E-3</c:v>
                </c:pt>
                <c:pt idx="2160">
                  <c:v>8.1278619275073401E-3</c:v>
                </c:pt>
                <c:pt idx="2161">
                  <c:v>8.1716577051869164E-3</c:v>
                </c:pt>
                <c:pt idx="2162">
                  <c:v>8.1809100941366009E-3</c:v>
                </c:pt>
                <c:pt idx="2163">
                  <c:v>8.1868447881932437E-3</c:v>
                </c:pt>
                <c:pt idx="2164">
                  <c:v>8.1894986685987128E-3</c:v>
                </c:pt>
                <c:pt idx="2165">
                  <c:v>8.158655895565874E-3</c:v>
                </c:pt>
                <c:pt idx="2166">
                  <c:v>8.1247278438170301E-3</c:v>
                </c:pt>
                <c:pt idx="2167">
                  <c:v>8.0864227225916074E-3</c:v>
                </c:pt>
                <c:pt idx="2168">
                  <c:v>8.0136147936586202E-3</c:v>
                </c:pt>
                <c:pt idx="2169">
                  <c:v>7.9040969775068543E-3</c:v>
                </c:pt>
                <c:pt idx="2170">
                  <c:v>7.8210274147821855E-3</c:v>
                </c:pt>
                <c:pt idx="2171">
                  <c:v>7.6995918932327764E-3</c:v>
                </c:pt>
                <c:pt idx="2172">
                  <c:v>7.539744230484779E-3</c:v>
                </c:pt>
                <c:pt idx="2173">
                  <c:v>7.4046963756573009E-3</c:v>
                </c:pt>
                <c:pt idx="2174">
                  <c:v>7.2285267228179677E-3</c:v>
                </c:pt>
                <c:pt idx="2175">
                  <c:v>7.0479577958919215E-3</c:v>
                </c:pt>
                <c:pt idx="2176">
                  <c:v>6.8251392932327758E-3</c:v>
                </c:pt>
                <c:pt idx="2177">
                  <c:v>6.6803155156454387E-3</c:v>
                </c:pt>
                <c:pt idx="2178">
                  <c:v>6.608632234244646E-3</c:v>
                </c:pt>
                <c:pt idx="2179">
                  <c:v>6.5093622732371823E-3</c:v>
                </c:pt>
                <c:pt idx="2180">
                  <c:v>6.3803123797390561E-3</c:v>
                </c:pt>
                <c:pt idx="2181">
                  <c:v>6.4649672616930338E-3</c:v>
                </c:pt>
                <c:pt idx="2182">
                  <c:v>6.5243189703963061E-3</c:v>
                </c:pt>
                <c:pt idx="2183">
                  <c:v>6.5917425120962971E-3</c:v>
                </c:pt>
                <c:pt idx="2184">
                  <c:v>6.6326181466931089E-3</c:v>
                </c:pt>
                <c:pt idx="2185">
                  <c:v>6.7121982632336033E-3</c:v>
                </c:pt>
                <c:pt idx="2186">
                  <c:v>6.7991811014376626E-3</c:v>
                </c:pt>
                <c:pt idx="2187">
                  <c:v>6.8559098804243908E-3</c:v>
                </c:pt>
                <c:pt idx="2188">
                  <c:v>6.9158324786092341E-3</c:v>
                </c:pt>
                <c:pt idx="2189">
                  <c:v>6.9505321492056397E-3</c:v>
                </c:pt>
                <c:pt idx="2190">
                  <c:v>6.9591152805076051E-3</c:v>
                </c:pt>
                <c:pt idx="2191">
                  <c:v>6.974127355485347E-3</c:v>
                </c:pt>
                <c:pt idx="2192">
                  <c:v>6.967134627606804E-3</c:v>
                </c:pt>
                <c:pt idx="2193">
                  <c:v>6.9363487970397937E-3</c:v>
                </c:pt>
                <c:pt idx="2194">
                  <c:v>6.9154844495505838E-3</c:v>
                </c:pt>
                <c:pt idx="2195">
                  <c:v>6.8751266842318722E-3</c:v>
                </c:pt>
                <c:pt idx="2196">
                  <c:v>6.8130393454433266E-3</c:v>
                </c:pt>
                <c:pt idx="2197">
                  <c:v>6.7921845569368783E-3</c:v>
                </c:pt>
                <c:pt idx="2198">
                  <c:v>6.7505189435795769E-3</c:v>
                </c:pt>
                <c:pt idx="2199">
                  <c:v>6.6878616057776735E-3</c:v>
                </c:pt>
                <c:pt idx="2200">
                  <c:v>6.6370337164845146E-3</c:v>
                </c:pt>
                <c:pt idx="2201">
                  <c:v>7.0086621739044782E-3</c:v>
                </c:pt>
                <c:pt idx="2202">
                  <c:v>7.3102784445935607E-3</c:v>
                </c:pt>
                <c:pt idx="2203">
                  <c:v>7.5809242047797471E-3</c:v>
                </c:pt>
                <c:pt idx="2204">
                  <c:v>7.7970515344616799E-3</c:v>
                </c:pt>
                <c:pt idx="2205">
                  <c:v>7.9627469726509144E-3</c:v>
                </c:pt>
                <c:pt idx="2206">
                  <c:v>8.0818624513802201E-3</c:v>
                </c:pt>
                <c:pt idx="2207">
                  <c:v>8.1900429669905603E-3</c:v>
                </c:pt>
                <c:pt idx="2208">
                  <c:v>8.2823078422642107E-3</c:v>
                </c:pt>
                <c:pt idx="2209">
                  <c:v>8.3314071516203715E-3</c:v>
                </c:pt>
                <c:pt idx="2210">
                  <c:v>8.3691559734922604E-3</c:v>
                </c:pt>
                <c:pt idx="2211">
                  <c:v>8.4558548948143238E-3</c:v>
                </c:pt>
                <c:pt idx="2212">
                  <c:v>8.505939900548062E-3</c:v>
                </c:pt>
                <c:pt idx="2213">
                  <c:v>8.5788948513009916E-3</c:v>
                </c:pt>
                <c:pt idx="2214">
                  <c:v>8.6166720689354031E-3</c:v>
                </c:pt>
                <c:pt idx="2215">
                  <c:v>8.648333813430293E-3</c:v>
                </c:pt>
                <c:pt idx="2216">
                  <c:v>8.6764689589239399E-3</c:v>
                </c:pt>
                <c:pt idx="2217">
                  <c:v>8.381019354049864E-3</c:v>
                </c:pt>
                <c:pt idx="2218">
                  <c:v>8.1134187866792502E-3</c:v>
                </c:pt>
                <c:pt idx="2219">
                  <c:v>8.2176550788060684E-3</c:v>
                </c:pt>
                <c:pt idx="2220">
                  <c:v>8.9772378785974612E-3</c:v>
                </c:pt>
                <c:pt idx="2221">
                  <c:v>1.0434365071070451E-2</c:v>
                </c:pt>
                <c:pt idx="2222">
                  <c:v>1.2519723174451677E-2</c:v>
                </c:pt>
                <c:pt idx="2223">
                  <c:v>1.5056201794508169E-2</c:v>
                </c:pt>
                <c:pt idx="2224">
                  <c:v>1.7949460565701972E-2</c:v>
                </c:pt>
                <c:pt idx="2225">
                  <c:v>2.1078675523285739E-2</c:v>
                </c:pt>
                <c:pt idx="2226">
                  <c:v>2.9160523890292975E-2</c:v>
                </c:pt>
                <c:pt idx="2227">
                  <c:v>3.593706389135061E-2</c:v>
                </c:pt>
                <c:pt idx="2228">
                  <c:v>4.4658723024939354E-2</c:v>
                </c:pt>
                <c:pt idx="2229">
                  <c:v>5.303959801053329E-2</c:v>
                </c:pt>
                <c:pt idx="2230">
                  <c:v>6.0424569390821622E-2</c:v>
                </c:pt>
                <c:pt idx="2231">
                  <c:v>0.17841614997776734</c:v>
                </c:pt>
                <c:pt idx="2232">
                  <c:v>0.24065688893644355</c:v>
                </c:pt>
                <c:pt idx="2233">
                  <c:v>0.28617775400275558</c:v>
                </c:pt>
                <c:pt idx="2234">
                  <c:v>0.32214066432050453</c:v>
                </c:pt>
                <c:pt idx="2235">
                  <c:v>0.35148646862516664</c:v>
                </c:pt>
                <c:pt idx="2236">
                  <c:v>0.37576360575403855</c:v>
                </c:pt>
                <c:pt idx="2237">
                  <c:v>0.39588846496046165</c:v>
                </c:pt>
                <c:pt idx="2238">
                  <c:v>0.40483161656615918</c:v>
                </c:pt>
                <c:pt idx="2239">
                  <c:v>0.40132500093107082</c:v>
                </c:pt>
                <c:pt idx="2240">
                  <c:v>0.40134252913792201</c:v>
                </c:pt>
                <c:pt idx="2241">
                  <c:v>0.41092144189277158</c:v>
                </c:pt>
                <c:pt idx="2242">
                  <c:v>0.42882485702057571</c:v>
                </c:pt>
                <c:pt idx="2243">
                  <c:v>0.45243917339584749</c:v>
                </c:pt>
                <c:pt idx="2244">
                  <c:v>0.47336198710069927</c:v>
                </c:pt>
                <c:pt idx="2245">
                  <c:v>0.49217758668525236</c:v>
                </c:pt>
                <c:pt idx="2246">
                  <c:v>0.52161103388833707</c:v>
                </c:pt>
                <c:pt idx="2247">
                  <c:v>0.54420062621001541</c:v>
                </c:pt>
                <c:pt idx="2248">
                  <c:v>0.56404967212862622</c:v>
                </c:pt>
                <c:pt idx="2249">
                  <c:v>0.60452760043914355</c:v>
                </c:pt>
                <c:pt idx="2250">
                  <c:v>0.63890787134671212</c:v>
                </c:pt>
                <c:pt idx="2251">
                  <c:v>0.66957513847766981</c:v>
                </c:pt>
                <c:pt idx="2252">
                  <c:v>0.69341520505158827</c:v>
                </c:pt>
                <c:pt idx="2253">
                  <c:v>0.71489483486876604</c:v>
                </c:pt>
                <c:pt idx="2254">
                  <c:v>0.72999128831066851</c:v>
                </c:pt>
                <c:pt idx="2255">
                  <c:v>0.73199320176006233</c:v>
                </c:pt>
                <c:pt idx="2256">
                  <c:v>0.73115256587478994</c:v>
                </c:pt>
                <c:pt idx="2257">
                  <c:v>0.73017572767823591</c:v>
                </c:pt>
                <c:pt idx="2258">
                  <c:v>0.72874337426697577</c:v>
                </c:pt>
                <c:pt idx="2259">
                  <c:v>0.72701301184188216</c:v>
                </c:pt>
                <c:pt idx="2260">
                  <c:v>0.72662259347494007</c:v>
                </c:pt>
                <c:pt idx="2261">
                  <c:v>0.70153032691927142</c:v>
                </c:pt>
                <c:pt idx="2262">
                  <c:v>0.68043932322249823</c:v>
                </c:pt>
                <c:pt idx="2263">
                  <c:v>0.65770324420553072</c:v>
                </c:pt>
                <c:pt idx="2264">
                  <c:v>0.62572660892600407</c:v>
                </c:pt>
                <c:pt idx="2265">
                  <c:v>0.57692728138356242</c:v>
                </c:pt>
                <c:pt idx="2266">
                  <c:v>0.51568838785384519</c:v>
                </c:pt>
                <c:pt idx="2267">
                  <c:v>0.43961936631251092</c:v>
                </c:pt>
                <c:pt idx="2268">
                  <c:v>0.3620169251815808</c:v>
                </c:pt>
                <c:pt idx="2269">
                  <c:v>0.31894878435084306</c:v>
                </c:pt>
                <c:pt idx="2270">
                  <c:v>0.30071655196529579</c:v>
                </c:pt>
                <c:pt idx="2271">
                  <c:v>0.29767842597223176</c:v>
                </c:pt>
                <c:pt idx="2272">
                  <c:v>0.30283675743497784</c:v>
                </c:pt>
                <c:pt idx="2273">
                  <c:v>0.30789951659824061</c:v>
                </c:pt>
                <c:pt idx="2274">
                  <c:v>0.30665857567412363</c:v>
                </c:pt>
                <c:pt idx="2275">
                  <c:v>0.30582036698267578</c:v>
                </c:pt>
                <c:pt idx="2276">
                  <c:v>0.30986547039049361</c:v>
                </c:pt>
                <c:pt idx="2277">
                  <c:v>0.31403341225720222</c:v>
                </c:pt>
                <c:pt idx="2278">
                  <c:v>0.32465370736850185</c:v>
                </c:pt>
                <c:pt idx="2279">
                  <c:v>0.31847428507438263</c:v>
                </c:pt>
                <c:pt idx="2280">
                  <c:v>0.31071785751766678</c:v>
                </c:pt>
                <c:pt idx="2281">
                  <c:v>0.30703516880414972</c:v>
                </c:pt>
                <c:pt idx="2282">
                  <c:v>0.31112927969554616</c:v>
                </c:pt>
                <c:pt idx="2283">
                  <c:v>0.31511806314046026</c:v>
                </c:pt>
                <c:pt idx="2284">
                  <c:v>0.32181223646308754</c:v>
                </c:pt>
                <c:pt idx="2285">
                  <c:v>0.32559099826682597</c:v>
                </c:pt>
                <c:pt idx="2286">
                  <c:v>0.31300645298218716</c:v>
                </c:pt>
                <c:pt idx="2287">
                  <c:v>0.29778180148806788</c:v>
                </c:pt>
                <c:pt idx="2288">
                  <c:v>0.2791367078951012</c:v>
                </c:pt>
                <c:pt idx="2289">
                  <c:v>0.25818871493943568</c:v>
                </c:pt>
                <c:pt idx="2290">
                  <c:v>0.24990422818439612</c:v>
                </c:pt>
                <c:pt idx="2291">
                  <c:v>0.24843973094761648</c:v>
                </c:pt>
                <c:pt idx="2292">
                  <c:v>0.2511877325258331</c:v>
                </c:pt>
                <c:pt idx="2293">
                  <c:v>0.2511877325258331</c:v>
                </c:pt>
                <c:pt idx="2294">
                  <c:v>0.25200576359693777</c:v>
                </c:pt>
                <c:pt idx="2295">
                  <c:v>0.25393733735295948</c:v>
                </c:pt>
                <c:pt idx="2296">
                  <c:v>0.25203815622702463</c:v>
                </c:pt>
                <c:pt idx="2297">
                  <c:v>0.24392775725362656</c:v>
                </c:pt>
                <c:pt idx="2298">
                  <c:v>0.24155436238761696</c:v>
                </c:pt>
                <c:pt idx="2299">
                  <c:v>0.24233904888767033</c:v>
                </c:pt>
                <c:pt idx="2300">
                  <c:v>0.24346549263963907</c:v>
                </c:pt>
                <c:pt idx="2301">
                  <c:v>0.24464339742585406</c:v>
                </c:pt>
                <c:pt idx="2302">
                  <c:v>0.24464339742585406</c:v>
                </c:pt>
                <c:pt idx="2303">
                  <c:v>0.24519452184035065</c:v>
                </c:pt>
                <c:pt idx="2304">
                  <c:v>0.24343793494853205</c:v>
                </c:pt>
                <c:pt idx="2305">
                  <c:v>0.23593991228294528</c:v>
                </c:pt>
                <c:pt idx="2306">
                  <c:v>0.21482135198282976</c:v>
                </c:pt>
                <c:pt idx="2307">
                  <c:v>0.18819814289081571</c:v>
                </c:pt>
                <c:pt idx="2308">
                  <c:v>0.12462413301552488</c:v>
                </c:pt>
                <c:pt idx="2309">
                  <c:v>7.4816160858203848E-2</c:v>
                </c:pt>
                <c:pt idx="2310">
                  <c:v>7.0264111549131522E-2</c:v>
                </c:pt>
                <c:pt idx="2311">
                  <c:v>0.17899427513694921</c:v>
                </c:pt>
                <c:pt idx="2312">
                  <c:v>0.31765969700310148</c:v>
                </c:pt>
                <c:pt idx="2313">
                  <c:v>0.40605408781820918</c:v>
                </c:pt>
                <c:pt idx="2314">
                  <c:v>0.50340105469441554</c:v>
                </c:pt>
                <c:pt idx="2315">
                  <c:v>0.59796097150128469</c:v>
                </c:pt>
                <c:pt idx="2316">
                  <c:v>0.67268612495815605</c:v>
                </c:pt>
                <c:pt idx="2317">
                  <c:v>0.73366240171132469</c:v>
                </c:pt>
                <c:pt idx="2318">
                  <c:v>0.7841039563473633</c:v>
                </c:pt>
                <c:pt idx="2319">
                  <c:v>0.82100752383787434</c:v>
                </c:pt>
                <c:pt idx="2320">
                  <c:v>0.83885263396669629</c:v>
                </c:pt>
                <c:pt idx="2321">
                  <c:v>0.84732185605130483</c:v>
                </c:pt>
                <c:pt idx="2322">
                  <c:v>0.84628207372187425</c:v>
                </c:pt>
                <c:pt idx="2323">
                  <c:v>0.83620738339808942</c:v>
                </c:pt>
                <c:pt idx="2324">
                  <c:v>0.82555616864243986</c:v>
                </c:pt>
                <c:pt idx="2325">
                  <c:v>0.81351503817079618</c:v>
                </c:pt>
                <c:pt idx="2326">
                  <c:v>0.80044144494834202</c:v>
                </c:pt>
                <c:pt idx="2327">
                  <c:v>0.7864959342882285</c:v>
                </c:pt>
                <c:pt idx="2328">
                  <c:v>0.77319793898228639</c:v>
                </c:pt>
                <c:pt idx="2329">
                  <c:v>0.75998518650815305</c:v>
                </c:pt>
                <c:pt idx="2330">
                  <c:v>0.7458778097799984</c:v>
                </c:pt>
                <c:pt idx="2331">
                  <c:v>0.73262417285820169</c:v>
                </c:pt>
                <c:pt idx="2332">
                  <c:v>0.71531799725884804</c:v>
                </c:pt>
                <c:pt idx="2333">
                  <c:v>0.6957527192241606</c:v>
                </c:pt>
                <c:pt idx="2334">
                  <c:v>0.67338725496720786</c:v>
                </c:pt>
                <c:pt idx="2335">
                  <c:v>0.65020496164235098</c:v>
                </c:pt>
                <c:pt idx="2336">
                  <c:v>0.62892537137660598</c:v>
                </c:pt>
                <c:pt idx="2337">
                  <c:v>0.60698803513691679</c:v>
                </c:pt>
                <c:pt idx="2338">
                  <c:v>0.5833581402369955</c:v>
                </c:pt>
                <c:pt idx="2339">
                  <c:v>0.55922917405756811</c:v>
                </c:pt>
                <c:pt idx="2340">
                  <c:v>0.54535563822110533</c:v>
                </c:pt>
                <c:pt idx="2341">
                  <c:v>0.54516685412358945</c:v>
                </c:pt>
                <c:pt idx="2342">
                  <c:v>0.54259295951967246</c:v>
                </c:pt>
                <c:pt idx="2343">
                  <c:v>0.53997750472473871</c:v>
                </c:pt>
                <c:pt idx="2344">
                  <c:v>0.52037849404889247</c:v>
                </c:pt>
                <c:pt idx="2345">
                  <c:v>0.48560107469213037</c:v>
                </c:pt>
                <c:pt idx="2346">
                  <c:v>0.44585364024220908</c:v>
                </c:pt>
                <c:pt idx="2347">
                  <c:v>0.39857083465027576</c:v>
                </c:pt>
                <c:pt idx="2348">
                  <c:v>0.34072726157818511</c:v>
                </c:pt>
                <c:pt idx="2349">
                  <c:v>0.27714502361278293</c:v>
                </c:pt>
                <c:pt idx="2350">
                  <c:v>0.2352890556466079</c:v>
                </c:pt>
                <c:pt idx="2351">
                  <c:v>0.20418482144976824</c:v>
                </c:pt>
                <c:pt idx="2352">
                  <c:v>0.19359024900706914</c:v>
                </c:pt>
                <c:pt idx="2353">
                  <c:v>0.19484017649710436</c:v>
                </c:pt>
                <c:pt idx="2354">
                  <c:v>0.194955447634934</c:v>
                </c:pt>
                <c:pt idx="2355">
                  <c:v>0.20607204722027994</c:v>
                </c:pt>
                <c:pt idx="2356">
                  <c:v>0.22190983190310834</c:v>
                </c:pt>
                <c:pt idx="2357">
                  <c:v>0.22998463322968049</c:v>
                </c:pt>
                <c:pt idx="2358">
                  <c:v>0.2263480276833888</c:v>
                </c:pt>
                <c:pt idx="2359">
                  <c:v>0.21832921632347477</c:v>
                </c:pt>
                <c:pt idx="2360">
                  <c:v>0.20697070398160891</c:v>
                </c:pt>
                <c:pt idx="2361">
                  <c:v>0.19228617028946132</c:v>
                </c:pt>
                <c:pt idx="2362">
                  <c:v>0.20234314256283673</c:v>
                </c:pt>
                <c:pt idx="2363">
                  <c:v>0.23294095243467833</c:v>
                </c:pt>
                <c:pt idx="2364">
                  <c:v>0.28119777901399812</c:v>
                </c:pt>
                <c:pt idx="2365">
                  <c:v>0.31874451322782982</c:v>
                </c:pt>
                <c:pt idx="2366">
                  <c:v>0.34882651152999467</c:v>
                </c:pt>
                <c:pt idx="2367">
                  <c:v>0.37755918041670011</c:v>
                </c:pt>
                <c:pt idx="2368">
                  <c:v>0.39848466705860203</c:v>
                </c:pt>
                <c:pt idx="2369">
                  <c:v>0.41672828936825507</c:v>
                </c:pt>
                <c:pt idx="2370">
                  <c:v>0.43018351911817088</c:v>
                </c:pt>
                <c:pt idx="2371">
                  <c:v>0.44309250986471271</c:v>
                </c:pt>
                <c:pt idx="2372">
                  <c:v>0.45775973054913877</c:v>
                </c:pt>
                <c:pt idx="2373">
                  <c:v>0.47243129811538653</c:v>
                </c:pt>
                <c:pt idx="2374">
                  <c:v>0.48253895218021076</c:v>
                </c:pt>
                <c:pt idx="2375">
                  <c:v>0.48685043213154516</c:v>
                </c:pt>
                <c:pt idx="2376">
                  <c:v>0.48919245292648378</c:v>
                </c:pt>
                <c:pt idx="2377">
                  <c:v>0.49396347769367505</c:v>
                </c:pt>
                <c:pt idx="2378">
                  <c:v>0.49513174905256324</c:v>
                </c:pt>
                <c:pt idx="2379">
                  <c:v>0.49176886755176491</c:v>
                </c:pt>
                <c:pt idx="2380">
                  <c:v>0.4798840638714485</c:v>
                </c:pt>
                <c:pt idx="2381">
                  <c:v>0.46293252390048872</c:v>
                </c:pt>
                <c:pt idx="2382">
                  <c:v>0.44146323405902316</c:v>
                </c:pt>
                <c:pt idx="2383">
                  <c:v>0.42987548437514261</c:v>
                </c:pt>
                <c:pt idx="2384">
                  <c:v>0.41854894327840264</c:v>
                </c:pt>
                <c:pt idx="2385">
                  <c:v>0.38830878231419652</c:v>
                </c:pt>
                <c:pt idx="2386">
                  <c:v>0.3450616343303417</c:v>
                </c:pt>
                <c:pt idx="2387">
                  <c:v>0.30078173675899073</c:v>
                </c:pt>
                <c:pt idx="2388">
                  <c:v>0.25464930767518529</c:v>
                </c:pt>
                <c:pt idx="2389">
                  <c:v>0.1917967269273797</c:v>
                </c:pt>
                <c:pt idx="2390">
                  <c:v>0.15320611767557063</c:v>
                </c:pt>
                <c:pt idx="2391">
                  <c:v>0.11970907209274879</c:v>
                </c:pt>
                <c:pt idx="2392">
                  <c:v>0.10506669944739332</c:v>
                </c:pt>
                <c:pt idx="2393">
                  <c:v>0.10249472705877057</c:v>
                </c:pt>
                <c:pt idx="2394">
                  <c:v>0.10324817201375502</c:v>
                </c:pt>
                <c:pt idx="2395">
                  <c:v>0.10328229030467868</c:v>
                </c:pt>
                <c:pt idx="2396">
                  <c:v>0.10253018717533835</c:v>
                </c:pt>
                <c:pt idx="2397">
                  <c:v>0.10301957516188283</c:v>
                </c:pt>
                <c:pt idx="2398">
                  <c:v>0.10422042537633376</c:v>
                </c:pt>
                <c:pt idx="2399">
                  <c:v>0.10545512475655656</c:v>
                </c:pt>
                <c:pt idx="2400">
                  <c:v>0.1062442263911849</c:v>
                </c:pt>
                <c:pt idx="2401">
                  <c:v>0.10731942195690088</c:v>
                </c:pt>
                <c:pt idx="2402">
                  <c:v>0.10816420347194015</c:v>
                </c:pt>
                <c:pt idx="2403">
                  <c:v>0.1084750881631235</c:v>
                </c:pt>
                <c:pt idx="2404">
                  <c:v>0.10814791375809779</c:v>
                </c:pt>
                <c:pt idx="2405">
                  <c:v>0.10779400396193797</c:v>
                </c:pt>
                <c:pt idx="2406">
                  <c:v>0.10716509627000238</c:v>
                </c:pt>
                <c:pt idx="2407">
                  <c:v>0.1073233982177469</c:v>
                </c:pt>
                <c:pt idx="2408">
                  <c:v>0.10835366963450817</c:v>
                </c:pt>
                <c:pt idx="2409">
                  <c:v>0.10592399614741285</c:v>
                </c:pt>
                <c:pt idx="2410">
                  <c:v>0.10504207442276822</c:v>
                </c:pt>
                <c:pt idx="2411">
                  <c:v>0.1018034832892114</c:v>
                </c:pt>
                <c:pt idx="2412">
                  <c:v>9.3155837974718658E-2</c:v>
                </c:pt>
                <c:pt idx="2413">
                  <c:v>7.6685597034914371E-2</c:v>
                </c:pt>
                <c:pt idx="2414">
                  <c:v>5.7516344020738998E-2</c:v>
                </c:pt>
                <c:pt idx="2415">
                  <c:v>4.6661906038383209E-2</c:v>
                </c:pt>
                <c:pt idx="2416">
                  <c:v>4.3967896867253116E-2</c:v>
                </c:pt>
                <c:pt idx="2417">
                  <c:v>4.3889268498581567E-2</c:v>
                </c:pt>
                <c:pt idx="2418">
                  <c:v>3.9653708087167588E-2</c:v>
                </c:pt>
                <c:pt idx="2419">
                  <c:v>3.02309005333181E-2</c:v>
                </c:pt>
                <c:pt idx="2420">
                  <c:v>2.7534468453672002E-2</c:v>
                </c:pt>
                <c:pt idx="2421">
                  <c:v>2.6954634821544355E-2</c:v>
                </c:pt>
                <c:pt idx="2422">
                  <c:v>2.6619167534084647E-2</c:v>
                </c:pt>
                <c:pt idx="2423">
                  <c:v>7.4742871538297617E-2</c:v>
                </c:pt>
                <c:pt idx="2424">
                  <c:v>0.12318646385983315</c:v>
                </c:pt>
                <c:pt idx="2425">
                  <c:v>0.15973256330233584</c:v>
                </c:pt>
                <c:pt idx="2426">
                  <c:v>0.18259979888986658</c:v>
                </c:pt>
                <c:pt idx="2427">
                  <c:v>0.21144505863437676</c:v>
                </c:pt>
                <c:pt idx="2428">
                  <c:v>0.2349946363163937</c:v>
                </c:pt>
                <c:pt idx="2429">
                  <c:v>0.2511260782432565</c:v>
                </c:pt>
                <c:pt idx="2430">
                  <c:v>0.25333480799075803</c:v>
                </c:pt>
                <c:pt idx="2431">
                  <c:v>0.25491909807885987</c:v>
                </c:pt>
                <c:pt idx="2432">
                  <c:v>0.25488448375055145</c:v>
                </c:pt>
                <c:pt idx="2433">
                  <c:v>0.25313351544131329</c:v>
                </c:pt>
                <c:pt idx="2434">
                  <c:v>0.25239469133370657</c:v>
                </c:pt>
                <c:pt idx="2435">
                  <c:v>0.25292502318438453</c:v>
                </c:pt>
                <c:pt idx="2436">
                  <c:v>0.25095990371464538</c:v>
                </c:pt>
                <c:pt idx="2437">
                  <c:v>0.24882985668884072</c:v>
                </c:pt>
                <c:pt idx="2438">
                  <c:v>0.2464694604800543</c:v>
                </c:pt>
                <c:pt idx="2439">
                  <c:v>0.24633183139456785</c:v>
                </c:pt>
                <c:pt idx="2440">
                  <c:v>0.24609633251881866</c:v>
                </c:pt>
                <c:pt idx="2441">
                  <c:v>0.24572977310530864</c:v>
                </c:pt>
                <c:pt idx="2442">
                  <c:v>0.24525254953828571</c:v>
                </c:pt>
                <c:pt idx="2443">
                  <c:v>0.24655079168805924</c:v>
                </c:pt>
                <c:pt idx="2444">
                  <c:v>0.27595225936407269</c:v>
                </c:pt>
                <c:pt idx="2445">
                  <c:v>0.30214540061869788</c:v>
                </c:pt>
                <c:pt idx="2446">
                  <c:v>0.31084088135803845</c:v>
                </c:pt>
                <c:pt idx="2447">
                  <c:v>0.30567886767565755</c:v>
                </c:pt>
                <c:pt idx="2448">
                  <c:v>0.30064370285875891</c:v>
                </c:pt>
                <c:pt idx="2449">
                  <c:v>0.29485256695263973</c:v>
                </c:pt>
                <c:pt idx="2450">
                  <c:v>0.28819089790854219</c:v>
                </c:pt>
                <c:pt idx="2451">
                  <c:v>0.2849962762733691</c:v>
                </c:pt>
                <c:pt idx="2452">
                  <c:v>0.28680356833707671</c:v>
                </c:pt>
                <c:pt idx="2453">
                  <c:v>0.29596836258855519</c:v>
                </c:pt>
                <c:pt idx="2454">
                  <c:v>0.30037623366575156</c:v>
                </c:pt>
                <c:pt idx="2455">
                  <c:v>0.30714290464253702</c:v>
                </c:pt>
                <c:pt idx="2456">
                  <c:v>0.31125116124329266</c:v>
                </c:pt>
                <c:pt idx="2457">
                  <c:v>0.31090635877559369</c:v>
                </c:pt>
                <c:pt idx="2458">
                  <c:v>0.30512174190021335</c:v>
                </c:pt>
                <c:pt idx="2459">
                  <c:v>0.3037417154252614</c:v>
                </c:pt>
                <c:pt idx="2460">
                  <c:v>0.3114651542861876</c:v>
                </c:pt>
                <c:pt idx="2461">
                  <c:v>0.32372286528151129</c:v>
                </c:pt>
                <c:pt idx="2462">
                  <c:v>0.33316901467449661</c:v>
                </c:pt>
                <c:pt idx="2463">
                  <c:v>0.33249376098670574</c:v>
                </c:pt>
                <c:pt idx="2464">
                  <c:v>0.32607295092537703</c:v>
                </c:pt>
                <c:pt idx="2465">
                  <c:v>0.31648998202841061</c:v>
                </c:pt>
                <c:pt idx="2466">
                  <c:v>0.31772591771164527</c:v>
                </c:pt>
                <c:pt idx="2467">
                  <c:v>0.32088735562694476</c:v>
                </c:pt>
                <c:pt idx="2468">
                  <c:v>0.34462468861506868</c:v>
                </c:pt>
                <c:pt idx="2469">
                  <c:v>0.36641162590466209</c:v>
                </c:pt>
                <c:pt idx="2470">
                  <c:v>0.37944469979447826</c:v>
                </c:pt>
                <c:pt idx="2471">
                  <c:v>0.38909508876797533</c:v>
                </c:pt>
                <c:pt idx="2472">
                  <c:v>0.39063361389548568</c:v>
                </c:pt>
                <c:pt idx="2473">
                  <c:v>0.40565364009220739</c:v>
                </c:pt>
                <c:pt idx="2474">
                  <c:v>0.42805823354444861</c:v>
                </c:pt>
                <c:pt idx="2475">
                  <c:v>0.46097554013125153</c:v>
                </c:pt>
                <c:pt idx="2476">
                  <c:v>0.49969106683001158</c:v>
                </c:pt>
                <c:pt idx="2477">
                  <c:v>0.54052732022427319</c:v>
                </c:pt>
                <c:pt idx="2478">
                  <c:v>0.56610894619291452</c:v>
                </c:pt>
                <c:pt idx="2479">
                  <c:v>0.58232030900045373</c:v>
                </c:pt>
                <c:pt idx="2480">
                  <c:v>0.57959775204911668</c:v>
                </c:pt>
                <c:pt idx="2481">
                  <c:v>0.57696821362324502</c:v>
                </c:pt>
                <c:pt idx="2482">
                  <c:v>0.57595778238827411</c:v>
                </c:pt>
                <c:pt idx="2483">
                  <c:v>0.57493589118272703</c:v>
                </c:pt>
                <c:pt idx="2484">
                  <c:v>0.57255211029255682</c:v>
                </c:pt>
                <c:pt idx="2485">
                  <c:v>0.5393148107883402</c:v>
                </c:pt>
                <c:pt idx="2486">
                  <c:v>0.50968910427229075</c:v>
                </c:pt>
                <c:pt idx="2487">
                  <c:v>0.47691364099025557</c:v>
                </c:pt>
                <c:pt idx="2488">
                  <c:v>0.46190537029202466</c:v>
                </c:pt>
                <c:pt idx="2489">
                  <c:v>0.45391878158839155</c:v>
                </c:pt>
                <c:pt idx="2490">
                  <c:v>0.45000572643398973</c:v>
                </c:pt>
                <c:pt idx="2491">
                  <c:v>0.44770644051009062</c:v>
                </c:pt>
                <c:pt idx="2492">
                  <c:v>0.44417059717198476</c:v>
                </c:pt>
                <c:pt idx="2493">
                  <c:v>0.42695651567029863</c:v>
                </c:pt>
                <c:pt idx="2494">
                  <c:v>0.40019251075421564</c:v>
                </c:pt>
                <c:pt idx="2495">
                  <c:v>0.37926093163601765</c:v>
                </c:pt>
                <c:pt idx="2496">
                  <c:v>0.37769567630097606</c:v>
                </c:pt>
                <c:pt idx="2497">
                  <c:v>0.41930060704181554</c:v>
                </c:pt>
                <c:pt idx="2498">
                  <c:v>0.47272196703984898</c:v>
                </c:pt>
                <c:pt idx="2499">
                  <c:v>0.51572281681287824</c:v>
                </c:pt>
                <c:pt idx="2500">
                  <c:v>0.5521475040196212</c:v>
                </c:pt>
                <c:pt idx="2501">
                  <c:v>0.58229321121278477</c:v>
                </c:pt>
                <c:pt idx="2502">
                  <c:v>0.60853474583139278</c:v>
                </c:pt>
                <c:pt idx="2503">
                  <c:v>0.63020678404481045</c:v>
                </c:pt>
                <c:pt idx="2504">
                  <c:v>0.64350196748824917</c:v>
                </c:pt>
                <c:pt idx="2505">
                  <c:v>0.642868063091798</c:v>
                </c:pt>
                <c:pt idx="2506">
                  <c:v>0.62969159179767276</c:v>
                </c:pt>
                <c:pt idx="2507">
                  <c:v>0.59710963310498644</c:v>
                </c:pt>
                <c:pt idx="2508">
                  <c:v>0.5531113801972537</c:v>
                </c:pt>
                <c:pt idx="2509">
                  <c:v>0.50322380002488176</c:v>
                </c:pt>
                <c:pt idx="2510">
                  <c:v>0.48004161972389048</c:v>
                </c:pt>
                <c:pt idx="2511">
                  <c:v>0.46562850969310288</c:v>
                </c:pt>
                <c:pt idx="2512">
                  <c:v>0.4537079278806721</c:v>
                </c:pt>
                <c:pt idx="2513">
                  <c:v>0.45630952302832056</c:v>
                </c:pt>
                <c:pt idx="2514">
                  <c:v>0.45942837594155217</c:v>
                </c:pt>
                <c:pt idx="2515">
                  <c:v>0.46713475006956873</c:v>
                </c:pt>
                <c:pt idx="2516">
                  <c:v>0.4707346092848595</c:v>
                </c:pt>
                <c:pt idx="2517">
                  <c:v>0.4781260526849751</c:v>
                </c:pt>
                <c:pt idx="2518">
                  <c:v>0.48998891591541949</c:v>
                </c:pt>
                <c:pt idx="2519">
                  <c:v>0.50064789244642094</c:v>
                </c:pt>
                <c:pt idx="2520">
                  <c:v>0.50462381250376698</c:v>
                </c:pt>
                <c:pt idx="2521">
                  <c:v>0.50373332795495207</c:v>
                </c:pt>
                <c:pt idx="2522">
                  <c:v>0.48434727197304006</c:v>
                </c:pt>
                <c:pt idx="2523">
                  <c:v>0.4689557694875609</c:v>
                </c:pt>
                <c:pt idx="2524">
                  <c:v>0.46969258438177003</c:v>
                </c:pt>
                <c:pt idx="2525">
                  <c:v>0.47103217417108689</c:v>
                </c:pt>
                <c:pt idx="2526">
                  <c:v>0.47183224977804639</c:v>
                </c:pt>
                <c:pt idx="2527">
                  <c:v>0.47515191433060572</c:v>
                </c:pt>
                <c:pt idx="2528">
                  <c:v>0.47515191433060572</c:v>
                </c:pt>
                <c:pt idx="2529">
                  <c:v>0.47331824376726733</c:v>
                </c:pt>
                <c:pt idx="2530">
                  <c:v>0.46855462033695366</c:v>
                </c:pt>
                <c:pt idx="2531">
                  <c:v>0.46704855240420678</c:v>
                </c:pt>
                <c:pt idx="2532">
                  <c:v>0.46704855240420678</c:v>
                </c:pt>
                <c:pt idx="2533">
                  <c:v>0.46680619137177931</c:v>
                </c:pt>
                <c:pt idx="2534">
                  <c:v>0.46652663139476558</c:v>
                </c:pt>
                <c:pt idx="2535">
                  <c:v>0.46724701295256182</c:v>
                </c:pt>
                <c:pt idx="2536">
                  <c:v>0.46889738717028345</c:v>
                </c:pt>
                <c:pt idx="2537">
                  <c:v>0.47055565708653196</c:v>
                </c:pt>
                <c:pt idx="2538">
                  <c:v>0.47194676338925834</c:v>
                </c:pt>
                <c:pt idx="2539">
                  <c:v>0.47391155232332177</c:v>
                </c:pt>
                <c:pt idx="2540">
                  <c:v>0.47178555184761328</c:v>
                </c:pt>
                <c:pt idx="2541">
                  <c:v>0.47147728654379883</c:v>
                </c:pt>
                <c:pt idx="2542">
                  <c:v>0.46849299014850282</c:v>
                </c:pt>
                <c:pt idx="2543">
                  <c:v>0.46059340153675332</c:v>
                </c:pt>
                <c:pt idx="2544">
                  <c:v>0.43866421646731091</c:v>
                </c:pt>
                <c:pt idx="2545">
                  <c:v>0.4037497209724018</c:v>
                </c:pt>
                <c:pt idx="2546">
                  <c:v>0.39026327246553533</c:v>
                </c:pt>
                <c:pt idx="2547">
                  <c:v>0.37149520538457226</c:v>
                </c:pt>
                <c:pt idx="2548">
                  <c:v>0.34413715997422017</c:v>
                </c:pt>
                <c:pt idx="2549">
                  <c:v>0.31020057204403106</c:v>
                </c:pt>
                <c:pt idx="2550">
                  <c:v>0.27743837674590016</c:v>
                </c:pt>
                <c:pt idx="2551">
                  <c:v>0.24437671888664908</c:v>
                </c:pt>
                <c:pt idx="2552">
                  <c:v>0.24098966228929183</c:v>
                </c:pt>
                <c:pt idx="2553">
                  <c:v>0.24369406877489524</c:v>
                </c:pt>
                <c:pt idx="2554">
                  <c:v>0.24369406877489524</c:v>
                </c:pt>
                <c:pt idx="2555">
                  <c:v>0.24369406877489524</c:v>
                </c:pt>
                <c:pt idx="2556">
                  <c:v>0.24369406877489524</c:v>
                </c:pt>
                <c:pt idx="2557">
                  <c:v>0.24369406877489524</c:v>
                </c:pt>
                <c:pt idx="2558">
                  <c:v>0.24369406877489524</c:v>
                </c:pt>
                <c:pt idx="2559">
                  <c:v>0.24532173366339999</c:v>
                </c:pt>
                <c:pt idx="2560">
                  <c:v>0.24803533798118171</c:v>
                </c:pt>
                <c:pt idx="2561">
                  <c:v>0.24753363562339606</c:v>
                </c:pt>
                <c:pt idx="2562">
                  <c:v>0.24507042753787517</c:v>
                </c:pt>
                <c:pt idx="2563">
                  <c:v>0.24432428569626441</c:v>
                </c:pt>
                <c:pt idx="2564">
                  <c:v>0.24202169134225926</c:v>
                </c:pt>
                <c:pt idx="2565">
                  <c:v>0.23895221834204744</c:v>
                </c:pt>
                <c:pt idx="2566">
                  <c:v>0.23757156702802393</c:v>
                </c:pt>
                <c:pt idx="2567">
                  <c:v>0.23527573694362763</c:v>
                </c:pt>
                <c:pt idx="2568">
                  <c:v>0.2384858937273715</c:v>
                </c:pt>
                <c:pt idx="2569">
                  <c:v>0.23928720343162901</c:v>
                </c:pt>
                <c:pt idx="2570">
                  <c:v>0.23971478509711172</c:v>
                </c:pt>
                <c:pt idx="2571">
                  <c:v>0.2405908926300783</c:v>
                </c:pt>
                <c:pt idx="2572">
                  <c:v>0.24923859950547378</c:v>
                </c:pt>
                <c:pt idx="2573">
                  <c:v>0.24848955752761262</c:v>
                </c:pt>
                <c:pt idx="2574">
                  <c:v>0.25417542469736765</c:v>
                </c:pt>
                <c:pt idx="2575">
                  <c:v>0.26127228820703807</c:v>
                </c:pt>
                <c:pt idx="2576">
                  <c:v>0.26869368058572607</c:v>
                </c:pt>
                <c:pt idx="2577">
                  <c:v>0.27072846577116805</c:v>
                </c:pt>
                <c:pt idx="2578">
                  <c:v>0.26941083370610519</c:v>
                </c:pt>
                <c:pt idx="2579">
                  <c:v>0.25758490915490229</c:v>
                </c:pt>
                <c:pt idx="2580">
                  <c:v>0.25780216807112782</c:v>
                </c:pt>
                <c:pt idx="2581">
                  <c:v>0.25647590484958288</c:v>
                </c:pt>
                <c:pt idx="2582">
                  <c:v>0.25623768124809687</c:v>
                </c:pt>
                <c:pt idx="2583">
                  <c:v>0.25689672933736141</c:v>
                </c:pt>
                <c:pt idx="2584">
                  <c:v>0.27292516464613059</c:v>
                </c:pt>
                <c:pt idx="2585">
                  <c:v>0.2925330425399893</c:v>
                </c:pt>
                <c:pt idx="2586">
                  <c:v>0.30911969288336077</c:v>
                </c:pt>
                <c:pt idx="2587">
                  <c:v>0.32931013499593714</c:v>
                </c:pt>
                <c:pt idx="2588">
                  <c:v>0.34737445946772566</c:v>
                </c:pt>
                <c:pt idx="2589">
                  <c:v>0.34627711867566585</c:v>
                </c:pt>
                <c:pt idx="2590">
                  <c:v>0.33622644118081529</c:v>
                </c:pt>
                <c:pt idx="2591">
                  <c:v>0.32888840098835292</c:v>
                </c:pt>
                <c:pt idx="2592">
                  <c:v>0.32982121653987828</c:v>
                </c:pt>
                <c:pt idx="2593">
                  <c:v>0.33618862761727519</c:v>
                </c:pt>
                <c:pt idx="2594">
                  <c:v>0.34612498265838509</c:v>
                </c:pt>
                <c:pt idx="2595">
                  <c:v>0.34969841839505955</c:v>
                </c:pt>
                <c:pt idx="2596">
                  <c:v>0.34964106988081733</c:v>
                </c:pt>
                <c:pt idx="2597">
                  <c:v>0.34911117629728705</c:v>
                </c:pt>
                <c:pt idx="2598">
                  <c:v>0.34911117629728705</c:v>
                </c:pt>
                <c:pt idx="2599">
                  <c:v>0.35253171507564429</c:v>
                </c:pt>
                <c:pt idx="2600">
                  <c:v>0.35541935589190304</c:v>
                </c:pt>
                <c:pt idx="2601">
                  <c:v>0.36317374791227952</c:v>
                </c:pt>
                <c:pt idx="2602">
                  <c:v>0.36343681748866391</c:v>
                </c:pt>
                <c:pt idx="2603">
                  <c:v>0.36541678367788483</c:v>
                </c:pt>
                <c:pt idx="2604">
                  <c:v>0.38709968050676608</c:v>
                </c:pt>
                <c:pt idx="2605">
                  <c:v>0.41510811277319759</c:v>
                </c:pt>
                <c:pt idx="2606">
                  <c:v>0.43577327254604775</c:v>
                </c:pt>
                <c:pt idx="2607">
                  <c:v>0.45705694744204256</c:v>
                </c:pt>
                <c:pt idx="2608">
                  <c:v>0.46561713128178089</c:v>
                </c:pt>
                <c:pt idx="2609">
                  <c:v>0.46151145139909128</c:v>
                </c:pt>
                <c:pt idx="2610">
                  <c:v>0.45351798712939517</c:v>
                </c:pt>
                <c:pt idx="2611">
                  <c:v>0.46048660401897223</c:v>
                </c:pt>
                <c:pt idx="2612">
                  <c:v>0.46693453748944946</c:v>
                </c:pt>
                <c:pt idx="2613">
                  <c:v>0.47484703830311126</c:v>
                </c:pt>
                <c:pt idx="2614">
                  <c:v>0.4733220841419033</c:v>
                </c:pt>
                <c:pt idx="2615">
                  <c:v>0.46595565461944966</c:v>
                </c:pt>
                <c:pt idx="2616">
                  <c:v>0.45739061748005244</c:v>
                </c:pt>
                <c:pt idx="2617">
                  <c:v>0.44537608398937911</c:v>
                </c:pt>
                <c:pt idx="2618">
                  <c:v>0.43273001654808396</c:v>
                </c:pt>
                <c:pt idx="2619">
                  <c:v>0.43098591108567252</c:v>
                </c:pt>
                <c:pt idx="2620">
                  <c:v>0.43250878850418611</c:v>
                </c:pt>
                <c:pt idx="2621">
                  <c:v>0.43340330566125451</c:v>
                </c:pt>
                <c:pt idx="2622">
                  <c:v>0.43155701680908765</c:v>
                </c:pt>
                <c:pt idx="2623">
                  <c:v>0.42706929823927559</c:v>
                </c:pt>
                <c:pt idx="2624">
                  <c:v>0.42437215774600212</c:v>
                </c:pt>
                <c:pt idx="2625">
                  <c:v>0.41854583049556798</c:v>
                </c:pt>
                <c:pt idx="2626">
                  <c:v>0.41159870549033023</c:v>
                </c:pt>
                <c:pt idx="2627">
                  <c:v>0.40645668935347445</c:v>
                </c:pt>
                <c:pt idx="2628">
                  <c:v>0.39743582107237035</c:v>
                </c:pt>
                <c:pt idx="2629">
                  <c:v>0.38425329021184607</c:v>
                </c:pt>
                <c:pt idx="2630">
                  <c:v>0.37102498292195574</c:v>
                </c:pt>
                <c:pt idx="2631">
                  <c:v>0.37223341558915735</c:v>
                </c:pt>
                <c:pt idx="2632">
                  <c:v>0.38518487998978229</c:v>
                </c:pt>
                <c:pt idx="2633">
                  <c:v>0.39563160718311124</c:v>
                </c:pt>
                <c:pt idx="2634">
                  <c:v>0.38649816763944589</c:v>
                </c:pt>
                <c:pt idx="2635">
                  <c:v>0.36397912157725004</c:v>
                </c:pt>
                <c:pt idx="2636">
                  <c:v>0.33292849080673881</c:v>
                </c:pt>
                <c:pt idx="2637">
                  <c:v>0.29761683174640874</c:v>
                </c:pt>
                <c:pt idx="2638">
                  <c:v>0.28593963118443716</c:v>
                </c:pt>
                <c:pt idx="2639">
                  <c:v>0.30968887314560573</c:v>
                </c:pt>
                <c:pt idx="2640">
                  <c:v>0.33188660447636187</c:v>
                </c:pt>
                <c:pt idx="2641">
                  <c:v>0.32487780473537747</c:v>
                </c:pt>
                <c:pt idx="2642">
                  <c:v>0.31532784720721352</c:v>
                </c:pt>
                <c:pt idx="2643">
                  <c:v>0.30552367835562444</c:v>
                </c:pt>
                <c:pt idx="2644">
                  <c:v>0.30322380998162773</c:v>
                </c:pt>
                <c:pt idx="2645">
                  <c:v>0.30281091067897831</c:v>
                </c:pt>
                <c:pt idx="2646">
                  <c:v>0.30370362874391493</c:v>
                </c:pt>
                <c:pt idx="2647">
                  <c:v>0.31648289027345561</c:v>
                </c:pt>
                <c:pt idx="2648">
                  <c:v>0.32390314489187488</c:v>
                </c:pt>
                <c:pt idx="2649">
                  <c:v>0.32778503627730249</c:v>
                </c:pt>
                <c:pt idx="2650">
                  <c:v>0.33239423357605707</c:v>
                </c:pt>
                <c:pt idx="2651">
                  <c:v>0.33616607892698464</c:v>
                </c:pt>
                <c:pt idx="2652">
                  <c:v>0.33523589824127348</c:v>
                </c:pt>
                <c:pt idx="2653">
                  <c:v>0.33789564510765413</c:v>
                </c:pt>
                <c:pt idx="2654">
                  <c:v>0.33735872523108834</c:v>
                </c:pt>
                <c:pt idx="2655">
                  <c:v>0.34052415075988635</c:v>
                </c:pt>
                <c:pt idx="2656">
                  <c:v>0.35011824580378886</c:v>
                </c:pt>
                <c:pt idx="2657">
                  <c:v>0.37782202488216177</c:v>
                </c:pt>
                <c:pt idx="2658">
                  <c:v>0.45304449420606963</c:v>
                </c:pt>
                <c:pt idx="2659">
                  <c:v>0.52579819867413691</c:v>
                </c:pt>
                <c:pt idx="2660">
                  <c:v>0.58492410329058864</c:v>
                </c:pt>
                <c:pt idx="2661">
                  <c:v>0.62197311743981554</c:v>
                </c:pt>
                <c:pt idx="2662">
                  <c:v>0.65004734763637095</c:v>
                </c:pt>
                <c:pt idx="2663">
                  <c:v>0.66001021195029796</c:v>
                </c:pt>
                <c:pt idx="2664">
                  <c:v>0.65087257011853572</c:v>
                </c:pt>
                <c:pt idx="2665">
                  <c:v>0.63529878515670146</c:v>
                </c:pt>
                <c:pt idx="2666">
                  <c:v>0.63285457274287094</c:v>
                </c:pt>
                <c:pt idx="2667">
                  <c:v>0.63966612816802337</c:v>
                </c:pt>
                <c:pt idx="2668">
                  <c:v>0.65092718375212688</c:v>
                </c:pt>
                <c:pt idx="2669">
                  <c:v>0.66224746547372204</c:v>
                </c:pt>
                <c:pt idx="2670">
                  <c:v>0.67748056842796156</c:v>
                </c:pt>
                <c:pt idx="2671">
                  <c:v>0.69311457182842062</c:v>
                </c:pt>
                <c:pt idx="2672">
                  <c:v>0.70715180075937734</c:v>
                </c:pt>
                <c:pt idx="2673">
                  <c:v>0.72019748456879673</c:v>
                </c:pt>
                <c:pt idx="2674">
                  <c:v>0.73223907063414062</c:v>
                </c:pt>
                <c:pt idx="2675">
                  <c:v>0.74250385583937384</c:v>
                </c:pt>
                <c:pt idx="2676">
                  <c:v>0.75105577995310735</c:v>
                </c:pt>
                <c:pt idx="2677">
                  <c:v>0.7483465992910816</c:v>
                </c:pt>
                <c:pt idx="2678">
                  <c:v>0.74858874367219375</c:v>
                </c:pt>
                <c:pt idx="2679">
                  <c:v>0.7483679992843697</c:v>
                </c:pt>
                <c:pt idx="2680">
                  <c:v>0.74431879995556238</c:v>
                </c:pt>
                <c:pt idx="2681">
                  <c:v>0.73857610282788411</c:v>
                </c:pt>
                <c:pt idx="2682">
                  <c:v>0.73677549177521162</c:v>
                </c:pt>
                <c:pt idx="2683">
                  <c:v>0.73898040418952304</c:v>
                </c:pt>
                <c:pt idx="2684">
                  <c:v>0.74202852018636012</c:v>
                </c:pt>
                <c:pt idx="2685">
                  <c:v>0.7455856608783259</c:v>
                </c:pt>
                <c:pt idx="2686">
                  <c:v>0.74655522897680848</c:v>
                </c:pt>
                <c:pt idx="2687">
                  <c:v>0.7403703619318498</c:v>
                </c:pt>
                <c:pt idx="2688">
                  <c:v>0.70713136360039719</c:v>
                </c:pt>
                <c:pt idx="2689">
                  <c:v>0.66253546009394637</c:v>
                </c:pt>
                <c:pt idx="2690">
                  <c:v>0.6121306034477052</c:v>
                </c:pt>
                <c:pt idx="2691">
                  <c:v>0.5536338627133669</c:v>
                </c:pt>
                <c:pt idx="2692">
                  <c:v>0.48369786763205158</c:v>
                </c:pt>
                <c:pt idx="2693">
                  <c:v>0.42321011081203369</c:v>
                </c:pt>
                <c:pt idx="2694">
                  <c:v>0.40960940153741782</c:v>
                </c:pt>
                <c:pt idx="2695">
                  <c:v>0.42789229077016322</c:v>
                </c:pt>
                <c:pt idx="2696">
                  <c:v>0.47489174822892655</c:v>
                </c:pt>
                <c:pt idx="2697">
                  <c:v>0.52235567988852216</c:v>
                </c:pt>
                <c:pt idx="2698">
                  <c:v>0.55471153280273378</c:v>
                </c:pt>
                <c:pt idx="2699">
                  <c:v>0.56147576918266939</c:v>
                </c:pt>
                <c:pt idx="2700">
                  <c:v>0.55238698536626152</c:v>
                </c:pt>
                <c:pt idx="2701">
                  <c:v>0.53930556036674127</c:v>
                </c:pt>
                <c:pt idx="2702">
                  <c:v>0.5241775703171716</c:v>
                </c:pt>
                <c:pt idx="2703">
                  <c:v>0.50738925714511385</c:v>
                </c:pt>
                <c:pt idx="2704">
                  <c:v>0.50784942673291944</c:v>
                </c:pt>
                <c:pt idx="2705">
                  <c:v>0.50841955509766013</c:v>
                </c:pt>
                <c:pt idx="2706">
                  <c:v>0.50916770788745291</c:v>
                </c:pt>
                <c:pt idx="2707">
                  <c:v>0.5134040003240774</c:v>
                </c:pt>
                <c:pt idx="2708">
                  <c:v>0.5134040003240774</c:v>
                </c:pt>
                <c:pt idx="2709">
                  <c:v>0.51612305694389404</c:v>
                </c:pt>
                <c:pt idx="2710">
                  <c:v>0.52544687054482442</c:v>
                </c:pt>
                <c:pt idx="2711">
                  <c:v>0.53756881705444903</c:v>
                </c:pt>
                <c:pt idx="2712">
                  <c:v>0.55262278339825699</c:v>
                </c:pt>
                <c:pt idx="2713">
                  <c:v>0.55474807758667932</c:v>
                </c:pt>
                <c:pt idx="2714">
                  <c:v>0.55070383935405121</c:v>
                </c:pt>
                <c:pt idx="2715">
                  <c:v>0.54357821323790456</c:v>
                </c:pt>
                <c:pt idx="2716">
                  <c:v>0.53907891323320145</c:v>
                </c:pt>
                <c:pt idx="2717">
                  <c:v>0.53692229486740806</c:v>
                </c:pt>
                <c:pt idx="2718">
                  <c:v>0.5376054618439482</c:v>
                </c:pt>
                <c:pt idx="2719">
                  <c:v>0.54053318915837001</c:v>
                </c:pt>
                <c:pt idx="2720">
                  <c:v>0.54095706063962423</c:v>
                </c:pt>
                <c:pt idx="2721">
                  <c:v>0.54305528512423129</c:v>
                </c:pt>
                <c:pt idx="2722">
                  <c:v>0.54663432419350577</c:v>
                </c:pt>
                <c:pt idx="2723">
                  <c:v>0.54886966600128828</c:v>
                </c:pt>
                <c:pt idx="2724">
                  <c:v>0.54130504844347049</c:v>
                </c:pt>
                <c:pt idx="2725">
                  <c:v>0.51622334292818917</c:v>
                </c:pt>
                <c:pt idx="2726">
                  <c:v>0.47068721445175982</c:v>
                </c:pt>
                <c:pt idx="2727">
                  <c:v>0.40133914162666851</c:v>
                </c:pt>
                <c:pt idx="2728">
                  <c:v>0.32213761543548769</c:v>
                </c:pt>
                <c:pt idx="2729">
                  <c:v>0.2713797383902114</c:v>
                </c:pt>
                <c:pt idx="2730">
                  <c:v>0.23931817575948983</c:v>
                </c:pt>
                <c:pt idx="2731">
                  <c:v>0.21257188697056148</c:v>
                </c:pt>
                <c:pt idx="2732">
                  <c:v>0.1820036275132729</c:v>
                </c:pt>
                <c:pt idx="2733">
                  <c:v>0.16229817933528609</c:v>
                </c:pt>
                <c:pt idx="2734">
                  <c:v>0.18752192013586583</c:v>
                </c:pt>
                <c:pt idx="2735">
                  <c:v>0.22389310548503508</c:v>
                </c:pt>
                <c:pt idx="2736">
                  <c:v>0.26508467113468565</c:v>
                </c:pt>
                <c:pt idx="2737">
                  <c:v>0.32812091717883879</c:v>
                </c:pt>
                <c:pt idx="2738">
                  <c:v>0.37691171694010733</c:v>
                </c:pt>
                <c:pt idx="2739">
                  <c:v>0.41529537363211605</c:v>
                </c:pt>
                <c:pt idx="2740">
                  <c:v>0.45332589213716878</c:v>
                </c:pt>
                <c:pt idx="2741">
                  <c:v>0.52716177890403848</c:v>
                </c:pt>
                <c:pt idx="2742">
                  <c:v>0.5839779176024823</c:v>
                </c:pt>
                <c:pt idx="2743">
                  <c:v>0.62349740086597361</c:v>
                </c:pt>
                <c:pt idx="2744">
                  <c:v>0.65802448615474096</c:v>
                </c:pt>
                <c:pt idx="2745">
                  <c:v>0.66697267133934823</c:v>
                </c:pt>
                <c:pt idx="2746">
                  <c:v>0.6665160972182913</c:v>
                </c:pt>
                <c:pt idx="2747">
                  <c:v>0.66455820610541927</c:v>
                </c:pt>
                <c:pt idx="2748">
                  <c:v>0.66180775230377631</c:v>
                </c:pt>
                <c:pt idx="2749">
                  <c:v>0.65684193002727509</c:v>
                </c:pt>
                <c:pt idx="2750">
                  <c:v>0.65702125329350602</c:v>
                </c:pt>
                <c:pt idx="2751">
                  <c:v>0.66184726871353217</c:v>
                </c:pt>
                <c:pt idx="2752">
                  <c:v>0.66814927457172035</c:v>
                </c:pt>
                <c:pt idx="2753">
                  <c:v>0.67471708019018695</c:v>
                </c:pt>
                <c:pt idx="2754">
                  <c:v>0.6786938516040224</c:v>
                </c:pt>
                <c:pt idx="2755">
                  <c:v>0.68235002578154536</c:v>
                </c:pt>
                <c:pt idx="2756">
                  <c:v>0.68751650557984667</c:v>
                </c:pt>
                <c:pt idx="2757">
                  <c:v>0.69526359763546697</c:v>
                </c:pt>
                <c:pt idx="2758">
                  <c:v>0.70027112802043201</c:v>
                </c:pt>
                <c:pt idx="2759">
                  <c:v>0.70099783825834971</c:v>
                </c:pt>
                <c:pt idx="2760">
                  <c:v>0.70099783825834971</c:v>
                </c:pt>
                <c:pt idx="2761">
                  <c:v>0.69817783260391253</c:v>
                </c:pt>
                <c:pt idx="2762">
                  <c:v>0.6987657769755613</c:v>
                </c:pt>
                <c:pt idx="2763">
                  <c:v>0.6958522817225804</c:v>
                </c:pt>
                <c:pt idx="2764">
                  <c:v>0.69630154632241714</c:v>
                </c:pt>
                <c:pt idx="2765">
                  <c:v>0.69828580960441566</c:v>
                </c:pt>
                <c:pt idx="2766">
                  <c:v>0.70514275207414656</c:v>
                </c:pt>
                <c:pt idx="2767">
                  <c:v>0.70819055907893247</c:v>
                </c:pt>
                <c:pt idx="2768">
                  <c:v>0.70820574130274827</c:v>
                </c:pt>
                <c:pt idx="2769">
                  <c:v>0.70588266760391494</c:v>
                </c:pt>
                <c:pt idx="2770">
                  <c:v>0.69432749626402224</c:v>
                </c:pt>
                <c:pt idx="2771">
                  <c:v>0.65186282078674496</c:v>
                </c:pt>
                <c:pt idx="2772">
                  <c:v>0.60337812067478547</c:v>
                </c:pt>
                <c:pt idx="2773">
                  <c:v>0.56336308379944311</c:v>
                </c:pt>
                <c:pt idx="2774">
                  <c:v>0.52026318611716815</c:v>
                </c:pt>
                <c:pt idx="2775">
                  <c:v>0.51428969721130868</c:v>
                </c:pt>
                <c:pt idx="2776">
                  <c:v>0.52703710758034494</c:v>
                </c:pt>
                <c:pt idx="2777">
                  <c:v>0.54459034184827437</c:v>
                </c:pt>
                <c:pt idx="2778">
                  <c:v>0.56651300430103901</c:v>
                </c:pt>
                <c:pt idx="2779">
                  <c:v>0.61514383535722927</c:v>
                </c:pt>
                <c:pt idx="2780">
                  <c:v>0.65702956517217626</c:v>
                </c:pt>
                <c:pt idx="2781">
                  <c:v>0.67590119244943747</c:v>
                </c:pt>
                <c:pt idx="2782">
                  <c:v>0.68331248116927368</c:v>
                </c:pt>
                <c:pt idx="2783">
                  <c:v>0.66359719233936565</c:v>
                </c:pt>
                <c:pt idx="2784">
                  <c:v>0.65881745626157207</c:v>
                </c:pt>
                <c:pt idx="2785">
                  <c:v>0.65881745626157207</c:v>
                </c:pt>
                <c:pt idx="2786">
                  <c:v>0.6569498959212976</c:v>
                </c:pt>
                <c:pt idx="2787">
                  <c:v>0.64514351359590816</c:v>
                </c:pt>
                <c:pt idx="2788">
                  <c:v>0.62716699268651199</c:v>
                </c:pt>
                <c:pt idx="2789">
                  <c:v>0.60745273561889068</c:v>
                </c:pt>
                <c:pt idx="2790">
                  <c:v>0.59726285558973102</c:v>
                </c:pt>
                <c:pt idx="2791">
                  <c:v>0.6020023266550566</c:v>
                </c:pt>
                <c:pt idx="2792">
                  <c:v>0.61216384121521106</c:v>
                </c:pt>
                <c:pt idx="2793">
                  <c:v>0.63345499487131818</c:v>
                </c:pt>
                <c:pt idx="2794">
                  <c:v>0.65521860183919012</c:v>
                </c:pt>
                <c:pt idx="2795">
                  <c:v>0.67403095119071177</c:v>
                </c:pt>
                <c:pt idx="2796">
                  <c:v>0.6771318018164596</c:v>
                </c:pt>
                <c:pt idx="2797">
                  <c:v>0.66940218721855715</c:v>
                </c:pt>
                <c:pt idx="2798">
                  <c:v>0.68344811037878583</c:v>
                </c:pt>
                <c:pt idx="2799">
                  <c:v>0.71039272842660306</c:v>
                </c:pt>
                <c:pt idx="2800">
                  <c:v>0.73976188946264521</c:v>
                </c:pt>
                <c:pt idx="2801">
                  <c:v>0.76706215346540241</c:v>
                </c:pt>
                <c:pt idx="2802">
                  <c:v>0.79142112369754491</c:v>
                </c:pt>
                <c:pt idx="2803">
                  <c:v>0.81410715821646706</c:v>
                </c:pt>
                <c:pt idx="2804">
                  <c:v>0.83492023269483973</c:v>
                </c:pt>
                <c:pt idx="2805">
                  <c:v>0.85249575877525974</c:v>
                </c:pt>
                <c:pt idx="2806">
                  <c:v>0.86720667820574093</c:v>
                </c:pt>
                <c:pt idx="2807">
                  <c:v>0.87249090577667232</c:v>
                </c:pt>
                <c:pt idx="2808">
                  <c:v>0.87532392923484392</c:v>
                </c:pt>
                <c:pt idx="2809">
                  <c:v>0.86728641018915609</c:v>
                </c:pt>
                <c:pt idx="2810">
                  <c:v>0.86563952389509968</c:v>
                </c:pt>
                <c:pt idx="2811">
                  <c:v>0.87035712887603001</c:v>
                </c:pt>
                <c:pt idx="2812">
                  <c:v>0.87362796194743975</c:v>
                </c:pt>
                <c:pt idx="2813">
                  <c:v>0.88011661093469107</c:v>
                </c:pt>
                <c:pt idx="2814">
                  <c:v>0.86351230929528577</c:v>
                </c:pt>
                <c:pt idx="2815">
                  <c:v>0.83841920566183947</c:v>
                </c:pt>
                <c:pt idx="2816">
                  <c:v>0.80900849153186916</c:v>
                </c:pt>
                <c:pt idx="2817">
                  <c:v>0.78993730405523044</c:v>
                </c:pt>
                <c:pt idx="2818">
                  <c:v>0.78522934624498697</c:v>
                </c:pt>
                <c:pt idx="2819">
                  <c:v>0.79457394974570295</c:v>
                </c:pt>
                <c:pt idx="2820">
                  <c:v>0.80413893746046949</c:v>
                </c:pt>
                <c:pt idx="2821">
                  <c:v>0.80304743548786328</c:v>
                </c:pt>
                <c:pt idx="2822">
                  <c:v>0.8021133192992902</c:v>
                </c:pt>
                <c:pt idx="2823">
                  <c:v>0.80142950697246362</c:v>
                </c:pt>
                <c:pt idx="2824">
                  <c:v>0.80085131622958805</c:v>
                </c:pt>
                <c:pt idx="2825">
                  <c:v>0.80029206985385193</c:v>
                </c:pt>
                <c:pt idx="2826">
                  <c:v>0.81061607743979613</c:v>
                </c:pt>
                <c:pt idx="2827">
                  <c:v>0.84222797303693731</c:v>
                </c:pt>
                <c:pt idx="2828">
                  <c:v>0.86475413717672167</c:v>
                </c:pt>
                <c:pt idx="2829">
                  <c:v>0.87614690248233884</c:v>
                </c:pt>
                <c:pt idx="2830">
                  <c:v>0.88213609576246732</c:v>
                </c:pt>
                <c:pt idx="2831">
                  <c:v>0.88295526272896729</c:v>
                </c:pt>
                <c:pt idx="2832">
                  <c:v>0.87851325151161241</c:v>
                </c:pt>
                <c:pt idx="2833">
                  <c:v>0.86839636452891</c:v>
                </c:pt>
                <c:pt idx="2834">
                  <c:v>0.85160662497325113</c:v>
                </c:pt>
                <c:pt idx="2835">
                  <c:v>0.82939881271585048</c:v>
                </c:pt>
                <c:pt idx="2836">
                  <c:v>0.79937715921203012</c:v>
                </c:pt>
                <c:pt idx="2837">
                  <c:v>0.77869714693347458</c:v>
                </c:pt>
                <c:pt idx="2838">
                  <c:v>0.75535974592763055</c:v>
                </c:pt>
                <c:pt idx="2839">
                  <c:v>0.72474355523281475</c:v>
                </c:pt>
                <c:pt idx="2840">
                  <c:v>0.67460249456379806</c:v>
                </c:pt>
                <c:pt idx="2841">
                  <c:v>0.61310470919990623</c:v>
                </c:pt>
                <c:pt idx="2842">
                  <c:v>0.5421710771464674</c:v>
                </c:pt>
                <c:pt idx="2843">
                  <c:v>0.47442649756161376</c:v>
                </c:pt>
                <c:pt idx="2844">
                  <c:v>0.40856582107685174</c:v>
                </c:pt>
                <c:pt idx="2845">
                  <c:v>0.34207227695290793</c:v>
                </c:pt>
                <c:pt idx="2846">
                  <c:v>0.30083844795356146</c:v>
                </c:pt>
                <c:pt idx="2847">
                  <c:v>0.29493352813708479</c:v>
                </c:pt>
                <c:pt idx="2848">
                  <c:v>0.31058921054917982</c:v>
                </c:pt>
                <c:pt idx="2849">
                  <c:v>0.31542838531496548</c:v>
                </c:pt>
                <c:pt idx="2850">
                  <c:v>0.31314746203833366</c:v>
                </c:pt>
                <c:pt idx="2851">
                  <c:v>0.31063354235167223</c:v>
                </c:pt>
                <c:pt idx="2852">
                  <c:v>0.31041360076286889</c:v>
                </c:pt>
                <c:pt idx="2853">
                  <c:v>0.3087990697069759</c:v>
                </c:pt>
                <c:pt idx="2854">
                  <c:v>0.30907829947770626</c:v>
                </c:pt>
                <c:pt idx="2855">
                  <c:v>0.30604173097846388</c:v>
                </c:pt>
                <c:pt idx="2856">
                  <c:v>0.30513513100246542</c:v>
                </c:pt>
                <c:pt idx="2857">
                  <c:v>0.31367917815516816</c:v>
                </c:pt>
                <c:pt idx="2858">
                  <c:v>0.33523259045855447</c:v>
                </c:pt>
                <c:pt idx="2859">
                  <c:v>0.35140097881109855</c:v>
                </c:pt>
                <c:pt idx="2860">
                  <c:v>0.36300072929203281</c:v>
                </c:pt>
                <c:pt idx="2861">
                  <c:v>0.41843297430869775</c:v>
                </c:pt>
                <c:pt idx="2862">
                  <c:v>0.4862668045205949</c:v>
                </c:pt>
                <c:pt idx="2863">
                  <c:v>0.54824177172895394</c:v>
                </c:pt>
                <c:pt idx="2864">
                  <c:v>0.59272195575758591</c:v>
                </c:pt>
                <c:pt idx="2865">
                  <c:v>0.62670247627134357</c:v>
                </c:pt>
                <c:pt idx="2866">
                  <c:v>0.65097964467850111</c:v>
                </c:pt>
                <c:pt idx="2867">
                  <c:v>0.67380783614527262</c:v>
                </c:pt>
                <c:pt idx="2868">
                  <c:v>0.70191082387868631</c:v>
                </c:pt>
                <c:pt idx="2869">
                  <c:v>0.72613236438686746</c:v>
                </c:pt>
                <c:pt idx="2870">
                  <c:v>0.73479372302774681</c:v>
                </c:pt>
                <c:pt idx="2871">
                  <c:v>0.72574875884588286</c:v>
                </c:pt>
                <c:pt idx="2872">
                  <c:v>0.71296066810803782</c:v>
                </c:pt>
                <c:pt idx="2873">
                  <c:v>0.7080630713497309</c:v>
                </c:pt>
                <c:pt idx="2874">
                  <c:v>0.70193354698226218</c:v>
                </c:pt>
                <c:pt idx="2875">
                  <c:v>0.7034858495350399</c:v>
                </c:pt>
                <c:pt idx="2876">
                  <c:v>0.70209180292557849</c:v>
                </c:pt>
                <c:pt idx="2877">
                  <c:v>0.70489229109756502</c:v>
                </c:pt>
                <c:pt idx="2878">
                  <c:v>0.7102739577044449</c:v>
                </c:pt>
                <c:pt idx="2879">
                  <c:v>0.70813337386702491</c:v>
                </c:pt>
                <c:pt idx="2880">
                  <c:v>0.68989924072405728</c:v>
                </c:pt>
                <c:pt idx="2881">
                  <c:v>0.66824642362424591</c:v>
                </c:pt>
                <c:pt idx="2882">
                  <c:v>0.64131530217964994</c:v>
                </c:pt>
                <c:pt idx="2883">
                  <c:v>0.60798135910216555</c:v>
                </c:pt>
                <c:pt idx="2884">
                  <c:v>0.55808538088118997</c:v>
                </c:pt>
                <c:pt idx="2885">
                  <c:v>0.5120450812065932</c:v>
                </c:pt>
                <c:pt idx="2886">
                  <c:v>0.49468868033598024</c:v>
                </c:pt>
                <c:pt idx="2887">
                  <c:v>0.53632153232532287</c:v>
                </c:pt>
                <c:pt idx="2888">
                  <c:v>0.59355621792442537</c:v>
                </c:pt>
                <c:pt idx="2889">
                  <c:v>0.64369917219185757</c:v>
                </c:pt>
                <c:pt idx="2890">
                  <c:v>0.68834057305810781</c:v>
                </c:pt>
                <c:pt idx="2891">
                  <c:v>0.72913657112209951</c:v>
                </c:pt>
                <c:pt idx="2892">
                  <c:v>0.75748199966584084</c:v>
                </c:pt>
                <c:pt idx="2893">
                  <c:v>0.77568608338997991</c:v>
                </c:pt>
                <c:pt idx="2894">
                  <c:v>0.78994547957083627</c:v>
                </c:pt>
                <c:pt idx="2895">
                  <c:v>0.79979015238566997</c:v>
                </c:pt>
                <c:pt idx="2896">
                  <c:v>0.80872685836878466</c:v>
                </c:pt>
                <c:pt idx="2897">
                  <c:v>0.80728750820188799</c:v>
                </c:pt>
                <c:pt idx="2898">
                  <c:v>0.7861495459104787</c:v>
                </c:pt>
                <c:pt idx="2899">
                  <c:v>0.75945897322879563</c:v>
                </c:pt>
                <c:pt idx="2900">
                  <c:v>0.73058649543731413</c:v>
                </c:pt>
                <c:pt idx="2901">
                  <c:v>0.71288623252470484</c:v>
                </c:pt>
                <c:pt idx="2902">
                  <c:v>0.70687644940677008</c:v>
                </c:pt>
                <c:pt idx="2903">
                  <c:v>0.70561709408098494</c:v>
                </c:pt>
                <c:pt idx="2904">
                  <c:v>0.71511738541938985</c:v>
                </c:pt>
                <c:pt idx="2905">
                  <c:v>0.72232359447212191</c:v>
                </c:pt>
                <c:pt idx="2906">
                  <c:v>0.73529588610074648</c:v>
                </c:pt>
                <c:pt idx="2907">
                  <c:v>0.74104066207299057</c:v>
                </c:pt>
                <c:pt idx="2908">
                  <c:v>0.74032312827263547</c:v>
                </c:pt>
                <c:pt idx="2909">
                  <c:v>0.73952592851019017</c:v>
                </c:pt>
                <c:pt idx="2910">
                  <c:v>0.73989423161095647</c:v>
                </c:pt>
                <c:pt idx="2911">
                  <c:v>0.72841948335248907</c:v>
                </c:pt>
                <c:pt idx="2912">
                  <c:v>0.69376322696238868</c:v>
                </c:pt>
                <c:pt idx="2913">
                  <c:v>0.66034381291853705</c:v>
                </c:pt>
                <c:pt idx="2914">
                  <c:v>0.62112862239731592</c:v>
                </c:pt>
                <c:pt idx="2915">
                  <c:v>0.61422520999363195</c:v>
                </c:pt>
                <c:pt idx="2916">
                  <c:v>0.61398784812517604</c:v>
                </c:pt>
                <c:pt idx="2917">
                  <c:v>0.60657835596818377</c:v>
                </c:pt>
                <c:pt idx="2918">
                  <c:v>0.60657835596818377</c:v>
                </c:pt>
                <c:pt idx="2919">
                  <c:v>0.60657835596818377</c:v>
                </c:pt>
                <c:pt idx="2920">
                  <c:v>0.60657835596818377</c:v>
                </c:pt>
                <c:pt idx="2921">
                  <c:v>0.60657835596818377</c:v>
                </c:pt>
                <c:pt idx="2922">
                  <c:v>0.60178225232492055</c:v>
                </c:pt>
                <c:pt idx="2923">
                  <c:v>0.58879672328139543</c:v>
                </c:pt>
                <c:pt idx="2924">
                  <c:v>0.57402690789518784</c:v>
                </c:pt>
                <c:pt idx="2925">
                  <c:v>0.55785599582120848</c:v>
                </c:pt>
                <c:pt idx="2926">
                  <c:v>0.540551664330152</c:v>
                </c:pt>
                <c:pt idx="2927">
                  <c:v>0.52633645529940742</c:v>
                </c:pt>
                <c:pt idx="2928">
                  <c:v>0.52346594150389258</c:v>
                </c:pt>
                <c:pt idx="2929">
                  <c:v>0.52185723079009216</c:v>
                </c:pt>
                <c:pt idx="2930">
                  <c:v>0.53474866733535509</c:v>
                </c:pt>
                <c:pt idx="2931">
                  <c:v>0.54502231854323202</c:v>
                </c:pt>
                <c:pt idx="2932">
                  <c:v>0.54250534969350006</c:v>
                </c:pt>
                <c:pt idx="2933">
                  <c:v>0.51966197302399708</c:v>
                </c:pt>
                <c:pt idx="2934">
                  <c:v>0.49333402274559013</c:v>
                </c:pt>
                <c:pt idx="2935">
                  <c:v>0.46973020214321848</c:v>
                </c:pt>
                <c:pt idx="2936">
                  <c:v>0.45698189102716935</c:v>
                </c:pt>
                <c:pt idx="2937">
                  <c:v>0.45633736233902067</c:v>
                </c:pt>
                <c:pt idx="2938">
                  <c:v>0.46990174090420561</c:v>
                </c:pt>
                <c:pt idx="2939">
                  <c:v>0.4773358074990352</c:v>
                </c:pt>
                <c:pt idx="2940">
                  <c:v>0.49930209452527374</c:v>
                </c:pt>
                <c:pt idx="2941">
                  <c:v>0.52827456929227268</c:v>
                </c:pt>
                <c:pt idx="2942">
                  <c:v>0.56208265644179989</c:v>
                </c:pt>
                <c:pt idx="2943">
                  <c:v>0.59516472062098769</c:v>
                </c:pt>
                <c:pt idx="2944">
                  <c:v>0.61400225822482624</c:v>
                </c:pt>
                <c:pt idx="2945">
                  <c:v>0.62861872882866265</c:v>
                </c:pt>
                <c:pt idx="2946">
                  <c:v>0.63931288283168408</c:v>
                </c:pt>
                <c:pt idx="2947">
                  <c:v>0.63678164344916444</c:v>
                </c:pt>
                <c:pt idx="2948">
                  <c:v>0.60412056194006625</c:v>
                </c:pt>
                <c:pt idx="2949">
                  <c:v>0.56467293597254908</c:v>
                </c:pt>
                <c:pt idx="2950">
                  <c:v>0.5193252414491879</c:v>
                </c:pt>
                <c:pt idx="2951">
                  <c:v>0.47717055513973927</c:v>
                </c:pt>
                <c:pt idx="2952">
                  <c:v>0.45378826338427541</c:v>
                </c:pt>
                <c:pt idx="2953">
                  <c:v>0.46825525904313958</c:v>
                </c:pt>
                <c:pt idx="2954">
                  <c:v>0.49796533973994578</c:v>
                </c:pt>
                <c:pt idx="2955">
                  <c:v>0.52328215725697258</c:v>
                </c:pt>
                <c:pt idx="2956">
                  <c:v>0.55909220417092986</c:v>
                </c:pt>
                <c:pt idx="2957">
                  <c:v>0.59440000785720193</c:v>
                </c:pt>
                <c:pt idx="2958">
                  <c:v>0.62474039416292926</c:v>
                </c:pt>
                <c:pt idx="2959">
                  <c:v>0.6438396531027869</c:v>
                </c:pt>
                <c:pt idx="2960">
                  <c:v>0.65889623163843292</c:v>
                </c:pt>
                <c:pt idx="2961">
                  <c:v>0.67976232346940202</c:v>
                </c:pt>
                <c:pt idx="2962">
                  <c:v>0.69952829677499195</c:v>
                </c:pt>
                <c:pt idx="2963">
                  <c:v>0.72088597800943544</c:v>
                </c:pt>
                <c:pt idx="2964">
                  <c:v>0.73792976287112344</c:v>
                </c:pt>
                <c:pt idx="2965">
                  <c:v>0.74933221285781793</c:v>
                </c:pt>
                <c:pt idx="2966">
                  <c:v>0.75742400562042478</c:v>
                </c:pt>
                <c:pt idx="2967">
                  <c:v>0.76735039607250277</c:v>
                </c:pt>
                <c:pt idx="2968">
                  <c:v>0.76784685757732374</c:v>
                </c:pt>
                <c:pt idx="2969">
                  <c:v>0.76903621448472759</c:v>
                </c:pt>
                <c:pt idx="2970">
                  <c:v>0.74834248909066958</c:v>
                </c:pt>
                <c:pt idx="2971">
                  <c:v>0.72754508361990722</c:v>
                </c:pt>
                <c:pt idx="2972">
                  <c:v>0.69711691452094859</c:v>
                </c:pt>
                <c:pt idx="2973">
                  <c:v>0.65733632236840511</c:v>
                </c:pt>
                <c:pt idx="2974">
                  <c:v>0.63562595702622271</c:v>
                </c:pt>
                <c:pt idx="2975">
                  <c:v>0.61565263962576355</c:v>
                </c:pt>
                <c:pt idx="2976">
                  <c:v>0.59905110686686558</c:v>
                </c:pt>
                <c:pt idx="2977">
                  <c:v>0.60262937514848647</c:v>
                </c:pt>
                <c:pt idx="2978">
                  <c:v>0.62316836020625577</c:v>
                </c:pt>
                <c:pt idx="2979">
                  <c:v>0.65599713453317599</c:v>
                </c:pt>
                <c:pt idx="2980">
                  <c:v>0.70088609287055315</c:v>
                </c:pt>
                <c:pt idx="2981">
                  <c:v>0.73628497758926348</c:v>
                </c:pt>
                <c:pt idx="2982">
                  <c:v>0.76061351378960496</c:v>
                </c:pt>
                <c:pt idx="2983">
                  <c:v>0.76722319513828896</c:v>
                </c:pt>
                <c:pt idx="2984">
                  <c:v>0.76373051498078581</c:v>
                </c:pt>
                <c:pt idx="2985">
                  <c:v>0.75832442204848971</c:v>
                </c:pt>
                <c:pt idx="2986">
                  <c:v>0.74231697092509885</c:v>
                </c:pt>
                <c:pt idx="2987">
                  <c:v>0.7339103820540096</c:v>
                </c:pt>
                <c:pt idx="2988">
                  <c:v>0.73055943864945294</c:v>
                </c:pt>
                <c:pt idx="2989">
                  <c:v>0.74066786235379189</c:v>
                </c:pt>
                <c:pt idx="2990">
                  <c:v>0.74994721307343004</c:v>
                </c:pt>
                <c:pt idx="2991">
                  <c:v>0.75148491525520011</c:v>
                </c:pt>
                <c:pt idx="2992">
                  <c:v>0.75148491525520011</c:v>
                </c:pt>
                <c:pt idx="2993">
                  <c:v>0.75168218715357693</c:v>
                </c:pt>
                <c:pt idx="2994">
                  <c:v>0.753999331616379</c:v>
                </c:pt>
                <c:pt idx="2995">
                  <c:v>0.75721376872879587</c:v>
                </c:pt>
                <c:pt idx="2996">
                  <c:v>0.75806040042619272</c:v>
                </c:pt>
                <c:pt idx="2997">
                  <c:v>0.75191363273022105</c:v>
                </c:pt>
                <c:pt idx="2998">
                  <c:v>0.74317644474208255</c:v>
                </c:pt>
                <c:pt idx="2999">
                  <c:v>0.73132199996552127</c:v>
                </c:pt>
                <c:pt idx="3000">
                  <c:v>0.73041738887375085</c:v>
                </c:pt>
                <c:pt idx="3001">
                  <c:v>0.72867150248059775</c:v>
                </c:pt>
                <c:pt idx="3002">
                  <c:v>0.73850956087805086</c:v>
                </c:pt>
                <c:pt idx="3003">
                  <c:v>0.74837742433870791</c:v>
                </c:pt>
                <c:pt idx="3004">
                  <c:v>0.74965186692550856</c:v>
                </c:pt>
                <c:pt idx="3005">
                  <c:v>0.74698124042640046</c:v>
                </c:pt>
                <c:pt idx="3006">
                  <c:v>0.73914883813149879</c:v>
                </c:pt>
                <c:pt idx="3007">
                  <c:v>0.71587236652159258</c:v>
                </c:pt>
                <c:pt idx="3008">
                  <c:v>0.67833251112186377</c:v>
                </c:pt>
                <c:pt idx="3009">
                  <c:v>0.6233072913257468</c:v>
                </c:pt>
                <c:pt idx="3010">
                  <c:v>0.55706956725580037</c:v>
                </c:pt>
                <c:pt idx="3011">
                  <c:v>0.48917899333021486</c:v>
                </c:pt>
                <c:pt idx="3012">
                  <c:v>0.41347914315777073</c:v>
                </c:pt>
                <c:pt idx="3013">
                  <c:v>0.35163012931285892</c:v>
                </c:pt>
                <c:pt idx="3014">
                  <c:v>0.29694852756291351</c:v>
                </c:pt>
                <c:pt idx="3015">
                  <c:v>0.26489795739613808</c:v>
                </c:pt>
                <c:pt idx="3016">
                  <c:v>0.29705035336259278</c:v>
                </c:pt>
                <c:pt idx="3017">
                  <c:v>0.35457780602882649</c:v>
                </c:pt>
                <c:pt idx="3018">
                  <c:v>0.39384657646187404</c:v>
                </c:pt>
                <c:pt idx="3019">
                  <c:v>0.39085083754525007</c:v>
                </c:pt>
                <c:pt idx="3020">
                  <c:v>0.38980078961690195</c:v>
                </c:pt>
                <c:pt idx="3021">
                  <c:v>0.38980078961690195</c:v>
                </c:pt>
                <c:pt idx="3022">
                  <c:v>0.38974930715352879</c:v>
                </c:pt>
                <c:pt idx="3023">
                  <c:v>0.38932220205395873</c:v>
                </c:pt>
                <c:pt idx="3024">
                  <c:v>0.38605338877025991</c:v>
                </c:pt>
                <c:pt idx="3025">
                  <c:v>0.38173251664704438</c:v>
                </c:pt>
                <c:pt idx="3026">
                  <c:v>0.3799450863056828</c:v>
                </c:pt>
                <c:pt idx="3027">
                  <c:v>0.37994757300209114</c:v>
                </c:pt>
                <c:pt idx="3028">
                  <c:v>0.38233998108117462</c:v>
                </c:pt>
                <c:pt idx="3029">
                  <c:v>0.38996172033818899</c:v>
                </c:pt>
                <c:pt idx="3030">
                  <c:v>0.40548715480987763</c:v>
                </c:pt>
                <c:pt idx="3031">
                  <c:v>0.42645563071082582</c:v>
                </c:pt>
                <c:pt idx="3032">
                  <c:v>0.43351066726307569</c:v>
                </c:pt>
                <c:pt idx="3033">
                  <c:v>0.43380077392159816</c:v>
                </c:pt>
                <c:pt idx="3034">
                  <c:v>0.43304349739113607</c:v>
                </c:pt>
                <c:pt idx="3035">
                  <c:v>0.4311822189845711</c:v>
                </c:pt>
                <c:pt idx="3036">
                  <c:v>0.44034673824678894</c:v>
                </c:pt>
                <c:pt idx="3037">
                  <c:v>0.46303215431772404</c:v>
                </c:pt>
                <c:pt idx="3038">
                  <c:v>0.49339263920922982</c:v>
                </c:pt>
                <c:pt idx="3039">
                  <c:v>0.51838610174278354</c:v>
                </c:pt>
                <c:pt idx="3040">
                  <c:v>0.52491472946690898</c:v>
                </c:pt>
                <c:pt idx="3041">
                  <c:v>0.51353983755563504</c:v>
                </c:pt>
                <c:pt idx="3042">
                  <c:v>0.50314455594785568</c:v>
                </c:pt>
                <c:pt idx="3043">
                  <c:v>0.49234535549911951</c:v>
                </c:pt>
                <c:pt idx="3044">
                  <c:v>0.49067365214708586</c:v>
                </c:pt>
                <c:pt idx="3045">
                  <c:v>0.49088519071039405</c:v>
                </c:pt>
                <c:pt idx="3046">
                  <c:v>0.4873920340885417</c:v>
                </c:pt>
                <c:pt idx="3047">
                  <c:v>0.47710397230817486</c:v>
                </c:pt>
                <c:pt idx="3048">
                  <c:v>0.46870525312128997</c:v>
                </c:pt>
                <c:pt idx="3049">
                  <c:v>0.46654404358422236</c:v>
                </c:pt>
                <c:pt idx="3050">
                  <c:v>0.44876361857488833</c:v>
                </c:pt>
                <c:pt idx="3051">
                  <c:v>0.43051765447686774</c:v>
                </c:pt>
                <c:pt idx="3052">
                  <c:v>0.41443846663313488</c:v>
                </c:pt>
                <c:pt idx="3053">
                  <c:v>0.39603401881979539</c:v>
                </c:pt>
                <c:pt idx="3054">
                  <c:v>0.37998213474356524</c:v>
                </c:pt>
                <c:pt idx="3055">
                  <c:v>0.36655583554284371</c:v>
                </c:pt>
                <c:pt idx="3056">
                  <c:v>0.35804689180567778</c:v>
                </c:pt>
                <c:pt idx="3057">
                  <c:v>0.36201211582954423</c:v>
                </c:pt>
                <c:pt idx="3058">
                  <c:v>0.38147880348067881</c:v>
                </c:pt>
                <c:pt idx="3059">
                  <c:v>0.39721453213138663</c:v>
                </c:pt>
                <c:pt idx="3060">
                  <c:v>0.40243742129043369</c:v>
                </c:pt>
                <c:pt idx="3061">
                  <c:v>0.39731320245605489</c:v>
                </c:pt>
                <c:pt idx="3062">
                  <c:v>0.39923968620225225</c:v>
                </c:pt>
                <c:pt idx="3063">
                  <c:v>0.41045061753735534</c:v>
                </c:pt>
                <c:pt idx="3064">
                  <c:v>0.43506154221556853</c:v>
                </c:pt>
                <c:pt idx="3065">
                  <c:v>0.45271218041892441</c:v>
                </c:pt>
                <c:pt idx="3066">
                  <c:v>0.46370895597028283</c:v>
                </c:pt>
                <c:pt idx="3067">
                  <c:v>0.48922699349440568</c:v>
                </c:pt>
                <c:pt idx="3068">
                  <c:v>0.50831866514745838</c:v>
                </c:pt>
                <c:pt idx="3069">
                  <c:v>0.5191409295281143</c:v>
                </c:pt>
                <c:pt idx="3070">
                  <c:v>0.54325010276522867</c:v>
                </c:pt>
                <c:pt idx="3071">
                  <c:v>0.56988363035629641</c:v>
                </c:pt>
                <c:pt idx="3072">
                  <c:v>0.59143790424335452</c:v>
                </c:pt>
                <c:pt idx="3073">
                  <c:v>0.60721586772216152</c:v>
                </c:pt>
                <c:pt idx="3074">
                  <c:v>0.63433655241361231</c:v>
                </c:pt>
                <c:pt idx="3075">
                  <c:v>0.65614396975421108</c:v>
                </c:pt>
                <c:pt idx="3076">
                  <c:v>0.67472218534673023</c:v>
                </c:pt>
                <c:pt idx="3077">
                  <c:v>0.6828915771902716</c:v>
                </c:pt>
                <c:pt idx="3078">
                  <c:v>0.69115287280227788</c:v>
                </c:pt>
                <c:pt idx="3079">
                  <c:v>0.69287461972165365</c:v>
                </c:pt>
                <c:pt idx="3080">
                  <c:v>0.68618002934725697</c:v>
                </c:pt>
                <c:pt idx="3081">
                  <c:v>0.67122391557549554</c:v>
                </c:pt>
                <c:pt idx="3082">
                  <c:v>0.65067599490100214</c:v>
                </c:pt>
                <c:pt idx="3083">
                  <c:v>0.63037620934138583</c:v>
                </c:pt>
                <c:pt idx="3084">
                  <c:v>0.61942810947960192</c:v>
                </c:pt>
                <c:pt idx="3085">
                  <c:v>0.61011581689220606</c:v>
                </c:pt>
                <c:pt idx="3086">
                  <c:v>0.58990453657942632</c:v>
                </c:pt>
                <c:pt idx="3087">
                  <c:v>0.55381463427367483</c:v>
                </c:pt>
                <c:pt idx="3088">
                  <c:v>0.50604515882186407</c:v>
                </c:pt>
                <c:pt idx="3089">
                  <c:v>0.45292825709762125</c:v>
                </c:pt>
                <c:pt idx="3090">
                  <c:v>0.40626840421605914</c:v>
                </c:pt>
                <c:pt idx="3091">
                  <c:v>0.39020793837670525</c:v>
                </c:pt>
                <c:pt idx="3092">
                  <c:v>0.38813117163956612</c:v>
                </c:pt>
                <c:pt idx="3093">
                  <c:v>0.39264526724894772</c:v>
                </c:pt>
                <c:pt idx="3094">
                  <c:v>0.39984247765508563</c:v>
                </c:pt>
                <c:pt idx="3095">
                  <c:v>0.40333141851726972</c:v>
                </c:pt>
                <c:pt idx="3096">
                  <c:v>0.40550115966384492</c:v>
                </c:pt>
                <c:pt idx="3097">
                  <c:v>0.40451583459065582</c:v>
                </c:pt>
                <c:pt idx="3098">
                  <c:v>0.40244290504072971</c:v>
                </c:pt>
                <c:pt idx="3099">
                  <c:v>0.40823931074615516</c:v>
                </c:pt>
                <c:pt idx="3100">
                  <c:v>0.41441811937421014</c:v>
                </c:pt>
                <c:pt idx="3101">
                  <c:v>0.41991110144615107</c:v>
                </c:pt>
                <c:pt idx="3102">
                  <c:v>0.43511708682982386</c:v>
                </c:pt>
                <c:pt idx="3103">
                  <c:v>0.44998092358979153</c:v>
                </c:pt>
                <c:pt idx="3104">
                  <c:v>0.46857853427176138</c:v>
                </c:pt>
                <c:pt idx="3105">
                  <c:v>0.50672027297582589</c:v>
                </c:pt>
                <c:pt idx="3106">
                  <c:v>0.55399502166080994</c:v>
                </c:pt>
                <c:pt idx="3107">
                  <c:v>0.58723544562781027</c:v>
                </c:pt>
                <c:pt idx="3108">
                  <c:v>0.61049539555275889</c:v>
                </c:pt>
                <c:pt idx="3109">
                  <c:v>0.62821707700528584</c:v>
                </c:pt>
                <c:pt idx="3110">
                  <c:v>0.64405290833430351</c:v>
                </c:pt>
                <c:pt idx="3111">
                  <c:v>0.65134075240888967</c:v>
                </c:pt>
                <c:pt idx="3112">
                  <c:v>0.65311430270638204</c:v>
                </c:pt>
                <c:pt idx="3113">
                  <c:v>0.66088407364479795</c:v>
                </c:pt>
                <c:pt idx="3114">
                  <c:v>0.67260290519972155</c:v>
                </c:pt>
                <c:pt idx="3115">
                  <c:v>0.68453963255174244</c:v>
                </c:pt>
                <c:pt idx="3116">
                  <c:v>0.69294862482296848</c:v>
                </c:pt>
                <c:pt idx="3117">
                  <c:v>0.69719450381601789</c:v>
                </c:pt>
                <c:pt idx="3118">
                  <c:v>0.6974643135783466</c:v>
                </c:pt>
                <c:pt idx="3119">
                  <c:v>0.69592823881027077</c:v>
                </c:pt>
                <c:pt idx="3120">
                  <c:v>0.69296896013612164</c:v>
                </c:pt>
                <c:pt idx="3121">
                  <c:v>0.69034012478321416</c:v>
                </c:pt>
                <c:pt idx="3122">
                  <c:v>0.69109289314914701</c:v>
                </c:pt>
                <c:pt idx="3123">
                  <c:v>0.68902418391353171</c:v>
                </c:pt>
                <c:pt idx="3124">
                  <c:v>0.68424345316495472</c:v>
                </c:pt>
                <c:pt idx="3125">
                  <c:v>0.68863920207024787</c:v>
                </c:pt>
                <c:pt idx="3126">
                  <c:v>0.69459436677159037</c:v>
                </c:pt>
                <c:pt idx="3127">
                  <c:v>0.70583740502892889</c:v>
                </c:pt>
                <c:pt idx="3128">
                  <c:v>0.71898339213019902</c:v>
                </c:pt>
                <c:pt idx="3129">
                  <c:v>0.73468540439193009</c:v>
                </c:pt>
                <c:pt idx="3130">
                  <c:v>0.74940333720105612</c:v>
                </c:pt>
                <c:pt idx="3131">
                  <c:v>0.75185190559326653</c:v>
                </c:pt>
                <c:pt idx="3132">
                  <c:v>0.75118756685511268</c:v>
                </c:pt>
                <c:pt idx="3133">
                  <c:v>0.75167902228810024</c:v>
                </c:pt>
                <c:pt idx="3134">
                  <c:v>0.75484503683348325</c:v>
                </c:pt>
                <c:pt idx="3135">
                  <c:v>0.74330349586724898</c:v>
                </c:pt>
                <c:pt idx="3136">
                  <c:v>0.72122203911606686</c:v>
                </c:pt>
                <c:pt idx="3137">
                  <c:v>0.70578055653641625</c:v>
                </c:pt>
                <c:pt idx="3138">
                  <c:v>0.69221567397294215</c:v>
                </c:pt>
                <c:pt idx="3139">
                  <c:v>0.70149166036948019</c:v>
                </c:pt>
                <c:pt idx="3140">
                  <c:v>0.70688342461140374</c:v>
                </c:pt>
                <c:pt idx="3141">
                  <c:v>0.71908325791587213</c:v>
                </c:pt>
                <c:pt idx="3142">
                  <c:v>0.72836783280884498</c:v>
                </c:pt>
                <c:pt idx="3143">
                  <c:v>0.72176848078615841</c:v>
                </c:pt>
                <c:pt idx="3144">
                  <c:v>0.70810682099034583</c:v>
                </c:pt>
                <c:pt idx="3145">
                  <c:v>0.69954323258121087</c:v>
                </c:pt>
                <c:pt idx="3146">
                  <c:v>0.69883544559598432</c:v>
                </c:pt>
                <c:pt idx="3147">
                  <c:v>0.70129933818772372</c:v>
                </c:pt>
                <c:pt idx="3148">
                  <c:v>0.70733636631302388</c:v>
                </c:pt>
                <c:pt idx="3149">
                  <c:v>0.71354053131961559</c:v>
                </c:pt>
                <c:pt idx="3150">
                  <c:v>0.70961334297901235</c:v>
                </c:pt>
                <c:pt idx="3151">
                  <c:v>0.7010383837018842</c:v>
                </c:pt>
                <c:pt idx="3152">
                  <c:v>0.68908218334340621</c:v>
                </c:pt>
                <c:pt idx="3153">
                  <c:v>0.67537478765363712</c:v>
                </c:pt>
                <c:pt idx="3154">
                  <c:v>0.66281536262180651</c:v>
                </c:pt>
                <c:pt idx="3155">
                  <c:v>0.64495609185411817</c:v>
                </c:pt>
                <c:pt idx="3156">
                  <c:v>0.62647663626678929</c:v>
                </c:pt>
                <c:pt idx="3157">
                  <c:v>0.61028335720756788</c:v>
                </c:pt>
                <c:pt idx="3158">
                  <c:v>0.59136789142273027</c:v>
                </c:pt>
                <c:pt idx="3159">
                  <c:v>0.57561092035380712</c:v>
                </c:pt>
                <c:pt idx="3160">
                  <c:v>0.55920082448180519</c:v>
                </c:pt>
                <c:pt idx="3161">
                  <c:v>0.57244490125582348</c:v>
                </c:pt>
                <c:pt idx="3162">
                  <c:v>0.59292116405199657</c:v>
                </c:pt>
                <c:pt idx="3163">
                  <c:v>0.60990299039618612</c:v>
                </c:pt>
                <c:pt idx="3164">
                  <c:v>0.61860261427108854</c:v>
                </c:pt>
                <c:pt idx="3165">
                  <c:v>0.62657894746164511</c:v>
                </c:pt>
                <c:pt idx="3166">
                  <c:v>0.62835802481056013</c:v>
                </c:pt>
                <c:pt idx="3167">
                  <c:v>0.62731169089041394</c:v>
                </c:pt>
                <c:pt idx="3168">
                  <c:v>0.63128177745253022</c:v>
                </c:pt>
                <c:pt idx="3169">
                  <c:v>0.62375657770213666</c:v>
                </c:pt>
                <c:pt idx="3170">
                  <c:v>0.61667375601099339</c:v>
                </c:pt>
                <c:pt idx="3171">
                  <c:v>0.60807377581875799</c:v>
                </c:pt>
                <c:pt idx="3172">
                  <c:v>0.5992148125435186</c:v>
                </c:pt>
                <c:pt idx="3173">
                  <c:v>0.60742381505329657</c:v>
                </c:pt>
                <c:pt idx="3174">
                  <c:v>0.61242360793001882</c:v>
                </c:pt>
                <c:pt idx="3175">
                  <c:v>0.60601590794389115</c:v>
                </c:pt>
                <c:pt idx="3176">
                  <c:v>0.60689560355672711</c:v>
                </c:pt>
                <c:pt idx="3177">
                  <c:v>0.60587850186986603</c:v>
                </c:pt>
                <c:pt idx="3178">
                  <c:v>0.6083383272759082</c:v>
                </c:pt>
                <c:pt idx="3179">
                  <c:v>0.61688958280306116</c:v>
                </c:pt>
                <c:pt idx="3180">
                  <c:v>0.63832523682504227</c:v>
                </c:pt>
                <c:pt idx="3181">
                  <c:v>0.66272006001292572</c:v>
                </c:pt>
                <c:pt idx="3182">
                  <c:v>0.67409148158775845</c:v>
                </c:pt>
                <c:pt idx="3183">
                  <c:v>0.68438526350194961</c:v>
                </c:pt>
                <c:pt idx="3184">
                  <c:v>0.68442457597234407</c:v>
                </c:pt>
                <c:pt idx="3185">
                  <c:v>0.6865321300574645</c:v>
                </c:pt>
                <c:pt idx="3186">
                  <c:v>0.69271426083311449</c:v>
                </c:pt>
                <c:pt idx="3187">
                  <c:v>0.71441990816257361</c:v>
                </c:pt>
                <c:pt idx="3188">
                  <c:v>0.73070307347607288</c:v>
                </c:pt>
                <c:pt idx="3189">
                  <c:v>0.73745203419844385</c:v>
                </c:pt>
                <c:pt idx="3190">
                  <c:v>0.73348833605688335</c:v>
                </c:pt>
                <c:pt idx="3191">
                  <c:v>0.71092573817968874</c:v>
                </c:pt>
                <c:pt idx="3192">
                  <c:v>0.68093041454304259</c:v>
                </c:pt>
                <c:pt idx="3193">
                  <c:v>0.65095759564204791</c:v>
                </c:pt>
                <c:pt idx="3194">
                  <c:v>0.6284728904751079</c:v>
                </c:pt>
                <c:pt idx="3195">
                  <c:v>0.60957579769419268</c:v>
                </c:pt>
                <c:pt idx="3196">
                  <c:v>0.59805020739896708</c:v>
                </c:pt>
                <c:pt idx="3197">
                  <c:v>0.58961026363548885</c:v>
                </c:pt>
                <c:pt idx="3198">
                  <c:v>0.59414582145381245</c:v>
                </c:pt>
                <c:pt idx="3199">
                  <c:v>0.59577561781949184</c:v>
                </c:pt>
                <c:pt idx="3200">
                  <c:v>0.59918628714967392</c:v>
                </c:pt>
                <c:pt idx="3201">
                  <c:v>0.60378701257150946</c:v>
                </c:pt>
                <c:pt idx="3202">
                  <c:v>0.60977267397186152</c:v>
                </c:pt>
                <c:pt idx="3203">
                  <c:v>0.63072869834551559</c:v>
                </c:pt>
                <c:pt idx="3204">
                  <c:v>0.65104288065981275</c:v>
                </c:pt>
                <c:pt idx="3205">
                  <c:v>0.66837874193381097</c:v>
                </c:pt>
                <c:pt idx="3206">
                  <c:v>0.66541571688028078</c:v>
                </c:pt>
                <c:pt idx="3207">
                  <c:v>0.66204096599837059</c:v>
                </c:pt>
                <c:pt idx="3208">
                  <c:v>0.65126942577313773</c:v>
                </c:pt>
                <c:pt idx="3209">
                  <c:v>0.62867420503141658</c:v>
                </c:pt>
                <c:pt idx="3210">
                  <c:v>0.6036097415200633</c:v>
                </c:pt>
                <c:pt idx="3211">
                  <c:v>0.58152818286072705</c:v>
                </c:pt>
                <c:pt idx="3212">
                  <c:v>0.58262056351279545</c:v>
                </c:pt>
                <c:pt idx="3213">
                  <c:v>0.58820546749561387</c:v>
                </c:pt>
                <c:pt idx="3214">
                  <c:v>0.60117425361736132</c:v>
                </c:pt>
                <c:pt idx="3215">
                  <c:v>0.60901010956992652</c:v>
                </c:pt>
                <c:pt idx="3216">
                  <c:v>0.60929439064380142</c:v>
                </c:pt>
                <c:pt idx="3217">
                  <c:v>0.59317411682401233</c:v>
                </c:pt>
                <c:pt idx="3218">
                  <c:v>0.57310813343810652</c:v>
                </c:pt>
                <c:pt idx="3219">
                  <c:v>0.56416180558374251</c:v>
                </c:pt>
                <c:pt idx="3220">
                  <c:v>0.56456428062880393</c:v>
                </c:pt>
                <c:pt idx="3221">
                  <c:v>0.56850092339961511</c:v>
                </c:pt>
                <c:pt idx="3222">
                  <c:v>0.57522495181189737</c:v>
                </c:pt>
                <c:pt idx="3223">
                  <c:v>0.58228091477437494</c:v>
                </c:pt>
                <c:pt idx="3224">
                  <c:v>0.58069829423450292</c:v>
                </c:pt>
                <c:pt idx="3225">
                  <c:v>0.57503649546908919</c:v>
                </c:pt>
                <c:pt idx="3226">
                  <c:v>0.57003362215216113</c:v>
                </c:pt>
                <c:pt idx="3227">
                  <c:v>0.57100615529302023</c:v>
                </c:pt>
                <c:pt idx="3228">
                  <c:v>0.5987011839669556</c:v>
                </c:pt>
                <c:pt idx="3229">
                  <c:v>0.63948064386083925</c:v>
                </c:pt>
                <c:pt idx="3230">
                  <c:v>0.67714073053477974</c:v>
                </c:pt>
                <c:pt idx="3231">
                  <c:v>0.71043471726552121</c:v>
                </c:pt>
                <c:pt idx="3232">
                  <c:v>0.74010481024739405</c:v>
                </c:pt>
                <c:pt idx="3233">
                  <c:v>0.75755638152652516</c:v>
                </c:pt>
                <c:pt idx="3234">
                  <c:v>0.77371749841115789</c:v>
                </c:pt>
                <c:pt idx="3235">
                  <c:v>0.7830409619732237</c:v>
                </c:pt>
                <c:pt idx="3236">
                  <c:v>0.78875974015696271</c:v>
                </c:pt>
                <c:pt idx="3237">
                  <c:v>0.78587728871704221</c:v>
                </c:pt>
                <c:pt idx="3238">
                  <c:v>0.77909479013368299</c:v>
                </c:pt>
                <c:pt idx="3239">
                  <c:v>0.7801487497663786</c:v>
                </c:pt>
                <c:pt idx="3240">
                  <c:v>0.78184536099028279</c:v>
                </c:pt>
                <c:pt idx="3241">
                  <c:v>0.77821587368970346</c:v>
                </c:pt>
                <c:pt idx="3242">
                  <c:v>0.76922014951426765</c:v>
                </c:pt>
                <c:pt idx="3243">
                  <c:v>0.7750690106105641</c:v>
                </c:pt>
                <c:pt idx="3244">
                  <c:v>0.78419830755397646</c:v>
                </c:pt>
                <c:pt idx="3245">
                  <c:v>0.79394647305006705</c:v>
                </c:pt>
                <c:pt idx="3246">
                  <c:v>0.79084207284623853</c:v>
                </c:pt>
                <c:pt idx="3247">
                  <c:v>0.77630031530237964</c:v>
                </c:pt>
                <c:pt idx="3248">
                  <c:v>0.77523664935901815</c:v>
                </c:pt>
                <c:pt idx="3249">
                  <c:v>0.76616319363245855</c:v>
                </c:pt>
                <c:pt idx="3250">
                  <c:v>0.75456776586117913</c:v>
                </c:pt>
                <c:pt idx="3251">
                  <c:v>0.73954498607662933</c:v>
                </c:pt>
                <c:pt idx="3252">
                  <c:v>0.71875167091468628</c:v>
                </c:pt>
                <c:pt idx="3253">
                  <c:v>0.69410338629622426</c:v>
                </c:pt>
                <c:pt idx="3254">
                  <c:v>0.6746941093083253</c:v>
                </c:pt>
                <c:pt idx="3255">
                  <c:v>0.66377126269548725</c:v>
                </c:pt>
                <c:pt idx="3256">
                  <c:v>0.65475922349286586</c:v>
                </c:pt>
                <c:pt idx="3257">
                  <c:v>0.65262949349244614</c:v>
                </c:pt>
                <c:pt idx="3258">
                  <c:v>0.65217528427878046</c:v>
                </c:pt>
                <c:pt idx="3259">
                  <c:v>0.64686268826846971</c:v>
                </c:pt>
                <c:pt idx="3260">
                  <c:v>0.64244762408443712</c:v>
                </c:pt>
                <c:pt idx="3261">
                  <c:v>0.63699974361022793</c:v>
                </c:pt>
                <c:pt idx="3262">
                  <c:v>0.62909655483496052</c:v>
                </c:pt>
                <c:pt idx="3263">
                  <c:v>0.61899038867532186</c:v>
                </c:pt>
                <c:pt idx="3264">
                  <c:v>0.61899038867532186</c:v>
                </c:pt>
                <c:pt idx="3265">
                  <c:v>0.61705192677734877</c:v>
                </c:pt>
                <c:pt idx="3266">
                  <c:v>0.61703032826686166</c:v>
                </c:pt>
                <c:pt idx="3267">
                  <c:v>0.61659757701629947</c:v>
                </c:pt>
                <c:pt idx="3268">
                  <c:v>0.61794113560661834</c:v>
                </c:pt>
                <c:pt idx="3269">
                  <c:v>0.61859818529808763</c:v>
                </c:pt>
                <c:pt idx="3270">
                  <c:v>0.62053204365794701</c:v>
                </c:pt>
                <c:pt idx="3271">
                  <c:v>0.6178218252772687</c:v>
                </c:pt>
                <c:pt idx="3272">
                  <c:v>0.60153871803701431</c:v>
                </c:pt>
                <c:pt idx="3273">
                  <c:v>0.5407131778578872</c:v>
                </c:pt>
                <c:pt idx="3274">
                  <c:v>0.47088535453527497</c:v>
                </c:pt>
                <c:pt idx="3275">
                  <c:v>0.38791581752179616</c:v>
                </c:pt>
                <c:pt idx="3276">
                  <c:v>0.35277368054688002</c:v>
                </c:pt>
                <c:pt idx="3277">
                  <c:v>0.37659804727447543</c:v>
                </c:pt>
                <c:pt idx="3278">
                  <c:v>0.40016760810080915</c:v>
                </c:pt>
                <c:pt idx="3279">
                  <c:v>0.46311352795517069</c:v>
                </c:pt>
                <c:pt idx="3280">
                  <c:v>0.51958681430130071</c:v>
                </c:pt>
                <c:pt idx="3281">
                  <c:v>0.54424313462238805</c:v>
                </c:pt>
                <c:pt idx="3282">
                  <c:v>0.54261466054116414</c:v>
                </c:pt>
                <c:pt idx="3283">
                  <c:v>0.52567865752576504</c:v>
                </c:pt>
                <c:pt idx="3284">
                  <c:v>0.51874435440337185</c:v>
                </c:pt>
                <c:pt idx="3285">
                  <c:v>0.50251416312224884</c:v>
                </c:pt>
                <c:pt idx="3286">
                  <c:v>0.48445893758250519</c:v>
                </c:pt>
                <c:pt idx="3287">
                  <c:v>0.4806475256561088</c:v>
                </c:pt>
                <c:pt idx="3288">
                  <c:v>0.47490856913398394</c:v>
                </c:pt>
                <c:pt idx="3289">
                  <c:v>0.47462119924804719</c:v>
                </c:pt>
                <c:pt idx="3290">
                  <c:v>0.47463573035366952</c:v>
                </c:pt>
                <c:pt idx="3291">
                  <c:v>0.47666148703104216</c:v>
                </c:pt>
                <c:pt idx="3292">
                  <c:v>0.48280819099614691</c:v>
                </c:pt>
                <c:pt idx="3293">
                  <c:v>0.48456075637615992</c:v>
                </c:pt>
                <c:pt idx="3294">
                  <c:v>0.45744289629757007</c:v>
                </c:pt>
                <c:pt idx="3295">
                  <c:v>0.4396469898965274</c:v>
                </c:pt>
                <c:pt idx="3296">
                  <c:v>0.42514103435515121</c:v>
                </c:pt>
                <c:pt idx="3297">
                  <c:v>0.4233167917519437</c:v>
                </c:pt>
                <c:pt idx="3298">
                  <c:v>0.42339607475513702</c:v>
                </c:pt>
                <c:pt idx="3299">
                  <c:v>0.42338549059811947</c:v>
                </c:pt>
                <c:pt idx="3300">
                  <c:v>0.42398961292518328</c:v>
                </c:pt>
                <c:pt idx="3301">
                  <c:v>0.42775848834831476</c:v>
                </c:pt>
                <c:pt idx="3302">
                  <c:v>0.42961649564899035</c:v>
                </c:pt>
                <c:pt idx="3303">
                  <c:v>0.42436231616306758</c:v>
                </c:pt>
                <c:pt idx="3304">
                  <c:v>0.41372534664290961</c:v>
                </c:pt>
                <c:pt idx="3305">
                  <c:v>0.40906621646058189</c:v>
                </c:pt>
                <c:pt idx="3306">
                  <c:v>0.41078559059902131</c:v>
                </c:pt>
                <c:pt idx="3307">
                  <c:v>0.44304031008962402</c:v>
                </c:pt>
                <c:pt idx="3308">
                  <c:v>0.47305298011476687</c:v>
                </c:pt>
                <c:pt idx="3309">
                  <c:v>0.47996494163172809</c:v>
                </c:pt>
                <c:pt idx="3310">
                  <c:v>0.47794855172268214</c:v>
                </c:pt>
                <c:pt idx="3311">
                  <c:v>0.48352061002591656</c:v>
                </c:pt>
                <c:pt idx="3312">
                  <c:v>0.48451655750007128</c:v>
                </c:pt>
                <c:pt idx="3313">
                  <c:v>0.49042674323983471</c:v>
                </c:pt>
                <c:pt idx="3314">
                  <c:v>0.49361220832901676</c:v>
                </c:pt>
                <c:pt idx="3315">
                  <c:v>0.50568184301650632</c:v>
                </c:pt>
                <c:pt idx="3316">
                  <c:v>0.5286001319389142</c:v>
                </c:pt>
                <c:pt idx="3317">
                  <c:v>0.5449159982388635</c:v>
                </c:pt>
                <c:pt idx="3318">
                  <c:v>0.56440678201169303</c:v>
                </c:pt>
                <c:pt idx="3319">
                  <c:v>0.5820693809051104</c:v>
                </c:pt>
                <c:pt idx="3320">
                  <c:v>0.59750514822832668</c:v>
                </c:pt>
                <c:pt idx="3321">
                  <c:v>0.61138377671486543</c:v>
                </c:pt>
                <c:pt idx="3322">
                  <c:v>0.62700928562301816</c:v>
                </c:pt>
                <c:pt idx="3323">
                  <c:v>0.64712662145344424</c:v>
                </c:pt>
                <c:pt idx="3324">
                  <c:v>0.66663082094579018</c:v>
                </c:pt>
                <c:pt idx="3325">
                  <c:v>0.68437364765826036</c:v>
                </c:pt>
                <c:pt idx="3326">
                  <c:v>0.70056535266289377</c:v>
                </c:pt>
                <c:pt idx="3327">
                  <c:v>0.71049388002206992</c:v>
                </c:pt>
                <c:pt idx="3328">
                  <c:v>0.7102496219275265</c:v>
                </c:pt>
                <c:pt idx="3329">
                  <c:v>0.71090849884326601</c:v>
                </c:pt>
                <c:pt idx="3330">
                  <c:v>0.71481102906934746</c:v>
                </c:pt>
                <c:pt idx="3331">
                  <c:v>0.71825458042722667</c:v>
                </c:pt>
                <c:pt idx="3332">
                  <c:v>0.72741315930988815</c:v>
                </c:pt>
                <c:pt idx="3333">
                  <c:v>0.75540425789280652</c:v>
                </c:pt>
                <c:pt idx="3334">
                  <c:v>0.78392121884677612</c:v>
                </c:pt>
                <c:pt idx="3335">
                  <c:v>0.804817061017846</c:v>
                </c:pt>
                <c:pt idx="3336">
                  <c:v>0.82305233541476519</c:v>
                </c:pt>
                <c:pt idx="3337">
                  <c:v>0.81821395784150019</c:v>
                </c:pt>
                <c:pt idx="3338">
                  <c:v>0.8068183361414708</c:v>
                </c:pt>
                <c:pt idx="3339">
                  <c:v>0.78965036710040781</c:v>
                </c:pt>
                <c:pt idx="3340">
                  <c:v>0.76975979083711532</c:v>
                </c:pt>
                <c:pt idx="3341">
                  <c:v>0.74529463971553955</c:v>
                </c:pt>
                <c:pt idx="3342">
                  <c:v>0.74954010466298981</c:v>
                </c:pt>
                <c:pt idx="3343">
                  <c:v>0.75274890203141598</c:v>
                </c:pt>
                <c:pt idx="3344">
                  <c:v>0.76256627882363504</c:v>
                </c:pt>
                <c:pt idx="3345">
                  <c:v>0.76916672394698171</c:v>
                </c:pt>
                <c:pt idx="3346">
                  <c:v>0.76973438994461085</c:v>
                </c:pt>
                <c:pt idx="3347">
                  <c:v>0.76864377391640559</c:v>
                </c:pt>
                <c:pt idx="3348">
                  <c:v>0.75940579122544094</c:v>
                </c:pt>
                <c:pt idx="3349">
                  <c:v>0.75273112188646552</c:v>
                </c:pt>
                <c:pt idx="3350">
                  <c:v>0.74767630878730473</c:v>
                </c:pt>
                <c:pt idx="3351">
                  <c:v>0.74151977161251115</c:v>
                </c:pt>
                <c:pt idx="3352">
                  <c:v>0.73034789629765062</c:v>
                </c:pt>
                <c:pt idx="3353">
                  <c:v>0.71343769417933822</c:v>
                </c:pt>
                <c:pt idx="3354">
                  <c:v>0.69821516161753305</c:v>
                </c:pt>
                <c:pt idx="3355">
                  <c:v>0.6839414384095448</c:v>
                </c:pt>
                <c:pt idx="3356">
                  <c:v>0.66984399088512236</c:v>
                </c:pt>
                <c:pt idx="3357">
                  <c:v>0.66246028198690032</c:v>
                </c:pt>
                <c:pt idx="3358">
                  <c:v>0.68136497418856357</c:v>
                </c:pt>
                <c:pt idx="3359">
                  <c:v>0.6999490805688755</c:v>
                </c:pt>
                <c:pt idx="3360">
                  <c:v>0.71711481667159471</c:v>
                </c:pt>
                <c:pt idx="3361">
                  <c:v>0.73203826781268799</c:v>
                </c:pt>
                <c:pt idx="3362">
                  <c:v>0.73461218646295878</c:v>
                </c:pt>
                <c:pt idx="3363">
                  <c:v>0.72115877913328208</c:v>
                </c:pt>
                <c:pt idx="3364">
                  <c:v>0.7046022847310045</c:v>
                </c:pt>
                <c:pt idx="3365">
                  <c:v>0.69310052133139244</c:v>
                </c:pt>
                <c:pt idx="3366">
                  <c:v>0.70211268196999388</c:v>
                </c:pt>
                <c:pt idx="3367">
                  <c:v>0.70944414582196746</c:v>
                </c:pt>
                <c:pt idx="3368">
                  <c:v>0.71201906848519991</c:v>
                </c:pt>
                <c:pt idx="3369">
                  <c:v>0.71463729308126256</c:v>
                </c:pt>
                <c:pt idx="3370">
                  <c:v>0.7170465855370487</c:v>
                </c:pt>
                <c:pt idx="3371">
                  <c:v>0.71731593059702448</c:v>
                </c:pt>
                <c:pt idx="3372">
                  <c:v>0.71826526221885778</c:v>
                </c:pt>
                <c:pt idx="3373">
                  <c:v>0.71685927395223992</c:v>
                </c:pt>
                <c:pt idx="3374">
                  <c:v>0.71774734678688445</c:v>
                </c:pt>
                <c:pt idx="3375">
                  <c:v>0.71878166533398857</c:v>
                </c:pt>
                <c:pt idx="3376">
                  <c:v>0.71381281812129371</c:v>
                </c:pt>
                <c:pt idx="3377">
                  <c:v>0.69910995771431284</c:v>
                </c:pt>
                <c:pt idx="3378">
                  <c:v>0.68886707223797428</c:v>
                </c:pt>
                <c:pt idx="3379">
                  <c:v>0.68122866967995865</c:v>
                </c:pt>
                <c:pt idx="3380">
                  <c:v>0.66912631388566424</c:v>
                </c:pt>
                <c:pt idx="3381">
                  <c:v>0.66101806089823922</c:v>
                </c:pt>
                <c:pt idx="3382">
                  <c:v>0.65697589921946009</c:v>
                </c:pt>
                <c:pt idx="3383">
                  <c:v>0.65491021137374383</c:v>
                </c:pt>
                <c:pt idx="3384">
                  <c:v>0.65509770668676115</c:v>
                </c:pt>
                <c:pt idx="3385">
                  <c:v>0.65414744389167978</c:v>
                </c:pt>
                <c:pt idx="3386">
                  <c:v>0.65064853501557651</c:v>
                </c:pt>
                <c:pt idx="3387">
                  <c:v>0.64376752124269032</c:v>
                </c:pt>
                <c:pt idx="3388">
                  <c:v>0.6267112672876326</c:v>
                </c:pt>
                <c:pt idx="3389">
                  <c:v>0.60722489301691884</c:v>
                </c:pt>
                <c:pt idx="3390">
                  <c:v>0.58557462775101321</c:v>
                </c:pt>
                <c:pt idx="3391">
                  <c:v>0.5608749392768867</c:v>
                </c:pt>
                <c:pt idx="3392">
                  <c:v>0.54745013531788234</c:v>
                </c:pt>
                <c:pt idx="3393">
                  <c:v>0.54780561575261844</c:v>
                </c:pt>
                <c:pt idx="3394">
                  <c:v>0.54765097679998664</c:v>
                </c:pt>
                <c:pt idx="3395">
                  <c:v>0.54362156352510604</c:v>
                </c:pt>
                <c:pt idx="3396">
                  <c:v>0.50781487196005648</c:v>
                </c:pt>
                <c:pt idx="3397">
                  <c:v>0.46335009809039535</c:v>
                </c:pt>
                <c:pt idx="3398">
                  <c:v>0.42360357323510395</c:v>
                </c:pt>
                <c:pt idx="3399">
                  <c:v>0.38220924056413236</c:v>
                </c:pt>
                <c:pt idx="3400">
                  <c:v>0.33038893711024658</c:v>
                </c:pt>
                <c:pt idx="3401">
                  <c:v>0.31893268391864432</c:v>
                </c:pt>
                <c:pt idx="3402">
                  <c:v>0.32583341079097106</c:v>
                </c:pt>
                <c:pt idx="3403">
                  <c:v>0.33002611821999184</c:v>
                </c:pt>
                <c:pt idx="3404">
                  <c:v>0.32114783589897161</c:v>
                </c:pt>
                <c:pt idx="3405">
                  <c:v>0.30375724975704071</c:v>
                </c:pt>
                <c:pt idx="3406">
                  <c:v>0.28485834899042062</c:v>
                </c:pt>
                <c:pt idx="3407">
                  <c:v>0.26130069288500629</c:v>
                </c:pt>
                <c:pt idx="3408">
                  <c:v>0.25748888597960351</c:v>
                </c:pt>
                <c:pt idx="3409">
                  <c:v>0.25773699695856012</c:v>
                </c:pt>
                <c:pt idx="3410">
                  <c:v>0.25703991777651519</c:v>
                </c:pt>
                <c:pt idx="3411">
                  <c:v>0.25794849897444921</c:v>
                </c:pt>
                <c:pt idx="3412">
                  <c:v>0.27163305179233765</c:v>
                </c:pt>
                <c:pt idx="3413">
                  <c:v>0.29038400607668274</c:v>
                </c:pt>
                <c:pt idx="3414">
                  <c:v>0.33346142164614606</c:v>
                </c:pt>
                <c:pt idx="3415">
                  <c:v>0.39579448509575094</c:v>
                </c:pt>
                <c:pt idx="3416">
                  <c:v>0.43528993764998092</c:v>
                </c:pt>
                <c:pt idx="3417">
                  <c:v>0.4451591254164815</c:v>
                </c:pt>
                <c:pt idx="3418">
                  <c:v>0.45168664194631752</c:v>
                </c:pt>
                <c:pt idx="3419">
                  <c:v>0.45432075713799797</c:v>
                </c:pt>
                <c:pt idx="3420">
                  <c:v>0.45420208444052329</c:v>
                </c:pt>
                <c:pt idx="3421">
                  <c:v>0.45548514656805994</c:v>
                </c:pt>
                <c:pt idx="3422">
                  <c:v>0.46248300209270327</c:v>
                </c:pt>
                <c:pt idx="3423">
                  <c:v>0.46873184775713</c:v>
                </c:pt>
                <c:pt idx="3424">
                  <c:v>0.47289129518835554</c:v>
                </c:pt>
                <c:pt idx="3425">
                  <c:v>0.47502800925319205</c:v>
                </c:pt>
                <c:pt idx="3426">
                  <c:v>0.47918789759936053</c:v>
                </c:pt>
                <c:pt idx="3427">
                  <c:v>0.48156650241110432</c:v>
                </c:pt>
                <c:pt idx="3428">
                  <c:v>0.47999734923204501</c:v>
                </c:pt>
                <c:pt idx="3429">
                  <c:v>0.47849462147403715</c:v>
                </c:pt>
                <c:pt idx="3430">
                  <c:v>0.47808375140590947</c:v>
                </c:pt>
                <c:pt idx="3431">
                  <c:v>0.4741526804956272</c:v>
                </c:pt>
                <c:pt idx="3432">
                  <c:v>0.46509326541049023</c:v>
                </c:pt>
                <c:pt idx="3433">
                  <c:v>0.45920936540238366</c:v>
                </c:pt>
                <c:pt idx="3434">
                  <c:v>0.45331326325529148</c:v>
                </c:pt>
                <c:pt idx="3435">
                  <c:v>0.44623809959118071</c:v>
                </c:pt>
                <c:pt idx="3436">
                  <c:v>0.43145154901344174</c:v>
                </c:pt>
                <c:pt idx="3437">
                  <c:v>0.42687901159545294</c:v>
                </c:pt>
                <c:pt idx="3438">
                  <c:v>0.42417705303582054</c:v>
                </c:pt>
                <c:pt idx="3439">
                  <c:v>0.42950827016362458</c:v>
                </c:pt>
                <c:pt idx="3440">
                  <c:v>0.43934298938160482</c:v>
                </c:pt>
                <c:pt idx="3441">
                  <c:v>0.45017992720180944</c:v>
                </c:pt>
                <c:pt idx="3442">
                  <c:v>0.44827517053864335</c:v>
                </c:pt>
                <c:pt idx="3443">
                  <c:v>0.44405228770567806</c:v>
                </c:pt>
                <c:pt idx="3444">
                  <c:v>0.41481097850658705</c:v>
                </c:pt>
                <c:pt idx="3445">
                  <c:v>0.34708183439289125</c:v>
                </c:pt>
                <c:pt idx="3446">
                  <c:v>0.27588641261222813</c:v>
                </c:pt>
                <c:pt idx="3447">
                  <c:v>0.24085870164988701</c:v>
                </c:pt>
                <c:pt idx="3448">
                  <c:v>0.22414099619033306</c:v>
                </c:pt>
                <c:pt idx="3449">
                  <c:v>0.27261454967609566</c:v>
                </c:pt>
                <c:pt idx="3450">
                  <c:v>0.34199944458121234</c:v>
                </c:pt>
                <c:pt idx="3451">
                  <c:v>0.41430730987655146</c:v>
                </c:pt>
                <c:pt idx="3452">
                  <c:v>0.46720249279141407</c:v>
                </c:pt>
                <c:pt idx="3453">
                  <c:v>0.5078073683417148</c:v>
                </c:pt>
                <c:pt idx="3454">
                  <c:v>0.51807847421260789</c:v>
                </c:pt>
                <c:pt idx="3455">
                  <c:v>0.52726512332067255</c:v>
                </c:pt>
                <c:pt idx="3456">
                  <c:v>0.52250196867379406</c:v>
                </c:pt>
                <c:pt idx="3457">
                  <c:v>0.52368045264465657</c:v>
                </c:pt>
                <c:pt idx="3458">
                  <c:v>0.53629658927016599</c:v>
                </c:pt>
                <c:pt idx="3459">
                  <c:v>0.5506076510128326</c:v>
                </c:pt>
                <c:pt idx="3460">
                  <c:v>0.57162540466860556</c:v>
                </c:pt>
                <c:pt idx="3461">
                  <c:v>0.59021850382380125</c:v>
                </c:pt>
                <c:pt idx="3462">
                  <c:v>0.60987421737779568</c:v>
                </c:pt>
                <c:pt idx="3463">
                  <c:v>0.62135082365487848</c:v>
                </c:pt>
                <c:pt idx="3464">
                  <c:v>0.62360312253889161</c:v>
                </c:pt>
                <c:pt idx="3465">
                  <c:v>0.62211599762684155</c:v>
                </c:pt>
                <c:pt idx="3466">
                  <c:v>0.62905559674028189</c:v>
                </c:pt>
                <c:pt idx="3467">
                  <c:v>0.64445371839760635</c:v>
                </c:pt>
                <c:pt idx="3468">
                  <c:v>0.65831757907428545</c:v>
                </c:pt>
                <c:pt idx="3469">
                  <c:v>0.66922948697903561</c:v>
                </c:pt>
                <c:pt idx="3470">
                  <c:v>0.67956149076264272</c:v>
                </c:pt>
                <c:pt idx="3471">
                  <c:v>0.68828873299207916</c:v>
                </c:pt>
                <c:pt idx="3472">
                  <c:v>0.69812661471232151</c:v>
                </c:pt>
                <c:pt idx="3473">
                  <c:v>0.70747078346212677</c:v>
                </c:pt>
                <c:pt idx="3474">
                  <c:v>0.71681119095728185</c:v>
                </c:pt>
                <c:pt idx="3475">
                  <c:v>0.72565021435472721</c:v>
                </c:pt>
                <c:pt idx="3476">
                  <c:v>0.73380657822162976</c:v>
                </c:pt>
                <c:pt idx="3477">
                  <c:v>0.74051287794229115</c:v>
                </c:pt>
                <c:pt idx="3478">
                  <c:v>0.73321737331359071</c:v>
                </c:pt>
                <c:pt idx="3479">
                  <c:v>0.70440845087039161</c:v>
                </c:pt>
                <c:pt idx="3480">
                  <c:v>0.6603195756277308</c:v>
                </c:pt>
                <c:pt idx="3481">
                  <c:v>0.59560125073456205</c:v>
                </c:pt>
                <c:pt idx="3482">
                  <c:v>0.5181720872733212</c:v>
                </c:pt>
                <c:pt idx="3483">
                  <c:v>0.4231910415843575</c:v>
                </c:pt>
                <c:pt idx="3484">
                  <c:v>0.37693719555411159</c:v>
                </c:pt>
                <c:pt idx="3485">
                  <c:v>0.32975133289800368</c:v>
                </c:pt>
                <c:pt idx="3486">
                  <c:v>0.35388317277318576</c:v>
                </c:pt>
                <c:pt idx="3487">
                  <c:v>0.4184232961388758</c:v>
                </c:pt>
                <c:pt idx="3488">
                  <c:v>0.4800691461346927</c:v>
                </c:pt>
                <c:pt idx="3489">
                  <c:v>0.52192242500352537</c:v>
                </c:pt>
                <c:pt idx="3490">
                  <c:v>0.5687263344833845</c:v>
                </c:pt>
                <c:pt idx="3491">
                  <c:v>0.60573464173066893</c:v>
                </c:pt>
                <c:pt idx="3492">
                  <c:v>0.62415021598030851</c:v>
                </c:pt>
                <c:pt idx="3493">
                  <c:v>0.64943163970475204</c:v>
                </c:pt>
                <c:pt idx="3494">
                  <c:v>0.67322700241502087</c:v>
                </c:pt>
                <c:pt idx="3495">
                  <c:v>0.70182202513078873</c:v>
                </c:pt>
                <c:pt idx="3496">
                  <c:v>0.72698542040326286</c:v>
                </c:pt>
                <c:pt idx="3497">
                  <c:v>0.73100799454452281</c:v>
                </c:pt>
                <c:pt idx="3498">
                  <c:v>0.73599991906732731</c:v>
                </c:pt>
                <c:pt idx="3499">
                  <c:v>0.74121962334214497</c:v>
                </c:pt>
                <c:pt idx="3500">
                  <c:v>0.74034743011903481</c:v>
                </c:pt>
                <c:pt idx="3501">
                  <c:v>0.73348041658758156</c:v>
                </c:pt>
                <c:pt idx="3502">
                  <c:v>0.72027914691674366</c:v>
                </c:pt>
                <c:pt idx="3503">
                  <c:v>0.69915896970108193</c:v>
                </c:pt>
                <c:pt idx="3504">
                  <c:v>0.67045722905742755</c:v>
                </c:pt>
                <c:pt idx="3505">
                  <c:v>0.63270672070896083</c:v>
                </c:pt>
                <c:pt idx="3506">
                  <c:v>0.58177221351581965</c:v>
                </c:pt>
                <c:pt idx="3507">
                  <c:v>0.51745794172856863</c:v>
                </c:pt>
                <c:pt idx="3508">
                  <c:v>0.50214357691259182</c:v>
                </c:pt>
                <c:pt idx="3509">
                  <c:v>0.49214580832282134</c:v>
                </c:pt>
                <c:pt idx="3510">
                  <c:v>0.47476910975776521</c:v>
                </c:pt>
                <c:pt idx="3511">
                  <c:v>0.4358561151088568</c:v>
                </c:pt>
                <c:pt idx="3512">
                  <c:v>0.38694184081147476</c:v>
                </c:pt>
                <c:pt idx="3513">
                  <c:v>0.33910169346305663</c:v>
                </c:pt>
                <c:pt idx="3514">
                  <c:v>0.32034991670080715</c:v>
                </c:pt>
                <c:pt idx="3515">
                  <c:v>0.30148887897962556</c:v>
                </c:pt>
                <c:pt idx="3516">
                  <c:v>0.29577804731708895</c:v>
                </c:pt>
                <c:pt idx="3517">
                  <c:v>0.29955978144863948</c:v>
                </c:pt>
                <c:pt idx="3518">
                  <c:v>0.30390366717092165</c:v>
                </c:pt>
                <c:pt idx="3519">
                  <c:v>0.30586846712314586</c:v>
                </c:pt>
                <c:pt idx="3520">
                  <c:v>0.30610529194047303</c:v>
                </c:pt>
                <c:pt idx="3521">
                  <c:v>0.30783313419489255</c:v>
                </c:pt>
                <c:pt idx="3522">
                  <c:v>0.31239498388912601</c:v>
                </c:pt>
                <c:pt idx="3523">
                  <c:v>0.32008692843522868</c:v>
                </c:pt>
                <c:pt idx="3524">
                  <c:v>0.32507487912120753</c:v>
                </c:pt>
                <c:pt idx="3525">
                  <c:v>0.33341674434285679</c:v>
                </c:pt>
                <c:pt idx="3526">
                  <c:v>0.33696533015580044</c:v>
                </c:pt>
                <c:pt idx="3527">
                  <c:v>0.33911547244580431</c:v>
                </c:pt>
                <c:pt idx="3528">
                  <c:v>0.34044320023814439</c:v>
                </c:pt>
                <c:pt idx="3529">
                  <c:v>0.33497913775396271</c:v>
                </c:pt>
                <c:pt idx="3530">
                  <c:v>0.32839720830019103</c:v>
                </c:pt>
                <c:pt idx="3531">
                  <c:v>0.3230143484829503</c:v>
                </c:pt>
                <c:pt idx="3532">
                  <c:v>0.31605155085777492</c:v>
                </c:pt>
                <c:pt idx="3533">
                  <c:v>0.31313186019573191</c:v>
                </c:pt>
                <c:pt idx="3534">
                  <c:v>0.31548161862552843</c:v>
                </c:pt>
                <c:pt idx="3535">
                  <c:v>0.31912278768093671</c:v>
                </c:pt>
                <c:pt idx="3536">
                  <c:v>0.32638536203671636</c:v>
                </c:pt>
                <c:pt idx="3537">
                  <c:v>0.33152132248566585</c:v>
                </c:pt>
                <c:pt idx="3538">
                  <c:v>0.31897670645794529</c:v>
                </c:pt>
                <c:pt idx="3539">
                  <c:v>0.29824472193130264</c:v>
                </c:pt>
                <c:pt idx="3540">
                  <c:v>0.28145932272991553</c:v>
                </c:pt>
                <c:pt idx="3541">
                  <c:v>0.27434766748041384</c:v>
                </c:pt>
                <c:pt idx="3542">
                  <c:v>0.2714972605273519</c:v>
                </c:pt>
                <c:pt idx="3543">
                  <c:v>0.29890843675669843</c:v>
                </c:pt>
                <c:pt idx="3544">
                  <c:v>0.31844365844059969</c:v>
                </c:pt>
                <c:pt idx="3545">
                  <c:v>0.35745241182819348</c:v>
                </c:pt>
                <c:pt idx="3546">
                  <c:v>0.38816807692264788</c:v>
                </c:pt>
                <c:pt idx="3547">
                  <c:v>0.44854502935528195</c:v>
                </c:pt>
                <c:pt idx="3548">
                  <c:v>0.51778013736918449</c:v>
                </c:pt>
                <c:pt idx="3549">
                  <c:v>0.57078153480433547</c:v>
                </c:pt>
                <c:pt idx="3550">
                  <c:v>0.6031791071613789</c:v>
                </c:pt>
                <c:pt idx="3551">
                  <c:v>0.62063792378087235</c:v>
                </c:pt>
                <c:pt idx="3552">
                  <c:v>0.63032720446187374</c:v>
                </c:pt>
                <c:pt idx="3553">
                  <c:v>0.63163868781739219</c:v>
                </c:pt>
                <c:pt idx="3554">
                  <c:v>0.63184134494693078</c:v>
                </c:pt>
                <c:pt idx="3555">
                  <c:v>0.63444701206575704</c:v>
                </c:pt>
                <c:pt idx="3556">
                  <c:v>0.64617159075684683</c:v>
                </c:pt>
                <c:pt idx="3557">
                  <c:v>0.65662780414189048</c:v>
                </c:pt>
                <c:pt idx="3558">
                  <c:v>0.66884011870985849</c:v>
                </c:pt>
                <c:pt idx="3559">
                  <c:v>0.67976484581054986</c:v>
                </c:pt>
                <c:pt idx="3560">
                  <c:v>0.68649164661356366</c:v>
                </c:pt>
                <c:pt idx="3561">
                  <c:v>0.69128130822341571</c:v>
                </c:pt>
                <c:pt idx="3562">
                  <c:v>0.69742644651959951</c:v>
                </c:pt>
                <c:pt idx="3563">
                  <c:v>0.70080680363909609</c:v>
                </c:pt>
                <c:pt idx="3564">
                  <c:v>0.69728499583131409</c:v>
                </c:pt>
                <c:pt idx="3565">
                  <c:v>0.69277369574549075</c:v>
                </c:pt>
                <c:pt idx="3566">
                  <c:v>0.68600024821984484</c:v>
                </c:pt>
                <c:pt idx="3567">
                  <c:v>0.67509391125466967</c:v>
                </c:pt>
                <c:pt idx="3568">
                  <c:v>0.66434230009186745</c:v>
                </c:pt>
                <c:pt idx="3569">
                  <c:v>0.65510650143514348</c:v>
                </c:pt>
                <c:pt idx="3570">
                  <c:v>0.65783040476890031</c:v>
                </c:pt>
                <c:pt idx="3571">
                  <c:v>0.6624289579123247</c:v>
                </c:pt>
                <c:pt idx="3572">
                  <c:v>0.67408436373054947</c:v>
                </c:pt>
                <c:pt idx="3573">
                  <c:v>0.68108008339637749</c:v>
                </c:pt>
                <c:pt idx="3574">
                  <c:v>0.68555224934072101</c:v>
                </c:pt>
                <c:pt idx="3575">
                  <c:v>0.67939543034637806</c:v>
                </c:pt>
                <c:pt idx="3576">
                  <c:v>0.67211490848557631</c:v>
                </c:pt>
                <c:pt idx="3577">
                  <c:v>0.63751913357084988</c:v>
                </c:pt>
                <c:pt idx="3578">
                  <c:v>0.57301874011552423</c:v>
                </c:pt>
                <c:pt idx="3579">
                  <c:v>0.49108802304979382</c:v>
                </c:pt>
                <c:pt idx="3580">
                  <c:v>0.41130562430185125</c:v>
                </c:pt>
                <c:pt idx="3581">
                  <c:v>0.34144403596239298</c:v>
                </c:pt>
                <c:pt idx="3582">
                  <c:v>0.27387287264977017</c:v>
                </c:pt>
                <c:pt idx="3583">
                  <c:v>0.23218302426667156</c:v>
                </c:pt>
                <c:pt idx="3584">
                  <c:v>0.18378661593322299</c:v>
                </c:pt>
                <c:pt idx="3585">
                  <c:v>0.17500768380624007</c:v>
                </c:pt>
                <c:pt idx="3586">
                  <c:v>0.17585106691334831</c:v>
                </c:pt>
                <c:pt idx="3587">
                  <c:v>0.1766514400129805</c:v>
                </c:pt>
                <c:pt idx="3588">
                  <c:v>0.1766514400129805</c:v>
                </c:pt>
                <c:pt idx="3589">
                  <c:v>0.1928978028552143</c:v>
                </c:pt>
                <c:pt idx="3590">
                  <c:v>0.22046081214790483</c:v>
                </c:pt>
                <c:pt idx="3591">
                  <c:v>0.25851340122492561</c:v>
                </c:pt>
                <c:pt idx="3592">
                  <c:v>0.31390849023056372</c:v>
                </c:pt>
                <c:pt idx="3593">
                  <c:v>0.39302743443944549</c:v>
                </c:pt>
                <c:pt idx="3594">
                  <c:v>0.47994777124042826</c:v>
                </c:pt>
                <c:pt idx="3595">
                  <c:v>0.54836077975271558</c:v>
                </c:pt>
                <c:pt idx="3596">
                  <c:v>0.61740487388257936</c:v>
                </c:pt>
                <c:pt idx="3597">
                  <c:v>0.66408735584693857</c:v>
                </c:pt>
                <c:pt idx="3598">
                  <c:v>0.70283363350485195</c:v>
                </c:pt>
                <c:pt idx="3599">
                  <c:v>0.72404643367298926</c:v>
                </c:pt>
                <c:pt idx="3600">
                  <c:v>0.73263280314187629</c:v>
                </c:pt>
                <c:pt idx="3601">
                  <c:v>0.74438331145020997</c:v>
                </c:pt>
                <c:pt idx="3602">
                  <c:v>0.75282004387336954</c:v>
                </c:pt>
                <c:pt idx="3603">
                  <c:v>0.78228925985064357</c:v>
                </c:pt>
                <c:pt idx="3604">
                  <c:v>0.79717882666833506</c:v>
                </c:pt>
                <c:pt idx="3605">
                  <c:v>0.80138957535073163</c:v>
                </c:pt>
                <c:pt idx="3606">
                  <c:v>0.7984591624774704</c:v>
                </c:pt>
                <c:pt idx="3607">
                  <c:v>0.78436451427909271</c:v>
                </c:pt>
                <c:pt idx="3608">
                  <c:v>0.76470606436875332</c:v>
                </c:pt>
                <c:pt idx="3609">
                  <c:v>0.74666197034746207</c:v>
                </c:pt>
                <c:pt idx="3610">
                  <c:v>0.72658266840386232</c:v>
                </c:pt>
                <c:pt idx="3611">
                  <c:v>0.70317896496314336</c:v>
                </c:pt>
                <c:pt idx="3612">
                  <c:v>0.67683386483698271</c:v>
                </c:pt>
                <c:pt idx="3613">
                  <c:v>0.64756789563784456</c:v>
                </c:pt>
                <c:pt idx="3614">
                  <c:v>0.61607300403698395</c:v>
                </c:pt>
                <c:pt idx="3615">
                  <c:v>0.59135759619225003</c:v>
                </c:pt>
                <c:pt idx="3616">
                  <c:v>0.56429342332295551</c:v>
                </c:pt>
                <c:pt idx="3617">
                  <c:v>0.52359038299348715</c:v>
                </c:pt>
                <c:pt idx="3618">
                  <c:v>0.46602366545878898</c:v>
                </c:pt>
                <c:pt idx="3619">
                  <c:v>0.44078655320717786</c:v>
                </c:pt>
                <c:pt idx="3620">
                  <c:v>0.42280912978046697</c:v>
                </c:pt>
                <c:pt idx="3621">
                  <c:v>0.41586487009550172</c:v>
                </c:pt>
                <c:pt idx="3622">
                  <c:v>0.41701186547313074</c:v>
                </c:pt>
                <c:pt idx="3623">
                  <c:v>0.42250618944275986</c:v>
                </c:pt>
                <c:pt idx="3624">
                  <c:v>0.42890112966060551</c:v>
                </c:pt>
                <c:pt idx="3625">
                  <c:v>0.43473237513539148</c:v>
                </c:pt>
                <c:pt idx="3626">
                  <c:v>0.43438877366177969</c:v>
                </c:pt>
                <c:pt idx="3627">
                  <c:v>0.43776382532871416</c:v>
                </c:pt>
                <c:pt idx="3628">
                  <c:v>0.43991719847503957</c:v>
                </c:pt>
                <c:pt idx="3629">
                  <c:v>0.4427639821467439</c:v>
                </c:pt>
                <c:pt idx="3630">
                  <c:v>0.43798614926330653</c:v>
                </c:pt>
                <c:pt idx="3631">
                  <c:v>0.43696835471814266</c:v>
                </c:pt>
                <c:pt idx="3632">
                  <c:v>0.43857490926257808</c:v>
                </c:pt>
                <c:pt idx="3633">
                  <c:v>0.43661309393953573</c:v>
                </c:pt>
                <c:pt idx="3634">
                  <c:v>0.44441992716196255</c:v>
                </c:pt>
                <c:pt idx="3635">
                  <c:v>0.46147932859525803</c:v>
                </c:pt>
                <c:pt idx="3636">
                  <c:v>0.4765177638565809</c:v>
                </c:pt>
                <c:pt idx="3637">
                  <c:v>0.48244823910067486</c:v>
                </c:pt>
                <c:pt idx="3638">
                  <c:v>0.48028931928052193</c:v>
                </c:pt>
                <c:pt idx="3639">
                  <c:v>0.46468673217808137</c:v>
                </c:pt>
                <c:pt idx="3640">
                  <c:v>0.44824710856570898</c:v>
                </c:pt>
                <c:pt idx="3641">
                  <c:v>0.43798682256676091</c:v>
                </c:pt>
                <c:pt idx="3642">
                  <c:v>0.42711351444161016</c:v>
                </c:pt>
                <c:pt idx="3643">
                  <c:v>0.41587280176302865</c:v>
                </c:pt>
                <c:pt idx="3644">
                  <c:v>0.42104651924064068</c:v>
                </c:pt>
                <c:pt idx="3645">
                  <c:v>0.4255843465512596</c:v>
                </c:pt>
                <c:pt idx="3646">
                  <c:v>0.42467297725561237</c:v>
                </c:pt>
                <c:pt idx="3647">
                  <c:v>0.42146105616888391</c:v>
                </c:pt>
                <c:pt idx="3648">
                  <c:v>0.42021368013101035</c:v>
                </c:pt>
                <c:pt idx="3649">
                  <c:v>0.42260035733033374</c:v>
                </c:pt>
                <c:pt idx="3650">
                  <c:v>0.42828149093375895</c:v>
                </c:pt>
                <c:pt idx="3651">
                  <c:v>0.43232754935171919</c:v>
                </c:pt>
                <c:pt idx="3652">
                  <c:v>0.43558721279223317</c:v>
                </c:pt>
                <c:pt idx="3653">
                  <c:v>0.43785333220214645</c:v>
                </c:pt>
                <c:pt idx="3654">
                  <c:v>0.43479295707681825</c:v>
                </c:pt>
                <c:pt idx="3655">
                  <c:v>0.43171962302954942</c:v>
                </c:pt>
                <c:pt idx="3656">
                  <c:v>0.42831852442437279</c:v>
                </c:pt>
                <c:pt idx="3657">
                  <c:v>0.42509287034578325</c:v>
                </c:pt>
                <c:pt idx="3658">
                  <c:v>0.42347424093340075</c:v>
                </c:pt>
                <c:pt idx="3659">
                  <c:v>0.42060004116409844</c:v>
                </c:pt>
                <c:pt idx="3660">
                  <c:v>0.42206668230287714</c:v>
                </c:pt>
                <c:pt idx="3661">
                  <c:v>0.42514687229628978</c:v>
                </c:pt>
                <c:pt idx="3662">
                  <c:v>0.42502939467702516</c:v>
                </c:pt>
                <c:pt idx="3663">
                  <c:v>0.42009937925066443</c:v>
                </c:pt>
                <c:pt idx="3664">
                  <c:v>0.41039234138587621</c:v>
                </c:pt>
                <c:pt idx="3665">
                  <c:v>0.38638953458060099</c:v>
                </c:pt>
                <c:pt idx="3666">
                  <c:v>0.35489737859654402</c:v>
                </c:pt>
                <c:pt idx="3667">
                  <c:v>0.33180347215389772</c:v>
                </c:pt>
                <c:pt idx="3668">
                  <c:v>0.30917861420736947</c:v>
                </c:pt>
                <c:pt idx="3669">
                  <c:v>0.26532657714580909</c:v>
                </c:pt>
                <c:pt idx="3670">
                  <c:v>0.21971514434032363</c:v>
                </c:pt>
                <c:pt idx="3671">
                  <c:v>0.16234877575463741</c:v>
                </c:pt>
                <c:pt idx="3672">
                  <c:v>0.10466628582327511</c:v>
                </c:pt>
                <c:pt idx="3673">
                  <c:v>0.10514874651430037</c:v>
                </c:pt>
                <c:pt idx="3674">
                  <c:v>0.13336157356018896</c:v>
                </c:pt>
                <c:pt idx="3675">
                  <c:v>0.16051814536088321</c:v>
                </c:pt>
                <c:pt idx="3676">
                  <c:v>0.17241488763659535</c:v>
                </c:pt>
                <c:pt idx="3677">
                  <c:v>0.18149668876046396</c:v>
                </c:pt>
                <c:pt idx="3678">
                  <c:v>0.18066443226520804</c:v>
                </c:pt>
                <c:pt idx="3679">
                  <c:v>0.18064760958648118</c:v>
                </c:pt>
                <c:pt idx="3680">
                  <c:v>0.18236022320188339</c:v>
                </c:pt>
                <c:pt idx="3681">
                  <c:v>0.18100869059079244</c:v>
                </c:pt>
                <c:pt idx="3682">
                  <c:v>0.18604790555969392</c:v>
                </c:pt>
                <c:pt idx="3683">
                  <c:v>0.20100358722906883</c:v>
                </c:pt>
                <c:pt idx="3684">
                  <c:v>0.21529395636492943</c:v>
                </c:pt>
                <c:pt idx="3685">
                  <c:v>0.23757084670436027</c:v>
                </c:pt>
                <c:pt idx="3686">
                  <c:v>0.28551404950400977</c:v>
                </c:pt>
                <c:pt idx="3687">
                  <c:v>0.34951980443836977</c:v>
                </c:pt>
                <c:pt idx="3688">
                  <c:v>0.40297261651810218</c:v>
                </c:pt>
                <c:pt idx="3689">
                  <c:v>0.47078664055509806</c:v>
                </c:pt>
                <c:pt idx="3690">
                  <c:v>0.54902571565759772</c:v>
                </c:pt>
                <c:pt idx="3691">
                  <c:v>0.60870390986422362</c:v>
                </c:pt>
                <c:pt idx="3692">
                  <c:v>0.65787969612822361</c:v>
                </c:pt>
                <c:pt idx="3693">
                  <c:v>0.69833205878481486</c:v>
                </c:pt>
                <c:pt idx="3694">
                  <c:v>0.72653595550799577</c:v>
                </c:pt>
                <c:pt idx="3695">
                  <c:v>0.7477375981461104</c:v>
                </c:pt>
                <c:pt idx="3696">
                  <c:v>0.76538058849703716</c:v>
                </c:pt>
                <c:pt idx="3697">
                  <c:v>0.7782839230003078</c:v>
                </c:pt>
                <c:pt idx="3698">
                  <c:v>0.77697091143110752</c:v>
                </c:pt>
                <c:pt idx="3699">
                  <c:v>0.76956103064167147</c:v>
                </c:pt>
                <c:pt idx="3700">
                  <c:v>0.76717254835681992</c:v>
                </c:pt>
                <c:pt idx="3701">
                  <c:v>0.75385938354571369</c:v>
                </c:pt>
                <c:pt idx="3702">
                  <c:v>0.73512619733634199</c:v>
                </c:pt>
                <c:pt idx="3703">
                  <c:v>0.72325295206565399</c:v>
                </c:pt>
                <c:pt idx="3704">
                  <c:v>0.71307593795510538</c:v>
                </c:pt>
                <c:pt idx="3705">
                  <c:v>0.7029559251702594</c:v>
                </c:pt>
                <c:pt idx="3706">
                  <c:v>0.68768594246770032</c:v>
                </c:pt>
                <c:pt idx="3707">
                  <c:v>0.66854608512604174</c:v>
                </c:pt>
                <c:pt idx="3708">
                  <c:v>0.63140097388336436</c:v>
                </c:pt>
                <c:pt idx="3709">
                  <c:v>0.58824045526639934</c:v>
                </c:pt>
                <c:pt idx="3710">
                  <c:v>0.51862975420628754</c:v>
                </c:pt>
                <c:pt idx="3711">
                  <c:v>0.43726266884882969</c:v>
                </c:pt>
                <c:pt idx="3712">
                  <c:v>0.39416534658366764</c:v>
                </c:pt>
                <c:pt idx="3713">
                  <c:v>0.3558044625990226</c:v>
                </c:pt>
                <c:pt idx="3714">
                  <c:v>0.30750730157720541</c:v>
                </c:pt>
                <c:pt idx="3715">
                  <c:v>0.25910365266740898</c:v>
                </c:pt>
                <c:pt idx="3716">
                  <c:v>0.23380900235211319</c:v>
                </c:pt>
                <c:pt idx="3717">
                  <c:v>0.22469707306007333</c:v>
                </c:pt>
                <c:pt idx="3718">
                  <c:v>0.2167328008226389</c:v>
                </c:pt>
                <c:pt idx="3719">
                  <c:v>0.23426541195945955</c:v>
                </c:pt>
                <c:pt idx="3720">
                  <c:v>0.24595350712429795</c:v>
                </c:pt>
                <c:pt idx="3721">
                  <c:v>0.27192610611646528</c:v>
                </c:pt>
                <c:pt idx="3722">
                  <c:v>0.30442531067391171</c:v>
                </c:pt>
                <c:pt idx="3723">
                  <c:v>0.32730730862439683</c:v>
                </c:pt>
                <c:pt idx="3724">
                  <c:v>0.3670463821684864</c:v>
                </c:pt>
                <c:pt idx="3725">
                  <c:v>0.39899777362119027</c:v>
                </c:pt>
                <c:pt idx="3726">
                  <c:v>0.41236053553534668</c:v>
                </c:pt>
                <c:pt idx="3727">
                  <c:v>0.4332428285583485</c:v>
                </c:pt>
                <c:pt idx="3728">
                  <c:v>0.45634574240635251</c:v>
                </c:pt>
                <c:pt idx="3729">
                  <c:v>0.47997290784350716</c:v>
                </c:pt>
                <c:pt idx="3730">
                  <c:v>0.51151679771290726</c:v>
                </c:pt>
                <c:pt idx="3731">
                  <c:v>0.55483878527495711</c:v>
                </c:pt>
                <c:pt idx="3732">
                  <c:v>0.58800710265682643</c:v>
                </c:pt>
                <c:pt idx="3733">
                  <c:v>0.61210147707781881</c:v>
                </c:pt>
                <c:pt idx="3734">
                  <c:v>0.64005510873076543</c:v>
                </c:pt>
                <c:pt idx="3735">
                  <c:v>0.63834865992047674</c:v>
                </c:pt>
                <c:pt idx="3736">
                  <c:v>0.63828232466997714</c:v>
                </c:pt>
                <c:pt idx="3737">
                  <c:v>0.65047262685208718</c:v>
                </c:pt>
                <c:pt idx="3738">
                  <c:v>0.66622631460806025</c:v>
                </c:pt>
                <c:pt idx="3739">
                  <c:v>0.68226422298267175</c:v>
                </c:pt>
                <c:pt idx="3740">
                  <c:v>0.69824915383592978</c:v>
                </c:pt>
                <c:pt idx="3741">
                  <c:v>0.70894525903794281</c:v>
                </c:pt>
                <c:pt idx="3742">
                  <c:v>0.70894525903794281</c:v>
                </c:pt>
                <c:pt idx="3743">
                  <c:v>0.70991922063768809</c:v>
                </c:pt>
                <c:pt idx="3744">
                  <c:v>0.70674930176996098</c:v>
                </c:pt>
                <c:pt idx="3745">
                  <c:v>0.70246970154928301</c:v>
                </c:pt>
                <c:pt idx="3746">
                  <c:v>0.69338777217766301</c:v>
                </c:pt>
                <c:pt idx="3747">
                  <c:v>0.68391803831943154</c:v>
                </c:pt>
                <c:pt idx="3748">
                  <c:v>0.67705167356753082</c:v>
                </c:pt>
                <c:pt idx="3749">
                  <c:v>0.67738146257849818</c:v>
                </c:pt>
                <c:pt idx="3750">
                  <c:v>0.6970328506554313</c:v>
                </c:pt>
                <c:pt idx="3751">
                  <c:v>0.71577997157143081</c:v>
                </c:pt>
                <c:pt idx="3752">
                  <c:v>0.7313963312628371</c:v>
                </c:pt>
                <c:pt idx="3753">
                  <c:v>0.7419507108197656</c:v>
                </c:pt>
                <c:pt idx="3754">
                  <c:v>0.74470112848354575</c:v>
                </c:pt>
                <c:pt idx="3755">
                  <c:v>0.74058731848397541</c:v>
                </c:pt>
                <c:pt idx="3756">
                  <c:v>0.73555273834133028</c:v>
                </c:pt>
                <c:pt idx="3757">
                  <c:v>0.72643569016790355</c:v>
                </c:pt>
                <c:pt idx="3758">
                  <c:v>0.71908979212524438</c:v>
                </c:pt>
                <c:pt idx="3759">
                  <c:v>0.71198325858355127</c:v>
                </c:pt>
                <c:pt idx="3760">
                  <c:v>0.70337862292491371</c:v>
                </c:pt>
                <c:pt idx="3761">
                  <c:v>0.7033786229249136</c:v>
                </c:pt>
                <c:pt idx="3762">
                  <c:v>0.70393339536996624</c:v>
                </c:pt>
                <c:pt idx="3763">
                  <c:v>0.70556726131837133</c:v>
                </c:pt>
                <c:pt idx="3764">
                  <c:v>0.69282689716825452</c:v>
                </c:pt>
                <c:pt idx="3765">
                  <c:v>0.71866087045523608</c:v>
                </c:pt>
                <c:pt idx="3766">
                  <c:v>0.72138042311845751</c:v>
                </c:pt>
                <c:pt idx="3767">
                  <c:v>0.71657930508988898</c:v>
                </c:pt>
                <c:pt idx="3768">
                  <c:v>0.71657930508988898</c:v>
                </c:pt>
                <c:pt idx="3769">
                  <c:v>0.71657930508988898</c:v>
                </c:pt>
                <c:pt idx="3770">
                  <c:v>0.71657930508988898</c:v>
                </c:pt>
                <c:pt idx="3771">
                  <c:v>0.71657930508988898</c:v>
                </c:pt>
                <c:pt idx="3772">
                  <c:v>0.71657930508988898</c:v>
                </c:pt>
                <c:pt idx="3773">
                  <c:v>0.71657930508988898</c:v>
                </c:pt>
                <c:pt idx="3774">
                  <c:v>0.72022525088800682</c:v>
                </c:pt>
                <c:pt idx="3775">
                  <c:v>0.72865420975718198</c:v>
                </c:pt>
                <c:pt idx="3776">
                  <c:v>0.73925666678883184</c:v>
                </c:pt>
                <c:pt idx="3777">
                  <c:v>0.74722949976306952</c:v>
                </c:pt>
                <c:pt idx="3778">
                  <c:v>0.74287408459917348</c:v>
                </c:pt>
                <c:pt idx="3779">
                  <c:v>0.73876853373582541</c:v>
                </c:pt>
                <c:pt idx="3780">
                  <c:v>0.7343065361886254</c:v>
                </c:pt>
                <c:pt idx="3781">
                  <c:v>0.72640825130908793</c:v>
                </c:pt>
                <c:pt idx="3782">
                  <c:v>0.71898087903417474</c:v>
                </c:pt>
                <c:pt idx="3783">
                  <c:v>0.71312538605777698</c:v>
                </c:pt>
                <c:pt idx="3784">
                  <c:v>0.70647117904946699</c:v>
                </c:pt>
                <c:pt idx="3785">
                  <c:v>0.7027891780381178</c:v>
                </c:pt>
                <c:pt idx="3786">
                  <c:v>0.70392331440719025</c:v>
                </c:pt>
                <c:pt idx="3787">
                  <c:v>0.70713223312631968</c:v>
                </c:pt>
                <c:pt idx="3788">
                  <c:v>0.70594125443993416</c:v>
                </c:pt>
                <c:pt idx="3789">
                  <c:v>0.69784447431515984</c:v>
                </c:pt>
                <c:pt idx="3790">
                  <c:v>0.67324009044155997</c:v>
                </c:pt>
                <c:pt idx="3791">
                  <c:v>0.6183550671162491</c:v>
                </c:pt>
                <c:pt idx="3792">
                  <c:v>0.55331763489177255</c:v>
                </c:pt>
                <c:pt idx="3793">
                  <c:v>0.47557463300081593</c:v>
                </c:pt>
                <c:pt idx="3794">
                  <c:v>0.41071884793596725</c:v>
                </c:pt>
                <c:pt idx="3795">
                  <c:v>0.34105882596123582</c:v>
                </c:pt>
                <c:pt idx="3796">
                  <c:v>0.33395712894562263</c:v>
                </c:pt>
                <c:pt idx="3797">
                  <c:v>0.34277359250658579</c:v>
                </c:pt>
                <c:pt idx="3798">
                  <c:v>0.33858762993148656</c:v>
                </c:pt>
                <c:pt idx="3799">
                  <c:v>0.33226353540904335</c:v>
                </c:pt>
                <c:pt idx="3800">
                  <c:v>0.33007554033097003</c:v>
                </c:pt>
                <c:pt idx="3801">
                  <c:v>0.33997626178086732</c:v>
                </c:pt>
                <c:pt idx="3802">
                  <c:v>0.35578556552867158</c:v>
                </c:pt>
                <c:pt idx="3803">
                  <c:v>0.36581682022721185</c:v>
                </c:pt>
                <c:pt idx="3804">
                  <c:v>0.37781337891057726</c:v>
                </c:pt>
                <c:pt idx="3805">
                  <c:v>0.38097394470864016</c:v>
                </c:pt>
                <c:pt idx="3806">
                  <c:v>0.38743696566864472</c:v>
                </c:pt>
                <c:pt idx="3807">
                  <c:v>0.39674180437759643</c:v>
                </c:pt>
                <c:pt idx="3808">
                  <c:v>0.42341149449330234</c:v>
                </c:pt>
                <c:pt idx="3809">
                  <c:v>0.45236255953946475</c:v>
                </c:pt>
                <c:pt idx="3810">
                  <c:v>0.47544959325239045</c:v>
                </c:pt>
                <c:pt idx="3811">
                  <c:v>0.50023225572538588</c:v>
                </c:pt>
                <c:pt idx="3812">
                  <c:v>0.50536358329459874</c:v>
                </c:pt>
                <c:pt idx="3813">
                  <c:v>0.50711717985235327</c:v>
                </c:pt>
                <c:pt idx="3814">
                  <c:v>0.50616720889741673</c:v>
                </c:pt>
                <c:pt idx="3815">
                  <c:v>0.50042910711889077</c:v>
                </c:pt>
                <c:pt idx="3816">
                  <c:v>0.48687358837054362</c:v>
                </c:pt>
                <c:pt idx="3817">
                  <c:v>0.46448054237567343</c:v>
                </c:pt>
                <c:pt idx="3818">
                  <c:v>0.44451858090845636</c:v>
                </c:pt>
                <c:pt idx="3819">
                  <c:v>0.43222671536359941</c:v>
                </c:pt>
                <c:pt idx="3820">
                  <c:v>0.42466015438908528</c:v>
                </c:pt>
                <c:pt idx="3821">
                  <c:v>0.41651518875630339</c:v>
                </c:pt>
                <c:pt idx="3822">
                  <c:v>0.4160998301873402</c:v>
                </c:pt>
                <c:pt idx="3823">
                  <c:v>0.42494862376157622</c:v>
                </c:pt>
                <c:pt idx="3824">
                  <c:v>0.43001000277709173</c:v>
                </c:pt>
                <c:pt idx="3825">
                  <c:v>0.43444242899879881</c:v>
                </c:pt>
                <c:pt idx="3826">
                  <c:v>0.43436751454334865</c:v>
                </c:pt>
                <c:pt idx="3827">
                  <c:v>0.43262102860540275</c:v>
                </c:pt>
                <c:pt idx="3828">
                  <c:v>0.42608330633690861</c:v>
                </c:pt>
                <c:pt idx="3829">
                  <c:v>0.41760946631621032</c:v>
                </c:pt>
                <c:pt idx="3830">
                  <c:v>0.42692983573737253</c:v>
                </c:pt>
                <c:pt idx="3831">
                  <c:v>0.45254678807276033</c:v>
                </c:pt>
                <c:pt idx="3832">
                  <c:v>0.48300534855399935</c:v>
                </c:pt>
                <c:pt idx="3833">
                  <c:v>0.50946602931197982</c:v>
                </c:pt>
                <c:pt idx="3834">
                  <c:v>0.53239727245262791</c:v>
                </c:pt>
                <c:pt idx="3835">
                  <c:v>0.55255901003944641</c:v>
                </c:pt>
                <c:pt idx="3836">
                  <c:v>0.58095392168867643</c:v>
                </c:pt>
                <c:pt idx="3837">
                  <c:v>0.59958541142685673</c:v>
                </c:pt>
                <c:pt idx="3838">
                  <c:v>0.6024429677116131</c:v>
                </c:pt>
                <c:pt idx="3839">
                  <c:v>0.59199146254548918</c:v>
                </c:pt>
                <c:pt idx="3840">
                  <c:v>0.57060869924399105</c:v>
                </c:pt>
                <c:pt idx="3841">
                  <c:v>0.54486029406520287</c:v>
                </c:pt>
                <c:pt idx="3842">
                  <c:v>0.54256802798682569</c:v>
                </c:pt>
                <c:pt idx="3843">
                  <c:v>0.53049542414618245</c:v>
                </c:pt>
                <c:pt idx="3844">
                  <c:v>0.51910920110626035</c:v>
                </c:pt>
                <c:pt idx="3845">
                  <c:v>0.52540409121168496</c:v>
                </c:pt>
                <c:pt idx="3846">
                  <c:v>0.54149224571853927</c:v>
                </c:pt>
                <c:pt idx="3847">
                  <c:v>0.57770230459583205</c:v>
                </c:pt>
                <c:pt idx="3848">
                  <c:v>0.60573276254019703</c:v>
                </c:pt>
                <c:pt idx="3849">
                  <c:v>0.62769906860087232</c:v>
                </c:pt>
                <c:pt idx="3850">
                  <c:v>0.63447316895215922</c:v>
                </c:pt>
                <c:pt idx="3851">
                  <c:v>0.64202210965076634</c:v>
                </c:pt>
                <c:pt idx="3852">
                  <c:v>0.64741472941680667</c:v>
                </c:pt>
                <c:pt idx="3853">
                  <c:v>0.65026108422299289</c:v>
                </c:pt>
                <c:pt idx="3854">
                  <c:v>0.65594375306168351</c:v>
                </c:pt>
                <c:pt idx="3855">
                  <c:v>0.65691276004343546</c:v>
                </c:pt>
                <c:pt idx="3856">
                  <c:v>0.66199534567090479</c:v>
                </c:pt>
                <c:pt idx="3857">
                  <c:v>0.67203466316741522</c:v>
                </c:pt>
                <c:pt idx="3858">
                  <c:v>0.68335443596837242</c:v>
                </c:pt>
                <c:pt idx="3859">
                  <c:v>0.68890876277156443</c:v>
                </c:pt>
                <c:pt idx="3860">
                  <c:v>0.69327460891824977</c:v>
                </c:pt>
                <c:pt idx="3861">
                  <c:v>0.69755846897053153</c:v>
                </c:pt>
                <c:pt idx="3862">
                  <c:v>0.69909569433395891</c:v>
                </c:pt>
                <c:pt idx="3863">
                  <c:v>0.69921689012707333</c:v>
                </c:pt>
                <c:pt idx="3864">
                  <c:v>0.70220242876354921</c:v>
                </c:pt>
                <c:pt idx="3865">
                  <c:v>0.70422367779715933</c:v>
                </c:pt>
                <c:pt idx="3866">
                  <c:v>0.69655499561617051</c:v>
                </c:pt>
                <c:pt idx="3867">
                  <c:v>0.68739957196432133</c:v>
                </c:pt>
                <c:pt idx="3868">
                  <c:v>0.68025940863799961</c:v>
                </c:pt>
                <c:pt idx="3869">
                  <c:v>0.673105539045882</c:v>
                </c:pt>
                <c:pt idx="3870">
                  <c:v>0.66857155303358329</c:v>
                </c:pt>
                <c:pt idx="3871">
                  <c:v>0.66451814226519701</c:v>
                </c:pt>
                <c:pt idx="3872">
                  <c:v>0.65593959421795778</c:v>
                </c:pt>
                <c:pt idx="3873">
                  <c:v>0.65387379044722238</c:v>
                </c:pt>
                <c:pt idx="3874">
                  <c:v>0.65176547041759902</c:v>
                </c:pt>
                <c:pt idx="3875">
                  <c:v>0.6469808199924314</c:v>
                </c:pt>
                <c:pt idx="3876">
                  <c:v>0.63874813643710482</c:v>
                </c:pt>
                <c:pt idx="3877">
                  <c:v>0.60436827181717145</c:v>
                </c:pt>
                <c:pt idx="3878">
                  <c:v>0.57310996481670196</c:v>
                </c:pt>
                <c:pt idx="3879">
                  <c:v>0.54300002175207795</c:v>
                </c:pt>
                <c:pt idx="3880">
                  <c:v>0.52199934086648847</c:v>
                </c:pt>
                <c:pt idx="3881">
                  <c:v>0.53278916757558437</c:v>
                </c:pt>
                <c:pt idx="3882">
                  <c:v>0.57525799321530502</c:v>
                </c:pt>
                <c:pt idx="3883">
                  <c:v>0.61985883403741382</c:v>
                </c:pt>
                <c:pt idx="3884">
                  <c:v>0.65077589016800863</c:v>
                </c:pt>
                <c:pt idx="3885">
                  <c:v>0.68457588046406781</c:v>
                </c:pt>
                <c:pt idx="3886">
                  <c:v>0.70509382689394051</c:v>
                </c:pt>
                <c:pt idx="3887">
                  <c:v>0.72300303247079578</c:v>
                </c:pt>
                <c:pt idx="3888">
                  <c:v>0.731475387578578</c:v>
                </c:pt>
                <c:pt idx="3889">
                  <c:v>0.73987810124948372</c:v>
                </c:pt>
                <c:pt idx="3890">
                  <c:v>0.74615215694315074</c:v>
                </c:pt>
                <c:pt idx="3891">
                  <c:v>0.74513146609379954</c:v>
                </c:pt>
                <c:pt idx="3892">
                  <c:v>0.74112784724912173</c:v>
                </c:pt>
                <c:pt idx="3893">
                  <c:v>0.73567402199661169</c:v>
                </c:pt>
                <c:pt idx="3894">
                  <c:v>0.71697183035863599</c:v>
                </c:pt>
                <c:pt idx="3895">
                  <c:v>0.68514513963375567</c:v>
                </c:pt>
                <c:pt idx="3896">
                  <c:v>0.6628811773651897</c:v>
                </c:pt>
                <c:pt idx="3897">
                  <c:v>0.66056684388990672</c:v>
                </c:pt>
                <c:pt idx="3898">
                  <c:v>0.67894268140047942</c:v>
                </c:pt>
                <c:pt idx="3899">
                  <c:v>0.69649339743732153</c:v>
                </c:pt>
                <c:pt idx="3900">
                  <c:v>0.70687966063999397</c:v>
                </c:pt>
                <c:pt idx="3901">
                  <c:v>0.71597627347619175</c:v>
                </c:pt>
                <c:pt idx="3902">
                  <c:v>0.73069646223667173</c:v>
                </c:pt>
                <c:pt idx="3903">
                  <c:v>0.73262404812807413</c:v>
                </c:pt>
                <c:pt idx="3904">
                  <c:v>0.73233610881506683</c:v>
                </c:pt>
                <c:pt idx="3905">
                  <c:v>0.73741226850970509</c:v>
                </c:pt>
                <c:pt idx="3906">
                  <c:v>0.74353178133058484</c:v>
                </c:pt>
                <c:pt idx="3907">
                  <c:v>0.75030335600699427</c:v>
                </c:pt>
                <c:pt idx="3908">
                  <c:v>0.75281087898813814</c:v>
                </c:pt>
                <c:pt idx="3909">
                  <c:v>0.75180597639442193</c:v>
                </c:pt>
                <c:pt idx="3910">
                  <c:v>0.75157043811722501</c:v>
                </c:pt>
                <c:pt idx="3911">
                  <c:v>0.75171670639720312</c:v>
                </c:pt>
                <c:pt idx="3912">
                  <c:v>0.74190279287626171</c:v>
                </c:pt>
                <c:pt idx="3913">
                  <c:v>0.72702831816827329</c:v>
                </c:pt>
                <c:pt idx="3914">
                  <c:v>0.71477678479196094</c:v>
                </c:pt>
                <c:pt idx="3915">
                  <c:v>0.71879677369294392</c:v>
                </c:pt>
                <c:pt idx="3916">
                  <c:v>0.72476473941986364</c:v>
                </c:pt>
                <c:pt idx="3917">
                  <c:v>0.72403382348168266</c:v>
                </c:pt>
                <c:pt idx="3918">
                  <c:v>0.72258317837189612</c:v>
                </c:pt>
                <c:pt idx="3919">
                  <c:v>0.72092467873119082</c:v>
                </c:pt>
                <c:pt idx="3920">
                  <c:v>0.71905552448024412</c:v>
                </c:pt>
                <c:pt idx="3921">
                  <c:v>0.71608293522272892</c:v>
                </c:pt>
                <c:pt idx="3922">
                  <c:v>0.71249945448960872</c:v>
                </c:pt>
                <c:pt idx="3923">
                  <c:v>0.6958353270738854</c:v>
                </c:pt>
                <c:pt idx="3924">
                  <c:v>0.67563432910850141</c:v>
                </c:pt>
                <c:pt idx="3925">
                  <c:v>0.67743811500773699</c:v>
                </c:pt>
                <c:pt idx="3926">
                  <c:v>0.70387882315093686</c:v>
                </c:pt>
                <c:pt idx="3927">
                  <c:v>0.72228995296258036</c:v>
                </c:pt>
                <c:pt idx="3928">
                  <c:v>0.72162278019555826</c:v>
                </c:pt>
                <c:pt idx="3929">
                  <c:v>0.71793075814460694</c:v>
                </c:pt>
                <c:pt idx="3930">
                  <c:v>0.70624495745454485</c:v>
                </c:pt>
                <c:pt idx="3931">
                  <c:v>0.68487482518252052</c:v>
                </c:pt>
                <c:pt idx="3932">
                  <c:v>0.66739159786339475</c:v>
                </c:pt>
                <c:pt idx="3933">
                  <c:v>0.66669982238294867</c:v>
                </c:pt>
                <c:pt idx="3934">
                  <c:v>0.66594334598752636</c:v>
                </c:pt>
                <c:pt idx="3935">
                  <c:v>0.66896313901626347</c:v>
                </c:pt>
                <c:pt idx="3936">
                  <c:v>0.67309911660137589</c:v>
                </c:pt>
                <c:pt idx="3937">
                  <c:v>0.67760602158658589</c:v>
                </c:pt>
                <c:pt idx="3938">
                  <c:v>0.68191981669583424</c:v>
                </c:pt>
                <c:pt idx="3939">
                  <c:v>0.68723051471360297</c:v>
                </c:pt>
                <c:pt idx="3940">
                  <c:v>0.69118379024868803</c:v>
                </c:pt>
                <c:pt idx="3941">
                  <c:v>0.69478103067689179</c:v>
                </c:pt>
                <c:pt idx="3942">
                  <c:v>0.69720377408197509</c:v>
                </c:pt>
                <c:pt idx="3943">
                  <c:v>0.69846576768921353</c:v>
                </c:pt>
                <c:pt idx="3944">
                  <c:v>0.69942042475493849</c:v>
                </c:pt>
                <c:pt idx="3945">
                  <c:v>0.68679235665887461</c:v>
                </c:pt>
                <c:pt idx="3946">
                  <c:v>0.67447812910380567</c:v>
                </c:pt>
                <c:pt idx="3947">
                  <c:v>0.65561835522271183</c:v>
                </c:pt>
                <c:pt idx="3948">
                  <c:v>0.63591245139893615</c:v>
                </c:pt>
                <c:pt idx="3949">
                  <c:v>0.61569346323152907</c:v>
                </c:pt>
                <c:pt idx="3950">
                  <c:v>0.59756709394787211</c:v>
                </c:pt>
                <c:pt idx="3951">
                  <c:v>0.57850928149514114</c:v>
                </c:pt>
                <c:pt idx="3952">
                  <c:v>0.55085162503237872</c:v>
                </c:pt>
                <c:pt idx="3953">
                  <c:v>0.54077491927308141</c:v>
                </c:pt>
                <c:pt idx="3954">
                  <c:v>0.53784308822125659</c:v>
                </c:pt>
                <c:pt idx="3955">
                  <c:v>0.53765164238741359</c:v>
                </c:pt>
                <c:pt idx="3956">
                  <c:v>0.52491688262848912</c:v>
                </c:pt>
                <c:pt idx="3957">
                  <c:v>0.51092558934406984</c:v>
                </c:pt>
                <c:pt idx="3958">
                  <c:v>0.49549194601998536</c:v>
                </c:pt>
                <c:pt idx="3959">
                  <c:v>0.48177224895516918</c:v>
                </c:pt>
                <c:pt idx="3960">
                  <c:v>0.47488753199131672</c:v>
                </c:pt>
                <c:pt idx="3961">
                  <c:v>0.47419564142478904</c:v>
                </c:pt>
                <c:pt idx="3962">
                  <c:v>0.47420960843933985</c:v>
                </c:pt>
                <c:pt idx="3963">
                  <c:v>0.48030016782189483</c:v>
                </c:pt>
                <c:pt idx="3964">
                  <c:v>0.48353483857062202</c:v>
                </c:pt>
                <c:pt idx="3965">
                  <c:v>0.47397305997745692</c:v>
                </c:pt>
                <c:pt idx="3966">
                  <c:v>0.45340300903927649</c:v>
                </c:pt>
                <c:pt idx="3967">
                  <c:v>0.42518279904568296</c:v>
                </c:pt>
                <c:pt idx="3968">
                  <c:v>0.40561141841174891</c:v>
                </c:pt>
                <c:pt idx="3969">
                  <c:v>0.38549998727308293</c:v>
                </c:pt>
                <c:pt idx="3970">
                  <c:v>0.42532170564636934</c:v>
                </c:pt>
                <c:pt idx="3971">
                  <c:v>0.48362715292741643</c:v>
                </c:pt>
                <c:pt idx="3972">
                  <c:v>0.53226488919528925</c:v>
                </c:pt>
                <c:pt idx="3973">
                  <c:v>0.57406508478774687</c:v>
                </c:pt>
                <c:pt idx="3974">
                  <c:v>0.60817919368641471</c:v>
                </c:pt>
                <c:pt idx="3975">
                  <c:v>0.62720890536396301</c:v>
                </c:pt>
                <c:pt idx="3976">
                  <c:v>0.64889306907466293</c:v>
                </c:pt>
                <c:pt idx="3977">
                  <c:v>0.6678972661562268</c:v>
                </c:pt>
                <c:pt idx="3978">
                  <c:v>0.67962127259385852</c:v>
                </c:pt>
                <c:pt idx="3979">
                  <c:v>0.6778221351866387</c:v>
                </c:pt>
                <c:pt idx="3980">
                  <c:v>0.66073063355370298</c:v>
                </c:pt>
                <c:pt idx="3981">
                  <c:v>0.63206732487165473</c:v>
                </c:pt>
                <c:pt idx="3982">
                  <c:v>0.60165795436940961</c:v>
                </c:pt>
                <c:pt idx="3983">
                  <c:v>0.56650903734617009</c:v>
                </c:pt>
                <c:pt idx="3984">
                  <c:v>0.5397343473429963</c:v>
                </c:pt>
                <c:pt idx="3985">
                  <c:v>0.51323146908855599</c:v>
                </c:pt>
                <c:pt idx="3986">
                  <c:v>0.48584790658605814</c:v>
                </c:pt>
                <c:pt idx="3987">
                  <c:v>0.45945418691460432</c:v>
                </c:pt>
                <c:pt idx="3988">
                  <c:v>0.43435385278639899</c:v>
                </c:pt>
                <c:pt idx="3989">
                  <c:v>0.39689827834714891</c:v>
                </c:pt>
                <c:pt idx="3990">
                  <c:v>0.36612894725801293</c:v>
                </c:pt>
                <c:pt idx="3991">
                  <c:v>0.33795058866257882</c:v>
                </c:pt>
                <c:pt idx="3992">
                  <c:v>0.33687098637273205</c:v>
                </c:pt>
                <c:pt idx="3993">
                  <c:v>0.35786458668222476</c:v>
                </c:pt>
                <c:pt idx="3994">
                  <c:v>0.36602186869007169</c:v>
                </c:pt>
                <c:pt idx="3995">
                  <c:v>0.37111730302195195</c:v>
                </c:pt>
                <c:pt idx="3996">
                  <c:v>0.37323205511929525</c:v>
                </c:pt>
                <c:pt idx="3997">
                  <c:v>0.37627952513734186</c:v>
                </c:pt>
                <c:pt idx="3998">
                  <c:v>0.38717577343782278</c:v>
                </c:pt>
                <c:pt idx="3999">
                  <c:v>0.39310571018807333</c:v>
                </c:pt>
                <c:pt idx="4000">
                  <c:v>0.40138489623122381</c:v>
                </c:pt>
                <c:pt idx="4001">
                  <c:v>0.39586293130041356</c:v>
                </c:pt>
                <c:pt idx="4002">
                  <c:v>0.38902226040187404</c:v>
                </c:pt>
                <c:pt idx="4003">
                  <c:v>0.38112769451611028</c:v>
                </c:pt>
                <c:pt idx="4004">
                  <c:v>0.3878408789702425</c:v>
                </c:pt>
                <c:pt idx="4005">
                  <c:v>0.44548358208087924</c:v>
                </c:pt>
                <c:pt idx="4006">
                  <c:v>0.50296930826005593</c:v>
                </c:pt>
                <c:pt idx="4007">
                  <c:v>0.55187954720435684</c:v>
                </c:pt>
                <c:pt idx="4008">
                  <c:v>0.58820460012334985</c:v>
                </c:pt>
                <c:pt idx="4009">
                  <c:v>0.61899572071869502</c:v>
                </c:pt>
                <c:pt idx="4010">
                  <c:v>0.6422373806081898</c:v>
                </c:pt>
                <c:pt idx="4011">
                  <c:v>0.65697163671215897</c:v>
                </c:pt>
                <c:pt idx="4012">
                  <c:v>0.65949406412214751</c:v>
                </c:pt>
                <c:pt idx="4013">
                  <c:v>0.6682731785577507</c:v>
                </c:pt>
                <c:pt idx="4014">
                  <c:v>0.6760634533677623</c:v>
                </c:pt>
                <c:pt idx="4015">
                  <c:v>0.67956368785692622</c:v>
                </c:pt>
                <c:pt idx="4016">
                  <c:v>0.66290387084847646</c:v>
                </c:pt>
                <c:pt idx="4017">
                  <c:v>0.63444952673737065</c:v>
                </c:pt>
                <c:pt idx="4018">
                  <c:v>0.59948486742737206</c:v>
                </c:pt>
                <c:pt idx="4019">
                  <c:v>0.57886827060467971</c:v>
                </c:pt>
                <c:pt idx="4020">
                  <c:v>0.55555515722214799</c:v>
                </c:pt>
                <c:pt idx="4021">
                  <c:v>0.55371914658645882</c:v>
                </c:pt>
                <c:pt idx="4022">
                  <c:v>0.55370603056579548</c:v>
                </c:pt>
                <c:pt idx="4023">
                  <c:v>0.55065899924112682</c:v>
                </c:pt>
                <c:pt idx="4024">
                  <c:v>0.54452632819249169</c:v>
                </c:pt>
                <c:pt idx="4025">
                  <c:v>0.55727321328072321</c:v>
                </c:pt>
                <c:pt idx="4026">
                  <c:v>0.58386778528232242</c:v>
                </c:pt>
                <c:pt idx="4027">
                  <c:v>0.60875286620280389</c:v>
                </c:pt>
                <c:pt idx="4028">
                  <c:v>0.64395607231776009</c:v>
                </c:pt>
                <c:pt idx="4029">
                  <c:v>0.67104858797084166</c:v>
                </c:pt>
                <c:pt idx="4030">
                  <c:v>0.68115510940071589</c:v>
                </c:pt>
                <c:pt idx="4031">
                  <c:v>0.673745062578472</c:v>
                </c:pt>
                <c:pt idx="4032">
                  <c:v>0.66206049636511999</c:v>
                </c:pt>
                <c:pt idx="4033">
                  <c:v>0.65011615066592687</c:v>
                </c:pt>
                <c:pt idx="4034">
                  <c:v>0.65257019890652934</c:v>
                </c:pt>
                <c:pt idx="4035">
                  <c:v>0.65794386085143142</c:v>
                </c:pt>
                <c:pt idx="4036">
                  <c:v>0.6526642989350977</c:v>
                </c:pt>
                <c:pt idx="4037">
                  <c:v>0.64189653476339559</c:v>
                </c:pt>
                <c:pt idx="4038">
                  <c:v>0.63967342508833969</c:v>
                </c:pt>
                <c:pt idx="4039">
                  <c:v>0.64059910511825535</c:v>
                </c:pt>
                <c:pt idx="4040">
                  <c:v>0.63893387988635697</c:v>
                </c:pt>
                <c:pt idx="4041">
                  <c:v>0.63743312624473836</c:v>
                </c:pt>
                <c:pt idx="4042">
                  <c:v>0.62756015044689217</c:v>
                </c:pt>
                <c:pt idx="4043">
                  <c:v>0.61756791345364648</c:v>
                </c:pt>
                <c:pt idx="4044">
                  <c:v>0.60682590052930097</c:v>
                </c:pt>
                <c:pt idx="4045">
                  <c:v>0.59559549909638676</c:v>
                </c:pt>
                <c:pt idx="4046">
                  <c:v>0.58618796894309155</c:v>
                </c:pt>
                <c:pt idx="4047">
                  <c:v>0.57750235901845581</c:v>
                </c:pt>
                <c:pt idx="4048">
                  <c:v>0.56496388769378858</c:v>
                </c:pt>
                <c:pt idx="4049">
                  <c:v>0.54675070480219168</c:v>
                </c:pt>
                <c:pt idx="4050">
                  <c:v>0.52875410605388906</c:v>
                </c:pt>
                <c:pt idx="4051">
                  <c:v>0.521698741122684</c:v>
                </c:pt>
                <c:pt idx="4052">
                  <c:v>0.52557513460184846</c:v>
                </c:pt>
                <c:pt idx="4053">
                  <c:v>0.54793101737156169</c:v>
                </c:pt>
                <c:pt idx="4054">
                  <c:v>0.56670592645782847</c:v>
                </c:pt>
                <c:pt idx="4055">
                  <c:v>0.56986997067129153</c:v>
                </c:pt>
                <c:pt idx="4056">
                  <c:v>0.55628098505676049</c:v>
                </c:pt>
                <c:pt idx="4057">
                  <c:v>0.54548316697114763</c:v>
                </c:pt>
                <c:pt idx="4058">
                  <c:v>0.51052557956292577</c:v>
                </c:pt>
                <c:pt idx="4059">
                  <c:v>0.46955414625889691</c:v>
                </c:pt>
                <c:pt idx="4060">
                  <c:v>0.44234345116299029</c:v>
                </c:pt>
                <c:pt idx="4061">
                  <c:v>0.42927391500225193</c:v>
                </c:pt>
                <c:pt idx="4062">
                  <c:v>0.42227203988255152</c:v>
                </c:pt>
                <c:pt idx="4063">
                  <c:v>0.4132030323009917</c:v>
                </c:pt>
                <c:pt idx="4064">
                  <c:v>0.3969397051893539</c:v>
                </c:pt>
                <c:pt idx="4065">
                  <c:v>0.37228974379665108</c:v>
                </c:pt>
                <c:pt idx="4066">
                  <c:v>0.35649341472405033</c:v>
                </c:pt>
                <c:pt idx="4067">
                  <c:v>0.35474368317427696</c:v>
                </c:pt>
                <c:pt idx="4068">
                  <c:v>0.35169907919597015</c:v>
                </c:pt>
                <c:pt idx="4069">
                  <c:v>0.3458818433153667</c:v>
                </c:pt>
                <c:pt idx="4070">
                  <c:v>0.34223285450290025</c:v>
                </c:pt>
                <c:pt idx="4071">
                  <c:v>0.35158244058579641</c:v>
                </c:pt>
                <c:pt idx="4072">
                  <c:v>0.37931728320352509</c:v>
                </c:pt>
                <c:pt idx="4073">
                  <c:v>0.42217479937733654</c:v>
                </c:pt>
                <c:pt idx="4074">
                  <c:v>0.46651855703274508</c:v>
                </c:pt>
                <c:pt idx="4075">
                  <c:v>0.52692299768033013</c:v>
                </c:pt>
                <c:pt idx="4076">
                  <c:v>0.57962683593178488</c:v>
                </c:pt>
                <c:pt idx="4077">
                  <c:v>0.59812618803815532</c:v>
                </c:pt>
                <c:pt idx="4078">
                  <c:v>0.60096192714273611</c:v>
                </c:pt>
                <c:pt idx="4079">
                  <c:v>0.60214541078641315</c:v>
                </c:pt>
                <c:pt idx="4080">
                  <c:v>0.60183099699101783</c:v>
                </c:pt>
                <c:pt idx="4081">
                  <c:v>0.59792905842047916</c:v>
                </c:pt>
                <c:pt idx="4082">
                  <c:v>0.58897304569445263</c:v>
                </c:pt>
                <c:pt idx="4083">
                  <c:v>0.57898669901421329</c:v>
                </c:pt>
                <c:pt idx="4084">
                  <c:v>0.56964244369972927</c:v>
                </c:pt>
                <c:pt idx="4085">
                  <c:v>0.56263411587215939</c:v>
                </c:pt>
                <c:pt idx="4086">
                  <c:v>0.55707090275712434</c:v>
                </c:pt>
                <c:pt idx="4087">
                  <c:v>0.54470294187749912</c:v>
                </c:pt>
                <c:pt idx="4088">
                  <c:v>0.54201415805626929</c:v>
                </c:pt>
                <c:pt idx="4089">
                  <c:v>0.55045666896051015</c:v>
                </c:pt>
                <c:pt idx="4090">
                  <c:v>0.57104571805535043</c:v>
                </c:pt>
                <c:pt idx="4091">
                  <c:v>0.58483480899947871</c:v>
                </c:pt>
                <c:pt idx="4092">
                  <c:v>0.58200064718019207</c:v>
                </c:pt>
                <c:pt idx="4093">
                  <c:v>0.55635140198524924</c:v>
                </c:pt>
                <c:pt idx="4094">
                  <c:v>0.54079728599282662</c:v>
                </c:pt>
                <c:pt idx="4095">
                  <c:v>0.53363904832144948</c:v>
                </c:pt>
                <c:pt idx="4096">
                  <c:v>0.54207438686471932</c:v>
                </c:pt>
                <c:pt idx="4097">
                  <c:v>0.5536338411858851</c:v>
                </c:pt>
                <c:pt idx="4098">
                  <c:v>0.56799908403346511</c:v>
                </c:pt>
                <c:pt idx="4099">
                  <c:v>0.58693516306163906</c:v>
                </c:pt>
                <c:pt idx="4100">
                  <c:v>0.60494931277531738</c:v>
                </c:pt>
                <c:pt idx="4101">
                  <c:v>0.62748251522335752</c:v>
                </c:pt>
                <c:pt idx="4102">
                  <c:v>0.64362418539352051</c:v>
                </c:pt>
                <c:pt idx="4103">
                  <c:v>0.64752025508810385</c:v>
                </c:pt>
                <c:pt idx="4104">
                  <c:v>0.63521964959044042</c:v>
                </c:pt>
                <c:pt idx="4105">
                  <c:v>0.6012896062870382</c:v>
                </c:pt>
                <c:pt idx="4106">
                  <c:v>0.55664422117155465</c:v>
                </c:pt>
                <c:pt idx="4107">
                  <c:v>0.5327075866742732</c:v>
                </c:pt>
                <c:pt idx="4108">
                  <c:v>0.52691669660858009</c:v>
                </c:pt>
                <c:pt idx="4109">
                  <c:v>0.53771127553696019</c:v>
                </c:pt>
                <c:pt idx="4110">
                  <c:v>0.58279224440231392</c:v>
                </c:pt>
                <c:pt idx="4111">
                  <c:v>0.62899599002884887</c:v>
                </c:pt>
                <c:pt idx="4112">
                  <c:v>0.66856550110959156</c:v>
                </c:pt>
                <c:pt idx="4113">
                  <c:v>0.7040398911428678</c:v>
                </c:pt>
                <c:pt idx="4114">
                  <c:v>0.73334009562689106</c:v>
                </c:pt>
                <c:pt idx="4115">
                  <c:v>0.75604418366907178</c:v>
                </c:pt>
                <c:pt idx="4116">
                  <c:v>0.77680236901795308</c:v>
                </c:pt>
                <c:pt idx="4117">
                  <c:v>0.79836648739077776</c:v>
                </c:pt>
                <c:pt idx="4118">
                  <c:v>0.81818180048805356</c:v>
                </c:pt>
                <c:pt idx="4119">
                  <c:v>0.82895824931823692</c:v>
                </c:pt>
                <c:pt idx="4120">
                  <c:v>0.82674916480018945</c:v>
                </c:pt>
                <c:pt idx="4121">
                  <c:v>0.8150576984107164</c:v>
                </c:pt>
                <c:pt idx="4122">
                  <c:v>0.81689755060724867</c:v>
                </c:pt>
                <c:pt idx="4123">
                  <c:v>0.83608630561593911</c:v>
                </c:pt>
                <c:pt idx="4124">
                  <c:v>0.84773459690463093</c:v>
                </c:pt>
                <c:pt idx="4125">
                  <c:v>0.85473693471706325</c:v>
                </c:pt>
                <c:pt idx="4126">
                  <c:v>0.84327195186711656</c:v>
                </c:pt>
                <c:pt idx="4127">
                  <c:v>0.8249564467255921</c:v>
                </c:pt>
                <c:pt idx="4128">
                  <c:v>0.80521161596546331</c:v>
                </c:pt>
                <c:pt idx="4129">
                  <c:v>0.78659569652546912</c:v>
                </c:pt>
                <c:pt idx="4130">
                  <c:v>0.77150711062750532</c:v>
                </c:pt>
                <c:pt idx="4131">
                  <c:v>0.76089690775800878</c:v>
                </c:pt>
                <c:pt idx="4132">
                  <c:v>0.75434182776019021</c:v>
                </c:pt>
                <c:pt idx="4133">
                  <c:v>0.75749949089075563</c:v>
                </c:pt>
                <c:pt idx="4134">
                  <c:v>0.76848635145551591</c:v>
                </c:pt>
                <c:pt idx="4135">
                  <c:v>0.78418308932721104</c:v>
                </c:pt>
                <c:pt idx="4136">
                  <c:v>0.79743763337258355</c:v>
                </c:pt>
                <c:pt idx="4137">
                  <c:v>0.80960945784640537</c:v>
                </c:pt>
                <c:pt idx="4138">
                  <c:v>0.81589249184594648</c:v>
                </c:pt>
                <c:pt idx="4139">
                  <c:v>0.81783533008050824</c:v>
                </c:pt>
                <c:pt idx="4140">
                  <c:v>0.80176567273342902</c:v>
                </c:pt>
                <c:pt idx="4141">
                  <c:v>0.78077416081202833</c:v>
                </c:pt>
                <c:pt idx="4142">
                  <c:v>0.76268460767500157</c:v>
                </c:pt>
                <c:pt idx="4143">
                  <c:v>0.73793624641427658</c:v>
                </c:pt>
                <c:pt idx="4144">
                  <c:v>0.70495888047357091</c:v>
                </c:pt>
                <c:pt idx="4145">
                  <c:v>0.66040398692266677</c:v>
                </c:pt>
                <c:pt idx="4146">
                  <c:v>0.60341075839640979</c:v>
                </c:pt>
                <c:pt idx="4147">
                  <c:v>0.54184426677646458</c:v>
                </c:pt>
                <c:pt idx="4148">
                  <c:v>0.48070971344648594</c:v>
                </c:pt>
                <c:pt idx="4149">
                  <c:v>0.42807950412138529</c:v>
                </c:pt>
                <c:pt idx="4150">
                  <c:v>0.40026982143538525</c:v>
                </c:pt>
                <c:pt idx="4151">
                  <c:v>0.45035448656654714</c:v>
                </c:pt>
                <c:pt idx="4152">
                  <c:v>0.49686018802627618</c:v>
                </c:pt>
                <c:pt idx="4153">
                  <c:v>0.52811956945494687</c:v>
                </c:pt>
                <c:pt idx="4154">
                  <c:v>0.56118554757394945</c:v>
                </c:pt>
                <c:pt idx="4155">
                  <c:v>0.60310490369675551</c:v>
                </c:pt>
                <c:pt idx="4156">
                  <c:v>0.65008890439187517</c:v>
                </c:pt>
                <c:pt idx="4157">
                  <c:v>0.68540040386920531</c:v>
                </c:pt>
                <c:pt idx="4158">
                  <c:v>0.70688928441632848</c:v>
                </c:pt>
                <c:pt idx="4159">
                  <c:v>0.72261993096005217</c:v>
                </c:pt>
                <c:pt idx="4160">
                  <c:v>0.73638258093628095</c:v>
                </c:pt>
                <c:pt idx="4161">
                  <c:v>0.74219507973054955</c:v>
                </c:pt>
                <c:pt idx="4162">
                  <c:v>0.73763164759221223</c:v>
                </c:pt>
                <c:pt idx="4163">
                  <c:v>0.71584142820784447</c:v>
                </c:pt>
                <c:pt idx="4164">
                  <c:v>0.70128093720396623</c:v>
                </c:pt>
                <c:pt idx="4165">
                  <c:v>0.69783340325673515</c:v>
                </c:pt>
                <c:pt idx="4166">
                  <c:v>0.70209401585679321</c:v>
                </c:pt>
                <c:pt idx="4167">
                  <c:v>0.71183058422358436</c:v>
                </c:pt>
                <c:pt idx="4168">
                  <c:v>0.72723172085774601</c:v>
                </c:pt>
                <c:pt idx="4169">
                  <c:v>0.74435457616428735</c:v>
                </c:pt>
                <c:pt idx="4170">
                  <c:v>0.75965719558386779</c:v>
                </c:pt>
                <c:pt idx="4171">
                  <c:v>0.76959293575364618</c:v>
                </c:pt>
                <c:pt idx="4172">
                  <c:v>0.76959293575364618</c:v>
                </c:pt>
                <c:pt idx="4173">
                  <c:v>0.76098030475453537</c:v>
                </c:pt>
                <c:pt idx="4174">
                  <c:v>0.75251234551431301</c:v>
                </c:pt>
                <c:pt idx="4175">
                  <c:v>0.74730460697293477</c:v>
                </c:pt>
                <c:pt idx="4176">
                  <c:v>0.75289317039203307</c:v>
                </c:pt>
                <c:pt idx="4177">
                  <c:v>0.77204271827626725</c:v>
                </c:pt>
                <c:pt idx="4178">
                  <c:v>0.78732956339765114</c:v>
                </c:pt>
                <c:pt idx="4179">
                  <c:v>0.79906255473479537</c:v>
                </c:pt>
                <c:pt idx="4180">
                  <c:v>0.80692140167332727</c:v>
                </c:pt>
                <c:pt idx="4181">
                  <c:v>0.80134095619956869</c:v>
                </c:pt>
                <c:pt idx="4182">
                  <c:v>0.79306086050244029</c:v>
                </c:pt>
                <c:pt idx="4183">
                  <c:v>0.7807747318842353</c:v>
                </c:pt>
                <c:pt idx="4184">
                  <c:v>0.76184077313427589</c:v>
                </c:pt>
                <c:pt idx="4185">
                  <c:v>0.72455802755942489</c:v>
                </c:pt>
                <c:pt idx="4186">
                  <c:v>0.6714463144268169</c:v>
                </c:pt>
                <c:pt idx="4187">
                  <c:v>0.61505473065769312</c:v>
                </c:pt>
                <c:pt idx="4188">
                  <c:v>0.56449641770219228</c:v>
                </c:pt>
                <c:pt idx="4189">
                  <c:v>0.50969227711113774</c:v>
                </c:pt>
                <c:pt idx="4190">
                  <c:v>0.43244583964968875</c:v>
                </c:pt>
                <c:pt idx="4191">
                  <c:v>0.33290012045435485</c:v>
                </c:pt>
                <c:pt idx="4192">
                  <c:v>0.20707472929051973</c:v>
                </c:pt>
                <c:pt idx="4193">
                  <c:v>0.1377739481121677</c:v>
                </c:pt>
                <c:pt idx="4194">
                  <c:v>0.10746391358413621</c:v>
                </c:pt>
                <c:pt idx="4195">
                  <c:v>0.10669372548630225</c:v>
                </c:pt>
                <c:pt idx="4196">
                  <c:v>0.10669372548630225</c:v>
                </c:pt>
                <c:pt idx="4197">
                  <c:v>0.10669372548630225</c:v>
                </c:pt>
                <c:pt idx="4198">
                  <c:v>0.10669372548630225</c:v>
                </c:pt>
                <c:pt idx="4199">
                  <c:v>0.10669372548630225</c:v>
                </c:pt>
                <c:pt idx="4200">
                  <c:v>0.10669372548630225</c:v>
                </c:pt>
                <c:pt idx="4201">
                  <c:v>0.10669372548630225</c:v>
                </c:pt>
                <c:pt idx="4202">
                  <c:v>0.10669372548630225</c:v>
                </c:pt>
                <c:pt idx="4203">
                  <c:v>0.10024974421915368</c:v>
                </c:pt>
                <c:pt idx="4204">
                  <c:v>9.0172343345370568E-2</c:v>
                </c:pt>
                <c:pt idx="4205">
                  <c:v>6.998640000259336E-2</c:v>
                </c:pt>
                <c:pt idx="4206">
                  <c:v>0</c:v>
                </c:pt>
                <c:pt idx="4207">
                  <c:v>0</c:v>
                </c:pt>
                <c:pt idx="4208">
                  <c:v>0</c:v>
                </c:pt>
                <c:pt idx="4209">
                  <c:v>0</c:v>
                </c:pt>
                <c:pt idx="4210">
                  <c:v>0</c:v>
                </c:pt>
                <c:pt idx="4211">
                  <c:v>0</c:v>
                </c:pt>
                <c:pt idx="4212">
                  <c:v>0</c:v>
                </c:pt>
                <c:pt idx="4213">
                  <c:v>0</c:v>
                </c:pt>
                <c:pt idx="4214">
                  <c:v>0</c:v>
                </c:pt>
                <c:pt idx="4215">
                  <c:v>0</c:v>
                </c:pt>
                <c:pt idx="4216">
                  <c:v>0</c:v>
                </c:pt>
                <c:pt idx="4217">
                  <c:v>0</c:v>
                </c:pt>
                <c:pt idx="4218">
                  <c:v>0</c:v>
                </c:pt>
                <c:pt idx="4219">
                  <c:v>0</c:v>
                </c:pt>
                <c:pt idx="4220">
                  <c:v>0</c:v>
                </c:pt>
                <c:pt idx="4221">
                  <c:v>0</c:v>
                </c:pt>
                <c:pt idx="4222">
                  <c:v>0</c:v>
                </c:pt>
                <c:pt idx="4223">
                  <c:v>0</c:v>
                </c:pt>
                <c:pt idx="4224">
                  <c:v>0</c:v>
                </c:pt>
                <c:pt idx="4225">
                  <c:v>0</c:v>
                </c:pt>
                <c:pt idx="4226">
                  <c:v>0</c:v>
                </c:pt>
                <c:pt idx="4227">
                  <c:v>0</c:v>
                </c:pt>
                <c:pt idx="4228">
                  <c:v>0</c:v>
                </c:pt>
                <c:pt idx="4229">
                  <c:v>0</c:v>
                </c:pt>
                <c:pt idx="4230">
                  <c:v>0</c:v>
                </c:pt>
                <c:pt idx="4231">
                  <c:v>0</c:v>
                </c:pt>
                <c:pt idx="4232">
                  <c:v>0</c:v>
                </c:pt>
                <c:pt idx="4233">
                  <c:v>0</c:v>
                </c:pt>
                <c:pt idx="4234">
                  <c:v>0</c:v>
                </c:pt>
                <c:pt idx="4235">
                  <c:v>0</c:v>
                </c:pt>
                <c:pt idx="4236">
                  <c:v>0</c:v>
                </c:pt>
                <c:pt idx="4237">
                  <c:v>0</c:v>
                </c:pt>
                <c:pt idx="4238">
                  <c:v>0</c:v>
                </c:pt>
                <c:pt idx="4239">
                  <c:v>0</c:v>
                </c:pt>
                <c:pt idx="4240">
                  <c:v>0</c:v>
                </c:pt>
                <c:pt idx="4241">
                  <c:v>0</c:v>
                </c:pt>
                <c:pt idx="4242">
                  <c:v>0</c:v>
                </c:pt>
                <c:pt idx="4243">
                  <c:v>0</c:v>
                </c:pt>
                <c:pt idx="4244">
                  <c:v>0</c:v>
                </c:pt>
                <c:pt idx="4245">
                  <c:v>0</c:v>
                </c:pt>
                <c:pt idx="4246">
                  <c:v>0</c:v>
                </c:pt>
                <c:pt idx="4247">
                  <c:v>0</c:v>
                </c:pt>
                <c:pt idx="4248">
                  <c:v>0</c:v>
                </c:pt>
                <c:pt idx="4249">
                  <c:v>0</c:v>
                </c:pt>
                <c:pt idx="4250">
                  <c:v>0</c:v>
                </c:pt>
                <c:pt idx="4251">
                  <c:v>0</c:v>
                </c:pt>
                <c:pt idx="4252">
                  <c:v>0</c:v>
                </c:pt>
                <c:pt idx="4253">
                  <c:v>0</c:v>
                </c:pt>
                <c:pt idx="4254">
                  <c:v>0</c:v>
                </c:pt>
                <c:pt idx="4255">
                  <c:v>0</c:v>
                </c:pt>
                <c:pt idx="4256">
                  <c:v>0</c:v>
                </c:pt>
                <c:pt idx="4257">
                  <c:v>0</c:v>
                </c:pt>
                <c:pt idx="4258">
                  <c:v>0</c:v>
                </c:pt>
                <c:pt idx="4259">
                  <c:v>0</c:v>
                </c:pt>
                <c:pt idx="4260">
                  <c:v>0</c:v>
                </c:pt>
                <c:pt idx="4261">
                  <c:v>0</c:v>
                </c:pt>
                <c:pt idx="4262">
                  <c:v>0</c:v>
                </c:pt>
                <c:pt idx="4263">
                  <c:v>0</c:v>
                </c:pt>
                <c:pt idx="4264">
                  <c:v>0</c:v>
                </c:pt>
                <c:pt idx="4265">
                  <c:v>0</c:v>
                </c:pt>
                <c:pt idx="4266">
                  <c:v>0</c:v>
                </c:pt>
                <c:pt idx="4267">
                  <c:v>0</c:v>
                </c:pt>
                <c:pt idx="4268">
                  <c:v>0</c:v>
                </c:pt>
                <c:pt idx="4269">
                  <c:v>0</c:v>
                </c:pt>
                <c:pt idx="4270">
                  <c:v>0</c:v>
                </c:pt>
                <c:pt idx="4271">
                  <c:v>0</c:v>
                </c:pt>
                <c:pt idx="4272">
                  <c:v>0</c:v>
                </c:pt>
                <c:pt idx="4273">
                  <c:v>0</c:v>
                </c:pt>
                <c:pt idx="4274">
                  <c:v>0</c:v>
                </c:pt>
                <c:pt idx="4275">
                  <c:v>0</c:v>
                </c:pt>
                <c:pt idx="4276">
                  <c:v>0</c:v>
                </c:pt>
                <c:pt idx="4277">
                  <c:v>0</c:v>
                </c:pt>
                <c:pt idx="4278">
                  <c:v>0</c:v>
                </c:pt>
                <c:pt idx="4279">
                  <c:v>0</c:v>
                </c:pt>
                <c:pt idx="4280">
                  <c:v>0</c:v>
                </c:pt>
                <c:pt idx="4281">
                  <c:v>0</c:v>
                </c:pt>
                <c:pt idx="4282">
                  <c:v>0</c:v>
                </c:pt>
                <c:pt idx="4283">
                  <c:v>0</c:v>
                </c:pt>
                <c:pt idx="4284">
                  <c:v>0</c:v>
                </c:pt>
                <c:pt idx="4285">
                  <c:v>0</c:v>
                </c:pt>
                <c:pt idx="4286">
                  <c:v>0</c:v>
                </c:pt>
                <c:pt idx="4287">
                  <c:v>0</c:v>
                </c:pt>
                <c:pt idx="4288">
                  <c:v>0</c:v>
                </c:pt>
                <c:pt idx="4289">
                  <c:v>0</c:v>
                </c:pt>
                <c:pt idx="4290">
                  <c:v>0</c:v>
                </c:pt>
                <c:pt idx="4291">
                  <c:v>0</c:v>
                </c:pt>
                <c:pt idx="4292">
                  <c:v>0</c:v>
                </c:pt>
                <c:pt idx="4293">
                  <c:v>0</c:v>
                </c:pt>
                <c:pt idx="4294">
                  <c:v>0</c:v>
                </c:pt>
                <c:pt idx="4295">
                  <c:v>0</c:v>
                </c:pt>
                <c:pt idx="4296">
                  <c:v>0</c:v>
                </c:pt>
                <c:pt idx="4297">
                  <c:v>0</c:v>
                </c:pt>
                <c:pt idx="4298">
                  <c:v>0</c:v>
                </c:pt>
                <c:pt idx="4299">
                  <c:v>0</c:v>
                </c:pt>
                <c:pt idx="4300">
                  <c:v>0</c:v>
                </c:pt>
                <c:pt idx="4301">
                  <c:v>0</c:v>
                </c:pt>
                <c:pt idx="4302">
                  <c:v>0</c:v>
                </c:pt>
                <c:pt idx="4303">
                  <c:v>0</c:v>
                </c:pt>
                <c:pt idx="4304">
                  <c:v>0</c:v>
                </c:pt>
                <c:pt idx="4305">
                  <c:v>0</c:v>
                </c:pt>
                <c:pt idx="4306">
                  <c:v>0</c:v>
                </c:pt>
                <c:pt idx="4307">
                  <c:v>0</c:v>
                </c:pt>
                <c:pt idx="4308">
                  <c:v>0</c:v>
                </c:pt>
                <c:pt idx="4309">
                  <c:v>0</c:v>
                </c:pt>
                <c:pt idx="4310">
                  <c:v>0</c:v>
                </c:pt>
                <c:pt idx="4311">
                  <c:v>0</c:v>
                </c:pt>
                <c:pt idx="4312">
                  <c:v>0</c:v>
                </c:pt>
                <c:pt idx="4313">
                  <c:v>0</c:v>
                </c:pt>
                <c:pt idx="4314">
                  <c:v>0</c:v>
                </c:pt>
                <c:pt idx="4315">
                  <c:v>0</c:v>
                </c:pt>
                <c:pt idx="4316">
                  <c:v>0</c:v>
                </c:pt>
                <c:pt idx="4317">
                  <c:v>0</c:v>
                </c:pt>
                <c:pt idx="4318">
                  <c:v>0</c:v>
                </c:pt>
                <c:pt idx="4319">
                  <c:v>0</c:v>
                </c:pt>
                <c:pt idx="4320">
                  <c:v>0</c:v>
                </c:pt>
                <c:pt idx="4321">
                  <c:v>0</c:v>
                </c:pt>
                <c:pt idx="4322">
                  <c:v>0</c:v>
                </c:pt>
                <c:pt idx="4323">
                  <c:v>0</c:v>
                </c:pt>
                <c:pt idx="4324">
                  <c:v>0</c:v>
                </c:pt>
                <c:pt idx="4325">
                  <c:v>0</c:v>
                </c:pt>
                <c:pt idx="4326">
                  <c:v>0</c:v>
                </c:pt>
                <c:pt idx="4327">
                  <c:v>0</c:v>
                </c:pt>
                <c:pt idx="4328">
                  <c:v>0</c:v>
                </c:pt>
                <c:pt idx="4329">
                  <c:v>0</c:v>
                </c:pt>
                <c:pt idx="4330">
                  <c:v>0</c:v>
                </c:pt>
                <c:pt idx="4331">
                  <c:v>0</c:v>
                </c:pt>
                <c:pt idx="4332">
                  <c:v>0</c:v>
                </c:pt>
                <c:pt idx="4333">
                  <c:v>0</c:v>
                </c:pt>
                <c:pt idx="4334">
                  <c:v>0</c:v>
                </c:pt>
                <c:pt idx="4335">
                  <c:v>0</c:v>
                </c:pt>
                <c:pt idx="4336">
                  <c:v>0</c:v>
                </c:pt>
                <c:pt idx="4337">
                  <c:v>0</c:v>
                </c:pt>
                <c:pt idx="4338">
                  <c:v>0</c:v>
                </c:pt>
                <c:pt idx="4339">
                  <c:v>0</c:v>
                </c:pt>
                <c:pt idx="4340">
                  <c:v>0</c:v>
                </c:pt>
                <c:pt idx="4341">
                  <c:v>0</c:v>
                </c:pt>
                <c:pt idx="4342">
                  <c:v>0</c:v>
                </c:pt>
                <c:pt idx="4343">
                  <c:v>0</c:v>
                </c:pt>
                <c:pt idx="4344">
                  <c:v>0</c:v>
                </c:pt>
                <c:pt idx="4345">
                  <c:v>0</c:v>
                </c:pt>
                <c:pt idx="4346">
                  <c:v>0</c:v>
                </c:pt>
                <c:pt idx="4347">
                  <c:v>0</c:v>
                </c:pt>
                <c:pt idx="4348">
                  <c:v>0</c:v>
                </c:pt>
                <c:pt idx="4349">
                  <c:v>0</c:v>
                </c:pt>
                <c:pt idx="4350">
                  <c:v>0</c:v>
                </c:pt>
                <c:pt idx="4351">
                  <c:v>0</c:v>
                </c:pt>
                <c:pt idx="4352">
                  <c:v>0</c:v>
                </c:pt>
                <c:pt idx="4353">
                  <c:v>0</c:v>
                </c:pt>
                <c:pt idx="4354">
                  <c:v>0</c:v>
                </c:pt>
                <c:pt idx="4355">
                  <c:v>0</c:v>
                </c:pt>
                <c:pt idx="4356">
                  <c:v>0</c:v>
                </c:pt>
                <c:pt idx="4357">
                  <c:v>0</c:v>
                </c:pt>
                <c:pt idx="4358">
                  <c:v>0</c:v>
                </c:pt>
                <c:pt idx="4359">
                  <c:v>0</c:v>
                </c:pt>
                <c:pt idx="4360">
                  <c:v>0</c:v>
                </c:pt>
                <c:pt idx="4361">
                  <c:v>0</c:v>
                </c:pt>
                <c:pt idx="4362">
                  <c:v>0</c:v>
                </c:pt>
                <c:pt idx="4363">
                  <c:v>0</c:v>
                </c:pt>
                <c:pt idx="4364">
                  <c:v>0</c:v>
                </c:pt>
                <c:pt idx="4365">
                  <c:v>0</c:v>
                </c:pt>
                <c:pt idx="4366">
                  <c:v>0</c:v>
                </c:pt>
                <c:pt idx="4367">
                  <c:v>0</c:v>
                </c:pt>
                <c:pt idx="4368">
                  <c:v>0</c:v>
                </c:pt>
                <c:pt idx="4369">
                  <c:v>0</c:v>
                </c:pt>
                <c:pt idx="4370">
                  <c:v>0</c:v>
                </c:pt>
                <c:pt idx="4371">
                  <c:v>0</c:v>
                </c:pt>
                <c:pt idx="4372">
                  <c:v>0</c:v>
                </c:pt>
                <c:pt idx="4373">
                  <c:v>0</c:v>
                </c:pt>
                <c:pt idx="4374">
                  <c:v>0</c:v>
                </c:pt>
                <c:pt idx="4375">
                  <c:v>0</c:v>
                </c:pt>
                <c:pt idx="4376">
                  <c:v>0</c:v>
                </c:pt>
                <c:pt idx="4377">
                  <c:v>0</c:v>
                </c:pt>
                <c:pt idx="4378">
                  <c:v>0</c:v>
                </c:pt>
                <c:pt idx="4379">
                  <c:v>0</c:v>
                </c:pt>
                <c:pt idx="4380">
                  <c:v>0</c:v>
                </c:pt>
                <c:pt idx="4381">
                  <c:v>0</c:v>
                </c:pt>
                <c:pt idx="4382">
                  <c:v>0</c:v>
                </c:pt>
                <c:pt idx="4383">
                  <c:v>0</c:v>
                </c:pt>
                <c:pt idx="4384">
                  <c:v>0</c:v>
                </c:pt>
                <c:pt idx="4385">
                  <c:v>0</c:v>
                </c:pt>
                <c:pt idx="4386">
                  <c:v>0</c:v>
                </c:pt>
                <c:pt idx="4387">
                  <c:v>0</c:v>
                </c:pt>
                <c:pt idx="4388">
                  <c:v>0</c:v>
                </c:pt>
                <c:pt idx="4389">
                  <c:v>0</c:v>
                </c:pt>
                <c:pt idx="4390">
                  <c:v>0</c:v>
                </c:pt>
                <c:pt idx="4391">
                  <c:v>0</c:v>
                </c:pt>
                <c:pt idx="4392">
                  <c:v>0</c:v>
                </c:pt>
                <c:pt idx="4393">
                  <c:v>0</c:v>
                </c:pt>
                <c:pt idx="4394">
                  <c:v>0</c:v>
                </c:pt>
                <c:pt idx="4395">
                  <c:v>0</c:v>
                </c:pt>
                <c:pt idx="4396">
                  <c:v>0</c:v>
                </c:pt>
                <c:pt idx="4397">
                  <c:v>0</c:v>
                </c:pt>
                <c:pt idx="4398">
                  <c:v>0</c:v>
                </c:pt>
                <c:pt idx="4399">
                  <c:v>0</c:v>
                </c:pt>
                <c:pt idx="4400">
                  <c:v>0</c:v>
                </c:pt>
                <c:pt idx="4401">
                  <c:v>0</c:v>
                </c:pt>
                <c:pt idx="4402">
                  <c:v>0</c:v>
                </c:pt>
                <c:pt idx="4403">
                  <c:v>0</c:v>
                </c:pt>
                <c:pt idx="4404">
                  <c:v>0</c:v>
                </c:pt>
                <c:pt idx="4405">
                  <c:v>0</c:v>
                </c:pt>
                <c:pt idx="4406">
                  <c:v>0</c:v>
                </c:pt>
                <c:pt idx="4407">
                  <c:v>0</c:v>
                </c:pt>
                <c:pt idx="4408">
                  <c:v>0</c:v>
                </c:pt>
                <c:pt idx="4409">
                  <c:v>0</c:v>
                </c:pt>
                <c:pt idx="4410">
                  <c:v>0</c:v>
                </c:pt>
                <c:pt idx="4411">
                  <c:v>0</c:v>
                </c:pt>
                <c:pt idx="4412">
                  <c:v>0</c:v>
                </c:pt>
                <c:pt idx="4413">
                  <c:v>0</c:v>
                </c:pt>
                <c:pt idx="4414">
                  <c:v>0</c:v>
                </c:pt>
                <c:pt idx="4415">
                  <c:v>0</c:v>
                </c:pt>
                <c:pt idx="4416">
                  <c:v>0</c:v>
                </c:pt>
                <c:pt idx="4417">
                  <c:v>0</c:v>
                </c:pt>
                <c:pt idx="4418">
                  <c:v>0</c:v>
                </c:pt>
                <c:pt idx="4419">
                  <c:v>0</c:v>
                </c:pt>
                <c:pt idx="4420">
                  <c:v>0</c:v>
                </c:pt>
                <c:pt idx="4421">
                  <c:v>0</c:v>
                </c:pt>
                <c:pt idx="4422">
                  <c:v>0</c:v>
                </c:pt>
                <c:pt idx="4423">
                  <c:v>0</c:v>
                </c:pt>
                <c:pt idx="4424">
                  <c:v>0</c:v>
                </c:pt>
                <c:pt idx="4425">
                  <c:v>0</c:v>
                </c:pt>
                <c:pt idx="4426">
                  <c:v>0</c:v>
                </c:pt>
                <c:pt idx="4427">
                  <c:v>0</c:v>
                </c:pt>
                <c:pt idx="4428">
                  <c:v>0</c:v>
                </c:pt>
                <c:pt idx="4429">
                  <c:v>0</c:v>
                </c:pt>
                <c:pt idx="4430">
                  <c:v>0</c:v>
                </c:pt>
                <c:pt idx="4431">
                  <c:v>0</c:v>
                </c:pt>
                <c:pt idx="4432">
                  <c:v>0</c:v>
                </c:pt>
                <c:pt idx="4433">
                  <c:v>0</c:v>
                </c:pt>
                <c:pt idx="4434">
                  <c:v>0</c:v>
                </c:pt>
                <c:pt idx="4435">
                  <c:v>0</c:v>
                </c:pt>
                <c:pt idx="4436">
                  <c:v>0</c:v>
                </c:pt>
                <c:pt idx="4437">
                  <c:v>0</c:v>
                </c:pt>
                <c:pt idx="4438">
                  <c:v>0</c:v>
                </c:pt>
                <c:pt idx="4439">
                  <c:v>0</c:v>
                </c:pt>
                <c:pt idx="4440">
                  <c:v>0</c:v>
                </c:pt>
                <c:pt idx="4441">
                  <c:v>0</c:v>
                </c:pt>
                <c:pt idx="4442">
                  <c:v>0</c:v>
                </c:pt>
                <c:pt idx="4443">
                  <c:v>0</c:v>
                </c:pt>
                <c:pt idx="4444">
                  <c:v>0</c:v>
                </c:pt>
                <c:pt idx="4445">
                  <c:v>0</c:v>
                </c:pt>
                <c:pt idx="4446">
                  <c:v>0</c:v>
                </c:pt>
                <c:pt idx="4447">
                  <c:v>0</c:v>
                </c:pt>
                <c:pt idx="4448">
                  <c:v>0</c:v>
                </c:pt>
                <c:pt idx="4449">
                  <c:v>0</c:v>
                </c:pt>
                <c:pt idx="4450">
                  <c:v>0</c:v>
                </c:pt>
                <c:pt idx="4451">
                  <c:v>0</c:v>
                </c:pt>
                <c:pt idx="4452">
                  <c:v>0</c:v>
                </c:pt>
                <c:pt idx="4453">
                  <c:v>0</c:v>
                </c:pt>
                <c:pt idx="4454">
                  <c:v>0</c:v>
                </c:pt>
                <c:pt idx="4455">
                  <c:v>0</c:v>
                </c:pt>
                <c:pt idx="4456">
                  <c:v>0</c:v>
                </c:pt>
                <c:pt idx="4457">
                  <c:v>0</c:v>
                </c:pt>
                <c:pt idx="4458">
                  <c:v>0</c:v>
                </c:pt>
                <c:pt idx="4459">
                  <c:v>0</c:v>
                </c:pt>
                <c:pt idx="4460">
                  <c:v>0</c:v>
                </c:pt>
                <c:pt idx="4461">
                  <c:v>0</c:v>
                </c:pt>
                <c:pt idx="4462">
                  <c:v>0</c:v>
                </c:pt>
                <c:pt idx="4463">
                  <c:v>0</c:v>
                </c:pt>
                <c:pt idx="4464">
                  <c:v>0</c:v>
                </c:pt>
                <c:pt idx="4465">
                  <c:v>0</c:v>
                </c:pt>
                <c:pt idx="4466">
                  <c:v>0</c:v>
                </c:pt>
                <c:pt idx="4467">
                  <c:v>0</c:v>
                </c:pt>
                <c:pt idx="4468">
                  <c:v>0</c:v>
                </c:pt>
                <c:pt idx="4469">
                  <c:v>0</c:v>
                </c:pt>
                <c:pt idx="4470">
                  <c:v>0</c:v>
                </c:pt>
                <c:pt idx="4471">
                  <c:v>0</c:v>
                </c:pt>
                <c:pt idx="4472">
                  <c:v>0</c:v>
                </c:pt>
                <c:pt idx="4473">
                  <c:v>0</c:v>
                </c:pt>
                <c:pt idx="4474">
                  <c:v>0</c:v>
                </c:pt>
                <c:pt idx="4475">
                  <c:v>0</c:v>
                </c:pt>
                <c:pt idx="4476">
                  <c:v>0</c:v>
                </c:pt>
                <c:pt idx="4477">
                  <c:v>0</c:v>
                </c:pt>
                <c:pt idx="4478">
                  <c:v>0</c:v>
                </c:pt>
                <c:pt idx="4479">
                  <c:v>0</c:v>
                </c:pt>
                <c:pt idx="4480">
                  <c:v>0</c:v>
                </c:pt>
                <c:pt idx="4481">
                  <c:v>0</c:v>
                </c:pt>
                <c:pt idx="4482">
                  <c:v>0</c:v>
                </c:pt>
                <c:pt idx="4483">
                  <c:v>0</c:v>
                </c:pt>
                <c:pt idx="4484">
                  <c:v>0</c:v>
                </c:pt>
                <c:pt idx="4485">
                  <c:v>0</c:v>
                </c:pt>
                <c:pt idx="4486">
                  <c:v>0</c:v>
                </c:pt>
                <c:pt idx="4487">
                  <c:v>0</c:v>
                </c:pt>
                <c:pt idx="4488">
                  <c:v>0</c:v>
                </c:pt>
                <c:pt idx="4489">
                  <c:v>0</c:v>
                </c:pt>
                <c:pt idx="4490">
                  <c:v>0</c:v>
                </c:pt>
                <c:pt idx="4491">
                  <c:v>0</c:v>
                </c:pt>
                <c:pt idx="4492">
                  <c:v>0</c:v>
                </c:pt>
                <c:pt idx="4493">
                  <c:v>0</c:v>
                </c:pt>
                <c:pt idx="4494">
                  <c:v>0</c:v>
                </c:pt>
                <c:pt idx="4495">
                  <c:v>0</c:v>
                </c:pt>
                <c:pt idx="4496">
                  <c:v>0</c:v>
                </c:pt>
                <c:pt idx="4497">
                  <c:v>0</c:v>
                </c:pt>
                <c:pt idx="4498">
                  <c:v>0</c:v>
                </c:pt>
                <c:pt idx="4499">
                  <c:v>0</c:v>
                </c:pt>
                <c:pt idx="4500">
                  <c:v>0</c:v>
                </c:pt>
                <c:pt idx="4501">
                  <c:v>0</c:v>
                </c:pt>
                <c:pt idx="4502">
                  <c:v>0</c:v>
                </c:pt>
                <c:pt idx="4503">
                  <c:v>0</c:v>
                </c:pt>
                <c:pt idx="4504">
                  <c:v>0</c:v>
                </c:pt>
                <c:pt idx="4505">
                  <c:v>0</c:v>
                </c:pt>
                <c:pt idx="4506">
                  <c:v>0</c:v>
                </c:pt>
                <c:pt idx="4507">
                  <c:v>0</c:v>
                </c:pt>
                <c:pt idx="4508">
                  <c:v>0</c:v>
                </c:pt>
                <c:pt idx="4509">
                  <c:v>0</c:v>
                </c:pt>
                <c:pt idx="4510">
                  <c:v>0</c:v>
                </c:pt>
                <c:pt idx="4511">
                  <c:v>0</c:v>
                </c:pt>
                <c:pt idx="4512">
                  <c:v>0</c:v>
                </c:pt>
                <c:pt idx="4513">
                  <c:v>0</c:v>
                </c:pt>
                <c:pt idx="4514">
                  <c:v>0</c:v>
                </c:pt>
                <c:pt idx="4515">
                  <c:v>0</c:v>
                </c:pt>
                <c:pt idx="4516">
                  <c:v>0</c:v>
                </c:pt>
                <c:pt idx="4517">
                  <c:v>0</c:v>
                </c:pt>
                <c:pt idx="4518">
                  <c:v>0</c:v>
                </c:pt>
                <c:pt idx="4519">
                  <c:v>0</c:v>
                </c:pt>
                <c:pt idx="4520">
                  <c:v>0</c:v>
                </c:pt>
                <c:pt idx="4521">
                  <c:v>0</c:v>
                </c:pt>
                <c:pt idx="4522">
                  <c:v>0</c:v>
                </c:pt>
                <c:pt idx="4523">
                  <c:v>0</c:v>
                </c:pt>
                <c:pt idx="4524">
                  <c:v>0</c:v>
                </c:pt>
                <c:pt idx="4525">
                  <c:v>0</c:v>
                </c:pt>
                <c:pt idx="4526">
                  <c:v>0</c:v>
                </c:pt>
                <c:pt idx="4527">
                  <c:v>0</c:v>
                </c:pt>
                <c:pt idx="4528">
                  <c:v>0</c:v>
                </c:pt>
                <c:pt idx="4529">
                  <c:v>0</c:v>
                </c:pt>
                <c:pt idx="4530">
                  <c:v>0</c:v>
                </c:pt>
                <c:pt idx="4531">
                  <c:v>0</c:v>
                </c:pt>
                <c:pt idx="4532">
                  <c:v>0</c:v>
                </c:pt>
                <c:pt idx="4533">
                  <c:v>0</c:v>
                </c:pt>
                <c:pt idx="4534">
                  <c:v>0</c:v>
                </c:pt>
                <c:pt idx="4535">
                  <c:v>0</c:v>
                </c:pt>
                <c:pt idx="4536">
                  <c:v>0</c:v>
                </c:pt>
                <c:pt idx="4537">
                  <c:v>0</c:v>
                </c:pt>
                <c:pt idx="4538">
                  <c:v>0</c:v>
                </c:pt>
                <c:pt idx="4539">
                  <c:v>0</c:v>
                </c:pt>
                <c:pt idx="4540">
                  <c:v>0</c:v>
                </c:pt>
                <c:pt idx="4541">
                  <c:v>0</c:v>
                </c:pt>
                <c:pt idx="4542">
                  <c:v>0</c:v>
                </c:pt>
                <c:pt idx="4543">
                  <c:v>0</c:v>
                </c:pt>
                <c:pt idx="4544">
                  <c:v>0</c:v>
                </c:pt>
                <c:pt idx="4545">
                  <c:v>0</c:v>
                </c:pt>
                <c:pt idx="4546">
                  <c:v>0</c:v>
                </c:pt>
                <c:pt idx="4547">
                  <c:v>0</c:v>
                </c:pt>
                <c:pt idx="4548">
                  <c:v>0</c:v>
                </c:pt>
                <c:pt idx="4549">
                  <c:v>0</c:v>
                </c:pt>
                <c:pt idx="4550">
                  <c:v>0</c:v>
                </c:pt>
                <c:pt idx="4551">
                  <c:v>0</c:v>
                </c:pt>
                <c:pt idx="4552">
                  <c:v>0</c:v>
                </c:pt>
                <c:pt idx="4553">
                  <c:v>0</c:v>
                </c:pt>
                <c:pt idx="4554">
                  <c:v>0</c:v>
                </c:pt>
                <c:pt idx="4555">
                  <c:v>0</c:v>
                </c:pt>
                <c:pt idx="4556">
                  <c:v>0</c:v>
                </c:pt>
                <c:pt idx="4557">
                  <c:v>0</c:v>
                </c:pt>
                <c:pt idx="4558">
                  <c:v>0</c:v>
                </c:pt>
                <c:pt idx="4559">
                  <c:v>0</c:v>
                </c:pt>
                <c:pt idx="4560">
                  <c:v>0</c:v>
                </c:pt>
                <c:pt idx="4561">
                  <c:v>0</c:v>
                </c:pt>
                <c:pt idx="4562">
                  <c:v>0</c:v>
                </c:pt>
                <c:pt idx="4563">
                  <c:v>0</c:v>
                </c:pt>
                <c:pt idx="4564">
                  <c:v>0</c:v>
                </c:pt>
                <c:pt idx="4565">
                  <c:v>0</c:v>
                </c:pt>
                <c:pt idx="4566">
                  <c:v>0</c:v>
                </c:pt>
                <c:pt idx="4567">
                  <c:v>0</c:v>
                </c:pt>
                <c:pt idx="4568">
                  <c:v>0</c:v>
                </c:pt>
                <c:pt idx="4569">
                  <c:v>0</c:v>
                </c:pt>
                <c:pt idx="4570">
                  <c:v>0</c:v>
                </c:pt>
                <c:pt idx="4571">
                  <c:v>0</c:v>
                </c:pt>
                <c:pt idx="4572">
                  <c:v>0</c:v>
                </c:pt>
                <c:pt idx="4573">
                  <c:v>0</c:v>
                </c:pt>
                <c:pt idx="4574">
                  <c:v>0</c:v>
                </c:pt>
                <c:pt idx="4575">
                  <c:v>0</c:v>
                </c:pt>
                <c:pt idx="4576">
                  <c:v>0</c:v>
                </c:pt>
                <c:pt idx="4577">
                  <c:v>0</c:v>
                </c:pt>
                <c:pt idx="4578">
                  <c:v>0</c:v>
                </c:pt>
                <c:pt idx="4579">
                  <c:v>0</c:v>
                </c:pt>
                <c:pt idx="4580">
                  <c:v>0</c:v>
                </c:pt>
                <c:pt idx="4581">
                  <c:v>0</c:v>
                </c:pt>
                <c:pt idx="4582">
                  <c:v>0</c:v>
                </c:pt>
                <c:pt idx="4583">
                  <c:v>0</c:v>
                </c:pt>
                <c:pt idx="4584">
                  <c:v>0</c:v>
                </c:pt>
                <c:pt idx="4585">
                  <c:v>0</c:v>
                </c:pt>
                <c:pt idx="4586">
                  <c:v>0</c:v>
                </c:pt>
                <c:pt idx="4587">
                  <c:v>0</c:v>
                </c:pt>
                <c:pt idx="4588">
                  <c:v>0</c:v>
                </c:pt>
                <c:pt idx="4589">
                  <c:v>0</c:v>
                </c:pt>
                <c:pt idx="4590">
                  <c:v>0</c:v>
                </c:pt>
                <c:pt idx="4591">
                  <c:v>0</c:v>
                </c:pt>
                <c:pt idx="4592">
                  <c:v>0</c:v>
                </c:pt>
                <c:pt idx="4593">
                  <c:v>0</c:v>
                </c:pt>
                <c:pt idx="4594">
                  <c:v>0</c:v>
                </c:pt>
                <c:pt idx="4595">
                  <c:v>0</c:v>
                </c:pt>
                <c:pt idx="4596">
                  <c:v>0</c:v>
                </c:pt>
                <c:pt idx="4597">
                  <c:v>0</c:v>
                </c:pt>
                <c:pt idx="4598">
                  <c:v>0</c:v>
                </c:pt>
                <c:pt idx="4599">
                  <c:v>0</c:v>
                </c:pt>
                <c:pt idx="4600">
                  <c:v>0</c:v>
                </c:pt>
                <c:pt idx="4601">
                  <c:v>0</c:v>
                </c:pt>
                <c:pt idx="4602">
                  <c:v>0</c:v>
                </c:pt>
                <c:pt idx="4603">
                  <c:v>0</c:v>
                </c:pt>
                <c:pt idx="4604">
                  <c:v>0</c:v>
                </c:pt>
                <c:pt idx="4605">
                  <c:v>0</c:v>
                </c:pt>
                <c:pt idx="4606">
                  <c:v>0</c:v>
                </c:pt>
                <c:pt idx="4607">
                  <c:v>0</c:v>
                </c:pt>
                <c:pt idx="4608">
                  <c:v>0</c:v>
                </c:pt>
                <c:pt idx="4609">
                  <c:v>0</c:v>
                </c:pt>
                <c:pt idx="4610">
                  <c:v>0</c:v>
                </c:pt>
                <c:pt idx="4611">
                  <c:v>0</c:v>
                </c:pt>
                <c:pt idx="4612">
                  <c:v>0</c:v>
                </c:pt>
                <c:pt idx="4613">
                  <c:v>0</c:v>
                </c:pt>
                <c:pt idx="4614">
                  <c:v>0</c:v>
                </c:pt>
                <c:pt idx="4615">
                  <c:v>0</c:v>
                </c:pt>
                <c:pt idx="4616">
                  <c:v>0</c:v>
                </c:pt>
                <c:pt idx="4617">
                  <c:v>0</c:v>
                </c:pt>
                <c:pt idx="4618">
                  <c:v>0</c:v>
                </c:pt>
                <c:pt idx="4619">
                  <c:v>0</c:v>
                </c:pt>
                <c:pt idx="4620">
                  <c:v>0</c:v>
                </c:pt>
                <c:pt idx="4621">
                  <c:v>0</c:v>
                </c:pt>
                <c:pt idx="4622">
                  <c:v>0</c:v>
                </c:pt>
                <c:pt idx="4623">
                  <c:v>0</c:v>
                </c:pt>
                <c:pt idx="4624">
                  <c:v>0</c:v>
                </c:pt>
                <c:pt idx="4625">
                  <c:v>0</c:v>
                </c:pt>
                <c:pt idx="4626">
                  <c:v>0</c:v>
                </c:pt>
                <c:pt idx="4627">
                  <c:v>0</c:v>
                </c:pt>
                <c:pt idx="4628">
                  <c:v>0</c:v>
                </c:pt>
                <c:pt idx="4629">
                  <c:v>0</c:v>
                </c:pt>
                <c:pt idx="4630">
                  <c:v>0</c:v>
                </c:pt>
                <c:pt idx="4631">
                  <c:v>0</c:v>
                </c:pt>
                <c:pt idx="4632">
                  <c:v>0</c:v>
                </c:pt>
                <c:pt idx="4633">
                  <c:v>0</c:v>
                </c:pt>
                <c:pt idx="4634">
                  <c:v>0</c:v>
                </c:pt>
                <c:pt idx="4635">
                  <c:v>0</c:v>
                </c:pt>
                <c:pt idx="4636">
                  <c:v>0</c:v>
                </c:pt>
                <c:pt idx="4637">
                  <c:v>0</c:v>
                </c:pt>
                <c:pt idx="4638">
                  <c:v>0</c:v>
                </c:pt>
                <c:pt idx="4639">
                  <c:v>0</c:v>
                </c:pt>
                <c:pt idx="4640">
                  <c:v>0</c:v>
                </c:pt>
                <c:pt idx="4641">
                  <c:v>0</c:v>
                </c:pt>
                <c:pt idx="4642">
                  <c:v>0</c:v>
                </c:pt>
                <c:pt idx="4643">
                  <c:v>0</c:v>
                </c:pt>
                <c:pt idx="4644">
                  <c:v>0</c:v>
                </c:pt>
                <c:pt idx="4645">
                  <c:v>0</c:v>
                </c:pt>
                <c:pt idx="4646">
                  <c:v>0</c:v>
                </c:pt>
                <c:pt idx="4647">
                  <c:v>0</c:v>
                </c:pt>
                <c:pt idx="4648">
                  <c:v>0</c:v>
                </c:pt>
                <c:pt idx="4649">
                  <c:v>0</c:v>
                </c:pt>
                <c:pt idx="4650">
                  <c:v>0</c:v>
                </c:pt>
                <c:pt idx="4651">
                  <c:v>0</c:v>
                </c:pt>
                <c:pt idx="4652">
                  <c:v>0</c:v>
                </c:pt>
                <c:pt idx="4653">
                  <c:v>0</c:v>
                </c:pt>
                <c:pt idx="4654">
                  <c:v>0</c:v>
                </c:pt>
                <c:pt idx="4655">
                  <c:v>0</c:v>
                </c:pt>
                <c:pt idx="4656">
                  <c:v>0</c:v>
                </c:pt>
                <c:pt idx="4657">
                  <c:v>0</c:v>
                </c:pt>
                <c:pt idx="4658">
                  <c:v>0</c:v>
                </c:pt>
                <c:pt idx="4659">
                  <c:v>0</c:v>
                </c:pt>
                <c:pt idx="4660">
                  <c:v>0</c:v>
                </c:pt>
                <c:pt idx="4661">
                  <c:v>0</c:v>
                </c:pt>
                <c:pt idx="4662">
                  <c:v>0</c:v>
                </c:pt>
                <c:pt idx="4663">
                  <c:v>0</c:v>
                </c:pt>
                <c:pt idx="4664">
                  <c:v>0</c:v>
                </c:pt>
                <c:pt idx="4665">
                  <c:v>0</c:v>
                </c:pt>
                <c:pt idx="4666">
                  <c:v>0</c:v>
                </c:pt>
                <c:pt idx="4667">
                  <c:v>0</c:v>
                </c:pt>
                <c:pt idx="4668">
                  <c:v>0</c:v>
                </c:pt>
                <c:pt idx="4669">
                  <c:v>0</c:v>
                </c:pt>
                <c:pt idx="4670">
                  <c:v>0</c:v>
                </c:pt>
                <c:pt idx="4671">
                  <c:v>0</c:v>
                </c:pt>
                <c:pt idx="4672">
                  <c:v>0</c:v>
                </c:pt>
                <c:pt idx="4673">
                  <c:v>0</c:v>
                </c:pt>
                <c:pt idx="4674">
                  <c:v>0</c:v>
                </c:pt>
                <c:pt idx="4675">
                  <c:v>0</c:v>
                </c:pt>
                <c:pt idx="4676">
                  <c:v>0</c:v>
                </c:pt>
                <c:pt idx="4677">
                  <c:v>0</c:v>
                </c:pt>
                <c:pt idx="4678">
                  <c:v>0</c:v>
                </c:pt>
                <c:pt idx="4679">
                  <c:v>0</c:v>
                </c:pt>
                <c:pt idx="4680">
                  <c:v>0</c:v>
                </c:pt>
                <c:pt idx="4681">
                  <c:v>0</c:v>
                </c:pt>
                <c:pt idx="4682">
                  <c:v>0</c:v>
                </c:pt>
                <c:pt idx="4683">
                  <c:v>0</c:v>
                </c:pt>
                <c:pt idx="4684">
                  <c:v>0</c:v>
                </c:pt>
                <c:pt idx="4685">
                  <c:v>0</c:v>
                </c:pt>
                <c:pt idx="4686">
                  <c:v>0</c:v>
                </c:pt>
                <c:pt idx="4687">
                  <c:v>0</c:v>
                </c:pt>
                <c:pt idx="4688">
                  <c:v>0</c:v>
                </c:pt>
                <c:pt idx="4689">
                  <c:v>0</c:v>
                </c:pt>
                <c:pt idx="4690">
                  <c:v>0</c:v>
                </c:pt>
                <c:pt idx="4691">
                  <c:v>0</c:v>
                </c:pt>
                <c:pt idx="4692">
                  <c:v>0</c:v>
                </c:pt>
                <c:pt idx="4693">
                  <c:v>0</c:v>
                </c:pt>
                <c:pt idx="4694">
                  <c:v>0</c:v>
                </c:pt>
                <c:pt idx="4695">
                  <c:v>0</c:v>
                </c:pt>
                <c:pt idx="4696">
                  <c:v>0</c:v>
                </c:pt>
                <c:pt idx="4697">
                  <c:v>0</c:v>
                </c:pt>
                <c:pt idx="4698">
                  <c:v>0</c:v>
                </c:pt>
                <c:pt idx="4699">
                  <c:v>0</c:v>
                </c:pt>
                <c:pt idx="4700">
                  <c:v>0</c:v>
                </c:pt>
                <c:pt idx="4701">
                  <c:v>0</c:v>
                </c:pt>
                <c:pt idx="4702">
                  <c:v>0</c:v>
                </c:pt>
                <c:pt idx="4703">
                  <c:v>0</c:v>
                </c:pt>
                <c:pt idx="4704">
                  <c:v>0</c:v>
                </c:pt>
                <c:pt idx="4705">
                  <c:v>0</c:v>
                </c:pt>
                <c:pt idx="4706">
                  <c:v>0</c:v>
                </c:pt>
                <c:pt idx="4707">
                  <c:v>0</c:v>
                </c:pt>
                <c:pt idx="4708">
                  <c:v>0</c:v>
                </c:pt>
                <c:pt idx="4709">
                  <c:v>0</c:v>
                </c:pt>
                <c:pt idx="4710">
                  <c:v>0</c:v>
                </c:pt>
                <c:pt idx="4711">
                  <c:v>0</c:v>
                </c:pt>
                <c:pt idx="4712">
                  <c:v>0</c:v>
                </c:pt>
                <c:pt idx="4713">
                  <c:v>0</c:v>
                </c:pt>
                <c:pt idx="4714">
                  <c:v>0</c:v>
                </c:pt>
                <c:pt idx="4715">
                  <c:v>0</c:v>
                </c:pt>
                <c:pt idx="4716">
                  <c:v>0</c:v>
                </c:pt>
                <c:pt idx="4717">
                  <c:v>0</c:v>
                </c:pt>
                <c:pt idx="4718">
                  <c:v>0</c:v>
                </c:pt>
                <c:pt idx="4719">
                  <c:v>0</c:v>
                </c:pt>
                <c:pt idx="4720">
                  <c:v>0</c:v>
                </c:pt>
                <c:pt idx="4721">
                  <c:v>0</c:v>
                </c:pt>
                <c:pt idx="4722">
                  <c:v>0</c:v>
                </c:pt>
                <c:pt idx="4723">
                  <c:v>0</c:v>
                </c:pt>
                <c:pt idx="4724">
                  <c:v>0</c:v>
                </c:pt>
                <c:pt idx="4725">
                  <c:v>0</c:v>
                </c:pt>
                <c:pt idx="4726">
                  <c:v>0</c:v>
                </c:pt>
                <c:pt idx="4727">
                  <c:v>0</c:v>
                </c:pt>
                <c:pt idx="4728">
                  <c:v>0</c:v>
                </c:pt>
                <c:pt idx="4729">
                  <c:v>0</c:v>
                </c:pt>
                <c:pt idx="4730">
                  <c:v>0</c:v>
                </c:pt>
                <c:pt idx="4731">
                  <c:v>0</c:v>
                </c:pt>
                <c:pt idx="4732">
                  <c:v>0</c:v>
                </c:pt>
                <c:pt idx="4733">
                  <c:v>0</c:v>
                </c:pt>
                <c:pt idx="4734">
                  <c:v>0</c:v>
                </c:pt>
                <c:pt idx="4735">
                  <c:v>0</c:v>
                </c:pt>
                <c:pt idx="4736">
                  <c:v>0</c:v>
                </c:pt>
                <c:pt idx="4737">
                  <c:v>0</c:v>
                </c:pt>
                <c:pt idx="4738">
                  <c:v>0</c:v>
                </c:pt>
                <c:pt idx="4739">
                  <c:v>0</c:v>
                </c:pt>
                <c:pt idx="4740">
                  <c:v>0</c:v>
                </c:pt>
                <c:pt idx="4741">
                  <c:v>0</c:v>
                </c:pt>
                <c:pt idx="4742">
                  <c:v>0</c:v>
                </c:pt>
                <c:pt idx="4743">
                  <c:v>0</c:v>
                </c:pt>
                <c:pt idx="4744">
                  <c:v>0</c:v>
                </c:pt>
                <c:pt idx="4745">
                  <c:v>0</c:v>
                </c:pt>
                <c:pt idx="4746">
                  <c:v>0</c:v>
                </c:pt>
                <c:pt idx="4747">
                  <c:v>0</c:v>
                </c:pt>
                <c:pt idx="4748">
                  <c:v>0</c:v>
                </c:pt>
                <c:pt idx="4749">
                  <c:v>0</c:v>
                </c:pt>
                <c:pt idx="4750">
                  <c:v>0</c:v>
                </c:pt>
                <c:pt idx="4751">
                  <c:v>0</c:v>
                </c:pt>
                <c:pt idx="4752">
                  <c:v>0</c:v>
                </c:pt>
                <c:pt idx="4753">
                  <c:v>0</c:v>
                </c:pt>
                <c:pt idx="4754">
                  <c:v>0</c:v>
                </c:pt>
                <c:pt idx="4755">
                  <c:v>0</c:v>
                </c:pt>
                <c:pt idx="4756">
                  <c:v>0</c:v>
                </c:pt>
                <c:pt idx="4757">
                  <c:v>0</c:v>
                </c:pt>
                <c:pt idx="4758">
                  <c:v>0</c:v>
                </c:pt>
                <c:pt idx="4759">
                  <c:v>0</c:v>
                </c:pt>
                <c:pt idx="4760">
                  <c:v>0</c:v>
                </c:pt>
                <c:pt idx="4761">
                  <c:v>0</c:v>
                </c:pt>
                <c:pt idx="4762">
                  <c:v>0</c:v>
                </c:pt>
                <c:pt idx="4763">
                  <c:v>0</c:v>
                </c:pt>
                <c:pt idx="4764">
                  <c:v>0</c:v>
                </c:pt>
                <c:pt idx="4765">
                  <c:v>0</c:v>
                </c:pt>
                <c:pt idx="4766">
                  <c:v>0</c:v>
                </c:pt>
                <c:pt idx="4767">
                  <c:v>0</c:v>
                </c:pt>
                <c:pt idx="4768">
                  <c:v>0</c:v>
                </c:pt>
                <c:pt idx="4769">
                  <c:v>0</c:v>
                </c:pt>
                <c:pt idx="4770">
                  <c:v>0</c:v>
                </c:pt>
                <c:pt idx="4771">
                  <c:v>0</c:v>
                </c:pt>
                <c:pt idx="4772">
                  <c:v>0</c:v>
                </c:pt>
                <c:pt idx="4773">
                  <c:v>0</c:v>
                </c:pt>
                <c:pt idx="4774">
                  <c:v>0</c:v>
                </c:pt>
                <c:pt idx="4775">
                  <c:v>0</c:v>
                </c:pt>
                <c:pt idx="4776">
                  <c:v>0</c:v>
                </c:pt>
                <c:pt idx="4777">
                  <c:v>0</c:v>
                </c:pt>
                <c:pt idx="4778">
                  <c:v>0</c:v>
                </c:pt>
                <c:pt idx="4779">
                  <c:v>0</c:v>
                </c:pt>
                <c:pt idx="4780">
                  <c:v>0</c:v>
                </c:pt>
                <c:pt idx="4781">
                  <c:v>0</c:v>
                </c:pt>
                <c:pt idx="4782">
                  <c:v>0</c:v>
                </c:pt>
                <c:pt idx="4783">
                  <c:v>0</c:v>
                </c:pt>
                <c:pt idx="4784">
                  <c:v>0</c:v>
                </c:pt>
                <c:pt idx="4785">
                  <c:v>0</c:v>
                </c:pt>
                <c:pt idx="4786">
                  <c:v>0</c:v>
                </c:pt>
                <c:pt idx="4787">
                  <c:v>0</c:v>
                </c:pt>
                <c:pt idx="4788">
                  <c:v>0</c:v>
                </c:pt>
                <c:pt idx="4789">
                  <c:v>0</c:v>
                </c:pt>
                <c:pt idx="4790">
                  <c:v>0</c:v>
                </c:pt>
                <c:pt idx="4791">
                  <c:v>0</c:v>
                </c:pt>
                <c:pt idx="4792">
                  <c:v>0</c:v>
                </c:pt>
                <c:pt idx="4793">
                  <c:v>0</c:v>
                </c:pt>
                <c:pt idx="4794">
                  <c:v>0</c:v>
                </c:pt>
                <c:pt idx="4795">
                  <c:v>0</c:v>
                </c:pt>
                <c:pt idx="4796">
                  <c:v>0</c:v>
                </c:pt>
                <c:pt idx="4797">
                  <c:v>0</c:v>
                </c:pt>
                <c:pt idx="4798">
                  <c:v>0</c:v>
                </c:pt>
                <c:pt idx="4799">
                  <c:v>0</c:v>
                </c:pt>
                <c:pt idx="4800">
                  <c:v>0</c:v>
                </c:pt>
                <c:pt idx="4801">
                  <c:v>0</c:v>
                </c:pt>
                <c:pt idx="4802">
                  <c:v>0</c:v>
                </c:pt>
                <c:pt idx="4803">
                  <c:v>0</c:v>
                </c:pt>
                <c:pt idx="4804">
                  <c:v>0</c:v>
                </c:pt>
                <c:pt idx="4805">
                  <c:v>0</c:v>
                </c:pt>
                <c:pt idx="4806">
                  <c:v>0</c:v>
                </c:pt>
                <c:pt idx="4807">
                  <c:v>0</c:v>
                </c:pt>
                <c:pt idx="4808">
                  <c:v>0</c:v>
                </c:pt>
                <c:pt idx="4809">
                  <c:v>0</c:v>
                </c:pt>
                <c:pt idx="4810">
                  <c:v>0</c:v>
                </c:pt>
                <c:pt idx="4811">
                  <c:v>0</c:v>
                </c:pt>
                <c:pt idx="4812">
                  <c:v>0</c:v>
                </c:pt>
                <c:pt idx="4813">
                  <c:v>0</c:v>
                </c:pt>
                <c:pt idx="4814">
                  <c:v>0</c:v>
                </c:pt>
                <c:pt idx="4815">
                  <c:v>0</c:v>
                </c:pt>
                <c:pt idx="4816">
                  <c:v>0</c:v>
                </c:pt>
                <c:pt idx="4817">
                  <c:v>0</c:v>
                </c:pt>
                <c:pt idx="4818">
                  <c:v>0</c:v>
                </c:pt>
                <c:pt idx="4819">
                  <c:v>0</c:v>
                </c:pt>
                <c:pt idx="4820">
                  <c:v>0</c:v>
                </c:pt>
                <c:pt idx="4821">
                  <c:v>0</c:v>
                </c:pt>
                <c:pt idx="4822">
                  <c:v>0</c:v>
                </c:pt>
                <c:pt idx="4823">
                  <c:v>0</c:v>
                </c:pt>
                <c:pt idx="4824">
                  <c:v>0</c:v>
                </c:pt>
                <c:pt idx="4825">
                  <c:v>0</c:v>
                </c:pt>
                <c:pt idx="4826">
                  <c:v>0</c:v>
                </c:pt>
                <c:pt idx="4827">
                  <c:v>0</c:v>
                </c:pt>
                <c:pt idx="4828">
                  <c:v>0</c:v>
                </c:pt>
                <c:pt idx="4829">
                  <c:v>0</c:v>
                </c:pt>
                <c:pt idx="4830">
                  <c:v>0</c:v>
                </c:pt>
                <c:pt idx="4831">
                  <c:v>0</c:v>
                </c:pt>
                <c:pt idx="4832">
                  <c:v>0</c:v>
                </c:pt>
                <c:pt idx="4833">
                  <c:v>0</c:v>
                </c:pt>
                <c:pt idx="4834">
                  <c:v>0</c:v>
                </c:pt>
                <c:pt idx="4835">
                  <c:v>0</c:v>
                </c:pt>
                <c:pt idx="4836">
                  <c:v>0</c:v>
                </c:pt>
                <c:pt idx="4837">
                  <c:v>0</c:v>
                </c:pt>
                <c:pt idx="4838">
                  <c:v>0</c:v>
                </c:pt>
                <c:pt idx="4839">
                  <c:v>0</c:v>
                </c:pt>
                <c:pt idx="4840">
                  <c:v>0</c:v>
                </c:pt>
                <c:pt idx="4841">
                  <c:v>0</c:v>
                </c:pt>
                <c:pt idx="4842">
                  <c:v>0</c:v>
                </c:pt>
                <c:pt idx="4843">
                  <c:v>0</c:v>
                </c:pt>
                <c:pt idx="4844">
                  <c:v>0</c:v>
                </c:pt>
                <c:pt idx="4845">
                  <c:v>0</c:v>
                </c:pt>
                <c:pt idx="4846">
                  <c:v>0</c:v>
                </c:pt>
                <c:pt idx="4847">
                  <c:v>0</c:v>
                </c:pt>
                <c:pt idx="4848">
                  <c:v>0</c:v>
                </c:pt>
                <c:pt idx="4849">
                  <c:v>0</c:v>
                </c:pt>
                <c:pt idx="4850">
                  <c:v>0</c:v>
                </c:pt>
                <c:pt idx="4851">
                  <c:v>0</c:v>
                </c:pt>
                <c:pt idx="4852">
                  <c:v>0</c:v>
                </c:pt>
                <c:pt idx="4853">
                  <c:v>0</c:v>
                </c:pt>
                <c:pt idx="4854">
                  <c:v>0</c:v>
                </c:pt>
                <c:pt idx="4855">
                  <c:v>0</c:v>
                </c:pt>
                <c:pt idx="4856">
                  <c:v>0</c:v>
                </c:pt>
                <c:pt idx="4857">
                  <c:v>0</c:v>
                </c:pt>
                <c:pt idx="4858">
                  <c:v>0</c:v>
                </c:pt>
                <c:pt idx="4859">
                  <c:v>0</c:v>
                </c:pt>
                <c:pt idx="4860">
                  <c:v>0</c:v>
                </c:pt>
                <c:pt idx="4861">
                  <c:v>0</c:v>
                </c:pt>
                <c:pt idx="4862">
                  <c:v>0</c:v>
                </c:pt>
                <c:pt idx="4863">
                  <c:v>0</c:v>
                </c:pt>
                <c:pt idx="4864">
                  <c:v>0</c:v>
                </c:pt>
                <c:pt idx="4865">
                  <c:v>0</c:v>
                </c:pt>
                <c:pt idx="4866">
                  <c:v>0</c:v>
                </c:pt>
                <c:pt idx="4867">
                  <c:v>0</c:v>
                </c:pt>
                <c:pt idx="4868">
                  <c:v>0</c:v>
                </c:pt>
                <c:pt idx="4869">
                  <c:v>0</c:v>
                </c:pt>
                <c:pt idx="4870">
                  <c:v>0</c:v>
                </c:pt>
                <c:pt idx="4871">
                  <c:v>0</c:v>
                </c:pt>
                <c:pt idx="4872">
                  <c:v>0</c:v>
                </c:pt>
                <c:pt idx="4873">
                  <c:v>0</c:v>
                </c:pt>
                <c:pt idx="4874">
                  <c:v>0</c:v>
                </c:pt>
                <c:pt idx="4875">
                  <c:v>0</c:v>
                </c:pt>
                <c:pt idx="4876">
                  <c:v>0</c:v>
                </c:pt>
                <c:pt idx="4877">
                  <c:v>0</c:v>
                </c:pt>
                <c:pt idx="4878">
                  <c:v>0</c:v>
                </c:pt>
                <c:pt idx="4879">
                  <c:v>0</c:v>
                </c:pt>
                <c:pt idx="4880">
                  <c:v>0</c:v>
                </c:pt>
                <c:pt idx="4881">
                  <c:v>0</c:v>
                </c:pt>
                <c:pt idx="4882">
                  <c:v>0</c:v>
                </c:pt>
                <c:pt idx="4883">
                  <c:v>0</c:v>
                </c:pt>
                <c:pt idx="4884">
                  <c:v>0</c:v>
                </c:pt>
                <c:pt idx="4885">
                  <c:v>0</c:v>
                </c:pt>
                <c:pt idx="4886">
                  <c:v>0</c:v>
                </c:pt>
                <c:pt idx="4887">
                  <c:v>0</c:v>
                </c:pt>
                <c:pt idx="4888">
                  <c:v>0</c:v>
                </c:pt>
                <c:pt idx="4889">
                  <c:v>0</c:v>
                </c:pt>
                <c:pt idx="4890">
                  <c:v>0</c:v>
                </c:pt>
                <c:pt idx="4891">
                  <c:v>0</c:v>
                </c:pt>
                <c:pt idx="4892">
                  <c:v>0</c:v>
                </c:pt>
                <c:pt idx="4893">
                  <c:v>0</c:v>
                </c:pt>
                <c:pt idx="4894">
                  <c:v>0</c:v>
                </c:pt>
                <c:pt idx="4895">
                  <c:v>0</c:v>
                </c:pt>
                <c:pt idx="4896">
                  <c:v>0</c:v>
                </c:pt>
                <c:pt idx="4897">
                  <c:v>0</c:v>
                </c:pt>
                <c:pt idx="4898">
                  <c:v>0</c:v>
                </c:pt>
                <c:pt idx="4899">
                  <c:v>0</c:v>
                </c:pt>
                <c:pt idx="4900">
                  <c:v>0</c:v>
                </c:pt>
                <c:pt idx="4901">
                  <c:v>0</c:v>
                </c:pt>
                <c:pt idx="4902">
                  <c:v>0</c:v>
                </c:pt>
                <c:pt idx="4903">
                  <c:v>0</c:v>
                </c:pt>
                <c:pt idx="4904">
                  <c:v>0</c:v>
                </c:pt>
                <c:pt idx="4905">
                  <c:v>0</c:v>
                </c:pt>
                <c:pt idx="4906">
                  <c:v>0</c:v>
                </c:pt>
                <c:pt idx="4907">
                  <c:v>0</c:v>
                </c:pt>
                <c:pt idx="4908">
                  <c:v>0</c:v>
                </c:pt>
                <c:pt idx="4909">
                  <c:v>0</c:v>
                </c:pt>
                <c:pt idx="4910">
                  <c:v>0</c:v>
                </c:pt>
                <c:pt idx="4911">
                  <c:v>0</c:v>
                </c:pt>
                <c:pt idx="4912">
                  <c:v>0</c:v>
                </c:pt>
                <c:pt idx="4913">
                  <c:v>0</c:v>
                </c:pt>
                <c:pt idx="4914">
                  <c:v>0</c:v>
                </c:pt>
                <c:pt idx="4915">
                  <c:v>0</c:v>
                </c:pt>
                <c:pt idx="4916">
                  <c:v>0</c:v>
                </c:pt>
                <c:pt idx="4917">
                  <c:v>0</c:v>
                </c:pt>
                <c:pt idx="4918">
                  <c:v>0</c:v>
                </c:pt>
                <c:pt idx="4919">
                  <c:v>0</c:v>
                </c:pt>
                <c:pt idx="4920">
                  <c:v>0</c:v>
                </c:pt>
                <c:pt idx="4921">
                  <c:v>0</c:v>
                </c:pt>
                <c:pt idx="4922">
                  <c:v>0</c:v>
                </c:pt>
                <c:pt idx="4923">
                  <c:v>0</c:v>
                </c:pt>
                <c:pt idx="4924">
                  <c:v>0</c:v>
                </c:pt>
                <c:pt idx="4925">
                  <c:v>0</c:v>
                </c:pt>
                <c:pt idx="4926">
                  <c:v>0</c:v>
                </c:pt>
                <c:pt idx="4927">
                  <c:v>0</c:v>
                </c:pt>
                <c:pt idx="4928">
                  <c:v>0</c:v>
                </c:pt>
                <c:pt idx="4929">
                  <c:v>0</c:v>
                </c:pt>
                <c:pt idx="4930">
                  <c:v>0</c:v>
                </c:pt>
                <c:pt idx="4931">
                  <c:v>0</c:v>
                </c:pt>
                <c:pt idx="4932">
                  <c:v>0</c:v>
                </c:pt>
                <c:pt idx="4933">
                  <c:v>0</c:v>
                </c:pt>
                <c:pt idx="4934">
                  <c:v>0</c:v>
                </c:pt>
                <c:pt idx="4935">
                  <c:v>0</c:v>
                </c:pt>
                <c:pt idx="4936">
                  <c:v>0</c:v>
                </c:pt>
                <c:pt idx="4937">
                  <c:v>0</c:v>
                </c:pt>
                <c:pt idx="4938">
                  <c:v>0</c:v>
                </c:pt>
                <c:pt idx="4939">
                  <c:v>0</c:v>
                </c:pt>
                <c:pt idx="4940">
                  <c:v>0</c:v>
                </c:pt>
                <c:pt idx="4941">
                  <c:v>0</c:v>
                </c:pt>
                <c:pt idx="4942">
                  <c:v>0</c:v>
                </c:pt>
                <c:pt idx="4943">
                  <c:v>0</c:v>
                </c:pt>
                <c:pt idx="4944">
                  <c:v>0</c:v>
                </c:pt>
                <c:pt idx="4945">
                  <c:v>0</c:v>
                </c:pt>
                <c:pt idx="4946">
                  <c:v>0</c:v>
                </c:pt>
                <c:pt idx="4947">
                  <c:v>0</c:v>
                </c:pt>
                <c:pt idx="4948">
                  <c:v>0</c:v>
                </c:pt>
                <c:pt idx="4949">
                  <c:v>0</c:v>
                </c:pt>
                <c:pt idx="4950">
                  <c:v>0</c:v>
                </c:pt>
                <c:pt idx="4951">
                  <c:v>0</c:v>
                </c:pt>
                <c:pt idx="4952">
                  <c:v>0</c:v>
                </c:pt>
                <c:pt idx="4953">
                  <c:v>0</c:v>
                </c:pt>
                <c:pt idx="4954">
                  <c:v>0</c:v>
                </c:pt>
                <c:pt idx="4955">
                  <c:v>0</c:v>
                </c:pt>
                <c:pt idx="4956">
                  <c:v>0</c:v>
                </c:pt>
                <c:pt idx="4957">
                  <c:v>0</c:v>
                </c:pt>
                <c:pt idx="4958">
                  <c:v>0</c:v>
                </c:pt>
                <c:pt idx="4959">
                  <c:v>0</c:v>
                </c:pt>
                <c:pt idx="4960">
                  <c:v>0</c:v>
                </c:pt>
                <c:pt idx="4961">
                  <c:v>0</c:v>
                </c:pt>
                <c:pt idx="4962">
                  <c:v>0</c:v>
                </c:pt>
                <c:pt idx="4963">
                  <c:v>0</c:v>
                </c:pt>
                <c:pt idx="4964">
                  <c:v>0</c:v>
                </c:pt>
                <c:pt idx="4965">
                  <c:v>0</c:v>
                </c:pt>
                <c:pt idx="4966">
                  <c:v>0</c:v>
                </c:pt>
                <c:pt idx="4967">
                  <c:v>0</c:v>
                </c:pt>
                <c:pt idx="4968">
                  <c:v>0</c:v>
                </c:pt>
                <c:pt idx="4969">
                  <c:v>0</c:v>
                </c:pt>
                <c:pt idx="4970">
                  <c:v>0</c:v>
                </c:pt>
                <c:pt idx="4971">
                  <c:v>0</c:v>
                </c:pt>
                <c:pt idx="4972">
                  <c:v>0</c:v>
                </c:pt>
                <c:pt idx="4973">
                  <c:v>0</c:v>
                </c:pt>
                <c:pt idx="4974">
                  <c:v>0</c:v>
                </c:pt>
                <c:pt idx="4975">
                  <c:v>0</c:v>
                </c:pt>
                <c:pt idx="4976">
                  <c:v>0</c:v>
                </c:pt>
                <c:pt idx="4977">
                  <c:v>0</c:v>
                </c:pt>
                <c:pt idx="4978">
                  <c:v>0</c:v>
                </c:pt>
                <c:pt idx="4979">
                  <c:v>0</c:v>
                </c:pt>
                <c:pt idx="4980">
                  <c:v>0</c:v>
                </c:pt>
                <c:pt idx="4981">
                  <c:v>0</c:v>
                </c:pt>
                <c:pt idx="4982">
                  <c:v>0</c:v>
                </c:pt>
                <c:pt idx="4983">
                  <c:v>0</c:v>
                </c:pt>
                <c:pt idx="4984">
                  <c:v>0</c:v>
                </c:pt>
                <c:pt idx="4985">
                  <c:v>0</c:v>
                </c:pt>
                <c:pt idx="4986">
                  <c:v>0</c:v>
                </c:pt>
                <c:pt idx="4987">
                  <c:v>0</c:v>
                </c:pt>
                <c:pt idx="4988">
                  <c:v>0</c:v>
                </c:pt>
                <c:pt idx="4989">
                  <c:v>0</c:v>
                </c:pt>
                <c:pt idx="4990">
                  <c:v>0</c:v>
                </c:pt>
                <c:pt idx="4991">
                  <c:v>0</c:v>
                </c:pt>
                <c:pt idx="4992">
                  <c:v>0</c:v>
                </c:pt>
                <c:pt idx="4993">
                  <c:v>0</c:v>
                </c:pt>
                <c:pt idx="4994">
                  <c:v>0</c:v>
                </c:pt>
                <c:pt idx="4995">
                  <c:v>0</c:v>
                </c:pt>
                <c:pt idx="4996">
                  <c:v>0</c:v>
                </c:pt>
                <c:pt idx="4997">
                  <c:v>0</c:v>
                </c:pt>
                <c:pt idx="4998">
                  <c:v>0</c:v>
                </c:pt>
                <c:pt idx="4999">
                  <c:v>0</c:v>
                </c:pt>
                <c:pt idx="5000">
                  <c:v>0</c:v>
                </c:pt>
                <c:pt idx="5001">
                  <c:v>0</c:v>
                </c:pt>
                <c:pt idx="5002">
                  <c:v>0</c:v>
                </c:pt>
                <c:pt idx="5003">
                  <c:v>0</c:v>
                </c:pt>
                <c:pt idx="5004">
                  <c:v>0</c:v>
                </c:pt>
                <c:pt idx="5005">
                  <c:v>0</c:v>
                </c:pt>
                <c:pt idx="5006">
                  <c:v>0</c:v>
                </c:pt>
                <c:pt idx="5007">
                  <c:v>0</c:v>
                </c:pt>
                <c:pt idx="5008">
                  <c:v>0</c:v>
                </c:pt>
                <c:pt idx="5009">
                  <c:v>0</c:v>
                </c:pt>
                <c:pt idx="5010">
                  <c:v>0</c:v>
                </c:pt>
                <c:pt idx="5011">
                  <c:v>0</c:v>
                </c:pt>
                <c:pt idx="5012">
                  <c:v>0</c:v>
                </c:pt>
                <c:pt idx="5013">
                  <c:v>0</c:v>
                </c:pt>
                <c:pt idx="5014">
                  <c:v>0</c:v>
                </c:pt>
                <c:pt idx="5015">
                  <c:v>0</c:v>
                </c:pt>
                <c:pt idx="5016">
                  <c:v>0</c:v>
                </c:pt>
                <c:pt idx="5017">
                  <c:v>0</c:v>
                </c:pt>
                <c:pt idx="5018">
                  <c:v>0</c:v>
                </c:pt>
                <c:pt idx="5019">
                  <c:v>0</c:v>
                </c:pt>
                <c:pt idx="5020">
                  <c:v>0</c:v>
                </c:pt>
                <c:pt idx="5021">
                  <c:v>0</c:v>
                </c:pt>
                <c:pt idx="5022">
                  <c:v>0</c:v>
                </c:pt>
                <c:pt idx="5023">
                  <c:v>0</c:v>
                </c:pt>
                <c:pt idx="5024">
                  <c:v>0</c:v>
                </c:pt>
                <c:pt idx="5025">
                  <c:v>0</c:v>
                </c:pt>
                <c:pt idx="5026">
                  <c:v>0</c:v>
                </c:pt>
                <c:pt idx="5027">
                  <c:v>0</c:v>
                </c:pt>
                <c:pt idx="5028">
                  <c:v>0</c:v>
                </c:pt>
                <c:pt idx="5029">
                  <c:v>0</c:v>
                </c:pt>
                <c:pt idx="5030">
                  <c:v>0</c:v>
                </c:pt>
                <c:pt idx="5031">
                  <c:v>0</c:v>
                </c:pt>
                <c:pt idx="5032">
                  <c:v>0</c:v>
                </c:pt>
                <c:pt idx="5033">
                  <c:v>0</c:v>
                </c:pt>
                <c:pt idx="5034">
                  <c:v>0</c:v>
                </c:pt>
                <c:pt idx="5035">
                  <c:v>0</c:v>
                </c:pt>
                <c:pt idx="5036">
                  <c:v>0</c:v>
                </c:pt>
                <c:pt idx="5037">
                  <c:v>0</c:v>
                </c:pt>
                <c:pt idx="5038">
                  <c:v>0</c:v>
                </c:pt>
                <c:pt idx="5039">
                  <c:v>0</c:v>
                </c:pt>
                <c:pt idx="5040">
                  <c:v>0</c:v>
                </c:pt>
                <c:pt idx="5041">
                  <c:v>0</c:v>
                </c:pt>
                <c:pt idx="5042">
                  <c:v>0</c:v>
                </c:pt>
                <c:pt idx="5043">
                  <c:v>0</c:v>
                </c:pt>
                <c:pt idx="5044">
                  <c:v>0</c:v>
                </c:pt>
                <c:pt idx="5045">
                  <c:v>0</c:v>
                </c:pt>
                <c:pt idx="5046">
                  <c:v>0</c:v>
                </c:pt>
                <c:pt idx="5047">
                  <c:v>0</c:v>
                </c:pt>
                <c:pt idx="5048">
                  <c:v>0</c:v>
                </c:pt>
                <c:pt idx="5049">
                  <c:v>0</c:v>
                </c:pt>
                <c:pt idx="5050">
                  <c:v>0</c:v>
                </c:pt>
                <c:pt idx="5051">
                  <c:v>0</c:v>
                </c:pt>
                <c:pt idx="5052">
                  <c:v>0</c:v>
                </c:pt>
                <c:pt idx="5053">
                  <c:v>0</c:v>
                </c:pt>
                <c:pt idx="5054">
                  <c:v>0</c:v>
                </c:pt>
                <c:pt idx="5055">
                  <c:v>0</c:v>
                </c:pt>
                <c:pt idx="5056">
                  <c:v>0</c:v>
                </c:pt>
                <c:pt idx="5057">
                  <c:v>0</c:v>
                </c:pt>
                <c:pt idx="5058">
                  <c:v>0</c:v>
                </c:pt>
                <c:pt idx="5059">
                  <c:v>0</c:v>
                </c:pt>
                <c:pt idx="5060">
                  <c:v>0</c:v>
                </c:pt>
                <c:pt idx="5061">
                  <c:v>0</c:v>
                </c:pt>
                <c:pt idx="5062">
                  <c:v>0</c:v>
                </c:pt>
                <c:pt idx="5063">
                  <c:v>0</c:v>
                </c:pt>
                <c:pt idx="5064">
                  <c:v>0</c:v>
                </c:pt>
                <c:pt idx="5065">
                  <c:v>0</c:v>
                </c:pt>
                <c:pt idx="5066">
                  <c:v>0</c:v>
                </c:pt>
                <c:pt idx="5067">
                  <c:v>0</c:v>
                </c:pt>
                <c:pt idx="5068">
                  <c:v>0</c:v>
                </c:pt>
                <c:pt idx="5069">
                  <c:v>0</c:v>
                </c:pt>
                <c:pt idx="5070">
                  <c:v>0</c:v>
                </c:pt>
                <c:pt idx="5071">
                  <c:v>0</c:v>
                </c:pt>
                <c:pt idx="5072">
                  <c:v>0</c:v>
                </c:pt>
                <c:pt idx="5073">
                  <c:v>0</c:v>
                </c:pt>
                <c:pt idx="5074">
                  <c:v>0</c:v>
                </c:pt>
                <c:pt idx="5075">
                  <c:v>0</c:v>
                </c:pt>
                <c:pt idx="5076">
                  <c:v>0</c:v>
                </c:pt>
                <c:pt idx="5077">
                  <c:v>0</c:v>
                </c:pt>
                <c:pt idx="5078">
                  <c:v>0</c:v>
                </c:pt>
                <c:pt idx="5079">
                  <c:v>0</c:v>
                </c:pt>
                <c:pt idx="5080">
                  <c:v>0</c:v>
                </c:pt>
                <c:pt idx="5081">
                  <c:v>0</c:v>
                </c:pt>
                <c:pt idx="5082">
                  <c:v>0</c:v>
                </c:pt>
                <c:pt idx="5083">
                  <c:v>0</c:v>
                </c:pt>
                <c:pt idx="5084">
                  <c:v>0</c:v>
                </c:pt>
                <c:pt idx="5085">
                  <c:v>0</c:v>
                </c:pt>
                <c:pt idx="5086">
                  <c:v>0</c:v>
                </c:pt>
                <c:pt idx="5087">
                  <c:v>0</c:v>
                </c:pt>
                <c:pt idx="5088">
                  <c:v>0</c:v>
                </c:pt>
                <c:pt idx="5089">
                  <c:v>0</c:v>
                </c:pt>
                <c:pt idx="5090">
                  <c:v>0</c:v>
                </c:pt>
                <c:pt idx="5091">
                  <c:v>0</c:v>
                </c:pt>
                <c:pt idx="5092">
                  <c:v>0</c:v>
                </c:pt>
                <c:pt idx="5093">
                  <c:v>0</c:v>
                </c:pt>
                <c:pt idx="5094">
                  <c:v>0</c:v>
                </c:pt>
                <c:pt idx="5095">
                  <c:v>0</c:v>
                </c:pt>
                <c:pt idx="5096">
                  <c:v>0</c:v>
                </c:pt>
                <c:pt idx="5097">
                  <c:v>0</c:v>
                </c:pt>
                <c:pt idx="5098">
                  <c:v>0</c:v>
                </c:pt>
                <c:pt idx="5099">
                  <c:v>0</c:v>
                </c:pt>
                <c:pt idx="5100">
                  <c:v>0</c:v>
                </c:pt>
                <c:pt idx="5101">
                  <c:v>0</c:v>
                </c:pt>
                <c:pt idx="5102">
                  <c:v>0</c:v>
                </c:pt>
                <c:pt idx="5103">
                  <c:v>0</c:v>
                </c:pt>
                <c:pt idx="5104">
                  <c:v>0</c:v>
                </c:pt>
                <c:pt idx="5105">
                  <c:v>0</c:v>
                </c:pt>
                <c:pt idx="5106">
                  <c:v>0</c:v>
                </c:pt>
                <c:pt idx="5107">
                  <c:v>0</c:v>
                </c:pt>
                <c:pt idx="5108">
                  <c:v>0</c:v>
                </c:pt>
                <c:pt idx="5109">
                  <c:v>0</c:v>
                </c:pt>
                <c:pt idx="5110">
                  <c:v>0</c:v>
                </c:pt>
                <c:pt idx="5111">
                  <c:v>0</c:v>
                </c:pt>
                <c:pt idx="5112">
                  <c:v>0</c:v>
                </c:pt>
                <c:pt idx="5113">
                  <c:v>0</c:v>
                </c:pt>
                <c:pt idx="5114">
                  <c:v>0</c:v>
                </c:pt>
                <c:pt idx="5115">
                  <c:v>0</c:v>
                </c:pt>
                <c:pt idx="5116">
                  <c:v>0</c:v>
                </c:pt>
                <c:pt idx="5117">
                  <c:v>0</c:v>
                </c:pt>
                <c:pt idx="5118">
                  <c:v>0</c:v>
                </c:pt>
                <c:pt idx="5119">
                  <c:v>0</c:v>
                </c:pt>
                <c:pt idx="5120">
                  <c:v>0</c:v>
                </c:pt>
                <c:pt idx="5121">
                  <c:v>0</c:v>
                </c:pt>
                <c:pt idx="5122">
                  <c:v>0</c:v>
                </c:pt>
                <c:pt idx="5123">
                  <c:v>0</c:v>
                </c:pt>
                <c:pt idx="5124">
                  <c:v>0</c:v>
                </c:pt>
                <c:pt idx="5125">
                  <c:v>0</c:v>
                </c:pt>
                <c:pt idx="5126">
                  <c:v>0</c:v>
                </c:pt>
                <c:pt idx="5127">
                  <c:v>0</c:v>
                </c:pt>
                <c:pt idx="5128">
                  <c:v>0</c:v>
                </c:pt>
                <c:pt idx="5129">
                  <c:v>0</c:v>
                </c:pt>
                <c:pt idx="5130">
                  <c:v>0</c:v>
                </c:pt>
                <c:pt idx="5131">
                  <c:v>0</c:v>
                </c:pt>
                <c:pt idx="5132">
                  <c:v>0</c:v>
                </c:pt>
                <c:pt idx="5133">
                  <c:v>0</c:v>
                </c:pt>
                <c:pt idx="5134">
                  <c:v>0</c:v>
                </c:pt>
                <c:pt idx="5135">
                  <c:v>0</c:v>
                </c:pt>
                <c:pt idx="5136">
                  <c:v>0</c:v>
                </c:pt>
                <c:pt idx="5137">
                  <c:v>0</c:v>
                </c:pt>
                <c:pt idx="5138">
                  <c:v>0</c:v>
                </c:pt>
                <c:pt idx="5139">
                  <c:v>0</c:v>
                </c:pt>
                <c:pt idx="5140">
                  <c:v>0</c:v>
                </c:pt>
                <c:pt idx="5141">
                  <c:v>0</c:v>
                </c:pt>
                <c:pt idx="5142">
                  <c:v>0</c:v>
                </c:pt>
                <c:pt idx="5143">
                  <c:v>0</c:v>
                </c:pt>
                <c:pt idx="5144">
                  <c:v>0</c:v>
                </c:pt>
                <c:pt idx="5145">
                  <c:v>0</c:v>
                </c:pt>
                <c:pt idx="5146">
                  <c:v>0</c:v>
                </c:pt>
                <c:pt idx="5147">
                  <c:v>0</c:v>
                </c:pt>
                <c:pt idx="5148">
                  <c:v>0</c:v>
                </c:pt>
                <c:pt idx="5149">
                  <c:v>0</c:v>
                </c:pt>
                <c:pt idx="5150">
                  <c:v>0</c:v>
                </c:pt>
                <c:pt idx="5151">
                  <c:v>0</c:v>
                </c:pt>
                <c:pt idx="5152">
                  <c:v>0</c:v>
                </c:pt>
                <c:pt idx="5153">
                  <c:v>0</c:v>
                </c:pt>
                <c:pt idx="5154">
                  <c:v>0</c:v>
                </c:pt>
                <c:pt idx="5155">
                  <c:v>0</c:v>
                </c:pt>
                <c:pt idx="5156">
                  <c:v>0</c:v>
                </c:pt>
                <c:pt idx="5157">
                  <c:v>0</c:v>
                </c:pt>
                <c:pt idx="5158">
                  <c:v>0</c:v>
                </c:pt>
                <c:pt idx="5159">
                  <c:v>0</c:v>
                </c:pt>
                <c:pt idx="5160">
                  <c:v>0</c:v>
                </c:pt>
                <c:pt idx="5161">
                  <c:v>0</c:v>
                </c:pt>
                <c:pt idx="5162">
                  <c:v>0</c:v>
                </c:pt>
                <c:pt idx="5163">
                  <c:v>9.9213408787691658E-5</c:v>
                </c:pt>
                <c:pt idx="5164">
                  <c:v>1.6258000798366983E-4</c:v>
                </c:pt>
                <c:pt idx="5165">
                  <c:v>4.9563444494596745E-4</c:v>
                </c:pt>
                <c:pt idx="5166">
                  <c:v>1.0573441204385218E-3</c:v>
                </c:pt>
                <c:pt idx="5167">
                  <c:v>1.730208383120962E-3</c:v>
                </c:pt>
                <c:pt idx="5168">
                  <c:v>2.3046485402818595E-3</c:v>
                </c:pt>
                <c:pt idx="5169">
                  <c:v>2.8520650311154674E-3</c:v>
                </c:pt>
                <c:pt idx="5170">
                  <c:v>4.0330483553110323E-3</c:v>
                </c:pt>
                <c:pt idx="5171">
                  <c:v>4.9137942687842674E-3</c:v>
                </c:pt>
                <c:pt idx="5172">
                  <c:v>5.6566963127307798E-3</c:v>
                </c:pt>
                <c:pt idx="5173">
                  <c:v>6.2565186540617457E-3</c:v>
                </c:pt>
                <c:pt idx="5174">
                  <c:v>6.7513504940112544E-3</c:v>
                </c:pt>
                <c:pt idx="5175">
                  <c:v>7.1625984135802179E-3</c:v>
                </c:pt>
                <c:pt idx="5176">
                  <c:v>7.503822765940661E-3</c:v>
                </c:pt>
                <c:pt idx="5177">
                  <c:v>7.783852624489938E-3</c:v>
                </c:pt>
                <c:pt idx="5178">
                  <c:v>8.0088056262731036E-3</c:v>
                </c:pt>
                <c:pt idx="5179">
                  <c:v>8.1847243083043621E-3</c:v>
                </c:pt>
                <c:pt idx="5180">
                  <c:v>8.3125503022991511E-3</c:v>
                </c:pt>
                <c:pt idx="5181">
                  <c:v>8.3957657550821334E-3</c:v>
                </c:pt>
                <c:pt idx="5182">
                  <c:v>8.4336946428763132E-3</c:v>
                </c:pt>
                <c:pt idx="5183">
                  <c:v>8.4267080790857863E-3</c:v>
                </c:pt>
                <c:pt idx="5184">
                  <c:v>8.3744844832373891E-3</c:v>
                </c:pt>
                <c:pt idx="5185">
                  <c:v>8.2769587794653283E-3</c:v>
                </c:pt>
                <c:pt idx="5186">
                  <c:v>8.1319978636298171E-3</c:v>
                </c:pt>
                <c:pt idx="5187">
                  <c:v>7.935447936153606E-3</c:v>
                </c:pt>
                <c:pt idx="5188">
                  <c:v>7.6859376886038349E-3</c:v>
                </c:pt>
                <c:pt idx="5189">
                  <c:v>7.3750086176726844E-3</c:v>
                </c:pt>
                <c:pt idx="5190">
                  <c:v>6.9930354142971928E-3</c:v>
                </c:pt>
                <c:pt idx="5191">
                  <c:v>6.5271292102466929E-3</c:v>
                </c:pt>
                <c:pt idx="5192">
                  <c:v>5.9621195995421608E-3</c:v>
                </c:pt>
                <c:pt idx="5193">
                  <c:v>5.3138188939800563E-3</c:v>
                </c:pt>
                <c:pt idx="5194">
                  <c:v>4.5087185541580954E-3</c:v>
                </c:pt>
                <c:pt idx="5195">
                  <c:v>3.6929873471821576E-3</c:v>
                </c:pt>
                <c:pt idx="5196">
                  <c:v>2.9650362455112015E-3</c:v>
                </c:pt>
                <c:pt idx="5197">
                  <c:v>2.348535085843555E-3</c:v>
                </c:pt>
                <c:pt idx="5198">
                  <c:v>1.6436074112495872E-3</c:v>
                </c:pt>
                <c:pt idx="5199">
                  <c:v>6.1934403695717384E-4</c:v>
                </c:pt>
                <c:pt idx="5200">
                  <c:v>5.5725855277578243E-4</c:v>
                </c:pt>
                <c:pt idx="5201">
                  <c:v>5.183564538698423E-4</c:v>
                </c:pt>
                <c:pt idx="5202">
                  <c:v>5.1863837596062611E-4</c:v>
                </c:pt>
                <c:pt idx="5203">
                  <c:v>5.1728599484700505E-4</c:v>
                </c:pt>
                <c:pt idx="5204">
                  <c:v>5.1431346770739275E-4</c:v>
                </c:pt>
                <c:pt idx="5205">
                  <c:v>5.0962231212305141E-4</c:v>
                </c:pt>
                <c:pt idx="5206">
                  <c:v>5.0693887141943495E-4</c:v>
                </c:pt>
                <c:pt idx="5207">
                  <c:v>5.0218351145755948E-4</c:v>
                </c:pt>
                <c:pt idx="5208">
                  <c:v>4.952308330637298E-4</c:v>
                </c:pt>
                <c:pt idx="5209">
                  <c:v>4.8881617219403994E-4</c:v>
                </c:pt>
                <c:pt idx="5210">
                  <c:v>4.8179896567759737E-4</c:v>
                </c:pt>
                <c:pt idx="5211">
                  <c:v>4.7493978632278636E-4</c:v>
                </c:pt>
                <c:pt idx="5212">
                  <c:v>4.8103229117840739E-4</c:v>
                </c:pt>
                <c:pt idx="5213">
                  <c:v>4.8614684440415301E-4</c:v>
                </c:pt>
                <c:pt idx="5214">
                  <c:v>4.8773059886385512E-4</c:v>
                </c:pt>
                <c:pt idx="5215">
                  <c:v>4.8862295160896076E-4</c:v>
                </c:pt>
                <c:pt idx="5216">
                  <c:v>5.0301135699917072E-4</c:v>
                </c:pt>
                <c:pt idx="5217">
                  <c:v>5.3295397077297575E-4</c:v>
                </c:pt>
                <c:pt idx="5218">
                  <c:v>5.6729324458826226E-4</c:v>
                </c:pt>
                <c:pt idx="5219">
                  <c:v>5.9929479310702558E-4</c:v>
                </c:pt>
                <c:pt idx="5220">
                  <c:v>6.2754078284713E-4</c:v>
                </c:pt>
                <c:pt idx="5221">
                  <c:v>6.6558825551320591E-4</c:v>
                </c:pt>
                <c:pt idx="5222">
                  <c:v>7.0635992018991921E-4</c:v>
                </c:pt>
                <c:pt idx="5223">
                  <c:v>7.5272021986343737E-4</c:v>
                </c:pt>
                <c:pt idx="5224">
                  <c:v>7.9140836096802962E-4</c:v>
                </c:pt>
                <c:pt idx="5225">
                  <c:v>8.2369595314106699E-4</c:v>
                </c:pt>
                <c:pt idx="5226">
                  <c:v>8.489226773688059E-4</c:v>
                </c:pt>
                <c:pt idx="5227">
                  <c:v>8.6852655123793247E-4</c:v>
                </c:pt>
                <c:pt idx="5228">
                  <c:v>8.8307852872175966E-4</c:v>
                </c:pt>
                <c:pt idx="5229">
                  <c:v>8.9280393558973346E-4</c:v>
                </c:pt>
                <c:pt idx="5230">
                  <c:v>9.0198841783247776E-4</c:v>
                </c:pt>
                <c:pt idx="5231">
                  <c:v>9.1325390601149103E-4</c:v>
                </c:pt>
                <c:pt idx="5232">
                  <c:v>9.2662557129360383E-4</c:v>
                </c:pt>
                <c:pt idx="5233">
                  <c:v>9.3364551249702386E-4</c:v>
                </c:pt>
                <c:pt idx="5234">
                  <c:v>9.3453544135882569E-4</c:v>
                </c:pt>
                <c:pt idx="5235">
                  <c:v>9.326768929820516E-4</c:v>
                </c:pt>
                <c:pt idx="5236">
                  <c:v>9.2686917309400753E-4</c:v>
                </c:pt>
                <c:pt idx="5237">
                  <c:v>9.1452903794468176E-4</c:v>
                </c:pt>
                <c:pt idx="5238">
                  <c:v>8.9738877106885692E-4</c:v>
                </c:pt>
                <c:pt idx="5239">
                  <c:v>8.7538287269744107E-4</c:v>
                </c:pt>
                <c:pt idx="5240">
                  <c:v>8.5305456949281207E-4</c:v>
                </c:pt>
                <c:pt idx="5241">
                  <c:v>8.3194202549814039E-4</c:v>
                </c:pt>
                <c:pt idx="5242">
                  <c:v>8.1807345538601058E-4</c:v>
                </c:pt>
                <c:pt idx="5243">
                  <c:v>7.9891749737075982E-4</c:v>
                </c:pt>
                <c:pt idx="5244">
                  <c:v>7.7193639132047296E-4</c:v>
                </c:pt>
                <c:pt idx="5245">
                  <c:v>7.3883474848869567E-4</c:v>
                </c:pt>
                <c:pt idx="5246">
                  <c:v>7.1319721732706015E-4</c:v>
                </c:pt>
                <c:pt idx="5247">
                  <c:v>6.9898757699264353E-4</c:v>
                </c:pt>
                <c:pt idx="5248">
                  <c:v>6.8383799742010969E-4</c:v>
                </c:pt>
                <c:pt idx="5249">
                  <c:v>3.8288482642423222E-3</c:v>
                </c:pt>
                <c:pt idx="5250">
                  <c:v>8.1794194899345984E-3</c:v>
                </c:pt>
                <c:pt idx="5251">
                  <c:v>1.3404500283375373E-2</c:v>
                </c:pt>
                <c:pt idx="5252">
                  <c:v>1.929233844348437E-2</c:v>
                </c:pt>
                <c:pt idx="5253">
                  <c:v>3.1073007623089097E-2</c:v>
                </c:pt>
                <c:pt idx="5254">
                  <c:v>4.2298361300639478E-2</c:v>
                </c:pt>
                <c:pt idx="5255">
                  <c:v>5.0951325731726234E-2</c:v>
                </c:pt>
                <c:pt idx="5256">
                  <c:v>7.2904452169753178E-2</c:v>
                </c:pt>
                <c:pt idx="5257">
                  <c:v>9.1421500177625417E-2</c:v>
                </c:pt>
                <c:pt idx="5258">
                  <c:v>0.13142196100915127</c:v>
                </c:pt>
                <c:pt idx="5259">
                  <c:v>0.16258158471061904</c:v>
                </c:pt>
                <c:pt idx="5260">
                  <c:v>0.18911671759438084</c:v>
                </c:pt>
                <c:pt idx="5261">
                  <c:v>0.21255451995179886</c:v>
                </c:pt>
                <c:pt idx="5262">
                  <c:v>0.24078245681064345</c:v>
                </c:pt>
                <c:pt idx="5263">
                  <c:v>0.26806050686363886</c:v>
                </c:pt>
                <c:pt idx="5264">
                  <c:v>0.2922221994160048</c:v>
                </c:pt>
                <c:pt idx="5265">
                  <c:v>0.31183949358912905</c:v>
                </c:pt>
                <c:pt idx="5266">
                  <c:v>0.32777831811541747</c:v>
                </c:pt>
                <c:pt idx="5267">
                  <c:v>0.34055036951618967</c:v>
                </c:pt>
                <c:pt idx="5268">
                  <c:v>0.35051195036956539</c:v>
                </c:pt>
                <c:pt idx="5269">
                  <c:v>0.35789916165430957</c:v>
                </c:pt>
                <c:pt idx="5270">
                  <c:v>0.36287318206098895</c:v>
                </c:pt>
                <c:pt idx="5271">
                  <c:v>0.36553294166402306</c:v>
                </c:pt>
                <c:pt idx="5272">
                  <c:v>0.36592370831622417</c:v>
                </c:pt>
                <c:pt idx="5273">
                  <c:v>0.36404711372241833</c:v>
                </c:pt>
                <c:pt idx="5274">
                  <c:v>0.35988408148586631</c:v>
                </c:pt>
                <c:pt idx="5275">
                  <c:v>0.35335701715768242</c:v>
                </c:pt>
                <c:pt idx="5276">
                  <c:v>0.34433100808916905</c:v>
                </c:pt>
                <c:pt idx="5277">
                  <c:v>0.33260070713619116</c:v>
                </c:pt>
                <c:pt idx="5278">
                  <c:v>0.31785407723278136</c:v>
                </c:pt>
                <c:pt idx="5279">
                  <c:v>0.30107009386155043</c:v>
                </c:pt>
                <c:pt idx="5280">
                  <c:v>0.28203139187355541</c:v>
                </c:pt>
                <c:pt idx="5281">
                  <c:v>0.26043473278644025</c:v>
                </c:pt>
                <c:pt idx="5282">
                  <c:v>0.23575344796053468</c:v>
                </c:pt>
                <c:pt idx="5283">
                  <c:v>0.21112921911845739</c:v>
                </c:pt>
                <c:pt idx="5284">
                  <c:v>0.18338323156747929</c:v>
                </c:pt>
                <c:pt idx="5285">
                  <c:v>0.14778734972385249</c:v>
                </c:pt>
                <c:pt idx="5286">
                  <c:v>0.11921699960894055</c:v>
                </c:pt>
                <c:pt idx="5287">
                  <c:v>8.2937317346231124E-2</c:v>
                </c:pt>
                <c:pt idx="5288">
                  <c:v>6.9005964628232649E-2</c:v>
                </c:pt>
                <c:pt idx="5289">
                  <c:v>5.4409074436798585E-2</c:v>
                </c:pt>
                <c:pt idx="5290">
                  <c:v>3.8211148755062381E-2</c:v>
                </c:pt>
                <c:pt idx="5291">
                  <c:v>1.5507932778136691E-2</c:v>
                </c:pt>
                <c:pt idx="5292">
                  <c:v>4.8495385310261185E-3</c:v>
                </c:pt>
                <c:pt idx="5293">
                  <c:v>2.0759885573116079E-3</c:v>
                </c:pt>
                <c:pt idx="5294">
                  <c:v>2.0479174414220554E-3</c:v>
                </c:pt>
                <c:pt idx="5295">
                  <c:v>2.0485572202214512E-3</c:v>
                </c:pt>
                <c:pt idx="5296">
                  <c:v>2.0508217649252334E-3</c:v>
                </c:pt>
                <c:pt idx="5297">
                  <c:v>2.0484522495090966E-3</c:v>
                </c:pt>
                <c:pt idx="5298">
                  <c:v>2.0347378294634836E-3</c:v>
                </c:pt>
                <c:pt idx="5299">
                  <c:v>2.0217783924464769E-3</c:v>
                </c:pt>
                <c:pt idx="5300">
                  <c:v>2.0023912383277912E-3</c:v>
                </c:pt>
                <c:pt idx="5301">
                  <c:v>1.9831695638005049E-3</c:v>
                </c:pt>
                <c:pt idx="5302">
                  <c:v>1.9706594055525955E-3</c:v>
                </c:pt>
                <c:pt idx="5303">
                  <c:v>1.9798062077362221E-3</c:v>
                </c:pt>
                <c:pt idx="5304">
                  <c:v>1.975560648799674E-3</c:v>
                </c:pt>
                <c:pt idx="5305">
                  <c:v>1.9522086923570994E-3</c:v>
                </c:pt>
                <c:pt idx="5306">
                  <c:v>1.933693234987717E-3</c:v>
                </c:pt>
                <c:pt idx="5307">
                  <c:v>1.9076013153260468E-3</c:v>
                </c:pt>
                <c:pt idx="5308">
                  <c:v>1.9117665484511444E-3</c:v>
                </c:pt>
                <c:pt idx="5309">
                  <c:v>1.9057547064127572E-3</c:v>
                </c:pt>
                <c:pt idx="5310">
                  <c:v>1.9028049214660715E-3</c:v>
                </c:pt>
                <c:pt idx="5311">
                  <c:v>1.9368403465953718E-3</c:v>
                </c:pt>
                <c:pt idx="5312">
                  <c:v>1.9525057598239772E-3</c:v>
                </c:pt>
                <c:pt idx="5313">
                  <c:v>1.95507250818692E-3</c:v>
                </c:pt>
                <c:pt idx="5314">
                  <c:v>1.9457310162545967E-3</c:v>
                </c:pt>
                <c:pt idx="5315">
                  <c:v>1.9441627737269973E-3</c:v>
                </c:pt>
                <c:pt idx="5316">
                  <c:v>1.929242845212736E-3</c:v>
                </c:pt>
                <c:pt idx="5317">
                  <c:v>1.8999682544822794E-3</c:v>
                </c:pt>
                <c:pt idx="5318">
                  <c:v>1.9013218191599466E-3</c:v>
                </c:pt>
                <c:pt idx="5319">
                  <c:v>1.9055011194201966E-3</c:v>
                </c:pt>
                <c:pt idx="5320">
                  <c:v>1.9121174097103896E-3</c:v>
                </c:pt>
                <c:pt idx="5321">
                  <c:v>1.9151686322165338E-3</c:v>
                </c:pt>
                <c:pt idx="5322">
                  <c:v>1.9091924618973505E-3</c:v>
                </c:pt>
                <c:pt idx="5323">
                  <c:v>1.8888613171082996E-3</c:v>
                </c:pt>
                <c:pt idx="5324">
                  <c:v>1.8581743222766314E-3</c:v>
                </c:pt>
                <c:pt idx="5325">
                  <c:v>1.8175593171173249E-3</c:v>
                </c:pt>
                <c:pt idx="5326">
                  <c:v>1.7819410439267682E-3</c:v>
                </c:pt>
                <c:pt idx="5327">
                  <c:v>1.7376182877223642E-3</c:v>
                </c:pt>
                <c:pt idx="5328">
                  <c:v>1.6833979152124467E-3</c:v>
                </c:pt>
                <c:pt idx="5329">
                  <c:v>1.6350795393756071E-3</c:v>
                </c:pt>
                <c:pt idx="5330">
                  <c:v>1.5856847291559814E-3</c:v>
                </c:pt>
                <c:pt idx="5331">
                  <c:v>1.5356969619347227E-3</c:v>
                </c:pt>
                <c:pt idx="5332">
                  <c:v>1.4932804635679608E-3</c:v>
                </c:pt>
                <c:pt idx="5333">
                  <c:v>1.4596726456469339E-3</c:v>
                </c:pt>
                <c:pt idx="5334">
                  <c:v>1.4204333906696364E-3</c:v>
                </c:pt>
                <c:pt idx="5335">
                  <c:v>1.368125030231703E-3</c:v>
                </c:pt>
                <c:pt idx="5336">
                  <c:v>1.3321822971337084E-3</c:v>
                </c:pt>
                <c:pt idx="5337">
                  <c:v>1.2907049084543811E-3</c:v>
                </c:pt>
                <c:pt idx="5338">
                  <c:v>1.2434915076680549E-3</c:v>
                </c:pt>
                <c:pt idx="5339">
                  <c:v>1.1852666096573536E-3</c:v>
                </c:pt>
                <c:pt idx="5340">
                  <c:v>1.1184895509232546E-3</c:v>
                </c:pt>
                <c:pt idx="5341">
                  <c:v>1.0983295181712436E-3</c:v>
                </c:pt>
                <c:pt idx="5342">
                  <c:v>1.0704007805381137E-3</c:v>
                </c:pt>
                <c:pt idx="5343">
                  <c:v>1.0387740955847731E-3</c:v>
                </c:pt>
                <c:pt idx="5344">
                  <c:v>1.0042746772315665E-3</c:v>
                </c:pt>
                <c:pt idx="5345">
                  <c:v>9.925806230094232E-4</c:v>
                </c:pt>
                <c:pt idx="5346">
                  <c:v>9.8128578955707069E-4</c:v>
                </c:pt>
                <c:pt idx="5347">
                  <c:v>9.6972199559816055E-4</c:v>
                </c:pt>
                <c:pt idx="5348">
                  <c:v>9.5765165814927738E-4</c:v>
                </c:pt>
                <c:pt idx="5349">
                  <c:v>9.6077345230991343E-4</c:v>
                </c:pt>
                <c:pt idx="5350">
                  <c:v>9.646765186181799E-4</c:v>
                </c:pt>
                <c:pt idx="5351">
                  <c:v>9.6956143498358601E-4</c:v>
                </c:pt>
                <c:pt idx="5352">
                  <c:v>9.7539134071543355E-4</c:v>
                </c:pt>
                <c:pt idx="5353">
                  <c:v>9.7624657274653776E-4</c:v>
                </c:pt>
                <c:pt idx="5354">
                  <c:v>9.7651409031077789E-4</c:v>
                </c:pt>
                <c:pt idx="5355">
                  <c:v>9.7165989392917313E-4</c:v>
                </c:pt>
                <c:pt idx="5356">
                  <c:v>9.6636815130593718E-4</c:v>
                </c:pt>
                <c:pt idx="5357">
                  <c:v>9.692883062235796E-4</c:v>
                </c:pt>
                <c:pt idx="5358">
                  <c:v>9.7213129331254482E-4</c:v>
                </c:pt>
                <c:pt idx="5359">
                  <c:v>9.7523629240738974E-4</c:v>
                </c:pt>
                <c:pt idx="5360">
                  <c:v>9.7899074677706434E-4</c:v>
                </c:pt>
                <c:pt idx="5361">
                  <c:v>9.8339932563241278E-4</c:v>
                </c:pt>
                <c:pt idx="5362">
                  <c:v>9.880048580873321E-4</c:v>
                </c:pt>
                <c:pt idx="5363">
                  <c:v>9.9291036458248167E-4</c:v>
                </c:pt>
                <c:pt idx="5364">
                  <c:v>9.982284503873833E-4</c:v>
                </c:pt>
                <c:pt idx="5365">
                  <c:v>1.004157461857314E-3</c:v>
                </c:pt>
                <c:pt idx="5366">
                  <c:v>1.0107057099172747E-3</c:v>
                </c:pt>
                <c:pt idx="5367">
                  <c:v>1.0174233620857123E-3</c:v>
                </c:pt>
                <c:pt idx="5368">
                  <c:v>1.0245085906066421E-3</c:v>
                </c:pt>
                <c:pt idx="5369">
                  <c:v>1.0265370657356429E-3</c:v>
                </c:pt>
                <c:pt idx="5370">
                  <c:v>1.0220971591186985E-3</c:v>
                </c:pt>
                <c:pt idx="5371">
                  <c:v>1.0166868759207035E-3</c:v>
                </c:pt>
                <c:pt idx="5372">
                  <c:v>1.0118417802462087E-3</c:v>
                </c:pt>
                <c:pt idx="5373">
                  <c:v>1.0079126653011123E-3</c:v>
                </c:pt>
                <c:pt idx="5374">
                  <c:v>1.0038559206504141E-3</c:v>
                </c:pt>
                <c:pt idx="5375">
                  <c:v>1.000048201360039E-3</c:v>
                </c:pt>
                <c:pt idx="5376">
                  <c:v>9.9688451171010091E-4</c:v>
                </c:pt>
                <c:pt idx="5377">
                  <c:v>9.9436069984348494E-4</c:v>
                </c:pt>
                <c:pt idx="5378">
                  <c:v>9.9204252309438015E-4</c:v>
                </c:pt>
                <c:pt idx="5379">
                  <c:v>9.9004869167079843E-4</c:v>
                </c:pt>
                <c:pt idx="5380">
                  <c:v>9.8848802650937308E-4</c:v>
                </c:pt>
                <c:pt idx="5381">
                  <c:v>9.8758595293641383E-4</c:v>
                </c:pt>
                <c:pt idx="5382">
                  <c:v>9.8734135799015258E-4</c:v>
                </c:pt>
                <c:pt idx="5383">
                  <c:v>9.8731100550120783E-4</c:v>
                </c:pt>
                <c:pt idx="5384">
                  <c:v>9.8771885965762401E-4</c:v>
                </c:pt>
                <c:pt idx="5385">
                  <c:v>9.827496867011148E-4</c:v>
                </c:pt>
                <c:pt idx="5386">
                  <c:v>9.7105627836402604E-4</c:v>
                </c:pt>
                <c:pt idx="5387">
                  <c:v>9.6636063945507221E-4</c:v>
                </c:pt>
                <c:pt idx="5388">
                  <c:v>9.6206594227238914E-4</c:v>
                </c:pt>
                <c:pt idx="5389">
                  <c:v>9.5909999521799107E-4</c:v>
                </c:pt>
                <c:pt idx="5390">
                  <c:v>9.5651767527888591E-4</c:v>
                </c:pt>
                <c:pt idx="5391">
                  <c:v>5.8909417405791286E-3</c:v>
                </c:pt>
                <c:pt idx="5392">
                  <c:v>6.3388494481139762E-3</c:v>
                </c:pt>
                <c:pt idx="5393">
                  <c:v>6.4049909882509639E-3</c:v>
                </c:pt>
                <c:pt idx="5394">
                  <c:v>7.6717356664844239E-3</c:v>
                </c:pt>
                <c:pt idx="5395">
                  <c:v>8.6853201725129933E-3</c:v>
                </c:pt>
                <c:pt idx="5396">
                  <c:v>8.7251533942986573E-3</c:v>
                </c:pt>
                <c:pt idx="5397">
                  <c:v>1.047724177954055E-2</c:v>
                </c:pt>
                <c:pt idx="5398">
                  <c:v>1.0483436024103666E-2</c:v>
                </c:pt>
                <c:pt idx="5399">
                  <c:v>1.2602157962911127E-2</c:v>
                </c:pt>
                <c:pt idx="5400">
                  <c:v>1.3008619514606495E-2</c:v>
                </c:pt>
                <c:pt idx="5401">
                  <c:v>1.3013689059578153E-2</c:v>
                </c:pt>
                <c:pt idx="5402">
                  <c:v>1.3444199865268115E-2</c:v>
                </c:pt>
                <c:pt idx="5403">
                  <c:v>1.4001527369599963E-2</c:v>
                </c:pt>
                <c:pt idx="5404">
                  <c:v>1.5546163544886235E-2</c:v>
                </c:pt>
                <c:pt idx="5405">
                  <c:v>1.6080283953384122E-2</c:v>
                </c:pt>
                <c:pt idx="5406">
                  <c:v>1.6122511340171664E-2</c:v>
                </c:pt>
                <c:pt idx="5407">
                  <c:v>1.6132017029724607E-2</c:v>
                </c:pt>
                <c:pt idx="5408">
                  <c:v>1.6139481235355968E-2</c:v>
                </c:pt>
                <c:pt idx="5409">
                  <c:v>1.6154472226621565E-2</c:v>
                </c:pt>
                <c:pt idx="5410">
                  <c:v>1.641994831212025E-2</c:v>
                </c:pt>
                <c:pt idx="5411">
                  <c:v>1.7166017866925603E-2</c:v>
                </c:pt>
                <c:pt idx="5412">
                  <c:v>1.7763847491712045E-2</c:v>
                </c:pt>
                <c:pt idx="5413">
                  <c:v>1.7719067982981979E-2</c:v>
                </c:pt>
                <c:pt idx="5414">
                  <c:v>1.7893011166385215E-2</c:v>
                </c:pt>
                <c:pt idx="5415">
                  <c:v>1.8615789148507655E-2</c:v>
                </c:pt>
                <c:pt idx="5416">
                  <c:v>1.8791154629932545E-2</c:v>
                </c:pt>
                <c:pt idx="5417">
                  <c:v>1.870035462324271E-2</c:v>
                </c:pt>
                <c:pt idx="5418">
                  <c:v>1.8605472822664483E-2</c:v>
                </c:pt>
                <c:pt idx="5419">
                  <c:v>1.8501761099158666E-2</c:v>
                </c:pt>
                <c:pt idx="5420">
                  <c:v>1.9179253842133252E-2</c:v>
                </c:pt>
                <c:pt idx="5421">
                  <c:v>2.11089171074905E-2</c:v>
                </c:pt>
                <c:pt idx="5422">
                  <c:v>2.1441368311200516E-2</c:v>
                </c:pt>
                <c:pt idx="5423">
                  <c:v>2.1360813911692027E-2</c:v>
                </c:pt>
                <c:pt idx="5424">
                  <c:v>2.157247518047338E-2</c:v>
                </c:pt>
                <c:pt idx="5425">
                  <c:v>2.1700113345190768E-2</c:v>
                </c:pt>
                <c:pt idx="5426">
                  <c:v>2.2163878955643961E-2</c:v>
                </c:pt>
                <c:pt idx="5427">
                  <c:v>2.485407012337966E-2</c:v>
                </c:pt>
                <c:pt idx="5428">
                  <c:v>2.5657247734337914E-2</c:v>
                </c:pt>
                <c:pt idx="5429">
                  <c:v>2.5587917704296116E-2</c:v>
                </c:pt>
                <c:pt idx="5430">
                  <c:v>2.6242348188707073E-2</c:v>
                </c:pt>
                <c:pt idx="5431">
                  <c:v>2.6430342608393251E-2</c:v>
                </c:pt>
                <c:pt idx="5432">
                  <c:v>2.6589570509558687E-2</c:v>
                </c:pt>
                <c:pt idx="5433">
                  <c:v>2.6586769228792068E-2</c:v>
                </c:pt>
                <c:pt idx="5434">
                  <c:v>2.6580856388742174E-2</c:v>
                </c:pt>
                <c:pt idx="5435">
                  <c:v>2.6581999384978967E-2</c:v>
                </c:pt>
                <c:pt idx="5436">
                  <c:v>2.6627950252543917E-2</c:v>
                </c:pt>
                <c:pt idx="5437">
                  <c:v>2.6778082251930783E-2</c:v>
                </c:pt>
                <c:pt idx="5438">
                  <c:v>2.7620755047699307E-2</c:v>
                </c:pt>
                <c:pt idx="5439">
                  <c:v>2.9286662706169482E-2</c:v>
                </c:pt>
                <c:pt idx="5440">
                  <c:v>3.4741761949880171E-2</c:v>
                </c:pt>
                <c:pt idx="5441">
                  <c:v>4.4988421014198157E-2</c:v>
                </c:pt>
                <c:pt idx="5442">
                  <c:v>4.5107752076895387E-2</c:v>
                </c:pt>
                <c:pt idx="5443">
                  <c:v>4.5331606011481521E-2</c:v>
                </c:pt>
                <c:pt idx="5444">
                  <c:v>4.5185869881662413E-2</c:v>
                </c:pt>
                <c:pt idx="5445">
                  <c:v>4.4924981579547565E-2</c:v>
                </c:pt>
                <c:pt idx="5446">
                  <c:v>4.5182745875130111E-2</c:v>
                </c:pt>
                <c:pt idx="5447">
                  <c:v>4.6503752708068564E-2</c:v>
                </c:pt>
                <c:pt idx="5448">
                  <c:v>4.9375526353136183E-2</c:v>
                </c:pt>
                <c:pt idx="5449">
                  <c:v>5.3918100135110163E-2</c:v>
                </c:pt>
                <c:pt idx="5450">
                  <c:v>5.9435062658635116E-2</c:v>
                </c:pt>
                <c:pt idx="5451">
                  <c:v>6.4787804204558652E-2</c:v>
                </c:pt>
                <c:pt idx="5452">
                  <c:v>7.2315958116938139E-2</c:v>
                </c:pt>
                <c:pt idx="5453">
                  <c:v>8.1600403614180486E-2</c:v>
                </c:pt>
                <c:pt idx="5454">
                  <c:v>9.2067541437424905E-2</c:v>
                </c:pt>
                <c:pt idx="5455">
                  <c:v>0.10029301220448704</c:v>
                </c:pt>
                <c:pt idx="5456">
                  <c:v>0.10729817968452579</c:v>
                </c:pt>
                <c:pt idx="5457">
                  <c:v>0.10938133454264344</c:v>
                </c:pt>
                <c:pt idx="5458">
                  <c:v>0.11268887277754303</c:v>
                </c:pt>
                <c:pt idx="5459">
                  <c:v>0.11517226833046947</c:v>
                </c:pt>
                <c:pt idx="5460">
                  <c:v>0.11672401497874862</c:v>
                </c:pt>
                <c:pt idx="5461">
                  <c:v>0.11672034896238136</c:v>
                </c:pt>
                <c:pt idx="5462">
                  <c:v>0.11640321848163751</c:v>
                </c:pt>
                <c:pt idx="5463">
                  <c:v>0.11619702193333153</c:v>
                </c:pt>
                <c:pt idx="5464">
                  <c:v>0.11568526857025131</c:v>
                </c:pt>
                <c:pt idx="5465">
                  <c:v>0.11515762633195653</c:v>
                </c:pt>
                <c:pt idx="5466">
                  <c:v>0.11470133580061982</c:v>
                </c:pt>
                <c:pt idx="5467">
                  <c:v>0.11453682877995228</c:v>
                </c:pt>
                <c:pt idx="5468">
                  <c:v>0.11621647521864607</c:v>
                </c:pt>
                <c:pt idx="5469">
                  <c:v>0.11719027006130701</c:v>
                </c:pt>
                <c:pt idx="5470">
                  <c:v>0.11737514268211233</c:v>
                </c:pt>
                <c:pt idx="5471">
                  <c:v>0.11651126171969792</c:v>
                </c:pt>
                <c:pt idx="5472">
                  <c:v>0.11661751551870049</c:v>
                </c:pt>
                <c:pt idx="5473">
                  <c:v>0.11748575846444195</c:v>
                </c:pt>
                <c:pt idx="5474">
                  <c:v>0.11790325542911727</c:v>
                </c:pt>
                <c:pt idx="5475">
                  <c:v>0.12758479097242323</c:v>
                </c:pt>
                <c:pt idx="5476">
                  <c:v>0.13631843215875955</c:v>
                </c:pt>
                <c:pt idx="5477">
                  <c:v>0.14458810798858163</c:v>
                </c:pt>
                <c:pt idx="5478">
                  <c:v>0.15225565571447572</c:v>
                </c:pt>
                <c:pt idx="5479">
                  <c:v>0.17464357854252291</c:v>
                </c:pt>
                <c:pt idx="5480">
                  <c:v>0.21026384687078775</c:v>
                </c:pt>
                <c:pt idx="5481">
                  <c:v>0.24803882281641285</c:v>
                </c:pt>
                <c:pt idx="5482">
                  <c:v>0.27884151815553071</c:v>
                </c:pt>
                <c:pt idx="5483">
                  <c:v>0.30490345493867638</c:v>
                </c:pt>
                <c:pt idx="5484">
                  <c:v>0.30820151546444491</c:v>
                </c:pt>
                <c:pt idx="5485">
                  <c:v>0.31073575973860007</c:v>
                </c:pt>
                <c:pt idx="5486">
                  <c:v>0.30379169076242574</c:v>
                </c:pt>
                <c:pt idx="5487">
                  <c:v>0.31615703852186849</c:v>
                </c:pt>
                <c:pt idx="5488">
                  <c:v>0.32469706437798201</c:v>
                </c:pt>
                <c:pt idx="5489">
                  <c:v>0.33122267768357844</c:v>
                </c:pt>
                <c:pt idx="5490">
                  <c:v>0.33615746902998872</c:v>
                </c:pt>
                <c:pt idx="5491">
                  <c:v>0.34132776736463555</c:v>
                </c:pt>
                <c:pt idx="5492">
                  <c:v>0.34544612672042596</c:v>
                </c:pt>
                <c:pt idx="5493">
                  <c:v>0.34507164442934446</c:v>
                </c:pt>
                <c:pt idx="5494">
                  <c:v>0.34677131155839608</c:v>
                </c:pt>
                <c:pt idx="5495">
                  <c:v>0.3459635641290163</c:v>
                </c:pt>
                <c:pt idx="5496">
                  <c:v>0.34249874351374898</c:v>
                </c:pt>
                <c:pt idx="5497">
                  <c:v>0.33450745135438587</c:v>
                </c:pt>
                <c:pt idx="5498">
                  <c:v>0.33112930497935245</c:v>
                </c:pt>
                <c:pt idx="5499">
                  <c:v>0.32506507648196464</c:v>
                </c:pt>
                <c:pt idx="5500">
                  <c:v>0.3147864504610558</c:v>
                </c:pt>
                <c:pt idx="5501">
                  <c:v>0.3007904282085711</c:v>
                </c:pt>
                <c:pt idx="5502">
                  <c:v>0.27799863402268882</c:v>
                </c:pt>
                <c:pt idx="5503">
                  <c:v>0.24614202808898275</c:v>
                </c:pt>
                <c:pt idx="5504">
                  <c:v>0.20554621279610522</c:v>
                </c:pt>
                <c:pt idx="5505">
                  <c:v>0.19257631343485981</c:v>
                </c:pt>
                <c:pt idx="5506">
                  <c:v>0.1771493892141846</c:v>
                </c:pt>
                <c:pt idx="5507">
                  <c:v>0.15907644370376711</c:v>
                </c:pt>
                <c:pt idx="5508">
                  <c:v>0.13788793411680272</c:v>
                </c:pt>
                <c:pt idx="5509">
                  <c:v>0.16096324866434431</c:v>
                </c:pt>
                <c:pt idx="5510">
                  <c:v>0.20156377086848259</c:v>
                </c:pt>
                <c:pt idx="5511">
                  <c:v>0.20678104663559962</c:v>
                </c:pt>
                <c:pt idx="5512">
                  <c:v>0.2058814546043409</c:v>
                </c:pt>
                <c:pt idx="5513">
                  <c:v>0.20501223609938291</c:v>
                </c:pt>
                <c:pt idx="5514">
                  <c:v>0.19826817906750166</c:v>
                </c:pt>
                <c:pt idx="5515">
                  <c:v>0.19316767779651234</c:v>
                </c:pt>
                <c:pt idx="5516">
                  <c:v>0.20000128344367765</c:v>
                </c:pt>
                <c:pt idx="5517">
                  <c:v>0.26302719368399635</c:v>
                </c:pt>
                <c:pt idx="5518">
                  <c:v>0.31681471648954951</c:v>
                </c:pt>
                <c:pt idx="5519">
                  <c:v>0.37525618814195022</c:v>
                </c:pt>
                <c:pt idx="5520">
                  <c:v>0.43076483694328194</c:v>
                </c:pt>
                <c:pt idx="5521">
                  <c:v>0.47768329682027366</c:v>
                </c:pt>
                <c:pt idx="5522">
                  <c:v>0.5383776784063895</c:v>
                </c:pt>
                <c:pt idx="5523">
                  <c:v>0.61015258937891426</c:v>
                </c:pt>
                <c:pt idx="5524">
                  <c:v>0.66492986301363921</c:v>
                </c:pt>
                <c:pt idx="5525">
                  <c:v>0.70819850266268936</c:v>
                </c:pt>
                <c:pt idx="5526">
                  <c:v>0.71992776170326445</c:v>
                </c:pt>
                <c:pt idx="5527">
                  <c:v>0.7185994342508687</c:v>
                </c:pt>
                <c:pt idx="5528">
                  <c:v>0.71613351596853647</c:v>
                </c:pt>
                <c:pt idx="5529">
                  <c:v>0.71507006452331434</c:v>
                </c:pt>
                <c:pt idx="5530">
                  <c:v>0.70103501205832419</c:v>
                </c:pt>
                <c:pt idx="5531">
                  <c:v>0.68865703016010849</c:v>
                </c:pt>
                <c:pt idx="5532">
                  <c:v>0.67424835558001184</c:v>
                </c:pt>
                <c:pt idx="5533">
                  <c:v>0.6569567370760061</c:v>
                </c:pt>
                <c:pt idx="5534">
                  <c:v>0.63815509385312708</c:v>
                </c:pt>
                <c:pt idx="5535">
                  <c:v>0.62090100291107631</c:v>
                </c:pt>
                <c:pt idx="5536">
                  <c:v>0.60349284474937703</c:v>
                </c:pt>
                <c:pt idx="5537">
                  <c:v>0.59420986539393472</c:v>
                </c:pt>
                <c:pt idx="5538">
                  <c:v>0.59806013991776175</c:v>
                </c:pt>
                <c:pt idx="5539">
                  <c:v>0.60984373440270745</c:v>
                </c:pt>
                <c:pt idx="5540">
                  <c:v>0.62059875172692025</c:v>
                </c:pt>
                <c:pt idx="5541">
                  <c:v>0.61352839826598971</c:v>
                </c:pt>
                <c:pt idx="5542">
                  <c:v>0.58582254060372008</c:v>
                </c:pt>
                <c:pt idx="5543">
                  <c:v>0.54142470348388938</c:v>
                </c:pt>
                <c:pt idx="5544">
                  <c:v>0.50464809500988694</c:v>
                </c:pt>
                <c:pt idx="5545">
                  <c:v>0.48170869467115651</c:v>
                </c:pt>
                <c:pt idx="5546">
                  <c:v>0.49506383975510898</c:v>
                </c:pt>
                <c:pt idx="5547">
                  <c:v>0.53050798058150939</c:v>
                </c:pt>
                <c:pt idx="5548">
                  <c:v>0.55998892213883811</c:v>
                </c:pt>
                <c:pt idx="5549">
                  <c:v>0.57969082848184439</c:v>
                </c:pt>
                <c:pt idx="5550">
                  <c:v>0.5939671327775472</c:v>
                </c:pt>
                <c:pt idx="5551">
                  <c:v>0.6097990011154496</c:v>
                </c:pt>
                <c:pt idx="5552">
                  <c:v>0.61510438219752606</c:v>
                </c:pt>
                <c:pt idx="5553">
                  <c:v>0.60838124356839496</c:v>
                </c:pt>
                <c:pt idx="5554">
                  <c:v>0.60217487687341031</c:v>
                </c:pt>
                <c:pt idx="5555">
                  <c:v>0.58833573544468698</c:v>
                </c:pt>
                <c:pt idx="5556">
                  <c:v>0.58302723819636149</c:v>
                </c:pt>
                <c:pt idx="5557">
                  <c:v>0.58093610582370636</c:v>
                </c:pt>
                <c:pt idx="5558">
                  <c:v>0.58373980753109567</c:v>
                </c:pt>
                <c:pt idx="5559">
                  <c:v>0.6081710877142259</c:v>
                </c:pt>
                <c:pt idx="5560">
                  <c:v>0.63371190479338146</c:v>
                </c:pt>
                <c:pt idx="5561">
                  <c:v>0.64822580811966901</c:v>
                </c:pt>
                <c:pt idx="5562">
                  <c:v>0.66137971892678826</c:v>
                </c:pt>
                <c:pt idx="5563">
                  <c:v>0.67683591048210456</c:v>
                </c:pt>
                <c:pt idx="5564">
                  <c:v>0.68371775776986765</c:v>
                </c:pt>
                <c:pt idx="5565">
                  <c:v>0.68507511162224211</c:v>
                </c:pt>
                <c:pt idx="5566">
                  <c:v>0.68482151303007144</c:v>
                </c:pt>
                <c:pt idx="5567">
                  <c:v>0.68015942474288638</c:v>
                </c:pt>
                <c:pt idx="5568">
                  <c:v>0.67105067260040474</c:v>
                </c:pt>
                <c:pt idx="5569">
                  <c:v>0.67146882906320216</c:v>
                </c:pt>
                <c:pt idx="5570">
                  <c:v>0.67568280915037782</c:v>
                </c:pt>
                <c:pt idx="5571">
                  <c:v>0.67879513664460434</c:v>
                </c:pt>
                <c:pt idx="5572">
                  <c:v>0.67641350229850095</c:v>
                </c:pt>
                <c:pt idx="5573">
                  <c:v>0.68491721226926205</c:v>
                </c:pt>
                <c:pt idx="5574">
                  <c:v>0.69999941744730321</c:v>
                </c:pt>
                <c:pt idx="5575">
                  <c:v>0.7136219725969325</c:v>
                </c:pt>
                <c:pt idx="5576">
                  <c:v>0.72191559557399476</c:v>
                </c:pt>
                <c:pt idx="5577">
                  <c:v>0.72250681666413652</c:v>
                </c:pt>
                <c:pt idx="5578">
                  <c:v>0.71915830960107585</c:v>
                </c:pt>
                <c:pt idx="5579">
                  <c:v>0.71728512930315091</c:v>
                </c:pt>
                <c:pt idx="5580">
                  <c:v>0.7179307476049378</c:v>
                </c:pt>
                <c:pt idx="5581">
                  <c:v>0.71789453930819969</c:v>
                </c:pt>
                <c:pt idx="5582">
                  <c:v>0.72178350264124436</c:v>
                </c:pt>
                <c:pt idx="5583">
                  <c:v>0.72618826171210893</c:v>
                </c:pt>
                <c:pt idx="5584">
                  <c:v>0.73955181349598365</c:v>
                </c:pt>
                <c:pt idx="5585">
                  <c:v>0.75717477873175332</c:v>
                </c:pt>
                <c:pt idx="5586">
                  <c:v>0.77813208338058515</c:v>
                </c:pt>
                <c:pt idx="5587">
                  <c:v>0.79530728709816878</c:v>
                </c:pt>
                <c:pt idx="5588">
                  <c:v>0.80224185224025246</c:v>
                </c:pt>
                <c:pt idx="5589">
                  <c:v>0.78760434525663547</c:v>
                </c:pt>
                <c:pt idx="5590">
                  <c:v>0.77363888301652262</c:v>
                </c:pt>
                <c:pt idx="5591">
                  <c:v>0.75574976077136236</c:v>
                </c:pt>
                <c:pt idx="5592">
                  <c:v>0.73606553577290201</c:v>
                </c:pt>
                <c:pt idx="5593">
                  <c:v>0.71173460295059998</c:v>
                </c:pt>
                <c:pt idx="5594">
                  <c:v>0.69602806286958618</c:v>
                </c:pt>
                <c:pt idx="5595">
                  <c:v>0.68947947121960995</c:v>
                </c:pt>
                <c:pt idx="5596">
                  <c:v>0.69169313963287216</c:v>
                </c:pt>
                <c:pt idx="5597">
                  <c:v>0.69450650341453235</c:v>
                </c:pt>
                <c:pt idx="5598">
                  <c:v>0.69680582310202799</c:v>
                </c:pt>
                <c:pt idx="5599">
                  <c:v>0.69013869385807558</c:v>
                </c:pt>
                <c:pt idx="5600">
                  <c:v>0.67829764765777245</c:v>
                </c:pt>
                <c:pt idx="5601">
                  <c:v>0.66493792221456116</c:v>
                </c:pt>
                <c:pt idx="5602">
                  <c:v>0.6456515596955299</c:v>
                </c:pt>
                <c:pt idx="5603">
                  <c:v>0.61802896853082512</c:v>
                </c:pt>
                <c:pt idx="5604">
                  <c:v>0.57975762104597084</c:v>
                </c:pt>
                <c:pt idx="5605">
                  <c:v>0.53175673735571838</c:v>
                </c:pt>
                <c:pt idx="5606">
                  <c:v>0.47150386863706728</c:v>
                </c:pt>
                <c:pt idx="5607">
                  <c:v>0.41018130688039894</c:v>
                </c:pt>
                <c:pt idx="5608">
                  <c:v>0.36560594761418652</c:v>
                </c:pt>
                <c:pt idx="5609">
                  <c:v>0.33415917798418099</c:v>
                </c:pt>
                <c:pt idx="5610">
                  <c:v>0.38073161194734356</c:v>
                </c:pt>
                <c:pt idx="5611">
                  <c:v>0.46976268141939626</c:v>
                </c:pt>
                <c:pt idx="5612">
                  <c:v>0.54449002397791957</c:v>
                </c:pt>
                <c:pt idx="5613">
                  <c:v>0.6068327141486286</c:v>
                </c:pt>
                <c:pt idx="5614">
                  <c:v>0.65405945032960711</c:v>
                </c:pt>
                <c:pt idx="5615">
                  <c:v>0.68858501202603695</c:v>
                </c:pt>
                <c:pt idx="5616">
                  <c:v>0.71393697034103853</c:v>
                </c:pt>
                <c:pt idx="5617">
                  <c:v>0.73519171320017618</c:v>
                </c:pt>
                <c:pt idx="5618">
                  <c:v>0.75668322176757985</c:v>
                </c:pt>
                <c:pt idx="5619">
                  <c:v>0.77808539228780249</c:v>
                </c:pt>
                <c:pt idx="5620">
                  <c:v>0.79417534066700546</c:v>
                </c:pt>
                <c:pt idx="5621">
                  <c:v>0.80970468940195617</c:v>
                </c:pt>
                <c:pt idx="5622">
                  <c:v>0.82292063938986104</c:v>
                </c:pt>
                <c:pt idx="5623">
                  <c:v>0.83691489678229114</c:v>
                </c:pt>
                <c:pt idx="5624">
                  <c:v>0.85049824434601451</c:v>
                </c:pt>
                <c:pt idx="5625">
                  <c:v>0.8627962085027524</c:v>
                </c:pt>
                <c:pt idx="5626">
                  <c:v>0.86345798494825665</c:v>
                </c:pt>
                <c:pt idx="5627">
                  <c:v>0.86015274222440063</c:v>
                </c:pt>
                <c:pt idx="5628">
                  <c:v>0.84794080261315707</c:v>
                </c:pt>
                <c:pt idx="5629">
                  <c:v>0.83073589439687257</c:v>
                </c:pt>
                <c:pt idx="5630">
                  <c:v>0.804481290410615</c:v>
                </c:pt>
                <c:pt idx="5631">
                  <c:v>0.76674512033707121</c:v>
                </c:pt>
                <c:pt idx="5632">
                  <c:v>0.72839287614566128</c:v>
                </c:pt>
                <c:pt idx="5633">
                  <c:v>0.69119898097172772</c:v>
                </c:pt>
                <c:pt idx="5634">
                  <c:v>0.66254404403265088</c:v>
                </c:pt>
                <c:pt idx="5635">
                  <c:v>0.63125628483135399</c:v>
                </c:pt>
                <c:pt idx="5636">
                  <c:v>0.58465660513605977</c:v>
                </c:pt>
                <c:pt idx="5637">
                  <c:v>0.54928586477047947</c:v>
                </c:pt>
                <c:pt idx="5638">
                  <c:v>0.50976650328046258</c:v>
                </c:pt>
                <c:pt idx="5639">
                  <c:v>0.49129047677304311</c:v>
                </c:pt>
                <c:pt idx="5640">
                  <c:v>0.49713362600798872</c:v>
                </c:pt>
                <c:pt idx="5641">
                  <c:v>0.49257530741594097</c:v>
                </c:pt>
                <c:pt idx="5642">
                  <c:v>0.48670859677096029</c:v>
                </c:pt>
                <c:pt idx="5643">
                  <c:v>0.48755096122384822</c:v>
                </c:pt>
                <c:pt idx="5644">
                  <c:v>0.49973552907318369</c:v>
                </c:pt>
                <c:pt idx="5645">
                  <c:v>0.5385979941345711</c:v>
                </c:pt>
                <c:pt idx="5646">
                  <c:v>0.58790425357147635</c:v>
                </c:pt>
                <c:pt idx="5647">
                  <c:v>0.62844238033367539</c:v>
                </c:pt>
                <c:pt idx="5648">
                  <c:v>0.65688984950645946</c:v>
                </c:pt>
                <c:pt idx="5649">
                  <c:v>0.67113094467224321</c:v>
                </c:pt>
                <c:pt idx="5650">
                  <c:v>0.67835086894319063</c:v>
                </c:pt>
                <c:pt idx="5651">
                  <c:v>0.67466978763619756</c:v>
                </c:pt>
                <c:pt idx="5652">
                  <c:v>0.65757131372970978</c:v>
                </c:pt>
                <c:pt idx="5653">
                  <c:v>0.63357010009054604</c:v>
                </c:pt>
                <c:pt idx="5654">
                  <c:v>0.60725370385395638</c:v>
                </c:pt>
                <c:pt idx="5655">
                  <c:v>0.57992823103363633</c:v>
                </c:pt>
                <c:pt idx="5656">
                  <c:v>0.57074465602147206</c:v>
                </c:pt>
                <c:pt idx="5657">
                  <c:v>0.57407516016971316</c:v>
                </c:pt>
                <c:pt idx="5658">
                  <c:v>0.59133947538064113</c:v>
                </c:pt>
                <c:pt idx="5659">
                  <c:v>0.61291219720411028</c:v>
                </c:pt>
                <c:pt idx="5660">
                  <c:v>0.63938116749610108</c:v>
                </c:pt>
                <c:pt idx="5661">
                  <c:v>0.66464223871926809</c:v>
                </c:pt>
                <c:pt idx="5662">
                  <c:v>0.68688968589045574</c:v>
                </c:pt>
                <c:pt idx="5663">
                  <c:v>0.70450854575146815</c:v>
                </c:pt>
                <c:pt idx="5664">
                  <c:v>0.71428718574125238</c:v>
                </c:pt>
                <c:pt idx="5665">
                  <c:v>0.72152534520001721</c:v>
                </c:pt>
                <c:pt idx="5666">
                  <c:v>0.73298530577381793</c:v>
                </c:pt>
                <c:pt idx="5667">
                  <c:v>0.74501452515914823</c:v>
                </c:pt>
                <c:pt idx="5668">
                  <c:v>0.75666164584555562</c:v>
                </c:pt>
                <c:pt idx="5669">
                  <c:v>0.76270501455870876</c:v>
                </c:pt>
                <c:pt idx="5670">
                  <c:v>0.75676706133752569</c:v>
                </c:pt>
                <c:pt idx="5671">
                  <c:v>0.75585486924649437</c:v>
                </c:pt>
                <c:pt idx="5672">
                  <c:v>0.7550491005761194</c:v>
                </c:pt>
                <c:pt idx="5673">
                  <c:v>0.75459009408428135</c:v>
                </c:pt>
                <c:pt idx="5674">
                  <c:v>0.75183427389970992</c:v>
                </c:pt>
                <c:pt idx="5675">
                  <c:v>0.73145754502407823</c:v>
                </c:pt>
                <c:pt idx="5676">
                  <c:v>0.69310248687582643</c:v>
                </c:pt>
                <c:pt idx="5677">
                  <c:v>0.64620905602285317</c:v>
                </c:pt>
                <c:pt idx="5678">
                  <c:v>0.59627913372329244</c:v>
                </c:pt>
                <c:pt idx="5679">
                  <c:v>0.55282323571477976</c:v>
                </c:pt>
                <c:pt idx="5680">
                  <c:v>0.51921706694218961</c:v>
                </c:pt>
                <c:pt idx="5681">
                  <c:v>0.49764357415949262</c:v>
                </c:pt>
                <c:pt idx="5682">
                  <c:v>0.5159288015927237</c:v>
                </c:pt>
                <c:pt idx="5683">
                  <c:v>0.5747583149915606</c:v>
                </c:pt>
                <c:pt idx="5684">
                  <c:v>0.61575180138635488</c:v>
                </c:pt>
                <c:pt idx="5685">
                  <c:v>0.6169882429700535</c:v>
                </c:pt>
                <c:pt idx="5686">
                  <c:v>0.61747068066410216</c:v>
                </c:pt>
                <c:pt idx="5687">
                  <c:v>0.61527147553847539</c:v>
                </c:pt>
                <c:pt idx="5688">
                  <c:v>0.61120112417119909</c:v>
                </c:pt>
                <c:pt idx="5689">
                  <c:v>0.60890561083362527</c:v>
                </c:pt>
                <c:pt idx="5690">
                  <c:v>0.60255001511967865</c:v>
                </c:pt>
                <c:pt idx="5691">
                  <c:v>0.59194008257054154</c:v>
                </c:pt>
                <c:pt idx="5692">
                  <c:v>0.57990023202727869</c:v>
                </c:pt>
                <c:pt idx="5693">
                  <c:v>0.56662038301674067</c:v>
                </c:pt>
                <c:pt idx="5694">
                  <c:v>0.55313574828732481</c:v>
                </c:pt>
                <c:pt idx="5695">
                  <c:v>0.53793550446199112</c:v>
                </c:pt>
                <c:pt idx="5696">
                  <c:v>0.52255584348599704</c:v>
                </c:pt>
                <c:pt idx="5697">
                  <c:v>0.50692856374980155</c:v>
                </c:pt>
                <c:pt idx="5698">
                  <c:v>0.48795550194429382</c:v>
                </c:pt>
                <c:pt idx="5699">
                  <c:v>0.46620201413138834</c:v>
                </c:pt>
                <c:pt idx="5700">
                  <c:v>0.45640142252821531</c:v>
                </c:pt>
                <c:pt idx="5701">
                  <c:v>0.45000312985027802</c:v>
                </c:pt>
                <c:pt idx="5702">
                  <c:v>0.45345106678135605</c:v>
                </c:pt>
                <c:pt idx="5703">
                  <c:v>0.47198138370183823</c:v>
                </c:pt>
                <c:pt idx="5704">
                  <c:v>0.50879906361681659</c:v>
                </c:pt>
                <c:pt idx="5705">
                  <c:v>0.54359789538750947</c:v>
                </c:pt>
                <c:pt idx="5706">
                  <c:v>0.57377981211864237</c:v>
                </c:pt>
                <c:pt idx="5707">
                  <c:v>0.57872834365871328</c:v>
                </c:pt>
                <c:pt idx="5708">
                  <c:v>0.57822106024051778</c:v>
                </c:pt>
                <c:pt idx="5709">
                  <c:v>0.60781352624077578</c:v>
                </c:pt>
                <c:pt idx="5710">
                  <c:v>0.63110639056226836</c:v>
                </c:pt>
                <c:pt idx="5711">
                  <c:v>0.64919952094647237</c:v>
                </c:pt>
                <c:pt idx="5712">
                  <c:v>0.65403282388057826</c:v>
                </c:pt>
                <c:pt idx="5713">
                  <c:v>0.63420210806000243</c:v>
                </c:pt>
                <c:pt idx="5714">
                  <c:v>0.61912263331787032</c:v>
                </c:pt>
                <c:pt idx="5715">
                  <c:v>0.6319704986490583</c:v>
                </c:pt>
                <c:pt idx="5716">
                  <c:v>0.64415800891627717</c:v>
                </c:pt>
                <c:pt idx="5717">
                  <c:v>0.64612178935620135</c:v>
                </c:pt>
                <c:pt idx="5718">
                  <c:v>0.64356940473717217</c:v>
                </c:pt>
                <c:pt idx="5719">
                  <c:v>0.63838342998775222</c:v>
                </c:pt>
                <c:pt idx="5720">
                  <c:v>0.63984267963341002</c:v>
                </c:pt>
                <c:pt idx="5721">
                  <c:v>0.65010333949809573</c:v>
                </c:pt>
                <c:pt idx="5722">
                  <c:v>0.65407096630299344</c:v>
                </c:pt>
                <c:pt idx="5723">
                  <c:v>0.66289767965472768</c:v>
                </c:pt>
                <c:pt idx="5724">
                  <c:v>0.66597257305600832</c:v>
                </c:pt>
                <c:pt idx="5725">
                  <c:v>0.66887146898803929</c:v>
                </c:pt>
                <c:pt idx="5726">
                  <c:v>0.67132445314032974</c:v>
                </c:pt>
                <c:pt idx="5727">
                  <c:v>0.6701412384156118</c:v>
                </c:pt>
                <c:pt idx="5728">
                  <c:v>0.67171230896665612</c:v>
                </c:pt>
                <c:pt idx="5729">
                  <c:v>0.67382390805723857</c:v>
                </c:pt>
                <c:pt idx="5730">
                  <c:v>0.67482140281051195</c:v>
                </c:pt>
                <c:pt idx="5731">
                  <c:v>0.67485554503505263</c:v>
                </c:pt>
                <c:pt idx="5732">
                  <c:v>0.68131930059959867</c:v>
                </c:pt>
                <c:pt idx="5733">
                  <c:v>0.68643854025437012</c:v>
                </c:pt>
                <c:pt idx="5734">
                  <c:v>0.67606319278362104</c:v>
                </c:pt>
                <c:pt idx="5735">
                  <c:v>0.65722266160669784</c:v>
                </c:pt>
                <c:pt idx="5736">
                  <c:v>0.63582233528555698</c:v>
                </c:pt>
                <c:pt idx="5737">
                  <c:v>0.62992391206206322</c:v>
                </c:pt>
                <c:pt idx="5738">
                  <c:v>0.63108848955631813</c:v>
                </c:pt>
                <c:pt idx="5739">
                  <c:v>0.60599771623295362</c:v>
                </c:pt>
                <c:pt idx="5740">
                  <c:v>0.57787422348494344</c:v>
                </c:pt>
                <c:pt idx="5741">
                  <c:v>0.54831381813967539</c:v>
                </c:pt>
                <c:pt idx="5742">
                  <c:v>0.51932044787590859</c:v>
                </c:pt>
                <c:pt idx="5743">
                  <c:v>0.48508948228754323</c:v>
                </c:pt>
                <c:pt idx="5744">
                  <c:v>0.45175867793908187</c:v>
                </c:pt>
                <c:pt idx="5745">
                  <c:v>0.40782259385321035</c:v>
                </c:pt>
                <c:pt idx="5746">
                  <c:v>0.35276609492373379</c:v>
                </c:pt>
                <c:pt idx="5747">
                  <c:v>0.31941600181173946</c:v>
                </c:pt>
                <c:pt idx="5748">
                  <c:v>0.30905475922820336</c:v>
                </c:pt>
                <c:pt idx="5749">
                  <c:v>0.30414779099438599</c:v>
                </c:pt>
                <c:pt idx="5750">
                  <c:v>0.3186614748718582</c:v>
                </c:pt>
                <c:pt idx="5751">
                  <c:v>0.33672454903620375</c:v>
                </c:pt>
                <c:pt idx="5752">
                  <c:v>0.37589308080534967</c:v>
                </c:pt>
                <c:pt idx="5753">
                  <c:v>0.4229900128346768</c:v>
                </c:pt>
                <c:pt idx="5754">
                  <c:v>0.45165556877952323</c:v>
                </c:pt>
                <c:pt idx="5755">
                  <c:v>0.47256943155880671</c:v>
                </c:pt>
                <c:pt idx="5756">
                  <c:v>0.47894431517625352</c:v>
                </c:pt>
                <c:pt idx="5757">
                  <c:v>0.48975058571551494</c:v>
                </c:pt>
                <c:pt idx="5758">
                  <c:v>0.50720298826640464</c:v>
                </c:pt>
                <c:pt idx="5759">
                  <c:v>0.52309215253589425</c:v>
                </c:pt>
                <c:pt idx="5760">
                  <c:v>0.54069983955263101</c:v>
                </c:pt>
                <c:pt idx="5761">
                  <c:v>0.55341961018998664</c:v>
                </c:pt>
                <c:pt idx="5762">
                  <c:v>0.54416641385101583</c:v>
                </c:pt>
                <c:pt idx="5763">
                  <c:v>0.52173527499648487</c:v>
                </c:pt>
                <c:pt idx="5764">
                  <c:v>0.49310636246430417</c:v>
                </c:pt>
                <c:pt idx="5765">
                  <c:v>0.46971884539419989</c:v>
                </c:pt>
                <c:pt idx="5766">
                  <c:v>0.4463512886208279</c:v>
                </c:pt>
                <c:pt idx="5767">
                  <c:v>0.43690142325216186</c:v>
                </c:pt>
                <c:pt idx="5768">
                  <c:v>0.42410514158546292</c:v>
                </c:pt>
                <c:pt idx="5769">
                  <c:v>0.42152755815552256</c:v>
                </c:pt>
                <c:pt idx="5770">
                  <c:v>0.40989804391942891</c:v>
                </c:pt>
                <c:pt idx="5771">
                  <c:v>0.40262944026206804</c:v>
                </c:pt>
                <c:pt idx="5772">
                  <c:v>0.40177240673239983</c:v>
                </c:pt>
                <c:pt idx="5773">
                  <c:v>0.42417104259862592</c:v>
                </c:pt>
                <c:pt idx="5774">
                  <c:v>0.46726191229709102</c:v>
                </c:pt>
                <c:pt idx="5775">
                  <c:v>0.51777249309417894</c:v>
                </c:pt>
                <c:pt idx="5776">
                  <c:v>0.58723755621676044</c:v>
                </c:pt>
                <c:pt idx="5777">
                  <c:v>0.64004047620152948</c:v>
                </c:pt>
                <c:pt idx="5778">
                  <c:v>0.68316939109164421</c:v>
                </c:pt>
                <c:pt idx="5779">
                  <c:v>0.72323946595233313</c:v>
                </c:pt>
                <c:pt idx="5780">
                  <c:v>0.75707875582965711</c:v>
                </c:pt>
                <c:pt idx="5781">
                  <c:v>0.7823102691095154</c:v>
                </c:pt>
                <c:pt idx="5782">
                  <c:v>0.8011263535143508</c:v>
                </c:pt>
                <c:pt idx="5783">
                  <c:v>0.82210053125856608</c:v>
                </c:pt>
                <c:pt idx="5784">
                  <c:v>0.83707592012711818</c:v>
                </c:pt>
                <c:pt idx="5785">
                  <c:v>0.84984496950682442</c:v>
                </c:pt>
                <c:pt idx="5786">
                  <c:v>0.86999542497321258</c:v>
                </c:pt>
                <c:pt idx="5787">
                  <c:v>0.88638949260604694</c:v>
                </c:pt>
                <c:pt idx="5788">
                  <c:v>0.89072174884834998</c:v>
                </c:pt>
                <c:pt idx="5789">
                  <c:v>0.89022300984753933</c:v>
                </c:pt>
                <c:pt idx="5790">
                  <c:v>0.87888352072759657</c:v>
                </c:pt>
                <c:pt idx="5791">
                  <c:v>0.85398094442324779</c:v>
                </c:pt>
                <c:pt idx="5792">
                  <c:v>0.83079642653858066</c:v>
                </c:pt>
                <c:pt idx="5793">
                  <c:v>0.80812038519122442</c:v>
                </c:pt>
                <c:pt idx="5794">
                  <c:v>0.78652763597320097</c:v>
                </c:pt>
                <c:pt idx="5795">
                  <c:v>0.76446829728067578</c:v>
                </c:pt>
                <c:pt idx="5796">
                  <c:v>0.76185590737011744</c:v>
                </c:pt>
                <c:pt idx="5797">
                  <c:v>0.75948224351215121</c:v>
                </c:pt>
                <c:pt idx="5798">
                  <c:v>0.76010397620769155</c:v>
                </c:pt>
                <c:pt idx="5799">
                  <c:v>0.7608155357320121</c:v>
                </c:pt>
                <c:pt idx="5800">
                  <c:v>0.76155651526042489</c:v>
                </c:pt>
                <c:pt idx="5801">
                  <c:v>0.77225011174079317</c:v>
                </c:pt>
                <c:pt idx="5802">
                  <c:v>0.79584634479935168</c:v>
                </c:pt>
                <c:pt idx="5803">
                  <c:v>0.81852585894913843</c:v>
                </c:pt>
                <c:pt idx="5804">
                  <c:v>0.83087138354099133</c:v>
                </c:pt>
                <c:pt idx="5805">
                  <c:v>0.83558809249532262</c:v>
                </c:pt>
                <c:pt idx="5806">
                  <c:v>0.8306097691435137</c:v>
                </c:pt>
                <c:pt idx="5807">
                  <c:v>0.82516980922046357</c:v>
                </c:pt>
                <c:pt idx="5808">
                  <c:v>0.80951922461732173</c:v>
                </c:pt>
                <c:pt idx="5809">
                  <c:v>0.78642944219348099</c:v>
                </c:pt>
                <c:pt idx="5810">
                  <c:v>0.76837792731749432</c:v>
                </c:pt>
                <c:pt idx="5811">
                  <c:v>0.75280731418772506</c:v>
                </c:pt>
                <c:pt idx="5812">
                  <c:v>0.73737617126339028</c:v>
                </c:pt>
                <c:pt idx="5813">
                  <c:v>0.70872126284747849</c:v>
                </c:pt>
                <c:pt idx="5814">
                  <c:v>0.68622066473992149</c:v>
                </c:pt>
                <c:pt idx="5815">
                  <c:v>0.66718074735065969</c:v>
                </c:pt>
                <c:pt idx="5816">
                  <c:v>0.64144061223200566</c:v>
                </c:pt>
                <c:pt idx="5817">
                  <c:v>0.6425598944609231</c:v>
                </c:pt>
                <c:pt idx="5818">
                  <c:v>0.64509309678219318</c:v>
                </c:pt>
                <c:pt idx="5819">
                  <c:v>0.6446014311180126</c:v>
                </c:pt>
                <c:pt idx="5820">
                  <c:v>0.65074789628169338</c:v>
                </c:pt>
                <c:pt idx="5821">
                  <c:v>0.67002224492339435</c:v>
                </c:pt>
                <c:pt idx="5822">
                  <c:v>0.67123299743793718</c:v>
                </c:pt>
                <c:pt idx="5823">
                  <c:v>0.67102074165999281</c:v>
                </c:pt>
                <c:pt idx="5824">
                  <c:v>0.68340297742177269</c:v>
                </c:pt>
                <c:pt idx="5825">
                  <c:v>0.69437969945246847</c:v>
                </c:pt>
                <c:pt idx="5826">
                  <c:v>0.69378702665580883</c:v>
                </c:pt>
                <c:pt idx="5827">
                  <c:v>0.68893921099259381</c:v>
                </c:pt>
                <c:pt idx="5828">
                  <c:v>0.6763870532762607</c:v>
                </c:pt>
                <c:pt idx="5829">
                  <c:v>0.66286656135739819</c:v>
                </c:pt>
                <c:pt idx="5830">
                  <c:v>0.64913900325697116</c:v>
                </c:pt>
                <c:pt idx="5831">
                  <c:v>0.64002048564879133</c:v>
                </c:pt>
                <c:pt idx="5832">
                  <c:v>0.63338053089587998</c:v>
                </c:pt>
                <c:pt idx="5833">
                  <c:v>0.64236386053144401</c:v>
                </c:pt>
                <c:pt idx="5834">
                  <c:v>0.65659335630837634</c:v>
                </c:pt>
                <c:pt idx="5835">
                  <c:v>0.66639214223808396</c:v>
                </c:pt>
                <c:pt idx="5836">
                  <c:v>0.65678829401245475</c:v>
                </c:pt>
                <c:pt idx="5837">
                  <c:v>0.63789608088851435</c:v>
                </c:pt>
                <c:pt idx="5838">
                  <c:v>0.62457640776462697</c:v>
                </c:pt>
                <c:pt idx="5839">
                  <c:v>0.61651051826668579</c:v>
                </c:pt>
                <c:pt idx="5840">
                  <c:v>0.61026201695751703</c:v>
                </c:pt>
                <c:pt idx="5841">
                  <c:v>0.60626689936365996</c:v>
                </c:pt>
                <c:pt idx="5842">
                  <c:v>0.61144558018806416</c:v>
                </c:pt>
                <c:pt idx="5843">
                  <c:v>0.63289124994982915</c:v>
                </c:pt>
                <c:pt idx="5844">
                  <c:v>0.66253376670478037</c:v>
                </c:pt>
                <c:pt idx="5845">
                  <c:v>0.69264637433137732</c:v>
                </c:pt>
                <c:pt idx="5846">
                  <c:v>0.71206596989127502</c:v>
                </c:pt>
                <c:pt idx="5847">
                  <c:v>0.70964317146721523</c:v>
                </c:pt>
                <c:pt idx="5848">
                  <c:v>0.69975285924713537</c:v>
                </c:pt>
                <c:pt idx="5849">
                  <c:v>0.68851379545559022</c:v>
                </c:pt>
                <c:pt idx="5850">
                  <c:v>0.66809567640392808</c:v>
                </c:pt>
                <c:pt idx="5851">
                  <c:v>0.65182154280384375</c:v>
                </c:pt>
                <c:pt idx="5852">
                  <c:v>0.6522931168141537</c:v>
                </c:pt>
                <c:pt idx="5853">
                  <c:v>0.65282205490599599</c:v>
                </c:pt>
                <c:pt idx="5854">
                  <c:v>0.64352615907340371</c:v>
                </c:pt>
                <c:pt idx="5855">
                  <c:v>0.63710070689211173</c:v>
                </c:pt>
                <c:pt idx="5856">
                  <c:v>0.63894187906796507</c:v>
                </c:pt>
                <c:pt idx="5857">
                  <c:v>0.64715543155909661</c:v>
                </c:pt>
                <c:pt idx="5858">
                  <c:v>0.65277720089023339</c:v>
                </c:pt>
                <c:pt idx="5859">
                  <c:v>0.65736769876416357</c:v>
                </c:pt>
                <c:pt idx="5860">
                  <c:v>0.65862849483337815</c:v>
                </c:pt>
                <c:pt idx="5861">
                  <c:v>0.6529781613689154</c:v>
                </c:pt>
                <c:pt idx="5862">
                  <c:v>0.63685783588314393</c:v>
                </c:pt>
                <c:pt idx="5863">
                  <c:v>0.60029176398562478</c:v>
                </c:pt>
                <c:pt idx="5864">
                  <c:v>0.55135369404468026</c:v>
                </c:pt>
                <c:pt idx="5865">
                  <c:v>0.49883348257987076</c:v>
                </c:pt>
                <c:pt idx="5866">
                  <c:v>0.46058328253539116</c:v>
                </c:pt>
                <c:pt idx="5867">
                  <c:v>0.41217383855677597</c:v>
                </c:pt>
                <c:pt idx="5868">
                  <c:v>0.35864635623160712</c:v>
                </c:pt>
                <c:pt idx="5869">
                  <c:v>0.29790844904394781</c:v>
                </c:pt>
                <c:pt idx="5870">
                  <c:v>0.24622085590286086</c:v>
                </c:pt>
                <c:pt idx="5871">
                  <c:v>0.19485334189098766</c:v>
                </c:pt>
                <c:pt idx="5872">
                  <c:v>0.17276655523870649</c:v>
                </c:pt>
                <c:pt idx="5873">
                  <c:v>0.19736825269525002</c:v>
                </c:pt>
                <c:pt idx="5874">
                  <c:v>0.27787208613250353</c:v>
                </c:pt>
                <c:pt idx="5875">
                  <c:v>0.33317457642104104</c:v>
                </c:pt>
                <c:pt idx="5876">
                  <c:v>0.40432572768130121</c:v>
                </c:pt>
                <c:pt idx="5877">
                  <c:v>0.48539899118373964</c:v>
                </c:pt>
                <c:pt idx="5878">
                  <c:v>0.56244983196106846</c:v>
                </c:pt>
                <c:pt idx="5879">
                  <c:v>0.62148281024810348</c:v>
                </c:pt>
                <c:pt idx="5880">
                  <c:v>0.67191282433278132</c:v>
                </c:pt>
                <c:pt idx="5881">
                  <c:v>0.71445676063663965</c:v>
                </c:pt>
                <c:pt idx="5882">
                  <c:v>0.75144176083212466</c:v>
                </c:pt>
                <c:pt idx="5883">
                  <c:v>0.78436994334567745</c:v>
                </c:pt>
                <c:pt idx="5884">
                  <c:v>0.81250986063557396</c:v>
                </c:pt>
                <c:pt idx="5885">
                  <c:v>0.83360024519034737</c:v>
                </c:pt>
                <c:pt idx="5886">
                  <c:v>0.84094859209200135</c:v>
                </c:pt>
                <c:pt idx="5887">
                  <c:v>0.83446681075083962</c:v>
                </c:pt>
                <c:pt idx="5888">
                  <c:v>0.83099001405284911</c:v>
                </c:pt>
                <c:pt idx="5889">
                  <c:v>0.8226854655089062</c:v>
                </c:pt>
                <c:pt idx="5890">
                  <c:v>0.81463862713330781</c:v>
                </c:pt>
                <c:pt idx="5891">
                  <c:v>0.804872726403842</c:v>
                </c:pt>
                <c:pt idx="5892">
                  <c:v>0.79611827644124711</c:v>
                </c:pt>
                <c:pt idx="5893">
                  <c:v>0.78708532608466242</c:v>
                </c:pt>
                <c:pt idx="5894">
                  <c:v>0.77401542116332678</c:v>
                </c:pt>
                <c:pt idx="5895">
                  <c:v>0.74919187259847908</c:v>
                </c:pt>
                <c:pt idx="5896">
                  <c:v>0.72267262434332413</c:v>
                </c:pt>
                <c:pt idx="5897">
                  <c:v>0.68887382331433655</c:v>
                </c:pt>
                <c:pt idx="5898">
                  <c:v>0.65473741528913032</c:v>
                </c:pt>
                <c:pt idx="5899">
                  <c:v>0.61828806816438753</c:v>
                </c:pt>
                <c:pt idx="5900">
                  <c:v>0.57932380339369161</c:v>
                </c:pt>
                <c:pt idx="5901">
                  <c:v>0.53709729395657435</c:v>
                </c:pt>
                <c:pt idx="5902">
                  <c:v>0.5153747510478176</c:v>
                </c:pt>
                <c:pt idx="5903">
                  <c:v>0.50689201010956009</c:v>
                </c:pt>
                <c:pt idx="5904">
                  <c:v>0.51290905484572402</c:v>
                </c:pt>
                <c:pt idx="5905">
                  <c:v>0.51790741537791074</c:v>
                </c:pt>
                <c:pt idx="5906">
                  <c:v>0.52571474891519387</c:v>
                </c:pt>
                <c:pt idx="5907">
                  <c:v>0.52951729287353622</c:v>
                </c:pt>
                <c:pt idx="5908">
                  <c:v>0.52951729287353577</c:v>
                </c:pt>
                <c:pt idx="5909">
                  <c:v>0.53014455963658935</c:v>
                </c:pt>
                <c:pt idx="5910">
                  <c:v>0.53083795988716087</c:v>
                </c:pt>
                <c:pt idx="5911">
                  <c:v>0.53283398128747173</c:v>
                </c:pt>
                <c:pt idx="5912">
                  <c:v>0.53502223847048402</c:v>
                </c:pt>
                <c:pt idx="5913">
                  <c:v>0.53716840874664917</c:v>
                </c:pt>
                <c:pt idx="5914">
                  <c:v>0.53716840874664828</c:v>
                </c:pt>
                <c:pt idx="5915">
                  <c:v>0.53716840874664828</c:v>
                </c:pt>
                <c:pt idx="5916">
                  <c:v>0.53939661209263323</c:v>
                </c:pt>
                <c:pt idx="5917">
                  <c:v>0.54544361944235353</c:v>
                </c:pt>
                <c:pt idx="5918">
                  <c:v>0.55183641973079722</c:v>
                </c:pt>
                <c:pt idx="5919">
                  <c:v>0.55587311628878855</c:v>
                </c:pt>
                <c:pt idx="5920">
                  <c:v>0.5557269933511747</c:v>
                </c:pt>
                <c:pt idx="5921">
                  <c:v>0.53290836679831999</c:v>
                </c:pt>
                <c:pt idx="5922">
                  <c:v>0.50306008449658146</c:v>
                </c:pt>
                <c:pt idx="5923">
                  <c:v>0.45549053987950927</c:v>
                </c:pt>
                <c:pt idx="5924">
                  <c:v>0.40051715601066651</c:v>
                </c:pt>
                <c:pt idx="5925">
                  <c:v>0.35131043752463853</c:v>
                </c:pt>
                <c:pt idx="5926">
                  <c:v>0.321793853271855</c:v>
                </c:pt>
                <c:pt idx="5927">
                  <c:v>0.33242261113387406</c:v>
                </c:pt>
                <c:pt idx="5928">
                  <c:v>0.38205517555164636</c:v>
                </c:pt>
                <c:pt idx="5929">
                  <c:v>0.46272555439467195</c:v>
                </c:pt>
                <c:pt idx="5930">
                  <c:v>0.55235238322623903</c:v>
                </c:pt>
                <c:pt idx="5931">
                  <c:v>0.63321324529533773</c:v>
                </c:pt>
                <c:pt idx="5932">
                  <c:v>0.69027202684216749</c:v>
                </c:pt>
                <c:pt idx="5933">
                  <c:v>0.74270888012625824</c:v>
                </c:pt>
                <c:pt idx="5934">
                  <c:v>0.78678760972491302</c:v>
                </c:pt>
                <c:pt idx="5935">
                  <c:v>0.82381037775520549</c:v>
                </c:pt>
                <c:pt idx="5936">
                  <c:v>0.85237168599775626</c:v>
                </c:pt>
                <c:pt idx="5937">
                  <c:v>0.87491421212279308</c:v>
                </c:pt>
                <c:pt idx="5938">
                  <c:v>0.89182027528189178</c:v>
                </c:pt>
                <c:pt idx="5939">
                  <c:v>0.90343012489826224</c:v>
                </c:pt>
                <c:pt idx="5940">
                  <c:v>0.91016005382996179</c:v>
                </c:pt>
                <c:pt idx="5941">
                  <c:v>0.90620501511267082</c:v>
                </c:pt>
                <c:pt idx="5942">
                  <c:v>0.89610749781954313</c:v>
                </c:pt>
                <c:pt idx="5943">
                  <c:v>0.87987143584838501</c:v>
                </c:pt>
                <c:pt idx="5944">
                  <c:v>0.85944473835865287</c:v>
                </c:pt>
                <c:pt idx="5945">
                  <c:v>0.83023060002511972</c:v>
                </c:pt>
                <c:pt idx="5946">
                  <c:v>0.79848743039469061</c:v>
                </c:pt>
                <c:pt idx="5947">
                  <c:v>0.77403251113063742</c:v>
                </c:pt>
                <c:pt idx="5948">
                  <c:v>0.76623114428558414</c:v>
                </c:pt>
                <c:pt idx="5949">
                  <c:v>0.76641107298199096</c:v>
                </c:pt>
                <c:pt idx="5950">
                  <c:v>0.76207668878957802</c:v>
                </c:pt>
                <c:pt idx="5951">
                  <c:v>0.75784797631736278</c:v>
                </c:pt>
                <c:pt idx="5952">
                  <c:v>0.76566642010671637</c:v>
                </c:pt>
                <c:pt idx="5953">
                  <c:v>0.77190238140436962</c:v>
                </c:pt>
                <c:pt idx="5954">
                  <c:v>0.78055773507025039</c:v>
                </c:pt>
                <c:pt idx="5955">
                  <c:v>0.78031936857592255</c:v>
                </c:pt>
                <c:pt idx="5956">
                  <c:v>0.7799154977461219</c:v>
                </c:pt>
                <c:pt idx="5957">
                  <c:v>0.77903230576279392</c:v>
                </c:pt>
                <c:pt idx="5958">
                  <c:v>0.77881903777168304</c:v>
                </c:pt>
                <c:pt idx="5959">
                  <c:v>0.77532970700626969</c:v>
                </c:pt>
                <c:pt idx="5960">
                  <c:v>0.76786491731284767</c:v>
                </c:pt>
                <c:pt idx="5961">
                  <c:v>0.75632548881696782</c:v>
                </c:pt>
                <c:pt idx="5962">
                  <c:v>0.74832440725679361</c:v>
                </c:pt>
                <c:pt idx="5963">
                  <c:v>0.73835493697495036</c:v>
                </c:pt>
                <c:pt idx="5964">
                  <c:v>0.72683955818711732</c:v>
                </c:pt>
                <c:pt idx="5965">
                  <c:v>0.71226992612618012</c:v>
                </c:pt>
                <c:pt idx="5966">
                  <c:v>0.69597695360653633</c:v>
                </c:pt>
                <c:pt idx="5967">
                  <c:v>0.67787813356022586</c:v>
                </c:pt>
                <c:pt idx="5968">
                  <c:v>0.65816815421183938</c:v>
                </c:pt>
                <c:pt idx="5969">
                  <c:v>0.63706850603695619</c:v>
                </c:pt>
                <c:pt idx="5970">
                  <c:v>0.61325276575640053</c:v>
                </c:pt>
                <c:pt idx="5971">
                  <c:v>0.61140466163033247</c:v>
                </c:pt>
                <c:pt idx="5972">
                  <c:v>0.61591476530794631</c:v>
                </c:pt>
                <c:pt idx="5973">
                  <c:v>0.61855296064930154</c:v>
                </c:pt>
                <c:pt idx="5974">
                  <c:v>0.61600355875416724</c:v>
                </c:pt>
                <c:pt idx="5975">
                  <c:v>0.62505700056841684</c:v>
                </c:pt>
                <c:pt idx="5976">
                  <c:v>0.63672804467166622</c:v>
                </c:pt>
                <c:pt idx="5977">
                  <c:v>0.64947466675393539</c:v>
                </c:pt>
                <c:pt idx="5978">
                  <c:v>0.65420418853744</c:v>
                </c:pt>
                <c:pt idx="5979">
                  <c:v>0.65420418853744</c:v>
                </c:pt>
                <c:pt idx="5980">
                  <c:v>0.6574306431886745</c:v>
                </c:pt>
                <c:pt idx="5981">
                  <c:v>0.65788907648160422</c:v>
                </c:pt>
                <c:pt idx="5982">
                  <c:v>0.65357290051883399</c:v>
                </c:pt>
                <c:pt idx="5983">
                  <c:v>0.64428371368486625</c:v>
                </c:pt>
                <c:pt idx="5984">
                  <c:v>0.63564419102483927</c:v>
                </c:pt>
                <c:pt idx="5985">
                  <c:v>0.63420727028893642</c:v>
                </c:pt>
                <c:pt idx="5986">
                  <c:v>0.63224600222456562</c:v>
                </c:pt>
                <c:pt idx="5987">
                  <c:v>0.62788269127654872</c:v>
                </c:pt>
                <c:pt idx="5988">
                  <c:v>0.62953003531836238</c:v>
                </c:pt>
                <c:pt idx="5989">
                  <c:v>0.65460462638302874</c:v>
                </c:pt>
                <c:pt idx="5990">
                  <c:v>0.67358552102865021</c:v>
                </c:pt>
                <c:pt idx="5991">
                  <c:v>0.68487348015713756</c:v>
                </c:pt>
                <c:pt idx="5992">
                  <c:v>0.67873427803808151</c:v>
                </c:pt>
                <c:pt idx="5993">
                  <c:v>0.66060748329242203</c:v>
                </c:pt>
                <c:pt idx="5994">
                  <c:v>0.6440137383533806</c:v>
                </c:pt>
                <c:pt idx="5995">
                  <c:v>0.63230596866418598</c:v>
                </c:pt>
                <c:pt idx="5996">
                  <c:v>0.62287851408144213</c:v>
                </c:pt>
                <c:pt idx="5997">
                  <c:v>0.61626021556901578</c:v>
                </c:pt>
                <c:pt idx="5998">
                  <c:v>0.61391188541288522</c:v>
                </c:pt>
                <c:pt idx="5999">
                  <c:v>0.61254560079405174</c:v>
                </c:pt>
                <c:pt idx="6000">
                  <c:v>0.61174106989940946</c:v>
                </c:pt>
                <c:pt idx="6001">
                  <c:v>0.60641346578059596</c:v>
                </c:pt>
                <c:pt idx="6002">
                  <c:v>0.61460752990051015</c:v>
                </c:pt>
                <c:pt idx="6003">
                  <c:v>0.62926911525827733</c:v>
                </c:pt>
                <c:pt idx="6004">
                  <c:v>0.65452863047202914</c:v>
                </c:pt>
                <c:pt idx="6005">
                  <c:v>0.67204198864237208</c:v>
                </c:pt>
                <c:pt idx="6006">
                  <c:v>0.68240584595264686</c:v>
                </c:pt>
                <c:pt idx="6007">
                  <c:v>0.6859443420449296</c:v>
                </c:pt>
                <c:pt idx="6008">
                  <c:v>0.68276360468152097</c:v>
                </c:pt>
                <c:pt idx="6009">
                  <c:v>0.67276833834025385</c:v>
                </c:pt>
                <c:pt idx="6010">
                  <c:v>0.65654550299057579</c:v>
                </c:pt>
                <c:pt idx="6011">
                  <c:v>0.6386825118031797</c:v>
                </c:pt>
                <c:pt idx="6012">
                  <c:v>0.62092858015932484</c:v>
                </c:pt>
                <c:pt idx="6013">
                  <c:v>0.6135179623077982</c:v>
                </c:pt>
                <c:pt idx="6014">
                  <c:v>0.61114699571604514</c:v>
                </c:pt>
                <c:pt idx="6015">
                  <c:v>0.60738396023005836</c:v>
                </c:pt>
                <c:pt idx="6016">
                  <c:v>0.59366968036332923</c:v>
                </c:pt>
                <c:pt idx="6017">
                  <c:v>0.59445300519423128</c:v>
                </c:pt>
                <c:pt idx="6018">
                  <c:v>0.60038768716223156</c:v>
                </c:pt>
                <c:pt idx="6019">
                  <c:v>0.60038768716223156</c:v>
                </c:pt>
                <c:pt idx="6020">
                  <c:v>0.6020581205751081</c:v>
                </c:pt>
                <c:pt idx="6021">
                  <c:v>0.60672378578825104</c:v>
                </c:pt>
                <c:pt idx="6022">
                  <c:v>0.6113332248965766</c:v>
                </c:pt>
                <c:pt idx="6023">
                  <c:v>0.60449211354042354</c:v>
                </c:pt>
                <c:pt idx="6024">
                  <c:v>0.59528620714687541</c:v>
                </c:pt>
                <c:pt idx="6025">
                  <c:v>0.57278395128216109</c:v>
                </c:pt>
                <c:pt idx="6026">
                  <c:v>0.54559902293247031</c:v>
                </c:pt>
                <c:pt idx="6027">
                  <c:v>0.49736595676502804</c:v>
                </c:pt>
                <c:pt idx="6028">
                  <c:v>0.42431245381068172</c:v>
                </c:pt>
                <c:pt idx="6029">
                  <c:v>0.3482775269514603</c:v>
                </c:pt>
                <c:pt idx="6030">
                  <c:v>0.28063250445949711</c:v>
                </c:pt>
                <c:pt idx="6031">
                  <c:v>0.22178166581288908</c:v>
                </c:pt>
                <c:pt idx="6032">
                  <c:v>0.26704978893012304</c:v>
                </c:pt>
                <c:pt idx="6033">
                  <c:v>0.30646603855256638</c:v>
                </c:pt>
                <c:pt idx="6034">
                  <c:v>0.32802259938729705</c:v>
                </c:pt>
                <c:pt idx="6035">
                  <c:v>0.3290850416051721</c:v>
                </c:pt>
                <c:pt idx="6036">
                  <c:v>0.32735405911712639</c:v>
                </c:pt>
                <c:pt idx="6037">
                  <c:v>0.32542294831790275</c:v>
                </c:pt>
                <c:pt idx="6038">
                  <c:v>0.32347689582910472</c:v>
                </c:pt>
                <c:pt idx="6039">
                  <c:v>0.32141329482263298</c:v>
                </c:pt>
                <c:pt idx="6040">
                  <c:v>0.31890249434994034</c:v>
                </c:pt>
                <c:pt idx="6041">
                  <c:v>0.3164253379147795</c:v>
                </c:pt>
                <c:pt idx="6042">
                  <c:v>0.3135633293638167</c:v>
                </c:pt>
                <c:pt idx="6043">
                  <c:v>0.31116905727316641</c:v>
                </c:pt>
                <c:pt idx="6044">
                  <c:v>0.30794697858870218</c:v>
                </c:pt>
                <c:pt idx="6045">
                  <c:v>0.30794697858870218</c:v>
                </c:pt>
                <c:pt idx="6046">
                  <c:v>0.30727306398960147</c:v>
                </c:pt>
                <c:pt idx="6047">
                  <c:v>0.30598115694323502</c:v>
                </c:pt>
                <c:pt idx="6048">
                  <c:v>0.30456050893316772</c:v>
                </c:pt>
                <c:pt idx="6049">
                  <c:v>0.30256730178600161</c:v>
                </c:pt>
                <c:pt idx="6050">
                  <c:v>0.30014312449178027</c:v>
                </c:pt>
                <c:pt idx="6051">
                  <c:v>0.29720524659486314</c:v>
                </c:pt>
                <c:pt idx="6052">
                  <c:v>0.29393570284156395</c:v>
                </c:pt>
                <c:pt idx="6053">
                  <c:v>0.29959176327880988</c:v>
                </c:pt>
                <c:pt idx="6054">
                  <c:v>0.37801384984895881</c:v>
                </c:pt>
                <c:pt idx="6055">
                  <c:v>0.47737105379397893</c:v>
                </c:pt>
                <c:pt idx="6056">
                  <c:v>0.5537706655173017</c:v>
                </c:pt>
                <c:pt idx="6057">
                  <c:v>0.61418213234678565</c:v>
                </c:pt>
                <c:pt idx="6058">
                  <c:v>0.66561158290701106</c:v>
                </c:pt>
                <c:pt idx="6059">
                  <c:v>0.70986516136074596</c:v>
                </c:pt>
                <c:pt idx="6060">
                  <c:v>0.7507248901710103</c:v>
                </c:pt>
                <c:pt idx="6061">
                  <c:v>0.77322571516060545</c:v>
                </c:pt>
                <c:pt idx="6062">
                  <c:v>0.78529533763380499</c:v>
                </c:pt>
                <c:pt idx="6063">
                  <c:v>0.79331710783744069</c:v>
                </c:pt>
                <c:pt idx="6064">
                  <c:v>0.79453252005355723</c:v>
                </c:pt>
                <c:pt idx="6065">
                  <c:v>0.79158593387830911</c:v>
                </c:pt>
                <c:pt idx="6066">
                  <c:v>0.78439492199949645</c:v>
                </c:pt>
                <c:pt idx="6067">
                  <c:v>0.77552000603700477</c:v>
                </c:pt>
                <c:pt idx="6068">
                  <c:v>0.7682543117721925</c:v>
                </c:pt>
                <c:pt idx="6069">
                  <c:v>0.76199373817343896</c:v>
                </c:pt>
                <c:pt idx="6070">
                  <c:v>0.75839798223480448</c:v>
                </c:pt>
                <c:pt idx="6071">
                  <c:v>0.75352296170831912</c:v>
                </c:pt>
                <c:pt idx="6072">
                  <c:v>0.75475953946281515</c:v>
                </c:pt>
                <c:pt idx="6073">
                  <c:v>0.75675403001045427</c:v>
                </c:pt>
                <c:pt idx="6074">
                  <c:v>0.75021605517452572</c:v>
                </c:pt>
                <c:pt idx="6075">
                  <c:v>0.72841102588007289</c:v>
                </c:pt>
                <c:pt idx="6076">
                  <c:v>0.7033499419850272</c:v>
                </c:pt>
                <c:pt idx="6077">
                  <c:v>0.66990325240133064</c:v>
                </c:pt>
                <c:pt idx="6078">
                  <c:v>0.62909567755125806</c:v>
                </c:pt>
                <c:pt idx="6079">
                  <c:v>0.58145096563592225</c:v>
                </c:pt>
                <c:pt idx="6080">
                  <c:v>0.53717770212165816</c:v>
                </c:pt>
                <c:pt idx="6081">
                  <c:v>0.49655527152188961</c:v>
                </c:pt>
                <c:pt idx="6082">
                  <c:v>0.46847821372067655</c:v>
                </c:pt>
                <c:pt idx="6083">
                  <c:v>0.4825156611175731</c:v>
                </c:pt>
                <c:pt idx="6084">
                  <c:v>0.52281607724239743</c:v>
                </c:pt>
                <c:pt idx="6085">
                  <c:v>0.55282937572857627</c:v>
                </c:pt>
                <c:pt idx="6086">
                  <c:v>0.5734093163225823</c:v>
                </c:pt>
                <c:pt idx="6087">
                  <c:v>0.57339646636568753</c:v>
                </c:pt>
                <c:pt idx="6088">
                  <c:v>0.56650699896485979</c:v>
                </c:pt>
                <c:pt idx="6089">
                  <c:v>0.58544752243546661</c:v>
                </c:pt>
                <c:pt idx="6090">
                  <c:v>0.59615929135406565</c:v>
                </c:pt>
                <c:pt idx="6091">
                  <c:v>0.61211868825049875</c:v>
                </c:pt>
                <c:pt idx="6092">
                  <c:v>0.63008701390503452</c:v>
                </c:pt>
                <c:pt idx="6093">
                  <c:v>0.64731869121268071</c:v>
                </c:pt>
                <c:pt idx="6094">
                  <c:v>0.66752895263975554</c:v>
                </c:pt>
                <c:pt idx="6095">
                  <c:v>0.68430183389989319</c:v>
                </c:pt>
                <c:pt idx="6096">
                  <c:v>0.69652580998961433</c:v>
                </c:pt>
                <c:pt idx="6097">
                  <c:v>0.70590560916903455</c:v>
                </c:pt>
                <c:pt idx="6098">
                  <c:v>0.70970892225650228</c:v>
                </c:pt>
                <c:pt idx="6099">
                  <c:v>0.70796664472623738</c:v>
                </c:pt>
                <c:pt idx="6100">
                  <c:v>0.69644006461740215</c:v>
                </c:pt>
                <c:pt idx="6101">
                  <c:v>0.6871871790852524</c:v>
                </c:pt>
                <c:pt idx="6102">
                  <c:v>0.66097409637017546</c:v>
                </c:pt>
                <c:pt idx="6103">
                  <c:v>0.62764902135151035</c:v>
                </c:pt>
                <c:pt idx="6104">
                  <c:v>0.59612484105390684</c:v>
                </c:pt>
                <c:pt idx="6105">
                  <c:v>0.54819411532618445</c:v>
                </c:pt>
                <c:pt idx="6106">
                  <c:v>0.48139336690173812</c:v>
                </c:pt>
                <c:pt idx="6107">
                  <c:v>0.41226289246814873</c:v>
                </c:pt>
                <c:pt idx="6108">
                  <c:v>0.33238843491381931</c:v>
                </c:pt>
                <c:pt idx="6109">
                  <c:v>0.262168199970995</c:v>
                </c:pt>
                <c:pt idx="6110">
                  <c:v>0.2507564972877489</c:v>
                </c:pt>
                <c:pt idx="6111">
                  <c:v>0.27063020334272586</c:v>
                </c:pt>
                <c:pt idx="6112">
                  <c:v>0.29892862178449042</c:v>
                </c:pt>
                <c:pt idx="6113">
                  <c:v>0.33311917263632962</c:v>
                </c:pt>
                <c:pt idx="6114">
                  <c:v>0.36080833439549348</c:v>
                </c:pt>
                <c:pt idx="6115">
                  <c:v>0.37311353957088422</c:v>
                </c:pt>
                <c:pt idx="6116">
                  <c:v>0.37279664058476103</c:v>
                </c:pt>
                <c:pt idx="6117">
                  <c:v>0.371211256154517</c:v>
                </c:pt>
                <c:pt idx="6118">
                  <c:v>0.36796557372982652</c:v>
                </c:pt>
                <c:pt idx="6119">
                  <c:v>0.36298992647463613</c:v>
                </c:pt>
                <c:pt idx="6120">
                  <c:v>0.37613217845585384</c:v>
                </c:pt>
                <c:pt idx="6121">
                  <c:v>0.39869775536335111</c:v>
                </c:pt>
                <c:pt idx="6122">
                  <c:v>0.4383107326084163</c:v>
                </c:pt>
                <c:pt idx="6123">
                  <c:v>0.47790410991167509</c:v>
                </c:pt>
                <c:pt idx="6124">
                  <c:v>0.50417995370943336</c:v>
                </c:pt>
                <c:pt idx="6125">
                  <c:v>0.52847960258908078</c:v>
                </c:pt>
                <c:pt idx="6126">
                  <c:v>0.54372000262440601</c:v>
                </c:pt>
                <c:pt idx="6127">
                  <c:v>0.5449803528693542</c:v>
                </c:pt>
                <c:pt idx="6128">
                  <c:v>0.54533021582517593</c:v>
                </c:pt>
                <c:pt idx="6129">
                  <c:v>0.54738095792625829</c:v>
                </c:pt>
                <c:pt idx="6130">
                  <c:v>0.54680167533065582</c:v>
                </c:pt>
                <c:pt idx="6131">
                  <c:v>0.54659038721647391</c:v>
                </c:pt>
                <c:pt idx="6132">
                  <c:v>0.56619654351724913</c:v>
                </c:pt>
                <c:pt idx="6133">
                  <c:v>0.57723530564705994</c:v>
                </c:pt>
                <c:pt idx="6134">
                  <c:v>0.5801958875941633</c:v>
                </c:pt>
                <c:pt idx="6135">
                  <c:v>0.56016795437743094</c:v>
                </c:pt>
                <c:pt idx="6136">
                  <c:v>0.53293999786426849</c:v>
                </c:pt>
                <c:pt idx="6137">
                  <c:v>0.51096892951021766</c:v>
                </c:pt>
                <c:pt idx="6138">
                  <c:v>0.48647055028563962</c:v>
                </c:pt>
                <c:pt idx="6139">
                  <c:v>0.48467727376269787</c:v>
                </c:pt>
                <c:pt idx="6140">
                  <c:v>0.49464855958764326</c:v>
                </c:pt>
                <c:pt idx="6141">
                  <c:v>0.50575495552126437</c:v>
                </c:pt>
                <c:pt idx="6142">
                  <c:v>0.51603949661758486</c:v>
                </c:pt>
                <c:pt idx="6143">
                  <c:v>0.52104834943797673</c:v>
                </c:pt>
                <c:pt idx="6144">
                  <c:v>0.52555551063542838</c:v>
                </c:pt>
                <c:pt idx="6145">
                  <c:v>0.52663562444223722</c:v>
                </c:pt>
                <c:pt idx="6146">
                  <c:v>0.50820340398372443</c:v>
                </c:pt>
                <c:pt idx="6147">
                  <c:v>0.48255407728992084</c:v>
                </c:pt>
                <c:pt idx="6148">
                  <c:v>0.45389120456395415</c:v>
                </c:pt>
                <c:pt idx="6149">
                  <c:v>0.42431401176392242</c:v>
                </c:pt>
                <c:pt idx="6150">
                  <c:v>0.42907910883859485</c:v>
                </c:pt>
                <c:pt idx="6151">
                  <c:v>0.43976469771157978</c:v>
                </c:pt>
                <c:pt idx="6152">
                  <c:v>0.44740160818427033</c:v>
                </c:pt>
                <c:pt idx="6153">
                  <c:v>0.45064418339535683</c:v>
                </c:pt>
                <c:pt idx="6154">
                  <c:v>0.4578921780741817</c:v>
                </c:pt>
                <c:pt idx="6155">
                  <c:v>0.45569799512611309</c:v>
                </c:pt>
                <c:pt idx="6156">
                  <c:v>0.46432769384802375</c:v>
                </c:pt>
                <c:pt idx="6157">
                  <c:v>0.48104840081463324</c:v>
                </c:pt>
                <c:pt idx="6158">
                  <c:v>0.51533058872574222</c:v>
                </c:pt>
                <c:pt idx="6159">
                  <c:v>0.55153939961460086</c:v>
                </c:pt>
                <c:pt idx="6160">
                  <c:v>0.58926596424597766</c:v>
                </c:pt>
                <c:pt idx="6161">
                  <c:v>0.58763775564119014</c:v>
                </c:pt>
                <c:pt idx="6162">
                  <c:v>0.56460754692994464</c:v>
                </c:pt>
                <c:pt idx="6163">
                  <c:v>0.53404477797086125</c:v>
                </c:pt>
                <c:pt idx="6164">
                  <c:v>0.51781694359308228</c:v>
                </c:pt>
                <c:pt idx="6165">
                  <c:v>0.53566941593163431</c:v>
                </c:pt>
                <c:pt idx="6166">
                  <c:v>0.55196087309260233</c:v>
                </c:pt>
                <c:pt idx="6167">
                  <c:v>0.56522815640368007</c:v>
                </c:pt>
                <c:pt idx="6168">
                  <c:v>0.57626762178236812</c:v>
                </c:pt>
                <c:pt idx="6169">
                  <c:v>0.57469540620883908</c:v>
                </c:pt>
                <c:pt idx="6170">
                  <c:v>0.59271226174792058</c:v>
                </c:pt>
                <c:pt idx="6171">
                  <c:v>0.61253171613071333</c:v>
                </c:pt>
                <c:pt idx="6172">
                  <c:v>0.63560102800646001</c:v>
                </c:pt>
                <c:pt idx="6173">
                  <c:v>0.65608278502996509</c:v>
                </c:pt>
                <c:pt idx="6174">
                  <c:v>0.67459015140790157</c:v>
                </c:pt>
                <c:pt idx="6175">
                  <c:v>0.6830014636662266</c:v>
                </c:pt>
                <c:pt idx="6176">
                  <c:v>0.68757513494456357</c:v>
                </c:pt>
                <c:pt idx="6177">
                  <c:v>0.68742868474562102</c:v>
                </c:pt>
                <c:pt idx="6178">
                  <c:v>0.69209070102444992</c:v>
                </c:pt>
                <c:pt idx="6179">
                  <c:v>0.69958289443032129</c:v>
                </c:pt>
                <c:pt idx="6180">
                  <c:v>0.68904603331786141</c:v>
                </c:pt>
                <c:pt idx="6181">
                  <c:v>0.67205348940924725</c:v>
                </c:pt>
                <c:pt idx="6182">
                  <c:v>0.6575227538776317</c:v>
                </c:pt>
                <c:pt idx="6183">
                  <c:v>0.65474915656290822</c:v>
                </c:pt>
                <c:pt idx="6184">
                  <c:v>0.63562729164741871</c:v>
                </c:pt>
                <c:pt idx="6185">
                  <c:v>0.63720905616492707</c:v>
                </c:pt>
                <c:pt idx="6186">
                  <c:v>0.63719214829020554</c:v>
                </c:pt>
                <c:pt idx="6187">
                  <c:v>0.65069195486336506</c:v>
                </c:pt>
                <c:pt idx="6188">
                  <c:v>0.66786186825883986</c:v>
                </c:pt>
                <c:pt idx="6189">
                  <c:v>0.68784417047460134</c:v>
                </c:pt>
                <c:pt idx="6190">
                  <c:v>0.68156886332844369</c:v>
                </c:pt>
                <c:pt idx="6191">
                  <c:v>0.68283265922578518</c:v>
                </c:pt>
                <c:pt idx="6192">
                  <c:v>0.68352412111038707</c:v>
                </c:pt>
                <c:pt idx="6193">
                  <c:v>0.6836712875877895</c:v>
                </c:pt>
                <c:pt idx="6194">
                  <c:v>0.67709330998783035</c:v>
                </c:pt>
                <c:pt idx="6195">
                  <c:v>0.66586825850935127</c:v>
                </c:pt>
                <c:pt idx="6196">
                  <c:v>0.65878638482316398</c:v>
                </c:pt>
                <c:pt idx="6197">
                  <c:v>0.65205523072793325</c:v>
                </c:pt>
                <c:pt idx="6198">
                  <c:v>0.64211475449979027</c:v>
                </c:pt>
                <c:pt idx="6199">
                  <c:v>0.64358415397615443</c:v>
                </c:pt>
                <c:pt idx="6200">
                  <c:v>0.64292376976440435</c:v>
                </c:pt>
                <c:pt idx="6201">
                  <c:v>0.63820598014035002</c:v>
                </c:pt>
                <c:pt idx="6202">
                  <c:v>0.62652063889033516</c:v>
                </c:pt>
                <c:pt idx="6203">
                  <c:v>0.63119336635501011</c:v>
                </c:pt>
                <c:pt idx="6204">
                  <c:v>0.63494178436606441</c:v>
                </c:pt>
                <c:pt idx="6205">
                  <c:v>0.6453871916820475</c:v>
                </c:pt>
                <c:pt idx="6206">
                  <c:v>0.65753174432326278</c:v>
                </c:pt>
                <c:pt idx="6207">
                  <c:v>0.66410101322549553</c:v>
                </c:pt>
                <c:pt idx="6208">
                  <c:v>0.65884830865033728</c:v>
                </c:pt>
                <c:pt idx="6209">
                  <c:v>0.64356761395986561</c:v>
                </c:pt>
                <c:pt idx="6210">
                  <c:v>0.65049709756204044</c:v>
                </c:pt>
                <c:pt idx="6211">
                  <c:v>0.65655708981003358</c:v>
                </c:pt>
                <c:pt idx="6212">
                  <c:v>0.66291887463956434</c:v>
                </c:pt>
                <c:pt idx="6213">
                  <c:v>0.66291887463956434</c:v>
                </c:pt>
                <c:pt idx="6214">
                  <c:v>0.66719453748604396</c:v>
                </c:pt>
                <c:pt idx="6215">
                  <c:v>0.67273791526977167</c:v>
                </c:pt>
                <c:pt idx="6216">
                  <c:v>0.67662898087291024</c:v>
                </c:pt>
                <c:pt idx="6217">
                  <c:v>0.65262731621892478</c:v>
                </c:pt>
                <c:pt idx="6218">
                  <c:v>0.60130041248804889</c:v>
                </c:pt>
                <c:pt idx="6219">
                  <c:v>0.51601413352696546</c:v>
                </c:pt>
                <c:pt idx="6220">
                  <c:v>0.44802346781424468</c:v>
                </c:pt>
                <c:pt idx="6221">
                  <c:v>0.40230095364336288</c:v>
                </c:pt>
                <c:pt idx="6222">
                  <c:v>0.34556100203648604</c:v>
                </c:pt>
                <c:pt idx="6223">
                  <c:v>0.31340684274811692</c:v>
                </c:pt>
                <c:pt idx="6224">
                  <c:v>0.33434544767714258</c:v>
                </c:pt>
                <c:pt idx="6225">
                  <c:v>0.42541895479635999</c:v>
                </c:pt>
                <c:pt idx="6226">
                  <c:v>0.53604073852743594</c:v>
                </c:pt>
                <c:pt idx="6227">
                  <c:v>0.61865322301644032</c:v>
                </c:pt>
                <c:pt idx="6228">
                  <c:v>0.61599585215261077</c:v>
                </c:pt>
                <c:pt idx="6229">
                  <c:v>0.61695260224707216</c:v>
                </c:pt>
                <c:pt idx="6230">
                  <c:v>0.61861851344009045</c:v>
                </c:pt>
                <c:pt idx="6231">
                  <c:v>0.62157462232670169</c:v>
                </c:pt>
                <c:pt idx="6232">
                  <c:v>0.61809433909158606</c:v>
                </c:pt>
                <c:pt idx="6233">
                  <c:v>0.58143270963040716</c:v>
                </c:pt>
                <c:pt idx="6234">
                  <c:v>0.58143270963040716</c:v>
                </c:pt>
                <c:pt idx="6235">
                  <c:v>0.58143270963040716</c:v>
                </c:pt>
                <c:pt idx="6236">
                  <c:v>0.58143270963040716</c:v>
                </c:pt>
                <c:pt idx="6237">
                  <c:v>0.58143270963040716</c:v>
                </c:pt>
                <c:pt idx="6238">
                  <c:v>0.58143270963040716</c:v>
                </c:pt>
                <c:pt idx="6239">
                  <c:v>0.58143270963040716</c:v>
                </c:pt>
                <c:pt idx="6240">
                  <c:v>0.58143270963040716</c:v>
                </c:pt>
                <c:pt idx="6241">
                  <c:v>0.58143270963040716</c:v>
                </c:pt>
                <c:pt idx="6242">
                  <c:v>0.58143270963040716</c:v>
                </c:pt>
                <c:pt idx="6243">
                  <c:v>0.58143270963040716</c:v>
                </c:pt>
                <c:pt idx="6244">
                  <c:v>0.58143270963040716</c:v>
                </c:pt>
                <c:pt idx="6245">
                  <c:v>0.58143270963040716</c:v>
                </c:pt>
                <c:pt idx="6246">
                  <c:v>0.58143270963040716</c:v>
                </c:pt>
                <c:pt idx="6247">
                  <c:v>0.58143270963040716</c:v>
                </c:pt>
                <c:pt idx="6248">
                  <c:v>0.58143270963040716</c:v>
                </c:pt>
                <c:pt idx="6249">
                  <c:v>0.58143270963040716</c:v>
                </c:pt>
                <c:pt idx="6250">
                  <c:v>0.58143270963040716</c:v>
                </c:pt>
                <c:pt idx="6251">
                  <c:v>0.58143270963040716</c:v>
                </c:pt>
                <c:pt idx="6252">
                  <c:v>0.58325688553733346</c:v>
                </c:pt>
                <c:pt idx="6253">
                  <c:v>0.58095053413132369</c:v>
                </c:pt>
                <c:pt idx="6254">
                  <c:v>0.57190322151188133</c:v>
                </c:pt>
                <c:pt idx="6255">
                  <c:v>0.50847858531932888</c:v>
                </c:pt>
                <c:pt idx="6256">
                  <c:v>0.36946245929971605</c:v>
                </c:pt>
                <c:pt idx="6257">
                  <c:v>8.5810320674179458E-2</c:v>
                </c:pt>
                <c:pt idx="6258">
                  <c:v>0</c:v>
                </c:pt>
                <c:pt idx="6259">
                  <c:v>0</c:v>
                </c:pt>
                <c:pt idx="6260">
                  <c:v>0</c:v>
                </c:pt>
                <c:pt idx="6261">
                  <c:v>0</c:v>
                </c:pt>
                <c:pt idx="6262">
                  <c:v>0</c:v>
                </c:pt>
                <c:pt idx="6263">
                  <c:v>0</c:v>
                </c:pt>
                <c:pt idx="6264">
                  <c:v>0</c:v>
                </c:pt>
                <c:pt idx="6265">
                  <c:v>0</c:v>
                </c:pt>
                <c:pt idx="6266">
                  <c:v>0</c:v>
                </c:pt>
                <c:pt idx="6267">
                  <c:v>0</c:v>
                </c:pt>
                <c:pt idx="6268">
                  <c:v>0</c:v>
                </c:pt>
                <c:pt idx="6269">
                  <c:v>0</c:v>
                </c:pt>
                <c:pt idx="6270">
                  <c:v>0</c:v>
                </c:pt>
                <c:pt idx="6271">
                  <c:v>0</c:v>
                </c:pt>
                <c:pt idx="6272">
                  <c:v>0</c:v>
                </c:pt>
                <c:pt idx="6273">
                  <c:v>0</c:v>
                </c:pt>
                <c:pt idx="6274">
                  <c:v>0</c:v>
                </c:pt>
                <c:pt idx="6275">
                  <c:v>0</c:v>
                </c:pt>
                <c:pt idx="6276">
                  <c:v>0</c:v>
                </c:pt>
                <c:pt idx="6277">
                  <c:v>0</c:v>
                </c:pt>
                <c:pt idx="6278">
                  <c:v>0</c:v>
                </c:pt>
                <c:pt idx="6279">
                  <c:v>0</c:v>
                </c:pt>
                <c:pt idx="6280">
                  <c:v>0</c:v>
                </c:pt>
                <c:pt idx="6281">
                  <c:v>0</c:v>
                </c:pt>
                <c:pt idx="6282">
                  <c:v>0</c:v>
                </c:pt>
                <c:pt idx="6283">
                  <c:v>0</c:v>
                </c:pt>
                <c:pt idx="6284">
                  <c:v>0</c:v>
                </c:pt>
                <c:pt idx="6285">
                  <c:v>0</c:v>
                </c:pt>
                <c:pt idx="6286">
                  <c:v>0</c:v>
                </c:pt>
                <c:pt idx="6287">
                  <c:v>0</c:v>
                </c:pt>
                <c:pt idx="6288">
                  <c:v>0</c:v>
                </c:pt>
                <c:pt idx="6289">
                  <c:v>0</c:v>
                </c:pt>
                <c:pt idx="6290">
                  <c:v>0</c:v>
                </c:pt>
                <c:pt idx="6291">
                  <c:v>0</c:v>
                </c:pt>
                <c:pt idx="6292">
                  <c:v>0</c:v>
                </c:pt>
                <c:pt idx="6293">
                  <c:v>0</c:v>
                </c:pt>
                <c:pt idx="6294">
                  <c:v>0</c:v>
                </c:pt>
                <c:pt idx="6295">
                  <c:v>0</c:v>
                </c:pt>
                <c:pt idx="6296">
                  <c:v>0</c:v>
                </c:pt>
                <c:pt idx="6297">
                  <c:v>0</c:v>
                </c:pt>
                <c:pt idx="6298">
                  <c:v>0</c:v>
                </c:pt>
                <c:pt idx="6299">
                  <c:v>0</c:v>
                </c:pt>
                <c:pt idx="6300">
                  <c:v>0</c:v>
                </c:pt>
                <c:pt idx="6301">
                  <c:v>0</c:v>
                </c:pt>
                <c:pt idx="6302">
                  <c:v>0</c:v>
                </c:pt>
                <c:pt idx="6303">
                  <c:v>0</c:v>
                </c:pt>
                <c:pt idx="6304">
                  <c:v>0</c:v>
                </c:pt>
                <c:pt idx="6305">
                  <c:v>0</c:v>
                </c:pt>
                <c:pt idx="6306">
                  <c:v>0</c:v>
                </c:pt>
                <c:pt idx="6307">
                  <c:v>0</c:v>
                </c:pt>
                <c:pt idx="6308">
                  <c:v>0</c:v>
                </c:pt>
                <c:pt idx="6309">
                  <c:v>0</c:v>
                </c:pt>
                <c:pt idx="6310">
                  <c:v>0</c:v>
                </c:pt>
                <c:pt idx="6311">
                  <c:v>0</c:v>
                </c:pt>
                <c:pt idx="6312">
                  <c:v>0</c:v>
                </c:pt>
                <c:pt idx="6313">
                  <c:v>0</c:v>
                </c:pt>
                <c:pt idx="6314">
                  <c:v>0</c:v>
                </c:pt>
                <c:pt idx="6315">
                  <c:v>0</c:v>
                </c:pt>
                <c:pt idx="6316">
                  <c:v>0</c:v>
                </c:pt>
                <c:pt idx="6317">
                  <c:v>0</c:v>
                </c:pt>
                <c:pt idx="6318">
                  <c:v>0</c:v>
                </c:pt>
                <c:pt idx="6319">
                  <c:v>0</c:v>
                </c:pt>
                <c:pt idx="6320">
                  <c:v>0</c:v>
                </c:pt>
                <c:pt idx="6321">
                  <c:v>0</c:v>
                </c:pt>
                <c:pt idx="6322">
                  <c:v>0</c:v>
                </c:pt>
                <c:pt idx="6323">
                  <c:v>0</c:v>
                </c:pt>
                <c:pt idx="6324">
                  <c:v>0</c:v>
                </c:pt>
                <c:pt idx="6325">
                  <c:v>0</c:v>
                </c:pt>
                <c:pt idx="6326">
                  <c:v>0</c:v>
                </c:pt>
                <c:pt idx="6327">
                  <c:v>0</c:v>
                </c:pt>
                <c:pt idx="6328">
                  <c:v>0</c:v>
                </c:pt>
                <c:pt idx="6329">
                  <c:v>0</c:v>
                </c:pt>
                <c:pt idx="6330">
                  <c:v>0</c:v>
                </c:pt>
                <c:pt idx="6331">
                  <c:v>0</c:v>
                </c:pt>
                <c:pt idx="6332">
                  <c:v>0</c:v>
                </c:pt>
                <c:pt idx="6333">
                  <c:v>0</c:v>
                </c:pt>
                <c:pt idx="6334">
                  <c:v>0</c:v>
                </c:pt>
                <c:pt idx="6335">
                  <c:v>0</c:v>
                </c:pt>
                <c:pt idx="6336">
                  <c:v>0</c:v>
                </c:pt>
                <c:pt idx="6337">
                  <c:v>0</c:v>
                </c:pt>
                <c:pt idx="6338">
                  <c:v>0</c:v>
                </c:pt>
                <c:pt idx="6339">
                  <c:v>0</c:v>
                </c:pt>
                <c:pt idx="6340">
                  <c:v>0</c:v>
                </c:pt>
                <c:pt idx="6341">
                  <c:v>0</c:v>
                </c:pt>
                <c:pt idx="6342">
                  <c:v>0</c:v>
                </c:pt>
                <c:pt idx="6343">
                  <c:v>0</c:v>
                </c:pt>
                <c:pt idx="6344">
                  <c:v>0</c:v>
                </c:pt>
                <c:pt idx="6345">
                  <c:v>0</c:v>
                </c:pt>
                <c:pt idx="6346">
                  <c:v>0</c:v>
                </c:pt>
                <c:pt idx="6347">
                  <c:v>0</c:v>
                </c:pt>
                <c:pt idx="6348">
                  <c:v>0</c:v>
                </c:pt>
                <c:pt idx="6349">
                  <c:v>0</c:v>
                </c:pt>
                <c:pt idx="6350">
                  <c:v>0</c:v>
                </c:pt>
                <c:pt idx="6351">
                  <c:v>0</c:v>
                </c:pt>
                <c:pt idx="6352">
                  <c:v>0</c:v>
                </c:pt>
                <c:pt idx="6353">
                  <c:v>0</c:v>
                </c:pt>
                <c:pt idx="6354">
                  <c:v>0</c:v>
                </c:pt>
                <c:pt idx="6355">
                  <c:v>0</c:v>
                </c:pt>
                <c:pt idx="6356">
                  <c:v>0</c:v>
                </c:pt>
                <c:pt idx="6357">
                  <c:v>0</c:v>
                </c:pt>
                <c:pt idx="6358">
                  <c:v>0</c:v>
                </c:pt>
                <c:pt idx="6359">
                  <c:v>1.2592906128272695E-2</c:v>
                </c:pt>
                <c:pt idx="6360">
                  <c:v>3.8615787134188284E-2</c:v>
                </c:pt>
                <c:pt idx="6361">
                  <c:v>0.14754924997151103</c:v>
                </c:pt>
                <c:pt idx="6362">
                  <c:v>0.21804011231545309</c:v>
                </c:pt>
                <c:pt idx="6363">
                  <c:v>0.27426764046496593</c:v>
                </c:pt>
                <c:pt idx="6364">
                  <c:v>0.38329299891526791</c:v>
                </c:pt>
                <c:pt idx="6365">
                  <c:v>0.46860607331497672</c:v>
                </c:pt>
                <c:pt idx="6366">
                  <c:v>0.54069178805421048</c:v>
                </c:pt>
                <c:pt idx="6367">
                  <c:v>0.59905667190508749</c:v>
                </c:pt>
                <c:pt idx="6368">
                  <c:v>0.66941634065850253</c:v>
                </c:pt>
                <c:pt idx="6369">
                  <c:v>0.72661449604791206</c:v>
                </c:pt>
                <c:pt idx="6370">
                  <c:v>0.7734327702774012</c:v>
                </c:pt>
                <c:pt idx="6371">
                  <c:v>0.81170520680072611</c:v>
                </c:pt>
                <c:pt idx="6372">
                  <c:v>0.84283651195673603</c:v>
                </c:pt>
                <c:pt idx="6373">
                  <c:v>0.86757291865730768</c:v>
                </c:pt>
                <c:pt idx="6374">
                  <c:v>0.88495467002106865</c:v>
                </c:pt>
                <c:pt idx="6375">
                  <c:v>0.87451675705310983</c:v>
                </c:pt>
                <c:pt idx="6376">
                  <c:v>0.87451675705310983</c:v>
                </c:pt>
                <c:pt idx="6377">
                  <c:v>0.87451675705310983</c:v>
                </c:pt>
                <c:pt idx="6378">
                  <c:v>0.87451675705310983</c:v>
                </c:pt>
                <c:pt idx="6379">
                  <c:v>0.87451675705310983</c:v>
                </c:pt>
                <c:pt idx="6380">
                  <c:v>0.87451675705310983</c:v>
                </c:pt>
                <c:pt idx="6381">
                  <c:v>0.87451675705310983</c:v>
                </c:pt>
                <c:pt idx="6382">
                  <c:v>0.87451675705310983</c:v>
                </c:pt>
                <c:pt idx="6383">
                  <c:v>0.87451675705310983</c:v>
                </c:pt>
                <c:pt idx="6384">
                  <c:v>0.87451675705310983</c:v>
                </c:pt>
                <c:pt idx="6385">
                  <c:v>0.87451675705310983</c:v>
                </c:pt>
                <c:pt idx="6386">
                  <c:v>0.87451675705310983</c:v>
                </c:pt>
                <c:pt idx="6387">
                  <c:v>0.87451675705310983</c:v>
                </c:pt>
                <c:pt idx="6388">
                  <c:v>0.87440418260147634</c:v>
                </c:pt>
                <c:pt idx="6389">
                  <c:v>0.87549283320093196</c:v>
                </c:pt>
                <c:pt idx="6390">
                  <c:v>0.88003745939023403</c:v>
                </c:pt>
                <c:pt idx="6391">
                  <c:v>0.89096235552386038</c:v>
                </c:pt>
                <c:pt idx="6392">
                  <c:v>0.90054180825302221</c:v>
                </c:pt>
                <c:pt idx="6393">
                  <c:v>0.9084563820438899</c:v>
                </c:pt>
                <c:pt idx="6394">
                  <c:v>0.9017013852887934</c:v>
                </c:pt>
                <c:pt idx="6395">
                  <c:v>0.88334556805499409</c:v>
                </c:pt>
                <c:pt idx="6396">
                  <c:v>0.86661587971402787</c:v>
                </c:pt>
                <c:pt idx="6397">
                  <c:v>0.85249768782125024</c:v>
                </c:pt>
                <c:pt idx="6398">
                  <c:v>0.83574825204663128</c:v>
                </c:pt>
                <c:pt idx="6399">
                  <c:v>0.79897621045183498</c:v>
                </c:pt>
                <c:pt idx="6400">
                  <c:v>0.75557379762516663</c:v>
                </c:pt>
                <c:pt idx="6401">
                  <c:v>0.70724625688269582</c:v>
                </c:pt>
                <c:pt idx="6402">
                  <c:v>0.6578931083001428</c:v>
                </c:pt>
                <c:pt idx="6403">
                  <c:v>0.60747242889138497</c:v>
                </c:pt>
                <c:pt idx="6404">
                  <c:v>0.56429655776430521</c:v>
                </c:pt>
                <c:pt idx="6405">
                  <c:v>0.58000381240247578</c:v>
                </c:pt>
                <c:pt idx="6406">
                  <c:v>0.624528645993356</c:v>
                </c:pt>
                <c:pt idx="6407">
                  <c:v>0.65582501358593204</c:v>
                </c:pt>
                <c:pt idx="6408">
                  <c:v>0.65272500966127456</c:v>
                </c:pt>
                <c:pt idx="6409">
                  <c:v>0.64751303485292422</c:v>
                </c:pt>
                <c:pt idx="6410">
                  <c:v>0.64018159412691189</c:v>
                </c:pt>
                <c:pt idx="6411">
                  <c:v>0.63262404516662751</c:v>
                </c:pt>
                <c:pt idx="6412">
                  <c:v>0.62553945874885153</c:v>
                </c:pt>
                <c:pt idx="6413">
                  <c:v>0.62237948717157177</c:v>
                </c:pt>
                <c:pt idx="6414">
                  <c:v>0.62237948717157177</c:v>
                </c:pt>
                <c:pt idx="6415">
                  <c:v>0.61102562810911143</c:v>
                </c:pt>
                <c:pt idx="6416">
                  <c:v>0.59815250766981731</c:v>
                </c:pt>
                <c:pt idx="6417">
                  <c:v>0.58398684759847108</c:v>
                </c:pt>
                <c:pt idx="6418">
                  <c:v>0.56934273872892605</c:v>
                </c:pt>
                <c:pt idx="6419">
                  <c:v>0.55531179957903876</c:v>
                </c:pt>
                <c:pt idx="6420">
                  <c:v>0.54029789968058195</c:v>
                </c:pt>
                <c:pt idx="6421">
                  <c:v>0.52519283120286642</c:v>
                </c:pt>
                <c:pt idx="6422">
                  <c:v>0.50650541826155515</c:v>
                </c:pt>
                <c:pt idx="6423">
                  <c:v>0.48287462352661625</c:v>
                </c:pt>
                <c:pt idx="6424">
                  <c:v>0.45635329217129056</c:v>
                </c:pt>
                <c:pt idx="6425">
                  <c:v>0.45138219236701238</c:v>
                </c:pt>
                <c:pt idx="6426">
                  <c:v>0.4517230416418167</c:v>
                </c:pt>
                <c:pt idx="6427">
                  <c:v>0.4490945224710528</c:v>
                </c:pt>
                <c:pt idx="6428">
                  <c:v>0.44495324854844126</c:v>
                </c:pt>
                <c:pt idx="6429">
                  <c:v>0.47322844047536067</c:v>
                </c:pt>
                <c:pt idx="6430">
                  <c:v>0.50814952055762908</c:v>
                </c:pt>
                <c:pt idx="6431">
                  <c:v>0.53649922017965446</c:v>
                </c:pt>
                <c:pt idx="6432">
                  <c:v>0.55899305306622737</c:v>
                </c:pt>
                <c:pt idx="6433">
                  <c:v>0.57867214985645166</c:v>
                </c:pt>
                <c:pt idx="6434">
                  <c:v>0.59469714334923773</c:v>
                </c:pt>
                <c:pt idx="6435">
                  <c:v>0.60720604481061147</c:v>
                </c:pt>
                <c:pt idx="6436">
                  <c:v>0.60870347354138432</c:v>
                </c:pt>
                <c:pt idx="6437">
                  <c:v>0.61193620936557847</c:v>
                </c:pt>
                <c:pt idx="6438">
                  <c:v>0.62117124930384693</c:v>
                </c:pt>
                <c:pt idx="6439">
                  <c:v>0.6563087843176526</c:v>
                </c:pt>
                <c:pt idx="6440">
                  <c:v>0.6711049578438254</c:v>
                </c:pt>
                <c:pt idx="6441">
                  <c:v>0.68541848483783263</c:v>
                </c:pt>
                <c:pt idx="6442">
                  <c:v>0.69785555776910702</c:v>
                </c:pt>
                <c:pt idx="6443">
                  <c:v>0.70286236125460755</c:v>
                </c:pt>
                <c:pt idx="6444">
                  <c:v>0.70286236125460755</c:v>
                </c:pt>
                <c:pt idx="6445">
                  <c:v>0.72361977207181083</c:v>
                </c:pt>
                <c:pt idx="6446">
                  <c:v>0.74769066462513079</c:v>
                </c:pt>
                <c:pt idx="6447">
                  <c:v>0.77025508827176814</c:v>
                </c:pt>
                <c:pt idx="6448">
                  <c:v>0.79302564858998303</c:v>
                </c:pt>
                <c:pt idx="6449">
                  <c:v>0.81415446904636246</c:v>
                </c:pt>
                <c:pt idx="6450">
                  <c:v>0.8330000744862569</c:v>
                </c:pt>
                <c:pt idx="6451">
                  <c:v>0.84890042307483093</c:v>
                </c:pt>
                <c:pt idx="6452">
                  <c:v>0.86290051484485419</c:v>
                </c:pt>
                <c:pt idx="6453">
                  <c:v>0.87448362382743949</c:v>
                </c:pt>
                <c:pt idx="6454">
                  <c:v>0.89789097553511876</c:v>
                </c:pt>
                <c:pt idx="6455">
                  <c:v>0.91719306535165968</c:v>
                </c:pt>
                <c:pt idx="6456">
                  <c:v>0.92534129454654157</c:v>
                </c:pt>
                <c:pt idx="6457">
                  <c:v>0.92450363981966399</c:v>
                </c:pt>
                <c:pt idx="6458">
                  <c:v>0.91716678890543935</c:v>
                </c:pt>
                <c:pt idx="6459">
                  <c:v>0.90165819229014388</c:v>
                </c:pt>
                <c:pt idx="6460">
                  <c:v>0.89158866718238849</c:v>
                </c:pt>
                <c:pt idx="6461">
                  <c:v>0.87586294696696088</c:v>
                </c:pt>
                <c:pt idx="6462">
                  <c:v>0.87988251227192082</c:v>
                </c:pt>
                <c:pt idx="6463">
                  <c:v>0.88081627561511289</c:v>
                </c:pt>
                <c:pt idx="6464">
                  <c:v>0.86580963640640152</c:v>
                </c:pt>
                <c:pt idx="6465">
                  <c:v>0.84097882355612907</c:v>
                </c:pt>
                <c:pt idx="6466">
                  <c:v>0.8154703789586627</c:v>
                </c:pt>
                <c:pt idx="6467">
                  <c:v>0.78802352586304958</c:v>
                </c:pt>
                <c:pt idx="6468">
                  <c:v>0.76057777097711843</c:v>
                </c:pt>
                <c:pt idx="6469">
                  <c:v>0.75301847445192227</c:v>
                </c:pt>
                <c:pt idx="6470">
                  <c:v>0.74691915253335917</c:v>
                </c:pt>
                <c:pt idx="6471">
                  <c:v>0.74691915253335917</c:v>
                </c:pt>
                <c:pt idx="6472">
                  <c:v>0.74691915253335917</c:v>
                </c:pt>
                <c:pt idx="6473">
                  <c:v>0.74691915253335917</c:v>
                </c:pt>
                <c:pt idx="6474">
                  <c:v>0.74691915253335917</c:v>
                </c:pt>
                <c:pt idx="6475">
                  <c:v>0.74691915253335917</c:v>
                </c:pt>
                <c:pt idx="6476">
                  <c:v>0.74691915253335917</c:v>
                </c:pt>
                <c:pt idx="6477">
                  <c:v>0.74691915253335917</c:v>
                </c:pt>
                <c:pt idx="6478">
                  <c:v>0.74691915253335917</c:v>
                </c:pt>
                <c:pt idx="6479">
                  <c:v>0.74691915253335917</c:v>
                </c:pt>
                <c:pt idx="6480">
                  <c:v>0.74691915253335917</c:v>
                </c:pt>
                <c:pt idx="6481">
                  <c:v>0.74691915253335917</c:v>
                </c:pt>
                <c:pt idx="6482">
                  <c:v>0.74691915253335917</c:v>
                </c:pt>
                <c:pt idx="6483">
                  <c:v>0.73385795778079832</c:v>
                </c:pt>
                <c:pt idx="6484">
                  <c:v>0.69504210655390786</c:v>
                </c:pt>
                <c:pt idx="6485">
                  <c:v>0.65139613291897103</c:v>
                </c:pt>
                <c:pt idx="6486">
                  <c:v>0.61937940674258696</c:v>
                </c:pt>
                <c:pt idx="6487">
                  <c:v>0.6126612324169739</c:v>
                </c:pt>
                <c:pt idx="6488">
                  <c:v>0.60408882900896055</c:v>
                </c:pt>
                <c:pt idx="6489">
                  <c:v>0.60357076992160197</c:v>
                </c:pt>
                <c:pt idx="6490">
                  <c:v>0.60357076992160197</c:v>
                </c:pt>
                <c:pt idx="6491">
                  <c:v>0.60442916828552395</c:v>
                </c:pt>
                <c:pt idx="6492">
                  <c:v>0.52022974952547807</c:v>
                </c:pt>
                <c:pt idx="6493">
                  <c:v>0.41937377871554271</c:v>
                </c:pt>
                <c:pt idx="6494">
                  <c:v>0.34655912777437636</c:v>
                </c:pt>
                <c:pt idx="6495">
                  <c:v>0.32155975574260154</c:v>
                </c:pt>
                <c:pt idx="6496">
                  <c:v>0.29224617204284142</c:v>
                </c:pt>
                <c:pt idx="6497">
                  <c:v>0.27493399259126894</c:v>
                </c:pt>
                <c:pt idx="6498">
                  <c:v>0.25443326490769808</c:v>
                </c:pt>
                <c:pt idx="6499">
                  <c:v>0.19970877317567531</c:v>
                </c:pt>
                <c:pt idx="6500">
                  <c:v>0</c:v>
                </c:pt>
                <c:pt idx="6501">
                  <c:v>0</c:v>
                </c:pt>
                <c:pt idx="6502">
                  <c:v>0</c:v>
                </c:pt>
                <c:pt idx="6503">
                  <c:v>0</c:v>
                </c:pt>
                <c:pt idx="6504">
                  <c:v>0</c:v>
                </c:pt>
                <c:pt idx="6505">
                  <c:v>0</c:v>
                </c:pt>
                <c:pt idx="6506">
                  <c:v>0</c:v>
                </c:pt>
                <c:pt idx="6507">
                  <c:v>0</c:v>
                </c:pt>
                <c:pt idx="6508">
                  <c:v>0</c:v>
                </c:pt>
                <c:pt idx="6509">
                  <c:v>0</c:v>
                </c:pt>
                <c:pt idx="6510">
                  <c:v>0.23759510452291813</c:v>
                </c:pt>
                <c:pt idx="6511">
                  <c:v>0.42872076406623022</c:v>
                </c:pt>
                <c:pt idx="6512">
                  <c:v>0.54582236575340493</c:v>
                </c:pt>
                <c:pt idx="6513">
                  <c:v>0.63295728885752978</c:v>
                </c:pt>
                <c:pt idx="6514">
                  <c:v>0.7011679790355122</c:v>
                </c:pt>
                <c:pt idx="6515">
                  <c:v>0.7554930232633349</c:v>
                </c:pt>
                <c:pt idx="6516">
                  <c:v>0.78620434930911787</c:v>
                </c:pt>
                <c:pt idx="6517">
                  <c:v>0.79453259192059034</c:v>
                </c:pt>
                <c:pt idx="6518">
                  <c:v>0.7990412006927512</c:v>
                </c:pt>
                <c:pt idx="6519">
                  <c:v>0.80242141227292185</c:v>
                </c:pt>
                <c:pt idx="6520">
                  <c:v>0.82158298414708697</c:v>
                </c:pt>
                <c:pt idx="6521">
                  <c:v>0.84469130678606186</c:v>
                </c:pt>
                <c:pt idx="6522">
                  <c:v>0.86267083883346241</c:v>
                </c:pt>
                <c:pt idx="6523">
                  <c:v>0.88228922422067946</c:v>
                </c:pt>
                <c:pt idx="6524">
                  <c:v>0.8963431275549425</c:v>
                </c:pt>
                <c:pt idx="6525">
                  <c:v>0.90509672652781403</c:v>
                </c:pt>
                <c:pt idx="6526">
                  <c:v>0.90870736667938035</c:v>
                </c:pt>
                <c:pt idx="6527">
                  <c:v>0.90719454198192839</c:v>
                </c:pt>
                <c:pt idx="6528">
                  <c:v>0.90057086903499683</c:v>
                </c:pt>
                <c:pt idx="6529">
                  <c:v>0.88871461473623181</c:v>
                </c:pt>
                <c:pt idx="6530">
                  <c:v>0.87146134193230851</c:v>
                </c:pt>
                <c:pt idx="6531">
                  <c:v>0.84848311689345268</c:v>
                </c:pt>
                <c:pt idx="6532">
                  <c:v>0.81921117195357773</c:v>
                </c:pt>
                <c:pt idx="6533">
                  <c:v>0.78305661605148091</c:v>
                </c:pt>
                <c:pt idx="6534">
                  <c:v>0.73897393402832268</c:v>
                </c:pt>
                <c:pt idx="6535">
                  <c:v>0.68548532309800847</c:v>
                </c:pt>
                <c:pt idx="6536">
                  <c:v>0.62013482732891212</c:v>
                </c:pt>
                <c:pt idx="6537">
                  <c:v>0.53868555183324673</c:v>
                </c:pt>
                <c:pt idx="6538">
                  <c:v>0.43208382172849025</c:v>
                </c:pt>
                <c:pt idx="6539">
                  <c:v>0.27235686770019202</c:v>
                </c:pt>
                <c:pt idx="6540">
                  <c:v>0.25294578517974142</c:v>
                </c:pt>
                <c:pt idx="6541">
                  <c:v>0.252589331175127</c:v>
                </c:pt>
                <c:pt idx="6542">
                  <c:v>0.25273489357123691</c:v>
                </c:pt>
                <c:pt idx="6543">
                  <c:v>0.25312401760179781</c:v>
                </c:pt>
                <c:pt idx="6544">
                  <c:v>0.25372389848386301</c:v>
                </c:pt>
                <c:pt idx="6545">
                  <c:v>0.25442690930225814</c:v>
                </c:pt>
                <c:pt idx="6546">
                  <c:v>0.25074293324116331</c:v>
                </c:pt>
                <c:pt idx="6547">
                  <c:v>0.21521875563548362</c:v>
                </c:pt>
                <c:pt idx="6548">
                  <c:v>0.16501458448782816</c:v>
                </c:pt>
                <c:pt idx="6549">
                  <c:v>9.8283949128550804E-2</c:v>
                </c:pt>
                <c:pt idx="6550">
                  <c:v>0.12934553122390696</c:v>
                </c:pt>
                <c:pt idx="6551">
                  <c:v>0.27830060993522077</c:v>
                </c:pt>
                <c:pt idx="6552">
                  <c:v>0.36777510093233845</c:v>
                </c:pt>
                <c:pt idx="6553">
                  <c:v>0.49780851822791622</c:v>
                </c:pt>
                <c:pt idx="6554">
                  <c:v>0.58241822682017053</c:v>
                </c:pt>
                <c:pt idx="6555">
                  <c:v>0.63462133517425046</c:v>
                </c:pt>
                <c:pt idx="6556">
                  <c:v>0.67715531729119505</c:v>
                </c:pt>
                <c:pt idx="6557">
                  <c:v>0.70880131098487242</c:v>
                </c:pt>
                <c:pt idx="6558">
                  <c:v>0.70419970242270857</c:v>
                </c:pt>
                <c:pt idx="6559">
                  <c:v>0.70256731072760115</c:v>
                </c:pt>
                <c:pt idx="6560">
                  <c:v>0.70270497031918866</c:v>
                </c:pt>
                <c:pt idx="6561">
                  <c:v>0.70284853701739525</c:v>
                </c:pt>
                <c:pt idx="6562">
                  <c:v>0.70307693631225909</c:v>
                </c:pt>
                <c:pt idx="6563">
                  <c:v>0.70331071839497938</c:v>
                </c:pt>
                <c:pt idx="6564">
                  <c:v>0.70358883527808636</c:v>
                </c:pt>
                <c:pt idx="6565">
                  <c:v>0.70387805615147647</c:v>
                </c:pt>
                <c:pt idx="6566">
                  <c:v>0.70421694766296206</c:v>
                </c:pt>
                <c:pt idx="6567">
                  <c:v>0.70456083415088755</c:v>
                </c:pt>
                <c:pt idx="6568">
                  <c:v>0.70497574335524049</c:v>
                </c:pt>
                <c:pt idx="6569">
                  <c:v>0.70012366728403241</c:v>
                </c:pt>
                <c:pt idx="6570">
                  <c:v>0.69651333538869875</c:v>
                </c:pt>
                <c:pt idx="6571">
                  <c:v>0.69503748045984348</c:v>
                </c:pt>
                <c:pt idx="6572">
                  <c:v>0.73667256841710782</c:v>
                </c:pt>
                <c:pt idx="6573">
                  <c:v>0.77027576702451217</c:v>
                </c:pt>
                <c:pt idx="6574">
                  <c:v>0.79686809154829041</c:v>
                </c:pt>
                <c:pt idx="6575">
                  <c:v>0.81713853670300551</c:v>
                </c:pt>
                <c:pt idx="6576">
                  <c:v>0.8316672842342947</c:v>
                </c:pt>
                <c:pt idx="6577">
                  <c:v>0.84538264974222321</c:v>
                </c:pt>
                <c:pt idx="6578">
                  <c:v>0.85826261693440498</c:v>
                </c:pt>
                <c:pt idx="6579">
                  <c:v>0.86821913022087049</c:v>
                </c:pt>
                <c:pt idx="6580">
                  <c:v>0.8807858114454451</c:v>
                </c:pt>
                <c:pt idx="6581">
                  <c:v>0.8945664087646007</c:v>
                </c:pt>
                <c:pt idx="6582">
                  <c:v>0.90760578076616649</c:v>
                </c:pt>
                <c:pt idx="6583">
                  <c:v>0.90760578076616649</c:v>
                </c:pt>
                <c:pt idx="6584">
                  <c:v>0.91083189405512177</c:v>
                </c:pt>
                <c:pt idx="6585">
                  <c:v>0.9188646740730736</c:v>
                </c:pt>
                <c:pt idx="6586">
                  <c:v>0.92696579025355774</c:v>
                </c:pt>
                <c:pt idx="6587">
                  <c:v>0.93489648573686046</c:v>
                </c:pt>
                <c:pt idx="6588">
                  <c:v>0.9370276074706807</c:v>
                </c:pt>
                <c:pt idx="6589">
                  <c:v>0.91544438609481382</c:v>
                </c:pt>
                <c:pt idx="6590">
                  <c:v>0.88521694274433116</c:v>
                </c:pt>
                <c:pt idx="6591">
                  <c:v>0.85961778147936518</c:v>
                </c:pt>
                <c:pt idx="6592">
                  <c:v>0.83593992164438569</c:v>
                </c:pt>
                <c:pt idx="6593">
                  <c:v>0.82965038129552104</c:v>
                </c:pt>
                <c:pt idx="6594">
                  <c:v>0.8233402246020477</c:v>
                </c:pt>
                <c:pt idx="6595">
                  <c:v>0.8233402246020477</c:v>
                </c:pt>
                <c:pt idx="6596">
                  <c:v>0.82334022460204781</c:v>
                </c:pt>
                <c:pt idx="6597">
                  <c:v>0.8233402246020477</c:v>
                </c:pt>
                <c:pt idx="6598">
                  <c:v>0.8233402246020477</c:v>
                </c:pt>
                <c:pt idx="6599">
                  <c:v>0.84816006612125361</c:v>
                </c:pt>
                <c:pt idx="6600">
                  <c:v>0.87689117522443816</c:v>
                </c:pt>
                <c:pt idx="6601">
                  <c:v>0.90673527888273486</c:v>
                </c:pt>
                <c:pt idx="6602">
                  <c:v>0.92209806336943068</c:v>
                </c:pt>
                <c:pt idx="6603">
                  <c:v>0.9320161996895453</c:v>
                </c:pt>
                <c:pt idx="6604">
                  <c:v>0.93544711427680505</c:v>
                </c:pt>
                <c:pt idx="6605">
                  <c:v>0.93251186442794809</c:v>
                </c:pt>
                <c:pt idx="6606">
                  <c:v>0.92437129243148941</c:v>
                </c:pt>
                <c:pt idx="6607">
                  <c:v>0.90311525574621632</c:v>
                </c:pt>
                <c:pt idx="6608">
                  <c:v>0.90021580034718163</c:v>
                </c:pt>
                <c:pt idx="6609">
                  <c:v>0.90021580034718163</c:v>
                </c:pt>
                <c:pt idx="6610">
                  <c:v>0.89975362677625215</c:v>
                </c:pt>
                <c:pt idx="6611">
                  <c:v>0.88887951602469806</c:v>
                </c:pt>
                <c:pt idx="6612">
                  <c:v>0.86617328519031633</c:v>
                </c:pt>
                <c:pt idx="6613">
                  <c:v>0.8427127505585531</c:v>
                </c:pt>
                <c:pt idx="6614">
                  <c:v>0.82570449633353149</c:v>
                </c:pt>
                <c:pt idx="6615">
                  <c:v>0.80162474857266408</c:v>
                </c:pt>
                <c:pt idx="6616">
                  <c:v>0.77025126146653822</c:v>
                </c:pt>
                <c:pt idx="6617">
                  <c:v>0.73388939830834676</c:v>
                </c:pt>
                <c:pt idx="6618">
                  <c:v>0.69354231129117705</c:v>
                </c:pt>
                <c:pt idx="6619">
                  <c:v>0.66175295905711817</c:v>
                </c:pt>
                <c:pt idx="6620">
                  <c:v>0.65358959476551592</c:v>
                </c:pt>
                <c:pt idx="6621">
                  <c:v>0.65277393240831572</c:v>
                </c:pt>
                <c:pt idx="6622">
                  <c:v>0.65231995609193705</c:v>
                </c:pt>
                <c:pt idx="6623">
                  <c:v>0.6498205743213572</c:v>
                </c:pt>
                <c:pt idx="6624">
                  <c:v>0.64712299805001239</c:v>
                </c:pt>
                <c:pt idx="6625">
                  <c:v>0.70078706425547721</c:v>
                </c:pt>
                <c:pt idx="6626">
                  <c:v>0.74447393638161374</c:v>
                </c:pt>
                <c:pt idx="6627">
                  <c:v>0.77986214947028198</c:v>
                </c:pt>
                <c:pt idx="6628">
                  <c:v>0.8080427588329917</c:v>
                </c:pt>
                <c:pt idx="6629">
                  <c:v>0.82975045991527119</c:v>
                </c:pt>
                <c:pt idx="6630">
                  <c:v>0.84548397327088765</c:v>
                </c:pt>
                <c:pt idx="6631">
                  <c:v>0.85557294843128218</c:v>
                </c:pt>
                <c:pt idx="6632">
                  <c:v>0.86209021733630742</c:v>
                </c:pt>
                <c:pt idx="6633">
                  <c:v>0.86401285938941264</c:v>
                </c:pt>
                <c:pt idx="6634">
                  <c:v>0.85083724218560586</c:v>
                </c:pt>
                <c:pt idx="6635">
                  <c:v>0.83316444155095926</c:v>
                </c:pt>
                <c:pt idx="6636">
                  <c:v>0.81888308986586889</c:v>
                </c:pt>
                <c:pt idx="6637">
                  <c:v>0.8446223596049548</c:v>
                </c:pt>
                <c:pt idx="6638">
                  <c:v>0.84527852450601348</c:v>
                </c:pt>
                <c:pt idx="6639">
                  <c:v>0.83498197360280679</c:v>
                </c:pt>
                <c:pt idx="6640">
                  <c:v>0.81959820434758512</c:v>
                </c:pt>
                <c:pt idx="6641">
                  <c:v>0.8097196033391153</c:v>
                </c:pt>
                <c:pt idx="6642">
                  <c:v>0.80988632657030424</c:v>
                </c:pt>
                <c:pt idx="6643">
                  <c:v>0.80603812510296002</c:v>
                </c:pt>
                <c:pt idx="6644">
                  <c:v>0.78815388959789223</c:v>
                </c:pt>
                <c:pt idx="6645">
                  <c:v>0.78216686625119436</c:v>
                </c:pt>
                <c:pt idx="6646">
                  <c:v>0.78391808691184095</c:v>
                </c:pt>
                <c:pt idx="6647">
                  <c:v>0.78091498877277088</c:v>
                </c:pt>
                <c:pt idx="6648">
                  <c:v>0.77771316752434361</c:v>
                </c:pt>
                <c:pt idx="6649">
                  <c:v>0.77114442522698579</c:v>
                </c:pt>
                <c:pt idx="6650">
                  <c:v>0.76057062948493437</c:v>
                </c:pt>
                <c:pt idx="6651">
                  <c:v>0.74675958440355017</c:v>
                </c:pt>
                <c:pt idx="6652">
                  <c:v>0.73454812822563953</c:v>
                </c:pt>
                <c:pt idx="6653">
                  <c:v>0.71889230825385142</c:v>
                </c:pt>
                <c:pt idx="6654">
                  <c:v>0.70004889051272812</c:v>
                </c:pt>
                <c:pt idx="6655">
                  <c:v>0.70004889051272812</c:v>
                </c:pt>
                <c:pt idx="6656">
                  <c:v>0.70004889051272812</c:v>
                </c:pt>
                <c:pt idx="6657">
                  <c:v>0.70004889051272812</c:v>
                </c:pt>
                <c:pt idx="6658">
                  <c:v>0.70004889051272812</c:v>
                </c:pt>
                <c:pt idx="6659">
                  <c:v>0.70004889051272812</c:v>
                </c:pt>
                <c:pt idx="6660">
                  <c:v>0.70004889051272812</c:v>
                </c:pt>
                <c:pt idx="6661">
                  <c:v>0.70004889051272812</c:v>
                </c:pt>
                <c:pt idx="6662">
                  <c:v>0.70004889051272812</c:v>
                </c:pt>
                <c:pt idx="6663">
                  <c:v>0.70004889051272812</c:v>
                </c:pt>
                <c:pt idx="6664">
                  <c:v>0.70591533311134935</c:v>
                </c:pt>
                <c:pt idx="6665">
                  <c:v>0.70783445991630223</c:v>
                </c:pt>
                <c:pt idx="6666">
                  <c:v>0.69297359132525316</c:v>
                </c:pt>
                <c:pt idx="6667">
                  <c:v>0.62610723602060059</c:v>
                </c:pt>
                <c:pt idx="6668">
                  <c:v>0.56507875283774267</c:v>
                </c:pt>
                <c:pt idx="6669">
                  <c:v>0.51133708449217485</c:v>
                </c:pt>
                <c:pt idx="6670">
                  <c:v>0.47584331737405233</c:v>
                </c:pt>
                <c:pt idx="6671">
                  <c:v>0.47114082632362719</c:v>
                </c:pt>
                <c:pt idx="6672">
                  <c:v>0.51952980371117086</c:v>
                </c:pt>
                <c:pt idx="6673">
                  <c:v>0.5884880464329868</c:v>
                </c:pt>
                <c:pt idx="6674">
                  <c:v>0.57438622943396556</c:v>
                </c:pt>
                <c:pt idx="6675">
                  <c:v>0.57524646076892538</c:v>
                </c:pt>
                <c:pt idx="6676">
                  <c:v>0.57524646076892538</c:v>
                </c:pt>
                <c:pt idx="6677">
                  <c:v>0.57524646076892538</c:v>
                </c:pt>
                <c:pt idx="6678">
                  <c:v>0.57524646076892538</c:v>
                </c:pt>
                <c:pt idx="6679">
                  <c:v>0.57524646076892538</c:v>
                </c:pt>
                <c:pt idx="6680">
                  <c:v>0.57524646076892538</c:v>
                </c:pt>
                <c:pt idx="6681">
                  <c:v>0.57524646076892538</c:v>
                </c:pt>
                <c:pt idx="6682">
                  <c:v>0.57524646076892538</c:v>
                </c:pt>
                <c:pt idx="6683">
                  <c:v>0.57524646076892538</c:v>
                </c:pt>
                <c:pt idx="6684">
                  <c:v>0.57524646076892538</c:v>
                </c:pt>
                <c:pt idx="6685">
                  <c:v>0.57524646076892538</c:v>
                </c:pt>
                <c:pt idx="6686">
                  <c:v>0.57524646076892538</c:v>
                </c:pt>
                <c:pt idx="6687">
                  <c:v>0.57524646076892538</c:v>
                </c:pt>
                <c:pt idx="6688">
                  <c:v>0.57524646076892538</c:v>
                </c:pt>
                <c:pt idx="6689">
                  <c:v>0.57524646076892538</c:v>
                </c:pt>
                <c:pt idx="6690">
                  <c:v>0.57524646076892538</c:v>
                </c:pt>
                <c:pt idx="6691">
                  <c:v>0.57524646076892538</c:v>
                </c:pt>
                <c:pt idx="6692">
                  <c:v>0.64972603811962404</c:v>
                </c:pt>
                <c:pt idx="6693">
                  <c:v>0.69769771171307382</c:v>
                </c:pt>
                <c:pt idx="6694">
                  <c:v>0.73209533244975533</c:v>
                </c:pt>
                <c:pt idx="6695">
                  <c:v>0.7377330558403391</c:v>
                </c:pt>
                <c:pt idx="6696">
                  <c:v>0.73490168741557982</c:v>
                </c:pt>
                <c:pt idx="6697">
                  <c:v>0.7368921497170986</c:v>
                </c:pt>
                <c:pt idx="6698">
                  <c:v>0.74332643837397183</c:v>
                </c:pt>
                <c:pt idx="6699">
                  <c:v>0.74818514238107836</c:v>
                </c:pt>
                <c:pt idx="6700">
                  <c:v>0.74364350897746267</c:v>
                </c:pt>
                <c:pt idx="6701">
                  <c:v>0.72593435723006816</c:v>
                </c:pt>
                <c:pt idx="6702">
                  <c:v>0.67244598450882509</c:v>
                </c:pt>
                <c:pt idx="6703">
                  <c:v>0.59791083269631951</c:v>
                </c:pt>
                <c:pt idx="6704">
                  <c:v>0.59439957017401979</c:v>
                </c:pt>
                <c:pt idx="6705">
                  <c:v>0.59475005342700193</c:v>
                </c:pt>
                <c:pt idx="6706">
                  <c:v>0.59475005342700193</c:v>
                </c:pt>
                <c:pt idx="6707">
                  <c:v>0.59475005342700193</c:v>
                </c:pt>
                <c:pt idx="6708">
                  <c:v>0.59475005342700193</c:v>
                </c:pt>
                <c:pt idx="6709">
                  <c:v>0.59475005342700193</c:v>
                </c:pt>
                <c:pt idx="6710">
                  <c:v>0.59475005342700193</c:v>
                </c:pt>
                <c:pt idx="6711">
                  <c:v>0.59475005342700193</c:v>
                </c:pt>
                <c:pt idx="6712">
                  <c:v>0.59475005342700193</c:v>
                </c:pt>
                <c:pt idx="6713">
                  <c:v>0.59475005342700193</c:v>
                </c:pt>
                <c:pt idx="6714">
                  <c:v>0.59475005342700193</c:v>
                </c:pt>
                <c:pt idx="6715">
                  <c:v>0.59475005342700193</c:v>
                </c:pt>
                <c:pt idx="6716">
                  <c:v>0.59475005342700193</c:v>
                </c:pt>
                <c:pt idx="6717">
                  <c:v>0.59475005342700193</c:v>
                </c:pt>
                <c:pt idx="6718">
                  <c:v>0.59475005342700193</c:v>
                </c:pt>
                <c:pt idx="6719">
                  <c:v>0.59475005342700193</c:v>
                </c:pt>
                <c:pt idx="6720">
                  <c:v>0.59475005342700193</c:v>
                </c:pt>
                <c:pt idx="6721">
                  <c:v>0.59475005342700193</c:v>
                </c:pt>
                <c:pt idx="6722">
                  <c:v>0.49438906705602326</c:v>
                </c:pt>
                <c:pt idx="6723">
                  <c:v>0.38332176033704501</c:v>
                </c:pt>
                <c:pt idx="6724">
                  <c:v>0.23429681668004679</c:v>
                </c:pt>
                <c:pt idx="6725">
                  <c:v>0.10790775163100172</c:v>
                </c:pt>
                <c:pt idx="6726">
                  <c:v>0.12072320542586643</c:v>
                </c:pt>
                <c:pt idx="6727">
                  <c:v>0.16976927301750058</c:v>
                </c:pt>
                <c:pt idx="6728">
                  <c:v>0.21193687960026128</c:v>
                </c:pt>
                <c:pt idx="6729">
                  <c:v>0.24949606411425321</c:v>
                </c:pt>
                <c:pt idx="6730">
                  <c:v>0.28400744685984131</c:v>
                </c:pt>
                <c:pt idx="6731">
                  <c:v>0.35530313730650442</c:v>
                </c:pt>
                <c:pt idx="6732">
                  <c:v>0.42545393970604567</c:v>
                </c:pt>
                <c:pt idx="6733">
                  <c:v>0.50003608186959336</c:v>
                </c:pt>
                <c:pt idx="6734">
                  <c:v>0.55433258167813071</c:v>
                </c:pt>
                <c:pt idx="6735">
                  <c:v>0.6255785396737058</c:v>
                </c:pt>
                <c:pt idx="6736">
                  <c:v>0.67729652678784669</c:v>
                </c:pt>
                <c:pt idx="6737">
                  <c:v>0.71937895591399648</c:v>
                </c:pt>
                <c:pt idx="6738">
                  <c:v>0.74783239909024168</c:v>
                </c:pt>
                <c:pt idx="6739">
                  <c:v>0.77974878906340606</c:v>
                </c:pt>
                <c:pt idx="6740">
                  <c:v>0.80471308266690322</c:v>
                </c:pt>
                <c:pt idx="6741">
                  <c:v>0.82269588462726539</c:v>
                </c:pt>
                <c:pt idx="6742">
                  <c:v>0.83321332442181939</c:v>
                </c:pt>
                <c:pt idx="6743">
                  <c:v>0.83826421827045505</c:v>
                </c:pt>
                <c:pt idx="6744">
                  <c:v>0.83746494996211063</c:v>
                </c:pt>
                <c:pt idx="6745">
                  <c:v>0.83141506652114539</c:v>
                </c:pt>
                <c:pt idx="6746">
                  <c:v>0.83141506652114539</c:v>
                </c:pt>
                <c:pt idx="6747">
                  <c:v>0.83141506652114539</c:v>
                </c:pt>
                <c:pt idx="6748">
                  <c:v>0.83141506652114539</c:v>
                </c:pt>
                <c:pt idx="6749">
                  <c:v>0.83141506652114539</c:v>
                </c:pt>
                <c:pt idx="6750">
                  <c:v>0.83141506652114539</c:v>
                </c:pt>
                <c:pt idx="6751">
                  <c:v>0.83141506652114539</c:v>
                </c:pt>
                <c:pt idx="6752">
                  <c:v>0.83141506652114539</c:v>
                </c:pt>
                <c:pt idx="6753">
                  <c:v>0.83950510470258222</c:v>
                </c:pt>
                <c:pt idx="6754">
                  <c:v>0.85063215629515576</c:v>
                </c:pt>
                <c:pt idx="6755">
                  <c:v>0.86340245465145005</c:v>
                </c:pt>
                <c:pt idx="6756">
                  <c:v>0.87751434846909504</c:v>
                </c:pt>
                <c:pt idx="6757">
                  <c:v>0.89441417760060571</c:v>
                </c:pt>
                <c:pt idx="6758">
                  <c:v>0.91049623957772263</c:v>
                </c:pt>
                <c:pt idx="6759">
                  <c:v>0.92544388201501238</c:v>
                </c:pt>
                <c:pt idx="6760">
                  <c:v>0.9390995397035663</c:v>
                </c:pt>
                <c:pt idx="6761">
                  <c:v>0.94439290818023203</c:v>
                </c:pt>
                <c:pt idx="6762">
                  <c:v>0.94442898250227703</c:v>
                </c:pt>
                <c:pt idx="6763">
                  <c:v>0.93587379240591284</c:v>
                </c:pt>
                <c:pt idx="6764">
                  <c:v>0.92514674046470768</c:v>
                </c:pt>
                <c:pt idx="6765">
                  <c:v>0.91995106594714871</c:v>
                </c:pt>
                <c:pt idx="6766">
                  <c:v>0.92328135924306454</c:v>
                </c:pt>
                <c:pt idx="6767">
                  <c:v>0.92637545613007954</c:v>
                </c:pt>
                <c:pt idx="6768">
                  <c:v>0.93339535801075024</c:v>
                </c:pt>
                <c:pt idx="6769">
                  <c:v>0.93298799242985242</c:v>
                </c:pt>
                <c:pt idx="6770">
                  <c:v>0.93247005248442738</c:v>
                </c:pt>
                <c:pt idx="6771">
                  <c:v>0.93254104304107543</c:v>
                </c:pt>
                <c:pt idx="6772">
                  <c:v>0.93405461437753023</c:v>
                </c:pt>
                <c:pt idx="6773">
                  <c:v>0.93560176514181304</c:v>
                </c:pt>
                <c:pt idx="6774">
                  <c:v>0.93757834437223342</c:v>
                </c:pt>
                <c:pt idx="6775">
                  <c:v>0.93940753744256089</c:v>
                </c:pt>
                <c:pt idx="6776">
                  <c:v>0.95000739175173521</c:v>
                </c:pt>
                <c:pt idx="6777">
                  <c:v>0.95000153031548529</c:v>
                </c:pt>
                <c:pt idx="6778">
                  <c:v>0.9387351704962229</c:v>
                </c:pt>
                <c:pt idx="6779">
                  <c:v>0.92250258380155037</c:v>
                </c:pt>
                <c:pt idx="6780">
                  <c:v>0.90447322097626159</c:v>
                </c:pt>
                <c:pt idx="6781">
                  <c:v>0.90329862095051006</c:v>
                </c:pt>
                <c:pt idx="6782">
                  <c:v>0.90329862095051006</c:v>
                </c:pt>
                <c:pt idx="6783">
                  <c:v>0.89881317212073508</c:v>
                </c:pt>
                <c:pt idx="6784">
                  <c:v>0.89326367017511599</c:v>
                </c:pt>
                <c:pt idx="6785">
                  <c:v>0.88289569075755669</c:v>
                </c:pt>
                <c:pt idx="6786">
                  <c:v>0.87128238570382732</c:v>
                </c:pt>
                <c:pt idx="6787">
                  <c:v>0.85405518315615714</c:v>
                </c:pt>
                <c:pt idx="6788">
                  <c:v>0.83393783313546554</c:v>
                </c:pt>
                <c:pt idx="6789">
                  <c:v>0.81173068456251074</c:v>
                </c:pt>
                <c:pt idx="6790">
                  <c:v>0.7883652130490838</c:v>
                </c:pt>
                <c:pt idx="6791">
                  <c:v>0.78237605533323151</c:v>
                </c:pt>
                <c:pt idx="6792">
                  <c:v>0.76861398404953729</c:v>
                </c:pt>
                <c:pt idx="6793">
                  <c:v>0.74497131953285622</c:v>
                </c:pt>
                <c:pt idx="6794">
                  <c:v>0.7218146730689442</c:v>
                </c:pt>
                <c:pt idx="6795">
                  <c:v>0.71489722064269745</c:v>
                </c:pt>
                <c:pt idx="6796">
                  <c:v>0.70386446546088244</c:v>
                </c:pt>
                <c:pt idx="6797">
                  <c:v>0.6921462224189634</c:v>
                </c:pt>
                <c:pt idx="6798">
                  <c:v>0.69505119181707531</c:v>
                </c:pt>
                <c:pt idx="6799">
                  <c:v>0.70017242162060156</c:v>
                </c:pt>
                <c:pt idx="6800">
                  <c:v>0.70761428652052361</c:v>
                </c:pt>
                <c:pt idx="6801">
                  <c:v>0.71398587046716722</c:v>
                </c:pt>
                <c:pt idx="6802">
                  <c:v>0.71418771736217823</c:v>
                </c:pt>
                <c:pt idx="6803">
                  <c:v>0.70816168185060657</c:v>
                </c:pt>
                <c:pt idx="6804">
                  <c:v>0.69599699995604425</c:v>
                </c:pt>
                <c:pt idx="6805">
                  <c:v>0.67742447889034052</c:v>
                </c:pt>
                <c:pt idx="6806">
                  <c:v>0.65565954408987737</c:v>
                </c:pt>
                <c:pt idx="6807">
                  <c:v>0.63831063212491379</c:v>
                </c:pt>
                <c:pt idx="6808">
                  <c:v>0.63322610416663871</c:v>
                </c:pt>
                <c:pt idx="6809">
                  <c:v>0.63376558038756636</c:v>
                </c:pt>
                <c:pt idx="6810">
                  <c:v>0.63928964965320711</c:v>
                </c:pt>
                <c:pt idx="6811">
                  <c:v>0.64015521582912327</c:v>
                </c:pt>
                <c:pt idx="6812">
                  <c:v>0.64015521582912327</c:v>
                </c:pt>
                <c:pt idx="6813">
                  <c:v>0.64326459268884806</c:v>
                </c:pt>
                <c:pt idx="6814">
                  <c:v>0.64694886125988682</c:v>
                </c:pt>
                <c:pt idx="6815">
                  <c:v>0.65286713848137912</c:v>
                </c:pt>
                <c:pt idx="6816">
                  <c:v>0.65905916110464946</c:v>
                </c:pt>
                <c:pt idx="6817">
                  <c:v>0.66337876255000561</c:v>
                </c:pt>
                <c:pt idx="6818">
                  <c:v>0.66369990177290106</c:v>
                </c:pt>
                <c:pt idx="6819">
                  <c:v>0.64961777646768271</c:v>
                </c:pt>
                <c:pt idx="6820">
                  <c:v>0.62663079045101655</c:v>
                </c:pt>
                <c:pt idx="6821">
                  <c:v>0.5498679493665608</c:v>
                </c:pt>
                <c:pt idx="6822">
                  <c:v>0.50577323705158461</c:v>
                </c:pt>
                <c:pt idx="6823">
                  <c:v>0.53051364312579241</c:v>
                </c:pt>
                <c:pt idx="6824">
                  <c:v>0.58741602776125013</c:v>
                </c:pt>
                <c:pt idx="6825">
                  <c:v>0.61853002824657732</c:v>
                </c:pt>
                <c:pt idx="6826">
                  <c:v>0.63560876081138051</c:v>
                </c:pt>
                <c:pt idx="6827">
                  <c:v>0.63887982810969468</c:v>
                </c:pt>
                <c:pt idx="6828">
                  <c:v>0.64664899962135569</c:v>
                </c:pt>
                <c:pt idx="6829">
                  <c:v>0.65057994426978483</c:v>
                </c:pt>
                <c:pt idx="6830">
                  <c:v>0.65061436285473051</c:v>
                </c:pt>
                <c:pt idx="6831">
                  <c:v>0.66040223077775495</c:v>
                </c:pt>
                <c:pt idx="6832">
                  <c:v>0.67157935923422196</c:v>
                </c:pt>
                <c:pt idx="6833">
                  <c:v>0.67788055783339951</c:v>
                </c:pt>
                <c:pt idx="6834">
                  <c:v>0.68580667036084997</c:v>
                </c:pt>
                <c:pt idx="6835">
                  <c:v>0.69392305491440298</c:v>
                </c:pt>
                <c:pt idx="6836">
                  <c:v>0.7229791935805493</c:v>
                </c:pt>
                <c:pt idx="6837">
                  <c:v>0.74462683628982607</c:v>
                </c:pt>
                <c:pt idx="6838">
                  <c:v>0.75939684369876492</c:v>
                </c:pt>
                <c:pt idx="6839">
                  <c:v>0.76773185986187087</c:v>
                </c:pt>
                <c:pt idx="6840">
                  <c:v>0.77005936562989541</c:v>
                </c:pt>
                <c:pt idx="6841">
                  <c:v>0.76646296048513174</c:v>
                </c:pt>
                <c:pt idx="6842">
                  <c:v>0.75686317607848208</c:v>
                </c:pt>
                <c:pt idx="6843">
                  <c:v>0.74092300999815164</c:v>
                </c:pt>
                <c:pt idx="6844">
                  <c:v>0.7183047723461109</c:v>
                </c:pt>
                <c:pt idx="6845">
                  <c:v>0.68840201787614042</c:v>
                </c:pt>
                <c:pt idx="6846">
                  <c:v>0.65008399290097008</c:v>
                </c:pt>
                <c:pt idx="6847">
                  <c:v>0.60610178255821623</c:v>
                </c:pt>
                <c:pt idx="6848">
                  <c:v>0.55333599150874324</c:v>
                </c:pt>
                <c:pt idx="6849">
                  <c:v>0.4945691123631259</c:v>
                </c:pt>
                <c:pt idx="6850">
                  <c:v>0.4378298609669683</c:v>
                </c:pt>
                <c:pt idx="6851">
                  <c:v>0.39652185665349748</c:v>
                </c:pt>
                <c:pt idx="6852">
                  <c:v>0.39813531279518105</c:v>
                </c:pt>
                <c:pt idx="6853">
                  <c:v>0.40243427040298901</c:v>
                </c:pt>
                <c:pt idx="6854">
                  <c:v>0.40170022450439036</c:v>
                </c:pt>
                <c:pt idx="6855">
                  <c:v>0.40361040454116787</c:v>
                </c:pt>
                <c:pt idx="6856">
                  <c:v>0.40323839921061766</c:v>
                </c:pt>
                <c:pt idx="6857">
                  <c:v>0.39596109907626176</c:v>
                </c:pt>
                <c:pt idx="6858">
                  <c:v>0.37094240705942133</c:v>
                </c:pt>
                <c:pt idx="6859">
                  <c:v>0.32912554916721781</c:v>
                </c:pt>
                <c:pt idx="6860">
                  <c:v>0.26848475037725644</c:v>
                </c:pt>
                <c:pt idx="6861">
                  <c:v>0.24952116824566656</c:v>
                </c:pt>
                <c:pt idx="6862">
                  <c:v>0.23652266739975403</c:v>
                </c:pt>
                <c:pt idx="6863">
                  <c:v>0.21820153846167245</c:v>
                </c:pt>
                <c:pt idx="6864">
                  <c:v>0.20271571834906812</c:v>
                </c:pt>
                <c:pt idx="6865">
                  <c:v>0.19117658703362489</c:v>
                </c:pt>
                <c:pt idx="6866">
                  <c:v>0.19014358927187325</c:v>
                </c:pt>
                <c:pt idx="6867">
                  <c:v>0.18946174566018917</c:v>
                </c:pt>
                <c:pt idx="6868">
                  <c:v>0.1888425241304772</c:v>
                </c:pt>
                <c:pt idx="6869">
                  <c:v>0.18754842240712186</c:v>
                </c:pt>
                <c:pt idx="6870">
                  <c:v>0.18849290806026664</c:v>
                </c:pt>
                <c:pt idx="6871">
                  <c:v>0.20085859723605273</c:v>
                </c:pt>
                <c:pt idx="6872">
                  <c:v>0.25918060327663045</c:v>
                </c:pt>
                <c:pt idx="6873">
                  <c:v>0.38260547322463256</c:v>
                </c:pt>
                <c:pt idx="6874">
                  <c:v>0.46780763934320274</c:v>
                </c:pt>
                <c:pt idx="6875">
                  <c:v>0.55588944608347479</c:v>
                </c:pt>
                <c:pt idx="6876">
                  <c:v>0.62479094083836229</c:v>
                </c:pt>
                <c:pt idx="6877">
                  <c:v>0.68036641892340344</c:v>
                </c:pt>
                <c:pt idx="6878">
                  <c:v>0.72563005555346249</c:v>
                </c:pt>
                <c:pt idx="6879">
                  <c:v>0.77044599839704975</c:v>
                </c:pt>
                <c:pt idx="6880">
                  <c:v>0.8101228702306752</c:v>
                </c:pt>
                <c:pt idx="6881">
                  <c:v>0.8429747790027059</c:v>
                </c:pt>
                <c:pt idx="6882">
                  <c:v>0.8624283148246078</c:v>
                </c:pt>
                <c:pt idx="6883">
                  <c:v>0.87644531017413185</c:v>
                </c:pt>
                <c:pt idx="6884">
                  <c:v>0.88579087730048123</c:v>
                </c:pt>
                <c:pt idx="6885">
                  <c:v>0.8932927519142041</c:v>
                </c:pt>
                <c:pt idx="6886">
                  <c:v>0.89807455959428417</c:v>
                </c:pt>
                <c:pt idx="6887">
                  <c:v>0.89175432576009783</c:v>
                </c:pt>
                <c:pt idx="6888">
                  <c:v>0.88087124537787442</c:v>
                </c:pt>
                <c:pt idx="6889">
                  <c:v>0.86031417572099778</c:v>
                </c:pt>
                <c:pt idx="6890">
                  <c:v>0.85901576638097343</c:v>
                </c:pt>
                <c:pt idx="6891">
                  <c:v>0.87641512061830218</c:v>
                </c:pt>
                <c:pt idx="6892">
                  <c:v>0.8924580585901537</c:v>
                </c:pt>
                <c:pt idx="6893">
                  <c:v>0.90375308188113512</c:v>
                </c:pt>
                <c:pt idx="6894">
                  <c:v>0.90101439532222627</c:v>
                </c:pt>
                <c:pt idx="6895">
                  <c:v>0.90131180005447809</c:v>
                </c:pt>
                <c:pt idx="6896">
                  <c:v>0.87704311522842782</c:v>
                </c:pt>
                <c:pt idx="6897">
                  <c:v>0.84926355473555837</c:v>
                </c:pt>
                <c:pt idx="6898">
                  <c:v>0.82575972963770472</c:v>
                </c:pt>
                <c:pt idx="6899">
                  <c:v>0.8030887446479803</c:v>
                </c:pt>
                <c:pt idx="6900">
                  <c:v>0.78250223828850696</c:v>
                </c:pt>
                <c:pt idx="6901">
                  <c:v>0.76922531766118685</c:v>
                </c:pt>
                <c:pt idx="6902">
                  <c:v>0.76989546926045505</c:v>
                </c:pt>
                <c:pt idx="6903">
                  <c:v>0.77350339962928261</c:v>
                </c:pt>
                <c:pt idx="6904">
                  <c:v>0.77699268285785639</c:v>
                </c:pt>
                <c:pt idx="6905">
                  <c:v>0.77699268285785639</c:v>
                </c:pt>
                <c:pt idx="6906">
                  <c:v>0.77699268285785639</c:v>
                </c:pt>
                <c:pt idx="6907">
                  <c:v>0.77699268285785639</c:v>
                </c:pt>
                <c:pt idx="6908">
                  <c:v>0.77699268285785639</c:v>
                </c:pt>
                <c:pt idx="6909">
                  <c:v>0.77699268285785639</c:v>
                </c:pt>
                <c:pt idx="6910">
                  <c:v>0.77699268285785639</c:v>
                </c:pt>
                <c:pt idx="6911">
                  <c:v>0.77699268285785639</c:v>
                </c:pt>
                <c:pt idx="6912">
                  <c:v>0.77699268285785639</c:v>
                </c:pt>
                <c:pt idx="6913">
                  <c:v>0.77699268285785639</c:v>
                </c:pt>
                <c:pt idx="6914">
                  <c:v>0.77699268285785639</c:v>
                </c:pt>
                <c:pt idx="6915">
                  <c:v>0.77699268285785639</c:v>
                </c:pt>
                <c:pt idx="6916">
                  <c:v>0.77699268285785639</c:v>
                </c:pt>
                <c:pt idx="6917">
                  <c:v>0.77699268285785639</c:v>
                </c:pt>
                <c:pt idx="6918">
                  <c:v>0.77699268285785639</c:v>
                </c:pt>
                <c:pt idx="6919">
                  <c:v>0.78014903948585979</c:v>
                </c:pt>
                <c:pt idx="6920">
                  <c:v>0.73280776861713925</c:v>
                </c:pt>
                <c:pt idx="6921">
                  <c:v>0.66609775521283188</c:v>
                </c:pt>
                <c:pt idx="6922">
                  <c:v>0.58633266307061294</c:v>
                </c:pt>
                <c:pt idx="6923">
                  <c:v>0.5319849778106488</c:v>
                </c:pt>
                <c:pt idx="6924">
                  <c:v>0.47335584692070681</c:v>
                </c:pt>
                <c:pt idx="6925">
                  <c:v>0.3600801972621217</c:v>
                </c:pt>
                <c:pt idx="6926">
                  <c:v>0.31587568512537145</c:v>
                </c:pt>
                <c:pt idx="6927">
                  <c:v>0.31024113578232282</c:v>
                </c:pt>
                <c:pt idx="6928">
                  <c:v>0.31008985440435338</c:v>
                </c:pt>
                <c:pt idx="6929">
                  <c:v>0.30946469255682424</c:v>
                </c:pt>
                <c:pt idx="6930">
                  <c:v>0.3087912185135534</c:v>
                </c:pt>
                <c:pt idx="6931">
                  <c:v>0.30806699511317892</c:v>
                </c:pt>
                <c:pt idx="6932">
                  <c:v>0.45230266354322402</c:v>
                </c:pt>
                <c:pt idx="6933">
                  <c:v>0.55949602481619343</c:v>
                </c:pt>
                <c:pt idx="6934">
                  <c:v>0.64210474365410164</c:v>
                </c:pt>
                <c:pt idx="6935">
                  <c:v>0.70877767992666496</c:v>
                </c:pt>
                <c:pt idx="6936">
                  <c:v>0.76370000327517473</c:v>
                </c:pt>
                <c:pt idx="6937">
                  <c:v>0.80926768633371682</c:v>
                </c:pt>
                <c:pt idx="6938">
                  <c:v>0.84699190018943016</c:v>
                </c:pt>
                <c:pt idx="6939">
                  <c:v>0.8778843702505621</c:v>
                </c:pt>
                <c:pt idx="6940">
                  <c:v>0.9026468045559678</c:v>
                </c:pt>
                <c:pt idx="6941">
                  <c:v>0.92177336570391455</c:v>
                </c:pt>
                <c:pt idx="6942">
                  <c:v>0.93560975805529889</c:v>
                </c:pt>
                <c:pt idx="6943">
                  <c:v>0.94435523363432383</c:v>
                </c:pt>
                <c:pt idx="6944">
                  <c:v>0.94432864548868845</c:v>
                </c:pt>
                <c:pt idx="6945">
                  <c:v>0.93775615704910742</c:v>
                </c:pt>
                <c:pt idx="6946">
                  <c:v>0.92352200623075953</c:v>
                </c:pt>
                <c:pt idx="6947">
                  <c:v>0.90166759111930272</c:v>
                </c:pt>
                <c:pt idx="6948">
                  <c:v>0.87666296903642349</c:v>
                </c:pt>
                <c:pt idx="6949">
                  <c:v>0.85111569017848121</c:v>
                </c:pt>
                <c:pt idx="6950">
                  <c:v>0.83104721098524403</c:v>
                </c:pt>
                <c:pt idx="6951">
                  <c:v>0.80714814788404221</c:v>
                </c:pt>
                <c:pt idx="6952">
                  <c:v>0.78652341457707986</c:v>
                </c:pt>
                <c:pt idx="6953">
                  <c:v>0.79109482459563918</c:v>
                </c:pt>
                <c:pt idx="6954">
                  <c:v>0.79071186128165694</c:v>
                </c:pt>
                <c:pt idx="6955">
                  <c:v>0.74927400014212897</c:v>
                </c:pt>
                <c:pt idx="6956">
                  <c:v>0.70923104225314382</c:v>
                </c:pt>
                <c:pt idx="6957">
                  <c:v>0.66039598905671471</c:v>
                </c:pt>
                <c:pt idx="6958">
                  <c:v>0.60118271833583259</c:v>
                </c:pt>
                <c:pt idx="6959">
                  <c:v>0.53523831251324294</c:v>
                </c:pt>
                <c:pt idx="6960">
                  <c:v>0.45223122930790305</c:v>
                </c:pt>
                <c:pt idx="6961">
                  <c:v>0.34059018062311547</c:v>
                </c:pt>
                <c:pt idx="6962">
                  <c:v>0.3416296223610647</c:v>
                </c:pt>
                <c:pt idx="6963">
                  <c:v>0.34144750103144589</c:v>
                </c:pt>
                <c:pt idx="6964">
                  <c:v>0.34128404094838283</c:v>
                </c:pt>
                <c:pt idx="6965">
                  <c:v>0.34112982200530328</c:v>
                </c:pt>
                <c:pt idx="6966">
                  <c:v>0.34098490300677681</c:v>
                </c:pt>
                <c:pt idx="6967">
                  <c:v>0.34086856620956291</c:v>
                </c:pt>
                <c:pt idx="6968">
                  <c:v>0.3407809888094504</c:v>
                </c:pt>
              </c:numCache>
            </c:numRef>
          </c:val>
          <c:smooth val="0"/>
          <c:extLst>
            <c:ext xmlns:c16="http://schemas.microsoft.com/office/drawing/2014/chart" uri="{C3380CC4-5D6E-409C-BE32-E72D297353CC}">
              <c16:uniqueId val="{00000007-118A-E643-B912-7143997C6CED}"/>
            </c:ext>
          </c:extLst>
        </c:ser>
        <c:dLbls>
          <c:showLegendKey val="0"/>
          <c:showVal val="0"/>
          <c:showCatName val="0"/>
          <c:showSerName val="0"/>
          <c:showPercent val="0"/>
          <c:showBubbleSize val="0"/>
        </c:dLbls>
        <c:marker val="1"/>
        <c:smooth val="0"/>
        <c:axId val="1596419264"/>
        <c:axId val="261542847"/>
      </c:lineChart>
      <c:lineChart>
        <c:grouping val="standard"/>
        <c:varyColors val="0"/>
        <c:ser>
          <c:idx val="8"/>
          <c:order val="8"/>
          <c:tx>
            <c:strRef>
              <c:f>'Rolling Stdev Data'!$I$2</c:f>
              <c:strCache>
                <c:ptCount val="1"/>
                <c:pt idx="0">
                  <c:v>PUMP FAILURE (1 or 0)</c:v>
                </c:pt>
              </c:strCache>
            </c:strRef>
          </c:tx>
          <c:spPr>
            <a:ln w="28575" cap="rnd">
              <a:solidFill>
                <a:schemeClr val="accent3">
                  <a:lumMod val="60000"/>
                </a:schemeClr>
              </a:solidFill>
              <a:round/>
            </a:ln>
            <a:effectLst/>
          </c:spPr>
          <c:marker>
            <c:symbol val="none"/>
          </c:marker>
          <c:cat>
            <c:strRef>
              <c:f>'Rolling Stdev Data'!$J$2:$J$6971</c:f>
              <c:strCache>
                <c:ptCount val="6970"/>
                <c:pt idx="0">
                  <c:v>TIMEFRAME</c:v>
                </c:pt>
                <c:pt idx="1">
                  <c:v>12/9/14 0:12</c:v>
                </c:pt>
                <c:pt idx="2">
                  <c:v>12/9/14 0:13</c:v>
                </c:pt>
                <c:pt idx="3">
                  <c:v>12/9/14 0:13</c:v>
                </c:pt>
                <c:pt idx="4">
                  <c:v>12/9/14 0:13</c:v>
                </c:pt>
                <c:pt idx="5">
                  <c:v>12/9/14 0:14</c:v>
                </c:pt>
                <c:pt idx="6">
                  <c:v>12/9/14 0:14</c:v>
                </c:pt>
                <c:pt idx="7">
                  <c:v>12/9/14 0:14</c:v>
                </c:pt>
                <c:pt idx="8">
                  <c:v>12/9/14 0:15</c:v>
                </c:pt>
                <c:pt idx="9">
                  <c:v>12/9/14 0:16</c:v>
                </c:pt>
                <c:pt idx="10">
                  <c:v>12/9/14 0:16</c:v>
                </c:pt>
                <c:pt idx="11">
                  <c:v>12/9/14 0:16</c:v>
                </c:pt>
                <c:pt idx="12">
                  <c:v>12/9/14 0:16</c:v>
                </c:pt>
                <c:pt idx="13">
                  <c:v>12/9/14 0:16</c:v>
                </c:pt>
                <c:pt idx="14">
                  <c:v>12/9/14 0:16</c:v>
                </c:pt>
                <c:pt idx="15">
                  <c:v>12/9/14 0:17</c:v>
                </c:pt>
                <c:pt idx="16">
                  <c:v>12/9/14 0:18</c:v>
                </c:pt>
                <c:pt idx="17">
                  <c:v>12/9/14 0:19</c:v>
                </c:pt>
                <c:pt idx="18">
                  <c:v>12/9/14 0:19</c:v>
                </c:pt>
                <c:pt idx="19">
                  <c:v>12/9/14 0:19</c:v>
                </c:pt>
                <c:pt idx="20">
                  <c:v>12/9/14 0:20</c:v>
                </c:pt>
                <c:pt idx="21">
                  <c:v>12/9/14 0:20</c:v>
                </c:pt>
                <c:pt idx="22">
                  <c:v>12/9/14 0:20</c:v>
                </c:pt>
                <c:pt idx="23">
                  <c:v>12/9/14 0:20</c:v>
                </c:pt>
                <c:pt idx="24">
                  <c:v>12/9/14 0:20</c:v>
                </c:pt>
                <c:pt idx="25">
                  <c:v>12/9/14 0:21</c:v>
                </c:pt>
                <c:pt idx="26">
                  <c:v>12/9/14 0:21</c:v>
                </c:pt>
                <c:pt idx="27">
                  <c:v>12/9/14 0:21</c:v>
                </c:pt>
                <c:pt idx="28">
                  <c:v>12/9/14 0:21</c:v>
                </c:pt>
                <c:pt idx="29">
                  <c:v>12/9/14 0:21</c:v>
                </c:pt>
                <c:pt idx="30">
                  <c:v>12/9/14 0:22</c:v>
                </c:pt>
                <c:pt idx="31">
                  <c:v>12/9/14 0:23</c:v>
                </c:pt>
                <c:pt idx="32">
                  <c:v>12/9/14 0:25</c:v>
                </c:pt>
                <c:pt idx="33">
                  <c:v>12/9/14 0:26</c:v>
                </c:pt>
                <c:pt idx="34">
                  <c:v>12/9/14 0:26</c:v>
                </c:pt>
                <c:pt idx="35">
                  <c:v>12/9/14 0:26</c:v>
                </c:pt>
                <c:pt idx="36">
                  <c:v>12/9/14 0:26</c:v>
                </c:pt>
                <c:pt idx="37">
                  <c:v>12/9/14 0:27</c:v>
                </c:pt>
                <c:pt idx="38">
                  <c:v>12/9/14 0:28</c:v>
                </c:pt>
                <c:pt idx="39">
                  <c:v>12/9/14 0:28</c:v>
                </c:pt>
                <c:pt idx="40">
                  <c:v>12/9/14 0:28</c:v>
                </c:pt>
                <c:pt idx="41">
                  <c:v>12/9/14 0:29</c:v>
                </c:pt>
                <c:pt idx="42">
                  <c:v>12/9/14 0:29</c:v>
                </c:pt>
                <c:pt idx="43">
                  <c:v>12/9/14 0:29</c:v>
                </c:pt>
                <c:pt idx="44">
                  <c:v>12/9/14 0:29</c:v>
                </c:pt>
                <c:pt idx="45">
                  <c:v>12/9/14 0:29</c:v>
                </c:pt>
                <c:pt idx="46">
                  <c:v>12/9/14 0:29</c:v>
                </c:pt>
                <c:pt idx="47">
                  <c:v>12/9/14 0:30</c:v>
                </c:pt>
                <c:pt idx="48">
                  <c:v>12/9/14 0:30</c:v>
                </c:pt>
                <c:pt idx="49">
                  <c:v>12/9/14 0:31</c:v>
                </c:pt>
                <c:pt idx="50">
                  <c:v>12/9/14 0:31</c:v>
                </c:pt>
                <c:pt idx="51">
                  <c:v>12/9/14 0:32</c:v>
                </c:pt>
                <c:pt idx="52">
                  <c:v>12/9/14 0:32</c:v>
                </c:pt>
                <c:pt idx="53">
                  <c:v>12/9/14 0:32</c:v>
                </c:pt>
                <c:pt idx="54">
                  <c:v>12/9/14 0:32</c:v>
                </c:pt>
                <c:pt idx="55">
                  <c:v>12/9/14 0:32</c:v>
                </c:pt>
                <c:pt idx="56">
                  <c:v>12/9/14 0:33</c:v>
                </c:pt>
                <c:pt idx="57">
                  <c:v>12/9/14 0:33</c:v>
                </c:pt>
                <c:pt idx="58">
                  <c:v>12/9/14 0:34</c:v>
                </c:pt>
                <c:pt idx="59">
                  <c:v>12/9/14 0:34</c:v>
                </c:pt>
                <c:pt idx="60">
                  <c:v>12/9/14 0:34</c:v>
                </c:pt>
                <c:pt idx="61">
                  <c:v>12/9/14 0:34</c:v>
                </c:pt>
                <c:pt idx="62">
                  <c:v>12/9/14 0:34</c:v>
                </c:pt>
                <c:pt idx="63">
                  <c:v>12/9/14 0:35</c:v>
                </c:pt>
                <c:pt idx="64">
                  <c:v>12/9/14 0:35</c:v>
                </c:pt>
                <c:pt idx="65">
                  <c:v>12/9/14 0:35</c:v>
                </c:pt>
                <c:pt idx="66">
                  <c:v>12/9/14 0:35</c:v>
                </c:pt>
                <c:pt idx="67">
                  <c:v>12/9/14 0:35</c:v>
                </c:pt>
                <c:pt idx="68">
                  <c:v>12/9/14 0:36</c:v>
                </c:pt>
                <c:pt idx="69">
                  <c:v>12/9/14 0:36</c:v>
                </c:pt>
                <c:pt idx="70">
                  <c:v>12/9/14 0:36</c:v>
                </c:pt>
                <c:pt idx="71">
                  <c:v>12/9/14 0:36</c:v>
                </c:pt>
                <c:pt idx="72">
                  <c:v>12/9/14 0:36</c:v>
                </c:pt>
                <c:pt idx="73">
                  <c:v>12/9/14 0:39</c:v>
                </c:pt>
                <c:pt idx="74">
                  <c:v>12/9/14 0:39</c:v>
                </c:pt>
                <c:pt idx="75">
                  <c:v>12/9/14 0:40</c:v>
                </c:pt>
                <c:pt idx="76">
                  <c:v>12/9/14 0:40</c:v>
                </c:pt>
                <c:pt idx="77">
                  <c:v>12/9/14 0:40</c:v>
                </c:pt>
                <c:pt idx="78">
                  <c:v>12/9/14 0:40</c:v>
                </c:pt>
                <c:pt idx="79">
                  <c:v>12/9/14 0:41</c:v>
                </c:pt>
                <c:pt idx="80">
                  <c:v>12/9/14 0:41</c:v>
                </c:pt>
                <c:pt idx="81">
                  <c:v>12/9/14 0:41</c:v>
                </c:pt>
                <c:pt idx="82">
                  <c:v>12/9/14 0:41</c:v>
                </c:pt>
                <c:pt idx="83">
                  <c:v>12/9/14 0:41</c:v>
                </c:pt>
                <c:pt idx="84">
                  <c:v>12/9/14 0:42</c:v>
                </c:pt>
                <c:pt idx="85">
                  <c:v>12/9/14 0:42</c:v>
                </c:pt>
                <c:pt idx="86">
                  <c:v>12/9/14 0:42</c:v>
                </c:pt>
                <c:pt idx="87">
                  <c:v>12/9/14 0:43</c:v>
                </c:pt>
                <c:pt idx="88">
                  <c:v>12/9/14 0:43</c:v>
                </c:pt>
                <c:pt idx="89">
                  <c:v>12/9/14 0:44</c:v>
                </c:pt>
                <c:pt idx="90">
                  <c:v>12/9/14 0:44</c:v>
                </c:pt>
                <c:pt idx="91">
                  <c:v>12/9/14 0:44</c:v>
                </c:pt>
                <c:pt idx="92">
                  <c:v>12/9/14 0:44</c:v>
                </c:pt>
                <c:pt idx="93">
                  <c:v>12/9/14 0:44</c:v>
                </c:pt>
                <c:pt idx="94">
                  <c:v>12/9/14 0:45</c:v>
                </c:pt>
                <c:pt idx="95">
                  <c:v>12/9/14 0:45</c:v>
                </c:pt>
                <c:pt idx="96">
                  <c:v>12/9/14 0:46</c:v>
                </c:pt>
                <c:pt idx="97">
                  <c:v>12/9/14 0:46</c:v>
                </c:pt>
                <c:pt idx="98">
                  <c:v>12/9/14 0:46</c:v>
                </c:pt>
                <c:pt idx="99">
                  <c:v>12/9/14 0:49</c:v>
                </c:pt>
                <c:pt idx="100">
                  <c:v>12/9/14 0:51</c:v>
                </c:pt>
                <c:pt idx="101">
                  <c:v>12/9/14 0:51</c:v>
                </c:pt>
                <c:pt idx="102">
                  <c:v>12/9/14 0:51</c:v>
                </c:pt>
                <c:pt idx="103">
                  <c:v>12/9/14 0:51</c:v>
                </c:pt>
                <c:pt idx="104">
                  <c:v>12/9/14 0:52</c:v>
                </c:pt>
                <c:pt idx="105">
                  <c:v>12/9/14 0:52</c:v>
                </c:pt>
                <c:pt idx="106">
                  <c:v>12/9/14 0:52</c:v>
                </c:pt>
                <c:pt idx="107">
                  <c:v>12/9/14 0:53</c:v>
                </c:pt>
                <c:pt idx="108">
                  <c:v>12/9/14 0:53</c:v>
                </c:pt>
                <c:pt idx="109">
                  <c:v>12/9/14 0:53</c:v>
                </c:pt>
                <c:pt idx="110">
                  <c:v>12/9/14 0:53</c:v>
                </c:pt>
                <c:pt idx="111">
                  <c:v>12/9/14 0:53</c:v>
                </c:pt>
                <c:pt idx="112">
                  <c:v>12/9/14 0:53</c:v>
                </c:pt>
                <c:pt idx="113">
                  <c:v>12/9/14 0:54</c:v>
                </c:pt>
                <c:pt idx="114">
                  <c:v>12/9/14 0:55</c:v>
                </c:pt>
                <c:pt idx="115">
                  <c:v>12/9/14 0:55</c:v>
                </c:pt>
                <c:pt idx="116">
                  <c:v>12/9/14 0:56</c:v>
                </c:pt>
                <c:pt idx="117">
                  <c:v>12/9/14 0:57</c:v>
                </c:pt>
                <c:pt idx="118">
                  <c:v>12/9/14 0:57</c:v>
                </c:pt>
                <c:pt idx="119">
                  <c:v>12/9/14 0:57</c:v>
                </c:pt>
                <c:pt idx="120">
                  <c:v>12/9/14 0:58</c:v>
                </c:pt>
                <c:pt idx="121">
                  <c:v>12/9/14 0:58</c:v>
                </c:pt>
                <c:pt idx="122">
                  <c:v>12/9/14 0:59</c:v>
                </c:pt>
                <c:pt idx="123">
                  <c:v>12/9/14 1:00</c:v>
                </c:pt>
                <c:pt idx="124">
                  <c:v>12/9/14 1:00</c:v>
                </c:pt>
                <c:pt idx="125">
                  <c:v>12/9/14 1:00</c:v>
                </c:pt>
                <c:pt idx="126">
                  <c:v>12/9/14 1:01</c:v>
                </c:pt>
                <c:pt idx="127">
                  <c:v>12/9/14 1:02</c:v>
                </c:pt>
                <c:pt idx="128">
                  <c:v>12/9/14 1:02</c:v>
                </c:pt>
                <c:pt idx="129">
                  <c:v>12/9/14 1:02</c:v>
                </c:pt>
                <c:pt idx="130">
                  <c:v>12/9/14 1:02</c:v>
                </c:pt>
                <c:pt idx="131">
                  <c:v>12/9/14 1:02</c:v>
                </c:pt>
                <c:pt idx="132">
                  <c:v>12/9/14 1:02</c:v>
                </c:pt>
                <c:pt idx="133">
                  <c:v>12/9/14 1:03</c:v>
                </c:pt>
                <c:pt idx="134">
                  <c:v>12/9/14 1:04</c:v>
                </c:pt>
                <c:pt idx="135">
                  <c:v>12/9/14 1:05</c:v>
                </c:pt>
                <c:pt idx="136">
                  <c:v>12/9/14 1:05</c:v>
                </c:pt>
                <c:pt idx="137">
                  <c:v>12/9/14 1:05</c:v>
                </c:pt>
                <c:pt idx="138">
                  <c:v>12/9/14 1:05</c:v>
                </c:pt>
                <c:pt idx="139">
                  <c:v>12/9/14 1:06</c:v>
                </c:pt>
                <c:pt idx="140">
                  <c:v>12/9/14 1:06</c:v>
                </c:pt>
                <c:pt idx="141">
                  <c:v>12/9/14 1:08</c:v>
                </c:pt>
                <c:pt idx="142">
                  <c:v>12/9/14 1:08</c:v>
                </c:pt>
                <c:pt idx="143">
                  <c:v>12/9/14 1:08</c:v>
                </c:pt>
                <c:pt idx="144">
                  <c:v>12/9/14 1:08</c:v>
                </c:pt>
                <c:pt idx="145">
                  <c:v>12/9/14 1:09</c:v>
                </c:pt>
                <c:pt idx="146">
                  <c:v>12/9/14 1:09</c:v>
                </c:pt>
                <c:pt idx="147">
                  <c:v>12/9/14 1:09</c:v>
                </c:pt>
                <c:pt idx="148">
                  <c:v>12/9/14 1:10</c:v>
                </c:pt>
                <c:pt idx="149">
                  <c:v>12/9/14 1:11</c:v>
                </c:pt>
                <c:pt idx="150">
                  <c:v>12/9/14 1:11</c:v>
                </c:pt>
                <c:pt idx="151">
                  <c:v>12/9/14 1:11</c:v>
                </c:pt>
                <c:pt idx="152">
                  <c:v>12/9/14 1:11</c:v>
                </c:pt>
                <c:pt idx="153">
                  <c:v>12/9/14 1:11</c:v>
                </c:pt>
                <c:pt idx="154">
                  <c:v>12/9/14 1:12</c:v>
                </c:pt>
                <c:pt idx="155">
                  <c:v>12/9/14 1:13</c:v>
                </c:pt>
                <c:pt idx="156">
                  <c:v>12/9/14 1:13</c:v>
                </c:pt>
                <c:pt idx="157">
                  <c:v>12/9/14 1:13</c:v>
                </c:pt>
                <c:pt idx="158">
                  <c:v>12/9/14 1:13</c:v>
                </c:pt>
                <c:pt idx="159">
                  <c:v>12/9/14 1:14</c:v>
                </c:pt>
                <c:pt idx="160">
                  <c:v>12/9/14 1:14</c:v>
                </c:pt>
                <c:pt idx="161">
                  <c:v>12/9/14 1:14</c:v>
                </c:pt>
                <c:pt idx="162">
                  <c:v>12/9/14 1:15</c:v>
                </c:pt>
                <c:pt idx="163">
                  <c:v>12/9/14 1:15</c:v>
                </c:pt>
                <c:pt idx="164">
                  <c:v>12/9/14 1:17</c:v>
                </c:pt>
                <c:pt idx="165">
                  <c:v>12/9/14 1:17</c:v>
                </c:pt>
                <c:pt idx="166">
                  <c:v>12/9/14 1:17</c:v>
                </c:pt>
                <c:pt idx="167">
                  <c:v>12/9/14 1:18</c:v>
                </c:pt>
                <c:pt idx="168">
                  <c:v>12/9/14 1:18</c:v>
                </c:pt>
                <c:pt idx="169">
                  <c:v>12/9/14 1:18</c:v>
                </c:pt>
                <c:pt idx="170">
                  <c:v>12/9/14 1:18</c:v>
                </c:pt>
                <c:pt idx="171">
                  <c:v>12/9/14 1:18</c:v>
                </c:pt>
                <c:pt idx="172">
                  <c:v>12/9/14 1:19</c:v>
                </c:pt>
                <c:pt idx="173">
                  <c:v>12/9/14 1:19</c:v>
                </c:pt>
                <c:pt idx="174">
                  <c:v>12/9/14 1:20</c:v>
                </c:pt>
                <c:pt idx="175">
                  <c:v>12/9/14 1:20</c:v>
                </c:pt>
                <c:pt idx="176">
                  <c:v>12/9/14 1:20</c:v>
                </c:pt>
                <c:pt idx="177">
                  <c:v>12/9/14 1:20</c:v>
                </c:pt>
                <c:pt idx="178">
                  <c:v>12/9/14 1:23</c:v>
                </c:pt>
                <c:pt idx="179">
                  <c:v>12/9/14 1:23</c:v>
                </c:pt>
                <c:pt idx="180">
                  <c:v>12/9/14 1:23</c:v>
                </c:pt>
                <c:pt idx="181">
                  <c:v>12/9/14 1:23</c:v>
                </c:pt>
                <c:pt idx="182">
                  <c:v>12/9/14 1:23</c:v>
                </c:pt>
                <c:pt idx="183">
                  <c:v>12/9/14 1:24</c:v>
                </c:pt>
                <c:pt idx="184">
                  <c:v>12/9/14 1:24</c:v>
                </c:pt>
                <c:pt idx="185">
                  <c:v>12/9/14 1:25</c:v>
                </c:pt>
                <c:pt idx="186">
                  <c:v>12/9/14 1:25</c:v>
                </c:pt>
                <c:pt idx="187">
                  <c:v>12/9/14 1:25</c:v>
                </c:pt>
                <c:pt idx="188">
                  <c:v>12/9/14 1:26</c:v>
                </c:pt>
                <c:pt idx="189">
                  <c:v>12/9/14 1:27</c:v>
                </c:pt>
                <c:pt idx="190">
                  <c:v>12/9/14 1:27</c:v>
                </c:pt>
                <c:pt idx="191">
                  <c:v>12/9/14 1:27</c:v>
                </c:pt>
                <c:pt idx="192">
                  <c:v>12/9/14 1:27</c:v>
                </c:pt>
                <c:pt idx="193">
                  <c:v>12/9/14 1:27</c:v>
                </c:pt>
                <c:pt idx="194">
                  <c:v>12/9/14 1:27</c:v>
                </c:pt>
                <c:pt idx="195">
                  <c:v>12/9/14 1:28</c:v>
                </c:pt>
                <c:pt idx="196">
                  <c:v>12/9/14 1:28</c:v>
                </c:pt>
                <c:pt idx="197">
                  <c:v>12/9/14 1:29</c:v>
                </c:pt>
                <c:pt idx="198">
                  <c:v>12/9/14 1:29</c:v>
                </c:pt>
                <c:pt idx="199">
                  <c:v>12/9/14 1:29</c:v>
                </c:pt>
                <c:pt idx="200">
                  <c:v>12/9/14 1:30</c:v>
                </c:pt>
                <c:pt idx="201">
                  <c:v>12/9/14 1:30</c:v>
                </c:pt>
                <c:pt idx="202">
                  <c:v>12/9/14 1:30</c:v>
                </c:pt>
                <c:pt idx="203">
                  <c:v>12/9/14 1:31</c:v>
                </c:pt>
                <c:pt idx="204">
                  <c:v>12/9/14 1:31</c:v>
                </c:pt>
                <c:pt idx="205">
                  <c:v>12/9/14 1:31</c:v>
                </c:pt>
                <c:pt idx="206">
                  <c:v>12/9/14 1:31</c:v>
                </c:pt>
                <c:pt idx="207">
                  <c:v>12/9/14 1:32</c:v>
                </c:pt>
                <c:pt idx="208">
                  <c:v>12/9/14 1:33</c:v>
                </c:pt>
                <c:pt idx="209">
                  <c:v>12/9/14 1:33</c:v>
                </c:pt>
                <c:pt idx="210">
                  <c:v>12/9/14 1:33</c:v>
                </c:pt>
                <c:pt idx="211">
                  <c:v>12/9/14 1:33</c:v>
                </c:pt>
                <c:pt idx="212">
                  <c:v>12/9/14 1:33</c:v>
                </c:pt>
                <c:pt idx="213">
                  <c:v>12/9/14 1:33</c:v>
                </c:pt>
                <c:pt idx="214">
                  <c:v>12/9/14 1:33</c:v>
                </c:pt>
                <c:pt idx="215">
                  <c:v>12/9/14 1:34</c:v>
                </c:pt>
                <c:pt idx="216">
                  <c:v>12/9/14 1:34</c:v>
                </c:pt>
                <c:pt idx="217">
                  <c:v>12/9/14 1:34</c:v>
                </c:pt>
                <c:pt idx="218">
                  <c:v>12/9/14 1:34</c:v>
                </c:pt>
                <c:pt idx="219">
                  <c:v>12/9/14 1:35</c:v>
                </c:pt>
                <c:pt idx="220">
                  <c:v>12/9/14 1:35</c:v>
                </c:pt>
                <c:pt idx="221">
                  <c:v>12/9/14 1:35</c:v>
                </c:pt>
                <c:pt idx="222">
                  <c:v>12/9/14 1:36</c:v>
                </c:pt>
                <c:pt idx="223">
                  <c:v>12/9/14 1:36</c:v>
                </c:pt>
                <c:pt idx="224">
                  <c:v>12/9/14 1:36</c:v>
                </c:pt>
                <c:pt idx="225">
                  <c:v>12/9/14 1:36</c:v>
                </c:pt>
                <c:pt idx="226">
                  <c:v>12/9/14 1:37</c:v>
                </c:pt>
                <c:pt idx="227">
                  <c:v>12/9/14 1:37</c:v>
                </c:pt>
                <c:pt idx="228">
                  <c:v>12/9/14 1:38</c:v>
                </c:pt>
                <c:pt idx="229">
                  <c:v>12/9/14 1:38</c:v>
                </c:pt>
                <c:pt idx="230">
                  <c:v>12/9/14 1:39</c:v>
                </c:pt>
                <c:pt idx="231">
                  <c:v>12/9/14 1:39</c:v>
                </c:pt>
                <c:pt idx="232">
                  <c:v>12/9/14 1:39</c:v>
                </c:pt>
                <c:pt idx="233">
                  <c:v>12/9/14 1:40</c:v>
                </c:pt>
                <c:pt idx="234">
                  <c:v>12/9/14 1:40</c:v>
                </c:pt>
                <c:pt idx="235">
                  <c:v>12/9/14 1:41</c:v>
                </c:pt>
                <c:pt idx="236">
                  <c:v>12/9/14 1:41</c:v>
                </c:pt>
                <c:pt idx="237">
                  <c:v>12/9/14 1:41</c:v>
                </c:pt>
                <c:pt idx="238">
                  <c:v>12/9/14 1:42</c:v>
                </c:pt>
                <c:pt idx="239">
                  <c:v>12/9/14 1:42</c:v>
                </c:pt>
                <c:pt idx="240">
                  <c:v>12/9/14 1:42</c:v>
                </c:pt>
                <c:pt idx="241">
                  <c:v>12/9/14 1:43</c:v>
                </c:pt>
                <c:pt idx="242">
                  <c:v>12/9/14 1:43</c:v>
                </c:pt>
                <c:pt idx="243">
                  <c:v>12/9/14 1:43</c:v>
                </c:pt>
                <c:pt idx="244">
                  <c:v>12/9/14 1:44</c:v>
                </c:pt>
                <c:pt idx="245">
                  <c:v>12/9/14 1:44</c:v>
                </c:pt>
                <c:pt idx="246">
                  <c:v>12/9/14 1:44</c:v>
                </c:pt>
                <c:pt idx="247">
                  <c:v>12/9/14 1:45</c:v>
                </c:pt>
                <c:pt idx="248">
                  <c:v>12/9/14 1:47</c:v>
                </c:pt>
                <c:pt idx="249">
                  <c:v>12/9/14 1:47</c:v>
                </c:pt>
                <c:pt idx="250">
                  <c:v>12/9/14 1:47</c:v>
                </c:pt>
                <c:pt idx="251">
                  <c:v>12/9/14 1:48</c:v>
                </c:pt>
                <c:pt idx="252">
                  <c:v>12/9/14 1:48</c:v>
                </c:pt>
                <c:pt idx="253">
                  <c:v>12/9/14 1:48</c:v>
                </c:pt>
                <c:pt idx="254">
                  <c:v>12/9/14 1:49</c:v>
                </c:pt>
                <c:pt idx="255">
                  <c:v>12/9/14 1:49</c:v>
                </c:pt>
                <c:pt idx="256">
                  <c:v>12/9/14 1:49</c:v>
                </c:pt>
                <c:pt idx="257">
                  <c:v>12/9/14 1:49</c:v>
                </c:pt>
                <c:pt idx="258">
                  <c:v>12/9/14 1:49</c:v>
                </c:pt>
                <c:pt idx="259">
                  <c:v>12/9/14 1:49</c:v>
                </c:pt>
                <c:pt idx="260">
                  <c:v>12/9/14 1:50</c:v>
                </c:pt>
                <c:pt idx="261">
                  <c:v>12/9/14 1:50</c:v>
                </c:pt>
                <c:pt idx="262">
                  <c:v>12/9/14 1:50</c:v>
                </c:pt>
                <c:pt idx="263">
                  <c:v>12/9/14 1:51</c:v>
                </c:pt>
                <c:pt idx="264">
                  <c:v>12/9/14 1:51</c:v>
                </c:pt>
                <c:pt idx="265">
                  <c:v>12/9/14 1:52</c:v>
                </c:pt>
                <c:pt idx="266">
                  <c:v>12/9/14 1:53</c:v>
                </c:pt>
                <c:pt idx="267">
                  <c:v>12/9/14 1:53</c:v>
                </c:pt>
                <c:pt idx="268">
                  <c:v>12/9/14 1:53</c:v>
                </c:pt>
                <c:pt idx="269">
                  <c:v>12/9/14 1:53</c:v>
                </c:pt>
                <c:pt idx="270">
                  <c:v>12/9/14 1:54</c:v>
                </c:pt>
                <c:pt idx="271">
                  <c:v>12/9/14 1:54</c:v>
                </c:pt>
                <c:pt idx="272">
                  <c:v>12/9/14 1:55</c:v>
                </c:pt>
                <c:pt idx="273">
                  <c:v>12/9/14 1:55</c:v>
                </c:pt>
                <c:pt idx="274">
                  <c:v>12/9/14 1:55</c:v>
                </c:pt>
                <c:pt idx="275">
                  <c:v>12/9/14 1:55</c:v>
                </c:pt>
                <c:pt idx="276">
                  <c:v>12/9/14 1:55</c:v>
                </c:pt>
                <c:pt idx="277">
                  <c:v>12/9/14 1:56</c:v>
                </c:pt>
                <c:pt idx="278">
                  <c:v>12/9/14 1:56</c:v>
                </c:pt>
                <c:pt idx="279">
                  <c:v>12/9/14 1:56</c:v>
                </c:pt>
                <c:pt idx="280">
                  <c:v>12/9/14 1:56</c:v>
                </c:pt>
                <c:pt idx="281">
                  <c:v>12/9/14 1:57</c:v>
                </c:pt>
                <c:pt idx="282">
                  <c:v>12/9/14 1:57</c:v>
                </c:pt>
                <c:pt idx="283">
                  <c:v>12/9/14 1:57</c:v>
                </c:pt>
                <c:pt idx="284">
                  <c:v>12/9/14 1:58</c:v>
                </c:pt>
                <c:pt idx="285">
                  <c:v>12/9/14 1:58</c:v>
                </c:pt>
                <c:pt idx="286">
                  <c:v>12/9/14 1:59</c:v>
                </c:pt>
                <c:pt idx="287">
                  <c:v>12/9/14 1:59</c:v>
                </c:pt>
                <c:pt idx="288">
                  <c:v>12/9/14 1:59</c:v>
                </c:pt>
                <c:pt idx="289">
                  <c:v>12/9/14 1:59</c:v>
                </c:pt>
                <c:pt idx="290">
                  <c:v>12/9/14 2:00</c:v>
                </c:pt>
                <c:pt idx="291">
                  <c:v>12/9/14 2:01</c:v>
                </c:pt>
                <c:pt idx="292">
                  <c:v>12/9/14 2:02</c:v>
                </c:pt>
                <c:pt idx="293">
                  <c:v>12/9/14 2:02</c:v>
                </c:pt>
                <c:pt idx="294">
                  <c:v>12/9/14 2:02</c:v>
                </c:pt>
                <c:pt idx="295">
                  <c:v>12/9/14 2:03</c:v>
                </c:pt>
                <c:pt idx="296">
                  <c:v>12/9/14 2:03</c:v>
                </c:pt>
                <c:pt idx="297">
                  <c:v>12/9/14 2:04</c:v>
                </c:pt>
                <c:pt idx="298">
                  <c:v>12/9/14 2:05</c:v>
                </c:pt>
                <c:pt idx="299">
                  <c:v>12/9/14 2:05</c:v>
                </c:pt>
                <c:pt idx="300">
                  <c:v>12/9/14 2:05</c:v>
                </c:pt>
                <c:pt idx="301">
                  <c:v>12/9/14 2:06</c:v>
                </c:pt>
                <c:pt idx="302">
                  <c:v>12/9/14 2:06</c:v>
                </c:pt>
                <c:pt idx="303">
                  <c:v>12/9/14 2:06</c:v>
                </c:pt>
                <c:pt idx="304">
                  <c:v>12/9/14 2:07</c:v>
                </c:pt>
                <c:pt idx="305">
                  <c:v>12/9/14 2:08</c:v>
                </c:pt>
                <c:pt idx="306">
                  <c:v>12/9/14 2:08</c:v>
                </c:pt>
                <c:pt idx="307">
                  <c:v>12/9/14 2:08</c:v>
                </c:pt>
                <c:pt idx="308">
                  <c:v>12/9/14 2:08</c:v>
                </c:pt>
                <c:pt idx="309">
                  <c:v>12/9/14 2:09</c:v>
                </c:pt>
                <c:pt idx="310">
                  <c:v>12/9/14 2:09</c:v>
                </c:pt>
                <c:pt idx="311">
                  <c:v>12/9/14 2:10</c:v>
                </c:pt>
                <c:pt idx="312">
                  <c:v>12/9/14 2:10</c:v>
                </c:pt>
                <c:pt idx="313">
                  <c:v>12/9/14 2:11</c:v>
                </c:pt>
                <c:pt idx="314">
                  <c:v>12/9/14 2:11</c:v>
                </c:pt>
                <c:pt idx="315">
                  <c:v>12/9/14 2:12</c:v>
                </c:pt>
                <c:pt idx="316">
                  <c:v>12/9/14 2:12</c:v>
                </c:pt>
                <c:pt idx="317">
                  <c:v>12/9/14 2:13</c:v>
                </c:pt>
                <c:pt idx="318">
                  <c:v>12/9/14 2:13</c:v>
                </c:pt>
                <c:pt idx="319">
                  <c:v>12/9/14 2:14</c:v>
                </c:pt>
                <c:pt idx="320">
                  <c:v>12/9/14 2:15</c:v>
                </c:pt>
                <c:pt idx="321">
                  <c:v>12/9/14 2:15</c:v>
                </c:pt>
                <c:pt idx="322">
                  <c:v>12/9/14 2:16</c:v>
                </c:pt>
                <c:pt idx="323">
                  <c:v>12/9/14 2:16</c:v>
                </c:pt>
                <c:pt idx="324">
                  <c:v>12/9/14 2:16</c:v>
                </c:pt>
                <c:pt idx="325">
                  <c:v>12/9/14 2:16</c:v>
                </c:pt>
                <c:pt idx="326">
                  <c:v>12/9/14 2:16</c:v>
                </c:pt>
                <c:pt idx="327">
                  <c:v>12/9/14 2:16</c:v>
                </c:pt>
                <c:pt idx="328">
                  <c:v>12/9/14 2:16</c:v>
                </c:pt>
                <c:pt idx="329">
                  <c:v>12/9/14 2:17</c:v>
                </c:pt>
                <c:pt idx="330">
                  <c:v>12/9/14 2:17</c:v>
                </c:pt>
                <c:pt idx="331">
                  <c:v>12/9/14 2:17</c:v>
                </c:pt>
                <c:pt idx="332">
                  <c:v>12/9/14 2:17</c:v>
                </c:pt>
                <c:pt idx="333">
                  <c:v>12/9/14 2:17</c:v>
                </c:pt>
                <c:pt idx="334">
                  <c:v>12/9/14 2:18</c:v>
                </c:pt>
                <c:pt idx="335">
                  <c:v>12/9/14 2:18</c:v>
                </c:pt>
                <c:pt idx="336">
                  <c:v>12/9/14 2:18</c:v>
                </c:pt>
                <c:pt idx="337">
                  <c:v>12/9/14 2:18</c:v>
                </c:pt>
                <c:pt idx="338">
                  <c:v>12/9/14 2:18</c:v>
                </c:pt>
                <c:pt idx="339">
                  <c:v>12/9/14 2:18</c:v>
                </c:pt>
                <c:pt idx="340">
                  <c:v>12/9/14 2:19</c:v>
                </c:pt>
                <c:pt idx="341">
                  <c:v>12/9/14 2:19</c:v>
                </c:pt>
                <c:pt idx="342">
                  <c:v>12/9/14 2:20</c:v>
                </c:pt>
                <c:pt idx="343">
                  <c:v>12/9/14 2:20</c:v>
                </c:pt>
                <c:pt idx="344">
                  <c:v>12/9/14 2:20</c:v>
                </c:pt>
                <c:pt idx="345">
                  <c:v>12/9/14 2:21</c:v>
                </c:pt>
                <c:pt idx="346">
                  <c:v>12/9/14 2:21</c:v>
                </c:pt>
                <c:pt idx="347">
                  <c:v>12/9/14 2:22</c:v>
                </c:pt>
                <c:pt idx="348">
                  <c:v>12/9/14 2:22</c:v>
                </c:pt>
                <c:pt idx="349">
                  <c:v>12/9/14 2:24</c:v>
                </c:pt>
                <c:pt idx="350">
                  <c:v>12/9/14 2:24</c:v>
                </c:pt>
                <c:pt idx="351">
                  <c:v>12/9/14 2:25</c:v>
                </c:pt>
                <c:pt idx="352">
                  <c:v>12/9/14 2:25</c:v>
                </c:pt>
                <c:pt idx="353">
                  <c:v>12/9/14 2:25</c:v>
                </c:pt>
                <c:pt idx="354">
                  <c:v>12/9/14 2:25</c:v>
                </c:pt>
                <c:pt idx="355">
                  <c:v>12/9/14 2:26</c:v>
                </c:pt>
                <c:pt idx="356">
                  <c:v>12/9/14 2:26</c:v>
                </c:pt>
                <c:pt idx="357">
                  <c:v>12/9/14 2:27</c:v>
                </c:pt>
                <c:pt idx="358">
                  <c:v>12/9/14 2:27</c:v>
                </c:pt>
                <c:pt idx="359">
                  <c:v>12/9/14 2:27</c:v>
                </c:pt>
                <c:pt idx="360">
                  <c:v>12/9/14 2:27</c:v>
                </c:pt>
                <c:pt idx="361">
                  <c:v>12/9/14 2:27</c:v>
                </c:pt>
                <c:pt idx="362">
                  <c:v>12/9/14 2:28</c:v>
                </c:pt>
                <c:pt idx="363">
                  <c:v>12/9/14 2:28</c:v>
                </c:pt>
                <c:pt idx="364">
                  <c:v>12/9/14 2:28</c:v>
                </c:pt>
                <c:pt idx="365">
                  <c:v>12/9/14 2:28</c:v>
                </c:pt>
                <c:pt idx="366">
                  <c:v>12/9/14 2:29</c:v>
                </c:pt>
                <c:pt idx="367">
                  <c:v>12/9/14 2:29</c:v>
                </c:pt>
                <c:pt idx="368">
                  <c:v>12/9/14 2:29</c:v>
                </c:pt>
                <c:pt idx="369">
                  <c:v>12/9/14 2:29</c:v>
                </c:pt>
                <c:pt idx="370">
                  <c:v>12/9/14 2:29</c:v>
                </c:pt>
                <c:pt idx="371">
                  <c:v>12/9/14 2:30</c:v>
                </c:pt>
                <c:pt idx="372">
                  <c:v>12/9/14 2:30</c:v>
                </c:pt>
                <c:pt idx="373">
                  <c:v>12/9/14 2:30</c:v>
                </c:pt>
                <c:pt idx="374">
                  <c:v>12/9/14 2:30</c:v>
                </c:pt>
                <c:pt idx="375">
                  <c:v>12/9/14 2:30</c:v>
                </c:pt>
                <c:pt idx="376">
                  <c:v>12/9/14 2:30</c:v>
                </c:pt>
                <c:pt idx="377">
                  <c:v>12/9/14 2:30</c:v>
                </c:pt>
                <c:pt idx="378">
                  <c:v>12/9/14 2:31</c:v>
                </c:pt>
                <c:pt idx="379">
                  <c:v>12/9/14 2:31</c:v>
                </c:pt>
                <c:pt idx="380">
                  <c:v>12/9/14 2:32</c:v>
                </c:pt>
                <c:pt idx="381">
                  <c:v>12/9/14 2:32</c:v>
                </c:pt>
                <c:pt idx="382">
                  <c:v>12/9/14 2:32</c:v>
                </c:pt>
                <c:pt idx="383">
                  <c:v>12/9/14 2:33</c:v>
                </c:pt>
                <c:pt idx="384">
                  <c:v>12/9/14 2:34</c:v>
                </c:pt>
                <c:pt idx="385">
                  <c:v>12/9/14 2:34</c:v>
                </c:pt>
                <c:pt idx="386">
                  <c:v>12/9/14 2:35</c:v>
                </c:pt>
                <c:pt idx="387">
                  <c:v>12/9/14 2:35</c:v>
                </c:pt>
                <c:pt idx="388">
                  <c:v>12/9/14 2:35</c:v>
                </c:pt>
                <c:pt idx="389">
                  <c:v>12/9/14 2:35</c:v>
                </c:pt>
                <c:pt idx="390">
                  <c:v>12/9/14 2:36</c:v>
                </c:pt>
                <c:pt idx="391">
                  <c:v>12/9/14 2:37</c:v>
                </c:pt>
                <c:pt idx="392">
                  <c:v>12/9/14 2:37</c:v>
                </c:pt>
                <c:pt idx="393">
                  <c:v>12/9/14 2:38</c:v>
                </c:pt>
                <c:pt idx="394">
                  <c:v>12/9/14 2:38</c:v>
                </c:pt>
                <c:pt idx="395">
                  <c:v>12/9/14 2:38</c:v>
                </c:pt>
                <c:pt idx="396">
                  <c:v>12/9/14 2:38</c:v>
                </c:pt>
                <c:pt idx="397">
                  <c:v>12/9/14 2:38</c:v>
                </c:pt>
                <c:pt idx="398">
                  <c:v>12/9/14 2:39</c:v>
                </c:pt>
                <c:pt idx="399">
                  <c:v>12/9/14 2:39</c:v>
                </c:pt>
                <c:pt idx="400">
                  <c:v>12/9/14 2:39</c:v>
                </c:pt>
                <c:pt idx="401">
                  <c:v>12/9/14 2:40</c:v>
                </c:pt>
                <c:pt idx="402">
                  <c:v>12/9/14 2:40</c:v>
                </c:pt>
                <c:pt idx="403">
                  <c:v>12/9/14 2:41</c:v>
                </c:pt>
                <c:pt idx="404">
                  <c:v>12/9/14 2:41</c:v>
                </c:pt>
                <c:pt idx="405">
                  <c:v>12/9/14 2:41</c:v>
                </c:pt>
                <c:pt idx="406">
                  <c:v>12/9/14 2:41</c:v>
                </c:pt>
                <c:pt idx="407">
                  <c:v>12/9/14 2:41</c:v>
                </c:pt>
                <c:pt idx="408">
                  <c:v>12/9/14 2:42</c:v>
                </c:pt>
                <c:pt idx="409">
                  <c:v>12/9/14 2:42</c:v>
                </c:pt>
                <c:pt idx="410">
                  <c:v>12/9/14 2:42</c:v>
                </c:pt>
                <c:pt idx="411">
                  <c:v>12/9/14 2:43</c:v>
                </c:pt>
                <c:pt idx="412">
                  <c:v>12/9/14 2:43</c:v>
                </c:pt>
                <c:pt idx="413">
                  <c:v>12/9/14 2:43</c:v>
                </c:pt>
                <c:pt idx="414">
                  <c:v>12/9/14 2:43</c:v>
                </c:pt>
                <c:pt idx="415">
                  <c:v>12/9/14 2:43</c:v>
                </c:pt>
                <c:pt idx="416">
                  <c:v>12/9/14 2:43</c:v>
                </c:pt>
                <c:pt idx="417">
                  <c:v>12/9/14 2:44</c:v>
                </c:pt>
                <c:pt idx="418">
                  <c:v>12/9/14 2:44</c:v>
                </c:pt>
                <c:pt idx="419">
                  <c:v>12/9/14 2:44</c:v>
                </c:pt>
                <c:pt idx="420">
                  <c:v>12/9/14 2:44</c:v>
                </c:pt>
                <c:pt idx="421">
                  <c:v>12/9/14 2:45</c:v>
                </c:pt>
                <c:pt idx="422">
                  <c:v>12/9/14 2:45</c:v>
                </c:pt>
                <c:pt idx="423">
                  <c:v>12/9/14 2:45</c:v>
                </c:pt>
                <c:pt idx="424">
                  <c:v>12/9/14 2:45</c:v>
                </c:pt>
                <c:pt idx="425">
                  <c:v>12/9/14 2:45</c:v>
                </c:pt>
                <c:pt idx="426">
                  <c:v>12/9/14 2:46</c:v>
                </c:pt>
                <c:pt idx="427">
                  <c:v>12/9/14 2:46</c:v>
                </c:pt>
                <c:pt idx="428">
                  <c:v>12/9/14 2:46</c:v>
                </c:pt>
                <c:pt idx="429">
                  <c:v>12/9/14 2:46</c:v>
                </c:pt>
                <c:pt idx="430">
                  <c:v>12/9/14 2:48</c:v>
                </c:pt>
                <c:pt idx="431">
                  <c:v>12/9/14 2:48</c:v>
                </c:pt>
                <c:pt idx="432">
                  <c:v>12/9/14 2:48</c:v>
                </c:pt>
                <c:pt idx="433">
                  <c:v>12/9/14 2:48</c:v>
                </c:pt>
                <c:pt idx="434">
                  <c:v>12/9/14 2:48</c:v>
                </c:pt>
                <c:pt idx="435">
                  <c:v>12/9/14 2:48</c:v>
                </c:pt>
                <c:pt idx="436">
                  <c:v>12/9/14 2:48</c:v>
                </c:pt>
                <c:pt idx="437">
                  <c:v>12/9/14 2:49</c:v>
                </c:pt>
                <c:pt idx="438">
                  <c:v>12/9/14 2:49</c:v>
                </c:pt>
                <c:pt idx="439">
                  <c:v>12/9/14 2:49</c:v>
                </c:pt>
                <c:pt idx="440">
                  <c:v>12/9/14 2:49</c:v>
                </c:pt>
                <c:pt idx="441">
                  <c:v>12/9/14 2:49</c:v>
                </c:pt>
                <c:pt idx="442">
                  <c:v>12/9/14 2:49</c:v>
                </c:pt>
                <c:pt idx="443">
                  <c:v>12/9/14 2:50</c:v>
                </c:pt>
                <c:pt idx="444">
                  <c:v>12/9/14 2:50</c:v>
                </c:pt>
                <c:pt idx="445">
                  <c:v>12/9/14 2:51</c:v>
                </c:pt>
                <c:pt idx="446">
                  <c:v>12/9/14 2:51</c:v>
                </c:pt>
                <c:pt idx="447">
                  <c:v>12/9/14 2:52</c:v>
                </c:pt>
                <c:pt idx="448">
                  <c:v>12/9/14 2:52</c:v>
                </c:pt>
                <c:pt idx="449">
                  <c:v>12/9/14 2:52</c:v>
                </c:pt>
                <c:pt idx="450">
                  <c:v>12/9/14 2:52</c:v>
                </c:pt>
                <c:pt idx="451">
                  <c:v>12/9/14 2:53</c:v>
                </c:pt>
                <c:pt idx="452">
                  <c:v>12/9/14 2:54</c:v>
                </c:pt>
                <c:pt idx="453">
                  <c:v>12/9/14 2:54</c:v>
                </c:pt>
                <c:pt idx="454">
                  <c:v>12/9/14 2:55</c:v>
                </c:pt>
                <c:pt idx="455">
                  <c:v>12/9/14 2:55</c:v>
                </c:pt>
                <c:pt idx="456">
                  <c:v>12/9/14 2:55</c:v>
                </c:pt>
                <c:pt idx="457">
                  <c:v>12/9/14 2:55</c:v>
                </c:pt>
                <c:pt idx="458">
                  <c:v>12/9/14 2:55</c:v>
                </c:pt>
                <c:pt idx="459">
                  <c:v>12/9/14 2:55</c:v>
                </c:pt>
                <c:pt idx="460">
                  <c:v>12/9/14 2:55</c:v>
                </c:pt>
                <c:pt idx="461">
                  <c:v>12/9/14 2:55</c:v>
                </c:pt>
                <c:pt idx="462">
                  <c:v>12/9/14 2:55</c:v>
                </c:pt>
                <c:pt idx="463">
                  <c:v>12/9/14 2:56</c:v>
                </c:pt>
                <c:pt idx="464">
                  <c:v>12/9/14 2:56</c:v>
                </c:pt>
                <c:pt idx="465">
                  <c:v>12/9/14 2:56</c:v>
                </c:pt>
                <c:pt idx="466">
                  <c:v>12/9/14 2:59</c:v>
                </c:pt>
                <c:pt idx="467">
                  <c:v>12/9/14 3:00</c:v>
                </c:pt>
                <c:pt idx="468">
                  <c:v>12/9/14 3:00</c:v>
                </c:pt>
                <c:pt idx="469">
                  <c:v>12/9/14 3:00</c:v>
                </c:pt>
                <c:pt idx="470">
                  <c:v>12/9/14 3:00</c:v>
                </c:pt>
                <c:pt idx="471">
                  <c:v>12/9/14 3:01</c:v>
                </c:pt>
                <c:pt idx="472">
                  <c:v>12/9/14 3:01</c:v>
                </c:pt>
                <c:pt idx="473">
                  <c:v>12/9/14 3:01</c:v>
                </c:pt>
                <c:pt idx="474">
                  <c:v>12/9/14 3:01</c:v>
                </c:pt>
                <c:pt idx="475">
                  <c:v>12/9/14 3:02</c:v>
                </c:pt>
                <c:pt idx="476">
                  <c:v>12/9/14 3:02</c:v>
                </c:pt>
                <c:pt idx="477">
                  <c:v>12/9/14 3:02</c:v>
                </c:pt>
                <c:pt idx="478">
                  <c:v>12/9/14 3:03</c:v>
                </c:pt>
                <c:pt idx="479">
                  <c:v>12/9/14 3:03</c:v>
                </c:pt>
                <c:pt idx="480">
                  <c:v>12/9/14 3:03</c:v>
                </c:pt>
                <c:pt idx="481">
                  <c:v>12/9/14 3:03</c:v>
                </c:pt>
                <c:pt idx="482">
                  <c:v>12/9/14 3:03</c:v>
                </c:pt>
                <c:pt idx="483">
                  <c:v>12/9/14 3:03</c:v>
                </c:pt>
                <c:pt idx="484">
                  <c:v>12/9/14 3:04</c:v>
                </c:pt>
                <c:pt idx="485">
                  <c:v>12/9/14 3:04</c:v>
                </c:pt>
                <c:pt idx="486">
                  <c:v>12/9/14 3:05</c:v>
                </c:pt>
                <c:pt idx="487">
                  <c:v>12/9/14 3:07</c:v>
                </c:pt>
                <c:pt idx="488">
                  <c:v>12/9/14 3:07</c:v>
                </c:pt>
                <c:pt idx="489">
                  <c:v>12/9/14 3:07</c:v>
                </c:pt>
                <c:pt idx="490">
                  <c:v>12/9/14 3:07</c:v>
                </c:pt>
                <c:pt idx="491">
                  <c:v>12/9/14 3:07</c:v>
                </c:pt>
                <c:pt idx="492">
                  <c:v>12/9/14 3:07</c:v>
                </c:pt>
                <c:pt idx="493">
                  <c:v>12/9/14 3:08</c:v>
                </c:pt>
                <c:pt idx="494">
                  <c:v>12/9/14 3:08</c:v>
                </c:pt>
                <c:pt idx="495">
                  <c:v>12/9/14 3:08</c:v>
                </c:pt>
                <c:pt idx="496">
                  <c:v>12/9/14 3:08</c:v>
                </c:pt>
                <c:pt idx="497">
                  <c:v>12/9/14 3:08</c:v>
                </c:pt>
                <c:pt idx="498">
                  <c:v>12/9/14 3:08</c:v>
                </c:pt>
                <c:pt idx="499">
                  <c:v>12/9/14 3:08</c:v>
                </c:pt>
                <c:pt idx="500">
                  <c:v>12/9/14 3:08</c:v>
                </c:pt>
                <c:pt idx="501">
                  <c:v>12/9/14 3:09</c:v>
                </c:pt>
                <c:pt idx="502">
                  <c:v>12/9/14 3:09</c:v>
                </c:pt>
                <c:pt idx="503">
                  <c:v>12/9/14 3:10</c:v>
                </c:pt>
                <c:pt idx="504">
                  <c:v>12/9/14 3:10</c:v>
                </c:pt>
                <c:pt idx="505">
                  <c:v>12/9/14 3:11</c:v>
                </c:pt>
                <c:pt idx="506">
                  <c:v>12/9/14 3:12</c:v>
                </c:pt>
                <c:pt idx="507">
                  <c:v>12/9/14 3:13</c:v>
                </c:pt>
                <c:pt idx="508">
                  <c:v>12/9/14 3:14</c:v>
                </c:pt>
                <c:pt idx="509">
                  <c:v>12/9/14 3:14</c:v>
                </c:pt>
                <c:pt idx="510">
                  <c:v>12/9/14 3:14</c:v>
                </c:pt>
                <c:pt idx="511">
                  <c:v>12/9/14 3:14</c:v>
                </c:pt>
                <c:pt idx="512">
                  <c:v>12/9/14 3:14</c:v>
                </c:pt>
                <c:pt idx="513">
                  <c:v>12/9/14 3:16</c:v>
                </c:pt>
                <c:pt idx="514">
                  <c:v>12/9/14 3:18</c:v>
                </c:pt>
                <c:pt idx="515">
                  <c:v>12/9/14 3:18</c:v>
                </c:pt>
                <c:pt idx="516">
                  <c:v>12/9/14 3:18</c:v>
                </c:pt>
                <c:pt idx="517">
                  <c:v>12/9/14 3:19</c:v>
                </c:pt>
                <c:pt idx="518">
                  <c:v>12/9/14 3:19</c:v>
                </c:pt>
                <c:pt idx="519">
                  <c:v>12/9/14 3:19</c:v>
                </c:pt>
                <c:pt idx="520">
                  <c:v>12/9/14 3:19</c:v>
                </c:pt>
                <c:pt idx="521">
                  <c:v>12/9/14 3:19</c:v>
                </c:pt>
                <c:pt idx="522">
                  <c:v>12/9/14 3:19</c:v>
                </c:pt>
                <c:pt idx="523">
                  <c:v>12/9/14 3:20</c:v>
                </c:pt>
                <c:pt idx="524">
                  <c:v>12/9/14 3:20</c:v>
                </c:pt>
                <c:pt idx="525">
                  <c:v>12/9/14 3:20</c:v>
                </c:pt>
                <c:pt idx="526">
                  <c:v>12/9/14 3:20</c:v>
                </c:pt>
                <c:pt idx="527">
                  <c:v>12/9/14 3:21</c:v>
                </c:pt>
                <c:pt idx="528">
                  <c:v>12/9/14 3:21</c:v>
                </c:pt>
                <c:pt idx="529">
                  <c:v>12/9/14 3:21</c:v>
                </c:pt>
                <c:pt idx="530">
                  <c:v>12/9/14 3:21</c:v>
                </c:pt>
                <c:pt idx="531">
                  <c:v>12/9/14 3:21</c:v>
                </c:pt>
                <c:pt idx="532">
                  <c:v>12/9/14 3:21</c:v>
                </c:pt>
                <c:pt idx="533">
                  <c:v>12/9/14 3:21</c:v>
                </c:pt>
                <c:pt idx="534">
                  <c:v>12/9/14 3:22</c:v>
                </c:pt>
                <c:pt idx="535">
                  <c:v>12/9/14 3:22</c:v>
                </c:pt>
                <c:pt idx="536">
                  <c:v>12/9/14 3:22</c:v>
                </c:pt>
                <c:pt idx="537">
                  <c:v>12/9/14 3:22</c:v>
                </c:pt>
                <c:pt idx="538">
                  <c:v>12/9/14 3:23</c:v>
                </c:pt>
                <c:pt idx="539">
                  <c:v>12/9/14 3:23</c:v>
                </c:pt>
                <c:pt idx="540">
                  <c:v>12/9/14 3:23</c:v>
                </c:pt>
                <c:pt idx="541">
                  <c:v>12/9/14 3:26</c:v>
                </c:pt>
                <c:pt idx="542">
                  <c:v>12/9/14 3:26</c:v>
                </c:pt>
                <c:pt idx="543">
                  <c:v>12/9/14 3:26</c:v>
                </c:pt>
                <c:pt idx="544">
                  <c:v>12/9/14 3:27</c:v>
                </c:pt>
                <c:pt idx="545">
                  <c:v>12/9/14 3:27</c:v>
                </c:pt>
                <c:pt idx="546">
                  <c:v>12/9/14 3:27</c:v>
                </c:pt>
                <c:pt idx="547">
                  <c:v>12/9/14 3:27</c:v>
                </c:pt>
                <c:pt idx="548">
                  <c:v>12/9/14 3:27</c:v>
                </c:pt>
                <c:pt idx="549">
                  <c:v>12/9/14 3:27</c:v>
                </c:pt>
                <c:pt idx="550">
                  <c:v>12/9/14 3:28</c:v>
                </c:pt>
                <c:pt idx="551">
                  <c:v>12/9/14 3:29</c:v>
                </c:pt>
                <c:pt idx="552">
                  <c:v>12/9/14 3:29</c:v>
                </c:pt>
                <c:pt idx="553">
                  <c:v>12/9/14 3:29</c:v>
                </c:pt>
                <c:pt idx="554">
                  <c:v>12/9/14 3:30</c:v>
                </c:pt>
                <c:pt idx="555">
                  <c:v>12/9/14 3:30</c:v>
                </c:pt>
                <c:pt idx="556">
                  <c:v>12/9/14 3:30</c:v>
                </c:pt>
                <c:pt idx="557">
                  <c:v>12/9/14 3:30</c:v>
                </c:pt>
                <c:pt idx="558">
                  <c:v>12/9/14 3:30</c:v>
                </c:pt>
                <c:pt idx="559">
                  <c:v>12/9/14 3:30</c:v>
                </c:pt>
                <c:pt idx="560">
                  <c:v>12/9/14 3:30</c:v>
                </c:pt>
                <c:pt idx="561">
                  <c:v>12/9/14 3:30</c:v>
                </c:pt>
                <c:pt idx="562">
                  <c:v>12/9/14 3:31</c:v>
                </c:pt>
                <c:pt idx="563">
                  <c:v>12/9/14 3:31</c:v>
                </c:pt>
                <c:pt idx="564">
                  <c:v>12/9/14 3:31</c:v>
                </c:pt>
                <c:pt idx="565">
                  <c:v>12/9/14 3:32</c:v>
                </c:pt>
                <c:pt idx="566">
                  <c:v>12/9/14 3:32</c:v>
                </c:pt>
                <c:pt idx="567">
                  <c:v>12/9/14 3:34</c:v>
                </c:pt>
                <c:pt idx="568">
                  <c:v>12/9/14 3:34</c:v>
                </c:pt>
                <c:pt idx="569">
                  <c:v>12/9/14 3:34</c:v>
                </c:pt>
                <c:pt idx="570">
                  <c:v>12/9/14 3:35</c:v>
                </c:pt>
                <c:pt idx="571">
                  <c:v>12/9/14 3:36</c:v>
                </c:pt>
                <c:pt idx="572">
                  <c:v>12/9/14 3:37</c:v>
                </c:pt>
                <c:pt idx="573">
                  <c:v>12/9/14 3:37</c:v>
                </c:pt>
                <c:pt idx="574">
                  <c:v>12/9/14 3:37</c:v>
                </c:pt>
                <c:pt idx="575">
                  <c:v>12/9/14 3:37</c:v>
                </c:pt>
                <c:pt idx="576">
                  <c:v>12/9/14 3:37</c:v>
                </c:pt>
                <c:pt idx="577">
                  <c:v>12/9/14 3:37</c:v>
                </c:pt>
                <c:pt idx="578">
                  <c:v>12/9/14 3:38</c:v>
                </c:pt>
                <c:pt idx="579">
                  <c:v>12/9/14 3:38</c:v>
                </c:pt>
                <c:pt idx="580">
                  <c:v>12/9/14 3:38</c:v>
                </c:pt>
                <c:pt idx="581">
                  <c:v>12/9/14 3:38</c:v>
                </c:pt>
                <c:pt idx="582">
                  <c:v>12/9/14 3:39</c:v>
                </c:pt>
                <c:pt idx="583">
                  <c:v>12/9/14 3:42</c:v>
                </c:pt>
                <c:pt idx="584">
                  <c:v>12/9/14 3:43</c:v>
                </c:pt>
                <c:pt idx="585">
                  <c:v>12/9/14 3:43</c:v>
                </c:pt>
                <c:pt idx="586">
                  <c:v>12/9/14 3:45</c:v>
                </c:pt>
                <c:pt idx="587">
                  <c:v>12/9/14 3:45</c:v>
                </c:pt>
                <c:pt idx="588">
                  <c:v>12/9/14 3:46</c:v>
                </c:pt>
                <c:pt idx="589">
                  <c:v>12/9/14 3:47</c:v>
                </c:pt>
                <c:pt idx="590">
                  <c:v>12/9/14 3:47</c:v>
                </c:pt>
                <c:pt idx="591">
                  <c:v>12/9/14 3:47</c:v>
                </c:pt>
                <c:pt idx="592">
                  <c:v>12/9/14 3:47</c:v>
                </c:pt>
                <c:pt idx="593">
                  <c:v>12/9/14 3:47</c:v>
                </c:pt>
                <c:pt idx="594">
                  <c:v>12/9/14 3:49</c:v>
                </c:pt>
                <c:pt idx="595">
                  <c:v>12/9/14 3:49</c:v>
                </c:pt>
                <c:pt idx="596">
                  <c:v>12/9/14 3:49</c:v>
                </c:pt>
                <c:pt idx="597">
                  <c:v>12/9/14 3:49</c:v>
                </c:pt>
                <c:pt idx="598">
                  <c:v>12/9/14 3:49</c:v>
                </c:pt>
                <c:pt idx="599">
                  <c:v>12/9/14 3:49</c:v>
                </c:pt>
                <c:pt idx="600">
                  <c:v>12/9/14 3:49</c:v>
                </c:pt>
                <c:pt idx="601">
                  <c:v>12/9/14 3:49</c:v>
                </c:pt>
                <c:pt idx="602">
                  <c:v>12/9/14 3:50</c:v>
                </c:pt>
                <c:pt idx="603">
                  <c:v>12/9/14 3:50</c:v>
                </c:pt>
                <c:pt idx="604">
                  <c:v>12/9/14 3:50</c:v>
                </c:pt>
                <c:pt idx="605">
                  <c:v>12/9/14 3:50</c:v>
                </c:pt>
                <c:pt idx="606">
                  <c:v>12/9/14 3:50</c:v>
                </c:pt>
                <c:pt idx="607">
                  <c:v>12/9/14 3:50</c:v>
                </c:pt>
                <c:pt idx="608">
                  <c:v>12/9/14 3:51</c:v>
                </c:pt>
                <c:pt idx="609">
                  <c:v>12/9/14 3:51</c:v>
                </c:pt>
                <c:pt idx="610">
                  <c:v>12/9/14 3:51</c:v>
                </c:pt>
                <c:pt idx="611">
                  <c:v>12/9/14 3:51</c:v>
                </c:pt>
                <c:pt idx="612">
                  <c:v>12/9/14 3:51</c:v>
                </c:pt>
                <c:pt idx="613">
                  <c:v>12/9/14 3:51</c:v>
                </c:pt>
                <c:pt idx="614">
                  <c:v>12/9/14 3:52</c:v>
                </c:pt>
                <c:pt idx="615">
                  <c:v>12/9/14 3:52</c:v>
                </c:pt>
                <c:pt idx="616">
                  <c:v>12/9/14 3:52</c:v>
                </c:pt>
                <c:pt idx="617">
                  <c:v>12/9/14 3:52</c:v>
                </c:pt>
                <c:pt idx="618">
                  <c:v>12/9/14 3:53</c:v>
                </c:pt>
                <c:pt idx="619">
                  <c:v>12/9/14 3:54</c:v>
                </c:pt>
                <c:pt idx="620">
                  <c:v>12/9/14 3:54</c:v>
                </c:pt>
                <c:pt idx="621">
                  <c:v>12/9/14 3:54</c:v>
                </c:pt>
                <c:pt idx="622">
                  <c:v>12/9/14 3:54</c:v>
                </c:pt>
                <c:pt idx="623">
                  <c:v>12/9/14 3:57</c:v>
                </c:pt>
                <c:pt idx="624">
                  <c:v>12/9/14 3:58</c:v>
                </c:pt>
                <c:pt idx="625">
                  <c:v>12/9/14 3:58</c:v>
                </c:pt>
                <c:pt idx="626">
                  <c:v>12/9/14 3:58</c:v>
                </c:pt>
                <c:pt idx="627">
                  <c:v>12/9/14 3:58</c:v>
                </c:pt>
                <c:pt idx="628">
                  <c:v>12/9/14 3:58</c:v>
                </c:pt>
                <c:pt idx="629">
                  <c:v>12/9/14 4:01</c:v>
                </c:pt>
                <c:pt idx="630">
                  <c:v>12/9/14 4:01</c:v>
                </c:pt>
                <c:pt idx="631">
                  <c:v>12/9/14 4:02</c:v>
                </c:pt>
                <c:pt idx="632">
                  <c:v>12/9/14 4:02</c:v>
                </c:pt>
                <c:pt idx="633">
                  <c:v>12/9/14 4:02</c:v>
                </c:pt>
                <c:pt idx="634">
                  <c:v>12/9/14 4:02</c:v>
                </c:pt>
                <c:pt idx="635">
                  <c:v>12/9/14 4:03</c:v>
                </c:pt>
                <c:pt idx="636">
                  <c:v>12/9/14 4:03</c:v>
                </c:pt>
                <c:pt idx="637">
                  <c:v>12/9/14 4:03</c:v>
                </c:pt>
                <c:pt idx="638">
                  <c:v>12/9/14 4:03</c:v>
                </c:pt>
                <c:pt idx="639">
                  <c:v>12/9/14 4:04</c:v>
                </c:pt>
                <c:pt idx="640">
                  <c:v>12/9/14 4:04</c:v>
                </c:pt>
                <c:pt idx="641">
                  <c:v>12/9/14 4:04</c:v>
                </c:pt>
                <c:pt idx="642">
                  <c:v>12/9/14 4:05</c:v>
                </c:pt>
                <c:pt idx="643">
                  <c:v>12/9/14 4:05</c:v>
                </c:pt>
                <c:pt idx="644">
                  <c:v>12/9/14 4:05</c:v>
                </c:pt>
                <c:pt idx="645">
                  <c:v>12/9/14 4:07</c:v>
                </c:pt>
                <c:pt idx="646">
                  <c:v>12/9/14 4:07</c:v>
                </c:pt>
                <c:pt idx="647">
                  <c:v>12/9/14 4:07</c:v>
                </c:pt>
                <c:pt idx="648">
                  <c:v>12/9/14 4:07</c:v>
                </c:pt>
                <c:pt idx="649">
                  <c:v>12/9/14 4:07</c:v>
                </c:pt>
                <c:pt idx="650">
                  <c:v>12/9/14 4:07</c:v>
                </c:pt>
                <c:pt idx="651">
                  <c:v>12/9/14 4:07</c:v>
                </c:pt>
                <c:pt idx="652">
                  <c:v>12/9/14 4:08</c:v>
                </c:pt>
                <c:pt idx="653">
                  <c:v>12/9/14 4:08</c:v>
                </c:pt>
                <c:pt idx="654">
                  <c:v>12/9/14 4:08</c:v>
                </c:pt>
                <c:pt idx="655">
                  <c:v>12/9/14 4:08</c:v>
                </c:pt>
                <c:pt idx="656">
                  <c:v>12/9/14 4:08</c:v>
                </c:pt>
                <c:pt idx="657">
                  <c:v>12/9/14 4:09</c:v>
                </c:pt>
                <c:pt idx="658">
                  <c:v>12/9/14 4:09</c:v>
                </c:pt>
                <c:pt idx="659">
                  <c:v>12/9/14 4:09</c:v>
                </c:pt>
                <c:pt idx="660">
                  <c:v>12/9/14 4:10</c:v>
                </c:pt>
                <c:pt idx="661">
                  <c:v>12/9/14 4:10</c:v>
                </c:pt>
                <c:pt idx="662">
                  <c:v>12/9/14 4:10</c:v>
                </c:pt>
                <c:pt idx="663">
                  <c:v>12/9/14 4:10</c:v>
                </c:pt>
                <c:pt idx="664">
                  <c:v>12/9/14 4:10</c:v>
                </c:pt>
                <c:pt idx="665">
                  <c:v>12/9/14 4:10</c:v>
                </c:pt>
                <c:pt idx="666">
                  <c:v>12/9/14 4:11</c:v>
                </c:pt>
                <c:pt idx="667">
                  <c:v>12/9/14 4:11</c:v>
                </c:pt>
                <c:pt idx="668">
                  <c:v>12/9/14 4:11</c:v>
                </c:pt>
                <c:pt idx="669">
                  <c:v>12/9/14 4:11</c:v>
                </c:pt>
                <c:pt idx="670">
                  <c:v>12/9/14 4:11</c:v>
                </c:pt>
                <c:pt idx="671">
                  <c:v>12/9/14 4:11</c:v>
                </c:pt>
                <c:pt idx="672">
                  <c:v>12/9/14 4:11</c:v>
                </c:pt>
                <c:pt idx="673">
                  <c:v>12/9/14 4:11</c:v>
                </c:pt>
                <c:pt idx="674">
                  <c:v>12/9/14 4:11</c:v>
                </c:pt>
                <c:pt idx="675">
                  <c:v>12/9/14 4:11</c:v>
                </c:pt>
                <c:pt idx="676">
                  <c:v>12/9/14 4:11</c:v>
                </c:pt>
                <c:pt idx="677">
                  <c:v>12/9/14 4:11</c:v>
                </c:pt>
                <c:pt idx="678">
                  <c:v>12/9/14 4:11</c:v>
                </c:pt>
                <c:pt idx="679">
                  <c:v>12/9/14 4:12</c:v>
                </c:pt>
                <c:pt idx="680">
                  <c:v>12/9/14 4:12</c:v>
                </c:pt>
                <c:pt idx="681">
                  <c:v>12/9/14 4:12</c:v>
                </c:pt>
                <c:pt idx="682">
                  <c:v>12/9/14 4:12</c:v>
                </c:pt>
                <c:pt idx="683">
                  <c:v>12/9/14 4:13</c:v>
                </c:pt>
                <c:pt idx="684">
                  <c:v>12/9/14 4:13</c:v>
                </c:pt>
                <c:pt idx="685">
                  <c:v>12/9/14 4:13</c:v>
                </c:pt>
                <c:pt idx="686">
                  <c:v>12/9/14 4:13</c:v>
                </c:pt>
                <c:pt idx="687">
                  <c:v>12/9/14 4:13</c:v>
                </c:pt>
                <c:pt idx="688">
                  <c:v>12/9/14 4:14</c:v>
                </c:pt>
                <c:pt idx="689">
                  <c:v>12/9/14 4:14</c:v>
                </c:pt>
                <c:pt idx="690">
                  <c:v>12/9/14 4:14</c:v>
                </c:pt>
                <c:pt idx="691">
                  <c:v>12/9/14 4:15</c:v>
                </c:pt>
                <c:pt idx="692">
                  <c:v>12/9/14 4:16</c:v>
                </c:pt>
                <c:pt idx="693">
                  <c:v>12/9/14 4:16</c:v>
                </c:pt>
                <c:pt idx="694">
                  <c:v>12/9/14 4:16</c:v>
                </c:pt>
                <c:pt idx="695">
                  <c:v>12/9/14 4:16</c:v>
                </c:pt>
                <c:pt idx="696">
                  <c:v>12/9/14 4:16</c:v>
                </c:pt>
                <c:pt idx="697">
                  <c:v>12/9/14 4:16</c:v>
                </c:pt>
                <c:pt idx="698">
                  <c:v>12/9/14 4:16</c:v>
                </c:pt>
                <c:pt idx="699">
                  <c:v>12/9/14 4:17</c:v>
                </c:pt>
                <c:pt idx="700">
                  <c:v>12/9/14 4:17</c:v>
                </c:pt>
                <c:pt idx="701">
                  <c:v>12/9/14 4:18</c:v>
                </c:pt>
                <c:pt idx="702">
                  <c:v>12/9/14 4:18</c:v>
                </c:pt>
                <c:pt idx="703">
                  <c:v>12/9/14 4:18</c:v>
                </c:pt>
                <c:pt idx="704">
                  <c:v>12/9/14 4:18</c:v>
                </c:pt>
                <c:pt idx="705">
                  <c:v>12/9/14 4:18</c:v>
                </c:pt>
                <c:pt idx="706">
                  <c:v>12/9/14 4:18</c:v>
                </c:pt>
                <c:pt idx="707">
                  <c:v>12/9/14 4:18</c:v>
                </c:pt>
                <c:pt idx="708">
                  <c:v>12/9/14 4:18</c:v>
                </c:pt>
                <c:pt idx="709">
                  <c:v>12/9/14 4:18</c:v>
                </c:pt>
                <c:pt idx="710">
                  <c:v>12/9/14 4:19</c:v>
                </c:pt>
                <c:pt idx="711">
                  <c:v>12/9/14 4:20</c:v>
                </c:pt>
                <c:pt idx="712">
                  <c:v>12/9/14 4:20</c:v>
                </c:pt>
                <c:pt idx="713">
                  <c:v>12/9/14 4:20</c:v>
                </c:pt>
                <c:pt idx="714">
                  <c:v>12/9/14 4:20</c:v>
                </c:pt>
                <c:pt idx="715">
                  <c:v>12/9/14 4:20</c:v>
                </c:pt>
                <c:pt idx="716">
                  <c:v>12/9/14 4:21</c:v>
                </c:pt>
                <c:pt idx="717">
                  <c:v>12/9/14 4:21</c:v>
                </c:pt>
                <c:pt idx="718">
                  <c:v>12/9/14 4:21</c:v>
                </c:pt>
                <c:pt idx="719">
                  <c:v>12/9/14 4:21</c:v>
                </c:pt>
                <c:pt idx="720">
                  <c:v>12/9/14 4:21</c:v>
                </c:pt>
                <c:pt idx="721">
                  <c:v>12/9/14 4:21</c:v>
                </c:pt>
                <c:pt idx="722">
                  <c:v>12/9/14 4:21</c:v>
                </c:pt>
                <c:pt idx="723">
                  <c:v>12/9/14 4:21</c:v>
                </c:pt>
                <c:pt idx="724">
                  <c:v>12/9/14 4:23</c:v>
                </c:pt>
                <c:pt idx="725">
                  <c:v>12/9/14 4:23</c:v>
                </c:pt>
                <c:pt idx="726">
                  <c:v>12/9/14 4:23</c:v>
                </c:pt>
                <c:pt idx="727">
                  <c:v>12/9/14 4:23</c:v>
                </c:pt>
                <c:pt idx="728">
                  <c:v>12/9/14 4:23</c:v>
                </c:pt>
                <c:pt idx="729">
                  <c:v>12/9/14 4:23</c:v>
                </c:pt>
                <c:pt idx="730">
                  <c:v>12/9/14 4:23</c:v>
                </c:pt>
                <c:pt idx="731">
                  <c:v>12/9/14 4:23</c:v>
                </c:pt>
                <c:pt idx="732">
                  <c:v>12/9/14 4:23</c:v>
                </c:pt>
                <c:pt idx="733">
                  <c:v>12/9/14 4:23</c:v>
                </c:pt>
                <c:pt idx="734">
                  <c:v>12/9/14 4:23</c:v>
                </c:pt>
                <c:pt idx="735">
                  <c:v>12/9/14 4:25</c:v>
                </c:pt>
                <c:pt idx="736">
                  <c:v>12/9/14 4:25</c:v>
                </c:pt>
                <c:pt idx="737">
                  <c:v>12/9/14 4:25</c:v>
                </c:pt>
                <c:pt idx="738">
                  <c:v>12/9/14 4:25</c:v>
                </c:pt>
                <c:pt idx="739">
                  <c:v>12/9/14 4:25</c:v>
                </c:pt>
                <c:pt idx="740">
                  <c:v>12/9/14 4:26</c:v>
                </c:pt>
                <c:pt idx="741">
                  <c:v>12/9/14 4:26</c:v>
                </c:pt>
                <c:pt idx="742">
                  <c:v>12/9/14 4:27</c:v>
                </c:pt>
                <c:pt idx="743">
                  <c:v>12/9/14 4:28</c:v>
                </c:pt>
                <c:pt idx="744">
                  <c:v>12/9/14 4:28</c:v>
                </c:pt>
                <c:pt idx="745">
                  <c:v>12/9/14 4:28</c:v>
                </c:pt>
                <c:pt idx="746">
                  <c:v>12/9/14 4:29</c:v>
                </c:pt>
                <c:pt idx="747">
                  <c:v>12/9/14 4:29</c:v>
                </c:pt>
                <c:pt idx="748">
                  <c:v>12/9/14 4:29</c:v>
                </c:pt>
                <c:pt idx="749">
                  <c:v>12/9/14 4:29</c:v>
                </c:pt>
                <c:pt idx="750">
                  <c:v>12/9/14 4:30</c:v>
                </c:pt>
                <c:pt idx="751">
                  <c:v>12/9/14 4:31</c:v>
                </c:pt>
                <c:pt idx="752">
                  <c:v>12/9/14 4:31</c:v>
                </c:pt>
                <c:pt idx="753">
                  <c:v>12/9/14 4:31</c:v>
                </c:pt>
                <c:pt idx="754">
                  <c:v>12/9/14 4:31</c:v>
                </c:pt>
                <c:pt idx="755">
                  <c:v>12/9/14 4:31</c:v>
                </c:pt>
                <c:pt idx="756">
                  <c:v>12/9/14 4:31</c:v>
                </c:pt>
                <c:pt idx="757">
                  <c:v>12/9/14 4:32</c:v>
                </c:pt>
                <c:pt idx="758">
                  <c:v>12/9/14 4:32</c:v>
                </c:pt>
                <c:pt idx="759">
                  <c:v>12/9/14 4:33</c:v>
                </c:pt>
                <c:pt idx="760">
                  <c:v>12/9/14 4:33</c:v>
                </c:pt>
                <c:pt idx="761">
                  <c:v>12/9/14 4:33</c:v>
                </c:pt>
                <c:pt idx="762">
                  <c:v>12/9/14 4:33</c:v>
                </c:pt>
                <c:pt idx="763">
                  <c:v>12/9/14 4:33</c:v>
                </c:pt>
                <c:pt idx="764">
                  <c:v>12/9/14 4:33</c:v>
                </c:pt>
                <c:pt idx="765">
                  <c:v>12/9/14 4:33</c:v>
                </c:pt>
                <c:pt idx="766">
                  <c:v>12/9/14 4:34</c:v>
                </c:pt>
                <c:pt idx="767">
                  <c:v>12/9/14 4:34</c:v>
                </c:pt>
                <c:pt idx="768">
                  <c:v>12/9/14 4:35</c:v>
                </c:pt>
                <c:pt idx="769">
                  <c:v>12/9/14 4:35</c:v>
                </c:pt>
                <c:pt idx="770">
                  <c:v>12/9/14 4:35</c:v>
                </c:pt>
                <c:pt idx="771">
                  <c:v>12/9/14 4:35</c:v>
                </c:pt>
                <c:pt idx="772">
                  <c:v>12/9/14 4:36</c:v>
                </c:pt>
                <c:pt idx="773">
                  <c:v>12/9/14 4:36</c:v>
                </c:pt>
                <c:pt idx="774">
                  <c:v>12/9/14 4:36</c:v>
                </c:pt>
                <c:pt idx="775">
                  <c:v>12/9/14 4:36</c:v>
                </c:pt>
                <c:pt idx="776">
                  <c:v>12/9/14 4:36</c:v>
                </c:pt>
                <c:pt idx="777">
                  <c:v>12/9/14 4:37</c:v>
                </c:pt>
                <c:pt idx="778">
                  <c:v>12/9/14 4:37</c:v>
                </c:pt>
                <c:pt idx="779">
                  <c:v>12/9/14 4:37</c:v>
                </c:pt>
                <c:pt idx="780">
                  <c:v>12/9/14 4:38</c:v>
                </c:pt>
                <c:pt idx="781">
                  <c:v>12/9/14 4:38</c:v>
                </c:pt>
                <c:pt idx="782">
                  <c:v>12/9/14 4:38</c:v>
                </c:pt>
                <c:pt idx="783">
                  <c:v>12/9/14 4:38</c:v>
                </c:pt>
                <c:pt idx="784">
                  <c:v>12/9/14 4:38</c:v>
                </c:pt>
                <c:pt idx="785">
                  <c:v>12/9/14 4:38</c:v>
                </c:pt>
                <c:pt idx="786">
                  <c:v>12/9/14 4:39</c:v>
                </c:pt>
                <c:pt idx="787">
                  <c:v>12/9/14 4:39</c:v>
                </c:pt>
                <c:pt idx="788">
                  <c:v>12/9/14 4:39</c:v>
                </c:pt>
                <c:pt idx="789">
                  <c:v>12/9/14 4:40</c:v>
                </c:pt>
                <c:pt idx="790">
                  <c:v>12/9/14 4:41</c:v>
                </c:pt>
                <c:pt idx="791">
                  <c:v>12/9/14 4:42</c:v>
                </c:pt>
                <c:pt idx="792">
                  <c:v>12/9/14 4:42</c:v>
                </c:pt>
                <c:pt idx="793">
                  <c:v>12/9/14 4:42</c:v>
                </c:pt>
                <c:pt idx="794">
                  <c:v>12/9/14 4:42</c:v>
                </c:pt>
                <c:pt idx="795">
                  <c:v>12/9/14 4:42</c:v>
                </c:pt>
                <c:pt idx="796">
                  <c:v>12/9/14 4:43</c:v>
                </c:pt>
                <c:pt idx="797">
                  <c:v>12/9/14 4:43</c:v>
                </c:pt>
                <c:pt idx="798">
                  <c:v>12/9/14 4:43</c:v>
                </c:pt>
                <c:pt idx="799">
                  <c:v>12/9/14 4:43</c:v>
                </c:pt>
                <c:pt idx="800">
                  <c:v>12/9/14 4:43</c:v>
                </c:pt>
                <c:pt idx="801">
                  <c:v>12/9/14 4:43</c:v>
                </c:pt>
                <c:pt idx="802">
                  <c:v>12/9/14 4:43</c:v>
                </c:pt>
                <c:pt idx="803">
                  <c:v>12/9/14 4:43</c:v>
                </c:pt>
                <c:pt idx="804">
                  <c:v>12/9/14 4:44</c:v>
                </c:pt>
                <c:pt idx="805">
                  <c:v>12/9/14 4:45</c:v>
                </c:pt>
                <c:pt idx="806">
                  <c:v>12/9/14 4:45</c:v>
                </c:pt>
                <c:pt idx="807">
                  <c:v>12/9/14 4:45</c:v>
                </c:pt>
                <c:pt idx="808">
                  <c:v>12/9/14 4:45</c:v>
                </c:pt>
                <c:pt idx="809">
                  <c:v>12/9/14 4:46</c:v>
                </c:pt>
                <c:pt idx="810">
                  <c:v>12/9/14 4:46</c:v>
                </c:pt>
                <c:pt idx="811">
                  <c:v>12/9/14 4:46</c:v>
                </c:pt>
                <c:pt idx="812">
                  <c:v>12/9/14 4:48</c:v>
                </c:pt>
                <c:pt idx="813">
                  <c:v>12/9/14 4:48</c:v>
                </c:pt>
                <c:pt idx="814">
                  <c:v>12/9/14 4:48</c:v>
                </c:pt>
                <c:pt idx="815">
                  <c:v>12/9/14 4:48</c:v>
                </c:pt>
                <c:pt idx="816">
                  <c:v>12/9/14 4:48</c:v>
                </c:pt>
                <c:pt idx="817">
                  <c:v>12/9/14 4:48</c:v>
                </c:pt>
                <c:pt idx="818">
                  <c:v>12/9/14 4:48</c:v>
                </c:pt>
                <c:pt idx="819">
                  <c:v>12/9/14 4:49</c:v>
                </c:pt>
                <c:pt idx="820">
                  <c:v>12/9/14 4:50</c:v>
                </c:pt>
                <c:pt idx="821">
                  <c:v>12/9/14 4:50</c:v>
                </c:pt>
                <c:pt idx="822">
                  <c:v>12/9/14 4:50</c:v>
                </c:pt>
                <c:pt idx="823">
                  <c:v>12/9/14 4:51</c:v>
                </c:pt>
                <c:pt idx="824">
                  <c:v>12/9/14 4:51</c:v>
                </c:pt>
                <c:pt idx="825">
                  <c:v>12/9/14 4:51</c:v>
                </c:pt>
                <c:pt idx="826">
                  <c:v>12/9/14 4:52</c:v>
                </c:pt>
                <c:pt idx="827">
                  <c:v>12/9/14 4:52</c:v>
                </c:pt>
                <c:pt idx="828">
                  <c:v>12/9/14 4:52</c:v>
                </c:pt>
                <c:pt idx="829">
                  <c:v>12/9/14 4:53</c:v>
                </c:pt>
                <c:pt idx="830">
                  <c:v>12/9/14 4:54</c:v>
                </c:pt>
                <c:pt idx="831">
                  <c:v>12/9/14 4:54</c:v>
                </c:pt>
                <c:pt idx="832">
                  <c:v>12/9/14 4:54</c:v>
                </c:pt>
                <c:pt idx="833">
                  <c:v>12/9/14 4:54</c:v>
                </c:pt>
                <c:pt idx="834">
                  <c:v>12/9/14 4:54</c:v>
                </c:pt>
                <c:pt idx="835">
                  <c:v>12/9/14 4:54</c:v>
                </c:pt>
                <c:pt idx="836">
                  <c:v>12/9/14 4:54</c:v>
                </c:pt>
                <c:pt idx="837">
                  <c:v>12/9/14 4:55</c:v>
                </c:pt>
                <c:pt idx="838">
                  <c:v>12/9/14 4:55</c:v>
                </c:pt>
                <c:pt idx="839">
                  <c:v>12/9/14 4:55</c:v>
                </c:pt>
                <c:pt idx="840">
                  <c:v>12/9/14 4:56</c:v>
                </c:pt>
                <c:pt idx="841">
                  <c:v>12/9/14 4:57</c:v>
                </c:pt>
                <c:pt idx="842">
                  <c:v>12/9/14 4:57</c:v>
                </c:pt>
                <c:pt idx="843">
                  <c:v>12/9/14 4:57</c:v>
                </c:pt>
                <c:pt idx="844">
                  <c:v>12/9/14 4:57</c:v>
                </c:pt>
                <c:pt idx="845">
                  <c:v>12/9/14 4:57</c:v>
                </c:pt>
                <c:pt idx="846">
                  <c:v>12/9/14 4:58</c:v>
                </c:pt>
                <c:pt idx="847">
                  <c:v>12/9/14 4:58</c:v>
                </c:pt>
                <c:pt idx="848">
                  <c:v>12/9/14 4:58</c:v>
                </c:pt>
                <c:pt idx="849">
                  <c:v>12/9/14 4:58</c:v>
                </c:pt>
                <c:pt idx="850">
                  <c:v>12/9/14 4:59</c:v>
                </c:pt>
                <c:pt idx="851">
                  <c:v>12/9/14 4:59</c:v>
                </c:pt>
                <c:pt idx="852">
                  <c:v>12/9/14 4:59</c:v>
                </c:pt>
                <c:pt idx="853">
                  <c:v>12/9/14 4:59</c:v>
                </c:pt>
                <c:pt idx="854">
                  <c:v>12/9/14 5:00</c:v>
                </c:pt>
                <c:pt idx="855">
                  <c:v>12/9/14 5:00</c:v>
                </c:pt>
                <c:pt idx="856">
                  <c:v>12/9/14 5:00</c:v>
                </c:pt>
                <c:pt idx="857">
                  <c:v>12/9/14 5:00</c:v>
                </c:pt>
                <c:pt idx="858">
                  <c:v>12/9/14 5:00</c:v>
                </c:pt>
                <c:pt idx="859">
                  <c:v>12/9/14 5:00</c:v>
                </c:pt>
                <c:pt idx="860">
                  <c:v>12/9/14 5:01</c:v>
                </c:pt>
                <c:pt idx="861">
                  <c:v>12/9/14 5:01</c:v>
                </c:pt>
                <c:pt idx="862">
                  <c:v>12/9/14 5:01</c:v>
                </c:pt>
                <c:pt idx="863">
                  <c:v>12/9/14 5:01</c:v>
                </c:pt>
                <c:pt idx="864">
                  <c:v>12/9/14 5:01</c:v>
                </c:pt>
                <c:pt idx="865">
                  <c:v>12/9/14 5:01</c:v>
                </c:pt>
                <c:pt idx="866">
                  <c:v>12/9/14 5:01</c:v>
                </c:pt>
                <c:pt idx="867">
                  <c:v>12/9/14 5:03</c:v>
                </c:pt>
                <c:pt idx="868">
                  <c:v>12/9/14 5:04</c:v>
                </c:pt>
                <c:pt idx="869">
                  <c:v>12/9/14 5:04</c:v>
                </c:pt>
                <c:pt idx="870">
                  <c:v>12/9/14 5:04</c:v>
                </c:pt>
                <c:pt idx="871">
                  <c:v>12/9/14 5:04</c:v>
                </c:pt>
                <c:pt idx="872">
                  <c:v>12/9/14 5:04</c:v>
                </c:pt>
                <c:pt idx="873">
                  <c:v>12/9/14 5:05</c:v>
                </c:pt>
                <c:pt idx="874">
                  <c:v>12/9/14 5:05</c:v>
                </c:pt>
                <c:pt idx="875">
                  <c:v>12/9/14 5:06</c:v>
                </c:pt>
                <c:pt idx="876">
                  <c:v>12/9/14 5:06</c:v>
                </c:pt>
                <c:pt idx="877">
                  <c:v>12/9/14 5:06</c:v>
                </c:pt>
                <c:pt idx="878">
                  <c:v>12/9/14 5:06</c:v>
                </c:pt>
                <c:pt idx="879">
                  <c:v>12/9/14 5:07</c:v>
                </c:pt>
                <c:pt idx="880">
                  <c:v>12/9/14 5:07</c:v>
                </c:pt>
                <c:pt idx="881">
                  <c:v>12/9/14 5:07</c:v>
                </c:pt>
                <c:pt idx="882">
                  <c:v>12/9/14 5:07</c:v>
                </c:pt>
                <c:pt idx="883">
                  <c:v>12/9/14 5:08</c:v>
                </c:pt>
                <c:pt idx="884">
                  <c:v>12/9/14 5:08</c:v>
                </c:pt>
                <c:pt idx="885">
                  <c:v>12/9/14 5:09</c:v>
                </c:pt>
                <c:pt idx="886">
                  <c:v>12/9/14 5:09</c:v>
                </c:pt>
                <c:pt idx="887">
                  <c:v>12/9/14 5:09</c:v>
                </c:pt>
                <c:pt idx="888">
                  <c:v>12/9/14 5:09</c:v>
                </c:pt>
                <c:pt idx="889">
                  <c:v>12/9/14 5:10</c:v>
                </c:pt>
                <c:pt idx="890">
                  <c:v>12/9/14 5:11</c:v>
                </c:pt>
                <c:pt idx="891">
                  <c:v>12/9/14 5:11</c:v>
                </c:pt>
                <c:pt idx="892">
                  <c:v>12/9/14 5:11</c:v>
                </c:pt>
                <c:pt idx="893">
                  <c:v>12/9/14 5:12</c:v>
                </c:pt>
                <c:pt idx="894">
                  <c:v>12/9/14 5:12</c:v>
                </c:pt>
                <c:pt idx="895">
                  <c:v>12/9/14 5:12</c:v>
                </c:pt>
                <c:pt idx="896">
                  <c:v>12/9/14 5:12</c:v>
                </c:pt>
                <c:pt idx="897">
                  <c:v>12/9/14 5:12</c:v>
                </c:pt>
                <c:pt idx="898">
                  <c:v>12/9/14 5:13</c:v>
                </c:pt>
                <c:pt idx="899">
                  <c:v>12/9/14 5:13</c:v>
                </c:pt>
                <c:pt idx="900">
                  <c:v>12/9/14 5:13</c:v>
                </c:pt>
                <c:pt idx="901">
                  <c:v>12/9/14 5:13</c:v>
                </c:pt>
                <c:pt idx="902">
                  <c:v>12/9/14 5:13</c:v>
                </c:pt>
                <c:pt idx="903">
                  <c:v>12/9/14 5:13</c:v>
                </c:pt>
                <c:pt idx="904">
                  <c:v>12/9/14 5:13</c:v>
                </c:pt>
                <c:pt idx="905">
                  <c:v>12/9/14 5:14</c:v>
                </c:pt>
                <c:pt idx="906">
                  <c:v>12/9/14 5:14</c:v>
                </c:pt>
                <c:pt idx="907">
                  <c:v>12/9/14 5:14</c:v>
                </c:pt>
                <c:pt idx="908">
                  <c:v>12/9/14 5:14</c:v>
                </c:pt>
                <c:pt idx="909">
                  <c:v>12/9/14 5:14</c:v>
                </c:pt>
                <c:pt idx="910">
                  <c:v>12/9/14 5:14</c:v>
                </c:pt>
                <c:pt idx="911">
                  <c:v>12/9/14 5:15</c:v>
                </c:pt>
                <c:pt idx="912">
                  <c:v>12/9/14 5:15</c:v>
                </c:pt>
                <c:pt idx="913">
                  <c:v>12/9/14 5:15</c:v>
                </c:pt>
                <c:pt idx="914">
                  <c:v>12/9/14 5:15</c:v>
                </c:pt>
                <c:pt idx="915">
                  <c:v>12/9/14 5:16</c:v>
                </c:pt>
                <c:pt idx="916">
                  <c:v>12/9/14 5:16</c:v>
                </c:pt>
                <c:pt idx="917">
                  <c:v>12/9/14 5:16</c:v>
                </c:pt>
                <c:pt idx="918">
                  <c:v>12/9/14 5:16</c:v>
                </c:pt>
                <c:pt idx="919">
                  <c:v>12/9/14 5:16</c:v>
                </c:pt>
                <c:pt idx="920">
                  <c:v>12/9/14 5:16</c:v>
                </c:pt>
                <c:pt idx="921">
                  <c:v>12/9/14 5:16</c:v>
                </c:pt>
                <c:pt idx="922">
                  <c:v>12/9/14 5:17</c:v>
                </c:pt>
                <c:pt idx="923">
                  <c:v>12/9/14 5:17</c:v>
                </c:pt>
                <c:pt idx="924">
                  <c:v>12/9/14 5:17</c:v>
                </c:pt>
                <c:pt idx="925">
                  <c:v>12/9/14 5:18</c:v>
                </c:pt>
                <c:pt idx="926">
                  <c:v>12/9/14 5:18</c:v>
                </c:pt>
                <c:pt idx="927">
                  <c:v>12/9/14 5:18</c:v>
                </c:pt>
                <c:pt idx="928">
                  <c:v>12/9/14 5:18</c:v>
                </c:pt>
                <c:pt idx="929">
                  <c:v>12/9/14 5:18</c:v>
                </c:pt>
                <c:pt idx="930">
                  <c:v>12/9/14 5:19</c:v>
                </c:pt>
                <c:pt idx="931">
                  <c:v>12/9/14 5:19</c:v>
                </c:pt>
                <c:pt idx="932">
                  <c:v>12/9/14 5:19</c:v>
                </c:pt>
                <c:pt idx="933">
                  <c:v>12/9/14 5:20</c:v>
                </c:pt>
                <c:pt idx="934">
                  <c:v>12/9/14 5:20</c:v>
                </c:pt>
                <c:pt idx="935">
                  <c:v>12/9/14 5:20</c:v>
                </c:pt>
                <c:pt idx="936">
                  <c:v>12/9/14 5:21</c:v>
                </c:pt>
                <c:pt idx="937">
                  <c:v>12/9/14 5:22</c:v>
                </c:pt>
                <c:pt idx="938">
                  <c:v>12/9/14 5:22</c:v>
                </c:pt>
                <c:pt idx="939">
                  <c:v>12/9/14 5:24</c:v>
                </c:pt>
                <c:pt idx="940">
                  <c:v>12/9/14 5:25</c:v>
                </c:pt>
                <c:pt idx="941">
                  <c:v>12/9/14 5:26</c:v>
                </c:pt>
                <c:pt idx="942">
                  <c:v>12/9/14 5:26</c:v>
                </c:pt>
                <c:pt idx="943">
                  <c:v>12/9/14 5:26</c:v>
                </c:pt>
                <c:pt idx="944">
                  <c:v>12/9/14 5:26</c:v>
                </c:pt>
                <c:pt idx="945">
                  <c:v>12/9/14 5:27</c:v>
                </c:pt>
                <c:pt idx="946">
                  <c:v>12/9/14 5:27</c:v>
                </c:pt>
                <c:pt idx="947">
                  <c:v>12/9/14 5:27</c:v>
                </c:pt>
                <c:pt idx="948">
                  <c:v>12/9/14 5:27</c:v>
                </c:pt>
                <c:pt idx="949">
                  <c:v>12/9/14 5:27</c:v>
                </c:pt>
                <c:pt idx="950">
                  <c:v>12/9/14 5:28</c:v>
                </c:pt>
                <c:pt idx="951">
                  <c:v>12/9/14 5:29</c:v>
                </c:pt>
                <c:pt idx="952">
                  <c:v>12/9/14 5:29</c:v>
                </c:pt>
                <c:pt idx="953">
                  <c:v>12/9/14 5:29</c:v>
                </c:pt>
                <c:pt idx="954">
                  <c:v>12/9/14 5:29</c:v>
                </c:pt>
                <c:pt idx="955">
                  <c:v>12/9/14 5:30</c:v>
                </c:pt>
                <c:pt idx="956">
                  <c:v>12/9/14 5:30</c:v>
                </c:pt>
                <c:pt idx="957">
                  <c:v>12/9/14 5:31</c:v>
                </c:pt>
                <c:pt idx="958">
                  <c:v>12/9/14 5:33</c:v>
                </c:pt>
                <c:pt idx="959">
                  <c:v>12/9/14 5:33</c:v>
                </c:pt>
                <c:pt idx="960">
                  <c:v>12/9/14 5:33</c:v>
                </c:pt>
                <c:pt idx="961">
                  <c:v>12/9/14 5:34</c:v>
                </c:pt>
                <c:pt idx="962">
                  <c:v>12/9/14 5:34</c:v>
                </c:pt>
                <c:pt idx="963">
                  <c:v>12/9/14 5:35</c:v>
                </c:pt>
                <c:pt idx="964">
                  <c:v>12/9/14 5:35</c:v>
                </c:pt>
                <c:pt idx="965">
                  <c:v>12/9/14 5:35</c:v>
                </c:pt>
                <c:pt idx="966">
                  <c:v>12/9/14 5:35</c:v>
                </c:pt>
                <c:pt idx="967">
                  <c:v>12/9/14 5:35</c:v>
                </c:pt>
                <c:pt idx="968">
                  <c:v>12/9/14 5:36</c:v>
                </c:pt>
                <c:pt idx="969">
                  <c:v>12/9/14 5:37</c:v>
                </c:pt>
                <c:pt idx="970">
                  <c:v>12/9/14 5:37</c:v>
                </c:pt>
                <c:pt idx="971">
                  <c:v>12/9/14 5:37</c:v>
                </c:pt>
                <c:pt idx="972">
                  <c:v>12/9/14 5:38</c:v>
                </c:pt>
                <c:pt idx="973">
                  <c:v>12/9/14 5:38</c:v>
                </c:pt>
                <c:pt idx="974">
                  <c:v>12/9/14 5:38</c:v>
                </c:pt>
                <c:pt idx="975">
                  <c:v>12/9/14 5:39</c:v>
                </c:pt>
                <c:pt idx="976">
                  <c:v>12/9/14 5:39</c:v>
                </c:pt>
                <c:pt idx="977">
                  <c:v>12/9/14 5:39</c:v>
                </c:pt>
                <c:pt idx="978">
                  <c:v>12/9/14 5:41</c:v>
                </c:pt>
                <c:pt idx="979">
                  <c:v>12/9/14 5:41</c:v>
                </c:pt>
                <c:pt idx="980">
                  <c:v>12/9/14 5:41</c:v>
                </c:pt>
                <c:pt idx="981">
                  <c:v>12/9/14 5:42</c:v>
                </c:pt>
                <c:pt idx="982">
                  <c:v>12/9/14 5:42</c:v>
                </c:pt>
                <c:pt idx="983">
                  <c:v>12/9/14 5:43</c:v>
                </c:pt>
                <c:pt idx="984">
                  <c:v>12/9/14 5:43</c:v>
                </c:pt>
                <c:pt idx="985">
                  <c:v>12/9/14 5:43</c:v>
                </c:pt>
                <c:pt idx="986">
                  <c:v>12/9/14 5:43</c:v>
                </c:pt>
                <c:pt idx="987">
                  <c:v>12/9/14 5:43</c:v>
                </c:pt>
                <c:pt idx="988">
                  <c:v>12/9/14 5:44</c:v>
                </c:pt>
                <c:pt idx="989">
                  <c:v>12/9/14 5:44</c:v>
                </c:pt>
                <c:pt idx="990">
                  <c:v>12/9/14 5:44</c:v>
                </c:pt>
                <c:pt idx="991">
                  <c:v>12/9/14 5:44</c:v>
                </c:pt>
                <c:pt idx="992">
                  <c:v>12/9/14 5:45</c:v>
                </c:pt>
                <c:pt idx="993">
                  <c:v>12/9/14 5:45</c:v>
                </c:pt>
                <c:pt idx="994">
                  <c:v>12/9/14 5:45</c:v>
                </c:pt>
                <c:pt idx="995">
                  <c:v>12/9/14 5:45</c:v>
                </c:pt>
                <c:pt idx="996">
                  <c:v>12/9/14 5:45</c:v>
                </c:pt>
                <c:pt idx="997">
                  <c:v>12/9/14 5:45</c:v>
                </c:pt>
                <c:pt idx="998">
                  <c:v>12/9/14 5:45</c:v>
                </c:pt>
                <c:pt idx="999">
                  <c:v>12/9/14 5:46</c:v>
                </c:pt>
                <c:pt idx="1000">
                  <c:v>12/9/14 5:46</c:v>
                </c:pt>
                <c:pt idx="1001">
                  <c:v>12/9/14 5:47</c:v>
                </c:pt>
                <c:pt idx="1002">
                  <c:v>12/9/14 5:47</c:v>
                </c:pt>
                <c:pt idx="1003">
                  <c:v>12/9/14 5:48</c:v>
                </c:pt>
                <c:pt idx="1004">
                  <c:v>12/9/14 5:49</c:v>
                </c:pt>
                <c:pt idx="1005">
                  <c:v>12/9/14 5:49</c:v>
                </c:pt>
                <c:pt idx="1006">
                  <c:v>12/9/14 5:49</c:v>
                </c:pt>
                <c:pt idx="1007">
                  <c:v>12/9/14 5:50</c:v>
                </c:pt>
                <c:pt idx="1008">
                  <c:v>12/9/14 5:50</c:v>
                </c:pt>
                <c:pt idx="1009">
                  <c:v>12/9/14 5:51</c:v>
                </c:pt>
                <c:pt idx="1010">
                  <c:v>12/9/14 5:51</c:v>
                </c:pt>
                <c:pt idx="1011">
                  <c:v>12/9/14 5:51</c:v>
                </c:pt>
                <c:pt idx="1012">
                  <c:v>12/9/14 5:52</c:v>
                </c:pt>
                <c:pt idx="1013">
                  <c:v>12/9/14 5:52</c:v>
                </c:pt>
                <c:pt idx="1014">
                  <c:v>12/9/14 5:52</c:v>
                </c:pt>
                <c:pt idx="1015">
                  <c:v>12/9/14 5:52</c:v>
                </c:pt>
                <c:pt idx="1016">
                  <c:v>12/9/14 5:53</c:v>
                </c:pt>
                <c:pt idx="1017">
                  <c:v>12/9/14 5:53</c:v>
                </c:pt>
                <c:pt idx="1018">
                  <c:v>12/9/14 5:53</c:v>
                </c:pt>
                <c:pt idx="1019">
                  <c:v>12/9/14 5:53</c:v>
                </c:pt>
                <c:pt idx="1020">
                  <c:v>12/9/14 5:54</c:v>
                </c:pt>
                <c:pt idx="1021">
                  <c:v>12/9/14 5:54</c:v>
                </c:pt>
                <c:pt idx="1022">
                  <c:v>12/9/14 5:54</c:v>
                </c:pt>
                <c:pt idx="1023">
                  <c:v>12/9/14 5:54</c:v>
                </c:pt>
                <c:pt idx="1024">
                  <c:v>12/9/14 5:54</c:v>
                </c:pt>
                <c:pt idx="1025">
                  <c:v>12/9/14 5:55</c:v>
                </c:pt>
                <c:pt idx="1026">
                  <c:v>12/9/14 5:55</c:v>
                </c:pt>
                <c:pt idx="1027">
                  <c:v>12/9/14 5:55</c:v>
                </c:pt>
                <c:pt idx="1028">
                  <c:v>12/9/14 5:55</c:v>
                </c:pt>
                <c:pt idx="1029">
                  <c:v>12/9/14 5:55</c:v>
                </c:pt>
                <c:pt idx="1030">
                  <c:v>12/9/14 5:55</c:v>
                </c:pt>
                <c:pt idx="1031">
                  <c:v>12/9/14 5:55</c:v>
                </c:pt>
                <c:pt idx="1032">
                  <c:v>12/9/14 5:55</c:v>
                </c:pt>
                <c:pt idx="1033">
                  <c:v>12/9/14 5:56</c:v>
                </c:pt>
                <c:pt idx="1034">
                  <c:v>12/9/14 5:56</c:v>
                </c:pt>
                <c:pt idx="1035">
                  <c:v>12/9/14 5:56</c:v>
                </c:pt>
                <c:pt idx="1036">
                  <c:v>12/9/14 5:56</c:v>
                </c:pt>
                <c:pt idx="1037">
                  <c:v>12/9/14 5:56</c:v>
                </c:pt>
                <c:pt idx="1038">
                  <c:v>12/9/14 5:58</c:v>
                </c:pt>
                <c:pt idx="1039">
                  <c:v>12/9/14 5:58</c:v>
                </c:pt>
                <c:pt idx="1040">
                  <c:v>12/9/14 5:58</c:v>
                </c:pt>
                <c:pt idx="1041">
                  <c:v>12/9/14 5:59</c:v>
                </c:pt>
                <c:pt idx="1042">
                  <c:v>12/9/14 6:00</c:v>
                </c:pt>
                <c:pt idx="1043">
                  <c:v>12/9/14 6:00</c:v>
                </c:pt>
                <c:pt idx="1044">
                  <c:v>12/9/14 6:00</c:v>
                </c:pt>
                <c:pt idx="1045">
                  <c:v>12/9/14 6:01</c:v>
                </c:pt>
                <c:pt idx="1046">
                  <c:v>12/9/14 6:01</c:v>
                </c:pt>
                <c:pt idx="1047">
                  <c:v>12/9/14 6:02</c:v>
                </c:pt>
                <c:pt idx="1048">
                  <c:v>12/9/14 6:02</c:v>
                </c:pt>
                <c:pt idx="1049">
                  <c:v>12/9/14 6:02</c:v>
                </c:pt>
                <c:pt idx="1050">
                  <c:v>12/9/14 6:02</c:v>
                </c:pt>
                <c:pt idx="1051">
                  <c:v>12/9/14 6:02</c:v>
                </c:pt>
                <c:pt idx="1052">
                  <c:v>12/9/14 6:02</c:v>
                </c:pt>
                <c:pt idx="1053">
                  <c:v>12/9/14 6:02</c:v>
                </c:pt>
                <c:pt idx="1054">
                  <c:v>12/9/14 6:04</c:v>
                </c:pt>
                <c:pt idx="1055">
                  <c:v>12/9/14 6:04</c:v>
                </c:pt>
                <c:pt idx="1056">
                  <c:v>12/9/14 6:05</c:v>
                </c:pt>
                <c:pt idx="1057">
                  <c:v>12/9/14 6:05</c:v>
                </c:pt>
                <c:pt idx="1058">
                  <c:v>12/9/14 6:05</c:v>
                </c:pt>
                <c:pt idx="1059">
                  <c:v>12/9/14 6:05</c:v>
                </c:pt>
                <c:pt idx="1060">
                  <c:v>12/9/14 6:05</c:v>
                </c:pt>
                <c:pt idx="1061">
                  <c:v>12/9/14 6:05</c:v>
                </c:pt>
                <c:pt idx="1062">
                  <c:v>12/9/14 6:05</c:v>
                </c:pt>
                <c:pt idx="1063">
                  <c:v>12/9/14 6:06</c:v>
                </c:pt>
                <c:pt idx="1064">
                  <c:v>12/9/14 6:06</c:v>
                </c:pt>
                <c:pt idx="1065">
                  <c:v>12/9/14 6:06</c:v>
                </c:pt>
                <c:pt idx="1066">
                  <c:v>12/9/14 6:06</c:v>
                </c:pt>
                <c:pt idx="1067">
                  <c:v>12/9/14 6:06</c:v>
                </c:pt>
                <c:pt idx="1068">
                  <c:v>12/9/14 6:07</c:v>
                </c:pt>
                <c:pt idx="1069">
                  <c:v>12/9/14 6:07</c:v>
                </c:pt>
                <c:pt idx="1070">
                  <c:v>12/9/14 6:07</c:v>
                </c:pt>
                <c:pt idx="1071">
                  <c:v>12/9/14 6:07</c:v>
                </c:pt>
                <c:pt idx="1072">
                  <c:v>12/9/14 6:08</c:v>
                </c:pt>
                <c:pt idx="1073">
                  <c:v>12/9/14 6:08</c:v>
                </c:pt>
                <c:pt idx="1074">
                  <c:v>12/9/14 6:08</c:v>
                </c:pt>
                <c:pt idx="1075">
                  <c:v>12/9/14 6:08</c:v>
                </c:pt>
                <c:pt idx="1076">
                  <c:v>12/9/14 6:08</c:v>
                </c:pt>
                <c:pt idx="1077">
                  <c:v>12/9/14 6:08</c:v>
                </c:pt>
                <c:pt idx="1078">
                  <c:v>12/9/14 6:09</c:v>
                </c:pt>
                <c:pt idx="1079">
                  <c:v>12/9/14 6:09</c:v>
                </c:pt>
                <c:pt idx="1080">
                  <c:v>12/9/14 6:10</c:v>
                </c:pt>
                <c:pt idx="1081">
                  <c:v>12/9/14 6:10</c:v>
                </c:pt>
                <c:pt idx="1082">
                  <c:v>12/9/14 6:10</c:v>
                </c:pt>
                <c:pt idx="1083">
                  <c:v>12/9/14 6:10</c:v>
                </c:pt>
                <c:pt idx="1084">
                  <c:v>12/9/14 6:10</c:v>
                </c:pt>
                <c:pt idx="1085">
                  <c:v>12/9/14 6:10</c:v>
                </c:pt>
                <c:pt idx="1086">
                  <c:v>12/9/14 6:10</c:v>
                </c:pt>
                <c:pt idx="1087">
                  <c:v>12/9/14 6:11</c:v>
                </c:pt>
                <c:pt idx="1088">
                  <c:v>12/9/14 6:11</c:v>
                </c:pt>
                <c:pt idx="1089">
                  <c:v>12/9/14 6:11</c:v>
                </c:pt>
                <c:pt idx="1090">
                  <c:v>12/9/14 6:11</c:v>
                </c:pt>
                <c:pt idx="1091">
                  <c:v>12/9/14 6:11</c:v>
                </c:pt>
                <c:pt idx="1092">
                  <c:v>12/9/14 6:11</c:v>
                </c:pt>
                <c:pt idx="1093">
                  <c:v>12/9/14 6:11</c:v>
                </c:pt>
                <c:pt idx="1094">
                  <c:v>12/9/14 6:11</c:v>
                </c:pt>
                <c:pt idx="1095">
                  <c:v>12/9/14 6:12</c:v>
                </c:pt>
                <c:pt idx="1096">
                  <c:v>12/9/14 6:12</c:v>
                </c:pt>
                <c:pt idx="1097">
                  <c:v>12/9/14 6:12</c:v>
                </c:pt>
                <c:pt idx="1098">
                  <c:v>12/9/14 6:13</c:v>
                </c:pt>
                <c:pt idx="1099">
                  <c:v>12/9/14 6:13</c:v>
                </c:pt>
                <c:pt idx="1100">
                  <c:v>12/9/14 6:13</c:v>
                </c:pt>
                <c:pt idx="1101">
                  <c:v>12/9/14 6:13</c:v>
                </c:pt>
                <c:pt idx="1102">
                  <c:v>12/9/14 6:14</c:v>
                </c:pt>
                <c:pt idx="1103">
                  <c:v>12/9/14 6:14</c:v>
                </c:pt>
                <c:pt idx="1104">
                  <c:v>12/9/14 6:14</c:v>
                </c:pt>
                <c:pt idx="1105">
                  <c:v>12/9/14 6:15</c:v>
                </c:pt>
                <c:pt idx="1106">
                  <c:v>12/9/14 6:15</c:v>
                </c:pt>
                <c:pt idx="1107">
                  <c:v>12/9/14 6:15</c:v>
                </c:pt>
                <c:pt idx="1108">
                  <c:v>12/9/14 6:15</c:v>
                </c:pt>
                <c:pt idx="1109">
                  <c:v>12/9/14 6:15</c:v>
                </c:pt>
                <c:pt idx="1110">
                  <c:v>12/9/14 6:16</c:v>
                </c:pt>
                <c:pt idx="1111">
                  <c:v>12/9/14 6:16</c:v>
                </c:pt>
                <c:pt idx="1112">
                  <c:v>12/9/14 6:16</c:v>
                </c:pt>
                <c:pt idx="1113">
                  <c:v>12/9/14 6:17</c:v>
                </c:pt>
                <c:pt idx="1114">
                  <c:v>12/9/14 6:18</c:v>
                </c:pt>
                <c:pt idx="1115">
                  <c:v>12/9/14 6:18</c:v>
                </c:pt>
                <c:pt idx="1116">
                  <c:v>12/9/14 6:19</c:v>
                </c:pt>
                <c:pt idx="1117">
                  <c:v>12/9/14 6:19</c:v>
                </c:pt>
                <c:pt idx="1118">
                  <c:v>12/9/14 6:19</c:v>
                </c:pt>
                <c:pt idx="1119">
                  <c:v>12/9/14 6:20</c:v>
                </c:pt>
                <c:pt idx="1120">
                  <c:v>12/9/14 6:20</c:v>
                </c:pt>
                <c:pt idx="1121">
                  <c:v>12/9/14 6:20</c:v>
                </c:pt>
                <c:pt idx="1122">
                  <c:v>12/9/14 6:21</c:v>
                </c:pt>
                <c:pt idx="1123">
                  <c:v>12/9/14 6:21</c:v>
                </c:pt>
                <c:pt idx="1124">
                  <c:v>12/9/14 6:22</c:v>
                </c:pt>
                <c:pt idx="1125">
                  <c:v>12/9/14 6:23</c:v>
                </c:pt>
                <c:pt idx="1126">
                  <c:v>12/9/14 6:23</c:v>
                </c:pt>
                <c:pt idx="1127">
                  <c:v>12/9/14 6:23</c:v>
                </c:pt>
                <c:pt idx="1128">
                  <c:v>12/9/14 6:23</c:v>
                </c:pt>
                <c:pt idx="1129">
                  <c:v>12/9/14 6:23</c:v>
                </c:pt>
                <c:pt idx="1130">
                  <c:v>12/9/14 6:23</c:v>
                </c:pt>
                <c:pt idx="1131">
                  <c:v>12/9/14 6:24</c:v>
                </c:pt>
                <c:pt idx="1132">
                  <c:v>12/9/14 6:24</c:v>
                </c:pt>
                <c:pt idx="1133">
                  <c:v>12/9/14 6:24</c:v>
                </c:pt>
                <c:pt idx="1134">
                  <c:v>12/9/14 6:25</c:v>
                </c:pt>
                <c:pt idx="1135">
                  <c:v>12/9/14 6:25</c:v>
                </c:pt>
                <c:pt idx="1136">
                  <c:v>12/9/14 6:26</c:v>
                </c:pt>
                <c:pt idx="1137">
                  <c:v>12/9/14 6:27</c:v>
                </c:pt>
                <c:pt idx="1138">
                  <c:v>12/9/14 6:32</c:v>
                </c:pt>
                <c:pt idx="1139">
                  <c:v>12/9/14 6:32</c:v>
                </c:pt>
                <c:pt idx="1140">
                  <c:v>12/9/14 6:32</c:v>
                </c:pt>
                <c:pt idx="1141">
                  <c:v>12/9/14 6:33</c:v>
                </c:pt>
                <c:pt idx="1142">
                  <c:v>12/9/14 6:34</c:v>
                </c:pt>
                <c:pt idx="1143">
                  <c:v>12/9/14 6:34</c:v>
                </c:pt>
                <c:pt idx="1144">
                  <c:v>12/9/14 6:36</c:v>
                </c:pt>
                <c:pt idx="1145">
                  <c:v>12/9/14 6:36</c:v>
                </c:pt>
                <c:pt idx="1146">
                  <c:v>12/9/14 6:36</c:v>
                </c:pt>
                <c:pt idx="1147">
                  <c:v>12/9/14 6:36</c:v>
                </c:pt>
                <c:pt idx="1148">
                  <c:v>12/9/14 6:36</c:v>
                </c:pt>
                <c:pt idx="1149">
                  <c:v>12/9/14 6:36</c:v>
                </c:pt>
                <c:pt idx="1150">
                  <c:v>12/9/14 6:37</c:v>
                </c:pt>
                <c:pt idx="1151">
                  <c:v>12/9/14 6:37</c:v>
                </c:pt>
                <c:pt idx="1152">
                  <c:v>12/9/14 6:37</c:v>
                </c:pt>
                <c:pt idx="1153">
                  <c:v>12/9/14 6:37</c:v>
                </c:pt>
                <c:pt idx="1154">
                  <c:v>12/9/14 6:38</c:v>
                </c:pt>
                <c:pt idx="1155">
                  <c:v>12/9/14 6:38</c:v>
                </c:pt>
                <c:pt idx="1156">
                  <c:v>12/9/14 6:39</c:v>
                </c:pt>
                <c:pt idx="1157">
                  <c:v>12/9/14 6:40</c:v>
                </c:pt>
                <c:pt idx="1158">
                  <c:v>12/9/14 6:42</c:v>
                </c:pt>
                <c:pt idx="1159">
                  <c:v>12/9/14 6:43</c:v>
                </c:pt>
                <c:pt idx="1160">
                  <c:v>12/9/14 6:43</c:v>
                </c:pt>
                <c:pt idx="1161">
                  <c:v>12/9/14 6:43</c:v>
                </c:pt>
                <c:pt idx="1162">
                  <c:v>12/9/14 6:46</c:v>
                </c:pt>
                <c:pt idx="1163">
                  <c:v>12/9/14 6:46</c:v>
                </c:pt>
                <c:pt idx="1164">
                  <c:v>12/9/14 6:46</c:v>
                </c:pt>
                <c:pt idx="1165">
                  <c:v>12/9/14 6:46</c:v>
                </c:pt>
                <c:pt idx="1166">
                  <c:v>12/9/14 6:46</c:v>
                </c:pt>
                <c:pt idx="1167">
                  <c:v>12/9/14 6:46</c:v>
                </c:pt>
                <c:pt idx="1168">
                  <c:v>12/9/14 6:46</c:v>
                </c:pt>
                <c:pt idx="1169">
                  <c:v>12/9/14 6:47</c:v>
                </c:pt>
                <c:pt idx="1170">
                  <c:v>12/9/14 6:47</c:v>
                </c:pt>
                <c:pt idx="1171">
                  <c:v>12/9/14 6:48</c:v>
                </c:pt>
                <c:pt idx="1172">
                  <c:v>12/9/14 6:48</c:v>
                </c:pt>
                <c:pt idx="1173">
                  <c:v>12/9/14 6:49</c:v>
                </c:pt>
                <c:pt idx="1174">
                  <c:v>12/9/14 6:49</c:v>
                </c:pt>
                <c:pt idx="1175">
                  <c:v>12/9/14 6:50</c:v>
                </c:pt>
                <c:pt idx="1176">
                  <c:v>12/9/14 6:50</c:v>
                </c:pt>
                <c:pt idx="1177">
                  <c:v>12/9/14 6:50</c:v>
                </c:pt>
                <c:pt idx="1178">
                  <c:v>12/9/14 6:50</c:v>
                </c:pt>
                <c:pt idx="1179">
                  <c:v>12/9/14 6:51</c:v>
                </c:pt>
                <c:pt idx="1180">
                  <c:v>12/9/14 6:52</c:v>
                </c:pt>
                <c:pt idx="1181">
                  <c:v>12/9/14 6:53</c:v>
                </c:pt>
                <c:pt idx="1182">
                  <c:v>12/9/14 6:54</c:v>
                </c:pt>
                <c:pt idx="1183">
                  <c:v>12/9/14 6:54</c:v>
                </c:pt>
                <c:pt idx="1184">
                  <c:v>12/9/14 6:54</c:v>
                </c:pt>
                <c:pt idx="1185">
                  <c:v>12/9/14 6:55</c:v>
                </c:pt>
                <c:pt idx="1186">
                  <c:v>12/9/14 6:55</c:v>
                </c:pt>
                <c:pt idx="1187">
                  <c:v>12/9/14 6:55</c:v>
                </c:pt>
                <c:pt idx="1188">
                  <c:v>12/9/14 6:56</c:v>
                </c:pt>
                <c:pt idx="1189">
                  <c:v>12/9/14 6:56</c:v>
                </c:pt>
                <c:pt idx="1190">
                  <c:v>12/9/14 6:56</c:v>
                </c:pt>
                <c:pt idx="1191">
                  <c:v>12/9/14 6:56</c:v>
                </c:pt>
                <c:pt idx="1192">
                  <c:v>12/9/14 6:56</c:v>
                </c:pt>
                <c:pt idx="1193">
                  <c:v>12/9/14 6:57</c:v>
                </c:pt>
                <c:pt idx="1194">
                  <c:v>12/9/14 6:57</c:v>
                </c:pt>
                <c:pt idx="1195">
                  <c:v>12/9/14 6:57</c:v>
                </c:pt>
                <c:pt idx="1196">
                  <c:v>12/9/14 6:58</c:v>
                </c:pt>
                <c:pt idx="1197">
                  <c:v>12/9/14 6:58</c:v>
                </c:pt>
                <c:pt idx="1198">
                  <c:v>12/9/14 6:59</c:v>
                </c:pt>
                <c:pt idx="1199">
                  <c:v>12/9/14 6:59</c:v>
                </c:pt>
                <c:pt idx="1200">
                  <c:v>12/9/14 6:59</c:v>
                </c:pt>
                <c:pt idx="1201">
                  <c:v>12/9/14 6:59</c:v>
                </c:pt>
                <c:pt idx="1202">
                  <c:v>12/9/14 6:59</c:v>
                </c:pt>
                <c:pt idx="1203">
                  <c:v>12/9/14 7:00</c:v>
                </c:pt>
                <c:pt idx="1204">
                  <c:v>12/9/14 7:01</c:v>
                </c:pt>
                <c:pt idx="1205">
                  <c:v>12/9/14 7:01</c:v>
                </c:pt>
                <c:pt idx="1206">
                  <c:v>12/9/14 7:01</c:v>
                </c:pt>
                <c:pt idx="1207">
                  <c:v>12/9/14 7:02</c:v>
                </c:pt>
                <c:pt idx="1208">
                  <c:v>12/9/14 7:02</c:v>
                </c:pt>
                <c:pt idx="1209">
                  <c:v>12/9/14 7:02</c:v>
                </c:pt>
                <c:pt idx="1210">
                  <c:v>12/9/14 7:04</c:v>
                </c:pt>
                <c:pt idx="1211">
                  <c:v>12/9/14 7:05</c:v>
                </c:pt>
                <c:pt idx="1212">
                  <c:v>12/9/14 7:07</c:v>
                </c:pt>
                <c:pt idx="1213">
                  <c:v>12/9/14 7:07</c:v>
                </c:pt>
                <c:pt idx="1214">
                  <c:v>12/9/14 7:07</c:v>
                </c:pt>
                <c:pt idx="1215">
                  <c:v>12/9/14 7:07</c:v>
                </c:pt>
                <c:pt idx="1216">
                  <c:v>12/9/14 7:07</c:v>
                </c:pt>
                <c:pt idx="1217">
                  <c:v>12/9/14 7:07</c:v>
                </c:pt>
                <c:pt idx="1218">
                  <c:v>12/9/14 7:07</c:v>
                </c:pt>
                <c:pt idx="1219">
                  <c:v>12/9/14 7:08</c:v>
                </c:pt>
                <c:pt idx="1220">
                  <c:v>12/9/14 7:08</c:v>
                </c:pt>
                <c:pt idx="1221">
                  <c:v>12/9/14 7:10</c:v>
                </c:pt>
                <c:pt idx="1222">
                  <c:v>12/9/14 7:11</c:v>
                </c:pt>
                <c:pt idx="1223">
                  <c:v>12/9/14 7:11</c:v>
                </c:pt>
                <c:pt idx="1224">
                  <c:v>12/9/14 7:11</c:v>
                </c:pt>
                <c:pt idx="1225">
                  <c:v>12/9/14 7:11</c:v>
                </c:pt>
                <c:pt idx="1226">
                  <c:v>12/9/14 7:11</c:v>
                </c:pt>
                <c:pt idx="1227">
                  <c:v>12/9/14 7:11</c:v>
                </c:pt>
                <c:pt idx="1228">
                  <c:v>12/9/14 7:12</c:v>
                </c:pt>
                <c:pt idx="1229">
                  <c:v>12/9/14 7:12</c:v>
                </c:pt>
                <c:pt idx="1230">
                  <c:v>12/9/14 7:12</c:v>
                </c:pt>
                <c:pt idx="1231">
                  <c:v>12/9/14 7:12</c:v>
                </c:pt>
                <c:pt idx="1232">
                  <c:v>12/9/14 7:12</c:v>
                </c:pt>
                <c:pt idx="1233">
                  <c:v>12/9/14 7:13</c:v>
                </c:pt>
                <c:pt idx="1234">
                  <c:v>12/9/14 7:13</c:v>
                </c:pt>
                <c:pt idx="1235">
                  <c:v>12/9/14 7:13</c:v>
                </c:pt>
                <c:pt idx="1236">
                  <c:v>12/9/14 7:13</c:v>
                </c:pt>
                <c:pt idx="1237">
                  <c:v>12/9/14 7:13</c:v>
                </c:pt>
                <c:pt idx="1238">
                  <c:v>12/9/14 7:13</c:v>
                </c:pt>
                <c:pt idx="1239">
                  <c:v>12/9/14 7:13</c:v>
                </c:pt>
                <c:pt idx="1240">
                  <c:v>12/9/14 7:14</c:v>
                </c:pt>
                <c:pt idx="1241">
                  <c:v>12/9/14 7:14</c:v>
                </c:pt>
                <c:pt idx="1242">
                  <c:v>12/9/14 7:15</c:v>
                </c:pt>
                <c:pt idx="1243">
                  <c:v>12/9/14 7:15</c:v>
                </c:pt>
                <c:pt idx="1244">
                  <c:v>12/9/14 7:15</c:v>
                </c:pt>
                <c:pt idx="1245">
                  <c:v>12/9/14 7:16</c:v>
                </c:pt>
                <c:pt idx="1246">
                  <c:v>12/9/14 7:16</c:v>
                </c:pt>
                <c:pt idx="1247">
                  <c:v>12/9/14 7:16</c:v>
                </c:pt>
                <c:pt idx="1248">
                  <c:v>12/9/14 7:17</c:v>
                </c:pt>
                <c:pt idx="1249">
                  <c:v>12/9/14 7:17</c:v>
                </c:pt>
                <c:pt idx="1250">
                  <c:v>12/9/14 7:17</c:v>
                </c:pt>
                <c:pt idx="1251">
                  <c:v>12/9/14 7:17</c:v>
                </c:pt>
                <c:pt idx="1252">
                  <c:v>12/9/14 7:17</c:v>
                </c:pt>
                <c:pt idx="1253">
                  <c:v>12/9/14 7:17</c:v>
                </c:pt>
                <c:pt idx="1254">
                  <c:v>12/9/14 7:18</c:v>
                </c:pt>
                <c:pt idx="1255">
                  <c:v>12/9/14 7:18</c:v>
                </c:pt>
                <c:pt idx="1256">
                  <c:v>12/9/14 7:18</c:v>
                </c:pt>
                <c:pt idx="1257">
                  <c:v>12/9/14 7:18</c:v>
                </c:pt>
                <c:pt idx="1258">
                  <c:v>12/9/14 7:19</c:v>
                </c:pt>
                <c:pt idx="1259">
                  <c:v>12/9/14 7:19</c:v>
                </c:pt>
                <c:pt idx="1260">
                  <c:v>12/9/14 7:19</c:v>
                </c:pt>
                <c:pt idx="1261">
                  <c:v>12/9/14 7:19</c:v>
                </c:pt>
                <c:pt idx="1262">
                  <c:v>12/9/14 7:19</c:v>
                </c:pt>
                <c:pt idx="1263">
                  <c:v>12/9/14 7:20</c:v>
                </c:pt>
                <c:pt idx="1264">
                  <c:v>12/9/14 7:20</c:v>
                </c:pt>
                <c:pt idx="1265">
                  <c:v>12/9/14 7:20</c:v>
                </c:pt>
                <c:pt idx="1266">
                  <c:v>12/9/14 7:20</c:v>
                </c:pt>
                <c:pt idx="1267">
                  <c:v>12/9/14 7:20</c:v>
                </c:pt>
                <c:pt idx="1268">
                  <c:v>12/9/14 7:20</c:v>
                </c:pt>
                <c:pt idx="1269">
                  <c:v>12/9/14 7:21</c:v>
                </c:pt>
                <c:pt idx="1270">
                  <c:v>12/9/14 7:21</c:v>
                </c:pt>
                <c:pt idx="1271">
                  <c:v>12/9/14 7:22</c:v>
                </c:pt>
                <c:pt idx="1272">
                  <c:v>12/9/14 7:24</c:v>
                </c:pt>
                <c:pt idx="1273">
                  <c:v>12/9/14 7:24</c:v>
                </c:pt>
                <c:pt idx="1274">
                  <c:v>12/9/14 7:25</c:v>
                </c:pt>
                <c:pt idx="1275">
                  <c:v>12/9/14 7:26</c:v>
                </c:pt>
                <c:pt idx="1276">
                  <c:v>12/9/14 7:26</c:v>
                </c:pt>
                <c:pt idx="1277">
                  <c:v>12/9/14 7:26</c:v>
                </c:pt>
                <c:pt idx="1278">
                  <c:v>12/9/14 7:26</c:v>
                </c:pt>
                <c:pt idx="1279">
                  <c:v>12/9/14 7:27</c:v>
                </c:pt>
                <c:pt idx="1280">
                  <c:v>12/9/14 7:27</c:v>
                </c:pt>
                <c:pt idx="1281">
                  <c:v>12/9/14 7:27</c:v>
                </c:pt>
                <c:pt idx="1282">
                  <c:v>12/9/14 7:27</c:v>
                </c:pt>
                <c:pt idx="1283">
                  <c:v>12/9/14 7:28</c:v>
                </c:pt>
                <c:pt idx="1284">
                  <c:v>12/9/14 7:28</c:v>
                </c:pt>
                <c:pt idx="1285">
                  <c:v>12/9/14 7:28</c:v>
                </c:pt>
                <c:pt idx="1286">
                  <c:v>12/9/14 7:28</c:v>
                </c:pt>
                <c:pt idx="1287">
                  <c:v>12/9/14 7:30</c:v>
                </c:pt>
                <c:pt idx="1288">
                  <c:v>12/9/14 7:30</c:v>
                </c:pt>
                <c:pt idx="1289">
                  <c:v>12/9/14 7:30</c:v>
                </c:pt>
                <c:pt idx="1290">
                  <c:v>12/9/14 7:30</c:v>
                </c:pt>
                <c:pt idx="1291">
                  <c:v>12/9/14 7:30</c:v>
                </c:pt>
                <c:pt idx="1292">
                  <c:v>12/9/14 7:30</c:v>
                </c:pt>
                <c:pt idx="1293">
                  <c:v>12/9/14 7:30</c:v>
                </c:pt>
                <c:pt idx="1294">
                  <c:v>12/9/14 7:31</c:v>
                </c:pt>
                <c:pt idx="1295">
                  <c:v>12/9/14 7:31</c:v>
                </c:pt>
                <c:pt idx="1296">
                  <c:v>12/9/14 7:31</c:v>
                </c:pt>
                <c:pt idx="1297">
                  <c:v>12/9/14 7:31</c:v>
                </c:pt>
                <c:pt idx="1298">
                  <c:v>12/9/14 7:33</c:v>
                </c:pt>
                <c:pt idx="1299">
                  <c:v>12/9/14 7:33</c:v>
                </c:pt>
                <c:pt idx="1300">
                  <c:v>12/9/14 7:33</c:v>
                </c:pt>
                <c:pt idx="1301">
                  <c:v>12/9/14 7:33</c:v>
                </c:pt>
                <c:pt idx="1302">
                  <c:v>12/9/14 7:33</c:v>
                </c:pt>
                <c:pt idx="1303">
                  <c:v>12/9/14 7:34</c:v>
                </c:pt>
                <c:pt idx="1304">
                  <c:v>12/9/14 7:34</c:v>
                </c:pt>
                <c:pt idx="1305">
                  <c:v>12/9/14 7:35</c:v>
                </c:pt>
                <c:pt idx="1306">
                  <c:v>12/9/14 7:35</c:v>
                </c:pt>
                <c:pt idx="1307">
                  <c:v>12/9/14 7:36</c:v>
                </c:pt>
                <c:pt idx="1308">
                  <c:v>12/9/14 7:37</c:v>
                </c:pt>
                <c:pt idx="1309">
                  <c:v>12/9/14 7:37</c:v>
                </c:pt>
                <c:pt idx="1310">
                  <c:v>12/9/14 7:37</c:v>
                </c:pt>
                <c:pt idx="1311">
                  <c:v>12/9/14 7:37</c:v>
                </c:pt>
                <c:pt idx="1312">
                  <c:v>12/9/14 7:37</c:v>
                </c:pt>
                <c:pt idx="1313">
                  <c:v>12/9/14 7:37</c:v>
                </c:pt>
                <c:pt idx="1314">
                  <c:v>12/9/14 7:37</c:v>
                </c:pt>
                <c:pt idx="1315">
                  <c:v>12/9/14 7:37</c:v>
                </c:pt>
                <c:pt idx="1316">
                  <c:v>12/9/14 7:37</c:v>
                </c:pt>
                <c:pt idx="1317">
                  <c:v>12/9/14 7:38</c:v>
                </c:pt>
                <c:pt idx="1318">
                  <c:v>12/9/14 7:39</c:v>
                </c:pt>
                <c:pt idx="1319">
                  <c:v>12/9/14 7:39</c:v>
                </c:pt>
                <c:pt idx="1320">
                  <c:v>12/9/14 7:39</c:v>
                </c:pt>
                <c:pt idx="1321">
                  <c:v>12/9/14 7:39</c:v>
                </c:pt>
                <c:pt idx="1322">
                  <c:v>12/9/14 7:40</c:v>
                </c:pt>
                <c:pt idx="1323">
                  <c:v>12/9/14 7:40</c:v>
                </c:pt>
                <c:pt idx="1324">
                  <c:v>12/9/14 7:40</c:v>
                </c:pt>
                <c:pt idx="1325">
                  <c:v>12/9/14 7:40</c:v>
                </c:pt>
                <c:pt idx="1326">
                  <c:v>12/9/14 7:40</c:v>
                </c:pt>
                <c:pt idx="1327">
                  <c:v>12/9/14 7:40</c:v>
                </c:pt>
                <c:pt idx="1328">
                  <c:v>12/9/14 7:40</c:v>
                </c:pt>
                <c:pt idx="1329">
                  <c:v>12/9/14 7:40</c:v>
                </c:pt>
                <c:pt idx="1330">
                  <c:v>12/9/14 7:41</c:v>
                </c:pt>
                <c:pt idx="1331">
                  <c:v>12/9/14 7:41</c:v>
                </c:pt>
                <c:pt idx="1332">
                  <c:v>12/9/14 7:42</c:v>
                </c:pt>
                <c:pt idx="1333">
                  <c:v>12/9/14 7:42</c:v>
                </c:pt>
                <c:pt idx="1334">
                  <c:v>12/9/14 7:42</c:v>
                </c:pt>
                <c:pt idx="1335">
                  <c:v>12/9/14 7:43</c:v>
                </c:pt>
                <c:pt idx="1336">
                  <c:v>12/9/14 7:44</c:v>
                </c:pt>
                <c:pt idx="1337">
                  <c:v>12/9/14 7:45</c:v>
                </c:pt>
                <c:pt idx="1338">
                  <c:v>12/9/14 7:45</c:v>
                </c:pt>
                <c:pt idx="1339">
                  <c:v>12/9/14 7:47</c:v>
                </c:pt>
                <c:pt idx="1340">
                  <c:v>12/9/14 7:47</c:v>
                </c:pt>
                <c:pt idx="1341">
                  <c:v>12/9/14 7:47</c:v>
                </c:pt>
                <c:pt idx="1342">
                  <c:v>12/9/14 7:47</c:v>
                </c:pt>
                <c:pt idx="1343">
                  <c:v>12/9/14 7:48</c:v>
                </c:pt>
                <c:pt idx="1344">
                  <c:v>12/9/14 7:48</c:v>
                </c:pt>
                <c:pt idx="1345">
                  <c:v>12/9/14 7:48</c:v>
                </c:pt>
                <c:pt idx="1346">
                  <c:v>12/9/14 7:48</c:v>
                </c:pt>
                <c:pt idx="1347">
                  <c:v>12/9/14 7:48</c:v>
                </c:pt>
                <c:pt idx="1348">
                  <c:v>12/9/14 7:48</c:v>
                </c:pt>
                <c:pt idx="1349">
                  <c:v>12/9/14 7:50</c:v>
                </c:pt>
                <c:pt idx="1350">
                  <c:v>12/9/14 7:51</c:v>
                </c:pt>
                <c:pt idx="1351">
                  <c:v>12/9/14 7:51</c:v>
                </c:pt>
                <c:pt idx="1352">
                  <c:v>12/9/14 7:51</c:v>
                </c:pt>
                <c:pt idx="1353">
                  <c:v>12/9/14 7:51</c:v>
                </c:pt>
                <c:pt idx="1354">
                  <c:v>12/9/14 7:52</c:v>
                </c:pt>
                <c:pt idx="1355">
                  <c:v>12/9/14 7:54</c:v>
                </c:pt>
                <c:pt idx="1356">
                  <c:v>12/9/14 7:54</c:v>
                </c:pt>
                <c:pt idx="1357">
                  <c:v>12/9/14 7:55</c:v>
                </c:pt>
                <c:pt idx="1358">
                  <c:v>12/9/14 7:55</c:v>
                </c:pt>
                <c:pt idx="1359">
                  <c:v>12/9/14 7:55</c:v>
                </c:pt>
                <c:pt idx="1360">
                  <c:v>12/9/14 7:55</c:v>
                </c:pt>
                <c:pt idx="1361">
                  <c:v>12/9/14 7:56</c:v>
                </c:pt>
                <c:pt idx="1362">
                  <c:v>12/9/14 7:56</c:v>
                </c:pt>
                <c:pt idx="1363">
                  <c:v>12/9/14 7:56</c:v>
                </c:pt>
                <c:pt idx="1364">
                  <c:v>12/9/14 7:56</c:v>
                </c:pt>
                <c:pt idx="1365">
                  <c:v>12/9/14 7:56</c:v>
                </c:pt>
                <c:pt idx="1366">
                  <c:v>12/9/14 7:57</c:v>
                </c:pt>
                <c:pt idx="1367">
                  <c:v>12/9/14 7:57</c:v>
                </c:pt>
                <c:pt idx="1368">
                  <c:v>12/9/14 7:57</c:v>
                </c:pt>
                <c:pt idx="1369">
                  <c:v>12/9/14 7:57</c:v>
                </c:pt>
                <c:pt idx="1370">
                  <c:v>12/9/14 7:57</c:v>
                </c:pt>
                <c:pt idx="1371">
                  <c:v>12/9/14 7:57</c:v>
                </c:pt>
                <c:pt idx="1372">
                  <c:v>12/9/14 7:58</c:v>
                </c:pt>
                <c:pt idx="1373">
                  <c:v>12/9/14 7:59</c:v>
                </c:pt>
                <c:pt idx="1374">
                  <c:v>12/9/14 7:59</c:v>
                </c:pt>
                <c:pt idx="1375">
                  <c:v>12/9/14 7:59</c:v>
                </c:pt>
                <c:pt idx="1376">
                  <c:v>12/9/14 8:00</c:v>
                </c:pt>
                <c:pt idx="1377">
                  <c:v>12/9/14 8:01</c:v>
                </c:pt>
                <c:pt idx="1378">
                  <c:v>12/9/14 8:01</c:v>
                </c:pt>
                <c:pt idx="1379">
                  <c:v>12/9/14 8:01</c:v>
                </c:pt>
                <c:pt idx="1380">
                  <c:v>12/9/14 8:01</c:v>
                </c:pt>
                <c:pt idx="1381">
                  <c:v>12/9/14 8:01</c:v>
                </c:pt>
                <c:pt idx="1382">
                  <c:v>12/9/14 8:02</c:v>
                </c:pt>
                <c:pt idx="1383">
                  <c:v>12/9/14 8:02</c:v>
                </c:pt>
                <c:pt idx="1384">
                  <c:v>12/9/14 8:03</c:v>
                </c:pt>
                <c:pt idx="1385">
                  <c:v>12/9/14 8:03</c:v>
                </c:pt>
                <c:pt idx="1386">
                  <c:v>12/9/14 8:03</c:v>
                </c:pt>
                <c:pt idx="1387">
                  <c:v>12/9/14 8:03</c:v>
                </c:pt>
                <c:pt idx="1388">
                  <c:v>12/9/14 8:04</c:v>
                </c:pt>
                <c:pt idx="1389">
                  <c:v>12/9/14 8:07</c:v>
                </c:pt>
                <c:pt idx="1390">
                  <c:v>12/9/14 8:07</c:v>
                </c:pt>
                <c:pt idx="1391">
                  <c:v>12/9/14 8:07</c:v>
                </c:pt>
                <c:pt idx="1392">
                  <c:v>12/9/14 8:07</c:v>
                </c:pt>
                <c:pt idx="1393">
                  <c:v>12/9/14 8:07</c:v>
                </c:pt>
                <c:pt idx="1394">
                  <c:v>12/9/14 8:09</c:v>
                </c:pt>
                <c:pt idx="1395">
                  <c:v>12/9/14 8:09</c:v>
                </c:pt>
                <c:pt idx="1396">
                  <c:v>12/9/14 8:09</c:v>
                </c:pt>
                <c:pt idx="1397">
                  <c:v>12/9/14 8:09</c:v>
                </c:pt>
                <c:pt idx="1398">
                  <c:v>12/9/14 8:10</c:v>
                </c:pt>
                <c:pt idx="1399">
                  <c:v>12/9/14 8:14</c:v>
                </c:pt>
                <c:pt idx="1400">
                  <c:v>12/9/14 8:16</c:v>
                </c:pt>
                <c:pt idx="1401">
                  <c:v>12/9/14 8:17</c:v>
                </c:pt>
                <c:pt idx="1402">
                  <c:v>12/9/14 8:17</c:v>
                </c:pt>
                <c:pt idx="1403">
                  <c:v>12/9/14 8:18</c:v>
                </c:pt>
                <c:pt idx="1404">
                  <c:v>12/9/14 8:18</c:v>
                </c:pt>
                <c:pt idx="1405">
                  <c:v>12/9/14 8:20</c:v>
                </c:pt>
                <c:pt idx="1406">
                  <c:v>12/9/14 8:21</c:v>
                </c:pt>
                <c:pt idx="1407">
                  <c:v>12/9/14 8:21</c:v>
                </c:pt>
                <c:pt idx="1408">
                  <c:v>12/9/14 8:21</c:v>
                </c:pt>
                <c:pt idx="1409">
                  <c:v>12/9/14 8:22</c:v>
                </c:pt>
                <c:pt idx="1410">
                  <c:v>12/9/14 8:22</c:v>
                </c:pt>
                <c:pt idx="1411">
                  <c:v>12/9/14 8:23</c:v>
                </c:pt>
                <c:pt idx="1412">
                  <c:v>12/9/14 8:23</c:v>
                </c:pt>
                <c:pt idx="1413">
                  <c:v>12/9/14 8:24</c:v>
                </c:pt>
                <c:pt idx="1414">
                  <c:v>12/9/14 8:24</c:v>
                </c:pt>
                <c:pt idx="1415">
                  <c:v>12/9/14 8:24</c:v>
                </c:pt>
                <c:pt idx="1416">
                  <c:v>12/9/14 8:24</c:v>
                </c:pt>
                <c:pt idx="1417">
                  <c:v>12/9/14 8:24</c:v>
                </c:pt>
                <c:pt idx="1418">
                  <c:v>12/9/14 8:25</c:v>
                </c:pt>
                <c:pt idx="1419">
                  <c:v>12/9/14 8:25</c:v>
                </c:pt>
                <c:pt idx="1420">
                  <c:v>12/9/14 8:25</c:v>
                </c:pt>
                <c:pt idx="1421">
                  <c:v>12/9/14 8:25</c:v>
                </c:pt>
                <c:pt idx="1422">
                  <c:v>12/9/14 8:26</c:v>
                </c:pt>
                <c:pt idx="1423">
                  <c:v>12/9/14 8:26</c:v>
                </c:pt>
                <c:pt idx="1424">
                  <c:v>12/9/14 8:27</c:v>
                </c:pt>
                <c:pt idx="1425">
                  <c:v>12/9/14 8:27</c:v>
                </c:pt>
                <c:pt idx="1426">
                  <c:v>12/9/14 8:27</c:v>
                </c:pt>
                <c:pt idx="1427">
                  <c:v>12/9/14 8:29</c:v>
                </c:pt>
                <c:pt idx="1428">
                  <c:v>12/9/14 8:30</c:v>
                </c:pt>
                <c:pt idx="1429">
                  <c:v>12/9/14 8:31</c:v>
                </c:pt>
                <c:pt idx="1430">
                  <c:v>12/9/14 8:31</c:v>
                </c:pt>
                <c:pt idx="1431">
                  <c:v>12/9/14 8:31</c:v>
                </c:pt>
                <c:pt idx="1432">
                  <c:v>12/9/14 8:32</c:v>
                </c:pt>
                <c:pt idx="1433">
                  <c:v>12/9/14 8:32</c:v>
                </c:pt>
                <c:pt idx="1434">
                  <c:v>12/9/14 8:34</c:v>
                </c:pt>
                <c:pt idx="1435">
                  <c:v>12/9/14 8:34</c:v>
                </c:pt>
                <c:pt idx="1436">
                  <c:v>12/9/14 8:34</c:v>
                </c:pt>
                <c:pt idx="1437">
                  <c:v>12/9/14 8:34</c:v>
                </c:pt>
                <c:pt idx="1438">
                  <c:v>12/9/14 8:34</c:v>
                </c:pt>
                <c:pt idx="1439">
                  <c:v>12/9/14 8:35</c:v>
                </c:pt>
                <c:pt idx="1440">
                  <c:v>12/9/14 8:36</c:v>
                </c:pt>
                <c:pt idx="1441">
                  <c:v>12/9/14 8:36</c:v>
                </c:pt>
                <c:pt idx="1442">
                  <c:v>12/9/14 8:36</c:v>
                </c:pt>
                <c:pt idx="1443">
                  <c:v>12/9/14 8:37</c:v>
                </c:pt>
                <c:pt idx="1444">
                  <c:v>12/9/14 8:37</c:v>
                </c:pt>
                <c:pt idx="1445">
                  <c:v>12/9/14 8:38</c:v>
                </c:pt>
                <c:pt idx="1446">
                  <c:v>12/9/14 8:38</c:v>
                </c:pt>
                <c:pt idx="1447">
                  <c:v>12/9/14 8:38</c:v>
                </c:pt>
                <c:pt idx="1448">
                  <c:v>12/9/14 8:40</c:v>
                </c:pt>
                <c:pt idx="1449">
                  <c:v>12/9/14 8:43</c:v>
                </c:pt>
                <c:pt idx="1450">
                  <c:v>12/9/14 8:44</c:v>
                </c:pt>
                <c:pt idx="1451">
                  <c:v>12/9/14 8:47</c:v>
                </c:pt>
                <c:pt idx="1452">
                  <c:v>12/9/14 8:48</c:v>
                </c:pt>
                <c:pt idx="1453">
                  <c:v>12/9/14 8:48</c:v>
                </c:pt>
                <c:pt idx="1454">
                  <c:v>12/9/14 8:48</c:v>
                </c:pt>
                <c:pt idx="1455">
                  <c:v>12/9/14 8:49</c:v>
                </c:pt>
                <c:pt idx="1456">
                  <c:v>12/9/14 8:49</c:v>
                </c:pt>
                <c:pt idx="1457">
                  <c:v>12/9/14 8:49</c:v>
                </c:pt>
                <c:pt idx="1458">
                  <c:v>12/9/14 8:51</c:v>
                </c:pt>
                <c:pt idx="1459">
                  <c:v>12/9/14 8:51</c:v>
                </c:pt>
                <c:pt idx="1460">
                  <c:v>12/9/14 8:51</c:v>
                </c:pt>
                <c:pt idx="1461">
                  <c:v>12/9/14 8:51</c:v>
                </c:pt>
                <c:pt idx="1462">
                  <c:v>12/9/14 8:53</c:v>
                </c:pt>
                <c:pt idx="1463">
                  <c:v>12/9/14 8:54</c:v>
                </c:pt>
                <c:pt idx="1464">
                  <c:v>12/9/14 8:54</c:v>
                </c:pt>
                <c:pt idx="1465">
                  <c:v>12/9/14 8:54</c:v>
                </c:pt>
                <c:pt idx="1466">
                  <c:v>12/9/14 8:54</c:v>
                </c:pt>
                <c:pt idx="1467">
                  <c:v>12/9/14 8:54</c:v>
                </c:pt>
                <c:pt idx="1468">
                  <c:v>12/9/14 8:56</c:v>
                </c:pt>
                <c:pt idx="1469">
                  <c:v>12/9/14 8:56</c:v>
                </c:pt>
                <c:pt idx="1470">
                  <c:v>12/9/14 8:56</c:v>
                </c:pt>
                <c:pt idx="1471">
                  <c:v>12/9/14 8:57</c:v>
                </c:pt>
                <c:pt idx="1472">
                  <c:v>12/9/14 8:57</c:v>
                </c:pt>
                <c:pt idx="1473">
                  <c:v>12/9/14 8:57</c:v>
                </c:pt>
                <c:pt idx="1474">
                  <c:v>12/9/14 8:58</c:v>
                </c:pt>
                <c:pt idx="1475">
                  <c:v>12/9/14 8:58</c:v>
                </c:pt>
                <c:pt idx="1476">
                  <c:v>12/9/14 8:59</c:v>
                </c:pt>
                <c:pt idx="1477">
                  <c:v>12/9/14 8:59</c:v>
                </c:pt>
                <c:pt idx="1478">
                  <c:v>12/9/14 8:59</c:v>
                </c:pt>
                <c:pt idx="1479">
                  <c:v>12/9/14 8:59</c:v>
                </c:pt>
                <c:pt idx="1480">
                  <c:v>12/9/14 9:00</c:v>
                </c:pt>
                <c:pt idx="1481">
                  <c:v>12/9/14 9:00</c:v>
                </c:pt>
                <c:pt idx="1482">
                  <c:v>12/9/14 9:03</c:v>
                </c:pt>
                <c:pt idx="1483">
                  <c:v>12/9/14 9:04</c:v>
                </c:pt>
                <c:pt idx="1484">
                  <c:v>12/9/14 9:04</c:v>
                </c:pt>
                <c:pt idx="1485">
                  <c:v>12/9/14 9:04</c:v>
                </c:pt>
                <c:pt idx="1486">
                  <c:v>12/9/14 9:04</c:v>
                </c:pt>
                <c:pt idx="1487">
                  <c:v>12/9/14 9:07</c:v>
                </c:pt>
                <c:pt idx="1488">
                  <c:v>12/9/14 9:08</c:v>
                </c:pt>
                <c:pt idx="1489">
                  <c:v>12/9/14 9:08</c:v>
                </c:pt>
                <c:pt idx="1490">
                  <c:v>12/9/14 9:08</c:v>
                </c:pt>
                <c:pt idx="1491">
                  <c:v>12/9/14 9:09</c:v>
                </c:pt>
                <c:pt idx="1492">
                  <c:v>12/9/14 9:09</c:v>
                </c:pt>
                <c:pt idx="1493">
                  <c:v>12/9/14 9:10</c:v>
                </c:pt>
                <c:pt idx="1494">
                  <c:v>12/9/14 9:11</c:v>
                </c:pt>
                <c:pt idx="1495">
                  <c:v>12/9/14 9:11</c:v>
                </c:pt>
                <c:pt idx="1496">
                  <c:v>12/9/14 9:11</c:v>
                </c:pt>
                <c:pt idx="1497">
                  <c:v>12/9/14 9:11</c:v>
                </c:pt>
                <c:pt idx="1498">
                  <c:v>12/9/14 9:11</c:v>
                </c:pt>
                <c:pt idx="1499">
                  <c:v>12/9/14 9:12</c:v>
                </c:pt>
                <c:pt idx="1500">
                  <c:v>12/9/14 9:13</c:v>
                </c:pt>
                <c:pt idx="1501">
                  <c:v>12/9/14 9:13</c:v>
                </c:pt>
                <c:pt idx="1502">
                  <c:v>12/9/14 9:13</c:v>
                </c:pt>
                <c:pt idx="1503">
                  <c:v>12/9/14 9:13</c:v>
                </c:pt>
                <c:pt idx="1504">
                  <c:v>12/9/14 9:15</c:v>
                </c:pt>
                <c:pt idx="1505">
                  <c:v>12/9/14 9:15</c:v>
                </c:pt>
                <c:pt idx="1506">
                  <c:v>12/9/14 9:16</c:v>
                </c:pt>
                <c:pt idx="1507">
                  <c:v>12/9/14 9:17</c:v>
                </c:pt>
                <c:pt idx="1508">
                  <c:v>12/9/14 9:17</c:v>
                </c:pt>
                <c:pt idx="1509">
                  <c:v>12/9/14 9:18</c:v>
                </c:pt>
                <c:pt idx="1510">
                  <c:v>12/9/14 9:18</c:v>
                </c:pt>
                <c:pt idx="1511">
                  <c:v>12/9/14 9:18</c:v>
                </c:pt>
                <c:pt idx="1512">
                  <c:v>12/9/14 9:18</c:v>
                </c:pt>
                <c:pt idx="1513">
                  <c:v>12/9/14 9:19</c:v>
                </c:pt>
                <c:pt idx="1514">
                  <c:v>12/9/14 9:19</c:v>
                </c:pt>
                <c:pt idx="1515">
                  <c:v>12/9/14 9:19</c:v>
                </c:pt>
                <c:pt idx="1516">
                  <c:v>12/9/14 9:22</c:v>
                </c:pt>
                <c:pt idx="1517">
                  <c:v>12/9/14 9:22</c:v>
                </c:pt>
                <c:pt idx="1518">
                  <c:v>12/9/14 9:22</c:v>
                </c:pt>
                <c:pt idx="1519">
                  <c:v>12/9/14 9:22</c:v>
                </c:pt>
                <c:pt idx="1520">
                  <c:v>12/9/14 9:22</c:v>
                </c:pt>
                <c:pt idx="1521">
                  <c:v>12/9/14 9:25</c:v>
                </c:pt>
                <c:pt idx="1522">
                  <c:v>12/9/14 9:25</c:v>
                </c:pt>
                <c:pt idx="1523">
                  <c:v>12/9/14 9:26</c:v>
                </c:pt>
                <c:pt idx="1524">
                  <c:v>12/9/14 9:26</c:v>
                </c:pt>
                <c:pt idx="1525">
                  <c:v>12/9/14 9:26</c:v>
                </c:pt>
                <c:pt idx="1526">
                  <c:v>12/9/14 9:26</c:v>
                </c:pt>
                <c:pt idx="1527">
                  <c:v>12/9/14 9:27</c:v>
                </c:pt>
                <c:pt idx="1528">
                  <c:v>12/9/14 9:28</c:v>
                </c:pt>
                <c:pt idx="1529">
                  <c:v>12/9/14 9:28</c:v>
                </c:pt>
                <c:pt idx="1530">
                  <c:v>12/9/14 9:28</c:v>
                </c:pt>
                <c:pt idx="1531">
                  <c:v>12/9/14 9:28</c:v>
                </c:pt>
                <c:pt idx="1532">
                  <c:v>12/9/14 9:29</c:v>
                </c:pt>
                <c:pt idx="1533">
                  <c:v>12/9/14 9:29</c:v>
                </c:pt>
                <c:pt idx="1534">
                  <c:v>12/9/14 9:29</c:v>
                </c:pt>
                <c:pt idx="1535">
                  <c:v>12/9/14 9:29</c:v>
                </c:pt>
                <c:pt idx="1536">
                  <c:v>12/9/14 9:29</c:v>
                </c:pt>
                <c:pt idx="1537">
                  <c:v>12/9/14 9:30</c:v>
                </c:pt>
                <c:pt idx="1538">
                  <c:v>12/9/14 9:30</c:v>
                </c:pt>
                <c:pt idx="1539">
                  <c:v>12/9/14 9:31</c:v>
                </c:pt>
                <c:pt idx="1540">
                  <c:v>12/9/14 9:31</c:v>
                </c:pt>
                <c:pt idx="1541">
                  <c:v>12/9/14 9:32</c:v>
                </c:pt>
                <c:pt idx="1542">
                  <c:v>12/9/14 9:32</c:v>
                </c:pt>
                <c:pt idx="1543">
                  <c:v>12/9/14 9:33</c:v>
                </c:pt>
                <c:pt idx="1544">
                  <c:v>12/9/14 9:33</c:v>
                </c:pt>
                <c:pt idx="1545">
                  <c:v>12/9/14 9:33</c:v>
                </c:pt>
                <c:pt idx="1546">
                  <c:v>12/9/14 9:33</c:v>
                </c:pt>
                <c:pt idx="1547">
                  <c:v>12/9/14 9:33</c:v>
                </c:pt>
                <c:pt idx="1548">
                  <c:v>12/9/14 9:33</c:v>
                </c:pt>
                <c:pt idx="1549">
                  <c:v>12/9/14 9:35</c:v>
                </c:pt>
                <c:pt idx="1550">
                  <c:v>12/9/14 9:37</c:v>
                </c:pt>
                <c:pt idx="1551">
                  <c:v>12/9/14 9:38</c:v>
                </c:pt>
                <c:pt idx="1552">
                  <c:v>12/9/14 9:38</c:v>
                </c:pt>
                <c:pt idx="1553">
                  <c:v>12/9/14 9:38</c:v>
                </c:pt>
                <c:pt idx="1554">
                  <c:v>12/9/14 9:39</c:v>
                </c:pt>
                <c:pt idx="1555">
                  <c:v>12/9/14 9:40</c:v>
                </c:pt>
                <c:pt idx="1556">
                  <c:v>12/9/14 9:40</c:v>
                </c:pt>
                <c:pt idx="1557">
                  <c:v>12/9/14 9:41</c:v>
                </c:pt>
                <c:pt idx="1558">
                  <c:v>12/9/14 9:41</c:v>
                </c:pt>
                <c:pt idx="1559">
                  <c:v>12/9/14 9:41</c:v>
                </c:pt>
                <c:pt idx="1560">
                  <c:v>12/9/14 9:43</c:v>
                </c:pt>
                <c:pt idx="1561">
                  <c:v>12/9/14 9:43</c:v>
                </c:pt>
                <c:pt idx="1562">
                  <c:v>12/9/14 9:44</c:v>
                </c:pt>
                <c:pt idx="1563">
                  <c:v>12/9/14 9:44</c:v>
                </c:pt>
                <c:pt idx="1564">
                  <c:v>12/9/14 9:45</c:v>
                </c:pt>
                <c:pt idx="1565">
                  <c:v>12/9/14 9:45</c:v>
                </c:pt>
                <c:pt idx="1566">
                  <c:v>12/9/14 9:45</c:v>
                </c:pt>
                <c:pt idx="1567">
                  <c:v>12/9/14 9:47</c:v>
                </c:pt>
                <c:pt idx="1568">
                  <c:v>12/9/14 9:47</c:v>
                </c:pt>
                <c:pt idx="1569">
                  <c:v>12/9/14 9:48</c:v>
                </c:pt>
                <c:pt idx="1570">
                  <c:v>12/9/14 9:48</c:v>
                </c:pt>
                <c:pt idx="1571">
                  <c:v>12/9/14 9:49</c:v>
                </c:pt>
                <c:pt idx="1572">
                  <c:v>12/9/14 9:50</c:v>
                </c:pt>
                <c:pt idx="1573">
                  <c:v>12/9/14 9:51</c:v>
                </c:pt>
                <c:pt idx="1574">
                  <c:v>12/9/14 9:51</c:v>
                </c:pt>
                <c:pt idx="1575">
                  <c:v>12/9/14 9:52</c:v>
                </c:pt>
                <c:pt idx="1576">
                  <c:v>12/9/14 9:52</c:v>
                </c:pt>
                <c:pt idx="1577">
                  <c:v>12/9/14 9:53</c:v>
                </c:pt>
                <c:pt idx="1578">
                  <c:v>12/9/14 9:54</c:v>
                </c:pt>
                <c:pt idx="1579">
                  <c:v>12/9/14 9:55</c:v>
                </c:pt>
                <c:pt idx="1580">
                  <c:v>12/9/14 9:55</c:v>
                </c:pt>
                <c:pt idx="1581">
                  <c:v>12/9/14 9:55</c:v>
                </c:pt>
                <c:pt idx="1582">
                  <c:v>12/9/14 9:56</c:v>
                </c:pt>
                <c:pt idx="1583">
                  <c:v>12/9/14 9:57</c:v>
                </c:pt>
                <c:pt idx="1584">
                  <c:v>12/9/14 9:57</c:v>
                </c:pt>
                <c:pt idx="1585">
                  <c:v>12/9/14 9:58</c:v>
                </c:pt>
                <c:pt idx="1586">
                  <c:v>12/9/14 9:59</c:v>
                </c:pt>
                <c:pt idx="1587">
                  <c:v>12/9/14 10:00</c:v>
                </c:pt>
                <c:pt idx="1588">
                  <c:v>12/9/14 10:00</c:v>
                </c:pt>
                <c:pt idx="1589">
                  <c:v>12/9/14 10:00</c:v>
                </c:pt>
                <c:pt idx="1590">
                  <c:v>12/9/14 10:00</c:v>
                </c:pt>
                <c:pt idx="1591">
                  <c:v>12/9/14 10:02</c:v>
                </c:pt>
                <c:pt idx="1592">
                  <c:v>12/9/14 10:02</c:v>
                </c:pt>
                <c:pt idx="1593">
                  <c:v>12/9/14 10:03</c:v>
                </c:pt>
                <c:pt idx="1594">
                  <c:v>12/9/14 10:03</c:v>
                </c:pt>
                <c:pt idx="1595">
                  <c:v>12/9/14 10:03</c:v>
                </c:pt>
                <c:pt idx="1596">
                  <c:v>12/9/14 10:03</c:v>
                </c:pt>
                <c:pt idx="1597">
                  <c:v>12/9/14 10:04</c:v>
                </c:pt>
                <c:pt idx="1598">
                  <c:v>12/9/14 10:04</c:v>
                </c:pt>
                <c:pt idx="1599">
                  <c:v>12/9/14 10:04</c:v>
                </c:pt>
                <c:pt idx="1600">
                  <c:v>12/9/14 10:04</c:v>
                </c:pt>
                <c:pt idx="1601">
                  <c:v>12/9/14 10:04</c:v>
                </c:pt>
                <c:pt idx="1602">
                  <c:v>12/9/14 10:04</c:v>
                </c:pt>
                <c:pt idx="1603">
                  <c:v>12/9/14 10:05</c:v>
                </c:pt>
                <c:pt idx="1604">
                  <c:v>12/9/14 10:05</c:v>
                </c:pt>
                <c:pt idx="1605">
                  <c:v>12/9/14 10:06</c:v>
                </c:pt>
                <c:pt idx="1606">
                  <c:v>12/9/14 10:06</c:v>
                </c:pt>
                <c:pt idx="1607">
                  <c:v>12/9/14 10:07</c:v>
                </c:pt>
                <c:pt idx="1608">
                  <c:v>12/9/14 10:07</c:v>
                </c:pt>
                <c:pt idx="1609">
                  <c:v>12/9/14 10:07</c:v>
                </c:pt>
                <c:pt idx="1610">
                  <c:v>12/9/14 10:07</c:v>
                </c:pt>
                <c:pt idx="1611">
                  <c:v>12/9/14 10:08</c:v>
                </c:pt>
                <c:pt idx="1612">
                  <c:v>12/9/14 10:08</c:v>
                </c:pt>
                <c:pt idx="1613">
                  <c:v>12/9/14 10:11</c:v>
                </c:pt>
                <c:pt idx="1614">
                  <c:v>12/9/14 10:11</c:v>
                </c:pt>
                <c:pt idx="1615">
                  <c:v>12/9/14 10:11</c:v>
                </c:pt>
                <c:pt idx="1616">
                  <c:v>12/9/14 10:11</c:v>
                </c:pt>
                <c:pt idx="1617">
                  <c:v>12/9/14 10:14</c:v>
                </c:pt>
                <c:pt idx="1618">
                  <c:v>12/9/14 10:16</c:v>
                </c:pt>
                <c:pt idx="1619">
                  <c:v>12/9/14 10:16</c:v>
                </c:pt>
                <c:pt idx="1620">
                  <c:v>12/9/14 10:17</c:v>
                </c:pt>
                <c:pt idx="1621">
                  <c:v>12/9/14 10:17</c:v>
                </c:pt>
                <c:pt idx="1622">
                  <c:v>12/9/14 10:21</c:v>
                </c:pt>
                <c:pt idx="1623">
                  <c:v>12/9/14 10:22</c:v>
                </c:pt>
                <c:pt idx="1624">
                  <c:v>12/9/14 10:24</c:v>
                </c:pt>
                <c:pt idx="1625">
                  <c:v>12/9/14 10:24</c:v>
                </c:pt>
                <c:pt idx="1626">
                  <c:v>12/9/14 10:24</c:v>
                </c:pt>
                <c:pt idx="1627">
                  <c:v>12/9/14 10:24</c:v>
                </c:pt>
                <c:pt idx="1628">
                  <c:v>12/9/14 10:24</c:v>
                </c:pt>
                <c:pt idx="1629">
                  <c:v>12/9/14 10:24</c:v>
                </c:pt>
                <c:pt idx="1630">
                  <c:v>12/9/14 10:24</c:v>
                </c:pt>
                <c:pt idx="1631">
                  <c:v>12/9/14 10:24</c:v>
                </c:pt>
                <c:pt idx="1632">
                  <c:v>12/9/14 10:24</c:v>
                </c:pt>
                <c:pt idx="1633">
                  <c:v>12/9/14 10:24</c:v>
                </c:pt>
                <c:pt idx="1634">
                  <c:v>12/9/14 10:24</c:v>
                </c:pt>
                <c:pt idx="1635">
                  <c:v>12/9/14 10:24</c:v>
                </c:pt>
                <c:pt idx="1636">
                  <c:v>12/9/14 10:24</c:v>
                </c:pt>
                <c:pt idx="1637">
                  <c:v>12/9/14 10:24</c:v>
                </c:pt>
                <c:pt idx="1638">
                  <c:v>12/9/14 10:24</c:v>
                </c:pt>
                <c:pt idx="1639">
                  <c:v>12/9/14 10:25</c:v>
                </c:pt>
                <c:pt idx="1640">
                  <c:v>12/9/14 10:25</c:v>
                </c:pt>
                <c:pt idx="1641">
                  <c:v>12/9/14 10:25</c:v>
                </c:pt>
                <c:pt idx="1642">
                  <c:v>12/9/14 10:25</c:v>
                </c:pt>
                <c:pt idx="1643">
                  <c:v>12/9/14 10:25</c:v>
                </c:pt>
                <c:pt idx="1644">
                  <c:v>12/9/14 10:25</c:v>
                </c:pt>
                <c:pt idx="1645">
                  <c:v>12/9/14 10:25</c:v>
                </c:pt>
                <c:pt idx="1646">
                  <c:v>12/9/14 10:25</c:v>
                </c:pt>
                <c:pt idx="1647">
                  <c:v>12/9/14 10:25</c:v>
                </c:pt>
                <c:pt idx="1648">
                  <c:v>12/9/14 10:25</c:v>
                </c:pt>
                <c:pt idx="1649">
                  <c:v>12/9/14 10:25</c:v>
                </c:pt>
                <c:pt idx="1650">
                  <c:v>12/9/14 10:25</c:v>
                </c:pt>
                <c:pt idx="1651">
                  <c:v>12/9/14 10:25</c:v>
                </c:pt>
                <c:pt idx="1652">
                  <c:v>12/9/14 10:25</c:v>
                </c:pt>
                <c:pt idx="1653">
                  <c:v>12/9/14 10:25</c:v>
                </c:pt>
                <c:pt idx="1654">
                  <c:v>12/9/14 10:25</c:v>
                </c:pt>
                <c:pt idx="1655">
                  <c:v>12/9/14 10:25</c:v>
                </c:pt>
                <c:pt idx="1656">
                  <c:v>12/9/14 10:25</c:v>
                </c:pt>
                <c:pt idx="1657">
                  <c:v>12/9/14 10:25</c:v>
                </c:pt>
                <c:pt idx="1658">
                  <c:v>12/9/14 10:25</c:v>
                </c:pt>
                <c:pt idx="1659">
                  <c:v>12/9/14 10:26</c:v>
                </c:pt>
                <c:pt idx="1660">
                  <c:v>12/9/14 10:26</c:v>
                </c:pt>
                <c:pt idx="1661">
                  <c:v>12/9/14 10:26</c:v>
                </c:pt>
                <c:pt idx="1662">
                  <c:v>12/9/14 10:26</c:v>
                </c:pt>
                <c:pt idx="1663">
                  <c:v>12/9/14 10:26</c:v>
                </c:pt>
                <c:pt idx="1664">
                  <c:v>12/9/14 10:26</c:v>
                </c:pt>
                <c:pt idx="1665">
                  <c:v>12/9/14 10:26</c:v>
                </c:pt>
                <c:pt idx="1666">
                  <c:v>12/9/14 10:26</c:v>
                </c:pt>
                <c:pt idx="1667">
                  <c:v>12/9/14 10:26</c:v>
                </c:pt>
                <c:pt idx="1668">
                  <c:v>12/9/14 10:26</c:v>
                </c:pt>
                <c:pt idx="1669">
                  <c:v>12/9/14 10:26</c:v>
                </c:pt>
                <c:pt idx="1670">
                  <c:v>12/9/14 10:26</c:v>
                </c:pt>
                <c:pt idx="1671">
                  <c:v>12/9/14 10:26</c:v>
                </c:pt>
                <c:pt idx="1672">
                  <c:v>12/9/14 10:26</c:v>
                </c:pt>
                <c:pt idx="1673">
                  <c:v>12/9/14 10:26</c:v>
                </c:pt>
                <c:pt idx="1674">
                  <c:v>12/9/14 10:26</c:v>
                </c:pt>
                <c:pt idx="1675">
                  <c:v>12/9/14 10:26</c:v>
                </c:pt>
                <c:pt idx="1676">
                  <c:v>12/9/14 10:26</c:v>
                </c:pt>
                <c:pt idx="1677">
                  <c:v>12/9/14 10:27</c:v>
                </c:pt>
                <c:pt idx="1678">
                  <c:v>12/9/14 10:27</c:v>
                </c:pt>
                <c:pt idx="1679">
                  <c:v>12/9/14 10:27</c:v>
                </c:pt>
                <c:pt idx="1680">
                  <c:v>12/9/14 10:27</c:v>
                </c:pt>
                <c:pt idx="1681">
                  <c:v>12/9/14 10:27</c:v>
                </c:pt>
                <c:pt idx="1682">
                  <c:v>12/9/14 10:27</c:v>
                </c:pt>
                <c:pt idx="1683">
                  <c:v>12/9/14 10:27</c:v>
                </c:pt>
                <c:pt idx="1684">
                  <c:v>12/9/14 10:27</c:v>
                </c:pt>
                <c:pt idx="1685">
                  <c:v>12/9/14 10:27</c:v>
                </c:pt>
                <c:pt idx="1686">
                  <c:v>12/9/14 10:27</c:v>
                </c:pt>
                <c:pt idx="1687">
                  <c:v>12/9/14 10:27</c:v>
                </c:pt>
                <c:pt idx="1688">
                  <c:v>12/9/14 10:27</c:v>
                </c:pt>
                <c:pt idx="1689">
                  <c:v>12/9/14 10:27</c:v>
                </c:pt>
                <c:pt idx="1690">
                  <c:v>12/9/14 10:27</c:v>
                </c:pt>
                <c:pt idx="1691">
                  <c:v>12/9/14 10:27</c:v>
                </c:pt>
                <c:pt idx="1692">
                  <c:v>12/9/14 10:27</c:v>
                </c:pt>
                <c:pt idx="1693">
                  <c:v>12/9/14 10:27</c:v>
                </c:pt>
                <c:pt idx="1694">
                  <c:v>12/9/14 10:27</c:v>
                </c:pt>
                <c:pt idx="1695">
                  <c:v>12/9/14 10:27</c:v>
                </c:pt>
                <c:pt idx="1696">
                  <c:v>12/9/14 10:27</c:v>
                </c:pt>
                <c:pt idx="1697">
                  <c:v>12/9/14 10:28</c:v>
                </c:pt>
                <c:pt idx="1698">
                  <c:v>12/9/14 10:28</c:v>
                </c:pt>
                <c:pt idx="1699">
                  <c:v>12/9/14 10:28</c:v>
                </c:pt>
                <c:pt idx="1700">
                  <c:v>12/9/14 10:29</c:v>
                </c:pt>
                <c:pt idx="1701">
                  <c:v>12/9/14 10:29</c:v>
                </c:pt>
                <c:pt idx="1702">
                  <c:v>12/9/14 10:29</c:v>
                </c:pt>
                <c:pt idx="1703">
                  <c:v>12/9/14 10:29</c:v>
                </c:pt>
                <c:pt idx="1704">
                  <c:v>12/9/14 10:29</c:v>
                </c:pt>
                <c:pt idx="1705">
                  <c:v>12/9/14 10:29</c:v>
                </c:pt>
                <c:pt idx="1706">
                  <c:v>12/9/14 10:29</c:v>
                </c:pt>
                <c:pt idx="1707">
                  <c:v>12/9/14 10:29</c:v>
                </c:pt>
                <c:pt idx="1708">
                  <c:v>12/9/14 10:29</c:v>
                </c:pt>
                <c:pt idx="1709">
                  <c:v>12/9/14 10:29</c:v>
                </c:pt>
                <c:pt idx="1710">
                  <c:v>12/9/14 10:29</c:v>
                </c:pt>
                <c:pt idx="1711">
                  <c:v>12/9/14 10:29</c:v>
                </c:pt>
                <c:pt idx="1712">
                  <c:v>12/9/14 10:29</c:v>
                </c:pt>
                <c:pt idx="1713">
                  <c:v>12/9/14 10:29</c:v>
                </c:pt>
                <c:pt idx="1714">
                  <c:v>12/9/14 10:29</c:v>
                </c:pt>
                <c:pt idx="1715">
                  <c:v>12/9/14 10:29</c:v>
                </c:pt>
                <c:pt idx="1716">
                  <c:v>12/9/14 10:29</c:v>
                </c:pt>
                <c:pt idx="1717">
                  <c:v>12/9/14 10:29</c:v>
                </c:pt>
                <c:pt idx="1718">
                  <c:v>12/9/14 10:29</c:v>
                </c:pt>
                <c:pt idx="1719">
                  <c:v>12/9/14 10:29</c:v>
                </c:pt>
                <c:pt idx="1720">
                  <c:v>12/9/14 10:29</c:v>
                </c:pt>
                <c:pt idx="1721">
                  <c:v>12/9/14 10:29</c:v>
                </c:pt>
                <c:pt idx="1722">
                  <c:v>12/9/14 10:29</c:v>
                </c:pt>
                <c:pt idx="1723">
                  <c:v>12/9/14 10:29</c:v>
                </c:pt>
                <c:pt idx="1724">
                  <c:v>12/9/14 10:29</c:v>
                </c:pt>
                <c:pt idx="1725">
                  <c:v>12/9/14 10:30</c:v>
                </c:pt>
                <c:pt idx="1726">
                  <c:v>12/9/14 10:30</c:v>
                </c:pt>
                <c:pt idx="1727">
                  <c:v>12/9/14 10:30</c:v>
                </c:pt>
                <c:pt idx="1728">
                  <c:v>12/9/14 10:30</c:v>
                </c:pt>
                <c:pt idx="1729">
                  <c:v>12/9/14 10:30</c:v>
                </c:pt>
                <c:pt idx="1730">
                  <c:v>12/9/14 10:30</c:v>
                </c:pt>
                <c:pt idx="1731">
                  <c:v>12/9/14 10:30</c:v>
                </c:pt>
                <c:pt idx="1732">
                  <c:v>12/9/14 10:30</c:v>
                </c:pt>
                <c:pt idx="1733">
                  <c:v>12/9/14 10:30</c:v>
                </c:pt>
                <c:pt idx="1734">
                  <c:v>12/9/14 10:30</c:v>
                </c:pt>
                <c:pt idx="1735">
                  <c:v>12/9/14 10:30</c:v>
                </c:pt>
                <c:pt idx="1736">
                  <c:v>12/9/14 10:30</c:v>
                </c:pt>
                <c:pt idx="1737">
                  <c:v>12/9/14 10:30</c:v>
                </c:pt>
                <c:pt idx="1738">
                  <c:v>12/9/14 10:30</c:v>
                </c:pt>
                <c:pt idx="1739">
                  <c:v>12/9/14 10:30</c:v>
                </c:pt>
                <c:pt idx="1740">
                  <c:v>12/9/14 10:30</c:v>
                </c:pt>
                <c:pt idx="1741">
                  <c:v>12/9/14 10:30</c:v>
                </c:pt>
                <c:pt idx="1742">
                  <c:v>12/9/14 10:30</c:v>
                </c:pt>
                <c:pt idx="1743">
                  <c:v>12/9/14 10:30</c:v>
                </c:pt>
                <c:pt idx="1744">
                  <c:v>12/9/14 10:30</c:v>
                </c:pt>
                <c:pt idx="1745">
                  <c:v>12/9/14 10:30</c:v>
                </c:pt>
                <c:pt idx="1746">
                  <c:v>12/9/14 10:31</c:v>
                </c:pt>
                <c:pt idx="1747">
                  <c:v>12/9/14 10:31</c:v>
                </c:pt>
                <c:pt idx="1748">
                  <c:v>12/9/14 10:31</c:v>
                </c:pt>
                <c:pt idx="1749">
                  <c:v>12/9/14 10:31</c:v>
                </c:pt>
                <c:pt idx="1750">
                  <c:v>12/9/14 10:31</c:v>
                </c:pt>
                <c:pt idx="1751">
                  <c:v>12/9/14 10:31</c:v>
                </c:pt>
                <c:pt idx="1752">
                  <c:v>12/9/14 10:31</c:v>
                </c:pt>
                <c:pt idx="1753">
                  <c:v>12/9/14 10:31</c:v>
                </c:pt>
                <c:pt idx="1754">
                  <c:v>12/9/14 10:31</c:v>
                </c:pt>
                <c:pt idx="1755">
                  <c:v>12/9/14 10:31</c:v>
                </c:pt>
                <c:pt idx="1756">
                  <c:v>12/9/14 10:31</c:v>
                </c:pt>
                <c:pt idx="1757">
                  <c:v>12/9/14 10:31</c:v>
                </c:pt>
                <c:pt idx="1758">
                  <c:v>12/9/14 10:31</c:v>
                </c:pt>
                <c:pt idx="1759">
                  <c:v>12/9/14 10:31</c:v>
                </c:pt>
                <c:pt idx="1760">
                  <c:v>12/9/14 10:31</c:v>
                </c:pt>
                <c:pt idx="1761">
                  <c:v>12/9/14 10:31</c:v>
                </c:pt>
                <c:pt idx="1762">
                  <c:v>12/9/14 10:31</c:v>
                </c:pt>
                <c:pt idx="1763">
                  <c:v>12/9/14 10:31</c:v>
                </c:pt>
                <c:pt idx="1764">
                  <c:v>12/9/14 10:31</c:v>
                </c:pt>
                <c:pt idx="1765">
                  <c:v>12/9/14 10:31</c:v>
                </c:pt>
                <c:pt idx="1766">
                  <c:v>12/9/14 10:31</c:v>
                </c:pt>
                <c:pt idx="1767">
                  <c:v>12/9/14 10:31</c:v>
                </c:pt>
                <c:pt idx="1768">
                  <c:v>12/9/14 10:32</c:v>
                </c:pt>
                <c:pt idx="1769">
                  <c:v>12/9/14 10:32</c:v>
                </c:pt>
                <c:pt idx="1770">
                  <c:v>12/9/14 10:32</c:v>
                </c:pt>
                <c:pt idx="1771">
                  <c:v>12/9/14 10:32</c:v>
                </c:pt>
                <c:pt idx="1772">
                  <c:v>12/9/14 10:32</c:v>
                </c:pt>
                <c:pt idx="1773">
                  <c:v>12/9/14 10:32</c:v>
                </c:pt>
                <c:pt idx="1774">
                  <c:v>12/9/14 10:32</c:v>
                </c:pt>
                <c:pt idx="1775">
                  <c:v>12/9/14 10:32</c:v>
                </c:pt>
                <c:pt idx="1776">
                  <c:v>12/9/14 10:32</c:v>
                </c:pt>
                <c:pt idx="1777">
                  <c:v>12/9/14 10:32</c:v>
                </c:pt>
                <c:pt idx="1778">
                  <c:v>12/9/14 10:32</c:v>
                </c:pt>
                <c:pt idx="1779">
                  <c:v>12/9/14 10:32</c:v>
                </c:pt>
                <c:pt idx="1780">
                  <c:v>12/9/14 10:32</c:v>
                </c:pt>
                <c:pt idx="1781">
                  <c:v>12/9/14 10:32</c:v>
                </c:pt>
                <c:pt idx="1782">
                  <c:v>12/9/14 10:32</c:v>
                </c:pt>
                <c:pt idx="1783">
                  <c:v>12/9/14 10:32</c:v>
                </c:pt>
                <c:pt idx="1784">
                  <c:v>12/9/14 10:32</c:v>
                </c:pt>
                <c:pt idx="1785">
                  <c:v>12/9/14 10:32</c:v>
                </c:pt>
                <c:pt idx="1786">
                  <c:v>12/9/14 10:32</c:v>
                </c:pt>
                <c:pt idx="1787">
                  <c:v>12/9/14 10:32</c:v>
                </c:pt>
                <c:pt idx="1788">
                  <c:v>12/9/14 10:32</c:v>
                </c:pt>
                <c:pt idx="1789">
                  <c:v>12/9/14 10:32</c:v>
                </c:pt>
                <c:pt idx="1790">
                  <c:v>12/9/14 10:32</c:v>
                </c:pt>
                <c:pt idx="1791">
                  <c:v>12/9/14 10:32</c:v>
                </c:pt>
                <c:pt idx="1792">
                  <c:v>12/9/14 10:32</c:v>
                </c:pt>
                <c:pt idx="1793">
                  <c:v>12/9/14 10:32</c:v>
                </c:pt>
                <c:pt idx="1794">
                  <c:v>12/9/14 10:32</c:v>
                </c:pt>
                <c:pt idx="1795">
                  <c:v>12/9/14 10:32</c:v>
                </c:pt>
                <c:pt idx="1796">
                  <c:v>12/9/14 10:32</c:v>
                </c:pt>
                <c:pt idx="1797">
                  <c:v>12/9/14 10:33</c:v>
                </c:pt>
                <c:pt idx="1798">
                  <c:v>12/9/14 10:33</c:v>
                </c:pt>
                <c:pt idx="1799">
                  <c:v>12/9/14 10:33</c:v>
                </c:pt>
                <c:pt idx="1800">
                  <c:v>12/9/14 10:33</c:v>
                </c:pt>
                <c:pt idx="1801">
                  <c:v>12/9/14 10:33</c:v>
                </c:pt>
                <c:pt idx="1802">
                  <c:v>12/9/14 10:33</c:v>
                </c:pt>
                <c:pt idx="1803">
                  <c:v>12/9/14 10:33</c:v>
                </c:pt>
                <c:pt idx="1804">
                  <c:v>12/9/14 10:33</c:v>
                </c:pt>
                <c:pt idx="1805">
                  <c:v>12/9/14 10:33</c:v>
                </c:pt>
                <c:pt idx="1806">
                  <c:v>12/9/14 10:33</c:v>
                </c:pt>
                <c:pt idx="1807">
                  <c:v>12/9/14 10:33</c:v>
                </c:pt>
                <c:pt idx="1808">
                  <c:v>12/9/14 10:33</c:v>
                </c:pt>
                <c:pt idx="1809">
                  <c:v>12/9/14 10:33</c:v>
                </c:pt>
                <c:pt idx="1810">
                  <c:v>12/9/14 10:33</c:v>
                </c:pt>
                <c:pt idx="1811">
                  <c:v>12/9/14 10:33</c:v>
                </c:pt>
                <c:pt idx="1812">
                  <c:v>12/9/14 10:33</c:v>
                </c:pt>
                <c:pt idx="1813">
                  <c:v>12/9/14 10:33</c:v>
                </c:pt>
                <c:pt idx="1814">
                  <c:v>12/9/14 10:33</c:v>
                </c:pt>
                <c:pt idx="1815">
                  <c:v>12/9/14 10:33</c:v>
                </c:pt>
                <c:pt idx="1816">
                  <c:v>12/9/14 10:33</c:v>
                </c:pt>
                <c:pt idx="1817">
                  <c:v>12/9/14 10:33</c:v>
                </c:pt>
                <c:pt idx="1818">
                  <c:v>12/9/14 10:33</c:v>
                </c:pt>
                <c:pt idx="1819">
                  <c:v>12/9/14 10:33</c:v>
                </c:pt>
                <c:pt idx="1820">
                  <c:v>12/9/14 10:33</c:v>
                </c:pt>
                <c:pt idx="1821">
                  <c:v>12/9/14 10:33</c:v>
                </c:pt>
                <c:pt idx="1822">
                  <c:v>12/9/14 10:34</c:v>
                </c:pt>
                <c:pt idx="1823">
                  <c:v>12/9/14 10:34</c:v>
                </c:pt>
                <c:pt idx="1824">
                  <c:v>12/9/14 10:34</c:v>
                </c:pt>
                <c:pt idx="1825">
                  <c:v>12/9/14 10:34</c:v>
                </c:pt>
                <c:pt idx="1826">
                  <c:v>12/9/14 10:34</c:v>
                </c:pt>
                <c:pt idx="1827">
                  <c:v>12/9/14 10:34</c:v>
                </c:pt>
                <c:pt idx="1828">
                  <c:v>12/9/14 10:34</c:v>
                </c:pt>
                <c:pt idx="1829">
                  <c:v>12/9/14 10:34</c:v>
                </c:pt>
                <c:pt idx="1830">
                  <c:v>12/9/14 10:34</c:v>
                </c:pt>
                <c:pt idx="1831">
                  <c:v>12/9/14 10:34</c:v>
                </c:pt>
                <c:pt idx="1832">
                  <c:v>12/9/14 10:34</c:v>
                </c:pt>
                <c:pt idx="1833">
                  <c:v>12/9/14 10:34</c:v>
                </c:pt>
                <c:pt idx="1834">
                  <c:v>12/9/14 10:34</c:v>
                </c:pt>
                <c:pt idx="1835">
                  <c:v>12/9/14 10:34</c:v>
                </c:pt>
                <c:pt idx="1836">
                  <c:v>12/9/14 10:34</c:v>
                </c:pt>
                <c:pt idx="1837">
                  <c:v>12/9/14 10:34</c:v>
                </c:pt>
                <c:pt idx="1838">
                  <c:v>12/9/14 10:34</c:v>
                </c:pt>
                <c:pt idx="1839">
                  <c:v>12/9/14 10:34</c:v>
                </c:pt>
                <c:pt idx="1840">
                  <c:v>12/9/14 10:34</c:v>
                </c:pt>
                <c:pt idx="1841">
                  <c:v>12/9/14 10:34</c:v>
                </c:pt>
                <c:pt idx="1842">
                  <c:v>12/9/14 10:34</c:v>
                </c:pt>
                <c:pt idx="1843">
                  <c:v>12/9/14 10:34</c:v>
                </c:pt>
                <c:pt idx="1844">
                  <c:v>12/9/14 10:34</c:v>
                </c:pt>
                <c:pt idx="1845">
                  <c:v>12/9/14 10:34</c:v>
                </c:pt>
                <c:pt idx="1846">
                  <c:v>12/9/14 10:35</c:v>
                </c:pt>
                <c:pt idx="1847">
                  <c:v>12/9/14 10:35</c:v>
                </c:pt>
                <c:pt idx="1848">
                  <c:v>12/9/14 10:35</c:v>
                </c:pt>
                <c:pt idx="1849">
                  <c:v>12/9/14 10:35</c:v>
                </c:pt>
                <c:pt idx="1850">
                  <c:v>12/9/14 10:35</c:v>
                </c:pt>
                <c:pt idx="1851">
                  <c:v>12/9/14 10:35</c:v>
                </c:pt>
                <c:pt idx="1852">
                  <c:v>12/9/14 10:35</c:v>
                </c:pt>
                <c:pt idx="1853">
                  <c:v>12/9/14 10:35</c:v>
                </c:pt>
                <c:pt idx="1854">
                  <c:v>12/9/14 10:35</c:v>
                </c:pt>
                <c:pt idx="1855">
                  <c:v>12/9/14 10:35</c:v>
                </c:pt>
                <c:pt idx="1856">
                  <c:v>12/9/14 10:35</c:v>
                </c:pt>
                <c:pt idx="1857">
                  <c:v>12/9/14 10:35</c:v>
                </c:pt>
                <c:pt idx="1858">
                  <c:v>12/9/14 10:35</c:v>
                </c:pt>
                <c:pt idx="1859">
                  <c:v>12/9/14 10:35</c:v>
                </c:pt>
                <c:pt idx="1860">
                  <c:v>12/9/14 10:35</c:v>
                </c:pt>
                <c:pt idx="1861">
                  <c:v>12/9/14 10:35</c:v>
                </c:pt>
                <c:pt idx="1862">
                  <c:v>12/9/14 10:35</c:v>
                </c:pt>
                <c:pt idx="1863">
                  <c:v>12/9/14 10:35</c:v>
                </c:pt>
                <c:pt idx="1864">
                  <c:v>12/9/14 10:35</c:v>
                </c:pt>
                <c:pt idx="1865">
                  <c:v>12/9/14 10:35</c:v>
                </c:pt>
                <c:pt idx="1866">
                  <c:v>12/9/14 10:35</c:v>
                </c:pt>
                <c:pt idx="1867">
                  <c:v>12/9/14 10:35</c:v>
                </c:pt>
                <c:pt idx="1868">
                  <c:v>12/9/14 10:36</c:v>
                </c:pt>
                <c:pt idx="1869">
                  <c:v>12/9/14 10:36</c:v>
                </c:pt>
                <c:pt idx="1870">
                  <c:v>12/9/14 10:36</c:v>
                </c:pt>
                <c:pt idx="1871">
                  <c:v>12/9/14 10:36</c:v>
                </c:pt>
                <c:pt idx="1872">
                  <c:v>12/9/14 10:36</c:v>
                </c:pt>
                <c:pt idx="1873">
                  <c:v>12/9/14 10:36</c:v>
                </c:pt>
                <c:pt idx="1874">
                  <c:v>12/9/14 10:36</c:v>
                </c:pt>
                <c:pt idx="1875">
                  <c:v>12/9/14 10:36</c:v>
                </c:pt>
                <c:pt idx="1876">
                  <c:v>12/9/14 10:36</c:v>
                </c:pt>
                <c:pt idx="1877">
                  <c:v>12/9/14 10:36</c:v>
                </c:pt>
                <c:pt idx="1878">
                  <c:v>12/9/14 10:36</c:v>
                </c:pt>
                <c:pt idx="1879">
                  <c:v>12/9/14 10:36</c:v>
                </c:pt>
                <c:pt idx="1880">
                  <c:v>12/9/14 10:36</c:v>
                </c:pt>
                <c:pt idx="1881">
                  <c:v>12/9/14 10:36</c:v>
                </c:pt>
                <c:pt idx="1882">
                  <c:v>12/9/14 10:36</c:v>
                </c:pt>
                <c:pt idx="1883">
                  <c:v>12/9/14 10:36</c:v>
                </c:pt>
                <c:pt idx="1884">
                  <c:v>12/9/14 10:36</c:v>
                </c:pt>
                <c:pt idx="1885">
                  <c:v>12/9/14 10:36</c:v>
                </c:pt>
                <c:pt idx="1886">
                  <c:v>12/9/14 10:36</c:v>
                </c:pt>
                <c:pt idx="1887">
                  <c:v>12/9/14 10:36</c:v>
                </c:pt>
                <c:pt idx="1888">
                  <c:v>12/9/14 10:36</c:v>
                </c:pt>
                <c:pt idx="1889">
                  <c:v>12/9/14 10:36</c:v>
                </c:pt>
                <c:pt idx="1890">
                  <c:v>12/9/14 10:36</c:v>
                </c:pt>
                <c:pt idx="1891">
                  <c:v>12/9/14 10:36</c:v>
                </c:pt>
                <c:pt idx="1892">
                  <c:v>12/9/14 10:37</c:v>
                </c:pt>
                <c:pt idx="1893">
                  <c:v>12/9/14 10:37</c:v>
                </c:pt>
                <c:pt idx="1894">
                  <c:v>12/9/14 10:37</c:v>
                </c:pt>
                <c:pt idx="1895">
                  <c:v>12/9/14 10:37</c:v>
                </c:pt>
                <c:pt idx="1896">
                  <c:v>12/9/14 10:37</c:v>
                </c:pt>
                <c:pt idx="1897">
                  <c:v>12/9/14 10:37</c:v>
                </c:pt>
                <c:pt idx="1898">
                  <c:v>12/9/14 10:37</c:v>
                </c:pt>
                <c:pt idx="1899">
                  <c:v>12/9/14 10:37</c:v>
                </c:pt>
                <c:pt idx="1900">
                  <c:v>12/9/14 10:37</c:v>
                </c:pt>
                <c:pt idx="1901">
                  <c:v>12/9/14 10:37</c:v>
                </c:pt>
                <c:pt idx="1902">
                  <c:v>12/9/14 10:37</c:v>
                </c:pt>
                <c:pt idx="1903">
                  <c:v>12/9/14 10:37</c:v>
                </c:pt>
                <c:pt idx="1904">
                  <c:v>12/9/14 10:37</c:v>
                </c:pt>
                <c:pt idx="1905">
                  <c:v>12/9/14 10:37</c:v>
                </c:pt>
                <c:pt idx="1906">
                  <c:v>12/9/14 10:37</c:v>
                </c:pt>
                <c:pt idx="1907">
                  <c:v>12/9/14 10:37</c:v>
                </c:pt>
                <c:pt idx="1908">
                  <c:v>12/9/14 10:37</c:v>
                </c:pt>
                <c:pt idx="1909">
                  <c:v>12/9/14 10:38</c:v>
                </c:pt>
                <c:pt idx="1910">
                  <c:v>12/9/14 10:38</c:v>
                </c:pt>
                <c:pt idx="1911">
                  <c:v>12/9/14 10:38</c:v>
                </c:pt>
                <c:pt idx="1912">
                  <c:v>12/9/14 10:38</c:v>
                </c:pt>
                <c:pt idx="1913">
                  <c:v>12/9/14 10:38</c:v>
                </c:pt>
                <c:pt idx="1914">
                  <c:v>12/9/14 10:38</c:v>
                </c:pt>
                <c:pt idx="1915">
                  <c:v>12/9/14 10:38</c:v>
                </c:pt>
                <c:pt idx="1916">
                  <c:v>12/9/14 10:38</c:v>
                </c:pt>
                <c:pt idx="1917">
                  <c:v>12/9/14 10:38</c:v>
                </c:pt>
                <c:pt idx="1918">
                  <c:v>12/9/14 10:38</c:v>
                </c:pt>
                <c:pt idx="1919">
                  <c:v>12/9/14 10:38</c:v>
                </c:pt>
                <c:pt idx="1920">
                  <c:v>12/9/14 10:38</c:v>
                </c:pt>
                <c:pt idx="1921">
                  <c:v>12/9/14 10:38</c:v>
                </c:pt>
                <c:pt idx="1922">
                  <c:v>12/9/14 10:38</c:v>
                </c:pt>
                <c:pt idx="1923">
                  <c:v>12/9/14 10:38</c:v>
                </c:pt>
                <c:pt idx="1924">
                  <c:v>12/9/14 10:38</c:v>
                </c:pt>
                <c:pt idx="1925">
                  <c:v>12/9/14 10:38</c:v>
                </c:pt>
                <c:pt idx="1926">
                  <c:v>12/9/14 10:38</c:v>
                </c:pt>
                <c:pt idx="1927">
                  <c:v>12/9/14 10:38</c:v>
                </c:pt>
                <c:pt idx="1928">
                  <c:v>12/9/14 10:38</c:v>
                </c:pt>
                <c:pt idx="1929">
                  <c:v>12/9/14 10:38</c:v>
                </c:pt>
                <c:pt idx="1930">
                  <c:v>12/9/14 10:38</c:v>
                </c:pt>
                <c:pt idx="1931">
                  <c:v>12/9/14 10:39</c:v>
                </c:pt>
                <c:pt idx="1932">
                  <c:v>12/9/14 10:39</c:v>
                </c:pt>
                <c:pt idx="1933">
                  <c:v>12/9/14 10:39</c:v>
                </c:pt>
                <c:pt idx="1934">
                  <c:v>12/9/14 10:39</c:v>
                </c:pt>
                <c:pt idx="1935">
                  <c:v>12/9/14 10:39</c:v>
                </c:pt>
                <c:pt idx="1936">
                  <c:v>12/9/14 10:39</c:v>
                </c:pt>
                <c:pt idx="1937">
                  <c:v>12/9/14 10:39</c:v>
                </c:pt>
                <c:pt idx="1938">
                  <c:v>12/9/14 10:39</c:v>
                </c:pt>
                <c:pt idx="1939">
                  <c:v>12/9/14 10:39</c:v>
                </c:pt>
                <c:pt idx="1940">
                  <c:v>12/9/14 10:39</c:v>
                </c:pt>
                <c:pt idx="1941">
                  <c:v>12/9/14 10:39</c:v>
                </c:pt>
                <c:pt idx="1942">
                  <c:v>12/9/14 10:39</c:v>
                </c:pt>
                <c:pt idx="1943">
                  <c:v>12/9/14 10:39</c:v>
                </c:pt>
                <c:pt idx="1944">
                  <c:v>12/9/14 10:39</c:v>
                </c:pt>
                <c:pt idx="1945">
                  <c:v>12/9/14 10:39</c:v>
                </c:pt>
                <c:pt idx="1946">
                  <c:v>12/9/14 10:39</c:v>
                </c:pt>
                <c:pt idx="1947">
                  <c:v>12/9/14 10:39</c:v>
                </c:pt>
                <c:pt idx="1948">
                  <c:v>12/9/14 10:39</c:v>
                </c:pt>
                <c:pt idx="1949">
                  <c:v>12/9/14 10:39</c:v>
                </c:pt>
                <c:pt idx="1950">
                  <c:v>12/9/14 10:39</c:v>
                </c:pt>
                <c:pt idx="1951">
                  <c:v>12/9/14 10:39</c:v>
                </c:pt>
                <c:pt idx="1952">
                  <c:v>12/9/14 10:40</c:v>
                </c:pt>
                <c:pt idx="1953">
                  <c:v>12/9/14 10:40</c:v>
                </c:pt>
                <c:pt idx="1954">
                  <c:v>12/9/14 10:40</c:v>
                </c:pt>
                <c:pt idx="1955">
                  <c:v>12/9/14 10:40</c:v>
                </c:pt>
                <c:pt idx="1956">
                  <c:v>12/9/14 10:40</c:v>
                </c:pt>
                <c:pt idx="1957">
                  <c:v>12/9/14 10:40</c:v>
                </c:pt>
                <c:pt idx="1958">
                  <c:v>12/9/14 10:40</c:v>
                </c:pt>
                <c:pt idx="1959">
                  <c:v>12/9/14 10:40</c:v>
                </c:pt>
                <c:pt idx="1960">
                  <c:v>12/9/14 10:40</c:v>
                </c:pt>
                <c:pt idx="1961">
                  <c:v>12/9/14 10:40</c:v>
                </c:pt>
                <c:pt idx="1962">
                  <c:v>12/9/14 10:40</c:v>
                </c:pt>
                <c:pt idx="1963">
                  <c:v>12/9/14 10:40</c:v>
                </c:pt>
                <c:pt idx="1964">
                  <c:v>12/9/14 10:40</c:v>
                </c:pt>
                <c:pt idx="1965">
                  <c:v>12/9/14 10:40</c:v>
                </c:pt>
                <c:pt idx="1966">
                  <c:v>12/9/14 10:40</c:v>
                </c:pt>
                <c:pt idx="1967">
                  <c:v>12/9/14 10:40</c:v>
                </c:pt>
                <c:pt idx="1968">
                  <c:v>12/9/14 10:40</c:v>
                </c:pt>
                <c:pt idx="1969">
                  <c:v>12/9/14 10:40</c:v>
                </c:pt>
                <c:pt idx="1970">
                  <c:v>12/9/14 10:40</c:v>
                </c:pt>
                <c:pt idx="1971">
                  <c:v>12/9/14 10:40</c:v>
                </c:pt>
                <c:pt idx="1972">
                  <c:v>12/9/14 10:40</c:v>
                </c:pt>
                <c:pt idx="1973">
                  <c:v>12/9/14 10:40</c:v>
                </c:pt>
                <c:pt idx="1974">
                  <c:v>12/9/14 10:40</c:v>
                </c:pt>
                <c:pt idx="1975">
                  <c:v>12/9/14 10:41</c:v>
                </c:pt>
                <c:pt idx="1976">
                  <c:v>12/9/14 10:41</c:v>
                </c:pt>
                <c:pt idx="1977">
                  <c:v>12/9/14 10:41</c:v>
                </c:pt>
                <c:pt idx="1978">
                  <c:v>12/9/14 10:41</c:v>
                </c:pt>
                <c:pt idx="1979">
                  <c:v>12/9/14 10:41</c:v>
                </c:pt>
                <c:pt idx="1980">
                  <c:v>12/9/14 10:41</c:v>
                </c:pt>
                <c:pt idx="1981">
                  <c:v>12/9/14 10:41</c:v>
                </c:pt>
                <c:pt idx="1982">
                  <c:v>12/9/14 10:41</c:v>
                </c:pt>
                <c:pt idx="1983">
                  <c:v>12/9/14 10:41</c:v>
                </c:pt>
                <c:pt idx="1984">
                  <c:v>12/9/14 10:41</c:v>
                </c:pt>
                <c:pt idx="1985">
                  <c:v>12/9/14 10:41</c:v>
                </c:pt>
                <c:pt idx="1986">
                  <c:v>12/9/14 10:41</c:v>
                </c:pt>
                <c:pt idx="1987">
                  <c:v>12/9/14 10:41</c:v>
                </c:pt>
                <c:pt idx="1988">
                  <c:v>12/9/14 10:41</c:v>
                </c:pt>
                <c:pt idx="1989">
                  <c:v>12/9/14 10:41</c:v>
                </c:pt>
                <c:pt idx="1990">
                  <c:v>12/9/14 10:41</c:v>
                </c:pt>
                <c:pt idx="1991">
                  <c:v>12/9/14 10:41</c:v>
                </c:pt>
                <c:pt idx="1992">
                  <c:v>12/9/14 10:41</c:v>
                </c:pt>
                <c:pt idx="1993">
                  <c:v>12/9/14 10:41</c:v>
                </c:pt>
                <c:pt idx="1994">
                  <c:v>12/9/14 10:41</c:v>
                </c:pt>
                <c:pt idx="1995">
                  <c:v>12/9/14 10:42</c:v>
                </c:pt>
                <c:pt idx="1996">
                  <c:v>12/9/14 10:42</c:v>
                </c:pt>
                <c:pt idx="1997">
                  <c:v>12/9/14 10:42</c:v>
                </c:pt>
                <c:pt idx="1998">
                  <c:v>12/9/14 10:42</c:v>
                </c:pt>
                <c:pt idx="1999">
                  <c:v>12/9/14 10:42</c:v>
                </c:pt>
                <c:pt idx="2000">
                  <c:v>12/9/14 10:42</c:v>
                </c:pt>
                <c:pt idx="2001">
                  <c:v>12/9/14 10:42</c:v>
                </c:pt>
                <c:pt idx="2002">
                  <c:v>12/9/14 10:42</c:v>
                </c:pt>
                <c:pt idx="2003">
                  <c:v>12/9/14 10:42</c:v>
                </c:pt>
                <c:pt idx="2004">
                  <c:v>12/9/14 10:42</c:v>
                </c:pt>
                <c:pt idx="2005">
                  <c:v>12/9/14 10:42</c:v>
                </c:pt>
                <c:pt idx="2006">
                  <c:v>12/9/14 10:42</c:v>
                </c:pt>
                <c:pt idx="2007">
                  <c:v>12/9/14 10:42</c:v>
                </c:pt>
                <c:pt idx="2008">
                  <c:v>12/9/14 10:42</c:v>
                </c:pt>
                <c:pt idx="2009">
                  <c:v>12/9/14 10:42</c:v>
                </c:pt>
                <c:pt idx="2010">
                  <c:v>12/9/14 10:42</c:v>
                </c:pt>
                <c:pt idx="2011">
                  <c:v>12/9/14 10:42</c:v>
                </c:pt>
                <c:pt idx="2012">
                  <c:v>12/9/14 10:42</c:v>
                </c:pt>
                <c:pt idx="2013">
                  <c:v>12/9/14 10:42</c:v>
                </c:pt>
                <c:pt idx="2014">
                  <c:v>12/9/14 10:42</c:v>
                </c:pt>
                <c:pt idx="2015">
                  <c:v>12/9/14 10:43</c:v>
                </c:pt>
                <c:pt idx="2016">
                  <c:v>12/9/14 10:43</c:v>
                </c:pt>
                <c:pt idx="2017">
                  <c:v>12/9/14 10:43</c:v>
                </c:pt>
                <c:pt idx="2018">
                  <c:v>12/9/14 10:43</c:v>
                </c:pt>
                <c:pt idx="2019">
                  <c:v>12/9/14 10:43</c:v>
                </c:pt>
                <c:pt idx="2020">
                  <c:v>12/9/14 10:43</c:v>
                </c:pt>
                <c:pt idx="2021">
                  <c:v>12/9/14 10:43</c:v>
                </c:pt>
                <c:pt idx="2022">
                  <c:v>12/9/14 10:43</c:v>
                </c:pt>
                <c:pt idx="2023">
                  <c:v>12/9/14 10:43</c:v>
                </c:pt>
                <c:pt idx="2024">
                  <c:v>12/9/14 10:43</c:v>
                </c:pt>
                <c:pt idx="2025">
                  <c:v>12/9/14 10:43</c:v>
                </c:pt>
                <c:pt idx="2026">
                  <c:v>12/9/14 10:43</c:v>
                </c:pt>
                <c:pt idx="2027">
                  <c:v>12/9/14 10:43</c:v>
                </c:pt>
                <c:pt idx="2028">
                  <c:v>12/9/14 10:43</c:v>
                </c:pt>
                <c:pt idx="2029">
                  <c:v>12/9/14 10:43</c:v>
                </c:pt>
                <c:pt idx="2030">
                  <c:v>12/9/14 10:43</c:v>
                </c:pt>
                <c:pt idx="2031">
                  <c:v>12/9/14 10:43</c:v>
                </c:pt>
                <c:pt idx="2032">
                  <c:v>12/9/14 10:43</c:v>
                </c:pt>
                <c:pt idx="2033">
                  <c:v>12/9/14 10:43</c:v>
                </c:pt>
                <c:pt idx="2034">
                  <c:v>12/9/14 10:43</c:v>
                </c:pt>
                <c:pt idx="2035">
                  <c:v>12/9/14 10:44</c:v>
                </c:pt>
                <c:pt idx="2036">
                  <c:v>12/9/14 10:44</c:v>
                </c:pt>
                <c:pt idx="2037">
                  <c:v>12/9/14 10:44</c:v>
                </c:pt>
                <c:pt idx="2038">
                  <c:v>12/9/14 10:44</c:v>
                </c:pt>
                <c:pt idx="2039">
                  <c:v>12/9/14 10:44</c:v>
                </c:pt>
                <c:pt idx="2040">
                  <c:v>12/9/14 10:44</c:v>
                </c:pt>
                <c:pt idx="2041">
                  <c:v>12/9/14 10:44</c:v>
                </c:pt>
                <c:pt idx="2042">
                  <c:v>12/9/14 10:44</c:v>
                </c:pt>
                <c:pt idx="2043">
                  <c:v>12/9/14 10:44</c:v>
                </c:pt>
                <c:pt idx="2044">
                  <c:v>12/9/14 10:44</c:v>
                </c:pt>
                <c:pt idx="2045">
                  <c:v>12/9/14 10:44</c:v>
                </c:pt>
                <c:pt idx="2046">
                  <c:v>12/9/14 10:44</c:v>
                </c:pt>
                <c:pt idx="2047">
                  <c:v>12/9/14 10:44</c:v>
                </c:pt>
                <c:pt idx="2048">
                  <c:v>12/9/14 10:44</c:v>
                </c:pt>
                <c:pt idx="2049">
                  <c:v>12/9/14 10:44</c:v>
                </c:pt>
                <c:pt idx="2050">
                  <c:v>12/9/14 10:44</c:v>
                </c:pt>
                <c:pt idx="2051">
                  <c:v>12/9/14 10:44</c:v>
                </c:pt>
                <c:pt idx="2052">
                  <c:v>12/9/14 10:44</c:v>
                </c:pt>
                <c:pt idx="2053">
                  <c:v>12/9/14 10:44</c:v>
                </c:pt>
                <c:pt idx="2054">
                  <c:v>12/9/14 10:44</c:v>
                </c:pt>
                <c:pt idx="2055">
                  <c:v>12/9/14 10:44</c:v>
                </c:pt>
                <c:pt idx="2056">
                  <c:v>12/9/14 10:44</c:v>
                </c:pt>
                <c:pt idx="2057">
                  <c:v>12/9/14 10:44</c:v>
                </c:pt>
                <c:pt idx="2058">
                  <c:v>12/9/14 10:45</c:v>
                </c:pt>
                <c:pt idx="2059">
                  <c:v>12/9/14 10:45</c:v>
                </c:pt>
                <c:pt idx="2060">
                  <c:v>12/9/14 10:45</c:v>
                </c:pt>
                <c:pt idx="2061">
                  <c:v>12/9/14 10:45</c:v>
                </c:pt>
                <c:pt idx="2062">
                  <c:v>12/9/14 10:45</c:v>
                </c:pt>
                <c:pt idx="2063">
                  <c:v>12/9/14 10:45</c:v>
                </c:pt>
                <c:pt idx="2064">
                  <c:v>12/9/14 10:45</c:v>
                </c:pt>
                <c:pt idx="2065">
                  <c:v>12/9/14 10:45</c:v>
                </c:pt>
                <c:pt idx="2066">
                  <c:v>12/9/14 10:45</c:v>
                </c:pt>
                <c:pt idx="2067">
                  <c:v>12/9/14 10:45</c:v>
                </c:pt>
                <c:pt idx="2068">
                  <c:v>12/9/14 10:45</c:v>
                </c:pt>
                <c:pt idx="2069">
                  <c:v>12/9/14 10:45</c:v>
                </c:pt>
                <c:pt idx="2070">
                  <c:v>12/9/14 10:45</c:v>
                </c:pt>
                <c:pt idx="2071">
                  <c:v>12/9/14 10:45</c:v>
                </c:pt>
                <c:pt idx="2072">
                  <c:v>12/9/14 10:45</c:v>
                </c:pt>
                <c:pt idx="2073">
                  <c:v>12/9/14 10:45</c:v>
                </c:pt>
                <c:pt idx="2074">
                  <c:v>12/9/14 10:45</c:v>
                </c:pt>
                <c:pt idx="2075">
                  <c:v>12/9/14 10:45</c:v>
                </c:pt>
                <c:pt idx="2076">
                  <c:v>12/9/14 10:45</c:v>
                </c:pt>
                <c:pt idx="2077">
                  <c:v>12/9/14 10:45</c:v>
                </c:pt>
                <c:pt idx="2078">
                  <c:v>12/9/14 10:45</c:v>
                </c:pt>
                <c:pt idx="2079">
                  <c:v>12/9/14 10:46</c:v>
                </c:pt>
                <c:pt idx="2080">
                  <c:v>12/9/14 10:46</c:v>
                </c:pt>
                <c:pt idx="2081">
                  <c:v>12/9/14 10:46</c:v>
                </c:pt>
                <c:pt idx="2082">
                  <c:v>12/9/14 10:46</c:v>
                </c:pt>
                <c:pt idx="2083">
                  <c:v>12/9/14 10:46</c:v>
                </c:pt>
                <c:pt idx="2084">
                  <c:v>12/9/14 10:46</c:v>
                </c:pt>
                <c:pt idx="2085">
                  <c:v>12/9/14 10:46</c:v>
                </c:pt>
                <c:pt idx="2086">
                  <c:v>12/9/14 10:46</c:v>
                </c:pt>
                <c:pt idx="2087">
                  <c:v>12/9/14 10:46</c:v>
                </c:pt>
                <c:pt idx="2088">
                  <c:v>12/9/14 10:46</c:v>
                </c:pt>
                <c:pt idx="2089">
                  <c:v>12/9/14 10:46</c:v>
                </c:pt>
                <c:pt idx="2090">
                  <c:v>12/9/14 10:46</c:v>
                </c:pt>
                <c:pt idx="2091">
                  <c:v>12/9/14 10:46</c:v>
                </c:pt>
                <c:pt idx="2092">
                  <c:v>12/9/14 10:46</c:v>
                </c:pt>
                <c:pt idx="2093">
                  <c:v>12/9/14 10:46</c:v>
                </c:pt>
                <c:pt idx="2094">
                  <c:v>12/9/14 10:46</c:v>
                </c:pt>
                <c:pt idx="2095">
                  <c:v>12/9/14 10:46</c:v>
                </c:pt>
                <c:pt idx="2096">
                  <c:v>12/9/14 10:46</c:v>
                </c:pt>
                <c:pt idx="2097">
                  <c:v>12/9/14 10:46</c:v>
                </c:pt>
                <c:pt idx="2098">
                  <c:v>12/9/14 10:46</c:v>
                </c:pt>
                <c:pt idx="2099">
                  <c:v>12/9/14 10:46</c:v>
                </c:pt>
                <c:pt idx="2100">
                  <c:v>12/9/14 10:46</c:v>
                </c:pt>
                <c:pt idx="2101">
                  <c:v>12/9/14 10:47</c:v>
                </c:pt>
                <c:pt idx="2102">
                  <c:v>12/9/14 10:47</c:v>
                </c:pt>
                <c:pt idx="2103">
                  <c:v>12/9/14 10:47</c:v>
                </c:pt>
                <c:pt idx="2104">
                  <c:v>12/9/14 10:47</c:v>
                </c:pt>
                <c:pt idx="2105">
                  <c:v>12/9/14 10:47</c:v>
                </c:pt>
                <c:pt idx="2106">
                  <c:v>12/9/14 10:47</c:v>
                </c:pt>
                <c:pt idx="2107">
                  <c:v>12/9/14 10:47</c:v>
                </c:pt>
                <c:pt idx="2108">
                  <c:v>12/9/14 10:47</c:v>
                </c:pt>
                <c:pt idx="2109">
                  <c:v>12/9/14 10:47</c:v>
                </c:pt>
                <c:pt idx="2110">
                  <c:v>12/9/14 10:47</c:v>
                </c:pt>
                <c:pt idx="2111">
                  <c:v>12/9/14 10:47</c:v>
                </c:pt>
                <c:pt idx="2112">
                  <c:v>12/9/14 10:47</c:v>
                </c:pt>
                <c:pt idx="2113">
                  <c:v>12/9/14 10:47</c:v>
                </c:pt>
                <c:pt idx="2114">
                  <c:v>12/9/14 10:47</c:v>
                </c:pt>
                <c:pt idx="2115">
                  <c:v>12/9/14 10:47</c:v>
                </c:pt>
                <c:pt idx="2116">
                  <c:v>12/9/14 10:47</c:v>
                </c:pt>
                <c:pt idx="2117">
                  <c:v>12/9/14 10:47</c:v>
                </c:pt>
                <c:pt idx="2118">
                  <c:v>12/9/14 10:47</c:v>
                </c:pt>
                <c:pt idx="2119">
                  <c:v>12/9/14 10:47</c:v>
                </c:pt>
                <c:pt idx="2120">
                  <c:v>12/9/14 10:47</c:v>
                </c:pt>
                <c:pt idx="2121">
                  <c:v>12/9/14 10:47</c:v>
                </c:pt>
                <c:pt idx="2122">
                  <c:v>12/9/14 10:47</c:v>
                </c:pt>
                <c:pt idx="2123">
                  <c:v>12/9/14 10:47</c:v>
                </c:pt>
                <c:pt idx="2124">
                  <c:v>12/9/14 10:47</c:v>
                </c:pt>
                <c:pt idx="2125">
                  <c:v>12/9/14 10:47</c:v>
                </c:pt>
                <c:pt idx="2126">
                  <c:v>12/9/14 10:48</c:v>
                </c:pt>
                <c:pt idx="2127">
                  <c:v>12/9/14 10:48</c:v>
                </c:pt>
                <c:pt idx="2128">
                  <c:v>12/9/14 10:48</c:v>
                </c:pt>
                <c:pt idx="2129">
                  <c:v>12/9/14 10:48</c:v>
                </c:pt>
                <c:pt idx="2130">
                  <c:v>12/9/14 10:48</c:v>
                </c:pt>
                <c:pt idx="2131">
                  <c:v>12/9/14 10:48</c:v>
                </c:pt>
                <c:pt idx="2132">
                  <c:v>12/9/14 10:48</c:v>
                </c:pt>
                <c:pt idx="2133">
                  <c:v>12/9/14 10:48</c:v>
                </c:pt>
                <c:pt idx="2134">
                  <c:v>12/9/14 10:48</c:v>
                </c:pt>
                <c:pt idx="2135">
                  <c:v>12/9/14 10:48</c:v>
                </c:pt>
                <c:pt idx="2136">
                  <c:v>12/9/14 10:48</c:v>
                </c:pt>
                <c:pt idx="2137">
                  <c:v>12/9/14 10:48</c:v>
                </c:pt>
                <c:pt idx="2138">
                  <c:v>12/9/14 10:48</c:v>
                </c:pt>
                <c:pt idx="2139">
                  <c:v>12/9/14 10:48</c:v>
                </c:pt>
                <c:pt idx="2140">
                  <c:v>12/9/14 10:48</c:v>
                </c:pt>
                <c:pt idx="2141">
                  <c:v>12/9/14 10:48</c:v>
                </c:pt>
                <c:pt idx="2142">
                  <c:v>12/9/14 10:48</c:v>
                </c:pt>
                <c:pt idx="2143">
                  <c:v>12/9/14 10:48</c:v>
                </c:pt>
                <c:pt idx="2144">
                  <c:v>12/9/14 10:48</c:v>
                </c:pt>
                <c:pt idx="2145">
                  <c:v>12/9/14 10:48</c:v>
                </c:pt>
                <c:pt idx="2146">
                  <c:v>12/9/14 10:48</c:v>
                </c:pt>
                <c:pt idx="2147">
                  <c:v>12/9/14 10:48</c:v>
                </c:pt>
                <c:pt idx="2148">
                  <c:v>12/9/14 10:49</c:v>
                </c:pt>
                <c:pt idx="2149">
                  <c:v>12/9/14 10:49</c:v>
                </c:pt>
                <c:pt idx="2150">
                  <c:v>12/9/14 10:49</c:v>
                </c:pt>
                <c:pt idx="2151">
                  <c:v>12/9/14 10:49</c:v>
                </c:pt>
                <c:pt idx="2152">
                  <c:v>12/9/14 10:49</c:v>
                </c:pt>
                <c:pt idx="2153">
                  <c:v>12/9/14 10:49</c:v>
                </c:pt>
                <c:pt idx="2154">
                  <c:v>12/9/14 10:49</c:v>
                </c:pt>
                <c:pt idx="2155">
                  <c:v>12/9/14 10:49</c:v>
                </c:pt>
                <c:pt idx="2156">
                  <c:v>12/9/14 10:49</c:v>
                </c:pt>
                <c:pt idx="2157">
                  <c:v>12/9/14 10:49</c:v>
                </c:pt>
                <c:pt idx="2158">
                  <c:v>12/9/14 10:49</c:v>
                </c:pt>
                <c:pt idx="2159">
                  <c:v>12/9/14 10:49</c:v>
                </c:pt>
                <c:pt idx="2160">
                  <c:v>12/9/14 10:49</c:v>
                </c:pt>
                <c:pt idx="2161">
                  <c:v>12/9/14 10:49</c:v>
                </c:pt>
                <c:pt idx="2162">
                  <c:v>12/9/14 10:49</c:v>
                </c:pt>
                <c:pt idx="2163">
                  <c:v>12/9/14 10:49</c:v>
                </c:pt>
                <c:pt idx="2164">
                  <c:v>12/9/14 10:49</c:v>
                </c:pt>
                <c:pt idx="2165">
                  <c:v>12/9/14 10:49</c:v>
                </c:pt>
                <c:pt idx="2166">
                  <c:v>12/9/14 10:50</c:v>
                </c:pt>
                <c:pt idx="2167">
                  <c:v>12/9/14 10:50</c:v>
                </c:pt>
                <c:pt idx="2168">
                  <c:v>12/9/14 10:50</c:v>
                </c:pt>
                <c:pt idx="2169">
                  <c:v>12/9/14 10:50</c:v>
                </c:pt>
                <c:pt idx="2170">
                  <c:v>12/9/14 10:50</c:v>
                </c:pt>
                <c:pt idx="2171">
                  <c:v>12/9/14 10:50</c:v>
                </c:pt>
                <c:pt idx="2172">
                  <c:v>12/9/14 10:50</c:v>
                </c:pt>
                <c:pt idx="2173">
                  <c:v>12/9/14 10:50</c:v>
                </c:pt>
                <c:pt idx="2174">
                  <c:v>12/9/14 10:50</c:v>
                </c:pt>
                <c:pt idx="2175">
                  <c:v>12/9/14 10:50</c:v>
                </c:pt>
                <c:pt idx="2176">
                  <c:v>12/9/14 10:50</c:v>
                </c:pt>
                <c:pt idx="2177">
                  <c:v>12/9/14 10:50</c:v>
                </c:pt>
                <c:pt idx="2178">
                  <c:v>12/9/14 10:50</c:v>
                </c:pt>
                <c:pt idx="2179">
                  <c:v>12/9/14 10:50</c:v>
                </c:pt>
                <c:pt idx="2180">
                  <c:v>12/9/14 10:50</c:v>
                </c:pt>
                <c:pt idx="2181">
                  <c:v>12/9/14 10:50</c:v>
                </c:pt>
                <c:pt idx="2182">
                  <c:v>12/9/14 10:50</c:v>
                </c:pt>
                <c:pt idx="2183">
                  <c:v>12/9/14 10:50</c:v>
                </c:pt>
                <c:pt idx="2184">
                  <c:v>12/9/14 10:50</c:v>
                </c:pt>
                <c:pt idx="2185">
                  <c:v>12/9/14 10:50</c:v>
                </c:pt>
                <c:pt idx="2186">
                  <c:v>12/9/14 10:50</c:v>
                </c:pt>
                <c:pt idx="2187">
                  <c:v>12/9/14 10:51</c:v>
                </c:pt>
                <c:pt idx="2188">
                  <c:v>12/9/14 10:51</c:v>
                </c:pt>
                <c:pt idx="2189">
                  <c:v>12/9/14 10:51</c:v>
                </c:pt>
                <c:pt idx="2190">
                  <c:v>12/9/14 10:51</c:v>
                </c:pt>
                <c:pt idx="2191">
                  <c:v>12/9/14 10:51</c:v>
                </c:pt>
                <c:pt idx="2192">
                  <c:v>12/9/14 10:51</c:v>
                </c:pt>
                <c:pt idx="2193">
                  <c:v>12/9/14 10:51</c:v>
                </c:pt>
                <c:pt idx="2194">
                  <c:v>12/9/14 10:51</c:v>
                </c:pt>
                <c:pt idx="2195">
                  <c:v>12/9/14 10:51</c:v>
                </c:pt>
                <c:pt idx="2196">
                  <c:v>12/9/14 10:51</c:v>
                </c:pt>
                <c:pt idx="2197">
                  <c:v>12/9/14 10:51</c:v>
                </c:pt>
                <c:pt idx="2198">
                  <c:v>12/9/14 10:51</c:v>
                </c:pt>
                <c:pt idx="2199">
                  <c:v>12/9/14 10:51</c:v>
                </c:pt>
                <c:pt idx="2200">
                  <c:v>12/9/14 10:51</c:v>
                </c:pt>
                <c:pt idx="2201">
                  <c:v>12/9/14 10:51</c:v>
                </c:pt>
                <c:pt idx="2202">
                  <c:v>12/9/14 10:51</c:v>
                </c:pt>
                <c:pt idx="2203">
                  <c:v>12/9/14 10:52</c:v>
                </c:pt>
                <c:pt idx="2204">
                  <c:v>12/9/14 10:52</c:v>
                </c:pt>
                <c:pt idx="2205">
                  <c:v>12/9/14 10:52</c:v>
                </c:pt>
                <c:pt idx="2206">
                  <c:v>12/9/14 10:52</c:v>
                </c:pt>
                <c:pt idx="2207">
                  <c:v>12/9/14 10:52</c:v>
                </c:pt>
                <c:pt idx="2208">
                  <c:v>12/9/14 10:52</c:v>
                </c:pt>
                <c:pt idx="2209">
                  <c:v>12/9/14 10:52</c:v>
                </c:pt>
                <c:pt idx="2210">
                  <c:v>12/9/14 10:52</c:v>
                </c:pt>
                <c:pt idx="2211">
                  <c:v>12/9/14 10:52</c:v>
                </c:pt>
                <c:pt idx="2212">
                  <c:v>12/9/14 10:52</c:v>
                </c:pt>
                <c:pt idx="2213">
                  <c:v>12/9/14 10:52</c:v>
                </c:pt>
                <c:pt idx="2214">
                  <c:v>12/9/14 10:52</c:v>
                </c:pt>
                <c:pt idx="2215">
                  <c:v>12/9/14 10:52</c:v>
                </c:pt>
                <c:pt idx="2216">
                  <c:v>12/9/14 10:52</c:v>
                </c:pt>
                <c:pt idx="2217">
                  <c:v>12/9/14 10:52</c:v>
                </c:pt>
                <c:pt idx="2218">
                  <c:v>12/9/14 10:52</c:v>
                </c:pt>
                <c:pt idx="2219">
                  <c:v>12/9/14 10:52</c:v>
                </c:pt>
                <c:pt idx="2220">
                  <c:v>12/9/14 10:52</c:v>
                </c:pt>
                <c:pt idx="2221">
                  <c:v>12/9/14 10:52</c:v>
                </c:pt>
                <c:pt idx="2222">
                  <c:v>12/9/14 10:52</c:v>
                </c:pt>
                <c:pt idx="2223">
                  <c:v>12/9/14 10:52</c:v>
                </c:pt>
                <c:pt idx="2224">
                  <c:v>12/9/14 10:52</c:v>
                </c:pt>
                <c:pt idx="2225">
                  <c:v>12/9/14 10:52</c:v>
                </c:pt>
                <c:pt idx="2226">
                  <c:v>12/9/14 10:52</c:v>
                </c:pt>
                <c:pt idx="2227">
                  <c:v>12/9/14 10:53</c:v>
                </c:pt>
                <c:pt idx="2228">
                  <c:v>12/9/14 10:53</c:v>
                </c:pt>
                <c:pt idx="2229">
                  <c:v>12/9/14 10:53</c:v>
                </c:pt>
                <c:pt idx="2230">
                  <c:v>12/9/14 10:53</c:v>
                </c:pt>
                <c:pt idx="2231">
                  <c:v>12/9/14 10:53</c:v>
                </c:pt>
                <c:pt idx="2232">
                  <c:v>12/9/14 10:53</c:v>
                </c:pt>
                <c:pt idx="2233">
                  <c:v>12/9/14 10:53</c:v>
                </c:pt>
                <c:pt idx="2234">
                  <c:v>12/9/14 10:53</c:v>
                </c:pt>
                <c:pt idx="2235">
                  <c:v>12/9/14 10:53</c:v>
                </c:pt>
                <c:pt idx="2236">
                  <c:v>12/9/14 10:54</c:v>
                </c:pt>
                <c:pt idx="2237">
                  <c:v>12/9/14 10:54</c:v>
                </c:pt>
                <c:pt idx="2238">
                  <c:v>12/9/14 10:54</c:v>
                </c:pt>
                <c:pt idx="2239">
                  <c:v>12/9/14 10:54</c:v>
                </c:pt>
                <c:pt idx="2240">
                  <c:v>12/9/14 10:54</c:v>
                </c:pt>
                <c:pt idx="2241">
                  <c:v>12/9/14 10:54</c:v>
                </c:pt>
                <c:pt idx="2242">
                  <c:v>12/9/14 10:54</c:v>
                </c:pt>
                <c:pt idx="2243">
                  <c:v>12/9/14 10:54</c:v>
                </c:pt>
                <c:pt idx="2244">
                  <c:v>12/9/14 10:54</c:v>
                </c:pt>
                <c:pt idx="2245">
                  <c:v>12/9/14 10:55</c:v>
                </c:pt>
                <c:pt idx="2246">
                  <c:v>12/9/14 10:55</c:v>
                </c:pt>
                <c:pt idx="2247">
                  <c:v>12/9/14 10:55</c:v>
                </c:pt>
                <c:pt idx="2248">
                  <c:v>12/9/14 10:55</c:v>
                </c:pt>
                <c:pt idx="2249">
                  <c:v>12/9/14 10:55</c:v>
                </c:pt>
                <c:pt idx="2250">
                  <c:v>12/9/14 10:55</c:v>
                </c:pt>
                <c:pt idx="2251">
                  <c:v>12/9/14 10:56</c:v>
                </c:pt>
                <c:pt idx="2252">
                  <c:v>12/9/14 10:56</c:v>
                </c:pt>
                <c:pt idx="2253">
                  <c:v>12/9/14 10:56</c:v>
                </c:pt>
                <c:pt idx="2254">
                  <c:v>12/9/14 10:56</c:v>
                </c:pt>
                <c:pt idx="2255">
                  <c:v>12/9/14 10:56</c:v>
                </c:pt>
                <c:pt idx="2256">
                  <c:v>12/9/14 10:56</c:v>
                </c:pt>
                <c:pt idx="2257">
                  <c:v>12/9/14 10:57</c:v>
                </c:pt>
                <c:pt idx="2258">
                  <c:v>12/9/14 10:57</c:v>
                </c:pt>
                <c:pt idx="2259">
                  <c:v>12/9/14 10:57</c:v>
                </c:pt>
                <c:pt idx="2260">
                  <c:v>12/9/14 10:57</c:v>
                </c:pt>
                <c:pt idx="2261">
                  <c:v>12/9/14 10:57</c:v>
                </c:pt>
                <c:pt idx="2262">
                  <c:v>12/9/14 10:57</c:v>
                </c:pt>
                <c:pt idx="2263">
                  <c:v>12/9/14 10:57</c:v>
                </c:pt>
                <c:pt idx="2264">
                  <c:v>12/9/14 10:58</c:v>
                </c:pt>
                <c:pt idx="2265">
                  <c:v>12/9/14 10:59</c:v>
                </c:pt>
                <c:pt idx="2266">
                  <c:v>12/9/14 10:59</c:v>
                </c:pt>
                <c:pt idx="2267">
                  <c:v>12/9/14 11:00</c:v>
                </c:pt>
                <c:pt idx="2268">
                  <c:v>12/9/14 11:00</c:v>
                </c:pt>
                <c:pt idx="2269">
                  <c:v>12/9/14 11:00</c:v>
                </c:pt>
                <c:pt idx="2270">
                  <c:v>12/9/14 11:00</c:v>
                </c:pt>
                <c:pt idx="2271">
                  <c:v>12/9/14 11:00</c:v>
                </c:pt>
                <c:pt idx="2272">
                  <c:v>12/9/14 11:00</c:v>
                </c:pt>
                <c:pt idx="2273">
                  <c:v>12/9/14 11:00</c:v>
                </c:pt>
                <c:pt idx="2274">
                  <c:v>12/9/14 11:01</c:v>
                </c:pt>
                <c:pt idx="2275">
                  <c:v>12/9/14 11:01</c:v>
                </c:pt>
                <c:pt idx="2276">
                  <c:v>12/9/14 11:02</c:v>
                </c:pt>
                <c:pt idx="2277">
                  <c:v>12/9/14 11:02</c:v>
                </c:pt>
                <c:pt idx="2278">
                  <c:v>12/9/14 11:02</c:v>
                </c:pt>
                <c:pt idx="2279">
                  <c:v>12/9/14 11:02</c:v>
                </c:pt>
                <c:pt idx="2280">
                  <c:v>12/9/14 11:02</c:v>
                </c:pt>
                <c:pt idx="2281">
                  <c:v>12/9/14 11:02</c:v>
                </c:pt>
                <c:pt idx="2282">
                  <c:v>12/9/14 11:02</c:v>
                </c:pt>
                <c:pt idx="2283">
                  <c:v>12/9/14 11:03</c:v>
                </c:pt>
                <c:pt idx="2284">
                  <c:v>12/9/14 11:03</c:v>
                </c:pt>
                <c:pt idx="2285">
                  <c:v>12/9/14 11:04</c:v>
                </c:pt>
                <c:pt idx="2286">
                  <c:v>12/9/14 11:04</c:v>
                </c:pt>
                <c:pt idx="2287">
                  <c:v>12/9/14 11:05</c:v>
                </c:pt>
                <c:pt idx="2288">
                  <c:v>12/9/14 11:05</c:v>
                </c:pt>
                <c:pt idx="2289">
                  <c:v>12/9/14 11:05</c:v>
                </c:pt>
                <c:pt idx="2290">
                  <c:v>12/9/14 11:05</c:v>
                </c:pt>
                <c:pt idx="2291">
                  <c:v>12/9/14 11:05</c:v>
                </c:pt>
                <c:pt idx="2292">
                  <c:v>12/9/14 11:05</c:v>
                </c:pt>
                <c:pt idx="2293">
                  <c:v>12/9/14 11:05</c:v>
                </c:pt>
                <c:pt idx="2294">
                  <c:v>12/9/14 11:05</c:v>
                </c:pt>
                <c:pt idx="2295">
                  <c:v>12/9/14 11:05</c:v>
                </c:pt>
                <c:pt idx="2296">
                  <c:v>12/9/14 11:05</c:v>
                </c:pt>
                <c:pt idx="2297">
                  <c:v>12/9/14 11:05</c:v>
                </c:pt>
                <c:pt idx="2298">
                  <c:v>12/9/14 11:05</c:v>
                </c:pt>
                <c:pt idx="2299">
                  <c:v>12/9/14 11:05</c:v>
                </c:pt>
                <c:pt idx="2300">
                  <c:v>12/9/14 11:05</c:v>
                </c:pt>
                <c:pt idx="2301">
                  <c:v>12/9/14 11:05</c:v>
                </c:pt>
                <c:pt idx="2302">
                  <c:v>12/9/14 11:06</c:v>
                </c:pt>
                <c:pt idx="2303">
                  <c:v>12/9/14 11:06</c:v>
                </c:pt>
                <c:pt idx="2304">
                  <c:v>12/9/14 11:06</c:v>
                </c:pt>
                <c:pt idx="2305">
                  <c:v>12/9/14 11:06</c:v>
                </c:pt>
                <c:pt idx="2306">
                  <c:v>12/9/14 11:06</c:v>
                </c:pt>
                <c:pt idx="2307">
                  <c:v>12/9/14 11:06</c:v>
                </c:pt>
                <c:pt idx="2308">
                  <c:v>12/9/14 11:06</c:v>
                </c:pt>
                <c:pt idx="2309">
                  <c:v>12/9/14 11:06</c:v>
                </c:pt>
                <c:pt idx="2310">
                  <c:v>12/9/14 11:06</c:v>
                </c:pt>
                <c:pt idx="2311">
                  <c:v>12/9/14 11:06</c:v>
                </c:pt>
                <c:pt idx="2312">
                  <c:v>12/9/14 11:06</c:v>
                </c:pt>
                <c:pt idx="2313">
                  <c:v>12/9/14 11:06</c:v>
                </c:pt>
                <c:pt idx="2314">
                  <c:v>12/9/14 11:06</c:v>
                </c:pt>
                <c:pt idx="2315">
                  <c:v>12/9/14 11:06</c:v>
                </c:pt>
                <c:pt idx="2316">
                  <c:v>12/9/14 11:06</c:v>
                </c:pt>
                <c:pt idx="2317">
                  <c:v>12/9/14 11:06</c:v>
                </c:pt>
                <c:pt idx="2318">
                  <c:v>12/9/14 11:06</c:v>
                </c:pt>
                <c:pt idx="2319">
                  <c:v>12/9/14 11:07</c:v>
                </c:pt>
                <c:pt idx="2320">
                  <c:v>12/9/14 11:07</c:v>
                </c:pt>
                <c:pt idx="2321">
                  <c:v>12/9/14 11:07</c:v>
                </c:pt>
                <c:pt idx="2322">
                  <c:v>12/9/14 11:07</c:v>
                </c:pt>
                <c:pt idx="2323">
                  <c:v>12/9/14 11:07</c:v>
                </c:pt>
                <c:pt idx="2324">
                  <c:v>12/9/14 11:08</c:v>
                </c:pt>
                <c:pt idx="2325">
                  <c:v>12/9/14 11:08</c:v>
                </c:pt>
                <c:pt idx="2326">
                  <c:v>12/9/14 11:08</c:v>
                </c:pt>
                <c:pt idx="2327">
                  <c:v>12/9/14 11:08</c:v>
                </c:pt>
                <c:pt idx="2328">
                  <c:v>12/9/14 11:08</c:v>
                </c:pt>
                <c:pt idx="2329">
                  <c:v>12/9/14 11:08</c:v>
                </c:pt>
                <c:pt idx="2330">
                  <c:v>12/9/14 11:08</c:v>
                </c:pt>
                <c:pt idx="2331">
                  <c:v>12/9/14 11:08</c:v>
                </c:pt>
                <c:pt idx="2332">
                  <c:v>12/9/14 11:08</c:v>
                </c:pt>
                <c:pt idx="2333">
                  <c:v>12/9/14 11:08</c:v>
                </c:pt>
                <c:pt idx="2334">
                  <c:v>12/9/14 11:08</c:v>
                </c:pt>
                <c:pt idx="2335">
                  <c:v>12/9/14 11:09</c:v>
                </c:pt>
                <c:pt idx="2336">
                  <c:v>12/9/14 11:09</c:v>
                </c:pt>
                <c:pt idx="2337">
                  <c:v>12/9/14 11:09</c:v>
                </c:pt>
                <c:pt idx="2338">
                  <c:v>12/9/14 11:09</c:v>
                </c:pt>
                <c:pt idx="2339">
                  <c:v>12/9/14 11:09</c:v>
                </c:pt>
                <c:pt idx="2340">
                  <c:v>12/9/14 11:09</c:v>
                </c:pt>
                <c:pt idx="2341">
                  <c:v>12/9/14 11:09</c:v>
                </c:pt>
                <c:pt idx="2342">
                  <c:v>12/9/14 11:09</c:v>
                </c:pt>
                <c:pt idx="2343">
                  <c:v>12/9/14 11:09</c:v>
                </c:pt>
                <c:pt idx="2344">
                  <c:v>12/9/14 11:09</c:v>
                </c:pt>
                <c:pt idx="2345">
                  <c:v>12/9/14 11:10</c:v>
                </c:pt>
                <c:pt idx="2346">
                  <c:v>12/9/14 11:10</c:v>
                </c:pt>
                <c:pt idx="2347">
                  <c:v>12/9/14 11:10</c:v>
                </c:pt>
                <c:pt idx="2348">
                  <c:v>12/9/14 11:10</c:v>
                </c:pt>
                <c:pt idx="2349">
                  <c:v>12/9/14 11:10</c:v>
                </c:pt>
                <c:pt idx="2350">
                  <c:v>12/9/14 11:10</c:v>
                </c:pt>
                <c:pt idx="2351">
                  <c:v>12/9/14 11:10</c:v>
                </c:pt>
                <c:pt idx="2352">
                  <c:v>12/9/14 11:10</c:v>
                </c:pt>
                <c:pt idx="2353">
                  <c:v>12/9/14 11:10</c:v>
                </c:pt>
                <c:pt idx="2354">
                  <c:v>12/9/14 11:11</c:v>
                </c:pt>
                <c:pt idx="2355">
                  <c:v>12/9/14 11:11</c:v>
                </c:pt>
                <c:pt idx="2356">
                  <c:v>12/9/14 11:11</c:v>
                </c:pt>
                <c:pt idx="2357">
                  <c:v>12/9/14 11:11</c:v>
                </c:pt>
                <c:pt idx="2358">
                  <c:v>12/9/14 11:11</c:v>
                </c:pt>
                <c:pt idx="2359">
                  <c:v>12/9/14 11:11</c:v>
                </c:pt>
                <c:pt idx="2360">
                  <c:v>12/9/14 11:11</c:v>
                </c:pt>
                <c:pt idx="2361">
                  <c:v>12/9/14 11:12</c:v>
                </c:pt>
                <c:pt idx="2362">
                  <c:v>12/9/14 11:12</c:v>
                </c:pt>
                <c:pt idx="2363">
                  <c:v>12/9/14 11:12</c:v>
                </c:pt>
                <c:pt idx="2364">
                  <c:v>12/9/14 11:12</c:v>
                </c:pt>
                <c:pt idx="2365">
                  <c:v>12/9/14 11:12</c:v>
                </c:pt>
                <c:pt idx="2366">
                  <c:v>12/9/14 11:12</c:v>
                </c:pt>
                <c:pt idx="2367">
                  <c:v>12/9/14 11:13</c:v>
                </c:pt>
                <c:pt idx="2368">
                  <c:v>12/9/14 11:13</c:v>
                </c:pt>
                <c:pt idx="2369">
                  <c:v>12/9/14 11:14</c:v>
                </c:pt>
                <c:pt idx="2370">
                  <c:v>12/9/14 11:14</c:v>
                </c:pt>
                <c:pt idx="2371">
                  <c:v>12/9/14 11:14</c:v>
                </c:pt>
                <c:pt idx="2372">
                  <c:v>12/9/14 11:14</c:v>
                </c:pt>
                <c:pt idx="2373">
                  <c:v>12/9/14 11:14</c:v>
                </c:pt>
                <c:pt idx="2374">
                  <c:v>12/9/14 11:15</c:v>
                </c:pt>
                <c:pt idx="2375">
                  <c:v>12/9/14 11:16</c:v>
                </c:pt>
                <c:pt idx="2376">
                  <c:v>12/9/14 11:17</c:v>
                </c:pt>
                <c:pt idx="2377">
                  <c:v>12/9/14 11:17</c:v>
                </c:pt>
                <c:pt idx="2378">
                  <c:v>12/9/14 11:18</c:v>
                </c:pt>
                <c:pt idx="2379">
                  <c:v>12/9/14 11:18</c:v>
                </c:pt>
                <c:pt idx="2380">
                  <c:v>12/9/14 11:18</c:v>
                </c:pt>
                <c:pt idx="2381">
                  <c:v>12/9/14 11:18</c:v>
                </c:pt>
                <c:pt idx="2382">
                  <c:v>12/9/14 11:18</c:v>
                </c:pt>
                <c:pt idx="2383">
                  <c:v>12/9/14 11:18</c:v>
                </c:pt>
                <c:pt idx="2384">
                  <c:v>12/9/14 11:18</c:v>
                </c:pt>
                <c:pt idx="2385">
                  <c:v>12/9/14 11:18</c:v>
                </c:pt>
                <c:pt idx="2386">
                  <c:v>12/9/14 11:18</c:v>
                </c:pt>
                <c:pt idx="2387">
                  <c:v>12/9/14 11:19</c:v>
                </c:pt>
                <c:pt idx="2388">
                  <c:v>12/9/14 11:19</c:v>
                </c:pt>
                <c:pt idx="2389">
                  <c:v>12/9/14 11:19</c:v>
                </c:pt>
                <c:pt idx="2390">
                  <c:v>12/9/14 11:19</c:v>
                </c:pt>
                <c:pt idx="2391">
                  <c:v>12/9/14 11:19</c:v>
                </c:pt>
                <c:pt idx="2392">
                  <c:v>12/9/14 11:19</c:v>
                </c:pt>
                <c:pt idx="2393">
                  <c:v>12/9/14 11:19</c:v>
                </c:pt>
                <c:pt idx="2394">
                  <c:v>12/9/14 11:20</c:v>
                </c:pt>
                <c:pt idx="2395">
                  <c:v>12/9/14 11:20</c:v>
                </c:pt>
                <c:pt idx="2396">
                  <c:v>12/9/14 11:20</c:v>
                </c:pt>
                <c:pt idx="2397">
                  <c:v>12/9/14 11:20</c:v>
                </c:pt>
                <c:pt idx="2398">
                  <c:v>12/9/14 11:20</c:v>
                </c:pt>
                <c:pt idx="2399">
                  <c:v>12/9/14 11:21</c:v>
                </c:pt>
                <c:pt idx="2400">
                  <c:v>12/9/14 11:25</c:v>
                </c:pt>
                <c:pt idx="2401">
                  <c:v>12/9/14 11:25</c:v>
                </c:pt>
                <c:pt idx="2402">
                  <c:v>12/9/14 11:27</c:v>
                </c:pt>
                <c:pt idx="2403">
                  <c:v>12/9/14 11:32</c:v>
                </c:pt>
                <c:pt idx="2404">
                  <c:v>12/9/14 11:32</c:v>
                </c:pt>
                <c:pt idx="2405">
                  <c:v>12/9/14 11:33</c:v>
                </c:pt>
                <c:pt idx="2406">
                  <c:v>12/9/14 11:34</c:v>
                </c:pt>
                <c:pt idx="2407">
                  <c:v>12/9/14 11:34</c:v>
                </c:pt>
                <c:pt idx="2408">
                  <c:v>12/9/14 11:35</c:v>
                </c:pt>
                <c:pt idx="2409">
                  <c:v>12/9/14 11:36</c:v>
                </c:pt>
                <c:pt idx="2410">
                  <c:v>12/9/14 11:36</c:v>
                </c:pt>
                <c:pt idx="2411">
                  <c:v>12/9/14 11:36</c:v>
                </c:pt>
                <c:pt idx="2412">
                  <c:v>12/9/14 11:37</c:v>
                </c:pt>
                <c:pt idx="2413">
                  <c:v>12/9/14 11:37</c:v>
                </c:pt>
                <c:pt idx="2414">
                  <c:v>12/9/14 11:38</c:v>
                </c:pt>
                <c:pt idx="2415">
                  <c:v>12/9/14 11:38</c:v>
                </c:pt>
                <c:pt idx="2416">
                  <c:v>12/9/14 11:38</c:v>
                </c:pt>
                <c:pt idx="2417">
                  <c:v>12/9/14 11:39</c:v>
                </c:pt>
                <c:pt idx="2418">
                  <c:v>12/9/14 11:42</c:v>
                </c:pt>
                <c:pt idx="2419">
                  <c:v>12/9/14 11:43</c:v>
                </c:pt>
                <c:pt idx="2420">
                  <c:v>12/9/14 11:43</c:v>
                </c:pt>
                <c:pt idx="2421">
                  <c:v>12/9/14 11:43</c:v>
                </c:pt>
                <c:pt idx="2422">
                  <c:v>12/9/14 11:43</c:v>
                </c:pt>
                <c:pt idx="2423">
                  <c:v>12/9/14 11:43</c:v>
                </c:pt>
                <c:pt idx="2424">
                  <c:v>12/9/14 11:43</c:v>
                </c:pt>
                <c:pt idx="2425">
                  <c:v>12/9/14 11:43</c:v>
                </c:pt>
                <c:pt idx="2426">
                  <c:v>12/9/14 11:43</c:v>
                </c:pt>
                <c:pt idx="2427">
                  <c:v>12/9/14 11:44</c:v>
                </c:pt>
                <c:pt idx="2428">
                  <c:v>12/9/14 11:44</c:v>
                </c:pt>
                <c:pt idx="2429">
                  <c:v>12/9/14 11:44</c:v>
                </c:pt>
                <c:pt idx="2430">
                  <c:v>12/9/14 11:44</c:v>
                </c:pt>
                <c:pt idx="2431">
                  <c:v>12/9/14 11:44</c:v>
                </c:pt>
                <c:pt idx="2432">
                  <c:v>12/9/14 11:44</c:v>
                </c:pt>
                <c:pt idx="2433">
                  <c:v>12/9/14 11:44</c:v>
                </c:pt>
                <c:pt idx="2434">
                  <c:v>12/9/14 11:44</c:v>
                </c:pt>
                <c:pt idx="2435">
                  <c:v>12/9/14 11:44</c:v>
                </c:pt>
                <c:pt idx="2436">
                  <c:v>12/9/14 11:44</c:v>
                </c:pt>
                <c:pt idx="2437">
                  <c:v>12/9/14 11:44</c:v>
                </c:pt>
                <c:pt idx="2438">
                  <c:v>12/9/14 11:44</c:v>
                </c:pt>
                <c:pt idx="2439">
                  <c:v>12/9/14 11:44</c:v>
                </c:pt>
                <c:pt idx="2440">
                  <c:v>12/9/14 11:44</c:v>
                </c:pt>
                <c:pt idx="2441">
                  <c:v>12/9/14 11:44</c:v>
                </c:pt>
                <c:pt idx="2442">
                  <c:v>12/9/14 11:45</c:v>
                </c:pt>
                <c:pt idx="2443">
                  <c:v>12/9/14 11:45</c:v>
                </c:pt>
                <c:pt idx="2444">
                  <c:v>12/9/14 11:45</c:v>
                </c:pt>
                <c:pt idx="2445">
                  <c:v>12/9/14 11:45</c:v>
                </c:pt>
                <c:pt idx="2446">
                  <c:v>12/9/14 11:45</c:v>
                </c:pt>
                <c:pt idx="2447">
                  <c:v>12/9/14 11:45</c:v>
                </c:pt>
                <c:pt idx="2448">
                  <c:v>12/9/14 11:45</c:v>
                </c:pt>
                <c:pt idx="2449">
                  <c:v>12/9/14 11:45</c:v>
                </c:pt>
                <c:pt idx="2450">
                  <c:v>12/9/14 11:45</c:v>
                </c:pt>
                <c:pt idx="2451">
                  <c:v>12/9/14 11:45</c:v>
                </c:pt>
                <c:pt idx="2452">
                  <c:v>12/9/14 11:45</c:v>
                </c:pt>
                <c:pt idx="2453">
                  <c:v>12/9/14 11:45</c:v>
                </c:pt>
                <c:pt idx="2454">
                  <c:v>12/9/14 11:45</c:v>
                </c:pt>
                <c:pt idx="2455">
                  <c:v>12/9/14 11:45</c:v>
                </c:pt>
                <c:pt idx="2456">
                  <c:v>12/9/14 11:46</c:v>
                </c:pt>
                <c:pt idx="2457">
                  <c:v>12/9/14 11:46</c:v>
                </c:pt>
                <c:pt idx="2458">
                  <c:v>12/9/14 11:46</c:v>
                </c:pt>
                <c:pt idx="2459">
                  <c:v>12/9/14 11:46</c:v>
                </c:pt>
                <c:pt idx="2460">
                  <c:v>12/9/14 11:46</c:v>
                </c:pt>
                <c:pt idx="2461">
                  <c:v>12/9/14 11:46</c:v>
                </c:pt>
                <c:pt idx="2462">
                  <c:v>12/9/14 11:46</c:v>
                </c:pt>
                <c:pt idx="2463">
                  <c:v>12/9/14 11:46</c:v>
                </c:pt>
                <c:pt idx="2464">
                  <c:v>12/9/14 11:46</c:v>
                </c:pt>
                <c:pt idx="2465">
                  <c:v>12/9/14 11:46</c:v>
                </c:pt>
                <c:pt idx="2466">
                  <c:v>12/9/14 11:46</c:v>
                </c:pt>
                <c:pt idx="2467">
                  <c:v>12/9/14 11:46</c:v>
                </c:pt>
                <c:pt idx="2468">
                  <c:v>12/9/14 11:46</c:v>
                </c:pt>
                <c:pt idx="2469">
                  <c:v>12/9/14 11:46</c:v>
                </c:pt>
                <c:pt idx="2470">
                  <c:v>12/9/14 11:46</c:v>
                </c:pt>
                <c:pt idx="2471">
                  <c:v>12/9/14 11:46</c:v>
                </c:pt>
                <c:pt idx="2472">
                  <c:v>12/9/14 11:46</c:v>
                </c:pt>
                <c:pt idx="2473">
                  <c:v>12/9/14 11:46</c:v>
                </c:pt>
                <c:pt idx="2474">
                  <c:v>12/9/14 11:46</c:v>
                </c:pt>
                <c:pt idx="2475">
                  <c:v>12/9/14 11:46</c:v>
                </c:pt>
                <c:pt idx="2476">
                  <c:v>12/9/14 11:46</c:v>
                </c:pt>
                <c:pt idx="2477">
                  <c:v>12/9/14 11:46</c:v>
                </c:pt>
                <c:pt idx="2478">
                  <c:v>12/9/14 11:47</c:v>
                </c:pt>
                <c:pt idx="2479">
                  <c:v>12/9/14 11:47</c:v>
                </c:pt>
                <c:pt idx="2480">
                  <c:v>12/9/14 11:47</c:v>
                </c:pt>
                <c:pt idx="2481">
                  <c:v>12/9/14 11:47</c:v>
                </c:pt>
                <c:pt idx="2482">
                  <c:v>12/9/14 11:47</c:v>
                </c:pt>
                <c:pt idx="2483">
                  <c:v>12/9/14 11:47</c:v>
                </c:pt>
                <c:pt idx="2484">
                  <c:v>12/9/14 11:47</c:v>
                </c:pt>
                <c:pt idx="2485">
                  <c:v>12/9/14 11:47</c:v>
                </c:pt>
                <c:pt idx="2486">
                  <c:v>12/9/14 11:47</c:v>
                </c:pt>
                <c:pt idx="2487">
                  <c:v>12/9/14 11:47</c:v>
                </c:pt>
                <c:pt idx="2488">
                  <c:v>12/9/14 11:47</c:v>
                </c:pt>
                <c:pt idx="2489">
                  <c:v>12/9/14 11:47</c:v>
                </c:pt>
                <c:pt idx="2490">
                  <c:v>12/9/14 11:47</c:v>
                </c:pt>
                <c:pt idx="2491">
                  <c:v>12/9/14 11:47</c:v>
                </c:pt>
                <c:pt idx="2492">
                  <c:v>12/9/14 11:47</c:v>
                </c:pt>
                <c:pt idx="2493">
                  <c:v>12/9/14 11:47</c:v>
                </c:pt>
                <c:pt idx="2494">
                  <c:v>12/9/14 11:48</c:v>
                </c:pt>
                <c:pt idx="2495">
                  <c:v>12/9/14 11:48</c:v>
                </c:pt>
                <c:pt idx="2496">
                  <c:v>12/9/14 11:48</c:v>
                </c:pt>
                <c:pt idx="2497">
                  <c:v>12/9/14 11:48</c:v>
                </c:pt>
                <c:pt idx="2498">
                  <c:v>12/9/14 11:48</c:v>
                </c:pt>
                <c:pt idx="2499">
                  <c:v>12/9/14 11:48</c:v>
                </c:pt>
                <c:pt idx="2500">
                  <c:v>12/9/14 11:48</c:v>
                </c:pt>
                <c:pt idx="2501">
                  <c:v>12/9/14 11:48</c:v>
                </c:pt>
                <c:pt idx="2502">
                  <c:v>12/9/14 11:48</c:v>
                </c:pt>
                <c:pt idx="2503">
                  <c:v>12/9/14 11:49</c:v>
                </c:pt>
                <c:pt idx="2504">
                  <c:v>12/9/14 11:49</c:v>
                </c:pt>
                <c:pt idx="2505">
                  <c:v>12/9/14 11:49</c:v>
                </c:pt>
                <c:pt idx="2506">
                  <c:v>12/9/14 11:49</c:v>
                </c:pt>
                <c:pt idx="2507">
                  <c:v>12/9/14 11:49</c:v>
                </c:pt>
                <c:pt idx="2508">
                  <c:v>12/9/14 11:49</c:v>
                </c:pt>
                <c:pt idx="2509">
                  <c:v>12/9/14 11:49</c:v>
                </c:pt>
                <c:pt idx="2510">
                  <c:v>12/9/14 11:49</c:v>
                </c:pt>
                <c:pt idx="2511">
                  <c:v>12/9/14 11:50</c:v>
                </c:pt>
                <c:pt idx="2512">
                  <c:v>12/9/14 11:50</c:v>
                </c:pt>
                <c:pt idx="2513">
                  <c:v>12/9/14 11:50</c:v>
                </c:pt>
                <c:pt idx="2514">
                  <c:v>12/9/14 11:50</c:v>
                </c:pt>
                <c:pt idx="2515">
                  <c:v>12/9/14 11:50</c:v>
                </c:pt>
                <c:pt idx="2516">
                  <c:v>12/9/14 11:50</c:v>
                </c:pt>
                <c:pt idx="2517">
                  <c:v>12/9/14 11:50</c:v>
                </c:pt>
                <c:pt idx="2518">
                  <c:v>12/9/14 11:50</c:v>
                </c:pt>
                <c:pt idx="2519">
                  <c:v>12/9/14 11:50</c:v>
                </c:pt>
                <c:pt idx="2520">
                  <c:v>12/9/14 11:50</c:v>
                </c:pt>
                <c:pt idx="2521">
                  <c:v>12/9/14 11:50</c:v>
                </c:pt>
                <c:pt idx="2522">
                  <c:v>12/9/14 11:50</c:v>
                </c:pt>
                <c:pt idx="2523">
                  <c:v>12/9/14 11:50</c:v>
                </c:pt>
                <c:pt idx="2524">
                  <c:v>12/9/14 11:50</c:v>
                </c:pt>
                <c:pt idx="2525">
                  <c:v>12/9/14 11:50</c:v>
                </c:pt>
                <c:pt idx="2526">
                  <c:v>12/9/14 11:50</c:v>
                </c:pt>
                <c:pt idx="2527">
                  <c:v>12/9/14 11:51</c:v>
                </c:pt>
                <c:pt idx="2528">
                  <c:v>12/9/14 11:51</c:v>
                </c:pt>
                <c:pt idx="2529">
                  <c:v>12/9/14 11:51</c:v>
                </c:pt>
                <c:pt idx="2530">
                  <c:v>12/9/14 11:52</c:v>
                </c:pt>
                <c:pt idx="2531">
                  <c:v>12/9/14 11:52</c:v>
                </c:pt>
                <c:pt idx="2532">
                  <c:v>12/9/14 11:52</c:v>
                </c:pt>
                <c:pt idx="2533">
                  <c:v>12/9/14 11:52</c:v>
                </c:pt>
                <c:pt idx="2534">
                  <c:v>12/9/14 11:52</c:v>
                </c:pt>
                <c:pt idx="2535">
                  <c:v>12/9/14 11:52</c:v>
                </c:pt>
                <c:pt idx="2536">
                  <c:v>12/9/14 11:52</c:v>
                </c:pt>
                <c:pt idx="2537">
                  <c:v>12/9/14 11:53</c:v>
                </c:pt>
                <c:pt idx="2538">
                  <c:v>12/9/14 11:53</c:v>
                </c:pt>
                <c:pt idx="2539">
                  <c:v>12/9/14 11:53</c:v>
                </c:pt>
                <c:pt idx="2540">
                  <c:v>12/9/14 11:53</c:v>
                </c:pt>
                <c:pt idx="2541">
                  <c:v>12/9/14 11:53</c:v>
                </c:pt>
                <c:pt idx="2542">
                  <c:v>12/9/14 11:53</c:v>
                </c:pt>
                <c:pt idx="2543">
                  <c:v>12/9/14 11:53</c:v>
                </c:pt>
                <c:pt idx="2544">
                  <c:v>12/9/14 11:53</c:v>
                </c:pt>
                <c:pt idx="2545">
                  <c:v>12/9/14 11:53</c:v>
                </c:pt>
                <c:pt idx="2546">
                  <c:v>12/9/14 11:53</c:v>
                </c:pt>
                <c:pt idx="2547">
                  <c:v>12/9/14 11:53</c:v>
                </c:pt>
                <c:pt idx="2548">
                  <c:v>12/9/14 11:53</c:v>
                </c:pt>
                <c:pt idx="2549">
                  <c:v>12/9/14 11:53</c:v>
                </c:pt>
                <c:pt idx="2550">
                  <c:v>12/9/14 11:53</c:v>
                </c:pt>
                <c:pt idx="2551">
                  <c:v>12/9/14 11:53</c:v>
                </c:pt>
                <c:pt idx="2552">
                  <c:v>12/9/14 11:53</c:v>
                </c:pt>
                <c:pt idx="2553">
                  <c:v>12/9/14 11:53</c:v>
                </c:pt>
                <c:pt idx="2554">
                  <c:v>12/9/14 11:54</c:v>
                </c:pt>
                <c:pt idx="2555">
                  <c:v>12/9/14 11:54</c:v>
                </c:pt>
                <c:pt idx="2556">
                  <c:v>12/9/14 11:54</c:v>
                </c:pt>
                <c:pt idx="2557">
                  <c:v>12/9/14 11:54</c:v>
                </c:pt>
                <c:pt idx="2558">
                  <c:v>12/9/14 11:54</c:v>
                </c:pt>
                <c:pt idx="2559">
                  <c:v>12/9/14 11:54</c:v>
                </c:pt>
                <c:pt idx="2560">
                  <c:v>12/9/14 11:54</c:v>
                </c:pt>
                <c:pt idx="2561">
                  <c:v>12/9/14 11:55</c:v>
                </c:pt>
                <c:pt idx="2562">
                  <c:v>12/9/14 11:55</c:v>
                </c:pt>
                <c:pt idx="2563">
                  <c:v>12/9/14 11:55</c:v>
                </c:pt>
                <c:pt idx="2564">
                  <c:v>12/9/14 11:55</c:v>
                </c:pt>
                <c:pt idx="2565">
                  <c:v>12/9/14 11:55</c:v>
                </c:pt>
                <c:pt idx="2566">
                  <c:v>12/9/14 11:55</c:v>
                </c:pt>
                <c:pt idx="2567">
                  <c:v>12/9/14 11:55</c:v>
                </c:pt>
                <c:pt idx="2568">
                  <c:v>12/9/14 11:55</c:v>
                </c:pt>
                <c:pt idx="2569">
                  <c:v>12/9/14 11:55</c:v>
                </c:pt>
                <c:pt idx="2570">
                  <c:v>12/9/14 11:55</c:v>
                </c:pt>
                <c:pt idx="2571">
                  <c:v>12/9/14 11:55</c:v>
                </c:pt>
                <c:pt idx="2572">
                  <c:v>12/9/14 11:55</c:v>
                </c:pt>
                <c:pt idx="2573">
                  <c:v>12/9/14 11:55</c:v>
                </c:pt>
                <c:pt idx="2574">
                  <c:v>12/9/14 11:55</c:v>
                </c:pt>
                <c:pt idx="2575">
                  <c:v>12/9/14 11:55</c:v>
                </c:pt>
                <c:pt idx="2576">
                  <c:v>12/9/14 11:56</c:v>
                </c:pt>
                <c:pt idx="2577">
                  <c:v>12/9/14 11:56</c:v>
                </c:pt>
                <c:pt idx="2578">
                  <c:v>12/9/14 11:56</c:v>
                </c:pt>
                <c:pt idx="2579">
                  <c:v>12/9/14 11:56</c:v>
                </c:pt>
                <c:pt idx="2580">
                  <c:v>12/9/14 11:56</c:v>
                </c:pt>
                <c:pt idx="2581">
                  <c:v>12/9/14 11:56</c:v>
                </c:pt>
                <c:pt idx="2582">
                  <c:v>12/9/14 11:56</c:v>
                </c:pt>
                <c:pt idx="2583">
                  <c:v>12/9/14 11:56</c:v>
                </c:pt>
                <c:pt idx="2584">
                  <c:v>12/9/14 11:56</c:v>
                </c:pt>
                <c:pt idx="2585">
                  <c:v>12/9/14 11:56</c:v>
                </c:pt>
                <c:pt idx="2586">
                  <c:v>12/9/14 11:56</c:v>
                </c:pt>
                <c:pt idx="2587">
                  <c:v>12/9/14 11:56</c:v>
                </c:pt>
                <c:pt idx="2588">
                  <c:v>12/9/14 11:56</c:v>
                </c:pt>
                <c:pt idx="2589">
                  <c:v>12/9/14 11:56</c:v>
                </c:pt>
                <c:pt idx="2590">
                  <c:v>12/9/14 11:56</c:v>
                </c:pt>
                <c:pt idx="2591">
                  <c:v>12/9/14 11:56</c:v>
                </c:pt>
                <c:pt idx="2592">
                  <c:v>12/9/14 11:56</c:v>
                </c:pt>
                <c:pt idx="2593">
                  <c:v>12/9/14 11:56</c:v>
                </c:pt>
                <c:pt idx="2594">
                  <c:v>12/9/14 11:57</c:v>
                </c:pt>
                <c:pt idx="2595">
                  <c:v>12/9/14 11:57</c:v>
                </c:pt>
                <c:pt idx="2596">
                  <c:v>12/9/14 11:57</c:v>
                </c:pt>
                <c:pt idx="2597">
                  <c:v>12/9/14 11:57</c:v>
                </c:pt>
                <c:pt idx="2598">
                  <c:v>12/9/14 11:57</c:v>
                </c:pt>
                <c:pt idx="2599">
                  <c:v>12/9/14 11:57</c:v>
                </c:pt>
                <c:pt idx="2600">
                  <c:v>12/9/14 11:57</c:v>
                </c:pt>
                <c:pt idx="2601">
                  <c:v>12/9/14 11:57</c:v>
                </c:pt>
                <c:pt idx="2602">
                  <c:v>12/9/14 11:57</c:v>
                </c:pt>
                <c:pt idx="2603">
                  <c:v>12/9/14 11:58</c:v>
                </c:pt>
                <c:pt idx="2604">
                  <c:v>12/9/14 11:58</c:v>
                </c:pt>
                <c:pt idx="2605">
                  <c:v>12/9/14 11:58</c:v>
                </c:pt>
                <c:pt idx="2606">
                  <c:v>12/9/14 11:58</c:v>
                </c:pt>
                <c:pt idx="2607">
                  <c:v>12/9/14 11:58</c:v>
                </c:pt>
                <c:pt idx="2608">
                  <c:v>12/9/14 11:58</c:v>
                </c:pt>
                <c:pt idx="2609">
                  <c:v>12/9/14 11:58</c:v>
                </c:pt>
                <c:pt idx="2610">
                  <c:v>12/9/14 11:58</c:v>
                </c:pt>
                <c:pt idx="2611">
                  <c:v>12/9/14 11:58</c:v>
                </c:pt>
                <c:pt idx="2612">
                  <c:v>12/9/14 11:58</c:v>
                </c:pt>
                <c:pt idx="2613">
                  <c:v>12/9/14 11:58</c:v>
                </c:pt>
                <c:pt idx="2614">
                  <c:v>12/9/14 11:58</c:v>
                </c:pt>
                <c:pt idx="2615">
                  <c:v>12/9/14 11:58</c:v>
                </c:pt>
                <c:pt idx="2616">
                  <c:v>12/9/14 11:58</c:v>
                </c:pt>
                <c:pt idx="2617">
                  <c:v>12/9/14 11:58</c:v>
                </c:pt>
                <c:pt idx="2618">
                  <c:v>12/9/14 11:58</c:v>
                </c:pt>
                <c:pt idx="2619">
                  <c:v>12/9/14 11:58</c:v>
                </c:pt>
                <c:pt idx="2620">
                  <c:v>12/9/14 11:58</c:v>
                </c:pt>
                <c:pt idx="2621">
                  <c:v>12/9/14 11:58</c:v>
                </c:pt>
                <c:pt idx="2622">
                  <c:v>12/9/14 11:58</c:v>
                </c:pt>
                <c:pt idx="2623">
                  <c:v>12/9/14 11:58</c:v>
                </c:pt>
                <c:pt idx="2624">
                  <c:v>12/9/14 11:59</c:v>
                </c:pt>
                <c:pt idx="2625">
                  <c:v>12/9/14 11:59</c:v>
                </c:pt>
                <c:pt idx="2626">
                  <c:v>12/9/14 11:59</c:v>
                </c:pt>
                <c:pt idx="2627">
                  <c:v>12/9/14 11:59</c:v>
                </c:pt>
                <c:pt idx="2628">
                  <c:v>12/9/14 11:59</c:v>
                </c:pt>
                <c:pt idx="2629">
                  <c:v>12/9/14 11:59</c:v>
                </c:pt>
                <c:pt idx="2630">
                  <c:v>12/9/14 11:59</c:v>
                </c:pt>
                <c:pt idx="2631">
                  <c:v>12/9/14 11:59</c:v>
                </c:pt>
                <c:pt idx="2632">
                  <c:v>12/9/14 11:59</c:v>
                </c:pt>
                <c:pt idx="2633">
                  <c:v>12/9/14 11:59</c:v>
                </c:pt>
                <c:pt idx="2634">
                  <c:v>12/9/14 11:59</c:v>
                </c:pt>
                <c:pt idx="2635">
                  <c:v>12/9/14 12:00</c:v>
                </c:pt>
                <c:pt idx="2636">
                  <c:v>12/9/14 12:00</c:v>
                </c:pt>
                <c:pt idx="2637">
                  <c:v>12/9/14 12:00</c:v>
                </c:pt>
                <c:pt idx="2638">
                  <c:v>12/9/14 12:00</c:v>
                </c:pt>
                <c:pt idx="2639">
                  <c:v>12/9/14 12:00</c:v>
                </c:pt>
                <c:pt idx="2640">
                  <c:v>12/9/14 12:00</c:v>
                </c:pt>
                <c:pt idx="2641">
                  <c:v>12/9/14 12:00</c:v>
                </c:pt>
                <c:pt idx="2642">
                  <c:v>12/9/14 12:00</c:v>
                </c:pt>
                <c:pt idx="2643">
                  <c:v>12/9/14 12:00</c:v>
                </c:pt>
                <c:pt idx="2644">
                  <c:v>12/9/14 12:00</c:v>
                </c:pt>
                <c:pt idx="2645">
                  <c:v>12/9/14 12:00</c:v>
                </c:pt>
                <c:pt idx="2646">
                  <c:v>12/9/14 12:00</c:v>
                </c:pt>
                <c:pt idx="2647">
                  <c:v>12/9/14 12:00</c:v>
                </c:pt>
                <c:pt idx="2648">
                  <c:v>12/9/14 12:00</c:v>
                </c:pt>
                <c:pt idx="2649">
                  <c:v>12/9/14 12:01</c:v>
                </c:pt>
                <c:pt idx="2650">
                  <c:v>12/9/14 12:01</c:v>
                </c:pt>
                <c:pt idx="2651">
                  <c:v>12/9/14 12:01</c:v>
                </c:pt>
                <c:pt idx="2652">
                  <c:v>12/9/14 12:01</c:v>
                </c:pt>
                <c:pt idx="2653">
                  <c:v>12/9/14 12:01</c:v>
                </c:pt>
                <c:pt idx="2654">
                  <c:v>12/9/14 12:01</c:v>
                </c:pt>
                <c:pt idx="2655">
                  <c:v>12/9/14 12:01</c:v>
                </c:pt>
                <c:pt idx="2656">
                  <c:v>12/9/14 12:01</c:v>
                </c:pt>
                <c:pt idx="2657">
                  <c:v>12/9/14 12:01</c:v>
                </c:pt>
                <c:pt idx="2658">
                  <c:v>12/9/14 12:01</c:v>
                </c:pt>
                <c:pt idx="2659">
                  <c:v>12/9/14 12:01</c:v>
                </c:pt>
                <c:pt idx="2660">
                  <c:v>12/9/14 12:01</c:v>
                </c:pt>
                <c:pt idx="2661">
                  <c:v>12/9/14 12:02</c:v>
                </c:pt>
                <c:pt idx="2662">
                  <c:v>12/9/14 12:02</c:v>
                </c:pt>
                <c:pt idx="2663">
                  <c:v>12/9/14 12:02</c:v>
                </c:pt>
                <c:pt idx="2664">
                  <c:v>12/9/14 12:02</c:v>
                </c:pt>
                <c:pt idx="2665">
                  <c:v>12/9/14 12:02</c:v>
                </c:pt>
                <c:pt idx="2666">
                  <c:v>12/9/14 12:02</c:v>
                </c:pt>
                <c:pt idx="2667">
                  <c:v>12/9/14 12:02</c:v>
                </c:pt>
                <c:pt idx="2668">
                  <c:v>12/9/14 12:02</c:v>
                </c:pt>
                <c:pt idx="2669">
                  <c:v>12/9/14 12:02</c:v>
                </c:pt>
                <c:pt idx="2670">
                  <c:v>12/9/14 12:02</c:v>
                </c:pt>
                <c:pt idx="2671">
                  <c:v>12/9/14 12:02</c:v>
                </c:pt>
                <c:pt idx="2672">
                  <c:v>12/9/14 12:02</c:v>
                </c:pt>
                <c:pt idx="2673">
                  <c:v>12/9/14 12:03</c:v>
                </c:pt>
                <c:pt idx="2674">
                  <c:v>12/9/14 12:03</c:v>
                </c:pt>
                <c:pt idx="2675">
                  <c:v>12/9/14 12:04</c:v>
                </c:pt>
                <c:pt idx="2676">
                  <c:v>12/9/14 12:04</c:v>
                </c:pt>
                <c:pt idx="2677">
                  <c:v>12/9/14 12:04</c:v>
                </c:pt>
                <c:pt idx="2678">
                  <c:v>12/9/14 12:04</c:v>
                </c:pt>
                <c:pt idx="2679">
                  <c:v>12/9/14 12:04</c:v>
                </c:pt>
                <c:pt idx="2680">
                  <c:v>12/9/14 12:04</c:v>
                </c:pt>
                <c:pt idx="2681">
                  <c:v>12/9/14 12:04</c:v>
                </c:pt>
                <c:pt idx="2682">
                  <c:v>12/9/14 12:05</c:v>
                </c:pt>
                <c:pt idx="2683">
                  <c:v>12/9/14 12:05</c:v>
                </c:pt>
                <c:pt idx="2684">
                  <c:v>12/9/14 12:05</c:v>
                </c:pt>
                <c:pt idx="2685">
                  <c:v>12/9/14 12:05</c:v>
                </c:pt>
                <c:pt idx="2686">
                  <c:v>12/9/14 12:05</c:v>
                </c:pt>
                <c:pt idx="2687">
                  <c:v>12/9/14 12:05</c:v>
                </c:pt>
                <c:pt idx="2688">
                  <c:v>12/9/14 12:05</c:v>
                </c:pt>
                <c:pt idx="2689">
                  <c:v>12/9/14 12:05</c:v>
                </c:pt>
                <c:pt idx="2690">
                  <c:v>12/9/14 12:05</c:v>
                </c:pt>
                <c:pt idx="2691">
                  <c:v>12/9/14 12:05</c:v>
                </c:pt>
                <c:pt idx="2692">
                  <c:v>12/9/14 12:05</c:v>
                </c:pt>
                <c:pt idx="2693">
                  <c:v>12/9/14 12:05</c:v>
                </c:pt>
                <c:pt idx="2694">
                  <c:v>12/9/14 12:05</c:v>
                </c:pt>
                <c:pt idx="2695">
                  <c:v>12/9/14 12:05</c:v>
                </c:pt>
                <c:pt idx="2696">
                  <c:v>12/9/14 12:05</c:v>
                </c:pt>
                <c:pt idx="2697">
                  <c:v>12/9/14 12:05</c:v>
                </c:pt>
                <c:pt idx="2698">
                  <c:v>12/9/14 12:05</c:v>
                </c:pt>
                <c:pt idx="2699">
                  <c:v>12/9/14 12:05</c:v>
                </c:pt>
                <c:pt idx="2700">
                  <c:v>12/9/14 12:05</c:v>
                </c:pt>
                <c:pt idx="2701">
                  <c:v>12/9/14 12:06</c:v>
                </c:pt>
                <c:pt idx="2702">
                  <c:v>12/9/14 12:06</c:v>
                </c:pt>
                <c:pt idx="2703">
                  <c:v>12/9/14 12:06</c:v>
                </c:pt>
                <c:pt idx="2704">
                  <c:v>12/9/14 12:06</c:v>
                </c:pt>
                <c:pt idx="2705">
                  <c:v>12/9/14 12:06</c:v>
                </c:pt>
                <c:pt idx="2706">
                  <c:v>12/9/14 12:06</c:v>
                </c:pt>
                <c:pt idx="2707">
                  <c:v>12/9/14 12:06</c:v>
                </c:pt>
                <c:pt idx="2708">
                  <c:v>12/9/14 12:06</c:v>
                </c:pt>
                <c:pt idx="2709">
                  <c:v>12/9/14 12:07</c:v>
                </c:pt>
                <c:pt idx="2710">
                  <c:v>12/9/14 12:08</c:v>
                </c:pt>
                <c:pt idx="2711">
                  <c:v>12/9/14 12:09</c:v>
                </c:pt>
                <c:pt idx="2712">
                  <c:v>12/9/14 12:09</c:v>
                </c:pt>
                <c:pt idx="2713">
                  <c:v>12/9/14 12:09</c:v>
                </c:pt>
                <c:pt idx="2714">
                  <c:v>12/9/14 12:09</c:v>
                </c:pt>
                <c:pt idx="2715">
                  <c:v>12/9/14 12:09</c:v>
                </c:pt>
                <c:pt idx="2716">
                  <c:v>12/9/14 12:09</c:v>
                </c:pt>
                <c:pt idx="2717">
                  <c:v>12/9/14 12:09</c:v>
                </c:pt>
                <c:pt idx="2718">
                  <c:v>12/9/14 12:09</c:v>
                </c:pt>
                <c:pt idx="2719">
                  <c:v>12/9/14 12:10</c:v>
                </c:pt>
                <c:pt idx="2720">
                  <c:v>12/9/14 12:10</c:v>
                </c:pt>
                <c:pt idx="2721">
                  <c:v>12/9/14 12:10</c:v>
                </c:pt>
                <c:pt idx="2722">
                  <c:v>12/9/14 12:10</c:v>
                </c:pt>
                <c:pt idx="2723">
                  <c:v>12/9/14 12:10</c:v>
                </c:pt>
                <c:pt idx="2724">
                  <c:v>12/9/14 12:10</c:v>
                </c:pt>
                <c:pt idx="2725">
                  <c:v>12/9/14 12:10</c:v>
                </c:pt>
                <c:pt idx="2726">
                  <c:v>12/9/14 12:10</c:v>
                </c:pt>
                <c:pt idx="2727">
                  <c:v>12/9/14 12:10</c:v>
                </c:pt>
                <c:pt idx="2728">
                  <c:v>12/9/14 12:10</c:v>
                </c:pt>
                <c:pt idx="2729">
                  <c:v>12/9/14 12:10</c:v>
                </c:pt>
                <c:pt idx="2730">
                  <c:v>12/9/14 12:10</c:v>
                </c:pt>
                <c:pt idx="2731">
                  <c:v>12/9/14 12:10</c:v>
                </c:pt>
                <c:pt idx="2732">
                  <c:v>12/9/14 12:10</c:v>
                </c:pt>
                <c:pt idx="2733">
                  <c:v>12/9/14 12:10</c:v>
                </c:pt>
                <c:pt idx="2734">
                  <c:v>12/9/14 12:10</c:v>
                </c:pt>
                <c:pt idx="2735">
                  <c:v>12/9/14 12:10</c:v>
                </c:pt>
                <c:pt idx="2736">
                  <c:v>12/9/14 12:10</c:v>
                </c:pt>
                <c:pt idx="2737">
                  <c:v>12/9/14 12:10</c:v>
                </c:pt>
                <c:pt idx="2738">
                  <c:v>12/9/14 12:11</c:v>
                </c:pt>
                <c:pt idx="2739">
                  <c:v>12/9/14 12:11</c:v>
                </c:pt>
                <c:pt idx="2740">
                  <c:v>12/9/14 12:11</c:v>
                </c:pt>
                <c:pt idx="2741">
                  <c:v>12/9/14 12:11</c:v>
                </c:pt>
                <c:pt idx="2742">
                  <c:v>12/9/14 12:11</c:v>
                </c:pt>
                <c:pt idx="2743">
                  <c:v>12/9/14 12:11</c:v>
                </c:pt>
                <c:pt idx="2744">
                  <c:v>12/9/14 12:11</c:v>
                </c:pt>
                <c:pt idx="2745">
                  <c:v>12/9/14 12:11</c:v>
                </c:pt>
                <c:pt idx="2746">
                  <c:v>12/9/14 12:11</c:v>
                </c:pt>
                <c:pt idx="2747">
                  <c:v>12/9/14 12:11</c:v>
                </c:pt>
                <c:pt idx="2748">
                  <c:v>12/9/14 12:11</c:v>
                </c:pt>
                <c:pt idx="2749">
                  <c:v>12/9/14 12:11</c:v>
                </c:pt>
                <c:pt idx="2750">
                  <c:v>12/9/14 12:11</c:v>
                </c:pt>
                <c:pt idx="2751">
                  <c:v>12/9/14 12:11</c:v>
                </c:pt>
                <c:pt idx="2752">
                  <c:v>12/9/14 12:11</c:v>
                </c:pt>
                <c:pt idx="2753">
                  <c:v>12/9/14 12:11</c:v>
                </c:pt>
                <c:pt idx="2754">
                  <c:v>12/9/14 12:11</c:v>
                </c:pt>
                <c:pt idx="2755">
                  <c:v>12/9/14 12:12</c:v>
                </c:pt>
                <c:pt idx="2756">
                  <c:v>12/9/14 12:12</c:v>
                </c:pt>
                <c:pt idx="2757">
                  <c:v>12/9/14 12:12</c:v>
                </c:pt>
                <c:pt idx="2758">
                  <c:v>12/9/14 12:13</c:v>
                </c:pt>
                <c:pt idx="2759">
                  <c:v>12/9/14 12:13</c:v>
                </c:pt>
                <c:pt idx="2760">
                  <c:v>12/9/14 12:13</c:v>
                </c:pt>
                <c:pt idx="2761">
                  <c:v>12/9/14 12:13</c:v>
                </c:pt>
                <c:pt idx="2762">
                  <c:v>12/9/14 12:14</c:v>
                </c:pt>
                <c:pt idx="2763">
                  <c:v>12/9/14 12:14</c:v>
                </c:pt>
                <c:pt idx="2764">
                  <c:v>12/9/14 12:14</c:v>
                </c:pt>
                <c:pt idx="2765">
                  <c:v>12/9/14 12:14</c:v>
                </c:pt>
                <c:pt idx="2766">
                  <c:v>12/9/14 12:14</c:v>
                </c:pt>
                <c:pt idx="2767">
                  <c:v>12/9/14 12:14</c:v>
                </c:pt>
                <c:pt idx="2768">
                  <c:v>12/9/14 12:14</c:v>
                </c:pt>
                <c:pt idx="2769">
                  <c:v>12/9/14 12:14</c:v>
                </c:pt>
                <c:pt idx="2770">
                  <c:v>12/9/14 12:14</c:v>
                </c:pt>
                <c:pt idx="2771">
                  <c:v>12/9/14 12:14</c:v>
                </c:pt>
                <c:pt idx="2772">
                  <c:v>12/9/14 12:14</c:v>
                </c:pt>
                <c:pt idx="2773">
                  <c:v>12/9/14 12:14</c:v>
                </c:pt>
                <c:pt idx="2774">
                  <c:v>12/9/14 12:15</c:v>
                </c:pt>
                <c:pt idx="2775">
                  <c:v>12/9/14 12:15</c:v>
                </c:pt>
                <c:pt idx="2776">
                  <c:v>12/9/14 12:15</c:v>
                </c:pt>
                <c:pt idx="2777">
                  <c:v>12/9/14 12:15</c:v>
                </c:pt>
                <c:pt idx="2778">
                  <c:v>12/9/14 12:15</c:v>
                </c:pt>
                <c:pt idx="2779">
                  <c:v>12/9/14 12:15</c:v>
                </c:pt>
                <c:pt idx="2780">
                  <c:v>12/9/14 12:15</c:v>
                </c:pt>
                <c:pt idx="2781">
                  <c:v>12/9/14 12:15</c:v>
                </c:pt>
                <c:pt idx="2782">
                  <c:v>12/9/14 12:15</c:v>
                </c:pt>
                <c:pt idx="2783">
                  <c:v>12/9/14 12:15</c:v>
                </c:pt>
                <c:pt idx="2784">
                  <c:v>12/9/14 12:15</c:v>
                </c:pt>
                <c:pt idx="2785">
                  <c:v>12/9/14 12:15</c:v>
                </c:pt>
                <c:pt idx="2786">
                  <c:v>12/9/14 12:15</c:v>
                </c:pt>
                <c:pt idx="2787">
                  <c:v>12/9/14 12:15</c:v>
                </c:pt>
                <c:pt idx="2788">
                  <c:v>12/9/14 12:16</c:v>
                </c:pt>
                <c:pt idx="2789">
                  <c:v>12/9/14 12:16</c:v>
                </c:pt>
                <c:pt idx="2790">
                  <c:v>12/9/14 12:16</c:v>
                </c:pt>
                <c:pt idx="2791">
                  <c:v>12/9/14 12:16</c:v>
                </c:pt>
                <c:pt idx="2792">
                  <c:v>12/9/14 12:16</c:v>
                </c:pt>
                <c:pt idx="2793">
                  <c:v>12/9/14 12:16</c:v>
                </c:pt>
                <c:pt idx="2794">
                  <c:v>12/9/14 12:16</c:v>
                </c:pt>
                <c:pt idx="2795">
                  <c:v>12/9/14 12:17</c:v>
                </c:pt>
                <c:pt idx="2796">
                  <c:v>12/9/14 12:17</c:v>
                </c:pt>
                <c:pt idx="2797">
                  <c:v>12/9/14 12:17</c:v>
                </c:pt>
                <c:pt idx="2798">
                  <c:v>12/9/14 12:18</c:v>
                </c:pt>
                <c:pt idx="2799">
                  <c:v>12/9/14 12:18</c:v>
                </c:pt>
                <c:pt idx="2800">
                  <c:v>12/9/14 12:18</c:v>
                </c:pt>
                <c:pt idx="2801">
                  <c:v>12/9/14 12:18</c:v>
                </c:pt>
                <c:pt idx="2802">
                  <c:v>12/9/14 12:18</c:v>
                </c:pt>
                <c:pt idx="2803">
                  <c:v>12/9/14 12:18</c:v>
                </c:pt>
                <c:pt idx="2804">
                  <c:v>12/9/14 12:19</c:v>
                </c:pt>
                <c:pt idx="2805">
                  <c:v>12/9/14 12:19</c:v>
                </c:pt>
                <c:pt idx="2806">
                  <c:v>12/9/14 12:19</c:v>
                </c:pt>
                <c:pt idx="2807">
                  <c:v>12/9/14 12:19</c:v>
                </c:pt>
                <c:pt idx="2808">
                  <c:v>12/9/14 12:19</c:v>
                </c:pt>
                <c:pt idx="2809">
                  <c:v>12/9/14 12:19</c:v>
                </c:pt>
                <c:pt idx="2810">
                  <c:v>12/9/14 12:19</c:v>
                </c:pt>
                <c:pt idx="2811">
                  <c:v>12/9/14 12:19</c:v>
                </c:pt>
                <c:pt idx="2812">
                  <c:v>12/9/14 12:19</c:v>
                </c:pt>
                <c:pt idx="2813">
                  <c:v>12/9/14 12:19</c:v>
                </c:pt>
                <c:pt idx="2814">
                  <c:v>12/9/14 12:20</c:v>
                </c:pt>
                <c:pt idx="2815">
                  <c:v>12/9/14 12:20</c:v>
                </c:pt>
                <c:pt idx="2816">
                  <c:v>12/9/14 12:20</c:v>
                </c:pt>
                <c:pt idx="2817">
                  <c:v>12/9/14 12:20</c:v>
                </c:pt>
                <c:pt idx="2818">
                  <c:v>12/9/14 12:20</c:v>
                </c:pt>
                <c:pt idx="2819">
                  <c:v>12/9/14 12:20</c:v>
                </c:pt>
                <c:pt idx="2820">
                  <c:v>12/9/14 12:20</c:v>
                </c:pt>
                <c:pt idx="2821">
                  <c:v>12/9/14 12:20</c:v>
                </c:pt>
                <c:pt idx="2822">
                  <c:v>12/9/14 12:20</c:v>
                </c:pt>
                <c:pt idx="2823">
                  <c:v>12/9/14 12:20</c:v>
                </c:pt>
                <c:pt idx="2824">
                  <c:v>12/9/14 12:21</c:v>
                </c:pt>
                <c:pt idx="2825">
                  <c:v>12/9/14 12:21</c:v>
                </c:pt>
                <c:pt idx="2826">
                  <c:v>12/9/14 12:21</c:v>
                </c:pt>
                <c:pt idx="2827">
                  <c:v>12/9/14 12:21</c:v>
                </c:pt>
                <c:pt idx="2828">
                  <c:v>12/9/14 12:21</c:v>
                </c:pt>
                <c:pt idx="2829">
                  <c:v>12/9/14 12:21</c:v>
                </c:pt>
                <c:pt idx="2830">
                  <c:v>12/9/14 12:21</c:v>
                </c:pt>
                <c:pt idx="2831">
                  <c:v>12/9/14 12:22</c:v>
                </c:pt>
                <c:pt idx="2832">
                  <c:v>12/9/14 12:22</c:v>
                </c:pt>
                <c:pt idx="2833">
                  <c:v>12/9/14 12:22</c:v>
                </c:pt>
                <c:pt idx="2834">
                  <c:v>12/9/14 12:22</c:v>
                </c:pt>
                <c:pt idx="2835">
                  <c:v>12/9/14 12:22</c:v>
                </c:pt>
                <c:pt idx="2836">
                  <c:v>12/9/14 12:22</c:v>
                </c:pt>
                <c:pt idx="2837">
                  <c:v>12/9/14 12:22</c:v>
                </c:pt>
                <c:pt idx="2838">
                  <c:v>12/9/14 12:22</c:v>
                </c:pt>
                <c:pt idx="2839">
                  <c:v>12/9/14 12:23</c:v>
                </c:pt>
                <c:pt idx="2840">
                  <c:v>12/9/14 12:23</c:v>
                </c:pt>
                <c:pt idx="2841">
                  <c:v>12/9/14 12:23</c:v>
                </c:pt>
                <c:pt idx="2842">
                  <c:v>12/9/14 12:23</c:v>
                </c:pt>
                <c:pt idx="2843">
                  <c:v>12/9/14 12:23</c:v>
                </c:pt>
                <c:pt idx="2844">
                  <c:v>12/9/14 12:23</c:v>
                </c:pt>
                <c:pt idx="2845">
                  <c:v>12/9/14 12:23</c:v>
                </c:pt>
                <c:pt idx="2846">
                  <c:v>12/9/14 12:23</c:v>
                </c:pt>
                <c:pt idx="2847">
                  <c:v>12/9/14 12:23</c:v>
                </c:pt>
                <c:pt idx="2848">
                  <c:v>12/9/14 12:23</c:v>
                </c:pt>
                <c:pt idx="2849">
                  <c:v>12/9/14 12:23</c:v>
                </c:pt>
                <c:pt idx="2850">
                  <c:v>12/9/14 12:23</c:v>
                </c:pt>
                <c:pt idx="2851">
                  <c:v>12/9/14 12:23</c:v>
                </c:pt>
                <c:pt idx="2852">
                  <c:v>12/9/14 12:23</c:v>
                </c:pt>
                <c:pt idx="2853">
                  <c:v>12/9/14 12:23</c:v>
                </c:pt>
                <c:pt idx="2854">
                  <c:v>12/9/14 12:23</c:v>
                </c:pt>
                <c:pt idx="2855">
                  <c:v>12/9/14 12:23</c:v>
                </c:pt>
                <c:pt idx="2856">
                  <c:v>12/9/14 12:24</c:v>
                </c:pt>
                <c:pt idx="2857">
                  <c:v>12/9/14 12:24</c:v>
                </c:pt>
                <c:pt idx="2858">
                  <c:v>12/9/14 12:24</c:v>
                </c:pt>
                <c:pt idx="2859">
                  <c:v>12/9/14 12:24</c:v>
                </c:pt>
                <c:pt idx="2860">
                  <c:v>12/9/14 12:24</c:v>
                </c:pt>
                <c:pt idx="2861">
                  <c:v>12/9/14 12:24</c:v>
                </c:pt>
                <c:pt idx="2862">
                  <c:v>12/9/14 12:24</c:v>
                </c:pt>
                <c:pt idx="2863">
                  <c:v>12/9/14 12:24</c:v>
                </c:pt>
                <c:pt idx="2864">
                  <c:v>12/9/14 12:24</c:v>
                </c:pt>
                <c:pt idx="2865">
                  <c:v>12/9/14 12:24</c:v>
                </c:pt>
                <c:pt idx="2866">
                  <c:v>12/9/14 12:25</c:v>
                </c:pt>
                <c:pt idx="2867">
                  <c:v>12/9/14 12:25</c:v>
                </c:pt>
                <c:pt idx="2868">
                  <c:v>12/9/14 12:25</c:v>
                </c:pt>
                <c:pt idx="2869">
                  <c:v>12/9/14 12:25</c:v>
                </c:pt>
                <c:pt idx="2870">
                  <c:v>12/9/14 12:25</c:v>
                </c:pt>
                <c:pt idx="2871">
                  <c:v>12/9/14 12:25</c:v>
                </c:pt>
                <c:pt idx="2872">
                  <c:v>12/9/14 12:25</c:v>
                </c:pt>
                <c:pt idx="2873">
                  <c:v>12/9/14 12:25</c:v>
                </c:pt>
                <c:pt idx="2874">
                  <c:v>12/9/14 12:25</c:v>
                </c:pt>
                <c:pt idx="2875">
                  <c:v>12/9/14 12:25</c:v>
                </c:pt>
                <c:pt idx="2876">
                  <c:v>12/9/14 12:25</c:v>
                </c:pt>
                <c:pt idx="2877">
                  <c:v>12/9/14 12:25</c:v>
                </c:pt>
                <c:pt idx="2878">
                  <c:v>12/9/14 12:25</c:v>
                </c:pt>
                <c:pt idx="2879">
                  <c:v>12/9/14 12:25</c:v>
                </c:pt>
                <c:pt idx="2880">
                  <c:v>12/9/14 12:25</c:v>
                </c:pt>
                <c:pt idx="2881">
                  <c:v>12/9/14 12:25</c:v>
                </c:pt>
                <c:pt idx="2882">
                  <c:v>12/9/14 12:26</c:v>
                </c:pt>
                <c:pt idx="2883">
                  <c:v>12/9/14 12:26</c:v>
                </c:pt>
                <c:pt idx="2884">
                  <c:v>12/9/14 12:26</c:v>
                </c:pt>
                <c:pt idx="2885">
                  <c:v>12/9/14 12:27</c:v>
                </c:pt>
                <c:pt idx="2886">
                  <c:v>12/9/14 12:27</c:v>
                </c:pt>
                <c:pt idx="2887">
                  <c:v>12/9/14 12:27</c:v>
                </c:pt>
                <c:pt idx="2888">
                  <c:v>12/9/14 12:27</c:v>
                </c:pt>
                <c:pt idx="2889">
                  <c:v>12/9/14 12:27</c:v>
                </c:pt>
                <c:pt idx="2890">
                  <c:v>12/9/14 12:27</c:v>
                </c:pt>
                <c:pt idx="2891">
                  <c:v>12/9/14 12:28</c:v>
                </c:pt>
                <c:pt idx="2892">
                  <c:v>12/9/14 12:28</c:v>
                </c:pt>
                <c:pt idx="2893">
                  <c:v>12/9/14 12:28</c:v>
                </c:pt>
                <c:pt idx="2894">
                  <c:v>12/9/14 12:28</c:v>
                </c:pt>
                <c:pt idx="2895">
                  <c:v>12/9/14 12:29</c:v>
                </c:pt>
                <c:pt idx="2896">
                  <c:v>12/9/14 12:29</c:v>
                </c:pt>
                <c:pt idx="2897">
                  <c:v>12/9/14 12:29</c:v>
                </c:pt>
                <c:pt idx="2898">
                  <c:v>12/9/14 12:29</c:v>
                </c:pt>
                <c:pt idx="2899">
                  <c:v>12/9/14 12:29</c:v>
                </c:pt>
                <c:pt idx="2900">
                  <c:v>12/9/14 12:29</c:v>
                </c:pt>
                <c:pt idx="2901">
                  <c:v>12/9/14 12:29</c:v>
                </c:pt>
                <c:pt idx="2902">
                  <c:v>12/9/14 12:29</c:v>
                </c:pt>
                <c:pt idx="2903">
                  <c:v>12/9/14 12:29</c:v>
                </c:pt>
                <c:pt idx="2904">
                  <c:v>12/9/14 12:29</c:v>
                </c:pt>
                <c:pt idx="2905">
                  <c:v>12/9/14 12:29</c:v>
                </c:pt>
                <c:pt idx="2906">
                  <c:v>12/9/14 12:29</c:v>
                </c:pt>
                <c:pt idx="2907">
                  <c:v>12/9/14 12:29</c:v>
                </c:pt>
                <c:pt idx="2908">
                  <c:v>12/9/14 12:30</c:v>
                </c:pt>
                <c:pt idx="2909">
                  <c:v>12/9/14 12:30</c:v>
                </c:pt>
                <c:pt idx="2910">
                  <c:v>12/9/14 12:30</c:v>
                </c:pt>
                <c:pt idx="2911">
                  <c:v>12/9/14 12:30</c:v>
                </c:pt>
                <c:pt idx="2912">
                  <c:v>12/9/14 12:30</c:v>
                </c:pt>
                <c:pt idx="2913">
                  <c:v>12/9/14 12:30</c:v>
                </c:pt>
                <c:pt idx="2914">
                  <c:v>12/9/14 12:30</c:v>
                </c:pt>
                <c:pt idx="2915">
                  <c:v>12/9/14 12:30</c:v>
                </c:pt>
                <c:pt idx="2916">
                  <c:v>12/9/14 12:30</c:v>
                </c:pt>
                <c:pt idx="2917">
                  <c:v>12/9/14 12:30</c:v>
                </c:pt>
                <c:pt idx="2918">
                  <c:v>12/9/14 12:30</c:v>
                </c:pt>
                <c:pt idx="2919">
                  <c:v>12/9/14 12:30</c:v>
                </c:pt>
                <c:pt idx="2920">
                  <c:v>12/9/14 12:30</c:v>
                </c:pt>
                <c:pt idx="2921">
                  <c:v>12/9/14 12:31</c:v>
                </c:pt>
                <c:pt idx="2922">
                  <c:v>12/9/14 12:31</c:v>
                </c:pt>
                <c:pt idx="2923">
                  <c:v>12/9/14 12:31</c:v>
                </c:pt>
                <c:pt idx="2924">
                  <c:v>12/9/14 12:31</c:v>
                </c:pt>
                <c:pt idx="2925">
                  <c:v>12/9/14 12:31</c:v>
                </c:pt>
                <c:pt idx="2926">
                  <c:v>12/9/14 12:31</c:v>
                </c:pt>
                <c:pt idx="2927">
                  <c:v>12/9/14 12:32</c:v>
                </c:pt>
                <c:pt idx="2928">
                  <c:v>12/9/14 12:32</c:v>
                </c:pt>
                <c:pt idx="2929">
                  <c:v>12/9/14 12:32</c:v>
                </c:pt>
                <c:pt idx="2930">
                  <c:v>12/9/14 12:32</c:v>
                </c:pt>
                <c:pt idx="2931">
                  <c:v>12/9/14 12:32</c:v>
                </c:pt>
                <c:pt idx="2932">
                  <c:v>12/9/14 12:32</c:v>
                </c:pt>
                <c:pt idx="2933">
                  <c:v>12/9/14 12:32</c:v>
                </c:pt>
                <c:pt idx="2934">
                  <c:v>12/9/14 12:32</c:v>
                </c:pt>
                <c:pt idx="2935">
                  <c:v>12/9/14 12:32</c:v>
                </c:pt>
                <c:pt idx="2936">
                  <c:v>12/9/14 12:32</c:v>
                </c:pt>
                <c:pt idx="2937">
                  <c:v>12/9/14 12:32</c:v>
                </c:pt>
                <c:pt idx="2938">
                  <c:v>12/9/14 12:32</c:v>
                </c:pt>
                <c:pt idx="2939">
                  <c:v>12/9/14 12:32</c:v>
                </c:pt>
                <c:pt idx="2940">
                  <c:v>12/9/14 12:32</c:v>
                </c:pt>
                <c:pt idx="2941">
                  <c:v>12/9/14 12:32</c:v>
                </c:pt>
                <c:pt idx="2942">
                  <c:v>12/9/14 12:32</c:v>
                </c:pt>
                <c:pt idx="2943">
                  <c:v>12/9/14 12:33</c:v>
                </c:pt>
                <c:pt idx="2944">
                  <c:v>12/9/14 12:33</c:v>
                </c:pt>
                <c:pt idx="2945">
                  <c:v>12/9/14 12:33</c:v>
                </c:pt>
                <c:pt idx="2946">
                  <c:v>12/9/14 12:33</c:v>
                </c:pt>
                <c:pt idx="2947">
                  <c:v>12/9/14 12:33</c:v>
                </c:pt>
                <c:pt idx="2948">
                  <c:v>12/9/14 12:33</c:v>
                </c:pt>
                <c:pt idx="2949">
                  <c:v>12/9/14 12:33</c:v>
                </c:pt>
                <c:pt idx="2950">
                  <c:v>12/9/14 12:33</c:v>
                </c:pt>
                <c:pt idx="2951">
                  <c:v>12/9/14 12:33</c:v>
                </c:pt>
                <c:pt idx="2952">
                  <c:v>12/9/14 12:34</c:v>
                </c:pt>
                <c:pt idx="2953">
                  <c:v>12/9/14 12:34</c:v>
                </c:pt>
                <c:pt idx="2954">
                  <c:v>12/9/14 12:34</c:v>
                </c:pt>
                <c:pt idx="2955">
                  <c:v>12/9/14 12:34</c:v>
                </c:pt>
                <c:pt idx="2956">
                  <c:v>12/9/14 12:34</c:v>
                </c:pt>
                <c:pt idx="2957">
                  <c:v>12/9/14 12:34</c:v>
                </c:pt>
                <c:pt idx="2958">
                  <c:v>12/9/14 12:34</c:v>
                </c:pt>
                <c:pt idx="2959">
                  <c:v>12/9/14 12:34</c:v>
                </c:pt>
                <c:pt idx="2960">
                  <c:v>12/9/14 12:34</c:v>
                </c:pt>
                <c:pt idx="2961">
                  <c:v>12/9/14 12:34</c:v>
                </c:pt>
                <c:pt idx="2962">
                  <c:v>12/9/14 12:34</c:v>
                </c:pt>
                <c:pt idx="2963">
                  <c:v>12/9/14 12:34</c:v>
                </c:pt>
                <c:pt idx="2964">
                  <c:v>12/9/14 12:34</c:v>
                </c:pt>
                <c:pt idx="2965">
                  <c:v>12/9/14 12:35</c:v>
                </c:pt>
                <c:pt idx="2966">
                  <c:v>12/9/14 12:35</c:v>
                </c:pt>
                <c:pt idx="2967">
                  <c:v>12/9/14 12:35</c:v>
                </c:pt>
                <c:pt idx="2968">
                  <c:v>12/9/14 12:35</c:v>
                </c:pt>
                <c:pt idx="2969">
                  <c:v>12/9/14 12:35</c:v>
                </c:pt>
                <c:pt idx="2970">
                  <c:v>12/9/14 12:35</c:v>
                </c:pt>
                <c:pt idx="2971">
                  <c:v>12/9/14 12:35</c:v>
                </c:pt>
                <c:pt idx="2972">
                  <c:v>12/9/14 12:35</c:v>
                </c:pt>
                <c:pt idx="2973">
                  <c:v>12/9/14 12:35</c:v>
                </c:pt>
                <c:pt idx="2974">
                  <c:v>12/9/14 12:35</c:v>
                </c:pt>
                <c:pt idx="2975">
                  <c:v>12/9/14 12:35</c:v>
                </c:pt>
                <c:pt idx="2976">
                  <c:v>12/9/14 12:35</c:v>
                </c:pt>
                <c:pt idx="2977">
                  <c:v>12/9/14 12:36</c:v>
                </c:pt>
                <c:pt idx="2978">
                  <c:v>12/9/14 12:36</c:v>
                </c:pt>
                <c:pt idx="2979">
                  <c:v>12/9/14 12:36</c:v>
                </c:pt>
                <c:pt idx="2980">
                  <c:v>12/9/14 12:36</c:v>
                </c:pt>
                <c:pt idx="2981">
                  <c:v>12/9/14 12:36</c:v>
                </c:pt>
                <c:pt idx="2982">
                  <c:v>12/9/14 12:36</c:v>
                </c:pt>
                <c:pt idx="2983">
                  <c:v>12/9/14 12:36</c:v>
                </c:pt>
                <c:pt idx="2984">
                  <c:v>12/9/14 12:36</c:v>
                </c:pt>
                <c:pt idx="2985">
                  <c:v>12/9/14 12:36</c:v>
                </c:pt>
                <c:pt idx="2986">
                  <c:v>12/9/14 12:36</c:v>
                </c:pt>
                <c:pt idx="2987">
                  <c:v>12/9/14 12:36</c:v>
                </c:pt>
                <c:pt idx="2988">
                  <c:v>12/9/14 12:36</c:v>
                </c:pt>
                <c:pt idx="2989">
                  <c:v>12/9/14 12:36</c:v>
                </c:pt>
                <c:pt idx="2990">
                  <c:v>12/9/14 12:36</c:v>
                </c:pt>
                <c:pt idx="2991">
                  <c:v>12/9/14 12:36</c:v>
                </c:pt>
                <c:pt idx="2992">
                  <c:v>12/9/14 12:36</c:v>
                </c:pt>
                <c:pt idx="2993">
                  <c:v>12/9/14 12:37</c:v>
                </c:pt>
                <c:pt idx="2994">
                  <c:v>12/9/14 12:37</c:v>
                </c:pt>
                <c:pt idx="2995">
                  <c:v>12/9/14 12:37</c:v>
                </c:pt>
                <c:pt idx="2996">
                  <c:v>12/9/14 12:37</c:v>
                </c:pt>
                <c:pt idx="2997">
                  <c:v>12/9/14 12:37</c:v>
                </c:pt>
                <c:pt idx="2998">
                  <c:v>12/9/14 12:38</c:v>
                </c:pt>
                <c:pt idx="2999">
                  <c:v>12/9/14 12:38</c:v>
                </c:pt>
                <c:pt idx="3000">
                  <c:v>12/9/14 12:38</c:v>
                </c:pt>
                <c:pt idx="3001">
                  <c:v>12/9/14 12:38</c:v>
                </c:pt>
                <c:pt idx="3002">
                  <c:v>12/9/14 12:38</c:v>
                </c:pt>
                <c:pt idx="3003">
                  <c:v>12/9/14 12:38</c:v>
                </c:pt>
                <c:pt idx="3004">
                  <c:v>12/9/14 12:38</c:v>
                </c:pt>
                <c:pt idx="3005">
                  <c:v>12/9/14 12:38</c:v>
                </c:pt>
                <c:pt idx="3006">
                  <c:v>12/9/14 12:38</c:v>
                </c:pt>
                <c:pt idx="3007">
                  <c:v>12/9/14 12:39</c:v>
                </c:pt>
                <c:pt idx="3008">
                  <c:v>12/9/14 12:39</c:v>
                </c:pt>
                <c:pt idx="3009">
                  <c:v>12/9/14 12:39</c:v>
                </c:pt>
                <c:pt idx="3010">
                  <c:v>12/9/14 12:39</c:v>
                </c:pt>
                <c:pt idx="3011">
                  <c:v>12/9/14 12:39</c:v>
                </c:pt>
                <c:pt idx="3012">
                  <c:v>12/9/14 12:39</c:v>
                </c:pt>
                <c:pt idx="3013">
                  <c:v>12/9/14 12:39</c:v>
                </c:pt>
                <c:pt idx="3014">
                  <c:v>12/9/14 12:39</c:v>
                </c:pt>
                <c:pt idx="3015">
                  <c:v>12/9/14 12:39</c:v>
                </c:pt>
                <c:pt idx="3016">
                  <c:v>12/9/14 12:39</c:v>
                </c:pt>
                <c:pt idx="3017">
                  <c:v>12/9/14 12:39</c:v>
                </c:pt>
                <c:pt idx="3018">
                  <c:v>12/9/14 12:39</c:v>
                </c:pt>
                <c:pt idx="3019">
                  <c:v>12/9/14 12:39</c:v>
                </c:pt>
                <c:pt idx="3020">
                  <c:v>12/9/14 12:39</c:v>
                </c:pt>
                <c:pt idx="3021">
                  <c:v>12/9/14 12:39</c:v>
                </c:pt>
                <c:pt idx="3022">
                  <c:v>12/9/14 12:39</c:v>
                </c:pt>
                <c:pt idx="3023">
                  <c:v>12/9/14 12:40</c:v>
                </c:pt>
                <c:pt idx="3024">
                  <c:v>12/9/14 12:40</c:v>
                </c:pt>
                <c:pt idx="3025">
                  <c:v>12/9/14 12:40</c:v>
                </c:pt>
                <c:pt idx="3026">
                  <c:v>12/9/14 12:40</c:v>
                </c:pt>
                <c:pt idx="3027">
                  <c:v>12/9/14 12:40</c:v>
                </c:pt>
                <c:pt idx="3028">
                  <c:v>12/9/14 12:40</c:v>
                </c:pt>
                <c:pt idx="3029">
                  <c:v>12/9/14 12:40</c:v>
                </c:pt>
                <c:pt idx="3030">
                  <c:v>12/9/14 12:40</c:v>
                </c:pt>
                <c:pt idx="3031">
                  <c:v>12/9/14 12:40</c:v>
                </c:pt>
                <c:pt idx="3032">
                  <c:v>12/9/14 12:40</c:v>
                </c:pt>
                <c:pt idx="3033">
                  <c:v>12/9/14 12:40</c:v>
                </c:pt>
                <c:pt idx="3034">
                  <c:v>12/9/14 12:40</c:v>
                </c:pt>
                <c:pt idx="3035">
                  <c:v>12/9/14 12:40</c:v>
                </c:pt>
                <c:pt idx="3036">
                  <c:v>12/9/14 12:40</c:v>
                </c:pt>
                <c:pt idx="3037">
                  <c:v>12/9/14 12:40</c:v>
                </c:pt>
                <c:pt idx="3038">
                  <c:v>12/9/14 12:41</c:v>
                </c:pt>
                <c:pt idx="3039">
                  <c:v>12/9/14 12:41</c:v>
                </c:pt>
                <c:pt idx="3040">
                  <c:v>12/9/14 12:41</c:v>
                </c:pt>
                <c:pt idx="3041">
                  <c:v>12/9/14 12:41</c:v>
                </c:pt>
                <c:pt idx="3042">
                  <c:v>12/9/14 12:41</c:v>
                </c:pt>
                <c:pt idx="3043">
                  <c:v>12/9/14 12:41</c:v>
                </c:pt>
                <c:pt idx="3044">
                  <c:v>12/9/14 12:41</c:v>
                </c:pt>
                <c:pt idx="3045">
                  <c:v>12/9/14 12:41</c:v>
                </c:pt>
                <c:pt idx="3046">
                  <c:v>12/9/14 12:41</c:v>
                </c:pt>
                <c:pt idx="3047">
                  <c:v>12/9/14 12:41</c:v>
                </c:pt>
                <c:pt idx="3048">
                  <c:v>12/9/14 12:41</c:v>
                </c:pt>
                <c:pt idx="3049">
                  <c:v>12/9/14 12:41</c:v>
                </c:pt>
                <c:pt idx="3050">
                  <c:v>12/9/14 12:41</c:v>
                </c:pt>
                <c:pt idx="3051">
                  <c:v>12/9/14 12:41</c:v>
                </c:pt>
                <c:pt idx="3052">
                  <c:v>12/9/14 12:41</c:v>
                </c:pt>
                <c:pt idx="3053">
                  <c:v>12/9/14 12:41</c:v>
                </c:pt>
                <c:pt idx="3054">
                  <c:v>12/9/14 12:41</c:v>
                </c:pt>
                <c:pt idx="3055">
                  <c:v>12/9/14 12:41</c:v>
                </c:pt>
                <c:pt idx="3056">
                  <c:v>12/9/14 12:41</c:v>
                </c:pt>
                <c:pt idx="3057">
                  <c:v>12/9/14 12:41</c:v>
                </c:pt>
                <c:pt idx="3058">
                  <c:v>12/9/14 12:42</c:v>
                </c:pt>
                <c:pt idx="3059">
                  <c:v>12/9/14 12:42</c:v>
                </c:pt>
                <c:pt idx="3060">
                  <c:v>12/9/14 12:42</c:v>
                </c:pt>
                <c:pt idx="3061">
                  <c:v>12/9/14 12:42</c:v>
                </c:pt>
                <c:pt idx="3062">
                  <c:v>12/9/14 12:42</c:v>
                </c:pt>
                <c:pt idx="3063">
                  <c:v>12/9/14 12:42</c:v>
                </c:pt>
                <c:pt idx="3064">
                  <c:v>12/9/14 12:42</c:v>
                </c:pt>
                <c:pt idx="3065">
                  <c:v>12/9/14 12:42</c:v>
                </c:pt>
                <c:pt idx="3066">
                  <c:v>12/9/14 12:42</c:v>
                </c:pt>
                <c:pt idx="3067">
                  <c:v>12/9/14 12:42</c:v>
                </c:pt>
                <c:pt idx="3068">
                  <c:v>12/9/14 12:42</c:v>
                </c:pt>
                <c:pt idx="3069">
                  <c:v>12/9/14 12:42</c:v>
                </c:pt>
                <c:pt idx="3070">
                  <c:v>12/9/14 12:42</c:v>
                </c:pt>
                <c:pt idx="3071">
                  <c:v>12/9/14 12:42</c:v>
                </c:pt>
                <c:pt idx="3072">
                  <c:v>12/9/14 12:42</c:v>
                </c:pt>
                <c:pt idx="3073">
                  <c:v>12/9/14 12:42</c:v>
                </c:pt>
                <c:pt idx="3074">
                  <c:v>12/9/14 12:42</c:v>
                </c:pt>
                <c:pt idx="3075">
                  <c:v>12/9/14 12:42</c:v>
                </c:pt>
                <c:pt idx="3076">
                  <c:v>12/9/14 12:42</c:v>
                </c:pt>
                <c:pt idx="3077">
                  <c:v>12/9/14 12:43</c:v>
                </c:pt>
                <c:pt idx="3078">
                  <c:v>12/9/14 12:43</c:v>
                </c:pt>
                <c:pt idx="3079">
                  <c:v>12/9/14 12:43</c:v>
                </c:pt>
                <c:pt idx="3080">
                  <c:v>12/9/14 12:43</c:v>
                </c:pt>
                <c:pt idx="3081">
                  <c:v>12/9/14 12:43</c:v>
                </c:pt>
                <c:pt idx="3082">
                  <c:v>12/9/14 12:43</c:v>
                </c:pt>
                <c:pt idx="3083">
                  <c:v>12/9/14 12:43</c:v>
                </c:pt>
                <c:pt idx="3084">
                  <c:v>12/9/14 12:43</c:v>
                </c:pt>
                <c:pt idx="3085">
                  <c:v>12/9/14 12:43</c:v>
                </c:pt>
                <c:pt idx="3086">
                  <c:v>12/9/14 12:43</c:v>
                </c:pt>
                <c:pt idx="3087">
                  <c:v>12/9/14 12:43</c:v>
                </c:pt>
                <c:pt idx="3088">
                  <c:v>12/9/14 12:43</c:v>
                </c:pt>
                <c:pt idx="3089">
                  <c:v>12/9/14 12:43</c:v>
                </c:pt>
                <c:pt idx="3090">
                  <c:v>12/9/14 12:43</c:v>
                </c:pt>
                <c:pt idx="3091">
                  <c:v>12/9/14 12:43</c:v>
                </c:pt>
                <c:pt idx="3092">
                  <c:v>12/9/14 12:43</c:v>
                </c:pt>
                <c:pt idx="3093">
                  <c:v>12/9/14 12:43</c:v>
                </c:pt>
                <c:pt idx="3094">
                  <c:v>12/9/14 12:44</c:v>
                </c:pt>
                <c:pt idx="3095">
                  <c:v>12/9/14 12:44</c:v>
                </c:pt>
                <c:pt idx="3096">
                  <c:v>12/9/14 12:44</c:v>
                </c:pt>
                <c:pt idx="3097">
                  <c:v>12/9/14 12:44</c:v>
                </c:pt>
                <c:pt idx="3098">
                  <c:v>12/9/14 12:44</c:v>
                </c:pt>
                <c:pt idx="3099">
                  <c:v>12/9/14 12:44</c:v>
                </c:pt>
                <c:pt idx="3100">
                  <c:v>12/9/14 12:44</c:v>
                </c:pt>
                <c:pt idx="3101">
                  <c:v>12/9/14 12:44</c:v>
                </c:pt>
                <c:pt idx="3102">
                  <c:v>12/9/14 12:44</c:v>
                </c:pt>
                <c:pt idx="3103">
                  <c:v>12/9/14 12:44</c:v>
                </c:pt>
                <c:pt idx="3104">
                  <c:v>12/9/14 12:45</c:v>
                </c:pt>
                <c:pt idx="3105">
                  <c:v>12/9/14 12:45</c:v>
                </c:pt>
                <c:pt idx="3106">
                  <c:v>12/9/14 12:45</c:v>
                </c:pt>
                <c:pt idx="3107">
                  <c:v>12/9/14 12:45</c:v>
                </c:pt>
                <c:pt idx="3108">
                  <c:v>12/9/14 12:45</c:v>
                </c:pt>
                <c:pt idx="3109">
                  <c:v>12/9/14 12:45</c:v>
                </c:pt>
                <c:pt idx="3110">
                  <c:v>12/9/14 12:45</c:v>
                </c:pt>
                <c:pt idx="3111">
                  <c:v>12/9/14 12:45</c:v>
                </c:pt>
                <c:pt idx="3112">
                  <c:v>12/9/14 12:45</c:v>
                </c:pt>
                <c:pt idx="3113">
                  <c:v>12/9/14 12:45</c:v>
                </c:pt>
                <c:pt idx="3114">
                  <c:v>12/9/14 12:45</c:v>
                </c:pt>
                <c:pt idx="3115">
                  <c:v>12/9/14 12:45</c:v>
                </c:pt>
                <c:pt idx="3116">
                  <c:v>12/9/14 12:45</c:v>
                </c:pt>
                <c:pt idx="3117">
                  <c:v>12/9/14 12:45</c:v>
                </c:pt>
                <c:pt idx="3118">
                  <c:v>12/9/14 12:45</c:v>
                </c:pt>
                <c:pt idx="3119">
                  <c:v>12/9/14 12:45</c:v>
                </c:pt>
                <c:pt idx="3120">
                  <c:v>12/9/14 12:46</c:v>
                </c:pt>
                <c:pt idx="3121">
                  <c:v>12/9/14 12:46</c:v>
                </c:pt>
                <c:pt idx="3122">
                  <c:v>12/9/14 12:46</c:v>
                </c:pt>
                <c:pt idx="3123">
                  <c:v>12/9/14 12:46</c:v>
                </c:pt>
                <c:pt idx="3124">
                  <c:v>12/9/14 12:46</c:v>
                </c:pt>
                <c:pt idx="3125">
                  <c:v>12/9/14 12:46</c:v>
                </c:pt>
                <c:pt idx="3126">
                  <c:v>12/9/14 12:46</c:v>
                </c:pt>
                <c:pt idx="3127">
                  <c:v>12/9/14 12:46</c:v>
                </c:pt>
                <c:pt idx="3128">
                  <c:v>12/9/14 12:47</c:v>
                </c:pt>
                <c:pt idx="3129">
                  <c:v>12/9/14 12:47</c:v>
                </c:pt>
                <c:pt idx="3130">
                  <c:v>12/9/14 12:47</c:v>
                </c:pt>
                <c:pt idx="3131">
                  <c:v>12/9/14 12:47</c:v>
                </c:pt>
                <c:pt idx="3132">
                  <c:v>12/9/14 12:47</c:v>
                </c:pt>
                <c:pt idx="3133">
                  <c:v>12/9/14 12:47</c:v>
                </c:pt>
                <c:pt idx="3134">
                  <c:v>12/9/14 12:47</c:v>
                </c:pt>
                <c:pt idx="3135">
                  <c:v>12/9/14 12:47</c:v>
                </c:pt>
                <c:pt idx="3136">
                  <c:v>12/9/14 12:47</c:v>
                </c:pt>
                <c:pt idx="3137">
                  <c:v>12/9/14 12:48</c:v>
                </c:pt>
                <c:pt idx="3138">
                  <c:v>12/9/14 12:48</c:v>
                </c:pt>
                <c:pt idx="3139">
                  <c:v>12/9/14 12:48</c:v>
                </c:pt>
                <c:pt idx="3140">
                  <c:v>12/9/14 12:48</c:v>
                </c:pt>
                <c:pt idx="3141">
                  <c:v>12/9/14 12:48</c:v>
                </c:pt>
                <c:pt idx="3142">
                  <c:v>12/9/14 12:48</c:v>
                </c:pt>
                <c:pt idx="3143">
                  <c:v>12/9/14 12:48</c:v>
                </c:pt>
                <c:pt idx="3144">
                  <c:v>12/9/14 12:48</c:v>
                </c:pt>
                <c:pt idx="3145">
                  <c:v>12/9/14 12:48</c:v>
                </c:pt>
                <c:pt idx="3146">
                  <c:v>12/9/14 12:48</c:v>
                </c:pt>
                <c:pt idx="3147">
                  <c:v>12/9/14 12:48</c:v>
                </c:pt>
                <c:pt idx="3148">
                  <c:v>12/9/14 12:48</c:v>
                </c:pt>
                <c:pt idx="3149">
                  <c:v>12/9/14 12:48</c:v>
                </c:pt>
                <c:pt idx="3150">
                  <c:v>12/9/14 12:48</c:v>
                </c:pt>
                <c:pt idx="3151">
                  <c:v>12/9/14 12:48</c:v>
                </c:pt>
                <c:pt idx="3152">
                  <c:v>12/9/14 12:48</c:v>
                </c:pt>
                <c:pt idx="3153">
                  <c:v>12/9/14 12:49</c:v>
                </c:pt>
                <c:pt idx="3154">
                  <c:v>12/9/14 12:49</c:v>
                </c:pt>
                <c:pt idx="3155">
                  <c:v>12/9/14 12:49</c:v>
                </c:pt>
                <c:pt idx="3156">
                  <c:v>12/9/14 12:49</c:v>
                </c:pt>
                <c:pt idx="3157">
                  <c:v>12/9/14 12:49</c:v>
                </c:pt>
                <c:pt idx="3158">
                  <c:v>12/9/14 12:49</c:v>
                </c:pt>
                <c:pt idx="3159">
                  <c:v>12/9/14 12:49</c:v>
                </c:pt>
                <c:pt idx="3160">
                  <c:v>12/9/14 12:49</c:v>
                </c:pt>
                <c:pt idx="3161">
                  <c:v>12/9/14 12:49</c:v>
                </c:pt>
                <c:pt idx="3162">
                  <c:v>12/9/14 12:49</c:v>
                </c:pt>
                <c:pt idx="3163">
                  <c:v>12/9/14 12:49</c:v>
                </c:pt>
                <c:pt idx="3164">
                  <c:v>12/9/14 12:49</c:v>
                </c:pt>
                <c:pt idx="3165">
                  <c:v>12/9/14 12:49</c:v>
                </c:pt>
                <c:pt idx="3166">
                  <c:v>12/9/14 12:50</c:v>
                </c:pt>
                <c:pt idx="3167">
                  <c:v>12/9/14 12:50</c:v>
                </c:pt>
                <c:pt idx="3168">
                  <c:v>12/9/14 12:50</c:v>
                </c:pt>
                <c:pt idx="3169">
                  <c:v>12/9/14 12:50</c:v>
                </c:pt>
                <c:pt idx="3170">
                  <c:v>12/9/14 12:50</c:v>
                </c:pt>
                <c:pt idx="3171">
                  <c:v>12/9/14 12:50</c:v>
                </c:pt>
                <c:pt idx="3172">
                  <c:v>12/9/14 12:50</c:v>
                </c:pt>
                <c:pt idx="3173">
                  <c:v>12/9/14 12:50</c:v>
                </c:pt>
                <c:pt idx="3174">
                  <c:v>12/9/14 12:50</c:v>
                </c:pt>
                <c:pt idx="3175">
                  <c:v>12/9/14 12:50</c:v>
                </c:pt>
                <c:pt idx="3176">
                  <c:v>12/9/14 12:50</c:v>
                </c:pt>
                <c:pt idx="3177">
                  <c:v>12/9/14 12:50</c:v>
                </c:pt>
                <c:pt idx="3178">
                  <c:v>12/9/14 12:50</c:v>
                </c:pt>
                <c:pt idx="3179">
                  <c:v>12/9/14 12:50</c:v>
                </c:pt>
                <c:pt idx="3180">
                  <c:v>12/9/14 12:51</c:v>
                </c:pt>
                <c:pt idx="3181">
                  <c:v>12/9/14 12:51</c:v>
                </c:pt>
                <c:pt idx="3182">
                  <c:v>12/9/14 12:51</c:v>
                </c:pt>
                <c:pt idx="3183">
                  <c:v>12/9/14 12:51</c:v>
                </c:pt>
                <c:pt idx="3184">
                  <c:v>12/9/14 12:51</c:v>
                </c:pt>
                <c:pt idx="3185">
                  <c:v>12/9/14 12:51</c:v>
                </c:pt>
                <c:pt idx="3186">
                  <c:v>12/9/14 12:51</c:v>
                </c:pt>
                <c:pt idx="3187">
                  <c:v>12/9/14 12:51</c:v>
                </c:pt>
                <c:pt idx="3188">
                  <c:v>12/9/14 12:51</c:v>
                </c:pt>
                <c:pt idx="3189">
                  <c:v>12/9/14 12:52</c:v>
                </c:pt>
                <c:pt idx="3190">
                  <c:v>12/9/14 12:52</c:v>
                </c:pt>
                <c:pt idx="3191">
                  <c:v>12/9/14 12:52</c:v>
                </c:pt>
                <c:pt idx="3192">
                  <c:v>12/9/14 12:52</c:v>
                </c:pt>
                <c:pt idx="3193">
                  <c:v>12/9/14 12:52</c:v>
                </c:pt>
                <c:pt idx="3194">
                  <c:v>12/9/14 12:53</c:v>
                </c:pt>
                <c:pt idx="3195">
                  <c:v>12/9/14 12:53</c:v>
                </c:pt>
                <c:pt idx="3196">
                  <c:v>12/9/14 12:53</c:v>
                </c:pt>
                <c:pt idx="3197">
                  <c:v>12/9/14 12:53</c:v>
                </c:pt>
                <c:pt idx="3198">
                  <c:v>12/9/14 12:53</c:v>
                </c:pt>
                <c:pt idx="3199">
                  <c:v>12/9/14 12:53</c:v>
                </c:pt>
                <c:pt idx="3200">
                  <c:v>12/9/14 12:53</c:v>
                </c:pt>
                <c:pt idx="3201">
                  <c:v>12/9/14 12:53</c:v>
                </c:pt>
                <c:pt idx="3202">
                  <c:v>12/9/14 12:53</c:v>
                </c:pt>
                <c:pt idx="3203">
                  <c:v>12/9/14 12:53</c:v>
                </c:pt>
                <c:pt idx="3204">
                  <c:v>12/9/14 12:53</c:v>
                </c:pt>
                <c:pt idx="3205">
                  <c:v>12/9/14 12:53</c:v>
                </c:pt>
                <c:pt idx="3206">
                  <c:v>12/9/14 12:53</c:v>
                </c:pt>
                <c:pt idx="3207">
                  <c:v>12/9/14 12:53</c:v>
                </c:pt>
                <c:pt idx="3208">
                  <c:v>12/9/14 12:53</c:v>
                </c:pt>
                <c:pt idx="3209">
                  <c:v>12/9/14 12:53</c:v>
                </c:pt>
                <c:pt idx="3210">
                  <c:v>12/9/14 12:53</c:v>
                </c:pt>
                <c:pt idx="3211">
                  <c:v>12/9/14 12:53</c:v>
                </c:pt>
                <c:pt idx="3212">
                  <c:v>12/9/14 12:53</c:v>
                </c:pt>
                <c:pt idx="3213">
                  <c:v>12/9/14 12:54</c:v>
                </c:pt>
                <c:pt idx="3214">
                  <c:v>12/9/14 12:54</c:v>
                </c:pt>
                <c:pt idx="3215">
                  <c:v>12/9/14 12:54</c:v>
                </c:pt>
                <c:pt idx="3216">
                  <c:v>12/9/14 12:54</c:v>
                </c:pt>
                <c:pt idx="3217">
                  <c:v>12/9/14 12:54</c:v>
                </c:pt>
                <c:pt idx="3218">
                  <c:v>12/9/14 12:54</c:v>
                </c:pt>
                <c:pt idx="3219">
                  <c:v>12/9/14 12:54</c:v>
                </c:pt>
                <c:pt idx="3220">
                  <c:v>12/9/14 12:54</c:v>
                </c:pt>
                <c:pt idx="3221">
                  <c:v>12/9/14 12:54</c:v>
                </c:pt>
                <c:pt idx="3222">
                  <c:v>12/9/14 12:54</c:v>
                </c:pt>
                <c:pt idx="3223">
                  <c:v>12/9/14 12:54</c:v>
                </c:pt>
                <c:pt idx="3224">
                  <c:v>12/9/14 12:55</c:v>
                </c:pt>
                <c:pt idx="3225">
                  <c:v>12/9/14 12:55</c:v>
                </c:pt>
                <c:pt idx="3226">
                  <c:v>12/9/14 12:55</c:v>
                </c:pt>
                <c:pt idx="3227">
                  <c:v>12/9/14 12:55</c:v>
                </c:pt>
                <c:pt idx="3228">
                  <c:v>12/9/14 12:55</c:v>
                </c:pt>
                <c:pt idx="3229">
                  <c:v>12/9/14 12:55</c:v>
                </c:pt>
                <c:pt idx="3230">
                  <c:v>12/9/14 12:55</c:v>
                </c:pt>
                <c:pt idx="3231">
                  <c:v>12/9/14 12:55</c:v>
                </c:pt>
                <c:pt idx="3232">
                  <c:v>12/9/14 12:55</c:v>
                </c:pt>
                <c:pt idx="3233">
                  <c:v>12/9/14 12:56</c:v>
                </c:pt>
                <c:pt idx="3234">
                  <c:v>12/9/14 12:56</c:v>
                </c:pt>
                <c:pt idx="3235">
                  <c:v>12/9/14 12:56</c:v>
                </c:pt>
                <c:pt idx="3236">
                  <c:v>12/9/14 12:56</c:v>
                </c:pt>
                <c:pt idx="3237">
                  <c:v>12/9/14 12:56</c:v>
                </c:pt>
                <c:pt idx="3238">
                  <c:v>12/9/14 12:56</c:v>
                </c:pt>
                <c:pt idx="3239">
                  <c:v>12/9/14 12:56</c:v>
                </c:pt>
                <c:pt idx="3240">
                  <c:v>12/9/14 12:56</c:v>
                </c:pt>
                <c:pt idx="3241">
                  <c:v>12/9/14 12:56</c:v>
                </c:pt>
                <c:pt idx="3242">
                  <c:v>12/9/14 12:56</c:v>
                </c:pt>
                <c:pt idx="3243">
                  <c:v>12/9/14 12:56</c:v>
                </c:pt>
                <c:pt idx="3244">
                  <c:v>12/9/14 12:56</c:v>
                </c:pt>
                <c:pt idx="3245">
                  <c:v>12/9/14 12:57</c:v>
                </c:pt>
                <c:pt idx="3246">
                  <c:v>12/9/14 12:57</c:v>
                </c:pt>
                <c:pt idx="3247">
                  <c:v>12/9/14 12:57</c:v>
                </c:pt>
                <c:pt idx="3248">
                  <c:v>12/9/14 12:57</c:v>
                </c:pt>
                <c:pt idx="3249">
                  <c:v>12/9/14 12:57</c:v>
                </c:pt>
                <c:pt idx="3250">
                  <c:v>12/9/14 12:57</c:v>
                </c:pt>
                <c:pt idx="3251">
                  <c:v>12/9/14 12:57</c:v>
                </c:pt>
                <c:pt idx="3252">
                  <c:v>12/9/14 12:57</c:v>
                </c:pt>
                <c:pt idx="3253">
                  <c:v>12/9/14 12:58</c:v>
                </c:pt>
                <c:pt idx="3254">
                  <c:v>12/9/14 12:58</c:v>
                </c:pt>
                <c:pt idx="3255">
                  <c:v>12/9/14 12:58</c:v>
                </c:pt>
                <c:pt idx="3256">
                  <c:v>12/9/14 12:58</c:v>
                </c:pt>
                <c:pt idx="3257">
                  <c:v>12/9/14 12:58</c:v>
                </c:pt>
                <c:pt idx="3258">
                  <c:v>12/9/14 12:58</c:v>
                </c:pt>
                <c:pt idx="3259">
                  <c:v>12/9/14 12:58</c:v>
                </c:pt>
                <c:pt idx="3260">
                  <c:v>12/9/14 12:58</c:v>
                </c:pt>
                <c:pt idx="3261">
                  <c:v>12/9/14 12:58</c:v>
                </c:pt>
                <c:pt idx="3262">
                  <c:v>12/9/14 12:58</c:v>
                </c:pt>
                <c:pt idx="3263">
                  <c:v>12/9/14 12:58</c:v>
                </c:pt>
                <c:pt idx="3264">
                  <c:v>12/9/14 12:58</c:v>
                </c:pt>
                <c:pt idx="3265">
                  <c:v>12/9/14 12:58</c:v>
                </c:pt>
                <c:pt idx="3266">
                  <c:v>12/9/14 12:58</c:v>
                </c:pt>
                <c:pt idx="3267">
                  <c:v>12/9/14 12:58</c:v>
                </c:pt>
                <c:pt idx="3268">
                  <c:v>12/9/14 12:58</c:v>
                </c:pt>
                <c:pt idx="3269">
                  <c:v>12/9/14 12:58</c:v>
                </c:pt>
                <c:pt idx="3270">
                  <c:v>12/9/14 12:58</c:v>
                </c:pt>
                <c:pt idx="3271">
                  <c:v>12/9/14 12:58</c:v>
                </c:pt>
                <c:pt idx="3272">
                  <c:v>12/9/14 12:58</c:v>
                </c:pt>
                <c:pt idx="3273">
                  <c:v>12/9/14 12:58</c:v>
                </c:pt>
                <c:pt idx="3274">
                  <c:v>12/9/14 12:58</c:v>
                </c:pt>
                <c:pt idx="3275">
                  <c:v>12/9/14 12:58</c:v>
                </c:pt>
                <c:pt idx="3276">
                  <c:v>12/9/14 12:59</c:v>
                </c:pt>
                <c:pt idx="3277">
                  <c:v>12/9/14 12:59</c:v>
                </c:pt>
                <c:pt idx="3278">
                  <c:v>12/9/14 12:59</c:v>
                </c:pt>
                <c:pt idx="3279">
                  <c:v>12/9/14 12:59</c:v>
                </c:pt>
                <c:pt idx="3280">
                  <c:v>12/9/14 12:59</c:v>
                </c:pt>
                <c:pt idx="3281">
                  <c:v>12/9/14 12:59</c:v>
                </c:pt>
                <c:pt idx="3282">
                  <c:v>12/9/14 12:59</c:v>
                </c:pt>
                <c:pt idx="3283">
                  <c:v>12/9/14 12:59</c:v>
                </c:pt>
                <c:pt idx="3284">
                  <c:v>12/9/14 12:59</c:v>
                </c:pt>
                <c:pt idx="3285">
                  <c:v>12/9/14 12:59</c:v>
                </c:pt>
                <c:pt idx="3286">
                  <c:v>12/9/14 12:59</c:v>
                </c:pt>
                <c:pt idx="3287">
                  <c:v>12/9/14 12:59</c:v>
                </c:pt>
                <c:pt idx="3288">
                  <c:v>12/9/14 13:00</c:v>
                </c:pt>
                <c:pt idx="3289">
                  <c:v>12/9/14 13:00</c:v>
                </c:pt>
                <c:pt idx="3290">
                  <c:v>12/9/14 13:00</c:v>
                </c:pt>
                <c:pt idx="3291">
                  <c:v>12/9/14 13:00</c:v>
                </c:pt>
                <c:pt idx="3292">
                  <c:v>12/9/14 13:00</c:v>
                </c:pt>
                <c:pt idx="3293">
                  <c:v>12/9/14 13:00</c:v>
                </c:pt>
                <c:pt idx="3294">
                  <c:v>12/9/14 13:00</c:v>
                </c:pt>
                <c:pt idx="3295">
                  <c:v>12/9/14 13:00</c:v>
                </c:pt>
                <c:pt idx="3296">
                  <c:v>12/9/14 13:00</c:v>
                </c:pt>
                <c:pt idx="3297">
                  <c:v>12/9/14 13:00</c:v>
                </c:pt>
                <c:pt idx="3298">
                  <c:v>12/9/14 13:00</c:v>
                </c:pt>
                <c:pt idx="3299">
                  <c:v>12/9/14 13:00</c:v>
                </c:pt>
                <c:pt idx="3300">
                  <c:v>12/9/14 13:00</c:v>
                </c:pt>
                <c:pt idx="3301">
                  <c:v>12/9/14 13:00</c:v>
                </c:pt>
                <c:pt idx="3302">
                  <c:v>12/9/14 13:00</c:v>
                </c:pt>
                <c:pt idx="3303">
                  <c:v>12/9/14 13:00</c:v>
                </c:pt>
                <c:pt idx="3304">
                  <c:v>12/9/14 13:00</c:v>
                </c:pt>
                <c:pt idx="3305">
                  <c:v>12/9/14 13:00</c:v>
                </c:pt>
                <c:pt idx="3306">
                  <c:v>12/9/14 13:00</c:v>
                </c:pt>
                <c:pt idx="3307">
                  <c:v>12/9/14 13:00</c:v>
                </c:pt>
                <c:pt idx="3308">
                  <c:v>12/9/14 13:00</c:v>
                </c:pt>
                <c:pt idx="3309">
                  <c:v>12/9/14 13:00</c:v>
                </c:pt>
                <c:pt idx="3310">
                  <c:v>12/9/14 13:00</c:v>
                </c:pt>
                <c:pt idx="3311">
                  <c:v>12/9/14 13:00</c:v>
                </c:pt>
                <c:pt idx="3312">
                  <c:v>12/9/14 13:01</c:v>
                </c:pt>
                <c:pt idx="3313">
                  <c:v>12/9/14 13:01</c:v>
                </c:pt>
                <c:pt idx="3314">
                  <c:v>12/9/14 13:01</c:v>
                </c:pt>
                <c:pt idx="3315">
                  <c:v>12/9/14 13:01</c:v>
                </c:pt>
                <c:pt idx="3316">
                  <c:v>12/9/14 13:01</c:v>
                </c:pt>
                <c:pt idx="3317">
                  <c:v>12/9/14 13:01</c:v>
                </c:pt>
                <c:pt idx="3318">
                  <c:v>12/9/14 13:01</c:v>
                </c:pt>
                <c:pt idx="3319">
                  <c:v>12/9/14 13:01</c:v>
                </c:pt>
                <c:pt idx="3320">
                  <c:v>12/9/14 13:01</c:v>
                </c:pt>
                <c:pt idx="3321">
                  <c:v>12/9/14 13:01</c:v>
                </c:pt>
                <c:pt idx="3322">
                  <c:v>12/9/14 13:01</c:v>
                </c:pt>
                <c:pt idx="3323">
                  <c:v>12/9/14 13:01</c:v>
                </c:pt>
                <c:pt idx="3324">
                  <c:v>12/9/14 13:01</c:v>
                </c:pt>
                <c:pt idx="3325">
                  <c:v>12/9/14 13:01</c:v>
                </c:pt>
                <c:pt idx="3326">
                  <c:v>12/9/14 13:02</c:v>
                </c:pt>
                <c:pt idx="3327">
                  <c:v>12/9/14 13:02</c:v>
                </c:pt>
                <c:pt idx="3328">
                  <c:v>12/9/14 13:02</c:v>
                </c:pt>
                <c:pt idx="3329">
                  <c:v>12/9/14 13:02</c:v>
                </c:pt>
                <c:pt idx="3330">
                  <c:v>12/9/14 13:02</c:v>
                </c:pt>
                <c:pt idx="3331">
                  <c:v>12/9/14 13:02</c:v>
                </c:pt>
                <c:pt idx="3332">
                  <c:v>12/9/14 13:02</c:v>
                </c:pt>
                <c:pt idx="3333">
                  <c:v>12/9/14 13:02</c:v>
                </c:pt>
                <c:pt idx="3334">
                  <c:v>12/9/14 13:02</c:v>
                </c:pt>
                <c:pt idx="3335">
                  <c:v>12/9/14 13:03</c:v>
                </c:pt>
                <c:pt idx="3336">
                  <c:v>12/9/14 13:03</c:v>
                </c:pt>
                <c:pt idx="3337">
                  <c:v>12/9/14 13:03</c:v>
                </c:pt>
                <c:pt idx="3338">
                  <c:v>12/9/14 13:03</c:v>
                </c:pt>
                <c:pt idx="3339">
                  <c:v>12/9/14 13:03</c:v>
                </c:pt>
                <c:pt idx="3340">
                  <c:v>12/9/14 13:03</c:v>
                </c:pt>
                <c:pt idx="3341">
                  <c:v>12/9/14 13:03</c:v>
                </c:pt>
                <c:pt idx="3342">
                  <c:v>12/9/14 13:03</c:v>
                </c:pt>
                <c:pt idx="3343">
                  <c:v>12/9/14 13:03</c:v>
                </c:pt>
                <c:pt idx="3344">
                  <c:v>12/9/14 13:03</c:v>
                </c:pt>
                <c:pt idx="3345">
                  <c:v>12/9/14 13:03</c:v>
                </c:pt>
                <c:pt idx="3346">
                  <c:v>12/9/14 13:04</c:v>
                </c:pt>
                <c:pt idx="3347">
                  <c:v>12/9/14 13:04</c:v>
                </c:pt>
                <c:pt idx="3348">
                  <c:v>12/9/14 13:04</c:v>
                </c:pt>
                <c:pt idx="3349">
                  <c:v>12/9/14 13:04</c:v>
                </c:pt>
                <c:pt idx="3350">
                  <c:v>12/9/14 13:04</c:v>
                </c:pt>
                <c:pt idx="3351">
                  <c:v>12/9/14 13:04</c:v>
                </c:pt>
                <c:pt idx="3352">
                  <c:v>12/9/14 13:04</c:v>
                </c:pt>
                <c:pt idx="3353">
                  <c:v>12/9/14 13:04</c:v>
                </c:pt>
                <c:pt idx="3354">
                  <c:v>12/9/14 13:04</c:v>
                </c:pt>
                <c:pt idx="3355">
                  <c:v>12/9/14 13:04</c:v>
                </c:pt>
                <c:pt idx="3356">
                  <c:v>12/9/14 13:04</c:v>
                </c:pt>
                <c:pt idx="3357">
                  <c:v>12/9/14 13:04</c:v>
                </c:pt>
                <c:pt idx="3358">
                  <c:v>12/9/14 13:04</c:v>
                </c:pt>
                <c:pt idx="3359">
                  <c:v>12/9/14 13:04</c:v>
                </c:pt>
                <c:pt idx="3360">
                  <c:v>12/9/14 13:04</c:v>
                </c:pt>
                <c:pt idx="3361">
                  <c:v>12/9/14 13:05</c:v>
                </c:pt>
                <c:pt idx="3362">
                  <c:v>12/9/14 13:05</c:v>
                </c:pt>
                <c:pt idx="3363">
                  <c:v>12/9/14 13:05</c:v>
                </c:pt>
                <c:pt idx="3364">
                  <c:v>12/9/14 13:05</c:v>
                </c:pt>
                <c:pt idx="3365">
                  <c:v>12/9/14 13:05</c:v>
                </c:pt>
                <c:pt idx="3366">
                  <c:v>12/9/14 13:05</c:v>
                </c:pt>
                <c:pt idx="3367">
                  <c:v>12/9/14 13:06</c:v>
                </c:pt>
                <c:pt idx="3368">
                  <c:v>12/9/14 13:06</c:v>
                </c:pt>
                <c:pt idx="3369">
                  <c:v>12/9/14 13:06</c:v>
                </c:pt>
                <c:pt idx="3370">
                  <c:v>12/9/14 13:06</c:v>
                </c:pt>
                <c:pt idx="3371">
                  <c:v>12/9/14 13:06</c:v>
                </c:pt>
                <c:pt idx="3372">
                  <c:v>12/9/14 13:06</c:v>
                </c:pt>
                <c:pt idx="3373">
                  <c:v>12/9/14 13:06</c:v>
                </c:pt>
                <c:pt idx="3374">
                  <c:v>12/9/14 13:06</c:v>
                </c:pt>
                <c:pt idx="3375">
                  <c:v>12/9/14 13:06</c:v>
                </c:pt>
                <c:pt idx="3376">
                  <c:v>12/9/14 13:07</c:v>
                </c:pt>
                <c:pt idx="3377">
                  <c:v>12/9/14 13:07</c:v>
                </c:pt>
                <c:pt idx="3378">
                  <c:v>12/9/14 13:07</c:v>
                </c:pt>
                <c:pt idx="3379">
                  <c:v>12/9/14 13:07</c:v>
                </c:pt>
                <c:pt idx="3380">
                  <c:v>12/9/14 13:07</c:v>
                </c:pt>
                <c:pt idx="3381">
                  <c:v>12/9/14 13:07</c:v>
                </c:pt>
                <c:pt idx="3382">
                  <c:v>12/9/14 13:07</c:v>
                </c:pt>
                <c:pt idx="3383">
                  <c:v>12/9/14 13:07</c:v>
                </c:pt>
                <c:pt idx="3384">
                  <c:v>12/9/14 13:07</c:v>
                </c:pt>
                <c:pt idx="3385">
                  <c:v>12/9/14 13:07</c:v>
                </c:pt>
                <c:pt idx="3386">
                  <c:v>12/9/14 13:07</c:v>
                </c:pt>
                <c:pt idx="3387">
                  <c:v>12/9/14 13:07</c:v>
                </c:pt>
                <c:pt idx="3388">
                  <c:v>12/9/14 13:07</c:v>
                </c:pt>
                <c:pt idx="3389">
                  <c:v>12/9/14 13:07</c:v>
                </c:pt>
                <c:pt idx="3390">
                  <c:v>12/9/14 13:07</c:v>
                </c:pt>
                <c:pt idx="3391">
                  <c:v>12/9/14 13:07</c:v>
                </c:pt>
                <c:pt idx="3392">
                  <c:v>12/9/14 13:07</c:v>
                </c:pt>
                <c:pt idx="3393">
                  <c:v>12/9/14 13:07</c:v>
                </c:pt>
                <c:pt idx="3394">
                  <c:v>12/9/14 13:07</c:v>
                </c:pt>
                <c:pt idx="3395">
                  <c:v>12/9/14 13:07</c:v>
                </c:pt>
                <c:pt idx="3396">
                  <c:v>12/9/14 13:07</c:v>
                </c:pt>
                <c:pt idx="3397">
                  <c:v>12/9/14 13:07</c:v>
                </c:pt>
                <c:pt idx="3398">
                  <c:v>12/9/14 13:07</c:v>
                </c:pt>
                <c:pt idx="3399">
                  <c:v>12/9/14 13:08</c:v>
                </c:pt>
                <c:pt idx="3400">
                  <c:v>12/9/14 13:08</c:v>
                </c:pt>
                <c:pt idx="3401">
                  <c:v>12/9/14 13:08</c:v>
                </c:pt>
                <c:pt idx="3402">
                  <c:v>12/9/14 13:08</c:v>
                </c:pt>
                <c:pt idx="3403">
                  <c:v>12/9/14 13:08</c:v>
                </c:pt>
                <c:pt idx="3404">
                  <c:v>12/9/14 13:08</c:v>
                </c:pt>
                <c:pt idx="3405">
                  <c:v>12/9/14 13:08</c:v>
                </c:pt>
                <c:pt idx="3406">
                  <c:v>12/9/14 13:08</c:v>
                </c:pt>
                <c:pt idx="3407">
                  <c:v>12/9/14 13:08</c:v>
                </c:pt>
                <c:pt idx="3408">
                  <c:v>12/9/14 13:08</c:v>
                </c:pt>
                <c:pt idx="3409">
                  <c:v>12/9/14 13:08</c:v>
                </c:pt>
                <c:pt idx="3410">
                  <c:v>12/9/14 13:08</c:v>
                </c:pt>
                <c:pt idx="3411">
                  <c:v>12/9/14 13:08</c:v>
                </c:pt>
                <c:pt idx="3412">
                  <c:v>12/9/14 13:08</c:v>
                </c:pt>
                <c:pt idx="3413">
                  <c:v>12/9/14 13:08</c:v>
                </c:pt>
                <c:pt idx="3414">
                  <c:v>12/9/14 13:08</c:v>
                </c:pt>
                <c:pt idx="3415">
                  <c:v>12/9/14 13:08</c:v>
                </c:pt>
                <c:pt idx="3416">
                  <c:v>12/9/14 13:09</c:v>
                </c:pt>
                <c:pt idx="3417">
                  <c:v>12/9/14 13:09</c:v>
                </c:pt>
                <c:pt idx="3418">
                  <c:v>12/9/14 13:09</c:v>
                </c:pt>
                <c:pt idx="3419">
                  <c:v>12/9/14 13:09</c:v>
                </c:pt>
                <c:pt idx="3420">
                  <c:v>12/9/14 13:09</c:v>
                </c:pt>
                <c:pt idx="3421">
                  <c:v>12/9/14 13:09</c:v>
                </c:pt>
                <c:pt idx="3422">
                  <c:v>12/9/14 13:09</c:v>
                </c:pt>
                <c:pt idx="3423">
                  <c:v>12/9/14 13:09</c:v>
                </c:pt>
                <c:pt idx="3424">
                  <c:v>12/9/14 13:09</c:v>
                </c:pt>
                <c:pt idx="3425">
                  <c:v>12/9/14 13:09</c:v>
                </c:pt>
                <c:pt idx="3426">
                  <c:v>12/9/14 13:10</c:v>
                </c:pt>
                <c:pt idx="3427">
                  <c:v>12/9/14 13:10</c:v>
                </c:pt>
                <c:pt idx="3428">
                  <c:v>12/9/14 13:10</c:v>
                </c:pt>
                <c:pt idx="3429">
                  <c:v>12/9/14 13:10</c:v>
                </c:pt>
                <c:pt idx="3430">
                  <c:v>12/9/14 13:10</c:v>
                </c:pt>
                <c:pt idx="3431">
                  <c:v>12/9/14 13:10</c:v>
                </c:pt>
                <c:pt idx="3432">
                  <c:v>12/9/14 13:10</c:v>
                </c:pt>
                <c:pt idx="3433">
                  <c:v>12/9/14 13:10</c:v>
                </c:pt>
                <c:pt idx="3434">
                  <c:v>12/9/14 13:10</c:v>
                </c:pt>
                <c:pt idx="3435">
                  <c:v>12/9/14 13:10</c:v>
                </c:pt>
                <c:pt idx="3436">
                  <c:v>12/9/14 13:10</c:v>
                </c:pt>
                <c:pt idx="3437">
                  <c:v>12/9/14 13:10</c:v>
                </c:pt>
                <c:pt idx="3438">
                  <c:v>12/9/14 13:10</c:v>
                </c:pt>
                <c:pt idx="3439">
                  <c:v>12/9/14 13:11</c:v>
                </c:pt>
                <c:pt idx="3440">
                  <c:v>12/9/14 13:11</c:v>
                </c:pt>
                <c:pt idx="3441">
                  <c:v>12/9/14 13:11</c:v>
                </c:pt>
                <c:pt idx="3442">
                  <c:v>12/9/14 13:11</c:v>
                </c:pt>
                <c:pt idx="3443">
                  <c:v>12/9/14 13:11</c:v>
                </c:pt>
                <c:pt idx="3444">
                  <c:v>12/9/14 13:11</c:v>
                </c:pt>
                <c:pt idx="3445">
                  <c:v>12/9/14 13:11</c:v>
                </c:pt>
                <c:pt idx="3446">
                  <c:v>12/9/14 13:11</c:v>
                </c:pt>
                <c:pt idx="3447">
                  <c:v>12/9/14 13:11</c:v>
                </c:pt>
                <c:pt idx="3448">
                  <c:v>12/9/14 13:11</c:v>
                </c:pt>
                <c:pt idx="3449">
                  <c:v>12/9/14 13:11</c:v>
                </c:pt>
                <c:pt idx="3450">
                  <c:v>12/9/14 13:11</c:v>
                </c:pt>
                <c:pt idx="3451">
                  <c:v>12/9/14 13:11</c:v>
                </c:pt>
                <c:pt idx="3452">
                  <c:v>12/9/14 13:11</c:v>
                </c:pt>
                <c:pt idx="3453">
                  <c:v>12/9/14 13:11</c:v>
                </c:pt>
                <c:pt idx="3454">
                  <c:v>12/9/14 13:11</c:v>
                </c:pt>
                <c:pt idx="3455">
                  <c:v>12/9/14 13:11</c:v>
                </c:pt>
                <c:pt idx="3456">
                  <c:v>12/9/14 13:11</c:v>
                </c:pt>
                <c:pt idx="3457">
                  <c:v>12/9/14 13:11</c:v>
                </c:pt>
                <c:pt idx="3458">
                  <c:v>12/9/14 13:11</c:v>
                </c:pt>
                <c:pt idx="3459">
                  <c:v>12/9/14 13:11</c:v>
                </c:pt>
                <c:pt idx="3460">
                  <c:v>12/9/14 13:11</c:v>
                </c:pt>
                <c:pt idx="3461">
                  <c:v>12/9/14 13:11</c:v>
                </c:pt>
                <c:pt idx="3462">
                  <c:v>12/9/14 13:11</c:v>
                </c:pt>
                <c:pt idx="3463">
                  <c:v>12/9/14 13:11</c:v>
                </c:pt>
                <c:pt idx="3464">
                  <c:v>12/9/14 13:12</c:v>
                </c:pt>
                <c:pt idx="3465">
                  <c:v>12/9/14 13:12</c:v>
                </c:pt>
                <c:pt idx="3466">
                  <c:v>12/9/14 13:12</c:v>
                </c:pt>
                <c:pt idx="3467">
                  <c:v>12/9/14 13:12</c:v>
                </c:pt>
                <c:pt idx="3468">
                  <c:v>12/9/14 13:12</c:v>
                </c:pt>
                <c:pt idx="3469">
                  <c:v>12/9/14 13:12</c:v>
                </c:pt>
                <c:pt idx="3470">
                  <c:v>12/9/14 13:13</c:v>
                </c:pt>
                <c:pt idx="3471">
                  <c:v>12/9/14 13:13</c:v>
                </c:pt>
                <c:pt idx="3472">
                  <c:v>12/9/14 13:13</c:v>
                </c:pt>
                <c:pt idx="3473">
                  <c:v>12/9/14 13:13</c:v>
                </c:pt>
                <c:pt idx="3474">
                  <c:v>12/9/14 13:14</c:v>
                </c:pt>
                <c:pt idx="3475">
                  <c:v>12/9/14 13:14</c:v>
                </c:pt>
                <c:pt idx="3476">
                  <c:v>12/9/14 13:14</c:v>
                </c:pt>
                <c:pt idx="3477">
                  <c:v>12/9/14 13:14</c:v>
                </c:pt>
                <c:pt idx="3478">
                  <c:v>12/9/14 13:14</c:v>
                </c:pt>
                <c:pt idx="3479">
                  <c:v>12/9/14 13:15</c:v>
                </c:pt>
                <c:pt idx="3480">
                  <c:v>12/9/14 13:15</c:v>
                </c:pt>
                <c:pt idx="3481">
                  <c:v>12/9/14 13:15</c:v>
                </c:pt>
                <c:pt idx="3482">
                  <c:v>12/9/14 13:15</c:v>
                </c:pt>
                <c:pt idx="3483">
                  <c:v>12/9/14 13:15</c:v>
                </c:pt>
                <c:pt idx="3484">
                  <c:v>12/9/14 13:15</c:v>
                </c:pt>
                <c:pt idx="3485">
                  <c:v>12/9/14 13:15</c:v>
                </c:pt>
                <c:pt idx="3486">
                  <c:v>12/9/14 13:15</c:v>
                </c:pt>
                <c:pt idx="3487">
                  <c:v>12/9/14 13:15</c:v>
                </c:pt>
                <c:pt idx="3488">
                  <c:v>12/9/14 13:15</c:v>
                </c:pt>
                <c:pt idx="3489">
                  <c:v>12/9/14 13:15</c:v>
                </c:pt>
                <c:pt idx="3490">
                  <c:v>12/9/14 13:15</c:v>
                </c:pt>
                <c:pt idx="3491">
                  <c:v>12/9/14 13:15</c:v>
                </c:pt>
                <c:pt idx="3492">
                  <c:v>12/9/14 13:16</c:v>
                </c:pt>
                <c:pt idx="3493">
                  <c:v>12/9/14 13:16</c:v>
                </c:pt>
                <c:pt idx="3494">
                  <c:v>12/9/14 13:16</c:v>
                </c:pt>
                <c:pt idx="3495">
                  <c:v>12/9/14 13:16</c:v>
                </c:pt>
                <c:pt idx="3496">
                  <c:v>12/9/14 13:16</c:v>
                </c:pt>
                <c:pt idx="3497">
                  <c:v>12/9/14 13:16</c:v>
                </c:pt>
                <c:pt idx="3498">
                  <c:v>12/9/14 13:16</c:v>
                </c:pt>
                <c:pt idx="3499">
                  <c:v>12/9/14 13:16</c:v>
                </c:pt>
                <c:pt idx="3500">
                  <c:v>12/9/14 13:16</c:v>
                </c:pt>
                <c:pt idx="3501">
                  <c:v>12/9/14 13:16</c:v>
                </c:pt>
                <c:pt idx="3502">
                  <c:v>12/9/14 13:16</c:v>
                </c:pt>
                <c:pt idx="3503">
                  <c:v>12/9/14 13:17</c:v>
                </c:pt>
                <c:pt idx="3504">
                  <c:v>12/9/14 13:17</c:v>
                </c:pt>
                <c:pt idx="3505">
                  <c:v>12/9/14 13:18</c:v>
                </c:pt>
                <c:pt idx="3506">
                  <c:v>12/9/14 13:18</c:v>
                </c:pt>
                <c:pt idx="3507">
                  <c:v>12/9/14 13:18</c:v>
                </c:pt>
                <c:pt idx="3508">
                  <c:v>12/9/14 13:18</c:v>
                </c:pt>
                <c:pt idx="3509">
                  <c:v>12/9/14 13:18</c:v>
                </c:pt>
                <c:pt idx="3510">
                  <c:v>12/9/14 13:18</c:v>
                </c:pt>
                <c:pt idx="3511">
                  <c:v>12/9/14 13:18</c:v>
                </c:pt>
                <c:pt idx="3512">
                  <c:v>12/9/14 13:18</c:v>
                </c:pt>
                <c:pt idx="3513">
                  <c:v>12/9/14 13:18</c:v>
                </c:pt>
                <c:pt idx="3514">
                  <c:v>12/9/14 13:18</c:v>
                </c:pt>
                <c:pt idx="3515">
                  <c:v>12/9/14 13:19</c:v>
                </c:pt>
                <c:pt idx="3516">
                  <c:v>12/9/14 13:19</c:v>
                </c:pt>
                <c:pt idx="3517">
                  <c:v>12/9/14 13:20</c:v>
                </c:pt>
                <c:pt idx="3518">
                  <c:v>12/9/14 13:20</c:v>
                </c:pt>
                <c:pt idx="3519">
                  <c:v>12/9/14 13:21</c:v>
                </c:pt>
                <c:pt idx="3520">
                  <c:v>12/9/14 13:22</c:v>
                </c:pt>
                <c:pt idx="3521">
                  <c:v>12/9/14 13:22</c:v>
                </c:pt>
                <c:pt idx="3522">
                  <c:v>12/9/14 13:22</c:v>
                </c:pt>
                <c:pt idx="3523">
                  <c:v>12/9/14 13:22</c:v>
                </c:pt>
                <c:pt idx="3524">
                  <c:v>12/9/14 13:22</c:v>
                </c:pt>
                <c:pt idx="3525">
                  <c:v>12/9/14 13:22</c:v>
                </c:pt>
                <c:pt idx="3526">
                  <c:v>12/9/14 13:22</c:v>
                </c:pt>
                <c:pt idx="3527">
                  <c:v>12/9/14 13:22</c:v>
                </c:pt>
                <c:pt idx="3528">
                  <c:v>12/9/14 13:22</c:v>
                </c:pt>
                <c:pt idx="3529">
                  <c:v>12/9/14 13:22</c:v>
                </c:pt>
                <c:pt idx="3530">
                  <c:v>12/9/14 13:22</c:v>
                </c:pt>
                <c:pt idx="3531">
                  <c:v>12/9/14 13:22</c:v>
                </c:pt>
                <c:pt idx="3532">
                  <c:v>12/9/14 13:22</c:v>
                </c:pt>
                <c:pt idx="3533">
                  <c:v>12/9/14 13:22</c:v>
                </c:pt>
                <c:pt idx="3534">
                  <c:v>12/9/14 13:22</c:v>
                </c:pt>
                <c:pt idx="3535">
                  <c:v>12/9/14 13:22</c:v>
                </c:pt>
                <c:pt idx="3536">
                  <c:v>12/9/14 13:22</c:v>
                </c:pt>
                <c:pt idx="3537">
                  <c:v>12/9/14 13:23</c:v>
                </c:pt>
                <c:pt idx="3538">
                  <c:v>12/9/14 13:23</c:v>
                </c:pt>
                <c:pt idx="3539">
                  <c:v>12/9/14 13:23</c:v>
                </c:pt>
                <c:pt idx="3540">
                  <c:v>12/9/14 13:24</c:v>
                </c:pt>
                <c:pt idx="3541">
                  <c:v>12/9/14 13:24</c:v>
                </c:pt>
                <c:pt idx="3542">
                  <c:v>12/9/14 13:24</c:v>
                </c:pt>
                <c:pt idx="3543">
                  <c:v>12/9/14 13:24</c:v>
                </c:pt>
                <c:pt idx="3544">
                  <c:v>12/9/14 13:24</c:v>
                </c:pt>
                <c:pt idx="3545">
                  <c:v>12/9/14 13:24</c:v>
                </c:pt>
                <c:pt idx="3546">
                  <c:v>12/9/14 13:24</c:v>
                </c:pt>
                <c:pt idx="3547">
                  <c:v>12/9/14 13:24</c:v>
                </c:pt>
                <c:pt idx="3548">
                  <c:v>12/9/14 13:24</c:v>
                </c:pt>
                <c:pt idx="3549">
                  <c:v>12/9/14 13:24</c:v>
                </c:pt>
                <c:pt idx="3550">
                  <c:v>12/9/14 13:24</c:v>
                </c:pt>
                <c:pt idx="3551">
                  <c:v>12/9/14 13:25</c:v>
                </c:pt>
                <c:pt idx="3552">
                  <c:v>12/9/14 13:25</c:v>
                </c:pt>
                <c:pt idx="3553">
                  <c:v>12/9/14 13:25</c:v>
                </c:pt>
                <c:pt idx="3554">
                  <c:v>12/9/14 13:25</c:v>
                </c:pt>
                <c:pt idx="3555">
                  <c:v>12/9/14 13:25</c:v>
                </c:pt>
                <c:pt idx="3556">
                  <c:v>12/9/14 13:25</c:v>
                </c:pt>
                <c:pt idx="3557">
                  <c:v>12/9/14 13:25</c:v>
                </c:pt>
                <c:pt idx="3558">
                  <c:v>12/9/14 13:25</c:v>
                </c:pt>
                <c:pt idx="3559">
                  <c:v>12/9/14 13:25</c:v>
                </c:pt>
                <c:pt idx="3560">
                  <c:v>12/9/14 13:25</c:v>
                </c:pt>
                <c:pt idx="3561">
                  <c:v>12/9/14 13:25</c:v>
                </c:pt>
                <c:pt idx="3562">
                  <c:v>12/9/14 13:25</c:v>
                </c:pt>
                <c:pt idx="3563">
                  <c:v>12/9/14 13:26</c:v>
                </c:pt>
                <c:pt idx="3564">
                  <c:v>12/9/14 13:26</c:v>
                </c:pt>
                <c:pt idx="3565">
                  <c:v>12/9/14 13:26</c:v>
                </c:pt>
                <c:pt idx="3566">
                  <c:v>12/9/14 13:26</c:v>
                </c:pt>
                <c:pt idx="3567">
                  <c:v>12/9/14 13:27</c:v>
                </c:pt>
                <c:pt idx="3568">
                  <c:v>12/9/14 13:27</c:v>
                </c:pt>
                <c:pt idx="3569">
                  <c:v>12/9/14 13:27</c:v>
                </c:pt>
                <c:pt idx="3570">
                  <c:v>12/9/14 13:27</c:v>
                </c:pt>
                <c:pt idx="3571">
                  <c:v>12/9/14 13:27</c:v>
                </c:pt>
                <c:pt idx="3572">
                  <c:v>12/9/14 13:27</c:v>
                </c:pt>
                <c:pt idx="3573">
                  <c:v>12/9/14 13:27</c:v>
                </c:pt>
                <c:pt idx="3574">
                  <c:v>12/9/14 13:27</c:v>
                </c:pt>
                <c:pt idx="3575">
                  <c:v>12/9/14 13:27</c:v>
                </c:pt>
                <c:pt idx="3576">
                  <c:v>12/9/14 13:27</c:v>
                </c:pt>
                <c:pt idx="3577">
                  <c:v>12/9/14 13:27</c:v>
                </c:pt>
                <c:pt idx="3578">
                  <c:v>12/9/14 13:27</c:v>
                </c:pt>
                <c:pt idx="3579">
                  <c:v>12/9/14 13:28</c:v>
                </c:pt>
                <c:pt idx="3580">
                  <c:v>12/9/14 13:28</c:v>
                </c:pt>
                <c:pt idx="3581">
                  <c:v>12/9/14 13:29</c:v>
                </c:pt>
                <c:pt idx="3582">
                  <c:v>12/9/14 13:29</c:v>
                </c:pt>
                <c:pt idx="3583">
                  <c:v>12/9/14 13:29</c:v>
                </c:pt>
                <c:pt idx="3584">
                  <c:v>12/9/14 13:30</c:v>
                </c:pt>
                <c:pt idx="3585">
                  <c:v>12/9/14 13:30</c:v>
                </c:pt>
                <c:pt idx="3586">
                  <c:v>12/9/14 13:30</c:v>
                </c:pt>
                <c:pt idx="3587">
                  <c:v>12/9/14 13:30</c:v>
                </c:pt>
                <c:pt idx="3588">
                  <c:v>12/9/14 13:30</c:v>
                </c:pt>
                <c:pt idx="3589">
                  <c:v>12/9/14 13:30</c:v>
                </c:pt>
                <c:pt idx="3590">
                  <c:v>12/9/14 13:31</c:v>
                </c:pt>
                <c:pt idx="3591">
                  <c:v>12/9/14 13:31</c:v>
                </c:pt>
                <c:pt idx="3592">
                  <c:v>12/9/14 13:31</c:v>
                </c:pt>
                <c:pt idx="3593">
                  <c:v>12/9/14 13:31</c:v>
                </c:pt>
                <c:pt idx="3594">
                  <c:v>12/9/14 13:31</c:v>
                </c:pt>
                <c:pt idx="3595">
                  <c:v>12/9/14 13:31</c:v>
                </c:pt>
                <c:pt idx="3596">
                  <c:v>12/9/14 13:31</c:v>
                </c:pt>
                <c:pt idx="3597">
                  <c:v>12/9/14 13:31</c:v>
                </c:pt>
                <c:pt idx="3598">
                  <c:v>12/9/14 13:31</c:v>
                </c:pt>
                <c:pt idx="3599">
                  <c:v>12/9/14 13:31</c:v>
                </c:pt>
                <c:pt idx="3600">
                  <c:v>12/9/14 13:31</c:v>
                </c:pt>
                <c:pt idx="3601">
                  <c:v>12/9/14 13:31</c:v>
                </c:pt>
                <c:pt idx="3602">
                  <c:v>12/9/14 13:31</c:v>
                </c:pt>
                <c:pt idx="3603">
                  <c:v>12/9/14 13:31</c:v>
                </c:pt>
                <c:pt idx="3604">
                  <c:v>12/9/14 13:31</c:v>
                </c:pt>
                <c:pt idx="3605">
                  <c:v>12/9/14 13:32</c:v>
                </c:pt>
                <c:pt idx="3606">
                  <c:v>12/9/14 13:32</c:v>
                </c:pt>
                <c:pt idx="3607">
                  <c:v>12/9/14 13:32</c:v>
                </c:pt>
                <c:pt idx="3608">
                  <c:v>12/9/14 13:32</c:v>
                </c:pt>
                <c:pt idx="3609">
                  <c:v>12/9/14 13:32</c:v>
                </c:pt>
                <c:pt idx="3610">
                  <c:v>12/9/14 13:32</c:v>
                </c:pt>
                <c:pt idx="3611">
                  <c:v>12/9/14 13:32</c:v>
                </c:pt>
                <c:pt idx="3612">
                  <c:v>12/9/14 13:32</c:v>
                </c:pt>
                <c:pt idx="3613">
                  <c:v>12/9/14 13:32</c:v>
                </c:pt>
                <c:pt idx="3614">
                  <c:v>12/9/14 13:32</c:v>
                </c:pt>
                <c:pt idx="3615">
                  <c:v>12/9/14 13:32</c:v>
                </c:pt>
                <c:pt idx="3616">
                  <c:v>12/9/14 13:32</c:v>
                </c:pt>
                <c:pt idx="3617">
                  <c:v>12/9/14 13:32</c:v>
                </c:pt>
                <c:pt idx="3618">
                  <c:v>12/9/14 13:32</c:v>
                </c:pt>
                <c:pt idx="3619">
                  <c:v>12/9/14 13:32</c:v>
                </c:pt>
                <c:pt idx="3620">
                  <c:v>12/9/14 13:32</c:v>
                </c:pt>
                <c:pt idx="3621">
                  <c:v>12/9/14 13:32</c:v>
                </c:pt>
                <c:pt idx="3622">
                  <c:v>12/9/14 13:32</c:v>
                </c:pt>
                <c:pt idx="3623">
                  <c:v>12/9/14 13:32</c:v>
                </c:pt>
                <c:pt idx="3624">
                  <c:v>12/9/14 13:32</c:v>
                </c:pt>
                <c:pt idx="3625">
                  <c:v>12/9/14 13:33</c:v>
                </c:pt>
                <c:pt idx="3626">
                  <c:v>12/9/14 13:33</c:v>
                </c:pt>
                <c:pt idx="3627">
                  <c:v>12/9/14 13:33</c:v>
                </c:pt>
                <c:pt idx="3628">
                  <c:v>12/9/14 13:33</c:v>
                </c:pt>
                <c:pt idx="3629">
                  <c:v>12/9/14 13:33</c:v>
                </c:pt>
                <c:pt idx="3630">
                  <c:v>12/9/14 13:33</c:v>
                </c:pt>
                <c:pt idx="3631">
                  <c:v>12/9/14 13:33</c:v>
                </c:pt>
                <c:pt idx="3632">
                  <c:v>12/9/14 13:33</c:v>
                </c:pt>
                <c:pt idx="3633">
                  <c:v>12/9/14 13:33</c:v>
                </c:pt>
                <c:pt idx="3634">
                  <c:v>12/9/14 13:33</c:v>
                </c:pt>
                <c:pt idx="3635">
                  <c:v>12/9/14 13:33</c:v>
                </c:pt>
                <c:pt idx="3636">
                  <c:v>12/9/14 13:33</c:v>
                </c:pt>
                <c:pt idx="3637">
                  <c:v>12/9/14 13:33</c:v>
                </c:pt>
                <c:pt idx="3638">
                  <c:v>12/9/14 13:33</c:v>
                </c:pt>
                <c:pt idx="3639">
                  <c:v>12/9/14 13:34</c:v>
                </c:pt>
                <c:pt idx="3640">
                  <c:v>12/9/14 13:34</c:v>
                </c:pt>
                <c:pt idx="3641">
                  <c:v>12/9/14 13:34</c:v>
                </c:pt>
                <c:pt idx="3642">
                  <c:v>12/9/14 13:34</c:v>
                </c:pt>
                <c:pt idx="3643">
                  <c:v>12/9/14 13:34</c:v>
                </c:pt>
                <c:pt idx="3644">
                  <c:v>12/9/14 13:34</c:v>
                </c:pt>
                <c:pt idx="3645">
                  <c:v>12/9/14 13:34</c:v>
                </c:pt>
                <c:pt idx="3646">
                  <c:v>12/9/14 13:34</c:v>
                </c:pt>
                <c:pt idx="3647">
                  <c:v>12/9/14 13:34</c:v>
                </c:pt>
                <c:pt idx="3648">
                  <c:v>12/9/14 13:35</c:v>
                </c:pt>
                <c:pt idx="3649">
                  <c:v>12/9/14 13:35</c:v>
                </c:pt>
                <c:pt idx="3650">
                  <c:v>12/9/14 13:35</c:v>
                </c:pt>
                <c:pt idx="3651">
                  <c:v>12/9/14 13:35</c:v>
                </c:pt>
                <c:pt idx="3652">
                  <c:v>12/9/14 13:35</c:v>
                </c:pt>
                <c:pt idx="3653">
                  <c:v>12/9/14 13:35</c:v>
                </c:pt>
                <c:pt idx="3654">
                  <c:v>12/9/14 13:35</c:v>
                </c:pt>
                <c:pt idx="3655">
                  <c:v>12/9/14 13:35</c:v>
                </c:pt>
                <c:pt idx="3656">
                  <c:v>12/9/14 13:35</c:v>
                </c:pt>
                <c:pt idx="3657">
                  <c:v>12/9/14 13:35</c:v>
                </c:pt>
                <c:pt idx="3658">
                  <c:v>12/9/14 13:35</c:v>
                </c:pt>
                <c:pt idx="3659">
                  <c:v>12/9/14 13:35</c:v>
                </c:pt>
                <c:pt idx="3660">
                  <c:v>12/9/14 13:35</c:v>
                </c:pt>
                <c:pt idx="3661">
                  <c:v>12/9/14 13:35</c:v>
                </c:pt>
                <c:pt idx="3662">
                  <c:v>12/9/14 13:35</c:v>
                </c:pt>
                <c:pt idx="3663">
                  <c:v>12/9/14 13:35</c:v>
                </c:pt>
                <c:pt idx="3664">
                  <c:v>12/9/14 13:35</c:v>
                </c:pt>
                <c:pt idx="3665">
                  <c:v>12/9/14 13:35</c:v>
                </c:pt>
                <c:pt idx="3666">
                  <c:v>12/9/14 13:36</c:v>
                </c:pt>
                <c:pt idx="3667">
                  <c:v>12/9/14 13:36</c:v>
                </c:pt>
                <c:pt idx="3668">
                  <c:v>12/9/14 13:36</c:v>
                </c:pt>
                <c:pt idx="3669">
                  <c:v>12/9/14 13:36</c:v>
                </c:pt>
                <c:pt idx="3670">
                  <c:v>12/9/14 13:36</c:v>
                </c:pt>
                <c:pt idx="3671">
                  <c:v>12/9/14 13:36</c:v>
                </c:pt>
                <c:pt idx="3672">
                  <c:v>12/9/14 13:36</c:v>
                </c:pt>
                <c:pt idx="3673">
                  <c:v>12/9/14 13:36</c:v>
                </c:pt>
                <c:pt idx="3674">
                  <c:v>12/9/14 13:36</c:v>
                </c:pt>
                <c:pt idx="3675">
                  <c:v>12/9/14 13:36</c:v>
                </c:pt>
                <c:pt idx="3676">
                  <c:v>12/9/14 13:36</c:v>
                </c:pt>
                <c:pt idx="3677">
                  <c:v>12/9/14 13:36</c:v>
                </c:pt>
                <c:pt idx="3678">
                  <c:v>12/9/14 13:36</c:v>
                </c:pt>
                <c:pt idx="3679">
                  <c:v>12/9/14 13:36</c:v>
                </c:pt>
                <c:pt idx="3680">
                  <c:v>12/9/14 13:36</c:v>
                </c:pt>
                <c:pt idx="3681">
                  <c:v>12/9/14 13:36</c:v>
                </c:pt>
                <c:pt idx="3682">
                  <c:v>12/9/14 13:36</c:v>
                </c:pt>
                <c:pt idx="3683">
                  <c:v>12/9/14 13:36</c:v>
                </c:pt>
                <c:pt idx="3684">
                  <c:v>12/9/14 13:36</c:v>
                </c:pt>
                <c:pt idx="3685">
                  <c:v>12/9/14 13:36</c:v>
                </c:pt>
                <c:pt idx="3686">
                  <c:v>12/9/14 13:36</c:v>
                </c:pt>
                <c:pt idx="3687">
                  <c:v>12/9/14 13:36</c:v>
                </c:pt>
                <c:pt idx="3688">
                  <c:v>12/9/14 13:37</c:v>
                </c:pt>
                <c:pt idx="3689">
                  <c:v>12/9/14 13:37</c:v>
                </c:pt>
                <c:pt idx="3690">
                  <c:v>12/9/14 13:37</c:v>
                </c:pt>
                <c:pt idx="3691">
                  <c:v>12/9/14 13:37</c:v>
                </c:pt>
                <c:pt idx="3692">
                  <c:v>12/9/14 13:37</c:v>
                </c:pt>
                <c:pt idx="3693">
                  <c:v>12/9/14 13:37</c:v>
                </c:pt>
                <c:pt idx="3694">
                  <c:v>12/9/14 13:37</c:v>
                </c:pt>
                <c:pt idx="3695">
                  <c:v>12/9/14 13:37</c:v>
                </c:pt>
                <c:pt idx="3696">
                  <c:v>12/9/14 13:37</c:v>
                </c:pt>
                <c:pt idx="3697">
                  <c:v>12/9/14 13:37</c:v>
                </c:pt>
                <c:pt idx="3698">
                  <c:v>12/9/14 13:38</c:v>
                </c:pt>
                <c:pt idx="3699">
                  <c:v>12/9/14 13:38</c:v>
                </c:pt>
                <c:pt idx="3700">
                  <c:v>12/9/14 13:38</c:v>
                </c:pt>
                <c:pt idx="3701">
                  <c:v>12/9/14 13:38</c:v>
                </c:pt>
                <c:pt idx="3702">
                  <c:v>12/9/14 13:38</c:v>
                </c:pt>
                <c:pt idx="3703">
                  <c:v>12/9/14 13:39</c:v>
                </c:pt>
                <c:pt idx="3704">
                  <c:v>12/9/14 13:39</c:v>
                </c:pt>
                <c:pt idx="3705">
                  <c:v>12/9/14 13:39</c:v>
                </c:pt>
                <c:pt idx="3706">
                  <c:v>12/9/14 13:39</c:v>
                </c:pt>
                <c:pt idx="3707">
                  <c:v>12/9/14 13:39</c:v>
                </c:pt>
                <c:pt idx="3708">
                  <c:v>12/9/14 13:39</c:v>
                </c:pt>
                <c:pt idx="3709">
                  <c:v>12/9/14 13:39</c:v>
                </c:pt>
                <c:pt idx="3710">
                  <c:v>12/9/14 13:39</c:v>
                </c:pt>
                <c:pt idx="3711">
                  <c:v>12/9/14 13:39</c:v>
                </c:pt>
                <c:pt idx="3712">
                  <c:v>12/9/14 13:39</c:v>
                </c:pt>
                <c:pt idx="3713">
                  <c:v>12/9/14 13:39</c:v>
                </c:pt>
                <c:pt idx="3714">
                  <c:v>12/9/14 13:39</c:v>
                </c:pt>
                <c:pt idx="3715">
                  <c:v>12/9/14 13:39</c:v>
                </c:pt>
                <c:pt idx="3716">
                  <c:v>12/9/14 13:40</c:v>
                </c:pt>
                <c:pt idx="3717">
                  <c:v>12/9/14 13:40</c:v>
                </c:pt>
                <c:pt idx="3718">
                  <c:v>12/9/14 13:40</c:v>
                </c:pt>
                <c:pt idx="3719">
                  <c:v>12/9/14 13:40</c:v>
                </c:pt>
                <c:pt idx="3720">
                  <c:v>12/9/14 13:40</c:v>
                </c:pt>
                <c:pt idx="3721">
                  <c:v>12/9/14 13:40</c:v>
                </c:pt>
                <c:pt idx="3722">
                  <c:v>12/9/14 13:40</c:v>
                </c:pt>
                <c:pt idx="3723">
                  <c:v>12/9/14 13:40</c:v>
                </c:pt>
                <c:pt idx="3724">
                  <c:v>12/9/14 13:40</c:v>
                </c:pt>
                <c:pt idx="3725">
                  <c:v>12/9/14 13:40</c:v>
                </c:pt>
                <c:pt idx="3726">
                  <c:v>12/9/14 13:40</c:v>
                </c:pt>
                <c:pt idx="3727">
                  <c:v>12/9/14 13:41</c:v>
                </c:pt>
                <c:pt idx="3728">
                  <c:v>12/9/14 13:41</c:v>
                </c:pt>
                <c:pt idx="3729">
                  <c:v>12/9/14 13:41</c:v>
                </c:pt>
                <c:pt idx="3730">
                  <c:v>12/9/14 13:41</c:v>
                </c:pt>
                <c:pt idx="3731">
                  <c:v>12/9/14 13:41</c:v>
                </c:pt>
                <c:pt idx="3732">
                  <c:v>12/9/14 13:41</c:v>
                </c:pt>
                <c:pt idx="3733">
                  <c:v>12/9/14 13:41</c:v>
                </c:pt>
                <c:pt idx="3734">
                  <c:v>12/9/14 13:41</c:v>
                </c:pt>
                <c:pt idx="3735">
                  <c:v>12/9/14 13:41</c:v>
                </c:pt>
                <c:pt idx="3736">
                  <c:v>12/9/14 13:41</c:v>
                </c:pt>
                <c:pt idx="3737">
                  <c:v>12/9/14 13:41</c:v>
                </c:pt>
                <c:pt idx="3738">
                  <c:v>12/9/14 13:41</c:v>
                </c:pt>
                <c:pt idx="3739">
                  <c:v>12/9/14 13:41</c:v>
                </c:pt>
                <c:pt idx="3740">
                  <c:v>12/9/14 13:41</c:v>
                </c:pt>
                <c:pt idx="3741">
                  <c:v>12/9/14 13:41</c:v>
                </c:pt>
                <c:pt idx="3742">
                  <c:v>12/9/14 13:42</c:v>
                </c:pt>
                <c:pt idx="3743">
                  <c:v>12/9/14 13:42</c:v>
                </c:pt>
                <c:pt idx="3744">
                  <c:v>12/9/14 13:42</c:v>
                </c:pt>
                <c:pt idx="3745">
                  <c:v>12/9/14 13:42</c:v>
                </c:pt>
                <c:pt idx="3746">
                  <c:v>12/9/14 13:42</c:v>
                </c:pt>
                <c:pt idx="3747">
                  <c:v>12/9/14 13:42</c:v>
                </c:pt>
                <c:pt idx="3748">
                  <c:v>12/9/14 13:42</c:v>
                </c:pt>
                <c:pt idx="3749">
                  <c:v>12/9/14 13:42</c:v>
                </c:pt>
                <c:pt idx="3750">
                  <c:v>12/9/14 13:42</c:v>
                </c:pt>
                <c:pt idx="3751">
                  <c:v>12/9/14 13:43</c:v>
                </c:pt>
                <c:pt idx="3752">
                  <c:v>12/9/14 13:43</c:v>
                </c:pt>
                <c:pt idx="3753">
                  <c:v>12/9/14 13:44</c:v>
                </c:pt>
                <c:pt idx="3754">
                  <c:v>12/9/14 13:44</c:v>
                </c:pt>
                <c:pt idx="3755">
                  <c:v>12/9/14 13:44</c:v>
                </c:pt>
                <c:pt idx="3756">
                  <c:v>12/9/14 13:44</c:v>
                </c:pt>
                <c:pt idx="3757">
                  <c:v>12/9/14 13:44</c:v>
                </c:pt>
                <c:pt idx="3758">
                  <c:v>12/9/14 13:44</c:v>
                </c:pt>
                <c:pt idx="3759">
                  <c:v>12/9/14 13:44</c:v>
                </c:pt>
                <c:pt idx="3760">
                  <c:v>12/9/14 13:44</c:v>
                </c:pt>
                <c:pt idx="3761">
                  <c:v>12/9/14 13:44</c:v>
                </c:pt>
                <c:pt idx="3762">
                  <c:v>12/9/14 13:44</c:v>
                </c:pt>
                <c:pt idx="3763">
                  <c:v>12/9/14 13:44</c:v>
                </c:pt>
                <c:pt idx="3764">
                  <c:v>12/9/14 13:45</c:v>
                </c:pt>
                <c:pt idx="3765">
                  <c:v>12/9/14 13:45</c:v>
                </c:pt>
                <c:pt idx="3766">
                  <c:v>12/9/14 13:45</c:v>
                </c:pt>
                <c:pt idx="3767">
                  <c:v>12/9/14 13:45</c:v>
                </c:pt>
                <c:pt idx="3768">
                  <c:v>12/9/14 13:45</c:v>
                </c:pt>
                <c:pt idx="3769">
                  <c:v>12/9/14 13:45</c:v>
                </c:pt>
                <c:pt idx="3770">
                  <c:v>12/9/14 13:46</c:v>
                </c:pt>
                <c:pt idx="3771">
                  <c:v>12/9/14 13:47</c:v>
                </c:pt>
                <c:pt idx="3772">
                  <c:v>12/9/14 13:47</c:v>
                </c:pt>
                <c:pt idx="3773">
                  <c:v>12/9/14 13:47</c:v>
                </c:pt>
                <c:pt idx="3774">
                  <c:v>12/9/14 13:47</c:v>
                </c:pt>
                <c:pt idx="3775">
                  <c:v>12/9/14 13:47</c:v>
                </c:pt>
                <c:pt idx="3776">
                  <c:v>12/9/14 13:47</c:v>
                </c:pt>
                <c:pt idx="3777">
                  <c:v>12/9/14 13:47</c:v>
                </c:pt>
                <c:pt idx="3778">
                  <c:v>12/9/14 13:48</c:v>
                </c:pt>
                <c:pt idx="3779">
                  <c:v>12/9/14 13:48</c:v>
                </c:pt>
                <c:pt idx="3780">
                  <c:v>12/9/14 13:48</c:v>
                </c:pt>
                <c:pt idx="3781">
                  <c:v>12/9/14 13:48</c:v>
                </c:pt>
                <c:pt idx="3782">
                  <c:v>12/9/14 13:49</c:v>
                </c:pt>
                <c:pt idx="3783">
                  <c:v>12/9/14 13:49</c:v>
                </c:pt>
                <c:pt idx="3784">
                  <c:v>12/9/14 13:49</c:v>
                </c:pt>
                <c:pt idx="3785">
                  <c:v>12/9/14 13:49</c:v>
                </c:pt>
                <c:pt idx="3786">
                  <c:v>12/9/14 13:49</c:v>
                </c:pt>
                <c:pt idx="3787">
                  <c:v>12/9/14 13:49</c:v>
                </c:pt>
                <c:pt idx="3788">
                  <c:v>12/9/14 13:49</c:v>
                </c:pt>
                <c:pt idx="3789">
                  <c:v>12/9/14 13:49</c:v>
                </c:pt>
                <c:pt idx="3790">
                  <c:v>12/9/14 13:49</c:v>
                </c:pt>
                <c:pt idx="3791">
                  <c:v>12/9/14 13:49</c:v>
                </c:pt>
                <c:pt idx="3792">
                  <c:v>12/9/14 13:49</c:v>
                </c:pt>
                <c:pt idx="3793">
                  <c:v>12/9/14 13:49</c:v>
                </c:pt>
                <c:pt idx="3794">
                  <c:v>12/9/14 13:49</c:v>
                </c:pt>
                <c:pt idx="3795">
                  <c:v>12/9/14 13:49</c:v>
                </c:pt>
                <c:pt idx="3796">
                  <c:v>12/9/14 13:49</c:v>
                </c:pt>
                <c:pt idx="3797">
                  <c:v>12/9/14 13:49</c:v>
                </c:pt>
                <c:pt idx="3798">
                  <c:v>12/9/14 13:49</c:v>
                </c:pt>
                <c:pt idx="3799">
                  <c:v>12/9/14 13:49</c:v>
                </c:pt>
                <c:pt idx="3800">
                  <c:v>12/9/14 13:49</c:v>
                </c:pt>
                <c:pt idx="3801">
                  <c:v>12/9/14 13:49</c:v>
                </c:pt>
                <c:pt idx="3802">
                  <c:v>12/9/14 13:49</c:v>
                </c:pt>
                <c:pt idx="3803">
                  <c:v>12/9/14 13:50</c:v>
                </c:pt>
                <c:pt idx="3804">
                  <c:v>12/9/14 13:50</c:v>
                </c:pt>
                <c:pt idx="3805">
                  <c:v>12/9/14 13:50</c:v>
                </c:pt>
                <c:pt idx="3806">
                  <c:v>12/9/14 13:50</c:v>
                </c:pt>
                <c:pt idx="3807">
                  <c:v>12/9/14 13:50</c:v>
                </c:pt>
                <c:pt idx="3808">
                  <c:v>12/9/14 13:50</c:v>
                </c:pt>
                <c:pt idx="3809">
                  <c:v>12/9/14 13:50</c:v>
                </c:pt>
                <c:pt idx="3810">
                  <c:v>12/9/14 13:50</c:v>
                </c:pt>
                <c:pt idx="3811">
                  <c:v>12/9/14 13:50</c:v>
                </c:pt>
                <c:pt idx="3812">
                  <c:v>12/9/14 13:50</c:v>
                </c:pt>
                <c:pt idx="3813">
                  <c:v>12/9/14 13:50</c:v>
                </c:pt>
                <c:pt idx="3814">
                  <c:v>12/9/14 13:50</c:v>
                </c:pt>
                <c:pt idx="3815">
                  <c:v>12/9/14 13:50</c:v>
                </c:pt>
                <c:pt idx="3816">
                  <c:v>12/9/14 13:50</c:v>
                </c:pt>
                <c:pt idx="3817">
                  <c:v>12/9/14 13:50</c:v>
                </c:pt>
                <c:pt idx="3818">
                  <c:v>12/9/14 13:50</c:v>
                </c:pt>
                <c:pt idx="3819">
                  <c:v>12/9/14 13:50</c:v>
                </c:pt>
                <c:pt idx="3820">
                  <c:v>12/9/14 13:50</c:v>
                </c:pt>
                <c:pt idx="3821">
                  <c:v>12/9/14 13:50</c:v>
                </c:pt>
                <c:pt idx="3822">
                  <c:v>12/9/14 13:50</c:v>
                </c:pt>
                <c:pt idx="3823">
                  <c:v>12/9/14 13:51</c:v>
                </c:pt>
                <c:pt idx="3824">
                  <c:v>12/9/14 13:51</c:v>
                </c:pt>
                <c:pt idx="3825">
                  <c:v>12/9/14 13:51</c:v>
                </c:pt>
                <c:pt idx="3826">
                  <c:v>12/9/14 13:51</c:v>
                </c:pt>
                <c:pt idx="3827">
                  <c:v>12/9/14 13:51</c:v>
                </c:pt>
                <c:pt idx="3828">
                  <c:v>12/9/14 13:51</c:v>
                </c:pt>
                <c:pt idx="3829">
                  <c:v>12/9/14 13:51</c:v>
                </c:pt>
                <c:pt idx="3830">
                  <c:v>12/9/14 13:51</c:v>
                </c:pt>
                <c:pt idx="3831">
                  <c:v>12/9/14 13:51</c:v>
                </c:pt>
                <c:pt idx="3832">
                  <c:v>12/9/14 13:51</c:v>
                </c:pt>
                <c:pt idx="3833">
                  <c:v>12/9/14 13:51</c:v>
                </c:pt>
                <c:pt idx="3834">
                  <c:v>12/9/14 13:51</c:v>
                </c:pt>
                <c:pt idx="3835">
                  <c:v>12/9/14 13:51</c:v>
                </c:pt>
                <c:pt idx="3836">
                  <c:v>12/9/14 13:51</c:v>
                </c:pt>
                <c:pt idx="3837">
                  <c:v>12/9/14 13:51</c:v>
                </c:pt>
                <c:pt idx="3838">
                  <c:v>12/9/14 13:51</c:v>
                </c:pt>
                <c:pt idx="3839">
                  <c:v>12/9/14 13:51</c:v>
                </c:pt>
                <c:pt idx="3840">
                  <c:v>12/9/14 13:52</c:v>
                </c:pt>
                <c:pt idx="3841">
                  <c:v>12/9/14 13:52</c:v>
                </c:pt>
                <c:pt idx="3842">
                  <c:v>12/9/14 13:52</c:v>
                </c:pt>
                <c:pt idx="3843">
                  <c:v>12/9/14 13:52</c:v>
                </c:pt>
                <c:pt idx="3844">
                  <c:v>12/9/14 13:52</c:v>
                </c:pt>
                <c:pt idx="3845">
                  <c:v>12/9/14 13:52</c:v>
                </c:pt>
                <c:pt idx="3846">
                  <c:v>12/9/14 13:52</c:v>
                </c:pt>
                <c:pt idx="3847">
                  <c:v>12/9/14 13:52</c:v>
                </c:pt>
                <c:pt idx="3848">
                  <c:v>12/9/14 13:52</c:v>
                </c:pt>
                <c:pt idx="3849">
                  <c:v>12/9/14 13:52</c:v>
                </c:pt>
                <c:pt idx="3850">
                  <c:v>12/9/14 13:52</c:v>
                </c:pt>
                <c:pt idx="3851">
                  <c:v>12/9/14 13:53</c:v>
                </c:pt>
                <c:pt idx="3852">
                  <c:v>12/9/14 13:53</c:v>
                </c:pt>
                <c:pt idx="3853">
                  <c:v>12/9/14 13:53</c:v>
                </c:pt>
                <c:pt idx="3854">
                  <c:v>12/9/14 13:53</c:v>
                </c:pt>
                <c:pt idx="3855">
                  <c:v>12/9/14 13:53</c:v>
                </c:pt>
                <c:pt idx="3856">
                  <c:v>12/9/14 13:53</c:v>
                </c:pt>
                <c:pt idx="3857">
                  <c:v>12/9/14 13:53</c:v>
                </c:pt>
                <c:pt idx="3858">
                  <c:v>12/9/14 13:53</c:v>
                </c:pt>
                <c:pt idx="3859">
                  <c:v>12/9/14 13:53</c:v>
                </c:pt>
                <c:pt idx="3860">
                  <c:v>12/9/14 13:53</c:v>
                </c:pt>
                <c:pt idx="3861">
                  <c:v>12/9/14 13:53</c:v>
                </c:pt>
                <c:pt idx="3862">
                  <c:v>12/9/14 13:53</c:v>
                </c:pt>
                <c:pt idx="3863">
                  <c:v>12/9/14 13:53</c:v>
                </c:pt>
                <c:pt idx="3864">
                  <c:v>12/9/14 13:53</c:v>
                </c:pt>
                <c:pt idx="3865">
                  <c:v>12/9/14 13:54</c:v>
                </c:pt>
                <c:pt idx="3866">
                  <c:v>12/9/14 13:54</c:v>
                </c:pt>
                <c:pt idx="3867">
                  <c:v>12/9/14 13:54</c:v>
                </c:pt>
                <c:pt idx="3868">
                  <c:v>12/9/14 13:54</c:v>
                </c:pt>
                <c:pt idx="3869">
                  <c:v>12/9/14 13:54</c:v>
                </c:pt>
                <c:pt idx="3870">
                  <c:v>12/9/14 13:54</c:v>
                </c:pt>
                <c:pt idx="3871">
                  <c:v>12/9/14 13:54</c:v>
                </c:pt>
                <c:pt idx="3872">
                  <c:v>12/9/14 13:54</c:v>
                </c:pt>
                <c:pt idx="3873">
                  <c:v>12/9/14 13:54</c:v>
                </c:pt>
                <c:pt idx="3874">
                  <c:v>12/9/14 13:54</c:v>
                </c:pt>
                <c:pt idx="3875">
                  <c:v>12/9/14 13:54</c:v>
                </c:pt>
                <c:pt idx="3876">
                  <c:v>12/9/14 13:54</c:v>
                </c:pt>
                <c:pt idx="3877">
                  <c:v>12/9/14 13:54</c:v>
                </c:pt>
                <c:pt idx="3878">
                  <c:v>12/9/14 13:54</c:v>
                </c:pt>
                <c:pt idx="3879">
                  <c:v>12/9/14 13:54</c:v>
                </c:pt>
                <c:pt idx="3880">
                  <c:v>12/9/14 13:54</c:v>
                </c:pt>
                <c:pt idx="3881">
                  <c:v>12/9/14 13:54</c:v>
                </c:pt>
                <c:pt idx="3882">
                  <c:v>12/9/14 13:54</c:v>
                </c:pt>
                <c:pt idx="3883">
                  <c:v>12/9/14 13:54</c:v>
                </c:pt>
                <c:pt idx="3884">
                  <c:v>12/9/14 13:54</c:v>
                </c:pt>
                <c:pt idx="3885">
                  <c:v>12/9/14 13:55</c:v>
                </c:pt>
                <c:pt idx="3886">
                  <c:v>12/9/14 13:55</c:v>
                </c:pt>
                <c:pt idx="3887">
                  <c:v>12/9/14 13:55</c:v>
                </c:pt>
                <c:pt idx="3888">
                  <c:v>12/9/14 13:55</c:v>
                </c:pt>
                <c:pt idx="3889">
                  <c:v>12/9/14 13:55</c:v>
                </c:pt>
                <c:pt idx="3890">
                  <c:v>12/9/14 13:55</c:v>
                </c:pt>
                <c:pt idx="3891">
                  <c:v>12/9/14 13:55</c:v>
                </c:pt>
                <c:pt idx="3892">
                  <c:v>12/9/14 13:56</c:v>
                </c:pt>
                <c:pt idx="3893">
                  <c:v>12/9/14 13:56</c:v>
                </c:pt>
                <c:pt idx="3894">
                  <c:v>12/9/14 13:56</c:v>
                </c:pt>
                <c:pt idx="3895">
                  <c:v>12/9/14 13:56</c:v>
                </c:pt>
                <c:pt idx="3896">
                  <c:v>12/9/14 13:56</c:v>
                </c:pt>
                <c:pt idx="3897">
                  <c:v>12/9/14 13:56</c:v>
                </c:pt>
                <c:pt idx="3898">
                  <c:v>12/9/14 13:56</c:v>
                </c:pt>
                <c:pt idx="3899">
                  <c:v>12/9/14 13:56</c:v>
                </c:pt>
                <c:pt idx="3900">
                  <c:v>12/9/14 13:57</c:v>
                </c:pt>
                <c:pt idx="3901">
                  <c:v>12/9/14 13:57</c:v>
                </c:pt>
                <c:pt idx="3902">
                  <c:v>12/9/14 13:57</c:v>
                </c:pt>
                <c:pt idx="3903">
                  <c:v>12/9/14 13:58</c:v>
                </c:pt>
                <c:pt idx="3904">
                  <c:v>12/9/14 13:58</c:v>
                </c:pt>
                <c:pt idx="3905">
                  <c:v>12/9/14 13:58</c:v>
                </c:pt>
                <c:pt idx="3906">
                  <c:v>12/9/14 13:58</c:v>
                </c:pt>
                <c:pt idx="3907">
                  <c:v>12/9/14 13:58</c:v>
                </c:pt>
                <c:pt idx="3908">
                  <c:v>12/9/14 13:58</c:v>
                </c:pt>
                <c:pt idx="3909">
                  <c:v>12/9/14 13:58</c:v>
                </c:pt>
                <c:pt idx="3910">
                  <c:v>12/9/14 13:58</c:v>
                </c:pt>
                <c:pt idx="3911">
                  <c:v>12/9/14 13:58</c:v>
                </c:pt>
                <c:pt idx="3912">
                  <c:v>12/9/14 13:58</c:v>
                </c:pt>
                <c:pt idx="3913">
                  <c:v>12/9/14 13:58</c:v>
                </c:pt>
                <c:pt idx="3914">
                  <c:v>12/9/14 13:58</c:v>
                </c:pt>
                <c:pt idx="3915">
                  <c:v>12/9/14 13:58</c:v>
                </c:pt>
                <c:pt idx="3916">
                  <c:v>12/9/14 13:58</c:v>
                </c:pt>
                <c:pt idx="3917">
                  <c:v>12/9/14 13:59</c:v>
                </c:pt>
                <c:pt idx="3918">
                  <c:v>12/9/14 13:59</c:v>
                </c:pt>
                <c:pt idx="3919">
                  <c:v>12/9/14 13:59</c:v>
                </c:pt>
                <c:pt idx="3920">
                  <c:v>12/9/14 13:59</c:v>
                </c:pt>
                <c:pt idx="3921">
                  <c:v>12/9/14 13:59</c:v>
                </c:pt>
                <c:pt idx="3922">
                  <c:v>12/9/14 13:59</c:v>
                </c:pt>
                <c:pt idx="3923">
                  <c:v>12/9/14 13:59</c:v>
                </c:pt>
                <c:pt idx="3924">
                  <c:v>12/9/14 13:59</c:v>
                </c:pt>
                <c:pt idx="3925">
                  <c:v>12/9/14 14:00</c:v>
                </c:pt>
                <c:pt idx="3926">
                  <c:v>12/9/14 14:00</c:v>
                </c:pt>
                <c:pt idx="3927">
                  <c:v>12/9/14 14:00</c:v>
                </c:pt>
                <c:pt idx="3928">
                  <c:v>12/9/14 14:00</c:v>
                </c:pt>
                <c:pt idx="3929">
                  <c:v>12/9/14 14:00</c:v>
                </c:pt>
                <c:pt idx="3930">
                  <c:v>12/9/14 14:00</c:v>
                </c:pt>
                <c:pt idx="3931">
                  <c:v>12/9/14 14:00</c:v>
                </c:pt>
                <c:pt idx="3932">
                  <c:v>12/9/14 14:00</c:v>
                </c:pt>
                <c:pt idx="3933">
                  <c:v>12/9/14 14:01</c:v>
                </c:pt>
                <c:pt idx="3934">
                  <c:v>12/9/14 14:01</c:v>
                </c:pt>
                <c:pt idx="3935">
                  <c:v>12/9/14 14:01</c:v>
                </c:pt>
                <c:pt idx="3936">
                  <c:v>12/9/14 14:01</c:v>
                </c:pt>
                <c:pt idx="3937">
                  <c:v>12/9/14 14:01</c:v>
                </c:pt>
                <c:pt idx="3938">
                  <c:v>12/9/14 14:01</c:v>
                </c:pt>
                <c:pt idx="3939">
                  <c:v>12/9/14 14:01</c:v>
                </c:pt>
                <c:pt idx="3940">
                  <c:v>12/9/14 14:01</c:v>
                </c:pt>
                <c:pt idx="3941">
                  <c:v>12/9/14 14:01</c:v>
                </c:pt>
                <c:pt idx="3942">
                  <c:v>12/9/14 14:01</c:v>
                </c:pt>
                <c:pt idx="3943">
                  <c:v>12/9/14 14:01</c:v>
                </c:pt>
                <c:pt idx="3944">
                  <c:v>12/9/14 14:01</c:v>
                </c:pt>
                <c:pt idx="3945">
                  <c:v>12/9/14 14:01</c:v>
                </c:pt>
                <c:pt idx="3946">
                  <c:v>12/9/14 14:01</c:v>
                </c:pt>
                <c:pt idx="3947">
                  <c:v>12/9/14 14:01</c:v>
                </c:pt>
                <c:pt idx="3948">
                  <c:v>12/9/14 14:01</c:v>
                </c:pt>
                <c:pt idx="3949">
                  <c:v>12/9/14 14:01</c:v>
                </c:pt>
                <c:pt idx="3950">
                  <c:v>12/9/14 14:01</c:v>
                </c:pt>
                <c:pt idx="3951">
                  <c:v>12/9/14 14:01</c:v>
                </c:pt>
                <c:pt idx="3952">
                  <c:v>12/9/14 14:01</c:v>
                </c:pt>
                <c:pt idx="3953">
                  <c:v>12/9/14 14:01</c:v>
                </c:pt>
                <c:pt idx="3954">
                  <c:v>12/9/14 14:02</c:v>
                </c:pt>
                <c:pt idx="3955">
                  <c:v>12/9/14 14:02</c:v>
                </c:pt>
                <c:pt idx="3956">
                  <c:v>12/9/14 14:02</c:v>
                </c:pt>
                <c:pt idx="3957">
                  <c:v>12/9/14 14:02</c:v>
                </c:pt>
                <c:pt idx="3958">
                  <c:v>12/9/14 14:02</c:v>
                </c:pt>
                <c:pt idx="3959">
                  <c:v>12/9/14 14:02</c:v>
                </c:pt>
                <c:pt idx="3960">
                  <c:v>12/9/14 14:02</c:v>
                </c:pt>
                <c:pt idx="3961">
                  <c:v>12/9/14 14:02</c:v>
                </c:pt>
                <c:pt idx="3962">
                  <c:v>12/9/14 14:02</c:v>
                </c:pt>
                <c:pt idx="3963">
                  <c:v>12/9/14 14:02</c:v>
                </c:pt>
                <c:pt idx="3964">
                  <c:v>12/9/14 14:02</c:v>
                </c:pt>
                <c:pt idx="3965">
                  <c:v>12/9/14 14:03</c:v>
                </c:pt>
                <c:pt idx="3966">
                  <c:v>12/9/14 14:03</c:v>
                </c:pt>
                <c:pt idx="3967">
                  <c:v>12/9/14 14:03</c:v>
                </c:pt>
                <c:pt idx="3968">
                  <c:v>12/9/14 14:03</c:v>
                </c:pt>
                <c:pt idx="3969">
                  <c:v>12/9/14 14:03</c:v>
                </c:pt>
                <c:pt idx="3970">
                  <c:v>12/9/14 14:03</c:v>
                </c:pt>
                <c:pt idx="3971">
                  <c:v>12/9/14 14:03</c:v>
                </c:pt>
                <c:pt idx="3972">
                  <c:v>12/9/14 14:03</c:v>
                </c:pt>
                <c:pt idx="3973">
                  <c:v>12/9/14 14:04</c:v>
                </c:pt>
                <c:pt idx="3974">
                  <c:v>12/9/14 14:04</c:v>
                </c:pt>
                <c:pt idx="3975">
                  <c:v>12/9/14 14:04</c:v>
                </c:pt>
                <c:pt idx="3976">
                  <c:v>12/9/14 14:04</c:v>
                </c:pt>
                <c:pt idx="3977">
                  <c:v>12/9/14 14:04</c:v>
                </c:pt>
                <c:pt idx="3978">
                  <c:v>12/9/14 14:04</c:v>
                </c:pt>
                <c:pt idx="3979">
                  <c:v>12/9/14 14:04</c:v>
                </c:pt>
                <c:pt idx="3980">
                  <c:v>12/9/14 14:04</c:v>
                </c:pt>
                <c:pt idx="3981">
                  <c:v>12/9/14 14:04</c:v>
                </c:pt>
                <c:pt idx="3982">
                  <c:v>12/9/14 14:04</c:v>
                </c:pt>
                <c:pt idx="3983">
                  <c:v>12/9/14 14:05</c:v>
                </c:pt>
                <c:pt idx="3984">
                  <c:v>12/9/14 14:05</c:v>
                </c:pt>
                <c:pt idx="3985">
                  <c:v>12/9/14 14:05</c:v>
                </c:pt>
                <c:pt idx="3986">
                  <c:v>12/9/14 14:05</c:v>
                </c:pt>
                <c:pt idx="3987">
                  <c:v>12/9/14 14:05</c:v>
                </c:pt>
                <c:pt idx="3988">
                  <c:v>12/9/14 14:05</c:v>
                </c:pt>
                <c:pt idx="3989">
                  <c:v>12/9/14 14:05</c:v>
                </c:pt>
                <c:pt idx="3990">
                  <c:v>12/9/14 14:05</c:v>
                </c:pt>
                <c:pt idx="3991">
                  <c:v>12/9/14 14:05</c:v>
                </c:pt>
                <c:pt idx="3992">
                  <c:v>12/9/14 14:05</c:v>
                </c:pt>
                <c:pt idx="3993">
                  <c:v>12/9/14 14:05</c:v>
                </c:pt>
                <c:pt idx="3994">
                  <c:v>12/9/14 14:05</c:v>
                </c:pt>
                <c:pt idx="3995">
                  <c:v>12/9/14 14:05</c:v>
                </c:pt>
                <c:pt idx="3996">
                  <c:v>12/9/14 14:05</c:v>
                </c:pt>
                <c:pt idx="3997">
                  <c:v>12/9/14 14:05</c:v>
                </c:pt>
                <c:pt idx="3998">
                  <c:v>12/9/14 14:05</c:v>
                </c:pt>
                <c:pt idx="3999">
                  <c:v>12/9/14 14:05</c:v>
                </c:pt>
                <c:pt idx="4000">
                  <c:v>12/9/14 14:05</c:v>
                </c:pt>
                <c:pt idx="4001">
                  <c:v>12/9/14 14:05</c:v>
                </c:pt>
                <c:pt idx="4002">
                  <c:v>12/9/14 14:05</c:v>
                </c:pt>
                <c:pt idx="4003">
                  <c:v>12/9/14 14:05</c:v>
                </c:pt>
                <c:pt idx="4004">
                  <c:v>12/9/14 14:05</c:v>
                </c:pt>
                <c:pt idx="4005">
                  <c:v>12/9/14 14:05</c:v>
                </c:pt>
                <c:pt idx="4006">
                  <c:v>12/9/14 14:06</c:v>
                </c:pt>
                <c:pt idx="4007">
                  <c:v>12/9/14 14:06</c:v>
                </c:pt>
                <c:pt idx="4008">
                  <c:v>12/9/14 14:06</c:v>
                </c:pt>
                <c:pt idx="4009">
                  <c:v>12/9/14 14:06</c:v>
                </c:pt>
                <c:pt idx="4010">
                  <c:v>12/9/14 14:06</c:v>
                </c:pt>
                <c:pt idx="4011">
                  <c:v>12/9/14 14:06</c:v>
                </c:pt>
                <c:pt idx="4012">
                  <c:v>12/9/14 14:06</c:v>
                </c:pt>
                <c:pt idx="4013">
                  <c:v>12/9/14 14:06</c:v>
                </c:pt>
                <c:pt idx="4014">
                  <c:v>12/9/14 14:06</c:v>
                </c:pt>
                <c:pt idx="4015">
                  <c:v>12/9/14 14:06</c:v>
                </c:pt>
                <c:pt idx="4016">
                  <c:v>12/9/14 14:06</c:v>
                </c:pt>
                <c:pt idx="4017">
                  <c:v>12/9/14 14:07</c:v>
                </c:pt>
                <c:pt idx="4018">
                  <c:v>12/9/14 14:07</c:v>
                </c:pt>
                <c:pt idx="4019">
                  <c:v>12/9/14 14:07</c:v>
                </c:pt>
                <c:pt idx="4020">
                  <c:v>12/9/14 14:07</c:v>
                </c:pt>
                <c:pt idx="4021">
                  <c:v>12/9/14 14:07</c:v>
                </c:pt>
                <c:pt idx="4022">
                  <c:v>12/9/14 14:07</c:v>
                </c:pt>
                <c:pt idx="4023">
                  <c:v>12/9/14 14:07</c:v>
                </c:pt>
                <c:pt idx="4024">
                  <c:v>12/9/14 14:07</c:v>
                </c:pt>
                <c:pt idx="4025">
                  <c:v>12/9/14 14:07</c:v>
                </c:pt>
                <c:pt idx="4026">
                  <c:v>12/9/14 14:07</c:v>
                </c:pt>
                <c:pt idx="4027">
                  <c:v>12/9/14 14:07</c:v>
                </c:pt>
                <c:pt idx="4028">
                  <c:v>12/9/14 14:07</c:v>
                </c:pt>
                <c:pt idx="4029">
                  <c:v>12/9/14 14:07</c:v>
                </c:pt>
                <c:pt idx="4030">
                  <c:v>12/9/14 14:07</c:v>
                </c:pt>
                <c:pt idx="4031">
                  <c:v>12/9/14 14:07</c:v>
                </c:pt>
                <c:pt idx="4032">
                  <c:v>12/9/14 14:07</c:v>
                </c:pt>
                <c:pt idx="4033">
                  <c:v>12/9/14 14:07</c:v>
                </c:pt>
                <c:pt idx="4034">
                  <c:v>12/9/14 14:07</c:v>
                </c:pt>
                <c:pt idx="4035">
                  <c:v>12/9/14 14:07</c:v>
                </c:pt>
                <c:pt idx="4036">
                  <c:v>12/9/14 14:07</c:v>
                </c:pt>
                <c:pt idx="4037">
                  <c:v>12/9/14 14:07</c:v>
                </c:pt>
                <c:pt idx="4038">
                  <c:v>12/9/14 14:07</c:v>
                </c:pt>
                <c:pt idx="4039">
                  <c:v>12/9/14 14:07</c:v>
                </c:pt>
                <c:pt idx="4040">
                  <c:v>12/9/14 14:07</c:v>
                </c:pt>
                <c:pt idx="4041">
                  <c:v>12/9/14 14:08</c:v>
                </c:pt>
                <c:pt idx="4042">
                  <c:v>12/9/14 14:08</c:v>
                </c:pt>
                <c:pt idx="4043">
                  <c:v>12/9/14 14:08</c:v>
                </c:pt>
                <c:pt idx="4044">
                  <c:v>12/9/14 14:08</c:v>
                </c:pt>
                <c:pt idx="4045">
                  <c:v>12/9/14 14:08</c:v>
                </c:pt>
                <c:pt idx="4046">
                  <c:v>12/9/14 14:08</c:v>
                </c:pt>
                <c:pt idx="4047">
                  <c:v>12/9/14 14:08</c:v>
                </c:pt>
                <c:pt idx="4048">
                  <c:v>12/9/14 14:08</c:v>
                </c:pt>
                <c:pt idx="4049">
                  <c:v>12/9/14 14:08</c:v>
                </c:pt>
                <c:pt idx="4050">
                  <c:v>12/9/14 14:08</c:v>
                </c:pt>
                <c:pt idx="4051">
                  <c:v>12/9/14 14:08</c:v>
                </c:pt>
                <c:pt idx="4052">
                  <c:v>12/9/14 14:08</c:v>
                </c:pt>
                <c:pt idx="4053">
                  <c:v>12/9/14 14:08</c:v>
                </c:pt>
                <c:pt idx="4054">
                  <c:v>12/9/14 14:08</c:v>
                </c:pt>
                <c:pt idx="4055">
                  <c:v>12/9/14 14:08</c:v>
                </c:pt>
                <c:pt idx="4056">
                  <c:v>12/9/14 14:08</c:v>
                </c:pt>
                <c:pt idx="4057">
                  <c:v>12/9/14 14:08</c:v>
                </c:pt>
                <c:pt idx="4058">
                  <c:v>12/9/14 14:08</c:v>
                </c:pt>
                <c:pt idx="4059">
                  <c:v>12/9/14 14:09</c:v>
                </c:pt>
                <c:pt idx="4060">
                  <c:v>12/9/14 14:09</c:v>
                </c:pt>
                <c:pt idx="4061">
                  <c:v>12/9/14 14:09</c:v>
                </c:pt>
                <c:pt idx="4062">
                  <c:v>12/9/14 14:09</c:v>
                </c:pt>
                <c:pt idx="4063">
                  <c:v>12/9/14 14:09</c:v>
                </c:pt>
                <c:pt idx="4064">
                  <c:v>12/9/14 14:09</c:v>
                </c:pt>
                <c:pt idx="4065">
                  <c:v>12/9/14 14:09</c:v>
                </c:pt>
                <c:pt idx="4066">
                  <c:v>12/9/14 14:09</c:v>
                </c:pt>
                <c:pt idx="4067">
                  <c:v>12/9/14 14:09</c:v>
                </c:pt>
                <c:pt idx="4068">
                  <c:v>12/9/14 14:09</c:v>
                </c:pt>
                <c:pt idx="4069">
                  <c:v>12/9/14 14:09</c:v>
                </c:pt>
                <c:pt idx="4070">
                  <c:v>12/9/14 14:09</c:v>
                </c:pt>
                <c:pt idx="4071">
                  <c:v>12/9/14 14:09</c:v>
                </c:pt>
                <c:pt idx="4072">
                  <c:v>12/9/14 14:09</c:v>
                </c:pt>
                <c:pt idx="4073">
                  <c:v>12/9/14 14:09</c:v>
                </c:pt>
                <c:pt idx="4074">
                  <c:v>12/9/14 14:09</c:v>
                </c:pt>
                <c:pt idx="4075">
                  <c:v>12/9/14 14:09</c:v>
                </c:pt>
                <c:pt idx="4076">
                  <c:v>12/9/14 14:10</c:v>
                </c:pt>
                <c:pt idx="4077">
                  <c:v>12/9/14 14:10</c:v>
                </c:pt>
                <c:pt idx="4078">
                  <c:v>12/9/14 14:10</c:v>
                </c:pt>
                <c:pt idx="4079">
                  <c:v>12/9/14 14:10</c:v>
                </c:pt>
                <c:pt idx="4080">
                  <c:v>12/9/14 14:10</c:v>
                </c:pt>
                <c:pt idx="4081">
                  <c:v>12/9/14 14:10</c:v>
                </c:pt>
                <c:pt idx="4082">
                  <c:v>12/9/14 14:10</c:v>
                </c:pt>
                <c:pt idx="4083">
                  <c:v>12/9/14 14:10</c:v>
                </c:pt>
                <c:pt idx="4084">
                  <c:v>12/9/14 14:10</c:v>
                </c:pt>
                <c:pt idx="4085">
                  <c:v>12/9/14 14:10</c:v>
                </c:pt>
                <c:pt idx="4086">
                  <c:v>12/9/14 14:10</c:v>
                </c:pt>
                <c:pt idx="4087">
                  <c:v>12/9/14 14:10</c:v>
                </c:pt>
                <c:pt idx="4088">
                  <c:v>12/9/14 14:10</c:v>
                </c:pt>
                <c:pt idx="4089">
                  <c:v>12/9/14 14:10</c:v>
                </c:pt>
                <c:pt idx="4090">
                  <c:v>12/9/14 14:10</c:v>
                </c:pt>
                <c:pt idx="4091">
                  <c:v>12/9/14 14:10</c:v>
                </c:pt>
                <c:pt idx="4092">
                  <c:v>12/9/14 14:10</c:v>
                </c:pt>
                <c:pt idx="4093">
                  <c:v>12/9/14 14:10</c:v>
                </c:pt>
                <c:pt idx="4094">
                  <c:v>12/9/14 14:10</c:v>
                </c:pt>
                <c:pt idx="4095">
                  <c:v>12/9/14 14:10</c:v>
                </c:pt>
                <c:pt idx="4096">
                  <c:v>12/9/14 14:10</c:v>
                </c:pt>
                <c:pt idx="4097">
                  <c:v>12/9/14 14:10</c:v>
                </c:pt>
                <c:pt idx="4098">
                  <c:v>12/9/14 14:10</c:v>
                </c:pt>
                <c:pt idx="4099">
                  <c:v>12/9/14 14:11</c:v>
                </c:pt>
                <c:pt idx="4100">
                  <c:v>12/9/14 14:11</c:v>
                </c:pt>
                <c:pt idx="4101">
                  <c:v>12/9/14 14:11</c:v>
                </c:pt>
                <c:pt idx="4102">
                  <c:v>12/9/14 14:12</c:v>
                </c:pt>
                <c:pt idx="4103">
                  <c:v>12/9/14 14:13</c:v>
                </c:pt>
                <c:pt idx="4104">
                  <c:v>12/9/14 14:13</c:v>
                </c:pt>
                <c:pt idx="4105">
                  <c:v>12/9/14 14:13</c:v>
                </c:pt>
                <c:pt idx="4106">
                  <c:v>12/9/14 14:13</c:v>
                </c:pt>
                <c:pt idx="4107">
                  <c:v>12/9/14 14:13</c:v>
                </c:pt>
                <c:pt idx="4108">
                  <c:v>12/9/14 14:13</c:v>
                </c:pt>
                <c:pt idx="4109">
                  <c:v>12/9/14 14:13</c:v>
                </c:pt>
                <c:pt idx="4110">
                  <c:v>12/9/14 14:13</c:v>
                </c:pt>
                <c:pt idx="4111">
                  <c:v>12/9/14 14:13</c:v>
                </c:pt>
                <c:pt idx="4112">
                  <c:v>12/9/14 14:13</c:v>
                </c:pt>
                <c:pt idx="4113">
                  <c:v>12/9/14 14:13</c:v>
                </c:pt>
                <c:pt idx="4114">
                  <c:v>12/9/14 14:14</c:v>
                </c:pt>
                <c:pt idx="4115">
                  <c:v>12/9/14 14:14</c:v>
                </c:pt>
                <c:pt idx="4116">
                  <c:v>12/9/14 14:14</c:v>
                </c:pt>
                <c:pt idx="4117">
                  <c:v>12/9/14 14:14</c:v>
                </c:pt>
                <c:pt idx="4118">
                  <c:v>12/9/14 14:14</c:v>
                </c:pt>
                <c:pt idx="4119">
                  <c:v>12/9/14 14:14</c:v>
                </c:pt>
                <c:pt idx="4120">
                  <c:v>12/9/14 14:14</c:v>
                </c:pt>
                <c:pt idx="4121">
                  <c:v>12/9/14 14:15</c:v>
                </c:pt>
                <c:pt idx="4122">
                  <c:v>12/9/14 14:15</c:v>
                </c:pt>
                <c:pt idx="4123">
                  <c:v>12/9/14 14:15</c:v>
                </c:pt>
                <c:pt idx="4124">
                  <c:v>12/9/14 14:15</c:v>
                </c:pt>
                <c:pt idx="4125">
                  <c:v>12/9/14 14:15</c:v>
                </c:pt>
                <c:pt idx="4126">
                  <c:v>12/9/14 14:15</c:v>
                </c:pt>
                <c:pt idx="4127">
                  <c:v>12/9/14 14:15</c:v>
                </c:pt>
                <c:pt idx="4128">
                  <c:v>12/9/14 14:15</c:v>
                </c:pt>
                <c:pt idx="4129">
                  <c:v>12/9/14 14:15</c:v>
                </c:pt>
                <c:pt idx="4130">
                  <c:v>12/9/14 14:15</c:v>
                </c:pt>
                <c:pt idx="4131">
                  <c:v>12/9/14 14:15</c:v>
                </c:pt>
                <c:pt idx="4132">
                  <c:v>12/9/14 14:15</c:v>
                </c:pt>
                <c:pt idx="4133">
                  <c:v>12/9/14 14:15</c:v>
                </c:pt>
                <c:pt idx="4134">
                  <c:v>12/9/14 14:15</c:v>
                </c:pt>
                <c:pt idx="4135">
                  <c:v>12/9/14 14:16</c:v>
                </c:pt>
                <c:pt idx="4136">
                  <c:v>12/9/14 14:16</c:v>
                </c:pt>
                <c:pt idx="4137">
                  <c:v>12/9/14 14:16</c:v>
                </c:pt>
                <c:pt idx="4138">
                  <c:v>12/9/14 14:16</c:v>
                </c:pt>
                <c:pt idx="4139">
                  <c:v>12/9/14 14:16</c:v>
                </c:pt>
                <c:pt idx="4140">
                  <c:v>12/9/14 14:16</c:v>
                </c:pt>
                <c:pt idx="4141">
                  <c:v>12/9/14 14:16</c:v>
                </c:pt>
                <c:pt idx="4142">
                  <c:v>12/9/14 14:16</c:v>
                </c:pt>
                <c:pt idx="4143">
                  <c:v>12/9/14 14:16</c:v>
                </c:pt>
                <c:pt idx="4144">
                  <c:v>12/9/14 14:16</c:v>
                </c:pt>
                <c:pt idx="4145">
                  <c:v>12/9/14 14:16</c:v>
                </c:pt>
                <c:pt idx="4146">
                  <c:v>12/9/14 14:16</c:v>
                </c:pt>
                <c:pt idx="4147">
                  <c:v>12/9/14 14:16</c:v>
                </c:pt>
                <c:pt idx="4148">
                  <c:v>12/9/14 14:16</c:v>
                </c:pt>
                <c:pt idx="4149">
                  <c:v>12/9/14 14:17</c:v>
                </c:pt>
                <c:pt idx="4150">
                  <c:v>12/9/14 14:17</c:v>
                </c:pt>
                <c:pt idx="4151">
                  <c:v>12/9/14 14:17</c:v>
                </c:pt>
                <c:pt idx="4152">
                  <c:v>12/9/14 14:17</c:v>
                </c:pt>
                <c:pt idx="4153">
                  <c:v>12/9/14 14:17</c:v>
                </c:pt>
                <c:pt idx="4154">
                  <c:v>12/9/14 14:17</c:v>
                </c:pt>
                <c:pt idx="4155">
                  <c:v>12/9/14 14:17</c:v>
                </c:pt>
                <c:pt idx="4156">
                  <c:v>12/9/14 14:17</c:v>
                </c:pt>
                <c:pt idx="4157">
                  <c:v>12/9/14 14:17</c:v>
                </c:pt>
                <c:pt idx="4158">
                  <c:v>12/9/14 14:17</c:v>
                </c:pt>
                <c:pt idx="4159">
                  <c:v>12/9/14 14:18</c:v>
                </c:pt>
                <c:pt idx="4160">
                  <c:v>12/9/14 14:18</c:v>
                </c:pt>
                <c:pt idx="4161">
                  <c:v>12/9/14 14:18</c:v>
                </c:pt>
                <c:pt idx="4162">
                  <c:v>12/9/14 14:18</c:v>
                </c:pt>
                <c:pt idx="4163">
                  <c:v>12/9/14 14:18</c:v>
                </c:pt>
                <c:pt idx="4164">
                  <c:v>12/9/14 14:18</c:v>
                </c:pt>
                <c:pt idx="4165">
                  <c:v>12/9/14 14:18</c:v>
                </c:pt>
                <c:pt idx="4166">
                  <c:v>12/9/14 14:18</c:v>
                </c:pt>
                <c:pt idx="4167">
                  <c:v>12/9/14 14:18</c:v>
                </c:pt>
                <c:pt idx="4168">
                  <c:v>12/9/14 14:18</c:v>
                </c:pt>
                <c:pt idx="4169">
                  <c:v>12/9/14 14:18</c:v>
                </c:pt>
                <c:pt idx="4170">
                  <c:v>12/9/14 14:18</c:v>
                </c:pt>
                <c:pt idx="4171">
                  <c:v>12/9/14 14:19</c:v>
                </c:pt>
                <c:pt idx="4172">
                  <c:v>12/9/14 14:19</c:v>
                </c:pt>
                <c:pt idx="4173">
                  <c:v>12/9/14 14:20</c:v>
                </c:pt>
                <c:pt idx="4174">
                  <c:v>12/9/14 14:20</c:v>
                </c:pt>
                <c:pt idx="4175">
                  <c:v>12/9/14 14:20</c:v>
                </c:pt>
                <c:pt idx="4176">
                  <c:v>12/9/14 14:20</c:v>
                </c:pt>
                <c:pt idx="4177">
                  <c:v>12/9/14 14:20</c:v>
                </c:pt>
                <c:pt idx="4178">
                  <c:v>12/9/14 14:20</c:v>
                </c:pt>
                <c:pt idx="4179">
                  <c:v>12/9/14 14:20</c:v>
                </c:pt>
                <c:pt idx="4180">
                  <c:v>12/9/14 14:20</c:v>
                </c:pt>
                <c:pt idx="4181">
                  <c:v>12/9/14 14:20</c:v>
                </c:pt>
                <c:pt idx="4182">
                  <c:v>12/9/14 14:20</c:v>
                </c:pt>
                <c:pt idx="4183">
                  <c:v>12/9/14 14:21</c:v>
                </c:pt>
                <c:pt idx="4184">
                  <c:v>12/9/14 14:21</c:v>
                </c:pt>
                <c:pt idx="4185">
                  <c:v>12/9/14 14:21</c:v>
                </c:pt>
                <c:pt idx="4186">
                  <c:v>12/9/14 14:21</c:v>
                </c:pt>
                <c:pt idx="4187">
                  <c:v>12/9/14 14:21</c:v>
                </c:pt>
                <c:pt idx="4188">
                  <c:v>12/9/14 14:21</c:v>
                </c:pt>
                <c:pt idx="4189">
                  <c:v>12/9/14 14:22</c:v>
                </c:pt>
                <c:pt idx="4190">
                  <c:v>12/9/14 14:22</c:v>
                </c:pt>
                <c:pt idx="4191">
                  <c:v>12/9/14 14:22</c:v>
                </c:pt>
                <c:pt idx="4192">
                  <c:v>12/9/14 14:23</c:v>
                </c:pt>
                <c:pt idx="4193">
                  <c:v>12/9/14 14:25</c:v>
                </c:pt>
                <c:pt idx="4194">
                  <c:v>12/9/14 14:27</c:v>
                </c:pt>
                <c:pt idx="4195">
                  <c:v>12/9/14 14:27</c:v>
                </c:pt>
                <c:pt idx="4196">
                  <c:v>12/9/14 14:27</c:v>
                </c:pt>
                <c:pt idx="4197">
                  <c:v>12/9/14 14:32</c:v>
                </c:pt>
                <c:pt idx="4198">
                  <c:v>12/9/14 14:32</c:v>
                </c:pt>
                <c:pt idx="4199">
                  <c:v>12/9/14 14:33</c:v>
                </c:pt>
                <c:pt idx="4200">
                  <c:v>12/9/14 14:33</c:v>
                </c:pt>
                <c:pt idx="4201">
                  <c:v>12/9/14 14:33</c:v>
                </c:pt>
                <c:pt idx="4202">
                  <c:v>12/9/14 14:34</c:v>
                </c:pt>
                <c:pt idx="4203">
                  <c:v>12/9/14 14:34</c:v>
                </c:pt>
                <c:pt idx="4204">
                  <c:v>12/9/14 14:36</c:v>
                </c:pt>
                <c:pt idx="4205">
                  <c:v>12/9/14 14:36</c:v>
                </c:pt>
                <c:pt idx="4206">
                  <c:v>12/9/14 14:39</c:v>
                </c:pt>
                <c:pt idx="4207">
                  <c:v>12/9/14 14:41</c:v>
                </c:pt>
                <c:pt idx="4208">
                  <c:v>12/9/14 14:41</c:v>
                </c:pt>
                <c:pt idx="4209">
                  <c:v>12/9/14 14:41</c:v>
                </c:pt>
                <c:pt idx="4210">
                  <c:v>12/9/14 14:42</c:v>
                </c:pt>
                <c:pt idx="4211">
                  <c:v>12/9/14 14:42</c:v>
                </c:pt>
                <c:pt idx="4212">
                  <c:v>12/9/14 14:43</c:v>
                </c:pt>
                <c:pt idx="4213">
                  <c:v>12/9/14 14:46</c:v>
                </c:pt>
                <c:pt idx="4214">
                  <c:v>12/9/14 14:48</c:v>
                </c:pt>
                <c:pt idx="4215">
                  <c:v>12/9/14 14:51</c:v>
                </c:pt>
                <c:pt idx="4216">
                  <c:v>12/9/14 14:53</c:v>
                </c:pt>
                <c:pt idx="4217">
                  <c:v>12/9/14 14:53</c:v>
                </c:pt>
                <c:pt idx="4218">
                  <c:v>12/9/14 14:53</c:v>
                </c:pt>
                <c:pt idx="4219">
                  <c:v>12/9/14 14:53</c:v>
                </c:pt>
                <c:pt idx="4220">
                  <c:v>12/9/14 14:54</c:v>
                </c:pt>
                <c:pt idx="4221">
                  <c:v>12/9/14 14:54</c:v>
                </c:pt>
                <c:pt idx="4222">
                  <c:v>12/9/14 14:57</c:v>
                </c:pt>
                <c:pt idx="4223">
                  <c:v>12/9/14 14:57</c:v>
                </c:pt>
                <c:pt idx="4224">
                  <c:v>12/9/14 14:59</c:v>
                </c:pt>
                <c:pt idx="4225">
                  <c:v>12/9/14 14:59</c:v>
                </c:pt>
                <c:pt idx="4226">
                  <c:v>12/9/14 15:01</c:v>
                </c:pt>
                <c:pt idx="4227">
                  <c:v>12/9/14 15:02</c:v>
                </c:pt>
                <c:pt idx="4228">
                  <c:v>12/9/14 15:02</c:v>
                </c:pt>
                <c:pt idx="4229">
                  <c:v>12/9/14 15:04</c:v>
                </c:pt>
                <c:pt idx="4230">
                  <c:v>12/9/14 15:06</c:v>
                </c:pt>
                <c:pt idx="4231">
                  <c:v>12/9/14 15:06</c:v>
                </c:pt>
                <c:pt idx="4232">
                  <c:v>12/9/14 15:07</c:v>
                </c:pt>
                <c:pt idx="4233">
                  <c:v>12/9/14 15:07</c:v>
                </c:pt>
                <c:pt idx="4234">
                  <c:v>12/9/14 15:07</c:v>
                </c:pt>
                <c:pt idx="4235">
                  <c:v>12/9/14 15:08</c:v>
                </c:pt>
                <c:pt idx="4236">
                  <c:v>12/9/14 15:08</c:v>
                </c:pt>
                <c:pt idx="4237">
                  <c:v>12/9/14 15:11</c:v>
                </c:pt>
                <c:pt idx="4238">
                  <c:v>12/9/14 15:12</c:v>
                </c:pt>
                <c:pt idx="4239">
                  <c:v>12/9/14 15:14</c:v>
                </c:pt>
                <c:pt idx="4240">
                  <c:v>12/9/14 15:15</c:v>
                </c:pt>
                <c:pt idx="4241">
                  <c:v>12/9/14 15:17</c:v>
                </c:pt>
                <c:pt idx="4242">
                  <c:v>12/9/14 15:22</c:v>
                </c:pt>
                <c:pt idx="4243">
                  <c:v>12/9/14 15:23</c:v>
                </c:pt>
                <c:pt idx="4244">
                  <c:v>12/9/14 15:27</c:v>
                </c:pt>
                <c:pt idx="4245">
                  <c:v>12/9/14 15:28</c:v>
                </c:pt>
                <c:pt idx="4246">
                  <c:v>12/9/14 15:29</c:v>
                </c:pt>
                <c:pt idx="4247">
                  <c:v>12/9/14 15:32</c:v>
                </c:pt>
                <c:pt idx="4248">
                  <c:v>12/9/14 15:32</c:v>
                </c:pt>
                <c:pt idx="4249">
                  <c:v>12/9/14 15:32</c:v>
                </c:pt>
                <c:pt idx="4250">
                  <c:v>12/9/14 15:35</c:v>
                </c:pt>
                <c:pt idx="4251">
                  <c:v>12/9/14 15:35</c:v>
                </c:pt>
                <c:pt idx="4252">
                  <c:v>12/9/14 15:37</c:v>
                </c:pt>
                <c:pt idx="4253">
                  <c:v>12/9/14 15:38</c:v>
                </c:pt>
                <c:pt idx="4254">
                  <c:v>12/9/14 15:39</c:v>
                </c:pt>
                <c:pt idx="4255">
                  <c:v>12/9/14 15:41</c:v>
                </c:pt>
                <c:pt idx="4256">
                  <c:v>12/9/14 15:42</c:v>
                </c:pt>
                <c:pt idx="4257">
                  <c:v>12/9/14 15:49</c:v>
                </c:pt>
                <c:pt idx="4258">
                  <c:v>12/9/14 15:51</c:v>
                </c:pt>
                <c:pt idx="4259">
                  <c:v>12/9/14 15:53</c:v>
                </c:pt>
                <c:pt idx="4260">
                  <c:v>12/9/14 15:53</c:v>
                </c:pt>
                <c:pt idx="4261">
                  <c:v>12/9/14 15:54</c:v>
                </c:pt>
                <c:pt idx="4262">
                  <c:v>12/9/14 15:57</c:v>
                </c:pt>
                <c:pt idx="4263">
                  <c:v>12/9/14 15:58</c:v>
                </c:pt>
                <c:pt idx="4264">
                  <c:v>12/9/14 15:58</c:v>
                </c:pt>
                <c:pt idx="4265">
                  <c:v>12/9/14 16:01</c:v>
                </c:pt>
                <c:pt idx="4266">
                  <c:v>12/9/14 16:02</c:v>
                </c:pt>
                <c:pt idx="4267">
                  <c:v>12/9/14 16:05</c:v>
                </c:pt>
                <c:pt idx="4268">
                  <c:v>12/9/14 16:06</c:v>
                </c:pt>
                <c:pt idx="4269">
                  <c:v>12/9/14 16:06</c:v>
                </c:pt>
                <c:pt idx="4270">
                  <c:v>12/9/14 16:06</c:v>
                </c:pt>
                <c:pt idx="4271">
                  <c:v>12/9/14 16:08</c:v>
                </c:pt>
                <c:pt idx="4272">
                  <c:v>12/9/14 16:09</c:v>
                </c:pt>
                <c:pt idx="4273">
                  <c:v>12/9/14 16:11</c:v>
                </c:pt>
                <c:pt idx="4274">
                  <c:v>12/9/14 16:12</c:v>
                </c:pt>
                <c:pt idx="4275">
                  <c:v>12/9/14 16:13</c:v>
                </c:pt>
                <c:pt idx="4276">
                  <c:v>12/9/14 16:14</c:v>
                </c:pt>
                <c:pt idx="4277">
                  <c:v>12/9/14 16:15</c:v>
                </c:pt>
                <c:pt idx="4278">
                  <c:v>12/9/14 16:15</c:v>
                </c:pt>
                <c:pt idx="4279">
                  <c:v>12/9/14 16:18</c:v>
                </c:pt>
                <c:pt idx="4280">
                  <c:v>12/9/14 16:24</c:v>
                </c:pt>
                <c:pt idx="4281">
                  <c:v>12/9/14 16:25</c:v>
                </c:pt>
                <c:pt idx="4282">
                  <c:v>12/9/14 16:27</c:v>
                </c:pt>
                <c:pt idx="4283">
                  <c:v>12/9/14 16:29</c:v>
                </c:pt>
                <c:pt idx="4284">
                  <c:v>12/9/14 16:29</c:v>
                </c:pt>
                <c:pt idx="4285">
                  <c:v>12/9/14 16:32</c:v>
                </c:pt>
                <c:pt idx="4286">
                  <c:v>12/9/14 16:32</c:v>
                </c:pt>
                <c:pt idx="4287">
                  <c:v>12/9/14 16:32</c:v>
                </c:pt>
                <c:pt idx="4288">
                  <c:v>12/9/14 16:37</c:v>
                </c:pt>
                <c:pt idx="4289">
                  <c:v>12/9/14 16:37</c:v>
                </c:pt>
                <c:pt idx="4290">
                  <c:v>12/9/14 16:37</c:v>
                </c:pt>
                <c:pt idx="4291">
                  <c:v>12/9/14 16:41</c:v>
                </c:pt>
                <c:pt idx="4292">
                  <c:v>12/9/14 16:42</c:v>
                </c:pt>
                <c:pt idx="4293">
                  <c:v>12/9/14 16:44</c:v>
                </c:pt>
                <c:pt idx="4294">
                  <c:v>12/9/14 16:46</c:v>
                </c:pt>
                <c:pt idx="4295">
                  <c:v>12/9/14 16:49</c:v>
                </c:pt>
                <c:pt idx="4296">
                  <c:v>12/9/14 16:50</c:v>
                </c:pt>
                <c:pt idx="4297">
                  <c:v>12/9/14 16:52</c:v>
                </c:pt>
                <c:pt idx="4298">
                  <c:v>12/9/14 16:53</c:v>
                </c:pt>
                <c:pt idx="4299">
                  <c:v>12/9/14 16:53</c:v>
                </c:pt>
                <c:pt idx="4300">
                  <c:v>12/9/14 16:57</c:v>
                </c:pt>
                <c:pt idx="4301">
                  <c:v>12/9/14 17:02</c:v>
                </c:pt>
                <c:pt idx="4302">
                  <c:v>12/9/14 17:02</c:v>
                </c:pt>
                <c:pt idx="4303">
                  <c:v>12/9/14 17:02</c:v>
                </c:pt>
                <c:pt idx="4304">
                  <c:v>12/9/14 17:04</c:v>
                </c:pt>
                <c:pt idx="4305">
                  <c:v>12/9/14 17:06</c:v>
                </c:pt>
                <c:pt idx="4306">
                  <c:v>12/9/14 17:08</c:v>
                </c:pt>
                <c:pt idx="4307">
                  <c:v>12/9/14 17:10</c:v>
                </c:pt>
                <c:pt idx="4308">
                  <c:v>12/9/14 17:10</c:v>
                </c:pt>
                <c:pt idx="4309">
                  <c:v>12/9/14 17:10</c:v>
                </c:pt>
                <c:pt idx="4310">
                  <c:v>12/9/14 17:12</c:v>
                </c:pt>
                <c:pt idx="4311">
                  <c:v>12/9/14 17:13</c:v>
                </c:pt>
                <c:pt idx="4312">
                  <c:v>12/9/14 17:13</c:v>
                </c:pt>
                <c:pt idx="4313">
                  <c:v>12/9/14 17:13</c:v>
                </c:pt>
                <c:pt idx="4314">
                  <c:v>12/9/14 17:16</c:v>
                </c:pt>
                <c:pt idx="4315">
                  <c:v>12/9/14 17:17</c:v>
                </c:pt>
                <c:pt idx="4316">
                  <c:v>12/9/14 17:17</c:v>
                </c:pt>
                <c:pt idx="4317">
                  <c:v>12/9/14 17:19</c:v>
                </c:pt>
                <c:pt idx="4318">
                  <c:v>12/9/14 17:19</c:v>
                </c:pt>
                <c:pt idx="4319">
                  <c:v>12/9/14 17:20</c:v>
                </c:pt>
                <c:pt idx="4320">
                  <c:v>12/9/14 17:25</c:v>
                </c:pt>
                <c:pt idx="4321">
                  <c:v>12/9/14 17:26</c:v>
                </c:pt>
                <c:pt idx="4322">
                  <c:v>12/9/14 17:26</c:v>
                </c:pt>
                <c:pt idx="4323">
                  <c:v>12/9/14 17:30</c:v>
                </c:pt>
                <c:pt idx="4324">
                  <c:v>12/9/14 17:30</c:v>
                </c:pt>
                <c:pt idx="4325">
                  <c:v>12/9/14 17:31</c:v>
                </c:pt>
                <c:pt idx="4326">
                  <c:v>12/9/14 17:32</c:v>
                </c:pt>
                <c:pt idx="4327">
                  <c:v>12/9/14 17:32</c:v>
                </c:pt>
                <c:pt idx="4328">
                  <c:v>12/9/14 17:33</c:v>
                </c:pt>
                <c:pt idx="4329">
                  <c:v>12/9/14 17:35</c:v>
                </c:pt>
                <c:pt idx="4330">
                  <c:v>12/9/14 17:36</c:v>
                </c:pt>
                <c:pt idx="4331">
                  <c:v>12/9/14 17:38</c:v>
                </c:pt>
                <c:pt idx="4332">
                  <c:v>12/9/14 17:41</c:v>
                </c:pt>
                <c:pt idx="4333">
                  <c:v>12/9/14 17:45</c:v>
                </c:pt>
                <c:pt idx="4334">
                  <c:v>12/9/14 17:46</c:v>
                </c:pt>
                <c:pt idx="4335">
                  <c:v>12/9/14 17:46</c:v>
                </c:pt>
                <c:pt idx="4336">
                  <c:v>12/9/14 17:46</c:v>
                </c:pt>
                <c:pt idx="4337">
                  <c:v>12/9/14 17:48</c:v>
                </c:pt>
                <c:pt idx="4338">
                  <c:v>12/9/14 17:50</c:v>
                </c:pt>
                <c:pt idx="4339">
                  <c:v>12/9/14 17:51</c:v>
                </c:pt>
                <c:pt idx="4340">
                  <c:v>12/9/14 17:51</c:v>
                </c:pt>
                <c:pt idx="4341">
                  <c:v>12/9/14 17:51</c:v>
                </c:pt>
                <c:pt idx="4342">
                  <c:v>12/9/14 17:52</c:v>
                </c:pt>
                <c:pt idx="4343">
                  <c:v>12/9/14 17:52</c:v>
                </c:pt>
                <c:pt idx="4344">
                  <c:v>12/9/14 17:53</c:v>
                </c:pt>
                <c:pt idx="4345">
                  <c:v>12/9/14 17:57</c:v>
                </c:pt>
                <c:pt idx="4346">
                  <c:v>12/9/14 17:58</c:v>
                </c:pt>
                <c:pt idx="4347">
                  <c:v>12/9/14 18:01</c:v>
                </c:pt>
                <c:pt idx="4348">
                  <c:v>12/9/14 18:03</c:v>
                </c:pt>
                <c:pt idx="4349">
                  <c:v>12/9/14 18:04</c:v>
                </c:pt>
                <c:pt idx="4350">
                  <c:v>12/9/14 18:06</c:v>
                </c:pt>
                <c:pt idx="4351">
                  <c:v>12/9/14 18:06</c:v>
                </c:pt>
                <c:pt idx="4352">
                  <c:v>12/9/14 18:07</c:v>
                </c:pt>
                <c:pt idx="4353">
                  <c:v>12/9/14 18:10</c:v>
                </c:pt>
                <c:pt idx="4354">
                  <c:v>12/9/14 18:11</c:v>
                </c:pt>
                <c:pt idx="4355">
                  <c:v>12/9/14 18:13</c:v>
                </c:pt>
                <c:pt idx="4356">
                  <c:v>12/9/14 18:15</c:v>
                </c:pt>
                <c:pt idx="4357">
                  <c:v>12/9/14 18:17</c:v>
                </c:pt>
                <c:pt idx="4358">
                  <c:v>12/9/14 18:18</c:v>
                </c:pt>
                <c:pt idx="4359">
                  <c:v>12/9/14 18:20</c:v>
                </c:pt>
                <c:pt idx="4360">
                  <c:v>12/9/14 18:24</c:v>
                </c:pt>
                <c:pt idx="4361">
                  <c:v>12/9/14 18:24</c:v>
                </c:pt>
                <c:pt idx="4362">
                  <c:v>12/9/14 18:27</c:v>
                </c:pt>
                <c:pt idx="4363">
                  <c:v>12/9/14 18:27</c:v>
                </c:pt>
                <c:pt idx="4364">
                  <c:v>12/9/14 18:28</c:v>
                </c:pt>
                <c:pt idx="4365">
                  <c:v>12/9/14 18:28</c:v>
                </c:pt>
                <c:pt idx="4366">
                  <c:v>12/9/14 18:29</c:v>
                </c:pt>
                <c:pt idx="4367">
                  <c:v>12/9/14 18:29</c:v>
                </c:pt>
                <c:pt idx="4368">
                  <c:v>12/9/14 18:30</c:v>
                </c:pt>
                <c:pt idx="4369">
                  <c:v>12/9/14 18:34</c:v>
                </c:pt>
                <c:pt idx="4370">
                  <c:v>12/9/14 18:35</c:v>
                </c:pt>
                <c:pt idx="4371">
                  <c:v>12/9/14 18:36</c:v>
                </c:pt>
                <c:pt idx="4372">
                  <c:v>12/9/14 18:39</c:v>
                </c:pt>
                <c:pt idx="4373">
                  <c:v>12/9/14 18:41</c:v>
                </c:pt>
                <c:pt idx="4374">
                  <c:v>12/9/14 18:44</c:v>
                </c:pt>
                <c:pt idx="4375">
                  <c:v>12/9/14 18:45</c:v>
                </c:pt>
                <c:pt idx="4376">
                  <c:v>12/9/14 18:46</c:v>
                </c:pt>
                <c:pt idx="4377">
                  <c:v>12/9/14 18:47</c:v>
                </c:pt>
                <c:pt idx="4378">
                  <c:v>12/9/14 18:49</c:v>
                </c:pt>
                <c:pt idx="4379">
                  <c:v>12/9/14 18:49</c:v>
                </c:pt>
                <c:pt idx="4380">
                  <c:v>12/9/14 18:51</c:v>
                </c:pt>
                <c:pt idx="4381">
                  <c:v>12/9/14 18:51</c:v>
                </c:pt>
                <c:pt idx="4382">
                  <c:v>12/9/14 18:52</c:v>
                </c:pt>
                <c:pt idx="4383">
                  <c:v>12/9/14 18:54</c:v>
                </c:pt>
                <c:pt idx="4384">
                  <c:v>12/9/14 18:55</c:v>
                </c:pt>
                <c:pt idx="4385">
                  <c:v>12/9/14 18:57</c:v>
                </c:pt>
                <c:pt idx="4386">
                  <c:v>12/9/14 18:58</c:v>
                </c:pt>
                <c:pt idx="4387">
                  <c:v>12/9/14 19:00</c:v>
                </c:pt>
                <c:pt idx="4388">
                  <c:v>12/9/14 19:00</c:v>
                </c:pt>
                <c:pt idx="4389">
                  <c:v>12/9/14 19:01</c:v>
                </c:pt>
                <c:pt idx="4390">
                  <c:v>12/9/14 19:03</c:v>
                </c:pt>
                <c:pt idx="4391">
                  <c:v>12/9/14 19:04</c:v>
                </c:pt>
                <c:pt idx="4392">
                  <c:v>12/9/14 19:05</c:v>
                </c:pt>
                <c:pt idx="4393">
                  <c:v>12/9/14 19:06</c:v>
                </c:pt>
                <c:pt idx="4394">
                  <c:v>12/9/14 19:06</c:v>
                </c:pt>
                <c:pt idx="4395">
                  <c:v>12/9/14 19:06</c:v>
                </c:pt>
                <c:pt idx="4396">
                  <c:v>12/9/14 19:09</c:v>
                </c:pt>
                <c:pt idx="4397">
                  <c:v>12/9/14 19:10</c:v>
                </c:pt>
                <c:pt idx="4398">
                  <c:v>12/9/14 19:12</c:v>
                </c:pt>
                <c:pt idx="4399">
                  <c:v>12/9/14 19:13</c:v>
                </c:pt>
                <c:pt idx="4400">
                  <c:v>12/9/14 19:15</c:v>
                </c:pt>
                <c:pt idx="4401">
                  <c:v>12/9/14 19:16</c:v>
                </c:pt>
                <c:pt idx="4402">
                  <c:v>12/9/14 19:19</c:v>
                </c:pt>
                <c:pt idx="4403">
                  <c:v>12/9/14 19:19</c:v>
                </c:pt>
                <c:pt idx="4404">
                  <c:v>12/9/14 19:21</c:v>
                </c:pt>
                <c:pt idx="4405">
                  <c:v>12/9/14 19:24</c:v>
                </c:pt>
                <c:pt idx="4406">
                  <c:v>12/9/14 19:24</c:v>
                </c:pt>
                <c:pt idx="4407">
                  <c:v>12/9/14 19:24</c:v>
                </c:pt>
                <c:pt idx="4408">
                  <c:v>12/9/14 19:28</c:v>
                </c:pt>
                <c:pt idx="4409">
                  <c:v>12/9/14 19:28</c:v>
                </c:pt>
                <c:pt idx="4410">
                  <c:v>12/9/14 19:29</c:v>
                </c:pt>
                <c:pt idx="4411">
                  <c:v>12/9/14 19:29</c:v>
                </c:pt>
                <c:pt idx="4412">
                  <c:v>12/9/14 19:30</c:v>
                </c:pt>
                <c:pt idx="4413">
                  <c:v>12/9/14 19:30</c:v>
                </c:pt>
                <c:pt idx="4414">
                  <c:v>12/9/14 19:32</c:v>
                </c:pt>
                <c:pt idx="4415">
                  <c:v>12/9/14 19:32</c:v>
                </c:pt>
                <c:pt idx="4416">
                  <c:v>12/9/14 19:33</c:v>
                </c:pt>
                <c:pt idx="4417">
                  <c:v>12/9/14 19:34</c:v>
                </c:pt>
                <c:pt idx="4418">
                  <c:v>12/9/14 19:35</c:v>
                </c:pt>
                <c:pt idx="4419">
                  <c:v>12/9/14 19:36</c:v>
                </c:pt>
                <c:pt idx="4420">
                  <c:v>12/9/14 19:38</c:v>
                </c:pt>
                <c:pt idx="4421">
                  <c:v>12/9/14 19:38</c:v>
                </c:pt>
                <c:pt idx="4422">
                  <c:v>12/9/14 19:38</c:v>
                </c:pt>
                <c:pt idx="4423">
                  <c:v>12/9/14 19:44</c:v>
                </c:pt>
                <c:pt idx="4424">
                  <c:v>12/9/14 19:44</c:v>
                </c:pt>
                <c:pt idx="4425">
                  <c:v>12/9/14 19:45</c:v>
                </c:pt>
                <c:pt idx="4426">
                  <c:v>12/9/14 19:48</c:v>
                </c:pt>
                <c:pt idx="4427">
                  <c:v>12/9/14 19:48</c:v>
                </c:pt>
                <c:pt idx="4428">
                  <c:v>12/9/14 19:49</c:v>
                </c:pt>
                <c:pt idx="4429">
                  <c:v>12/9/14 19:49</c:v>
                </c:pt>
                <c:pt idx="4430">
                  <c:v>12/9/14 19:50</c:v>
                </c:pt>
                <c:pt idx="4431">
                  <c:v>12/9/14 19:51</c:v>
                </c:pt>
                <c:pt idx="4432">
                  <c:v>12/9/14 19:51</c:v>
                </c:pt>
                <c:pt idx="4433">
                  <c:v>12/9/14 19:51</c:v>
                </c:pt>
                <c:pt idx="4434">
                  <c:v>12/9/14 19:51</c:v>
                </c:pt>
                <c:pt idx="4435">
                  <c:v>12/9/14 19:53</c:v>
                </c:pt>
                <c:pt idx="4436">
                  <c:v>12/9/14 19:56</c:v>
                </c:pt>
                <c:pt idx="4437">
                  <c:v>12/9/14 19:57</c:v>
                </c:pt>
                <c:pt idx="4438">
                  <c:v>12/9/14 20:02</c:v>
                </c:pt>
                <c:pt idx="4439">
                  <c:v>12/9/14 20:03</c:v>
                </c:pt>
                <c:pt idx="4440">
                  <c:v>12/9/14 20:07</c:v>
                </c:pt>
                <c:pt idx="4441">
                  <c:v>12/9/14 20:10</c:v>
                </c:pt>
                <c:pt idx="4442">
                  <c:v>12/9/14 20:13</c:v>
                </c:pt>
                <c:pt idx="4443">
                  <c:v>12/9/14 20:18</c:v>
                </c:pt>
                <c:pt idx="4444">
                  <c:v>12/9/14 20:19</c:v>
                </c:pt>
                <c:pt idx="4445">
                  <c:v>12/9/14 20:19</c:v>
                </c:pt>
                <c:pt idx="4446">
                  <c:v>12/9/14 20:20</c:v>
                </c:pt>
                <c:pt idx="4447">
                  <c:v>12/9/14 20:21</c:v>
                </c:pt>
                <c:pt idx="4448">
                  <c:v>12/9/14 20:22</c:v>
                </c:pt>
                <c:pt idx="4449">
                  <c:v>12/9/14 20:22</c:v>
                </c:pt>
                <c:pt idx="4450">
                  <c:v>12/9/14 20:26</c:v>
                </c:pt>
                <c:pt idx="4451">
                  <c:v>12/9/14 20:28</c:v>
                </c:pt>
                <c:pt idx="4452">
                  <c:v>12/9/14 20:30</c:v>
                </c:pt>
                <c:pt idx="4453">
                  <c:v>12/9/14 20:30</c:v>
                </c:pt>
                <c:pt idx="4454">
                  <c:v>12/9/14 20:30</c:v>
                </c:pt>
                <c:pt idx="4455">
                  <c:v>12/9/14 20:33</c:v>
                </c:pt>
                <c:pt idx="4456">
                  <c:v>12/9/14 20:35</c:v>
                </c:pt>
                <c:pt idx="4457">
                  <c:v>12/9/14 20:36</c:v>
                </c:pt>
                <c:pt idx="4458">
                  <c:v>12/9/14 20:37</c:v>
                </c:pt>
                <c:pt idx="4459">
                  <c:v>12/9/14 20:41</c:v>
                </c:pt>
                <c:pt idx="4460">
                  <c:v>12/9/14 20:42</c:v>
                </c:pt>
                <c:pt idx="4461">
                  <c:v>12/9/14 20:43</c:v>
                </c:pt>
                <c:pt idx="4462">
                  <c:v>12/9/14 20:43</c:v>
                </c:pt>
                <c:pt idx="4463">
                  <c:v>12/9/14 20:47</c:v>
                </c:pt>
                <c:pt idx="4464">
                  <c:v>12/9/14 20:50</c:v>
                </c:pt>
                <c:pt idx="4465">
                  <c:v>12/9/14 20:54</c:v>
                </c:pt>
                <c:pt idx="4466">
                  <c:v>12/9/14 20:55</c:v>
                </c:pt>
                <c:pt idx="4467">
                  <c:v>12/9/14 20:56</c:v>
                </c:pt>
                <c:pt idx="4468">
                  <c:v>12/9/14 20:57</c:v>
                </c:pt>
                <c:pt idx="4469">
                  <c:v>12/9/14 20:57</c:v>
                </c:pt>
                <c:pt idx="4470">
                  <c:v>12/9/14 20:58</c:v>
                </c:pt>
                <c:pt idx="4471">
                  <c:v>12/9/14 20:59</c:v>
                </c:pt>
                <c:pt idx="4472">
                  <c:v>12/9/14 21:00</c:v>
                </c:pt>
                <c:pt idx="4473">
                  <c:v>12/9/14 21:00</c:v>
                </c:pt>
                <c:pt idx="4474">
                  <c:v>12/9/14 21:01</c:v>
                </c:pt>
                <c:pt idx="4475">
                  <c:v>12/9/14 21:02</c:v>
                </c:pt>
                <c:pt idx="4476">
                  <c:v>12/9/14 21:03</c:v>
                </c:pt>
                <c:pt idx="4477">
                  <c:v>12/9/14 21:05</c:v>
                </c:pt>
                <c:pt idx="4478">
                  <c:v>12/9/14 21:06</c:v>
                </c:pt>
                <c:pt idx="4479">
                  <c:v>12/9/14 21:06</c:v>
                </c:pt>
                <c:pt idx="4480">
                  <c:v>12/9/14 21:08</c:v>
                </c:pt>
                <c:pt idx="4481">
                  <c:v>12/9/14 21:08</c:v>
                </c:pt>
                <c:pt idx="4482">
                  <c:v>12/9/14 21:09</c:v>
                </c:pt>
                <c:pt idx="4483">
                  <c:v>12/9/14 21:11</c:v>
                </c:pt>
                <c:pt idx="4484">
                  <c:v>12/9/14 21:11</c:v>
                </c:pt>
                <c:pt idx="4485">
                  <c:v>12/9/14 21:13</c:v>
                </c:pt>
                <c:pt idx="4486">
                  <c:v>12/9/14 21:14</c:v>
                </c:pt>
                <c:pt idx="4487">
                  <c:v>12/9/14 21:15</c:v>
                </c:pt>
                <c:pt idx="4488">
                  <c:v>12/9/14 21:15</c:v>
                </c:pt>
                <c:pt idx="4489">
                  <c:v>12/9/14 21:18</c:v>
                </c:pt>
                <c:pt idx="4490">
                  <c:v>12/9/14 21:18</c:v>
                </c:pt>
                <c:pt idx="4491">
                  <c:v>12/9/14 21:20</c:v>
                </c:pt>
                <c:pt idx="4492">
                  <c:v>12/9/14 21:21</c:v>
                </c:pt>
                <c:pt idx="4493">
                  <c:v>12/9/14 21:21</c:v>
                </c:pt>
                <c:pt idx="4494">
                  <c:v>12/9/14 21:21</c:v>
                </c:pt>
                <c:pt idx="4495">
                  <c:v>12/9/14 21:22</c:v>
                </c:pt>
                <c:pt idx="4496">
                  <c:v>12/9/14 21:22</c:v>
                </c:pt>
                <c:pt idx="4497">
                  <c:v>12/9/14 21:23</c:v>
                </c:pt>
                <c:pt idx="4498">
                  <c:v>12/9/14 21:28</c:v>
                </c:pt>
                <c:pt idx="4499">
                  <c:v>12/9/14 21:28</c:v>
                </c:pt>
                <c:pt idx="4500">
                  <c:v>12/9/14 21:30</c:v>
                </c:pt>
                <c:pt idx="4501">
                  <c:v>12/9/14 21:30</c:v>
                </c:pt>
                <c:pt idx="4502">
                  <c:v>12/9/14 21:34</c:v>
                </c:pt>
                <c:pt idx="4503">
                  <c:v>12/9/14 21:35</c:v>
                </c:pt>
                <c:pt idx="4504">
                  <c:v>12/9/14 21:39</c:v>
                </c:pt>
                <c:pt idx="4505">
                  <c:v>12/9/14 21:41</c:v>
                </c:pt>
                <c:pt idx="4506">
                  <c:v>12/9/14 21:43</c:v>
                </c:pt>
                <c:pt idx="4507">
                  <c:v>12/9/14 21:44</c:v>
                </c:pt>
                <c:pt idx="4508">
                  <c:v>12/9/14 21:45</c:v>
                </c:pt>
                <c:pt idx="4509">
                  <c:v>12/9/14 21:46</c:v>
                </c:pt>
                <c:pt idx="4510">
                  <c:v>12/9/14 21:48</c:v>
                </c:pt>
                <c:pt idx="4511">
                  <c:v>12/9/14 21:48</c:v>
                </c:pt>
                <c:pt idx="4512">
                  <c:v>12/9/14 21:49</c:v>
                </c:pt>
                <c:pt idx="4513">
                  <c:v>12/9/14 21:50</c:v>
                </c:pt>
                <c:pt idx="4514">
                  <c:v>12/9/14 22:03</c:v>
                </c:pt>
                <c:pt idx="4515">
                  <c:v>12/9/14 22:06</c:v>
                </c:pt>
                <c:pt idx="4516">
                  <c:v>12/9/14 22:06</c:v>
                </c:pt>
                <c:pt idx="4517">
                  <c:v>12/9/14 22:06</c:v>
                </c:pt>
                <c:pt idx="4518">
                  <c:v>12/9/14 22:06</c:v>
                </c:pt>
                <c:pt idx="4519">
                  <c:v>12/9/14 22:07</c:v>
                </c:pt>
                <c:pt idx="4520">
                  <c:v>12/9/14 22:07</c:v>
                </c:pt>
                <c:pt idx="4521">
                  <c:v>12/9/14 22:07</c:v>
                </c:pt>
                <c:pt idx="4522">
                  <c:v>12/9/14 22:12</c:v>
                </c:pt>
                <c:pt idx="4523">
                  <c:v>12/9/14 22:13</c:v>
                </c:pt>
                <c:pt idx="4524">
                  <c:v>12/9/14 22:13</c:v>
                </c:pt>
                <c:pt idx="4525">
                  <c:v>12/9/14 22:15</c:v>
                </c:pt>
                <c:pt idx="4526">
                  <c:v>12/9/14 22:16</c:v>
                </c:pt>
                <c:pt idx="4527">
                  <c:v>12/9/14 22:16</c:v>
                </c:pt>
                <c:pt idx="4528">
                  <c:v>12/9/14 22:17</c:v>
                </c:pt>
                <c:pt idx="4529">
                  <c:v>12/9/14 22:19</c:v>
                </c:pt>
                <c:pt idx="4530">
                  <c:v>12/9/14 22:19</c:v>
                </c:pt>
                <c:pt idx="4531">
                  <c:v>12/9/14 22:20</c:v>
                </c:pt>
                <c:pt idx="4532">
                  <c:v>12/9/14 22:20</c:v>
                </c:pt>
                <c:pt idx="4533">
                  <c:v>12/9/14 22:20</c:v>
                </c:pt>
                <c:pt idx="4534">
                  <c:v>12/9/14 22:22</c:v>
                </c:pt>
                <c:pt idx="4535">
                  <c:v>12/9/14 22:25</c:v>
                </c:pt>
                <c:pt idx="4536">
                  <c:v>12/9/14 22:25</c:v>
                </c:pt>
                <c:pt idx="4537">
                  <c:v>12/9/14 22:26</c:v>
                </c:pt>
                <c:pt idx="4538">
                  <c:v>12/9/14 22:27</c:v>
                </c:pt>
                <c:pt idx="4539">
                  <c:v>12/9/14 22:27</c:v>
                </c:pt>
                <c:pt idx="4540">
                  <c:v>12/9/14 22:27</c:v>
                </c:pt>
                <c:pt idx="4541">
                  <c:v>12/9/14 22:27</c:v>
                </c:pt>
                <c:pt idx="4542">
                  <c:v>12/9/14 22:28</c:v>
                </c:pt>
                <c:pt idx="4543">
                  <c:v>12/9/14 22:28</c:v>
                </c:pt>
                <c:pt idx="4544">
                  <c:v>12/9/14 22:30</c:v>
                </c:pt>
                <c:pt idx="4545">
                  <c:v>12/9/14 22:32</c:v>
                </c:pt>
                <c:pt idx="4546">
                  <c:v>12/9/14 22:34</c:v>
                </c:pt>
                <c:pt idx="4547">
                  <c:v>12/9/14 22:34</c:v>
                </c:pt>
                <c:pt idx="4548">
                  <c:v>12/9/14 22:38</c:v>
                </c:pt>
                <c:pt idx="4549">
                  <c:v>12/9/14 22:41</c:v>
                </c:pt>
                <c:pt idx="4550">
                  <c:v>12/9/14 22:42</c:v>
                </c:pt>
                <c:pt idx="4551">
                  <c:v>12/9/14 22:42</c:v>
                </c:pt>
                <c:pt idx="4552">
                  <c:v>12/9/14 22:42</c:v>
                </c:pt>
                <c:pt idx="4553">
                  <c:v>12/9/14 22:44</c:v>
                </c:pt>
                <c:pt idx="4554">
                  <c:v>12/9/14 22:45</c:v>
                </c:pt>
                <c:pt idx="4555">
                  <c:v>12/9/14 22:47</c:v>
                </c:pt>
                <c:pt idx="4556">
                  <c:v>12/9/14 22:49</c:v>
                </c:pt>
                <c:pt idx="4557">
                  <c:v>12/9/14 22:51</c:v>
                </c:pt>
                <c:pt idx="4558">
                  <c:v>12/9/14 22:51</c:v>
                </c:pt>
                <c:pt idx="4559">
                  <c:v>12/9/14 22:55</c:v>
                </c:pt>
                <c:pt idx="4560">
                  <c:v>12/9/14 22:58</c:v>
                </c:pt>
                <c:pt idx="4561">
                  <c:v>12/9/14 22:59</c:v>
                </c:pt>
                <c:pt idx="4562">
                  <c:v>12/9/14 23:02</c:v>
                </c:pt>
                <c:pt idx="4563">
                  <c:v>12/9/14 23:03</c:v>
                </c:pt>
                <c:pt idx="4564">
                  <c:v>12/9/14 23:06</c:v>
                </c:pt>
                <c:pt idx="4565">
                  <c:v>12/9/14 23:06</c:v>
                </c:pt>
                <c:pt idx="4566">
                  <c:v>12/9/14 23:07</c:v>
                </c:pt>
                <c:pt idx="4567">
                  <c:v>12/9/14 23:08</c:v>
                </c:pt>
                <c:pt idx="4568">
                  <c:v>12/9/14 23:08</c:v>
                </c:pt>
                <c:pt idx="4569">
                  <c:v>12/9/14 23:10</c:v>
                </c:pt>
                <c:pt idx="4570">
                  <c:v>12/9/14 23:11</c:v>
                </c:pt>
                <c:pt idx="4571">
                  <c:v>12/9/14 23:12</c:v>
                </c:pt>
                <c:pt idx="4572">
                  <c:v>12/9/14 23:17</c:v>
                </c:pt>
                <c:pt idx="4573">
                  <c:v>12/9/14 23:18</c:v>
                </c:pt>
                <c:pt idx="4574">
                  <c:v>12/9/14 23:20</c:v>
                </c:pt>
                <c:pt idx="4575">
                  <c:v>12/9/14 23:22</c:v>
                </c:pt>
                <c:pt idx="4576">
                  <c:v>12/9/14 23:24</c:v>
                </c:pt>
                <c:pt idx="4577">
                  <c:v>12/9/14 23:29</c:v>
                </c:pt>
                <c:pt idx="4578">
                  <c:v>12/9/14 23:29</c:v>
                </c:pt>
                <c:pt idx="4579">
                  <c:v>12/9/14 23:30</c:v>
                </c:pt>
                <c:pt idx="4580">
                  <c:v>12/9/14 23:30</c:v>
                </c:pt>
                <c:pt idx="4581">
                  <c:v>12/9/14 23:30</c:v>
                </c:pt>
                <c:pt idx="4582">
                  <c:v>12/9/14 23:32</c:v>
                </c:pt>
                <c:pt idx="4583">
                  <c:v>12/9/14 23:33</c:v>
                </c:pt>
                <c:pt idx="4584">
                  <c:v>12/9/14 23:35</c:v>
                </c:pt>
                <c:pt idx="4585">
                  <c:v>12/9/14 23:37</c:v>
                </c:pt>
                <c:pt idx="4586">
                  <c:v>12/9/14 23:39</c:v>
                </c:pt>
                <c:pt idx="4587">
                  <c:v>12/9/14 23:42</c:v>
                </c:pt>
                <c:pt idx="4588">
                  <c:v>12/9/14 23:49</c:v>
                </c:pt>
                <c:pt idx="4589">
                  <c:v>12/9/14 23:51</c:v>
                </c:pt>
                <c:pt idx="4590">
                  <c:v>12/9/14 23:53</c:v>
                </c:pt>
                <c:pt idx="4591">
                  <c:v>12/9/14 23:53</c:v>
                </c:pt>
                <c:pt idx="4592">
                  <c:v>12/9/14 23:54</c:v>
                </c:pt>
                <c:pt idx="4593">
                  <c:v>12/9/14 23:57</c:v>
                </c:pt>
                <c:pt idx="4594">
                  <c:v>12/9/14 23:57</c:v>
                </c:pt>
                <c:pt idx="4595">
                  <c:v>12/10/14 0:00</c:v>
                </c:pt>
                <c:pt idx="4596">
                  <c:v>12/10/14 0:00</c:v>
                </c:pt>
                <c:pt idx="4597">
                  <c:v>12/10/14 0:00</c:v>
                </c:pt>
                <c:pt idx="4598">
                  <c:v>12/10/14 0:01</c:v>
                </c:pt>
                <c:pt idx="4599">
                  <c:v>12/10/14 0:02</c:v>
                </c:pt>
                <c:pt idx="4600">
                  <c:v>12/10/14 0:02</c:v>
                </c:pt>
                <c:pt idx="4601">
                  <c:v>12/10/14 0:02</c:v>
                </c:pt>
                <c:pt idx="4602">
                  <c:v>12/10/14 0:05</c:v>
                </c:pt>
                <c:pt idx="4603">
                  <c:v>12/10/14 0:07</c:v>
                </c:pt>
                <c:pt idx="4604">
                  <c:v>12/10/14 0:07</c:v>
                </c:pt>
                <c:pt idx="4605">
                  <c:v>12/10/14 0:07</c:v>
                </c:pt>
                <c:pt idx="4606">
                  <c:v>12/10/14 0:08</c:v>
                </c:pt>
                <c:pt idx="4607">
                  <c:v>12/10/14 0:08</c:v>
                </c:pt>
                <c:pt idx="4608">
                  <c:v>12/10/14 0:12</c:v>
                </c:pt>
                <c:pt idx="4609">
                  <c:v>12/10/14 0:15</c:v>
                </c:pt>
                <c:pt idx="4610">
                  <c:v>12/10/14 0:23</c:v>
                </c:pt>
                <c:pt idx="4611">
                  <c:v>12/10/14 0:24</c:v>
                </c:pt>
                <c:pt idx="4612">
                  <c:v>12/10/14 0:24</c:v>
                </c:pt>
                <c:pt idx="4613">
                  <c:v>12/10/14 0:24</c:v>
                </c:pt>
                <c:pt idx="4614">
                  <c:v>12/10/14 0:25</c:v>
                </c:pt>
                <c:pt idx="4615">
                  <c:v>12/10/14 0:25</c:v>
                </c:pt>
                <c:pt idx="4616">
                  <c:v>12/10/14 0:29</c:v>
                </c:pt>
                <c:pt idx="4617">
                  <c:v>12/10/14 0:29</c:v>
                </c:pt>
                <c:pt idx="4618">
                  <c:v>12/10/14 0:31</c:v>
                </c:pt>
                <c:pt idx="4619">
                  <c:v>12/10/14 0:31</c:v>
                </c:pt>
                <c:pt idx="4620">
                  <c:v>12/10/14 0:31</c:v>
                </c:pt>
                <c:pt idx="4621">
                  <c:v>12/10/14 0:32</c:v>
                </c:pt>
                <c:pt idx="4622">
                  <c:v>12/10/14 0:32</c:v>
                </c:pt>
                <c:pt idx="4623">
                  <c:v>12/10/14 0:33</c:v>
                </c:pt>
                <c:pt idx="4624">
                  <c:v>12/10/14 0:35</c:v>
                </c:pt>
                <c:pt idx="4625">
                  <c:v>12/10/14 0:35</c:v>
                </c:pt>
                <c:pt idx="4626">
                  <c:v>12/10/14 0:35</c:v>
                </c:pt>
                <c:pt idx="4627">
                  <c:v>12/10/14 0:36</c:v>
                </c:pt>
                <c:pt idx="4628">
                  <c:v>12/10/14 0:36</c:v>
                </c:pt>
                <c:pt idx="4629">
                  <c:v>12/10/14 0:36</c:v>
                </c:pt>
                <c:pt idx="4630">
                  <c:v>12/10/14 0:38</c:v>
                </c:pt>
                <c:pt idx="4631">
                  <c:v>12/10/14 0:38</c:v>
                </c:pt>
                <c:pt idx="4632">
                  <c:v>12/10/14 0:38</c:v>
                </c:pt>
                <c:pt idx="4633">
                  <c:v>12/10/14 0:41</c:v>
                </c:pt>
                <c:pt idx="4634">
                  <c:v>12/10/14 0:45</c:v>
                </c:pt>
                <c:pt idx="4635">
                  <c:v>12/10/14 0:46</c:v>
                </c:pt>
                <c:pt idx="4636">
                  <c:v>12/10/14 0:46</c:v>
                </c:pt>
                <c:pt idx="4637">
                  <c:v>12/10/14 0:46</c:v>
                </c:pt>
                <c:pt idx="4638">
                  <c:v>12/10/14 0:48</c:v>
                </c:pt>
                <c:pt idx="4639">
                  <c:v>12/10/14 0:48</c:v>
                </c:pt>
                <c:pt idx="4640">
                  <c:v>12/10/14 0:50</c:v>
                </c:pt>
                <c:pt idx="4641">
                  <c:v>12/10/14 0:50</c:v>
                </c:pt>
                <c:pt idx="4642">
                  <c:v>12/10/14 0:51</c:v>
                </c:pt>
                <c:pt idx="4643">
                  <c:v>12/10/14 0:51</c:v>
                </c:pt>
                <c:pt idx="4644">
                  <c:v>12/10/14 0:54</c:v>
                </c:pt>
                <c:pt idx="4645">
                  <c:v>12/10/14 0:56</c:v>
                </c:pt>
                <c:pt idx="4646">
                  <c:v>12/10/14 0:58</c:v>
                </c:pt>
                <c:pt idx="4647">
                  <c:v>12/10/14 0:59</c:v>
                </c:pt>
                <c:pt idx="4648">
                  <c:v>12/10/14 1:04</c:v>
                </c:pt>
                <c:pt idx="4649">
                  <c:v>12/10/14 1:05</c:v>
                </c:pt>
                <c:pt idx="4650">
                  <c:v>12/10/14 1:05</c:v>
                </c:pt>
                <c:pt idx="4651">
                  <c:v>12/10/14 1:06</c:v>
                </c:pt>
                <c:pt idx="4652">
                  <c:v>12/10/14 1:06</c:v>
                </c:pt>
                <c:pt idx="4653">
                  <c:v>12/10/14 1:07</c:v>
                </c:pt>
                <c:pt idx="4654">
                  <c:v>12/10/14 1:07</c:v>
                </c:pt>
                <c:pt idx="4655">
                  <c:v>12/10/14 1:09</c:v>
                </c:pt>
                <c:pt idx="4656">
                  <c:v>12/10/14 1:10</c:v>
                </c:pt>
                <c:pt idx="4657">
                  <c:v>12/10/14 1:11</c:v>
                </c:pt>
                <c:pt idx="4658">
                  <c:v>12/10/14 1:11</c:v>
                </c:pt>
                <c:pt idx="4659">
                  <c:v>12/10/14 1:13</c:v>
                </c:pt>
                <c:pt idx="4660">
                  <c:v>12/10/14 1:14</c:v>
                </c:pt>
                <c:pt idx="4661">
                  <c:v>12/10/14 1:14</c:v>
                </c:pt>
                <c:pt idx="4662">
                  <c:v>12/10/14 1:14</c:v>
                </c:pt>
                <c:pt idx="4663">
                  <c:v>12/10/14 1:17</c:v>
                </c:pt>
                <c:pt idx="4664">
                  <c:v>12/10/14 1:18</c:v>
                </c:pt>
                <c:pt idx="4665">
                  <c:v>12/10/14 1:18</c:v>
                </c:pt>
                <c:pt idx="4666">
                  <c:v>12/10/14 1:19</c:v>
                </c:pt>
                <c:pt idx="4667">
                  <c:v>12/10/14 1:20</c:v>
                </c:pt>
                <c:pt idx="4668">
                  <c:v>12/10/14 1:21</c:v>
                </c:pt>
                <c:pt idx="4669">
                  <c:v>12/10/14 1:22</c:v>
                </c:pt>
                <c:pt idx="4670">
                  <c:v>12/10/14 1:22</c:v>
                </c:pt>
                <c:pt idx="4671">
                  <c:v>12/10/14 1:25</c:v>
                </c:pt>
                <c:pt idx="4672">
                  <c:v>12/10/14 1:25</c:v>
                </c:pt>
                <c:pt idx="4673">
                  <c:v>12/10/14 1:26</c:v>
                </c:pt>
                <c:pt idx="4674">
                  <c:v>12/10/14 1:27</c:v>
                </c:pt>
                <c:pt idx="4675">
                  <c:v>12/10/14 1:27</c:v>
                </c:pt>
                <c:pt idx="4676">
                  <c:v>12/10/14 1:27</c:v>
                </c:pt>
                <c:pt idx="4677">
                  <c:v>12/10/14 1:27</c:v>
                </c:pt>
                <c:pt idx="4678">
                  <c:v>12/10/14 1:32</c:v>
                </c:pt>
                <c:pt idx="4679">
                  <c:v>12/10/14 1:34</c:v>
                </c:pt>
                <c:pt idx="4680">
                  <c:v>12/10/14 1:35</c:v>
                </c:pt>
                <c:pt idx="4681">
                  <c:v>12/10/14 1:35</c:v>
                </c:pt>
                <c:pt idx="4682">
                  <c:v>12/10/14 1:36</c:v>
                </c:pt>
                <c:pt idx="4683">
                  <c:v>12/10/14 1:39</c:v>
                </c:pt>
                <c:pt idx="4684">
                  <c:v>12/10/14 1:39</c:v>
                </c:pt>
                <c:pt idx="4685">
                  <c:v>12/10/14 1:42</c:v>
                </c:pt>
                <c:pt idx="4686">
                  <c:v>12/10/14 1:47</c:v>
                </c:pt>
                <c:pt idx="4687">
                  <c:v>12/10/14 1:48</c:v>
                </c:pt>
                <c:pt idx="4688">
                  <c:v>12/10/14 1:48</c:v>
                </c:pt>
                <c:pt idx="4689">
                  <c:v>12/10/14 1:49</c:v>
                </c:pt>
                <c:pt idx="4690">
                  <c:v>12/10/14 1:53</c:v>
                </c:pt>
                <c:pt idx="4691">
                  <c:v>12/10/14 1:53</c:v>
                </c:pt>
                <c:pt idx="4692">
                  <c:v>12/10/14 1:55</c:v>
                </c:pt>
                <c:pt idx="4693">
                  <c:v>12/10/14 1:58</c:v>
                </c:pt>
                <c:pt idx="4694">
                  <c:v>12/10/14 1:59</c:v>
                </c:pt>
                <c:pt idx="4695">
                  <c:v>12/10/14 2:03</c:v>
                </c:pt>
                <c:pt idx="4696">
                  <c:v>12/10/14 2:04</c:v>
                </c:pt>
                <c:pt idx="4697">
                  <c:v>12/10/14 2:06</c:v>
                </c:pt>
                <c:pt idx="4698">
                  <c:v>12/10/14 2:06</c:v>
                </c:pt>
                <c:pt idx="4699">
                  <c:v>12/10/14 2:06</c:v>
                </c:pt>
                <c:pt idx="4700">
                  <c:v>12/10/14 2:09</c:v>
                </c:pt>
                <c:pt idx="4701">
                  <c:v>12/10/14 2:10</c:v>
                </c:pt>
                <c:pt idx="4702">
                  <c:v>12/10/14 2:13</c:v>
                </c:pt>
                <c:pt idx="4703">
                  <c:v>12/10/14 2:13</c:v>
                </c:pt>
                <c:pt idx="4704">
                  <c:v>12/10/14 2:14</c:v>
                </c:pt>
                <c:pt idx="4705">
                  <c:v>12/10/14 2:18</c:v>
                </c:pt>
                <c:pt idx="4706">
                  <c:v>12/10/14 2:20</c:v>
                </c:pt>
                <c:pt idx="4707">
                  <c:v>12/10/14 2:20</c:v>
                </c:pt>
                <c:pt idx="4708">
                  <c:v>12/10/14 2:21</c:v>
                </c:pt>
                <c:pt idx="4709">
                  <c:v>12/10/14 2:23</c:v>
                </c:pt>
                <c:pt idx="4710">
                  <c:v>12/10/14 2:26</c:v>
                </c:pt>
                <c:pt idx="4711">
                  <c:v>12/10/14 2:27</c:v>
                </c:pt>
                <c:pt idx="4712">
                  <c:v>12/10/14 2:28</c:v>
                </c:pt>
                <c:pt idx="4713">
                  <c:v>12/10/14 2:29</c:v>
                </c:pt>
                <c:pt idx="4714">
                  <c:v>12/10/14 2:31</c:v>
                </c:pt>
                <c:pt idx="4715">
                  <c:v>12/10/14 2:31</c:v>
                </c:pt>
                <c:pt idx="4716">
                  <c:v>12/10/14 2:34</c:v>
                </c:pt>
                <c:pt idx="4717">
                  <c:v>12/10/14 2:34</c:v>
                </c:pt>
                <c:pt idx="4718">
                  <c:v>12/10/14 2:37</c:v>
                </c:pt>
                <c:pt idx="4719">
                  <c:v>12/10/14 2:37</c:v>
                </c:pt>
                <c:pt idx="4720">
                  <c:v>12/10/14 2:39</c:v>
                </c:pt>
                <c:pt idx="4721">
                  <c:v>12/10/14 2:41</c:v>
                </c:pt>
                <c:pt idx="4722">
                  <c:v>12/10/14 2:44</c:v>
                </c:pt>
                <c:pt idx="4723">
                  <c:v>12/10/14 2:44</c:v>
                </c:pt>
                <c:pt idx="4724">
                  <c:v>12/10/14 2:47</c:v>
                </c:pt>
                <c:pt idx="4725">
                  <c:v>12/10/14 2:47</c:v>
                </c:pt>
                <c:pt idx="4726">
                  <c:v>12/10/14 2:47</c:v>
                </c:pt>
                <c:pt idx="4727">
                  <c:v>12/10/14 2:47</c:v>
                </c:pt>
                <c:pt idx="4728">
                  <c:v>12/10/14 2:48</c:v>
                </c:pt>
                <c:pt idx="4729">
                  <c:v>12/10/14 2:48</c:v>
                </c:pt>
                <c:pt idx="4730">
                  <c:v>12/10/14 2:51</c:v>
                </c:pt>
                <c:pt idx="4731">
                  <c:v>12/10/14 2:52</c:v>
                </c:pt>
                <c:pt idx="4732">
                  <c:v>12/10/14 2:54</c:v>
                </c:pt>
                <c:pt idx="4733">
                  <c:v>12/10/14 2:55</c:v>
                </c:pt>
                <c:pt idx="4734">
                  <c:v>12/10/14 2:57</c:v>
                </c:pt>
                <c:pt idx="4735">
                  <c:v>12/10/14 2:57</c:v>
                </c:pt>
                <c:pt idx="4736">
                  <c:v>12/10/14 2:59</c:v>
                </c:pt>
                <c:pt idx="4737">
                  <c:v>12/10/14 3:00</c:v>
                </c:pt>
                <c:pt idx="4738">
                  <c:v>12/10/14 3:03</c:v>
                </c:pt>
                <c:pt idx="4739">
                  <c:v>12/10/14 3:03</c:v>
                </c:pt>
                <c:pt idx="4740">
                  <c:v>12/10/14 3:05</c:v>
                </c:pt>
                <c:pt idx="4741">
                  <c:v>12/10/14 3:05</c:v>
                </c:pt>
                <c:pt idx="4742">
                  <c:v>12/10/14 3:06</c:v>
                </c:pt>
                <c:pt idx="4743">
                  <c:v>12/10/14 3:07</c:v>
                </c:pt>
                <c:pt idx="4744">
                  <c:v>12/10/14 3:07</c:v>
                </c:pt>
                <c:pt idx="4745">
                  <c:v>12/10/14 3:12</c:v>
                </c:pt>
                <c:pt idx="4746">
                  <c:v>12/10/14 3:16</c:v>
                </c:pt>
                <c:pt idx="4747">
                  <c:v>12/10/14 3:17</c:v>
                </c:pt>
                <c:pt idx="4748">
                  <c:v>12/10/14 3:20</c:v>
                </c:pt>
                <c:pt idx="4749">
                  <c:v>12/10/14 3:21</c:v>
                </c:pt>
                <c:pt idx="4750">
                  <c:v>12/10/14 3:21</c:v>
                </c:pt>
                <c:pt idx="4751">
                  <c:v>12/10/14 3:25</c:v>
                </c:pt>
                <c:pt idx="4752">
                  <c:v>12/10/14 3:27</c:v>
                </c:pt>
                <c:pt idx="4753">
                  <c:v>12/10/14 3:28</c:v>
                </c:pt>
                <c:pt idx="4754">
                  <c:v>12/10/14 3:28</c:v>
                </c:pt>
                <c:pt idx="4755">
                  <c:v>12/10/14 3:29</c:v>
                </c:pt>
                <c:pt idx="4756">
                  <c:v>12/10/14 3:29</c:v>
                </c:pt>
                <c:pt idx="4757">
                  <c:v>12/10/14 3:29</c:v>
                </c:pt>
                <c:pt idx="4758">
                  <c:v>12/10/14 3:33</c:v>
                </c:pt>
                <c:pt idx="4759">
                  <c:v>12/10/14 3:33</c:v>
                </c:pt>
                <c:pt idx="4760">
                  <c:v>12/10/14 3:34</c:v>
                </c:pt>
                <c:pt idx="4761">
                  <c:v>12/10/14 3:34</c:v>
                </c:pt>
                <c:pt idx="4762">
                  <c:v>12/10/14 3:34</c:v>
                </c:pt>
                <c:pt idx="4763">
                  <c:v>12/10/14 3:37</c:v>
                </c:pt>
                <c:pt idx="4764">
                  <c:v>12/10/14 3:38</c:v>
                </c:pt>
                <c:pt idx="4765">
                  <c:v>12/10/14 3:38</c:v>
                </c:pt>
                <c:pt idx="4766">
                  <c:v>12/10/14 3:39</c:v>
                </c:pt>
                <c:pt idx="4767">
                  <c:v>12/10/14 3:40</c:v>
                </c:pt>
                <c:pt idx="4768">
                  <c:v>12/10/14 3:40</c:v>
                </c:pt>
                <c:pt idx="4769">
                  <c:v>12/10/14 3:41</c:v>
                </c:pt>
                <c:pt idx="4770">
                  <c:v>12/10/14 3:41</c:v>
                </c:pt>
                <c:pt idx="4771">
                  <c:v>12/10/14 3:42</c:v>
                </c:pt>
                <c:pt idx="4772">
                  <c:v>12/10/14 3:43</c:v>
                </c:pt>
                <c:pt idx="4773">
                  <c:v>12/10/14 3:43</c:v>
                </c:pt>
                <c:pt idx="4774">
                  <c:v>12/10/14 3:45</c:v>
                </c:pt>
                <c:pt idx="4775">
                  <c:v>12/10/14 3:45</c:v>
                </c:pt>
                <c:pt idx="4776">
                  <c:v>12/10/14 3:48</c:v>
                </c:pt>
                <c:pt idx="4777">
                  <c:v>12/10/14 3:48</c:v>
                </c:pt>
                <c:pt idx="4778">
                  <c:v>12/10/14 3:52</c:v>
                </c:pt>
                <c:pt idx="4779">
                  <c:v>12/10/14 3:54</c:v>
                </c:pt>
                <c:pt idx="4780">
                  <c:v>12/10/14 3:54</c:v>
                </c:pt>
                <c:pt idx="4781">
                  <c:v>12/10/14 3:55</c:v>
                </c:pt>
                <c:pt idx="4782">
                  <c:v>12/10/14 3:58</c:v>
                </c:pt>
                <c:pt idx="4783">
                  <c:v>12/10/14 4:01</c:v>
                </c:pt>
                <c:pt idx="4784">
                  <c:v>12/10/14 4:03</c:v>
                </c:pt>
                <c:pt idx="4785">
                  <c:v>12/10/14 4:03</c:v>
                </c:pt>
                <c:pt idx="4786">
                  <c:v>12/10/14 4:03</c:v>
                </c:pt>
                <c:pt idx="4787">
                  <c:v>12/10/14 4:04</c:v>
                </c:pt>
                <c:pt idx="4788">
                  <c:v>12/10/14 4:08</c:v>
                </c:pt>
                <c:pt idx="4789">
                  <c:v>12/10/14 4:09</c:v>
                </c:pt>
                <c:pt idx="4790">
                  <c:v>12/10/14 4:14</c:v>
                </c:pt>
                <c:pt idx="4791">
                  <c:v>12/10/14 4:19</c:v>
                </c:pt>
                <c:pt idx="4792">
                  <c:v>12/10/14 4:24</c:v>
                </c:pt>
                <c:pt idx="4793">
                  <c:v>12/10/14 4:25</c:v>
                </c:pt>
                <c:pt idx="4794">
                  <c:v>12/10/14 4:26</c:v>
                </c:pt>
                <c:pt idx="4795">
                  <c:v>12/10/14 4:27</c:v>
                </c:pt>
                <c:pt idx="4796">
                  <c:v>12/10/14 4:29</c:v>
                </c:pt>
                <c:pt idx="4797">
                  <c:v>12/10/14 4:33</c:v>
                </c:pt>
                <c:pt idx="4798">
                  <c:v>12/10/14 4:34</c:v>
                </c:pt>
                <c:pt idx="4799">
                  <c:v>12/10/14 4:34</c:v>
                </c:pt>
                <c:pt idx="4800">
                  <c:v>12/10/14 4:37</c:v>
                </c:pt>
                <c:pt idx="4801">
                  <c:v>12/10/14 4:37</c:v>
                </c:pt>
                <c:pt idx="4802">
                  <c:v>12/10/14 4:38</c:v>
                </c:pt>
                <c:pt idx="4803">
                  <c:v>12/10/14 4:39</c:v>
                </c:pt>
                <c:pt idx="4804">
                  <c:v>12/10/14 4:41</c:v>
                </c:pt>
                <c:pt idx="4805">
                  <c:v>12/10/14 4:41</c:v>
                </c:pt>
                <c:pt idx="4806">
                  <c:v>12/10/14 4:41</c:v>
                </c:pt>
                <c:pt idx="4807">
                  <c:v>12/10/14 4:42</c:v>
                </c:pt>
                <c:pt idx="4808">
                  <c:v>12/10/14 4:45</c:v>
                </c:pt>
                <c:pt idx="4809">
                  <c:v>12/10/14 4:48</c:v>
                </c:pt>
                <c:pt idx="4810">
                  <c:v>12/10/14 4:51</c:v>
                </c:pt>
                <c:pt idx="4811">
                  <c:v>12/10/14 4:51</c:v>
                </c:pt>
                <c:pt idx="4812">
                  <c:v>12/10/14 4:56</c:v>
                </c:pt>
                <c:pt idx="4813">
                  <c:v>12/10/14 4:56</c:v>
                </c:pt>
                <c:pt idx="4814">
                  <c:v>12/10/14 4:58</c:v>
                </c:pt>
                <c:pt idx="4815">
                  <c:v>12/10/14 5:00</c:v>
                </c:pt>
                <c:pt idx="4816">
                  <c:v>12/10/14 5:00</c:v>
                </c:pt>
                <c:pt idx="4817">
                  <c:v>12/10/14 5:02</c:v>
                </c:pt>
                <c:pt idx="4818">
                  <c:v>12/10/14 5:03</c:v>
                </c:pt>
                <c:pt idx="4819">
                  <c:v>12/10/14 5:06</c:v>
                </c:pt>
                <c:pt idx="4820">
                  <c:v>12/10/14 5:06</c:v>
                </c:pt>
                <c:pt idx="4821">
                  <c:v>12/10/14 5:06</c:v>
                </c:pt>
                <c:pt idx="4822">
                  <c:v>12/10/14 5:10</c:v>
                </c:pt>
                <c:pt idx="4823">
                  <c:v>12/10/14 5:11</c:v>
                </c:pt>
                <c:pt idx="4824">
                  <c:v>12/10/14 5:12</c:v>
                </c:pt>
                <c:pt idx="4825">
                  <c:v>12/10/14 5:13</c:v>
                </c:pt>
                <c:pt idx="4826">
                  <c:v>12/10/14 5:15</c:v>
                </c:pt>
                <c:pt idx="4827">
                  <c:v>12/10/14 5:15</c:v>
                </c:pt>
                <c:pt idx="4828">
                  <c:v>12/10/14 5:15</c:v>
                </c:pt>
                <c:pt idx="4829">
                  <c:v>12/10/14 5:16</c:v>
                </c:pt>
                <c:pt idx="4830">
                  <c:v>12/10/14 5:16</c:v>
                </c:pt>
                <c:pt idx="4831">
                  <c:v>12/10/14 5:16</c:v>
                </c:pt>
                <c:pt idx="4832">
                  <c:v>12/10/14 5:16</c:v>
                </c:pt>
                <c:pt idx="4833">
                  <c:v>12/10/14 5:20</c:v>
                </c:pt>
                <c:pt idx="4834">
                  <c:v>12/10/14 5:21</c:v>
                </c:pt>
                <c:pt idx="4835">
                  <c:v>12/10/14 5:23</c:v>
                </c:pt>
                <c:pt idx="4836">
                  <c:v>12/10/14 5:23</c:v>
                </c:pt>
                <c:pt idx="4837">
                  <c:v>12/10/14 5:24</c:v>
                </c:pt>
                <c:pt idx="4838">
                  <c:v>12/10/14 5:24</c:v>
                </c:pt>
                <c:pt idx="4839">
                  <c:v>12/10/14 5:26</c:v>
                </c:pt>
                <c:pt idx="4840">
                  <c:v>12/10/14 5:29</c:v>
                </c:pt>
                <c:pt idx="4841">
                  <c:v>12/10/14 5:32</c:v>
                </c:pt>
                <c:pt idx="4842">
                  <c:v>12/10/14 5:32</c:v>
                </c:pt>
                <c:pt idx="4843">
                  <c:v>12/10/14 5:32</c:v>
                </c:pt>
                <c:pt idx="4844">
                  <c:v>12/10/14 5:38</c:v>
                </c:pt>
                <c:pt idx="4845">
                  <c:v>12/10/14 5:38</c:v>
                </c:pt>
                <c:pt idx="4846">
                  <c:v>12/10/14 5:38</c:v>
                </c:pt>
                <c:pt idx="4847">
                  <c:v>12/10/14 5:42</c:v>
                </c:pt>
                <c:pt idx="4848">
                  <c:v>12/10/14 5:46</c:v>
                </c:pt>
                <c:pt idx="4849">
                  <c:v>12/10/14 5:47</c:v>
                </c:pt>
                <c:pt idx="4850">
                  <c:v>12/10/14 5:48</c:v>
                </c:pt>
                <c:pt idx="4851">
                  <c:v>12/10/14 5:49</c:v>
                </c:pt>
                <c:pt idx="4852">
                  <c:v>12/10/14 5:50</c:v>
                </c:pt>
                <c:pt idx="4853">
                  <c:v>12/10/14 5:50</c:v>
                </c:pt>
                <c:pt idx="4854">
                  <c:v>12/10/14 5:51</c:v>
                </c:pt>
                <c:pt idx="4855">
                  <c:v>12/10/14 5:55</c:v>
                </c:pt>
                <c:pt idx="4856">
                  <c:v>12/10/14 5:56</c:v>
                </c:pt>
                <c:pt idx="4857">
                  <c:v>12/10/14 5:56</c:v>
                </c:pt>
                <c:pt idx="4858">
                  <c:v>12/10/14 5:56</c:v>
                </c:pt>
                <c:pt idx="4859">
                  <c:v>12/10/14 5:57</c:v>
                </c:pt>
                <c:pt idx="4860">
                  <c:v>12/10/14 5:57</c:v>
                </c:pt>
                <c:pt idx="4861">
                  <c:v>12/10/14 5:57</c:v>
                </c:pt>
                <c:pt idx="4862">
                  <c:v>12/10/14 5:59</c:v>
                </c:pt>
                <c:pt idx="4863">
                  <c:v>12/10/14 6:02</c:v>
                </c:pt>
                <c:pt idx="4864">
                  <c:v>12/10/14 6:03</c:v>
                </c:pt>
                <c:pt idx="4865">
                  <c:v>12/10/14 6:03</c:v>
                </c:pt>
                <c:pt idx="4866">
                  <c:v>12/10/14 6:04</c:v>
                </c:pt>
                <c:pt idx="4867">
                  <c:v>12/10/14 6:04</c:v>
                </c:pt>
                <c:pt idx="4868">
                  <c:v>12/10/14 6:07</c:v>
                </c:pt>
                <c:pt idx="4869">
                  <c:v>12/10/14 6:08</c:v>
                </c:pt>
                <c:pt idx="4870">
                  <c:v>12/10/14 6:08</c:v>
                </c:pt>
                <c:pt idx="4871">
                  <c:v>12/10/14 6:09</c:v>
                </c:pt>
                <c:pt idx="4872">
                  <c:v>12/10/14 6:10</c:v>
                </c:pt>
                <c:pt idx="4873">
                  <c:v>12/10/14 6:11</c:v>
                </c:pt>
                <c:pt idx="4874">
                  <c:v>12/10/14 6:11</c:v>
                </c:pt>
                <c:pt idx="4875">
                  <c:v>12/10/14 6:14</c:v>
                </c:pt>
                <c:pt idx="4876">
                  <c:v>12/10/14 6:15</c:v>
                </c:pt>
                <c:pt idx="4877">
                  <c:v>12/10/14 6:17</c:v>
                </c:pt>
                <c:pt idx="4878">
                  <c:v>12/10/14 6:19</c:v>
                </c:pt>
                <c:pt idx="4879">
                  <c:v>12/10/14 6:19</c:v>
                </c:pt>
                <c:pt idx="4880">
                  <c:v>12/10/14 6:20</c:v>
                </c:pt>
                <c:pt idx="4881">
                  <c:v>12/10/14 6:22</c:v>
                </c:pt>
                <c:pt idx="4882">
                  <c:v>12/10/14 6:25</c:v>
                </c:pt>
                <c:pt idx="4883">
                  <c:v>12/10/14 6:25</c:v>
                </c:pt>
                <c:pt idx="4884">
                  <c:v>12/10/14 6:27</c:v>
                </c:pt>
                <c:pt idx="4885">
                  <c:v>12/10/14 6:28</c:v>
                </c:pt>
                <c:pt idx="4886">
                  <c:v>12/10/14 6:29</c:v>
                </c:pt>
                <c:pt idx="4887">
                  <c:v>12/10/14 6:29</c:v>
                </c:pt>
                <c:pt idx="4888">
                  <c:v>12/10/14 6:31</c:v>
                </c:pt>
                <c:pt idx="4889">
                  <c:v>12/10/14 6:37</c:v>
                </c:pt>
                <c:pt idx="4890">
                  <c:v>12/10/14 6:37</c:v>
                </c:pt>
                <c:pt idx="4891">
                  <c:v>12/10/14 6:38</c:v>
                </c:pt>
                <c:pt idx="4892">
                  <c:v>12/10/14 6:38</c:v>
                </c:pt>
                <c:pt idx="4893">
                  <c:v>12/10/14 6:40</c:v>
                </c:pt>
                <c:pt idx="4894">
                  <c:v>12/10/14 6:40</c:v>
                </c:pt>
                <c:pt idx="4895">
                  <c:v>12/10/14 6:43</c:v>
                </c:pt>
                <c:pt idx="4896">
                  <c:v>12/10/14 6:46</c:v>
                </c:pt>
                <c:pt idx="4897">
                  <c:v>12/10/14 6:50</c:v>
                </c:pt>
                <c:pt idx="4898">
                  <c:v>12/10/14 6:50</c:v>
                </c:pt>
                <c:pt idx="4899">
                  <c:v>12/10/14 6:51</c:v>
                </c:pt>
                <c:pt idx="4900">
                  <c:v>12/10/14 6:53</c:v>
                </c:pt>
                <c:pt idx="4901">
                  <c:v>12/10/14 6:56</c:v>
                </c:pt>
                <c:pt idx="4902">
                  <c:v>12/10/14 6:57</c:v>
                </c:pt>
                <c:pt idx="4903">
                  <c:v>12/10/14 6:58</c:v>
                </c:pt>
                <c:pt idx="4904">
                  <c:v>12/10/14 6:59</c:v>
                </c:pt>
                <c:pt idx="4905">
                  <c:v>12/10/14 7:01</c:v>
                </c:pt>
                <c:pt idx="4906">
                  <c:v>12/10/14 7:02</c:v>
                </c:pt>
                <c:pt idx="4907">
                  <c:v>12/10/14 7:03</c:v>
                </c:pt>
                <c:pt idx="4908">
                  <c:v>12/10/14 7:03</c:v>
                </c:pt>
                <c:pt idx="4909">
                  <c:v>12/10/14 7:03</c:v>
                </c:pt>
                <c:pt idx="4910">
                  <c:v>12/10/14 7:05</c:v>
                </c:pt>
                <c:pt idx="4911">
                  <c:v>12/10/14 7:06</c:v>
                </c:pt>
                <c:pt idx="4912">
                  <c:v>12/10/14 7:07</c:v>
                </c:pt>
                <c:pt idx="4913">
                  <c:v>12/10/14 7:07</c:v>
                </c:pt>
                <c:pt idx="4914">
                  <c:v>12/10/14 7:08</c:v>
                </c:pt>
                <c:pt idx="4915">
                  <c:v>12/10/14 7:13</c:v>
                </c:pt>
                <c:pt idx="4916">
                  <c:v>12/10/14 7:16</c:v>
                </c:pt>
                <c:pt idx="4917">
                  <c:v>12/10/14 7:16</c:v>
                </c:pt>
                <c:pt idx="4918">
                  <c:v>12/10/14 7:19</c:v>
                </c:pt>
                <c:pt idx="4919">
                  <c:v>12/10/14 7:19</c:v>
                </c:pt>
                <c:pt idx="4920">
                  <c:v>12/10/14 7:22</c:v>
                </c:pt>
                <c:pt idx="4921">
                  <c:v>12/10/14 7:22</c:v>
                </c:pt>
                <c:pt idx="4922">
                  <c:v>12/10/14 7:23</c:v>
                </c:pt>
                <c:pt idx="4923">
                  <c:v>12/10/14 7:24</c:v>
                </c:pt>
                <c:pt idx="4924">
                  <c:v>12/10/14 7:27</c:v>
                </c:pt>
                <c:pt idx="4925">
                  <c:v>12/10/14 7:27</c:v>
                </c:pt>
                <c:pt idx="4926">
                  <c:v>12/10/14 7:29</c:v>
                </c:pt>
                <c:pt idx="4927">
                  <c:v>12/10/14 7:29</c:v>
                </c:pt>
                <c:pt idx="4928">
                  <c:v>12/10/14 7:29</c:v>
                </c:pt>
                <c:pt idx="4929">
                  <c:v>12/10/14 7:31</c:v>
                </c:pt>
                <c:pt idx="4930">
                  <c:v>12/10/14 7:31</c:v>
                </c:pt>
                <c:pt idx="4931">
                  <c:v>12/10/14 7:36</c:v>
                </c:pt>
                <c:pt idx="4932">
                  <c:v>12/10/14 7:39</c:v>
                </c:pt>
                <c:pt idx="4933">
                  <c:v>12/10/14 7:39</c:v>
                </c:pt>
                <c:pt idx="4934">
                  <c:v>12/10/14 7:40</c:v>
                </c:pt>
                <c:pt idx="4935">
                  <c:v>12/10/14 7:44</c:v>
                </c:pt>
                <c:pt idx="4936">
                  <c:v>12/10/14 7:45</c:v>
                </c:pt>
                <c:pt idx="4937">
                  <c:v>12/10/14 7:46</c:v>
                </c:pt>
                <c:pt idx="4938">
                  <c:v>12/10/14 7:51</c:v>
                </c:pt>
                <c:pt idx="4939">
                  <c:v>12/10/14 7:52</c:v>
                </c:pt>
                <c:pt idx="4940">
                  <c:v>12/10/14 7:52</c:v>
                </c:pt>
                <c:pt idx="4941">
                  <c:v>12/10/14 7:54</c:v>
                </c:pt>
                <c:pt idx="4942">
                  <c:v>12/10/14 7:54</c:v>
                </c:pt>
                <c:pt idx="4943">
                  <c:v>12/10/14 7:55</c:v>
                </c:pt>
                <c:pt idx="4944">
                  <c:v>12/10/14 7:56</c:v>
                </c:pt>
                <c:pt idx="4945">
                  <c:v>12/10/14 7:56</c:v>
                </c:pt>
                <c:pt idx="4946">
                  <c:v>12/10/14 7:56</c:v>
                </c:pt>
                <c:pt idx="4947">
                  <c:v>12/10/14 7:57</c:v>
                </c:pt>
                <c:pt idx="4948">
                  <c:v>12/10/14 7:58</c:v>
                </c:pt>
                <c:pt idx="4949">
                  <c:v>12/10/14 8:02</c:v>
                </c:pt>
                <c:pt idx="4950">
                  <c:v>12/10/14 8:03</c:v>
                </c:pt>
                <c:pt idx="4951">
                  <c:v>12/10/14 8:06</c:v>
                </c:pt>
                <c:pt idx="4952">
                  <c:v>12/10/14 8:06</c:v>
                </c:pt>
                <c:pt idx="4953">
                  <c:v>12/10/14 8:09</c:v>
                </c:pt>
                <c:pt idx="4954">
                  <c:v>12/10/14 8:09</c:v>
                </c:pt>
                <c:pt idx="4955">
                  <c:v>12/10/14 8:09</c:v>
                </c:pt>
                <c:pt idx="4956">
                  <c:v>12/10/14 8:09</c:v>
                </c:pt>
                <c:pt idx="4957">
                  <c:v>12/10/14 8:12</c:v>
                </c:pt>
                <c:pt idx="4958">
                  <c:v>12/10/14 8:14</c:v>
                </c:pt>
                <c:pt idx="4959">
                  <c:v>12/10/14 8:15</c:v>
                </c:pt>
                <c:pt idx="4960">
                  <c:v>12/10/14 8:17</c:v>
                </c:pt>
                <c:pt idx="4961">
                  <c:v>12/10/14 8:19</c:v>
                </c:pt>
                <c:pt idx="4962">
                  <c:v>12/10/14 8:19</c:v>
                </c:pt>
                <c:pt idx="4963">
                  <c:v>12/10/14 8:22</c:v>
                </c:pt>
                <c:pt idx="4964">
                  <c:v>12/10/14 8:30</c:v>
                </c:pt>
                <c:pt idx="4965">
                  <c:v>12/10/14 8:31</c:v>
                </c:pt>
                <c:pt idx="4966">
                  <c:v>12/10/14 8:34</c:v>
                </c:pt>
                <c:pt idx="4967">
                  <c:v>12/10/14 8:34</c:v>
                </c:pt>
                <c:pt idx="4968">
                  <c:v>12/10/14 8:34</c:v>
                </c:pt>
                <c:pt idx="4969">
                  <c:v>12/10/14 8:36</c:v>
                </c:pt>
                <c:pt idx="4970">
                  <c:v>12/10/14 8:37</c:v>
                </c:pt>
                <c:pt idx="4971">
                  <c:v>12/10/14 8:39</c:v>
                </c:pt>
                <c:pt idx="4972">
                  <c:v>12/10/14 8:41</c:v>
                </c:pt>
                <c:pt idx="4973">
                  <c:v>12/10/14 8:41</c:v>
                </c:pt>
                <c:pt idx="4974">
                  <c:v>12/10/14 8:41</c:v>
                </c:pt>
                <c:pt idx="4975">
                  <c:v>12/10/14 8:43</c:v>
                </c:pt>
                <c:pt idx="4976">
                  <c:v>12/10/14 8:44</c:v>
                </c:pt>
                <c:pt idx="4977">
                  <c:v>12/10/14 8:46</c:v>
                </c:pt>
                <c:pt idx="4978">
                  <c:v>12/10/14 8:50</c:v>
                </c:pt>
                <c:pt idx="4979">
                  <c:v>12/10/14 8:51</c:v>
                </c:pt>
                <c:pt idx="4980">
                  <c:v>12/10/14 8:51</c:v>
                </c:pt>
                <c:pt idx="4981">
                  <c:v>12/10/14 8:55</c:v>
                </c:pt>
                <c:pt idx="4982">
                  <c:v>12/10/14 8:55</c:v>
                </c:pt>
                <c:pt idx="4983">
                  <c:v>12/10/14 8:56</c:v>
                </c:pt>
                <c:pt idx="4984">
                  <c:v>12/10/14 8:58</c:v>
                </c:pt>
                <c:pt idx="4985">
                  <c:v>12/10/14 9:00</c:v>
                </c:pt>
                <c:pt idx="4986">
                  <c:v>12/10/14 9:02</c:v>
                </c:pt>
                <c:pt idx="4987">
                  <c:v>12/10/14 9:03</c:v>
                </c:pt>
                <c:pt idx="4988">
                  <c:v>12/10/14 9:03</c:v>
                </c:pt>
                <c:pt idx="4989">
                  <c:v>12/10/14 9:05</c:v>
                </c:pt>
                <c:pt idx="4990">
                  <c:v>12/10/14 9:06</c:v>
                </c:pt>
                <c:pt idx="4991">
                  <c:v>12/10/14 9:08</c:v>
                </c:pt>
                <c:pt idx="4992">
                  <c:v>12/10/14 9:12</c:v>
                </c:pt>
                <c:pt idx="4993">
                  <c:v>12/10/14 9:12</c:v>
                </c:pt>
                <c:pt idx="4994">
                  <c:v>12/10/14 9:26</c:v>
                </c:pt>
                <c:pt idx="4995">
                  <c:v>12/10/14 9:26</c:v>
                </c:pt>
                <c:pt idx="4996">
                  <c:v>12/10/14 9:28</c:v>
                </c:pt>
                <c:pt idx="4997">
                  <c:v>12/10/14 9:31</c:v>
                </c:pt>
                <c:pt idx="4998">
                  <c:v>12/10/14 9:33</c:v>
                </c:pt>
                <c:pt idx="4999">
                  <c:v>12/10/14 9:35</c:v>
                </c:pt>
                <c:pt idx="5000">
                  <c:v>12/10/14 9:35</c:v>
                </c:pt>
                <c:pt idx="5001">
                  <c:v>12/10/14 9:36</c:v>
                </c:pt>
                <c:pt idx="5002">
                  <c:v>12/10/14 9:45</c:v>
                </c:pt>
                <c:pt idx="5003">
                  <c:v>12/10/14 9:45</c:v>
                </c:pt>
                <c:pt idx="5004">
                  <c:v>12/10/14 9:45</c:v>
                </c:pt>
                <c:pt idx="5005">
                  <c:v>12/10/14 9:46</c:v>
                </c:pt>
                <c:pt idx="5006">
                  <c:v>12/10/14 9:53</c:v>
                </c:pt>
                <c:pt idx="5007">
                  <c:v>12/10/14 9:54</c:v>
                </c:pt>
                <c:pt idx="5008">
                  <c:v>12/10/14 9:57</c:v>
                </c:pt>
                <c:pt idx="5009">
                  <c:v>12/10/14 9:57</c:v>
                </c:pt>
                <c:pt idx="5010">
                  <c:v>12/10/14 9:58</c:v>
                </c:pt>
                <c:pt idx="5011">
                  <c:v>12/10/14 10:03</c:v>
                </c:pt>
                <c:pt idx="5012">
                  <c:v>12/10/14 10:03</c:v>
                </c:pt>
                <c:pt idx="5013">
                  <c:v>12/10/14 10:05</c:v>
                </c:pt>
                <c:pt idx="5014">
                  <c:v>12/10/14 10:05</c:v>
                </c:pt>
                <c:pt idx="5015">
                  <c:v>12/10/14 10:05</c:v>
                </c:pt>
                <c:pt idx="5016">
                  <c:v>12/10/14 10:06</c:v>
                </c:pt>
                <c:pt idx="5017">
                  <c:v>12/10/14 10:06</c:v>
                </c:pt>
                <c:pt idx="5018">
                  <c:v>12/10/14 10:06</c:v>
                </c:pt>
                <c:pt idx="5019">
                  <c:v>12/10/14 10:09</c:v>
                </c:pt>
                <c:pt idx="5020">
                  <c:v>12/10/14 10:10</c:v>
                </c:pt>
                <c:pt idx="5021">
                  <c:v>12/10/14 10:10</c:v>
                </c:pt>
                <c:pt idx="5022">
                  <c:v>12/10/14 10:11</c:v>
                </c:pt>
                <c:pt idx="5023">
                  <c:v>12/10/14 10:13</c:v>
                </c:pt>
                <c:pt idx="5024">
                  <c:v>12/10/14 10:19</c:v>
                </c:pt>
                <c:pt idx="5025">
                  <c:v>12/10/14 10:21</c:v>
                </c:pt>
                <c:pt idx="5026">
                  <c:v>12/10/14 10:24</c:v>
                </c:pt>
                <c:pt idx="5027">
                  <c:v>12/10/14 10:29</c:v>
                </c:pt>
                <c:pt idx="5028">
                  <c:v>12/10/14 10:29</c:v>
                </c:pt>
                <c:pt idx="5029">
                  <c:v>12/10/14 10:30</c:v>
                </c:pt>
                <c:pt idx="5030">
                  <c:v>12/10/14 10:34</c:v>
                </c:pt>
                <c:pt idx="5031">
                  <c:v>12/10/14 10:41</c:v>
                </c:pt>
                <c:pt idx="5032">
                  <c:v>12/10/14 10:49</c:v>
                </c:pt>
                <c:pt idx="5033">
                  <c:v>12/10/14 10:51</c:v>
                </c:pt>
                <c:pt idx="5034">
                  <c:v>12/10/14 10:53</c:v>
                </c:pt>
                <c:pt idx="5035">
                  <c:v>12/10/14 10:53</c:v>
                </c:pt>
                <c:pt idx="5036">
                  <c:v>12/10/14 10:53</c:v>
                </c:pt>
                <c:pt idx="5037">
                  <c:v>12/10/14 10:54</c:v>
                </c:pt>
                <c:pt idx="5038">
                  <c:v>12/10/14 10:55</c:v>
                </c:pt>
                <c:pt idx="5039">
                  <c:v>12/10/14 10:55</c:v>
                </c:pt>
                <c:pt idx="5040">
                  <c:v>12/10/14 10:59</c:v>
                </c:pt>
                <c:pt idx="5041">
                  <c:v>12/10/14 10:59</c:v>
                </c:pt>
                <c:pt idx="5042">
                  <c:v>12/10/14 10:59</c:v>
                </c:pt>
                <c:pt idx="5043">
                  <c:v>12/10/14 11:01</c:v>
                </c:pt>
                <c:pt idx="5044">
                  <c:v>12/10/14 11:01</c:v>
                </c:pt>
                <c:pt idx="5045">
                  <c:v>12/10/14 11:01</c:v>
                </c:pt>
                <c:pt idx="5046">
                  <c:v>12/10/14 11:03</c:v>
                </c:pt>
                <c:pt idx="5047">
                  <c:v>12/10/14 11:04</c:v>
                </c:pt>
                <c:pt idx="5048">
                  <c:v>12/10/14 11:06</c:v>
                </c:pt>
                <c:pt idx="5049">
                  <c:v>12/10/14 11:06</c:v>
                </c:pt>
                <c:pt idx="5050">
                  <c:v>12/10/14 11:10</c:v>
                </c:pt>
                <c:pt idx="5051">
                  <c:v>12/10/14 11:10</c:v>
                </c:pt>
                <c:pt idx="5052">
                  <c:v>12/10/14 11:11</c:v>
                </c:pt>
                <c:pt idx="5053">
                  <c:v>12/10/14 11:14</c:v>
                </c:pt>
                <c:pt idx="5054">
                  <c:v>12/10/14 11:14</c:v>
                </c:pt>
                <c:pt idx="5055">
                  <c:v>12/10/14 11:15</c:v>
                </c:pt>
                <c:pt idx="5056">
                  <c:v>12/10/14 11:17</c:v>
                </c:pt>
                <c:pt idx="5057">
                  <c:v>12/10/14 11:17</c:v>
                </c:pt>
                <c:pt idx="5058">
                  <c:v>12/10/14 11:17</c:v>
                </c:pt>
                <c:pt idx="5059">
                  <c:v>12/10/14 11:19</c:v>
                </c:pt>
                <c:pt idx="5060">
                  <c:v>12/10/14 11:24</c:v>
                </c:pt>
                <c:pt idx="5061">
                  <c:v>12/10/14 11:26</c:v>
                </c:pt>
                <c:pt idx="5062">
                  <c:v>12/10/14 11:26</c:v>
                </c:pt>
                <c:pt idx="5063">
                  <c:v>12/10/14 11:31</c:v>
                </c:pt>
                <c:pt idx="5064">
                  <c:v>12/10/14 11:31</c:v>
                </c:pt>
                <c:pt idx="5065">
                  <c:v>12/10/14 11:31</c:v>
                </c:pt>
                <c:pt idx="5066">
                  <c:v>12/10/14 11:33</c:v>
                </c:pt>
                <c:pt idx="5067">
                  <c:v>12/10/14 11:35</c:v>
                </c:pt>
                <c:pt idx="5068">
                  <c:v>12/10/14 11:35</c:v>
                </c:pt>
                <c:pt idx="5069">
                  <c:v>12/10/14 11:37</c:v>
                </c:pt>
                <c:pt idx="5070">
                  <c:v>12/10/14 11:41</c:v>
                </c:pt>
                <c:pt idx="5071">
                  <c:v>12/10/14 11:50</c:v>
                </c:pt>
                <c:pt idx="5072">
                  <c:v>12/10/14 11:52</c:v>
                </c:pt>
                <c:pt idx="5073">
                  <c:v>12/10/14 11:53</c:v>
                </c:pt>
                <c:pt idx="5074">
                  <c:v>12/10/14 11:56</c:v>
                </c:pt>
                <c:pt idx="5075">
                  <c:v>12/10/14 11:56</c:v>
                </c:pt>
                <c:pt idx="5076">
                  <c:v>12/10/14 11:57</c:v>
                </c:pt>
                <c:pt idx="5077">
                  <c:v>12/10/14 12:00</c:v>
                </c:pt>
                <c:pt idx="5078">
                  <c:v>12/10/14 12:04</c:v>
                </c:pt>
                <c:pt idx="5079">
                  <c:v>12/10/14 12:04</c:v>
                </c:pt>
                <c:pt idx="5080">
                  <c:v>12/10/14 12:05</c:v>
                </c:pt>
                <c:pt idx="5081">
                  <c:v>12/10/14 12:07</c:v>
                </c:pt>
                <c:pt idx="5082">
                  <c:v>12/10/14 12:09</c:v>
                </c:pt>
                <c:pt idx="5083">
                  <c:v>12/10/14 12:09</c:v>
                </c:pt>
                <c:pt idx="5084">
                  <c:v>12/10/14 12:13</c:v>
                </c:pt>
                <c:pt idx="5085">
                  <c:v>12/10/14 12:13</c:v>
                </c:pt>
                <c:pt idx="5086">
                  <c:v>12/10/14 12:15</c:v>
                </c:pt>
                <c:pt idx="5087">
                  <c:v>12/10/14 12:19</c:v>
                </c:pt>
                <c:pt idx="5088">
                  <c:v>12/10/14 12:20</c:v>
                </c:pt>
                <c:pt idx="5089">
                  <c:v>12/10/14 12:23</c:v>
                </c:pt>
                <c:pt idx="5090">
                  <c:v>12/10/14 12:24</c:v>
                </c:pt>
                <c:pt idx="5091">
                  <c:v>12/10/14 12:25</c:v>
                </c:pt>
                <c:pt idx="5092">
                  <c:v>12/10/14 12:26</c:v>
                </c:pt>
                <c:pt idx="5093">
                  <c:v>12/10/14 12:30</c:v>
                </c:pt>
                <c:pt idx="5094">
                  <c:v>12/10/14 12:31</c:v>
                </c:pt>
                <c:pt idx="5095">
                  <c:v>12/10/14 12:31</c:v>
                </c:pt>
                <c:pt idx="5096">
                  <c:v>12/10/14 12:33</c:v>
                </c:pt>
                <c:pt idx="5097">
                  <c:v>12/10/14 12:36</c:v>
                </c:pt>
                <c:pt idx="5098">
                  <c:v>12/10/14 12:38</c:v>
                </c:pt>
                <c:pt idx="5099">
                  <c:v>12/10/14 12:39</c:v>
                </c:pt>
                <c:pt idx="5100">
                  <c:v>12/10/14 12:40</c:v>
                </c:pt>
                <c:pt idx="5101">
                  <c:v>12/10/14 12:40</c:v>
                </c:pt>
                <c:pt idx="5102">
                  <c:v>12/10/14 12:41</c:v>
                </c:pt>
                <c:pt idx="5103">
                  <c:v>12/10/14 12:42</c:v>
                </c:pt>
                <c:pt idx="5104">
                  <c:v>12/10/14 12:42</c:v>
                </c:pt>
                <c:pt idx="5105">
                  <c:v>12/10/14 12:43</c:v>
                </c:pt>
                <c:pt idx="5106">
                  <c:v>12/10/14 12:45</c:v>
                </c:pt>
                <c:pt idx="5107">
                  <c:v>12/10/14 12:45</c:v>
                </c:pt>
                <c:pt idx="5108">
                  <c:v>12/10/14 12:45</c:v>
                </c:pt>
                <c:pt idx="5109">
                  <c:v>12/10/14 12:47</c:v>
                </c:pt>
                <c:pt idx="5110">
                  <c:v>12/10/14 12:49</c:v>
                </c:pt>
                <c:pt idx="5111">
                  <c:v>12/10/14 12:51</c:v>
                </c:pt>
                <c:pt idx="5112">
                  <c:v>12/10/14 12:51</c:v>
                </c:pt>
                <c:pt idx="5113">
                  <c:v>12/10/14 12:51</c:v>
                </c:pt>
                <c:pt idx="5114">
                  <c:v>12/10/14 12:57</c:v>
                </c:pt>
                <c:pt idx="5115">
                  <c:v>12/10/14 12:58</c:v>
                </c:pt>
                <c:pt idx="5116">
                  <c:v>12/10/14 12:58</c:v>
                </c:pt>
                <c:pt idx="5117">
                  <c:v>12/10/14 13:00</c:v>
                </c:pt>
                <c:pt idx="5118">
                  <c:v>12/10/14 13:00</c:v>
                </c:pt>
                <c:pt idx="5119">
                  <c:v>12/10/14 13:04</c:v>
                </c:pt>
                <c:pt idx="5120">
                  <c:v>12/10/14 13:06</c:v>
                </c:pt>
                <c:pt idx="5121">
                  <c:v>12/10/14 13:08</c:v>
                </c:pt>
                <c:pt idx="5122">
                  <c:v>12/10/14 13:10</c:v>
                </c:pt>
                <c:pt idx="5123">
                  <c:v>12/10/14 13:13</c:v>
                </c:pt>
                <c:pt idx="5124">
                  <c:v>12/10/14 13:14</c:v>
                </c:pt>
                <c:pt idx="5125">
                  <c:v>12/10/14 13:15</c:v>
                </c:pt>
                <c:pt idx="5126">
                  <c:v>12/10/14 13:17</c:v>
                </c:pt>
                <c:pt idx="5127">
                  <c:v>12/10/14 13:18</c:v>
                </c:pt>
                <c:pt idx="5128">
                  <c:v>12/10/14 13:18</c:v>
                </c:pt>
                <c:pt idx="5129">
                  <c:v>12/10/14 13:22</c:v>
                </c:pt>
                <c:pt idx="5130">
                  <c:v>12/10/14 13:24</c:v>
                </c:pt>
                <c:pt idx="5131">
                  <c:v>12/10/14 13:27</c:v>
                </c:pt>
                <c:pt idx="5132">
                  <c:v>12/10/14 13:31</c:v>
                </c:pt>
                <c:pt idx="5133">
                  <c:v>12/10/14 13:33</c:v>
                </c:pt>
                <c:pt idx="5134">
                  <c:v>12/10/14 13:34</c:v>
                </c:pt>
                <c:pt idx="5135">
                  <c:v>12/10/14 13:35</c:v>
                </c:pt>
                <c:pt idx="5136">
                  <c:v>12/10/14 13:37</c:v>
                </c:pt>
                <c:pt idx="5137">
                  <c:v>12/10/14 13:38</c:v>
                </c:pt>
                <c:pt idx="5138">
                  <c:v>12/10/14 13:40</c:v>
                </c:pt>
                <c:pt idx="5139">
                  <c:v>12/10/14 13:40</c:v>
                </c:pt>
                <c:pt idx="5140">
                  <c:v>12/10/14 13:41</c:v>
                </c:pt>
                <c:pt idx="5141">
                  <c:v>12/10/14 13:41</c:v>
                </c:pt>
                <c:pt idx="5142">
                  <c:v>12/10/14 13:41</c:v>
                </c:pt>
                <c:pt idx="5143">
                  <c:v>12/10/14 13:41</c:v>
                </c:pt>
                <c:pt idx="5144">
                  <c:v>12/10/14 13:41</c:v>
                </c:pt>
                <c:pt idx="5145">
                  <c:v>12/10/14 13:41</c:v>
                </c:pt>
                <c:pt idx="5146">
                  <c:v>12/10/14 13:41</c:v>
                </c:pt>
                <c:pt idx="5147">
                  <c:v>12/10/14 13:42</c:v>
                </c:pt>
                <c:pt idx="5148">
                  <c:v>12/10/14 13:42</c:v>
                </c:pt>
                <c:pt idx="5149">
                  <c:v>12/10/14 13:43</c:v>
                </c:pt>
                <c:pt idx="5150">
                  <c:v>12/10/14 13:47</c:v>
                </c:pt>
                <c:pt idx="5151">
                  <c:v>12/10/14 13:49</c:v>
                </c:pt>
                <c:pt idx="5152">
                  <c:v>12/10/14 13:52</c:v>
                </c:pt>
                <c:pt idx="5153">
                  <c:v>12/10/14 13:54</c:v>
                </c:pt>
                <c:pt idx="5154">
                  <c:v>12/10/14 13:56</c:v>
                </c:pt>
                <c:pt idx="5155">
                  <c:v>12/10/14 13:57</c:v>
                </c:pt>
                <c:pt idx="5156">
                  <c:v>12/10/14 13:59</c:v>
                </c:pt>
                <c:pt idx="5157">
                  <c:v>12/10/14 13:59</c:v>
                </c:pt>
                <c:pt idx="5158">
                  <c:v>12/10/14 14:02</c:v>
                </c:pt>
                <c:pt idx="5159">
                  <c:v>12/10/14 14:04</c:v>
                </c:pt>
                <c:pt idx="5160">
                  <c:v>12/10/14 14:07</c:v>
                </c:pt>
                <c:pt idx="5161">
                  <c:v>12/10/14 14:08</c:v>
                </c:pt>
                <c:pt idx="5162">
                  <c:v>12/10/14 14:08</c:v>
                </c:pt>
                <c:pt idx="5163">
                  <c:v>12/10/14 14:11</c:v>
                </c:pt>
                <c:pt idx="5164">
                  <c:v>12/10/14 14:12</c:v>
                </c:pt>
                <c:pt idx="5165">
                  <c:v>12/10/14 14:12</c:v>
                </c:pt>
                <c:pt idx="5166">
                  <c:v>12/10/14 14:14</c:v>
                </c:pt>
                <c:pt idx="5167">
                  <c:v>12/10/14 14:16</c:v>
                </c:pt>
                <c:pt idx="5168">
                  <c:v>12/10/14 14:19</c:v>
                </c:pt>
                <c:pt idx="5169">
                  <c:v>12/10/14 14:20</c:v>
                </c:pt>
                <c:pt idx="5170">
                  <c:v>12/10/14 14:21</c:v>
                </c:pt>
                <c:pt idx="5171">
                  <c:v>12/10/14 14:27</c:v>
                </c:pt>
                <c:pt idx="5172">
                  <c:v>12/10/14 14:27</c:v>
                </c:pt>
                <c:pt idx="5173">
                  <c:v>12/10/14 14:28</c:v>
                </c:pt>
                <c:pt idx="5174">
                  <c:v>12/10/14 14:28</c:v>
                </c:pt>
                <c:pt idx="5175">
                  <c:v>12/10/14 14:28</c:v>
                </c:pt>
                <c:pt idx="5176">
                  <c:v>12/10/14 14:28</c:v>
                </c:pt>
                <c:pt idx="5177">
                  <c:v>12/10/14 14:28</c:v>
                </c:pt>
                <c:pt idx="5178">
                  <c:v>12/10/14 14:28</c:v>
                </c:pt>
                <c:pt idx="5179">
                  <c:v>12/10/14 14:28</c:v>
                </c:pt>
                <c:pt idx="5180">
                  <c:v>12/10/14 14:28</c:v>
                </c:pt>
                <c:pt idx="5181">
                  <c:v>12/10/14 14:28</c:v>
                </c:pt>
                <c:pt idx="5182">
                  <c:v>12/10/14 14:28</c:v>
                </c:pt>
                <c:pt idx="5183">
                  <c:v>12/10/14 14:28</c:v>
                </c:pt>
                <c:pt idx="5184">
                  <c:v>12/10/14 14:28</c:v>
                </c:pt>
                <c:pt idx="5185">
                  <c:v>12/10/14 14:28</c:v>
                </c:pt>
                <c:pt idx="5186">
                  <c:v>12/10/14 14:28</c:v>
                </c:pt>
                <c:pt idx="5187">
                  <c:v>12/10/14 14:29</c:v>
                </c:pt>
                <c:pt idx="5188">
                  <c:v>12/10/14 14:29</c:v>
                </c:pt>
                <c:pt idx="5189">
                  <c:v>12/10/14 14:29</c:v>
                </c:pt>
                <c:pt idx="5190">
                  <c:v>12/10/14 14:29</c:v>
                </c:pt>
                <c:pt idx="5191">
                  <c:v>12/10/14 14:29</c:v>
                </c:pt>
                <c:pt idx="5192">
                  <c:v>12/10/14 14:29</c:v>
                </c:pt>
                <c:pt idx="5193">
                  <c:v>12/10/14 14:29</c:v>
                </c:pt>
                <c:pt idx="5194">
                  <c:v>12/10/14 14:29</c:v>
                </c:pt>
                <c:pt idx="5195">
                  <c:v>12/10/14 14:29</c:v>
                </c:pt>
                <c:pt idx="5196">
                  <c:v>12/10/14 14:29</c:v>
                </c:pt>
                <c:pt idx="5197">
                  <c:v>12/10/14 14:29</c:v>
                </c:pt>
                <c:pt idx="5198">
                  <c:v>12/10/14 14:29</c:v>
                </c:pt>
                <c:pt idx="5199">
                  <c:v>12/10/14 14:29</c:v>
                </c:pt>
                <c:pt idx="5200">
                  <c:v>12/10/14 14:29</c:v>
                </c:pt>
                <c:pt idx="5201">
                  <c:v>12/10/14 14:29</c:v>
                </c:pt>
                <c:pt idx="5202">
                  <c:v>12/10/14 14:29</c:v>
                </c:pt>
                <c:pt idx="5203">
                  <c:v>12/10/14 14:29</c:v>
                </c:pt>
                <c:pt idx="5204">
                  <c:v>12/10/14 14:29</c:v>
                </c:pt>
                <c:pt idx="5205">
                  <c:v>12/10/14 14:29</c:v>
                </c:pt>
                <c:pt idx="5206">
                  <c:v>12/10/14 14:29</c:v>
                </c:pt>
                <c:pt idx="5207">
                  <c:v>12/10/14 14:30</c:v>
                </c:pt>
                <c:pt idx="5208">
                  <c:v>12/10/14 14:30</c:v>
                </c:pt>
                <c:pt idx="5209">
                  <c:v>12/10/14 14:30</c:v>
                </c:pt>
                <c:pt idx="5210">
                  <c:v>12/10/14 14:30</c:v>
                </c:pt>
                <c:pt idx="5211">
                  <c:v>12/10/14 14:30</c:v>
                </c:pt>
                <c:pt idx="5212">
                  <c:v>12/10/14 14:30</c:v>
                </c:pt>
                <c:pt idx="5213">
                  <c:v>12/10/14 14:30</c:v>
                </c:pt>
                <c:pt idx="5214">
                  <c:v>12/10/14 14:30</c:v>
                </c:pt>
                <c:pt idx="5215">
                  <c:v>12/10/14 14:30</c:v>
                </c:pt>
                <c:pt idx="5216">
                  <c:v>12/10/14 14:30</c:v>
                </c:pt>
                <c:pt idx="5217">
                  <c:v>12/10/14 14:30</c:v>
                </c:pt>
                <c:pt idx="5218">
                  <c:v>12/10/14 14:31</c:v>
                </c:pt>
                <c:pt idx="5219">
                  <c:v>12/10/14 14:31</c:v>
                </c:pt>
                <c:pt idx="5220">
                  <c:v>12/10/14 14:31</c:v>
                </c:pt>
                <c:pt idx="5221">
                  <c:v>12/10/14 14:31</c:v>
                </c:pt>
                <c:pt idx="5222">
                  <c:v>12/10/14 14:31</c:v>
                </c:pt>
                <c:pt idx="5223">
                  <c:v>12/10/14 14:31</c:v>
                </c:pt>
                <c:pt idx="5224">
                  <c:v>12/10/14 14:31</c:v>
                </c:pt>
                <c:pt idx="5225">
                  <c:v>12/10/14 14:31</c:v>
                </c:pt>
                <c:pt idx="5226">
                  <c:v>12/10/14 14:31</c:v>
                </c:pt>
                <c:pt idx="5227">
                  <c:v>12/10/14 14:31</c:v>
                </c:pt>
                <c:pt idx="5228">
                  <c:v>12/10/14 14:32</c:v>
                </c:pt>
                <c:pt idx="5229">
                  <c:v>12/10/14 14:32</c:v>
                </c:pt>
                <c:pt idx="5230">
                  <c:v>12/10/14 14:32</c:v>
                </c:pt>
                <c:pt idx="5231">
                  <c:v>12/10/14 14:32</c:v>
                </c:pt>
                <c:pt idx="5232">
                  <c:v>12/10/14 14:32</c:v>
                </c:pt>
                <c:pt idx="5233">
                  <c:v>12/10/14 14:32</c:v>
                </c:pt>
                <c:pt idx="5234">
                  <c:v>12/10/14 14:32</c:v>
                </c:pt>
                <c:pt idx="5235">
                  <c:v>12/10/14 14:32</c:v>
                </c:pt>
                <c:pt idx="5236">
                  <c:v>12/10/14 14:32</c:v>
                </c:pt>
                <c:pt idx="5237">
                  <c:v>12/10/14 14:32</c:v>
                </c:pt>
                <c:pt idx="5238">
                  <c:v>12/10/14 14:32</c:v>
                </c:pt>
                <c:pt idx="5239">
                  <c:v>12/10/14 14:32</c:v>
                </c:pt>
                <c:pt idx="5240">
                  <c:v>12/10/14 14:32</c:v>
                </c:pt>
                <c:pt idx="5241">
                  <c:v>12/10/14 14:32</c:v>
                </c:pt>
                <c:pt idx="5242">
                  <c:v>12/10/14 14:33</c:v>
                </c:pt>
                <c:pt idx="5243">
                  <c:v>12/10/14 14:33</c:v>
                </c:pt>
                <c:pt idx="5244">
                  <c:v>12/10/14 14:33</c:v>
                </c:pt>
                <c:pt idx="5245">
                  <c:v>12/10/14 14:33</c:v>
                </c:pt>
                <c:pt idx="5246">
                  <c:v>12/10/14 14:33</c:v>
                </c:pt>
                <c:pt idx="5247">
                  <c:v>12/10/14 14:33</c:v>
                </c:pt>
                <c:pt idx="5248">
                  <c:v>12/10/14 14:33</c:v>
                </c:pt>
                <c:pt idx="5249">
                  <c:v>12/10/14 14:33</c:v>
                </c:pt>
                <c:pt idx="5250">
                  <c:v>12/10/14 14:33</c:v>
                </c:pt>
                <c:pt idx="5251">
                  <c:v>12/10/14 14:33</c:v>
                </c:pt>
                <c:pt idx="5252">
                  <c:v>12/10/14 14:33</c:v>
                </c:pt>
                <c:pt idx="5253">
                  <c:v>12/10/14 14:33</c:v>
                </c:pt>
                <c:pt idx="5254">
                  <c:v>12/10/14 14:33</c:v>
                </c:pt>
                <c:pt idx="5255">
                  <c:v>12/10/14 14:33</c:v>
                </c:pt>
                <c:pt idx="5256">
                  <c:v>12/10/14 14:33</c:v>
                </c:pt>
                <c:pt idx="5257">
                  <c:v>12/10/14 14:33</c:v>
                </c:pt>
                <c:pt idx="5258">
                  <c:v>12/10/14 14:33</c:v>
                </c:pt>
                <c:pt idx="5259">
                  <c:v>12/10/14 14:34</c:v>
                </c:pt>
                <c:pt idx="5260">
                  <c:v>12/10/14 14:34</c:v>
                </c:pt>
                <c:pt idx="5261">
                  <c:v>12/10/14 14:34</c:v>
                </c:pt>
                <c:pt idx="5262">
                  <c:v>12/10/14 14:34</c:v>
                </c:pt>
                <c:pt idx="5263">
                  <c:v>12/10/14 14:34</c:v>
                </c:pt>
                <c:pt idx="5264">
                  <c:v>12/10/14 14:34</c:v>
                </c:pt>
                <c:pt idx="5265">
                  <c:v>12/10/14 14:34</c:v>
                </c:pt>
                <c:pt idx="5266">
                  <c:v>12/10/14 14:34</c:v>
                </c:pt>
                <c:pt idx="5267">
                  <c:v>12/10/14 14:34</c:v>
                </c:pt>
                <c:pt idx="5268">
                  <c:v>12/10/14 14:34</c:v>
                </c:pt>
                <c:pt idx="5269">
                  <c:v>12/10/14 14:34</c:v>
                </c:pt>
                <c:pt idx="5270">
                  <c:v>12/10/14 14:34</c:v>
                </c:pt>
                <c:pt idx="5271">
                  <c:v>12/10/14 14:34</c:v>
                </c:pt>
                <c:pt idx="5272">
                  <c:v>12/10/14 14:34</c:v>
                </c:pt>
                <c:pt idx="5273">
                  <c:v>12/10/14 14:35</c:v>
                </c:pt>
                <c:pt idx="5274">
                  <c:v>12/10/14 14:35</c:v>
                </c:pt>
                <c:pt idx="5275">
                  <c:v>12/10/14 14:35</c:v>
                </c:pt>
                <c:pt idx="5276">
                  <c:v>12/10/14 14:35</c:v>
                </c:pt>
                <c:pt idx="5277">
                  <c:v>12/10/14 14:35</c:v>
                </c:pt>
                <c:pt idx="5278">
                  <c:v>12/10/14 14:35</c:v>
                </c:pt>
                <c:pt idx="5279">
                  <c:v>12/10/14 14:35</c:v>
                </c:pt>
                <c:pt idx="5280">
                  <c:v>12/10/14 14:35</c:v>
                </c:pt>
                <c:pt idx="5281">
                  <c:v>12/10/14 14:35</c:v>
                </c:pt>
                <c:pt idx="5282">
                  <c:v>12/10/14 14:35</c:v>
                </c:pt>
                <c:pt idx="5283">
                  <c:v>12/10/14 14:35</c:v>
                </c:pt>
                <c:pt idx="5284">
                  <c:v>12/10/14 14:35</c:v>
                </c:pt>
                <c:pt idx="5285">
                  <c:v>12/10/14 14:35</c:v>
                </c:pt>
                <c:pt idx="5286">
                  <c:v>12/10/14 14:35</c:v>
                </c:pt>
                <c:pt idx="5287">
                  <c:v>12/10/14 14:35</c:v>
                </c:pt>
                <c:pt idx="5288">
                  <c:v>12/10/14 14:35</c:v>
                </c:pt>
                <c:pt idx="5289">
                  <c:v>12/10/14 14:36</c:v>
                </c:pt>
                <c:pt idx="5290">
                  <c:v>12/10/14 14:36</c:v>
                </c:pt>
                <c:pt idx="5291">
                  <c:v>12/10/14 14:36</c:v>
                </c:pt>
                <c:pt idx="5292">
                  <c:v>12/10/14 14:36</c:v>
                </c:pt>
                <c:pt idx="5293">
                  <c:v>12/10/14 14:36</c:v>
                </c:pt>
                <c:pt idx="5294">
                  <c:v>12/10/14 14:36</c:v>
                </c:pt>
                <c:pt idx="5295">
                  <c:v>12/10/14 14:36</c:v>
                </c:pt>
                <c:pt idx="5296">
                  <c:v>12/10/14 14:36</c:v>
                </c:pt>
                <c:pt idx="5297">
                  <c:v>12/10/14 14:36</c:v>
                </c:pt>
                <c:pt idx="5298">
                  <c:v>12/10/14 14:36</c:v>
                </c:pt>
                <c:pt idx="5299">
                  <c:v>12/10/14 14:36</c:v>
                </c:pt>
                <c:pt idx="5300">
                  <c:v>12/10/14 14:36</c:v>
                </c:pt>
                <c:pt idx="5301">
                  <c:v>12/10/14 14:36</c:v>
                </c:pt>
                <c:pt idx="5302">
                  <c:v>12/10/14 14:36</c:v>
                </c:pt>
                <c:pt idx="5303">
                  <c:v>12/10/14 14:37</c:v>
                </c:pt>
                <c:pt idx="5304">
                  <c:v>12/10/14 14:37</c:v>
                </c:pt>
                <c:pt idx="5305">
                  <c:v>12/10/14 14:37</c:v>
                </c:pt>
                <c:pt idx="5306">
                  <c:v>12/10/14 14:37</c:v>
                </c:pt>
                <c:pt idx="5307">
                  <c:v>12/10/14 14:37</c:v>
                </c:pt>
                <c:pt idx="5308">
                  <c:v>12/10/14 14:37</c:v>
                </c:pt>
                <c:pt idx="5309">
                  <c:v>12/10/14 14:37</c:v>
                </c:pt>
                <c:pt idx="5310">
                  <c:v>12/10/14 14:37</c:v>
                </c:pt>
                <c:pt idx="5311">
                  <c:v>12/10/14 14:37</c:v>
                </c:pt>
                <c:pt idx="5312">
                  <c:v>12/10/14 14:37</c:v>
                </c:pt>
                <c:pt idx="5313">
                  <c:v>12/10/14 14:37</c:v>
                </c:pt>
                <c:pt idx="5314">
                  <c:v>12/10/14 14:37</c:v>
                </c:pt>
                <c:pt idx="5315">
                  <c:v>12/10/14 14:37</c:v>
                </c:pt>
                <c:pt idx="5316">
                  <c:v>12/10/14 14:37</c:v>
                </c:pt>
                <c:pt idx="5317">
                  <c:v>12/10/14 14:37</c:v>
                </c:pt>
                <c:pt idx="5318">
                  <c:v>12/10/14 14:37</c:v>
                </c:pt>
                <c:pt idx="5319">
                  <c:v>12/10/14 14:37</c:v>
                </c:pt>
                <c:pt idx="5320">
                  <c:v>12/10/14 14:38</c:v>
                </c:pt>
                <c:pt idx="5321">
                  <c:v>12/10/14 14:38</c:v>
                </c:pt>
                <c:pt idx="5322">
                  <c:v>12/10/14 14:38</c:v>
                </c:pt>
                <c:pt idx="5323">
                  <c:v>12/10/14 14:38</c:v>
                </c:pt>
                <c:pt idx="5324">
                  <c:v>12/10/14 14:38</c:v>
                </c:pt>
                <c:pt idx="5325">
                  <c:v>12/10/14 14:38</c:v>
                </c:pt>
                <c:pt idx="5326">
                  <c:v>12/10/14 14:38</c:v>
                </c:pt>
                <c:pt idx="5327">
                  <c:v>12/10/14 14:38</c:v>
                </c:pt>
                <c:pt idx="5328">
                  <c:v>12/10/14 14:38</c:v>
                </c:pt>
                <c:pt idx="5329">
                  <c:v>12/10/14 14:38</c:v>
                </c:pt>
                <c:pt idx="5330">
                  <c:v>12/10/14 14:38</c:v>
                </c:pt>
                <c:pt idx="5331">
                  <c:v>12/10/14 14:38</c:v>
                </c:pt>
                <c:pt idx="5332">
                  <c:v>12/10/14 14:38</c:v>
                </c:pt>
                <c:pt idx="5333">
                  <c:v>12/10/14 14:38</c:v>
                </c:pt>
                <c:pt idx="5334">
                  <c:v>12/10/14 14:38</c:v>
                </c:pt>
                <c:pt idx="5335">
                  <c:v>12/10/14 14:38</c:v>
                </c:pt>
                <c:pt idx="5336">
                  <c:v>12/10/14 14:38</c:v>
                </c:pt>
                <c:pt idx="5337">
                  <c:v>12/10/14 14:38</c:v>
                </c:pt>
                <c:pt idx="5338">
                  <c:v>12/10/14 14:38</c:v>
                </c:pt>
                <c:pt idx="5339">
                  <c:v>12/10/14 14:38</c:v>
                </c:pt>
                <c:pt idx="5340">
                  <c:v>12/10/14 14:38</c:v>
                </c:pt>
                <c:pt idx="5341">
                  <c:v>12/10/14 14:38</c:v>
                </c:pt>
                <c:pt idx="5342">
                  <c:v>12/10/14 14:38</c:v>
                </c:pt>
                <c:pt idx="5343">
                  <c:v>12/10/14 14:38</c:v>
                </c:pt>
                <c:pt idx="5344">
                  <c:v>12/10/14 14:38</c:v>
                </c:pt>
                <c:pt idx="5345">
                  <c:v>12/10/14 14:38</c:v>
                </c:pt>
                <c:pt idx="5346">
                  <c:v>12/10/14 14:38</c:v>
                </c:pt>
                <c:pt idx="5347">
                  <c:v>12/10/14 14:38</c:v>
                </c:pt>
                <c:pt idx="5348">
                  <c:v>12/10/14 14:38</c:v>
                </c:pt>
                <c:pt idx="5349">
                  <c:v>12/10/14 14:38</c:v>
                </c:pt>
                <c:pt idx="5350">
                  <c:v>12/10/14 14:39</c:v>
                </c:pt>
                <c:pt idx="5351">
                  <c:v>12/10/14 14:39</c:v>
                </c:pt>
                <c:pt idx="5352">
                  <c:v>12/10/14 14:39</c:v>
                </c:pt>
                <c:pt idx="5353">
                  <c:v>12/10/14 14:39</c:v>
                </c:pt>
                <c:pt idx="5354">
                  <c:v>12/10/14 14:39</c:v>
                </c:pt>
                <c:pt idx="5355">
                  <c:v>12/10/14 14:39</c:v>
                </c:pt>
                <c:pt idx="5356">
                  <c:v>12/10/14 14:39</c:v>
                </c:pt>
                <c:pt idx="5357">
                  <c:v>12/10/14 14:39</c:v>
                </c:pt>
                <c:pt idx="5358">
                  <c:v>12/10/14 14:39</c:v>
                </c:pt>
                <c:pt idx="5359">
                  <c:v>12/10/14 14:39</c:v>
                </c:pt>
                <c:pt idx="5360">
                  <c:v>12/10/14 14:39</c:v>
                </c:pt>
                <c:pt idx="5361">
                  <c:v>12/10/14 14:39</c:v>
                </c:pt>
                <c:pt idx="5362">
                  <c:v>12/10/14 14:39</c:v>
                </c:pt>
                <c:pt idx="5363">
                  <c:v>12/10/14 14:39</c:v>
                </c:pt>
                <c:pt idx="5364">
                  <c:v>12/10/14 14:39</c:v>
                </c:pt>
                <c:pt idx="5365">
                  <c:v>12/10/14 14:39</c:v>
                </c:pt>
                <c:pt idx="5366">
                  <c:v>12/10/14 14:39</c:v>
                </c:pt>
                <c:pt idx="5367">
                  <c:v>12/10/14 14:39</c:v>
                </c:pt>
                <c:pt idx="5368">
                  <c:v>12/10/14 14:39</c:v>
                </c:pt>
                <c:pt idx="5369">
                  <c:v>12/10/14 14:39</c:v>
                </c:pt>
                <c:pt idx="5370">
                  <c:v>12/10/14 14:39</c:v>
                </c:pt>
                <c:pt idx="5371">
                  <c:v>12/10/14 14:39</c:v>
                </c:pt>
                <c:pt idx="5372">
                  <c:v>12/10/14 14:39</c:v>
                </c:pt>
                <c:pt idx="5373">
                  <c:v>12/10/14 14:39</c:v>
                </c:pt>
                <c:pt idx="5374">
                  <c:v>12/10/14 14:39</c:v>
                </c:pt>
                <c:pt idx="5375">
                  <c:v>12/10/14 14:39</c:v>
                </c:pt>
                <c:pt idx="5376">
                  <c:v>12/10/14 14:39</c:v>
                </c:pt>
                <c:pt idx="5377">
                  <c:v>12/10/14 14:39</c:v>
                </c:pt>
                <c:pt idx="5378">
                  <c:v>12/10/14 14:39</c:v>
                </c:pt>
                <c:pt idx="5379">
                  <c:v>12/10/14 14:39</c:v>
                </c:pt>
                <c:pt idx="5380">
                  <c:v>12/10/14 14:39</c:v>
                </c:pt>
                <c:pt idx="5381">
                  <c:v>12/10/14 14:40</c:v>
                </c:pt>
                <c:pt idx="5382">
                  <c:v>12/10/14 14:40</c:v>
                </c:pt>
                <c:pt idx="5383">
                  <c:v>12/10/14 14:40</c:v>
                </c:pt>
                <c:pt idx="5384">
                  <c:v>12/10/14 14:40</c:v>
                </c:pt>
                <c:pt idx="5385">
                  <c:v>12/10/14 14:40</c:v>
                </c:pt>
                <c:pt idx="5386">
                  <c:v>12/10/14 14:40</c:v>
                </c:pt>
                <c:pt idx="5387">
                  <c:v>12/10/14 14:40</c:v>
                </c:pt>
                <c:pt idx="5388">
                  <c:v>12/10/14 14:40</c:v>
                </c:pt>
                <c:pt idx="5389">
                  <c:v>12/10/14 14:40</c:v>
                </c:pt>
                <c:pt idx="5390">
                  <c:v>12/10/14 14:40</c:v>
                </c:pt>
                <c:pt idx="5391">
                  <c:v>12/10/14 14:40</c:v>
                </c:pt>
                <c:pt idx="5392">
                  <c:v>12/10/14 14:40</c:v>
                </c:pt>
                <c:pt idx="5393">
                  <c:v>12/10/14 14:40</c:v>
                </c:pt>
                <c:pt idx="5394">
                  <c:v>12/10/14 14:40</c:v>
                </c:pt>
                <c:pt idx="5395">
                  <c:v>12/10/14 14:40</c:v>
                </c:pt>
                <c:pt idx="5396">
                  <c:v>12/10/14 14:40</c:v>
                </c:pt>
                <c:pt idx="5397">
                  <c:v>12/10/14 14:40</c:v>
                </c:pt>
                <c:pt idx="5398">
                  <c:v>12/10/14 14:40</c:v>
                </c:pt>
                <c:pt idx="5399">
                  <c:v>12/10/14 14:40</c:v>
                </c:pt>
                <c:pt idx="5400">
                  <c:v>12/10/14 14:40</c:v>
                </c:pt>
                <c:pt idx="5401">
                  <c:v>12/10/14 14:40</c:v>
                </c:pt>
                <c:pt idx="5402">
                  <c:v>12/10/14 14:40</c:v>
                </c:pt>
                <c:pt idx="5403">
                  <c:v>12/10/14 14:40</c:v>
                </c:pt>
                <c:pt idx="5404">
                  <c:v>12/10/14 14:40</c:v>
                </c:pt>
                <c:pt idx="5405">
                  <c:v>12/10/14 14:40</c:v>
                </c:pt>
                <c:pt idx="5406">
                  <c:v>12/10/14 14:40</c:v>
                </c:pt>
                <c:pt idx="5407">
                  <c:v>12/10/14 14:40</c:v>
                </c:pt>
                <c:pt idx="5408">
                  <c:v>12/10/14 14:40</c:v>
                </c:pt>
                <c:pt idx="5409">
                  <c:v>12/10/14 14:40</c:v>
                </c:pt>
                <c:pt idx="5410">
                  <c:v>12/10/14 14:40</c:v>
                </c:pt>
                <c:pt idx="5411">
                  <c:v>12/10/14 14:40</c:v>
                </c:pt>
                <c:pt idx="5412">
                  <c:v>12/10/14 14:40</c:v>
                </c:pt>
                <c:pt idx="5413">
                  <c:v>12/10/14 14:40</c:v>
                </c:pt>
                <c:pt idx="5414">
                  <c:v>12/10/14 14:40</c:v>
                </c:pt>
                <c:pt idx="5415">
                  <c:v>12/10/14 14:40</c:v>
                </c:pt>
                <c:pt idx="5416">
                  <c:v>12/10/14 14:41</c:v>
                </c:pt>
                <c:pt idx="5417">
                  <c:v>12/10/14 14:41</c:v>
                </c:pt>
                <c:pt idx="5418">
                  <c:v>12/10/14 14:41</c:v>
                </c:pt>
                <c:pt idx="5419">
                  <c:v>12/10/14 14:41</c:v>
                </c:pt>
                <c:pt idx="5420">
                  <c:v>12/10/14 14:41</c:v>
                </c:pt>
                <c:pt idx="5421">
                  <c:v>12/10/14 14:41</c:v>
                </c:pt>
                <c:pt idx="5422">
                  <c:v>12/10/14 14:41</c:v>
                </c:pt>
                <c:pt idx="5423">
                  <c:v>12/10/14 14:41</c:v>
                </c:pt>
                <c:pt idx="5424">
                  <c:v>12/10/14 14:41</c:v>
                </c:pt>
                <c:pt idx="5425">
                  <c:v>12/10/14 14:41</c:v>
                </c:pt>
                <c:pt idx="5426">
                  <c:v>12/10/14 14:41</c:v>
                </c:pt>
                <c:pt idx="5427">
                  <c:v>12/10/14 14:41</c:v>
                </c:pt>
                <c:pt idx="5428">
                  <c:v>12/10/14 14:41</c:v>
                </c:pt>
                <c:pt idx="5429">
                  <c:v>12/10/14 14:41</c:v>
                </c:pt>
                <c:pt idx="5430">
                  <c:v>12/10/14 14:41</c:v>
                </c:pt>
                <c:pt idx="5431">
                  <c:v>12/10/14 14:41</c:v>
                </c:pt>
                <c:pt idx="5432">
                  <c:v>12/10/14 14:41</c:v>
                </c:pt>
                <c:pt idx="5433">
                  <c:v>12/10/14 14:41</c:v>
                </c:pt>
                <c:pt idx="5434">
                  <c:v>12/10/14 14:41</c:v>
                </c:pt>
                <c:pt idx="5435">
                  <c:v>12/10/14 14:41</c:v>
                </c:pt>
                <c:pt idx="5436">
                  <c:v>12/10/14 14:41</c:v>
                </c:pt>
                <c:pt idx="5437">
                  <c:v>12/10/14 14:41</c:v>
                </c:pt>
                <c:pt idx="5438">
                  <c:v>12/10/14 14:41</c:v>
                </c:pt>
                <c:pt idx="5439">
                  <c:v>12/10/14 14:41</c:v>
                </c:pt>
                <c:pt idx="5440">
                  <c:v>12/10/14 14:41</c:v>
                </c:pt>
                <c:pt idx="5441">
                  <c:v>12/10/14 14:41</c:v>
                </c:pt>
                <c:pt idx="5442">
                  <c:v>12/10/14 14:41</c:v>
                </c:pt>
                <c:pt idx="5443">
                  <c:v>12/10/14 14:41</c:v>
                </c:pt>
                <c:pt idx="5444">
                  <c:v>12/10/14 14:41</c:v>
                </c:pt>
                <c:pt idx="5445">
                  <c:v>12/10/14 14:41</c:v>
                </c:pt>
                <c:pt idx="5446">
                  <c:v>12/10/14 14:41</c:v>
                </c:pt>
                <c:pt idx="5447">
                  <c:v>12/10/14 14:41</c:v>
                </c:pt>
                <c:pt idx="5448">
                  <c:v>12/10/14 14:41</c:v>
                </c:pt>
                <c:pt idx="5449">
                  <c:v>12/10/14 14:41</c:v>
                </c:pt>
                <c:pt idx="5450">
                  <c:v>12/10/14 14:41</c:v>
                </c:pt>
                <c:pt idx="5451">
                  <c:v>12/10/14 14:41</c:v>
                </c:pt>
                <c:pt idx="5452">
                  <c:v>12/10/14 14:42</c:v>
                </c:pt>
                <c:pt idx="5453">
                  <c:v>12/10/14 14:42</c:v>
                </c:pt>
                <c:pt idx="5454">
                  <c:v>12/10/14 14:42</c:v>
                </c:pt>
                <c:pt idx="5455">
                  <c:v>12/10/14 14:42</c:v>
                </c:pt>
                <c:pt idx="5456">
                  <c:v>12/10/14 14:42</c:v>
                </c:pt>
                <c:pt idx="5457">
                  <c:v>12/10/14 14:42</c:v>
                </c:pt>
                <c:pt idx="5458">
                  <c:v>12/10/14 14:42</c:v>
                </c:pt>
                <c:pt idx="5459">
                  <c:v>12/10/14 14:42</c:v>
                </c:pt>
                <c:pt idx="5460">
                  <c:v>12/10/14 14:42</c:v>
                </c:pt>
                <c:pt idx="5461">
                  <c:v>12/10/14 14:42</c:v>
                </c:pt>
                <c:pt idx="5462">
                  <c:v>12/10/14 14:42</c:v>
                </c:pt>
                <c:pt idx="5463">
                  <c:v>12/10/14 14:42</c:v>
                </c:pt>
                <c:pt idx="5464">
                  <c:v>12/10/14 14:42</c:v>
                </c:pt>
                <c:pt idx="5465">
                  <c:v>12/10/14 14:42</c:v>
                </c:pt>
                <c:pt idx="5466">
                  <c:v>12/10/14 14:42</c:v>
                </c:pt>
                <c:pt idx="5467">
                  <c:v>12/10/14 14:42</c:v>
                </c:pt>
                <c:pt idx="5468">
                  <c:v>12/10/14 14:42</c:v>
                </c:pt>
                <c:pt idx="5469">
                  <c:v>12/10/14 14:42</c:v>
                </c:pt>
                <c:pt idx="5470">
                  <c:v>12/10/14 14:42</c:v>
                </c:pt>
                <c:pt idx="5471">
                  <c:v>12/10/14 14:42</c:v>
                </c:pt>
                <c:pt idx="5472">
                  <c:v>12/10/14 14:42</c:v>
                </c:pt>
                <c:pt idx="5473">
                  <c:v>12/10/14 14:43</c:v>
                </c:pt>
                <c:pt idx="5474">
                  <c:v>12/10/14 14:43</c:v>
                </c:pt>
                <c:pt idx="5475">
                  <c:v>12/10/14 14:43</c:v>
                </c:pt>
                <c:pt idx="5476">
                  <c:v>12/10/14 14:43</c:v>
                </c:pt>
                <c:pt idx="5477">
                  <c:v>12/10/14 14:43</c:v>
                </c:pt>
                <c:pt idx="5478">
                  <c:v>12/10/14 14:43</c:v>
                </c:pt>
                <c:pt idx="5479">
                  <c:v>12/10/14 14:43</c:v>
                </c:pt>
                <c:pt idx="5480">
                  <c:v>12/10/14 14:43</c:v>
                </c:pt>
                <c:pt idx="5481">
                  <c:v>12/10/14 14:43</c:v>
                </c:pt>
                <c:pt idx="5482">
                  <c:v>12/10/14 14:43</c:v>
                </c:pt>
                <c:pt idx="5483">
                  <c:v>12/10/14 14:44</c:v>
                </c:pt>
                <c:pt idx="5484">
                  <c:v>12/10/14 14:45</c:v>
                </c:pt>
                <c:pt idx="5485">
                  <c:v>12/10/14 14:46</c:v>
                </c:pt>
                <c:pt idx="5486">
                  <c:v>12/10/14 14:46</c:v>
                </c:pt>
                <c:pt idx="5487">
                  <c:v>12/10/14 14:46</c:v>
                </c:pt>
                <c:pt idx="5488">
                  <c:v>12/10/14 14:46</c:v>
                </c:pt>
                <c:pt idx="5489">
                  <c:v>12/10/14 14:46</c:v>
                </c:pt>
                <c:pt idx="5490">
                  <c:v>12/10/14 14:46</c:v>
                </c:pt>
                <c:pt idx="5491">
                  <c:v>12/10/14 14:46</c:v>
                </c:pt>
                <c:pt idx="5492">
                  <c:v>12/10/14 14:46</c:v>
                </c:pt>
                <c:pt idx="5493">
                  <c:v>12/10/14 14:46</c:v>
                </c:pt>
                <c:pt idx="5494">
                  <c:v>12/10/14 14:46</c:v>
                </c:pt>
                <c:pt idx="5495">
                  <c:v>12/10/14 14:46</c:v>
                </c:pt>
                <c:pt idx="5496">
                  <c:v>12/10/14 14:47</c:v>
                </c:pt>
                <c:pt idx="5497">
                  <c:v>12/10/14 14:47</c:v>
                </c:pt>
                <c:pt idx="5498">
                  <c:v>12/10/14 14:47</c:v>
                </c:pt>
                <c:pt idx="5499">
                  <c:v>12/10/14 14:47</c:v>
                </c:pt>
                <c:pt idx="5500">
                  <c:v>12/10/14 14:47</c:v>
                </c:pt>
                <c:pt idx="5501">
                  <c:v>12/10/14 14:47</c:v>
                </c:pt>
                <c:pt idx="5502">
                  <c:v>12/10/14 14:48</c:v>
                </c:pt>
                <c:pt idx="5503">
                  <c:v>12/10/14 14:48</c:v>
                </c:pt>
                <c:pt idx="5504">
                  <c:v>12/10/14 14:48</c:v>
                </c:pt>
                <c:pt idx="5505">
                  <c:v>12/10/14 14:48</c:v>
                </c:pt>
                <c:pt idx="5506">
                  <c:v>12/10/14 14:48</c:v>
                </c:pt>
                <c:pt idx="5507">
                  <c:v>12/10/14 14:48</c:v>
                </c:pt>
                <c:pt idx="5508">
                  <c:v>12/10/14 14:48</c:v>
                </c:pt>
                <c:pt idx="5509">
                  <c:v>12/10/14 14:48</c:v>
                </c:pt>
                <c:pt idx="5510">
                  <c:v>12/10/14 14:48</c:v>
                </c:pt>
                <c:pt idx="5511">
                  <c:v>12/10/14 14:48</c:v>
                </c:pt>
                <c:pt idx="5512">
                  <c:v>12/10/14 14:48</c:v>
                </c:pt>
                <c:pt idx="5513">
                  <c:v>12/10/14 14:48</c:v>
                </c:pt>
                <c:pt idx="5514">
                  <c:v>12/10/14 14:48</c:v>
                </c:pt>
                <c:pt idx="5515">
                  <c:v>12/10/14 14:48</c:v>
                </c:pt>
                <c:pt idx="5516">
                  <c:v>12/10/14 14:48</c:v>
                </c:pt>
                <c:pt idx="5517">
                  <c:v>12/10/14 14:48</c:v>
                </c:pt>
                <c:pt idx="5518">
                  <c:v>12/10/14 14:49</c:v>
                </c:pt>
                <c:pt idx="5519">
                  <c:v>12/10/14 14:49</c:v>
                </c:pt>
                <c:pt idx="5520">
                  <c:v>12/10/14 14:49</c:v>
                </c:pt>
                <c:pt idx="5521">
                  <c:v>12/10/14 14:49</c:v>
                </c:pt>
                <c:pt idx="5522">
                  <c:v>12/10/14 14:49</c:v>
                </c:pt>
                <c:pt idx="5523">
                  <c:v>12/10/14 14:49</c:v>
                </c:pt>
                <c:pt idx="5524">
                  <c:v>12/10/14 14:49</c:v>
                </c:pt>
                <c:pt idx="5525">
                  <c:v>12/10/14 14:49</c:v>
                </c:pt>
                <c:pt idx="5526">
                  <c:v>12/10/14 14:49</c:v>
                </c:pt>
                <c:pt idx="5527">
                  <c:v>12/10/14 14:49</c:v>
                </c:pt>
                <c:pt idx="5528">
                  <c:v>12/10/14 14:49</c:v>
                </c:pt>
                <c:pt idx="5529">
                  <c:v>12/10/14 14:49</c:v>
                </c:pt>
                <c:pt idx="5530">
                  <c:v>12/10/14 14:49</c:v>
                </c:pt>
                <c:pt idx="5531">
                  <c:v>12/10/14 14:49</c:v>
                </c:pt>
                <c:pt idx="5532">
                  <c:v>12/10/14 14:49</c:v>
                </c:pt>
                <c:pt idx="5533">
                  <c:v>12/10/14 14:49</c:v>
                </c:pt>
                <c:pt idx="5534">
                  <c:v>12/10/14 14:49</c:v>
                </c:pt>
                <c:pt idx="5535">
                  <c:v>12/10/14 14:49</c:v>
                </c:pt>
                <c:pt idx="5536">
                  <c:v>12/10/14 14:49</c:v>
                </c:pt>
                <c:pt idx="5537">
                  <c:v>12/10/14 14:49</c:v>
                </c:pt>
                <c:pt idx="5538">
                  <c:v>12/10/14 14:49</c:v>
                </c:pt>
                <c:pt idx="5539">
                  <c:v>12/10/14 14:49</c:v>
                </c:pt>
                <c:pt idx="5540">
                  <c:v>12/10/14 14:50</c:v>
                </c:pt>
                <c:pt idx="5541">
                  <c:v>12/10/14 14:50</c:v>
                </c:pt>
                <c:pt idx="5542">
                  <c:v>12/10/14 14:50</c:v>
                </c:pt>
                <c:pt idx="5543">
                  <c:v>12/10/14 14:50</c:v>
                </c:pt>
                <c:pt idx="5544">
                  <c:v>12/10/14 14:50</c:v>
                </c:pt>
                <c:pt idx="5545">
                  <c:v>12/10/14 14:50</c:v>
                </c:pt>
                <c:pt idx="5546">
                  <c:v>12/10/14 14:50</c:v>
                </c:pt>
                <c:pt idx="5547">
                  <c:v>12/10/14 14:50</c:v>
                </c:pt>
                <c:pt idx="5548">
                  <c:v>12/10/14 14:50</c:v>
                </c:pt>
                <c:pt idx="5549">
                  <c:v>12/10/14 14:50</c:v>
                </c:pt>
                <c:pt idx="5550">
                  <c:v>12/10/14 14:50</c:v>
                </c:pt>
                <c:pt idx="5551">
                  <c:v>12/10/14 14:50</c:v>
                </c:pt>
                <c:pt idx="5552">
                  <c:v>12/10/14 14:50</c:v>
                </c:pt>
                <c:pt idx="5553">
                  <c:v>12/10/14 14:50</c:v>
                </c:pt>
                <c:pt idx="5554">
                  <c:v>12/10/14 14:50</c:v>
                </c:pt>
                <c:pt idx="5555">
                  <c:v>12/10/14 14:50</c:v>
                </c:pt>
                <c:pt idx="5556">
                  <c:v>12/10/14 14:50</c:v>
                </c:pt>
                <c:pt idx="5557">
                  <c:v>12/10/14 14:51</c:v>
                </c:pt>
                <c:pt idx="5558">
                  <c:v>12/10/14 14:51</c:v>
                </c:pt>
                <c:pt idx="5559">
                  <c:v>12/10/14 14:51</c:v>
                </c:pt>
                <c:pt idx="5560">
                  <c:v>12/10/14 14:51</c:v>
                </c:pt>
                <c:pt idx="5561">
                  <c:v>12/10/14 14:51</c:v>
                </c:pt>
                <c:pt idx="5562">
                  <c:v>12/10/14 14:51</c:v>
                </c:pt>
                <c:pt idx="5563">
                  <c:v>12/10/14 14:52</c:v>
                </c:pt>
                <c:pt idx="5564">
                  <c:v>12/10/14 14:52</c:v>
                </c:pt>
                <c:pt idx="5565">
                  <c:v>12/10/14 14:52</c:v>
                </c:pt>
                <c:pt idx="5566">
                  <c:v>12/10/14 14:52</c:v>
                </c:pt>
                <c:pt idx="5567">
                  <c:v>12/10/14 14:52</c:v>
                </c:pt>
                <c:pt idx="5568">
                  <c:v>12/10/14 14:52</c:v>
                </c:pt>
                <c:pt idx="5569">
                  <c:v>12/10/14 14:52</c:v>
                </c:pt>
                <c:pt idx="5570">
                  <c:v>12/10/14 14:52</c:v>
                </c:pt>
                <c:pt idx="5571">
                  <c:v>12/10/14 14:52</c:v>
                </c:pt>
                <c:pt idx="5572">
                  <c:v>12/10/14 14:52</c:v>
                </c:pt>
                <c:pt idx="5573">
                  <c:v>12/10/14 14:53</c:v>
                </c:pt>
                <c:pt idx="5574">
                  <c:v>12/10/14 14:53</c:v>
                </c:pt>
                <c:pt idx="5575">
                  <c:v>12/10/14 14:53</c:v>
                </c:pt>
                <c:pt idx="5576">
                  <c:v>12/10/14 14:53</c:v>
                </c:pt>
                <c:pt idx="5577">
                  <c:v>12/10/14 14:53</c:v>
                </c:pt>
                <c:pt idx="5578">
                  <c:v>12/10/14 14:54</c:v>
                </c:pt>
                <c:pt idx="5579">
                  <c:v>12/10/14 14:54</c:v>
                </c:pt>
                <c:pt idx="5580">
                  <c:v>12/10/14 14:54</c:v>
                </c:pt>
                <c:pt idx="5581">
                  <c:v>12/10/14 14:54</c:v>
                </c:pt>
                <c:pt idx="5582">
                  <c:v>12/10/14 14:54</c:v>
                </c:pt>
                <c:pt idx="5583">
                  <c:v>12/10/14 14:54</c:v>
                </c:pt>
                <c:pt idx="5584">
                  <c:v>12/10/14 14:54</c:v>
                </c:pt>
                <c:pt idx="5585">
                  <c:v>12/10/14 14:54</c:v>
                </c:pt>
                <c:pt idx="5586">
                  <c:v>12/10/14 14:54</c:v>
                </c:pt>
                <c:pt idx="5587">
                  <c:v>12/10/14 14:54</c:v>
                </c:pt>
                <c:pt idx="5588">
                  <c:v>12/10/14 14:54</c:v>
                </c:pt>
                <c:pt idx="5589">
                  <c:v>12/10/14 14:54</c:v>
                </c:pt>
                <c:pt idx="5590">
                  <c:v>12/10/14 14:54</c:v>
                </c:pt>
                <c:pt idx="5591">
                  <c:v>12/10/14 14:55</c:v>
                </c:pt>
                <c:pt idx="5592">
                  <c:v>12/10/14 14:55</c:v>
                </c:pt>
                <c:pt idx="5593">
                  <c:v>12/10/14 14:55</c:v>
                </c:pt>
                <c:pt idx="5594">
                  <c:v>12/10/14 14:55</c:v>
                </c:pt>
                <c:pt idx="5595">
                  <c:v>12/10/14 14:55</c:v>
                </c:pt>
                <c:pt idx="5596">
                  <c:v>12/10/14 14:55</c:v>
                </c:pt>
                <c:pt idx="5597">
                  <c:v>12/10/14 14:55</c:v>
                </c:pt>
                <c:pt idx="5598">
                  <c:v>12/10/14 14:55</c:v>
                </c:pt>
                <c:pt idx="5599">
                  <c:v>12/10/14 14:55</c:v>
                </c:pt>
                <c:pt idx="5600">
                  <c:v>12/10/14 14:55</c:v>
                </c:pt>
                <c:pt idx="5601">
                  <c:v>12/10/14 14:55</c:v>
                </c:pt>
                <c:pt idx="5602">
                  <c:v>12/10/14 14:55</c:v>
                </c:pt>
                <c:pt idx="5603">
                  <c:v>12/10/14 14:55</c:v>
                </c:pt>
                <c:pt idx="5604">
                  <c:v>12/10/14 14:55</c:v>
                </c:pt>
                <c:pt idx="5605">
                  <c:v>12/10/14 14:55</c:v>
                </c:pt>
                <c:pt idx="5606">
                  <c:v>12/10/14 14:56</c:v>
                </c:pt>
                <c:pt idx="5607">
                  <c:v>12/10/14 14:56</c:v>
                </c:pt>
                <c:pt idx="5608">
                  <c:v>12/10/14 14:56</c:v>
                </c:pt>
                <c:pt idx="5609">
                  <c:v>12/10/14 14:56</c:v>
                </c:pt>
                <c:pt idx="5610">
                  <c:v>12/10/14 14:56</c:v>
                </c:pt>
                <c:pt idx="5611">
                  <c:v>12/10/14 14:56</c:v>
                </c:pt>
                <c:pt idx="5612">
                  <c:v>12/10/14 14:56</c:v>
                </c:pt>
                <c:pt idx="5613">
                  <c:v>12/10/14 14:56</c:v>
                </c:pt>
                <c:pt idx="5614">
                  <c:v>12/10/14 14:56</c:v>
                </c:pt>
                <c:pt idx="5615">
                  <c:v>12/10/14 14:56</c:v>
                </c:pt>
                <c:pt idx="5616">
                  <c:v>12/10/14 14:57</c:v>
                </c:pt>
                <c:pt idx="5617">
                  <c:v>12/10/14 14:57</c:v>
                </c:pt>
                <c:pt idx="5618">
                  <c:v>12/10/14 14:57</c:v>
                </c:pt>
                <c:pt idx="5619">
                  <c:v>12/10/14 14:57</c:v>
                </c:pt>
                <c:pt idx="5620">
                  <c:v>12/10/14 14:57</c:v>
                </c:pt>
                <c:pt idx="5621">
                  <c:v>12/10/14 14:57</c:v>
                </c:pt>
                <c:pt idx="5622">
                  <c:v>12/10/14 14:58</c:v>
                </c:pt>
                <c:pt idx="5623">
                  <c:v>12/10/14 14:58</c:v>
                </c:pt>
                <c:pt idx="5624">
                  <c:v>12/10/14 14:58</c:v>
                </c:pt>
                <c:pt idx="5625">
                  <c:v>12/10/14 14:58</c:v>
                </c:pt>
                <c:pt idx="5626">
                  <c:v>12/10/14 14:58</c:v>
                </c:pt>
                <c:pt idx="5627">
                  <c:v>12/10/14 14:58</c:v>
                </c:pt>
                <c:pt idx="5628">
                  <c:v>12/10/14 14:58</c:v>
                </c:pt>
                <c:pt idx="5629">
                  <c:v>12/10/14 14:58</c:v>
                </c:pt>
                <c:pt idx="5630">
                  <c:v>12/10/14 14:58</c:v>
                </c:pt>
                <c:pt idx="5631">
                  <c:v>12/10/14 14:59</c:v>
                </c:pt>
                <c:pt idx="5632">
                  <c:v>12/10/14 14:59</c:v>
                </c:pt>
                <c:pt idx="5633">
                  <c:v>12/10/14 14:59</c:v>
                </c:pt>
                <c:pt idx="5634">
                  <c:v>12/10/14 14:59</c:v>
                </c:pt>
                <c:pt idx="5635">
                  <c:v>12/10/14 14:59</c:v>
                </c:pt>
                <c:pt idx="5636">
                  <c:v>12/10/14 14:59</c:v>
                </c:pt>
                <c:pt idx="5637">
                  <c:v>12/10/14 14:59</c:v>
                </c:pt>
                <c:pt idx="5638">
                  <c:v>12/10/14 14:59</c:v>
                </c:pt>
                <c:pt idx="5639">
                  <c:v>12/10/14 14:59</c:v>
                </c:pt>
                <c:pt idx="5640">
                  <c:v>12/10/14 14:59</c:v>
                </c:pt>
                <c:pt idx="5641">
                  <c:v>12/10/14 14:59</c:v>
                </c:pt>
                <c:pt idx="5642">
                  <c:v>12/10/14 14:59</c:v>
                </c:pt>
                <c:pt idx="5643">
                  <c:v>12/10/14 14:59</c:v>
                </c:pt>
                <c:pt idx="5644">
                  <c:v>12/10/14 14:59</c:v>
                </c:pt>
                <c:pt idx="5645">
                  <c:v>12/10/14 14:59</c:v>
                </c:pt>
                <c:pt idx="5646">
                  <c:v>12/10/14 14:59</c:v>
                </c:pt>
                <c:pt idx="5647">
                  <c:v>12/10/14 14:59</c:v>
                </c:pt>
                <c:pt idx="5648">
                  <c:v>12/10/14 14:59</c:v>
                </c:pt>
                <c:pt idx="5649">
                  <c:v>12/10/14 14:59</c:v>
                </c:pt>
                <c:pt idx="5650">
                  <c:v>12/10/14 14:59</c:v>
                </c:pt>
                <c:pt idx="5651">
                  <c:v>12/10/14 15:00</c:v>
                </c:pt>
                <c:pt idx="5652">
                  <c:v>12/10/14 15:00</c:v>
                </c:pt>
                <c:pt idx="5653">
                  <c:v>12/10/14 15:00</c:v>
                </c:pt>
                <c:pt idx="5654">
                  <c:v>12/10/14 15:00</c:v>
                </c:pt>
                <c:pt idx="5655">
                  <c:v>12/10/14 15:00</c:v>
                </c:pt>
                <c:pt idx="5656">
                  <c:v>12/10/14 15:00</c:v>
                </c:pt>
                <c:pt idx="5657">
                  <c:v>12/10/14 15:00</c:v>
                </c:pt>
                <c:pt idx="5658">
                  <c:v>12/10/14 15:00</c:v>
                </c:pt>
                <c:pt idx="5659">
                  <c:v>12/10/14 15:00</c:v>
                </c:pt>
                <c:pt idx="5660">
                  <c:v>12/10/14 15:00</c:v>
                </c:pt>
                <c:pt idx="5661">
                  <c:v>12/10/14 15:00</c:v>
                </c:pt>
                <c:pt idx="5662">
                  <c:v>12/10/14 15:00</c:v>
                </c:pt>
                <c:pt idx="5663">
                  <c:v>12/10/14 15:01</c:v>
                </c:pt>
                <c:pt idx="5664">
                  <c:v>12/10/14 15:01</c:v>
                </c:pt>
                <c:pt idx="5665">
                  <c:v>12/10/14 15:01</c:v>
                </c:pt>
                <c:pt idx="5666">
                  <c:v>12/10/14 15:02</c:v>
                </c:pt>
                <c:pt idx="5667">
                  <c:v>12/10/14 15:02</c:v>
                </c:pt>
                <c:pt idx="5668">
                  <c:v>12/10/14 15:02</c:v>
                </c:pt>
                <c:pt idx="5669">
                  <c:v>12/10/14 15:02</c:v>
                </c:pt>
                <c:pt idx="5670">
                  <c:v>12/10/14 15:02</c:v>
                </c:pt>
                <c:pt idx="5671">
                  <c:v>12/10/14 15:02</c:v>
                </c:pt>
                <c:pt idx="5672">
                  <c:v>12/10/14 15:02</c:v>
                </c:pt>
                <c:pt idx="5673">
                  <c:v>12/10/14 15:03</c:v>
                </c:pt>
                <c:pt idx="5674">
                  <c:v>12/10/14 15:03</c:v>
                </c:pt>
                <c:pt idx="5675">
                  <c:v>12/10/14 15:03</c:v>
                </c:pt>
                <c:pt idx="5676">
                  <c:v>12/10/14 15:03</c:v>
                </c:pt>
                <c:pt idx="5677">
                  <c:v>12/10/14 15:03</c:v>
                </c:pt>
                <c:pt idx="5678">
                  <c:v>12/10/14 15:03</c:v>
                </c:pt>
                <c:pt idx="5679">
                  <c:v>12/10/14 15:03</c:v>
                </c:pt>
                <c:pt idx="5680">
                  <c:v>12/10/14 15:03</c:v>
                </c:pt>
                <c:pt idx="5681">
                  <c:v>12/10/14 15:03</c:v>
                </c:pt>
                <c:pt idx="5682">
                  <c:v>12/10/14 15:03</c:v>
                </c:pt>
                <c:pt idx="5683">
                  <c:v>12/10/14 15:03</c:v>
                </c:pt>
                <c:pt idx="5684">
                  <c:v>12/10/14 15:03</c:v>
                </c:pt>
                <c:pt idx="5685">
                  <c:v>12/10/14 15:04</c:v>
                </c:pt>
                <c:pt idx="5686">
                  <c:v>12/10/14 15:04</c:v>
                </c:pt>
                <c:pt idx="5687">
                  <c:v>12/10/14 15:04</c:v>
                </c:pt>
                <c:pt idx="5688">
                  <c:v>12/10/14 15:04</c:v>
                </c:pt>
                <c:pt idx="5689">
                  <c:v>12/10/14 15:04</c:v>
                </c:pt>
                <c:pt idx="5690">
                  <c:v>12/10/14 15:04</c:v>
                </c:pt>
                <c:pt idx="5691">
                  <c:v>12/10/14 15:04</c:v>
                </c:pt>
                <c:pt idx="5692">
                  <c:v>12/10/14 15:04</c:v>
                </c:pt>
                <c:pt idx="5693">
                  <c:v>12/10/14 15:04</c:v>
                </c:pt>
                <c:pt idx="5694">
                  <c:v>12/10/14 15:05</c:v>
                </c:pt>
                <c:pt idx="5695">
                  <c:v>12/10/14 15:05</c:v>
                </c:pt>
                <c:pt idx="5696">
                  <c:v>12/10/14 15:05</c:v>
                </c:pt>
                <c:pt idx="5697">
                  <c:v>12/10/14 15:05</c:v>
                </c:pt>
                <c:pt idx="5698">
                  <c:v>12/10/14 15:05</c:v>
                </c:pt>
                <c:pt idx="5699">
                  <c:v>12/10/14 15:05</c:v>
                </c:pt>
                <c:pt idx="5700">
                  <c:v>12/10/14 15:05</c:v>
                </c:pt>
                <c:pt idx="5701">
                  <c:v>12/10/14 15:05</c:v>
                </c:pt>
                <c:pt idx="5702">
                  <c:v>12/10/14 15:05</c:v>
                </c:pt>
                <c:pt idx="5703">
                  <c:v>12/10/14 15:05</c:v>
                </c:pt>
                <c:pt idx="5704">
                  <c:v>12/10/14 15:05</c:v>
                </c:pt>
                <c:pt idx="5705">
                  <c:v>12/10/14 15:05</c:v>
                </c:pt>
                <c:pt idx="5706">
                  <c:v>12/10/14 15:05</c:v>
                </c:pt>
                <c:pt idx="5707">
                  <c:v>12/10/14 15:05</c:v>
                </c:pt>
                <c:pt idx="5708">
                  <c:v>12/10/14 15:05</c:v>
                </c:pt>
                <c:pt idx="5709">
                  <c:v>12/10/14 15:05</c:v>
                </c:pt>
                <c:pt idx="5710">
                  <c:v>12/10/14 15:05</c:v>
                </c:pt>
                <c:pt idx="5711">
                  <c:v>12/10/14 15:05</c:v>
                </c:pt>
                <c:pt idx="5712">
                  <c:v>12/10/14 15:06</c:v>
                </c:pt>
                <c:pt idx="5713">
                  <c:v>12/10/14 15:06</c:v>
                </c:pt>
                <c:pt idx="5714">
                  <c:v>12/10/14 15:06</c:v>
                </c:pt>
                <c:pt idx="5715">
                  <c:v>12/10/14 15:07</c:v>
                </c:pt>
                <c:pt idx="5716">
                  <c:v>12/10/14 15:07</c:v>
                </c:pt>
                <c:pt idx="5717">
                  <c:v>12/10/14 15:07</c:v>
                </c:pt>
                <c:pt idx="5718">
                  <c:v>12/10/14 15:07</c:v>
                </c:pt>
                <c:pt idx="5719">
                  <c:v>12/10/14 15:07</c:v>
                </c:pt>
                <c:pt idx="5720">
                  <c:v>12/10/14 15:07</c:v>
                </c:pt>
                <c:pt idx="5721">
                  <c:v>12/10/14 15:07</c:v>
                </c:pt>
                <c:pt idx="5722">
                  <c:v>12/10/14 15:07</c:v>
                </c:pt>
                <c:pt idx="5723">
                  <c:v>12/10/14 15:07</c:v>
                </c:pt>
                <c:pt idx="5724">
                  <c:v>12/10/14 15:08</c:v>
                </c:pt>
                <c:pt idx="5725">
                  <c:v>12/10/14 15:08</c:v>
                </c:pt>
                <c:pt idx="5726">
                  <c:v>12/10/14 15:08</c:v>
                </c:pt>
                <c:pt idx="5727">
                  <c:v>12/10/14 15:08</c:v>
                </c:pt>
                <c:pt idx="5728">
                  <c:v>12/10/14 15:08</c:v>
                </c:pt>
                <c:pt idx="5729">
                  <c:v>12/10/14 15:08</c:v>
                </c:pt>
                <c:pt idx="5730">
                  <c:v>12/10/14 15:08</c:v>
                </c:pt>
                <c:pt idx="5731">
                  <c:v>12/10/14 15:08</c:v>
                </c:pt>
                <c:pt idx="5732">
                  <c:v>12/10/14 15:08</c:v>
                </c:pt>
                <c:pt idx="5733">
                  <c:v>12/10/14 15:08</c:v>
                </c:pt>
                <c:pt idx="5734">
                  <c:v>12/10/14 15:08</c:v>
                </c:pt>
                <c:pt idx="5735">
                  <c:v>12/10/14 15:08</c:v>
                </c:pt>
                <c:pt idx="5736">
                  <c:v>12/10/14 15:08</c:v>
                </c:pt>
                <c:pt idx="5737">
                  <c:v>12/10/14 15:08</c:v>
                </c:pt>
                <c:pt idx="5738">
                  <c:v>12/10/14 15:08</c:v>
                </c:pt>
                <c:pt idx="5739">
                  <c:v>12/10/14 15:08</c:v>
                </c:pt>
                <c:pt idx="5740">
                  <c:v>12/10/14 15:08</c:v>
                </c:pt>
                <c:pt idx="5741">
                  <c:v>12/10/14 15:08</c:v>
                </c:pt>
                <c:pt idx="5742">
                  <c:v>12/10/14 15:08</c:v>
                </c:pt>
                <c:pt idx="5743">
                  <c:v>12/10/14 15:08</c:v>
                </c:pt>
                <c:pt idx="5744">
                  <c:v>12/10/14 15:08</c:v>
                </c:pt>
                <c:pt idx="5745">
                  <c:v>12/10/14 15:09</c:v>
                </c:pt>
                <c:pt idx="5746">
                  <c:v>12/10/14 15:09</c:v>
                </c:pt>
                <c:pt idx="5747">
                  <c:v>12/10/14 15:09</c:v>
                </c:pt>
                <c:pt idx="5748">
                  <c:v>12/10/14 15:09</c:v>
                </c:pt>
                <c:pt idx="5749">
                  <c:v>12/10/14 15:09</c:v>
                </c:pt>
                <c:pt idx="5750">
                  <c:v>12/10/14 15:09</c:v>
                </c:pt>
                <c:pt idx="5751">
                  <c:v>12/10/14 15:09</c:v>
                </c:pt>
                <c:pt idx="5752">
                  <c:v>12/10/14 15:09</c:v>
                </c:pt>
                <c:pt idx="5753">
                  <c:v>12/10/14 15:09</c:v>
                </c:pt>
                <c:pt idx="5754">
                  <c:v>12/10/14 15:09</c:v>
                </c:pt>
                <c:pt idx="5755">
                  <c:v>12/10/14 15:09</c:v>
                </c:pt>
                <c:pt idx="5756">
                  <c:v>12/10/14 15:09</c:v>
                </c:pt>
                <c:pt idx="5757">
                  <c:v>12/10/14 15:09</c:v>
                </c:pt>
                <c:pt idx="5758">
                  <c:v>12/10/14 15:09</c:v>
                </c:pt>
                <c:pt idx="5759">
                  <c:v>12/10/14 15:09</c:v>
                </c:pt>
                <c:pt idx="5760">
                  <c:v>12/10/14 15:09</c:v>
                </c:pt>
                <c:pt idx="5761">
                  <c:v>12/10/14 15:09</c:v>
                </c:pt>
                <c:pt idx="5762">
                  <c:v>12/10/14 15:10</c:v>
                </c:pt>
                <c:pt idx="5763">
                  <c:v>12/10/14 15:10</c:v>
                </c:pt>
                <c:pt idx="5764">
                  <c:v>12/10/14 15:10</c:v>
                </c:pt>
                <c:pt idx="5765">
                  <c:v>12/10/14 15:10</c:v>
                </c:pt>
                <c:pt idx="5766">
                  <c:v>12/10/14 15:10</c:v>
                </c:pt>
                <c:pt idx="5767">
                  <c:v>12/10/14 15:10</c:v>
                </c:pt>
                <c:pt idx="5768">
                  <c:v>12/10/14 15:11</c:v>
                </c:pt>
                <c:pt idx="5769">
                  <c:v>12/10/14 15:11</c:v>
                </c:pt>
                <c:pt idx="5770">
                  <c:v>12/10/14 15:11</c:v>
                </c:pt>
                <c:pt idx="5771">
                  <c:v>12/10/14 15:11</c:v>
                </c:pt>
                <c:pt idx="5772">
                  <c:v>12/10/14 15:11</c:v>
                </c:pt>
                <c:pt idx="5773">
                  <c:v>12/10/14 15:11</c:v>
                </c:pt>
                <c:pt idx="5774">
                  <c:v>12/10/14 15:11</c:v>
                </c:pt>
                <c:pt idx="5775">
                  <c:v>12/10/14 15:11</c:v>
                </c:pt>
                <c:pt idx="5776">
                  <c:v>12/10/14 15:11</c:v>
                </c:pt>
                <c:pt idx="5777">
                  <c:v>12/10/14 15:11</c:v>
                </c:pt>
                <c:pt idx="5778">
                  <c:v>12/10/14 15:11</c:v>
                </c:pt>
                <c:pt idx="5779">
                  <c:v>12/10/14 15:12</c:v>
                </c:pt>
                <c:pt idx="5780">
                  <c:v>12/10/14 15:12</c:v>
                </c:pt>
                <c:pt idx="5781">
                  <c:v>12/10/14 15:12</c:v>
                </c:pt>
                <c:pt idx="5782">
                  <c:v>12/10/14 15:12</c:v>
                </c:pt>
                <c:pt idx="5783">
                  <c:v>12/10/14 15:12</c:v>
                </c:pt>
                <c:pt idx="5784">
                  <c:v>12/10/14 15:12</c:v>
                </c:pt>
                <c:pt idx="5785">
                  <c:v>12/10/14 15:12</c:v>
                </c:pt>
                <c:pt idx="5786">
                  <c:v>12/10/14 15:12</c:v>
                </c:pt>
                <c:pt idx="5787">
                  <c:v>12/10/14 15:12</c:v>
                </c:pt>
                <c:pt idx="5788">
                  <c:v>12/10/14 15:13</c:v>
                </c:pt>
                <c:pt idx="5789">
                  <c:v>12/10/14 15:13</c:v>
                </c:pt>
                <c:pt idx="5790">
                  <c:v>12/10/14 15:13</c:v>
                </c:pt>
                <c:pt idx="5791">
                  <c:v>12/10/14 15:13</c:v>
                </c:pt>
                <c:pt idx="5792">
                  <c:v>12/10/14 15:13</c:v>
                </c:pt>
                <c:pt idx="5793">
                  <c:v>12/10/14 15:13</c:v>
                </c:pt>
                <c:pt idx="5794">
                  <c:v>12/10/14 15:13</c:v>
                </c:pt>
                <c:pt idx="5795">
                  <c:v>12/10/14 15:13</c:v>
                </c:pt>
                <c:pt idx="5796">
                  <c:v>12/10/14 15:13</c:v>
                </c:pt>
                <c:pt idx="5797">
                  <c:v>12/10/14 15:13</c:v>
                </c:pt>
                <c:pt idx="5798">
                  <c:v>12/10/14 15:13</c:v>
                </c:pt>
                <c:pt idx="5799">
                  <c:v>12/10/14 15:13</c:v>
                </c:pt>
                <c:pt idx="5800">
                  <c:v>12/10/14 15:13</c:v>
                </c:pt>
                <c:pt idx="5801">
                  <c:v>12/10/14 15:13</c:v>
                </c:pt>
                <c:pt idx="5802">
                  <c:v>12/10/14 15:13</c:v>
                </c:pt>
                <c:pt idx="5803">
                  <c:v>12/10/14 15:14</c:v>
                </c:pt>
                <c:pt idx="5804">
                  <c:v>12/10/14 15:14</c:v>
                </c:pt>
                <c:pt idx="5805">
                  <c:v>12/10/14 15:14</c:v>
                </c:pt>
                <c:pt idx="5806">
                  <c:v>12/10/14 15:14</c:v>
                </c:pt>
                <c:pt idx="5807">
                  <c:v>12/10/14 15:14</c:v>
                </c:pt>
                <c:pt idx="5808">
                  <c:v>12/10/14 15:14</c:v>
                </c:pt>
                <c:pt idx="5809">
                  <c:v>12/10/14 15:14</c:v>
                </c:pt>
                <c:pt idx="5810">
                  <c:v>12/10/14 15:14</c:v>
                </c:pt>
                <c:pt idx="5811">
                  <c:v>12/10/14 15:14</c:v>
                </c:pt>
                <c:pt idx="5812">
                  <c:v>12/10/14 15:15</c:v>
                </c:pt>
                <c:pt idx="5813">
                  <c:v>12/10/14 15:15</c:v>
                </c:pt>
                <c:pt idx="5814">
                  <c:v>12/10/14 15:15</c:v>
                </c:pt>
                <c:pt idx="5815">
                  <c:v>12/10/14 15:15</c:v>
                </c:pt>
                <c:pt idx="5816">
                  <c:v>12/10/14 15:15</c:v>
                </c:pt>
                <c:pt idx="5817">
                  <c:v>12/10/14 15:15</c:v>
                </c:pt>
                <c:pt idx="5818">
                  <c:v>12/10/14 15:15</c:v>
                </c:pt>
                <c:pt idx="5819">
                  <c:v>12/10/14 15:15</c:v>
                </c:pt>
                <c:pt idx="5820">
                  <c:v>12/10/14 15:15</c:v>
                </c:pt>
                <c:pt idx="5821">
                  <c:v>12/10/14 15:15</c:v>
                </c:pt>
                <c:pt idx="5822">
                  <c:v>12/10/14 15:15</c:v>
                </c:pt>
                <c:pt idx="5823">
                  <c:v>12/10/14 15:15</c:v>
                </c:pt>
                <c:pt idx="5824">
                  <c:v>12/10/14 15:15</c:v>
                </c:pt>
                <c:pt idx="5825">
                  <c:v>12/10/14 15:15</c:v>
                </c:pt>
                <c:pt idx="5826">
                  <c:v>12/10/14 15:16</c:v>
                </c:pt>
                <c:pt idx="5827">
                  <c:v>12/10/14 15:17</c:v>
                </c:pt>
                <c:pt idx="5828">
                  <c:v>12/10/14 15:17</c:v>
                </c:pt>
                <c:pt idx="5829">
                  <c:v>12/10/14 15:17</c:v>
                </c:pt>
                <c:pt idx="5830">
                  <c:v>12/10/14 15:17</c:v>
                </c:pt>
                <c:pt idx="5831">
                  <c:v>12/10/14 15:17</c:v>
                </c:pt>
                <c:pt idx="5832">
                  <c:v>12/10/14 15:17</c:v>
                </c:pt>
                <c:pt idx="5833">
                  <c:v>12/10/14 15:17</c:v>
                </c:pt>
                <c:pt idx="5834">
                  <c:v>12/10/14 15:17</c:v>
                </c:pt>
                <c:pt idx="5835">
                  <c:v>12/10/14 15:17</c:v>
                </c:pt>
                <c:pt idx="5836">
                  <c:v>12/10/14 15:17</c:v>
                </c:pt>
                <c:pt idx="5837">
                  <c:v>12/10/14 15:17</c:v>
                </c:pt>
                <c:pt idx="5838">
                  <c:v>12/10/14 15:17</c:v>
                </c:pt>
                <c:pt idx="5839">
                  <c:v>12/10/14 15:17</c:v>
                </c:pt>
                <c:pt idx="5840">
                  <c:v>12/10/14 15:17</c:v>
                </c:pt>
                <c:pt idx="5841">
                  <c:v>12/10/14 15:17</c:v>
                </c:pt>
                <c:pt idx="5842">
                  <c:v>12/10/14 15:17</c:v>
                </c:pt>
                <c:pt idx="5843">
                  <c:v>12/10/14 15:17</c:v>
                </c:pt>
                <c:pt idx="5844">
                  <c:v>12/10/14 15:17</c:v>
                </c:pt>
                <c:pt idx="5845">
                  <c:v>12/10/14 15:17</c:v>
                </c:pt>
                <c:pt idx="5846">
                  <c:v>12/10/14 15:17</c:v>
                </c:pt>
                <c:pt idx="5847">
                  <c:v>12/10/14 15:17</c:v>
                </c:pt>
                <c:pt idx="5848">
                  <c:v>12/10/14 15:17</c:v>
                </c:pt>
                <c:pt idx="5849">
                  <c:v>12/10/14 15:17</c:v>
                </c:pt>
                <c:pt idx="5850">
                  <c:v>12/10/14 15:17</c:v>
                </c:pt>
                <c:pt idx="5851">
                  <c:v>12/10/14 15:17</c:v>
                </c:pt>
                <c:pt idx="5852">
                  <c:v>12/10/14 15:17</c:v>
                </c:pt>
                <c:pt idx="5853">
                  <c:v>12/10/14 15:18</c:v>
                </c:pt>
                <c:pt idx="5854">
                  <c:v>12/10/14 15:18</c:v>
                </c:pt>
                <c:pt idx="5855">
                  <c:v>12/10/14 15:18</c:v>
                </c:pt>
                <c:pt idx="5856">
                  <c:v>12/10/14 15:18</c:v>
                </c:pt>
                <c:pt idx="5857">
                  <c:v>12/10/14 15:18</c:v>
                </c:pt>
                <c:pt idx="5858">
                  <c:v>12/10/14 15:18</c:v>
                </c:pt>
                <c:pt idx="5859">
                  <c:v>12/10/14 15:18</c:v>
                </c:pt>
                <c:pt idx="5860">
                  <c:v>12/10/14 15:18</c:v>
                </c:pt>
                <c:pt idx="5861">
                  <c:v>12/10/14 15:18</c:v>
                </c:pt>
                <c:pt idx="5862">
                  <c:v>12/10/14 15:18</c:v>
                </c:pt>
                <c:pt idx="5863">
                  <c:v>12/10/14 15:18</c:v>
                </c:pt>
                <c:pt idx="5864">
                  <c:v>12/10/14 15:18</c:v>
                </c:pt>
                <c:pt idx="5865">
                  <c:v>12/10/14 15:18</c:v>
                </c:pt>
                <c:pt idx="5866">
                  <c:v>12/10/14 15:18</c:v>
                </c:pt>
                <c:pt idx="5867">
                  <c:v>12/10/14 15:19</c:v>
                </c:pt>
                <c:pt idx="5868">
                  <c:v>12/10/14 15:19</c:v>
                </c:pt>
                <c:pt idx="5869">
                  <c:v>12/10/14 15:19</c:v>
                </c:pt>
                <c:pt idx="5870">
                  <c:v>12/10/14 15:20</c:v>
                </c:pt>
                <c:pt idx="5871">
                  <c:v>12/10/14 15:20</c:v>
                </c:pt>
                <c:pt idx="5872">
                  <c:v>12/10/14 15:20</c:v>
                </c:pt>
                <c:pt idx="5873">
                  <c:v>12/10/14 15:20</c:v>
                </c:pt>
                <c:pt idx="5874">
                  <c:v>12/10/14 15:20</c:v>
                </c:pt>
                <c:pt idx="5875">
                  <c:v>12/10/14 15:20</c:v>
                </c:pt>
                <c:pt idx="5876">
                  <c:v>12/10/14 15:20</c:v>
                </c:pt>
                <c:pt idx="5877">
                  <c:v>12/10/14 15:20</c:v>
                </c:pt>
                <c:pt idx="5878">
                  <c:v>12/10/14 15:20</c:v>
                </c:pt>
                <c:pt idx="5879">
                  <c:v>12/10/14 15:20</c:v>
                </c:pt>
                <c:pt idx="5880">
                  <c:v>12/10/14 15:20</c:v>
                </c:pt>
                <c:pt idx="5881">
                  <c:v>12/10/14 15:20</c:v>
                </c:pt>
                <c:pt idx="5882">
                  <c:v>12/10/14 15:21</c:v>
                </c:pt>
                <c:pt idx="5883">
                  <c:v>12/10/14 15:21</c:v>
                </c:pt>
                <c:pt idx="5884">
                  <c:v>12/10/14 15:21</c:v>
                </c:pt>
                <c:pt idx="5885">
                  <c:v>12/10/14 15:21</c:v>
                </c:pt>
                <c:pt idx="5886">
                  <c:v>12/10/14 15:22</c:v>
                </c:pt>
                <c:pt idx="5887">
                  <c:v>12/10/14 15:22</c:v>
                </c:pt>
                <c:pt idx="5888">
                  <c:v>12/10/14 15:22</c:v>
                </c:pt>
                <c:pt idx="5889">
                  <c:v>12/10/14 15:22</c:v>
                </c:pt>
                <c:pt idx="5890">
                  <c:v>12/10/14 15:22</c:v>
                </c:pt>
                <c:pt idx="5891">
                  <c:v>12/10/14 15:22</c:v>
                </c:pt>
                <c:pt idx="5892">
                  <c:v>12/10/14 15:22</c:v>
                </c:pt>
                <c:pt idx="5893">
                  <c:v>12/10/14 15:22</c:v>
                </c:pt>
                <c:pt idx="5894">
                  <c:v>12/10/14 15:22</c:v>
                </c:pt>
                <c:pt idx="5895">
                  <c:v>12/10/14 15:22</c:v>
                </c:pt>
                <c:pt idx="5896">
                  <c:v>12/10/14 15:22</c:v>
                </c:pt>
                <c:pt idx="5897">
                  <c:v>12/10/14 15:22</c:v>
                </c:pt>
                <c:pt idx="5898">
                  <c:v>12/10/14 15:22</c:v>
                </c:pt>
                <c:pt idx="5899">
                  <c:v>12/10/14 15:22</c:v>
                </c:pt>
                <c:pt idx="5900">
                  <c:v>12/10/14 15:22</c:v>
                </c:pt>
                <c:pt idx="5901">
                  <c:v>12/10/14 15:22</c:v>
                </c:pt>
                <c:pt idx="5902">
                  <c:v>12/10/14 15:23</c:v>
                </c:pt>
                <c:pt idx="5903">
                  <c:v>12/10/14 15:23</c:v>
                </c:pt>
                <c:pt idx="5904">
                  <c:v>12/10/14 15:23</c:v>
                </c:pt>
                <c:pt idx="5905">
                  <c:v>12/10/14 15:23</c:v>
                </c:pt>
                <c:pt idx="5906">
                  <c:v>12/10/14 15:23</c:v>
                </c:pt>
                <c:pt idx="5907">
                  <c:v>12/10/14 15:23</c:v>
                </c:pt>
                <c:pt idx="5908">
                  <c:v>12/10/14 15:23</c:v>
                </c:pt>
                <c:pt idx="5909">
                  <c:v>12/10/14 15:23</c:v>
                </c:pt>
                <c:pt idx="5910">
                  <c:v>12/10/14 15:24</c:v>
                </c:pt>
                <c:pt idx="5911">
                  <c:v>12/10/14 15:24</c:v>
                </c:pt>
                <c:pt idx="5912">
                  <c:v>12/10/14 15:24</c:v>
                </c:pt>
                <c:pt idx="5913">
                  <c:v>12/10/14 15:24</c:v>
                </c:pt>
                <c:pt idx="5914">
                  <c:v>12/10/14 15:25</c:v>
                </c:pt>
                <c:pt idx="5915">
                  <c:v>12/10/14 15:25</c:v>
                </c:pt>
                <c:pt idx="5916">
                  <c:v>12/10/14 15:26</c:v>
                </c:pt>
                <c:pt idx="5917">
                  <c:v>12/10/14 15:26</c:v>
                </c:pt>
                <c:pt idx="5918">
                  <c:v>12/10/14 15:26</c:v>
                </c:pt>
                <c:pt idx="5919">
                  <c:v>12/10/14 15:26</c:v>
                </c:pt>
                <c:pt idx="5920">
                  <c:v>12/10/14 15:26</c:v>
                </c:pt>
                <c:pt idx="5921">
                  <c:v>12/10/14 15:26</c:v>
                </c:pt>
                <c:pt idx="5922">
                  <c:v>12/10/14 15:27</c:v>
                </c:pt>
                <c:pt idx="5923">
                  <c:v>12/10/14 15:27</c:v>
                </c:pt>
                <c:pt idx="5924">
                  <c:v>12/10/14 15:27</c:v>
                </c:pt>
                <c:pt idx="5925">
                  <c:v>12/10/14 15:27</c:v>
                </c:pt>
                <c:pt idx="5926">
                  <c:v>12/10/14 15:27</c:v>
                </c:pt>
                <c:pt idx="5927">
                  <c:v>12/10/14 15:27</c:v>
                </c:pt>
                <c:pt idx="5928">
                  <c:v>12/10/14 15:27</c:v>
                </c:pt>
                <c:pt idx="5929">
                  <c:v>12/10/14 15:27</c:v>
                </c:pt>
                <c:pt idx="5930">
                  <c:v>12/10/14 15:27</c:v>
                </c:pt>
                <c:pt idx="5931">
                  <c:v>12/10/14 15:27</c:v>
                </c:pt>
                <c:pt idx="5932">
                  <c:v>12/10/14 15:27</c:v>
                </c:pt>
                <c:pt idx="5933">
                  <c:v>12/10/14 15:27</c:v>
                </c:pt>
                <c:pt idx="5934">
                  <c:v>12/10/14 15:27</c:v>
                </c:pt>
                <c:pt idx="5935">
                  <c:v>12/10/14 15:27</c:v>
                </c:pt>
                <c:pt idx="5936">
                  <c:v>12/10/14 15:27</c:v>
                </c:pt>
                <c:pt idx="5937">
                  <c:v>12/10/14 15:28</c:v>
                </c:pt>
                <c:pt idx="5938">
                  <c:v>12/10/14 15:28</c:v>
                </c:pt>
                <c:pt idx="5939">
                  <c:v>12/10/14 15:28</c:v>
                </c:pt>
                <c:pt idx="5940">
                  <c:v>12/10/14 15:28</c:v>
                </c:pt>
                <c:pt idx="5941">
                  <c:v>12/10/14 15:28</c:v>
                </c:pt>
                <c:pt idx="5942">
                  <c:v>12/10/14 15:28</c:v>
                </c:pt>
                <c:pt idx="5943">
                  <c:v>12/10/14 15:29</c:v>
                </c:pt>
                <c:pt idx="5944">
                  <c:v>12/10/14 15:29</c:v>
                </c:pt>
                <c:pt idx="5945">
                  <c:v>12/10/14 15:29</c:v>
                </c:pt>
                <c:pt idx="5946">
                  <c:v>12/10/14 15:29</c:v>
                </c:pt>
                <c:pt idx="5947">
                  <c:v>12/10/14 15:29</c:v>
                </c:pt>
                <c:pt idx="5948">
                  <c:v>12/10/14 15:29</c:v>
                </c:pt>
                <c:pt idx="5949">
                  <c:v>12/10/14 15:29</c:v>
                </c:pt>
                <c:pt idx="5950">
                  <c:v>12/10/14 15:29</c:v>
                </c:pt>
                <c:pt idx="5951">
                  <c:v>12/10/14 15:29</c:v>
                </c:pt>
                <c:pt idx="5952">
                  <c:v>12/10/14 15:29</c:v>
                </c:pt>
                <c:pt idx="5953">
                  <c:v>12/10/14 15:29</c:v>
                </c:pt>
                <c:pt idx="5954">
                  <c:v>12/10/14 15:29</c:v>
                </c:pt>
                <c:pt idx="5955">
                  <c:v>12/10/14 15:30</c:v>
                </c:pt>
                <c:pt idx="5956">
                  <c:v>12/10/14 15:30</c:v>
                </c:pt>
                <c:pt idx="5957">
                  <c:v>12/10/14 15:30</c:v>
                </c:pt>
                <c:pt idx="5958">
                  <c:v>12/10/14 15:30</c:v>
                </c:pt>
                <c:pt idx="5959">
                  <c:v>12/10/14 15:30</c:v>
                </c:pt>
                <c:pt idx="5960">
                  <c:v>12/10/14 15:30</c:v>
                </c:pt>
                <c:pt idx="5961">
                  <c:v>12/10/14 15:30</c:v>
                </c:pt>
                <c:pt idx="5962">
                  <c:v>12/10/14 15:30</c:v>
                </c:pt>
                <c:pt idx="5963">
                  <c:v>12/10/14 15:30</c:v>
                </c:pt>
                <c:pt idx="5964">
                  <c:v>12/10/14 15:30</c:v>
                </c:pt>
                <c:pt idx="5965">
                  <c:v>12/10/14 15:30</c:v>
                </c:pt>
                <c:pt idx="5966">
                  <c:v>12/10/14 15:30</c:v>
                </c:pt>
                <c:pt idx="5967">
                  <c:v>12/10/14 15:30</c:v>
                </c:pt>
                <c:pt idx="5968">
                  <c:v>12/10/14 15:30</c:v>
                </c:pt>
                <c:pt idx="5969">
                  <c:v>12/10/14 15:30</c:v>
                </c:pt>
                <c:pt idx="5970">
                  <c:v>12/10/14 15:30</c:v>
                </c:pt>
                <c:pt idx="5971">
                  <c:v>12/10/14 15:30</c:v>
                </c:pt>
                <c:pt idx="5972">
                  <c:v>12/10/14 15:30</c:v>
                </c:pt>
                <c:pt idx="5973">
                  <c:v>12/10/14 15:30</c:v>
                </c:pt>
                <c:pt idx="5974">
                  <c:v>12/10/14 15:30</c:v>
                </c:pt>
                <c:pt idx="5975">
                  <c:v>12/10/14 15:30</c:v>
                </c:pt>
                <c:pt idx="5976">
                  <c:v>12/10/14 15:31</c:v>
                </c:pt>
                <c:pt idx="5977">
                  <c:v>12/10/14 15:31</c:v>
                </c:pt>
                <c:pt idx="5978">
                  <c:v>12/10/14 15:31</c:v>
                </c:pt>
                <c:pt idx="5979">
                  <c:v>12/10/14 15:31</c:v>
                </c:pt>
                <c:pt idx="5980">
                  <c:v>12/10/14 15:31</c:v>
                </c:pt>
                <c:pt idx="5981">
                  <c:v>12/10/14 15:31</c:v>
                </c:pt>
                <c:pt idx="5982">
                  <c:v>12/10/14 15:32</c:v>
                </c:pt>
                <c:pt idx="5983">
                  <c:v>12/10/14 15:32</c:v>
                </c:pt>
                <c:pt idx="5984">
                  <c:v>12/10/14 15:32</c:v>
                </c:pt>
                <c:pt idx="5985">
                  <c:v>12/10/14 15:32</c:v>
                </c:pt>
                <c:pt idx="5986">
                  <c:v>12/10/14 15:32</c:v>
                </c:pt>
                <c:pt idx="5987">
                  <c:v>12/10/14 15:32</c:v>
                </c:pt>
                <c:pt idx="5988">
                  <c:v>12/10/14 15:32</c:v>
                </c:pt>
                <c:pt idx="5989">
                  <c:v>12/10/14 15:32</c:v>
                </c:pt>
                <c:pt idx="5990">
                  <c:v>12/10/14 15:32</c:v>
                </c:pt>
                <c:pt idx="5991">
                  <c:v>12/10/14 15:33</c:v>
                </c:pt>
                <c:pt idx="5992">
                  <c:v>12/10/14 15:33</c:v>
                </c:pt>
                <c:pt idx="5993">
                  <c:v>12/10/14 15:33</c:v>
                </c:pt>
                <c:pt idx="5994">
                  <c:v>12/10/14 15:33</c:v>
                </c:pt>
                <c:pt idx="5995">
                  <c:v>12/10/14 15:33</c:v>
                </c:pt>
                <c:pt idx="5996">
                  <c:v>12/10/14 15:33</c:v>
                </c:pt>
                <c:pt idx="5997">
                  <c:v>12/10/14 15:33</c:v>
                </c:pt>
                <c:pt idx="5998">
                  <c:v>12/10/14 15:33</c:v>
                </c:pt>
                <c:pt idx="5999">
                  <c:v>12/10/14 15:33</c:v>
                </c:pt>
                <c:pt idx="6000">
                  <c:v>12/10/14 15:33</c:v>
                </c:pt>
                <c:pt idx="6001">
                  <c:v>12/10/14 15:33</c:v>
                </c:pt>
                <c:pt idx="6002">
                  <c:v>12/10/14 15:33</c:v>
                </c:pt>
                <c:pt idx="6003">
                  <c:v>12/10/14 15:33</c:v>
                </c:pt>
                <c:pt idx="6004">
                  <c:v>12/10/14 15:33</c:v>
                </c:pt>
                <c:pt idx="6005">
                  <c:v>12/10/14 15:33</c:v>
                </c:pt>
                <c:pt idx="6006">
                  <c:v>12/10/14 15:33</c:v>
                </c:pt>
                <c:pt idx="6007">
                  <c:v>12/10/14 15:34</c:v>
                </c:pt>
                <c:pt idx="6008">
                  <c:v>12/10/14 15:34</c:v>
                </c:pt>
                <c:pt idx="6009">
                  <c:v>12/10/14 15:34</c:v>
                </c:pt>
                <c:pt idx="6010">
                  <c:v>12/10/14 15:35</c:v>
                </c:pt>
                <c:pt idx="6011">
                  <c:v>12/10/14 15:35</c:v>
                </c:pt>
                <c:pt idx="6012">
                  <c:v>12/10/14 15:35</c:v>
                </c:pt>
                <c:pt idx="6013">
                  <c:v>12/10/14 15:36</c:v>
                </c:pt>
                <c:pt idx="6014">
                  <c:v>12/10/14 15:36</c:v>
                </c:pt>
                <c:pt idx="6015">
                  <c:v>12/10/14 15:36</c:v>
                </c:pt>
                <c:pt idx="6016">
                  <c:v>12/10/14 15:36</c:v>
                </c:pt>
                <c:pt idx="6017">
                  <c:v>12/10/14 15:36</c:v>
                </c:pt>
                <c:pt idx="6018">
                  <c:v>12/10/14 15:36</c:v>
                </c:pt>
                <c:pt idx="6019">
                  <c:v>12/10/14 15:37</c:v>
                </c:pt>
                <c:pt idx="6020">
                  <c:v>12/10/14 15:37</c:v>
                </c:pt>
                <c:pt idx="6021">
                  <c:v>12/10/14 15:37</c:v>
                </c:pt>
                <c:pt idx="6022">
                  <c:v>12/10/14 15:37</c:v>
                </c:pt>
                <c:pt idx="6023">
                  <c:v>12/10/14 15:37</c:v>
                </c:pt>
                <c:pt idx="6024">
                  <c:v>12/10/14 15:37</c:v>
                </c:pt>
                <c:pt idx="6025">
                  <c:v>12/10/14 15:37</c:v>
                </c:pt>
                <c:pt idx="6026">
                  <c:v>12/10/14 15:37</c:v>
                </c:pt>
                <c:pt idx="6027">
                  <c:v>12/10/14 15:37</c:v>
                </c:pt>
                <c:pt idx="6028">
                  <c:v>12/10/14 15:37</c:v>
                </c:pt>
                <c:pt idx="6029">
                  <c:v>12/10/14 15:37</c:v>
                </c:pt>
                <c:pt idx="6030">
                  <c:v>12/10/14 15:37</c:v>
                </c:pt>
                <c:pt idx="6031">
                  <c:v>12/10/14 15:37</c:v>
                </c:pt>
                <c:pt idx="6032">
                  <c:v>12/10/14 15:38</c:v>
                </c:pt>
                <c:pt idx="6033">
                  <c:v>12/10/14 15:38</c:v>
                </c:pt>
                <c:pt idx="6034">
                  <c:v>12/10/14 15:38</c:v>
                </c:pt>
                <c:pt idx="6035">
                  <c:v>12/10/14 15:38</c:v>
                </c:pt>
                <c:pt idx="6036">
                  <c:v>12/10/14 15:38</c:v>
                </c:pt>
                <c:pt idx="6037">
                  <c:v>12/10/14 15:38</c:v>
                </c:pt>
                <c:pt idx="6038">
                  <c:v>12/10/14 15:38</c:v>
                </c:pt>
                <c:pt idx="6039">
                  <c:v>12/10/14 15:38</c:v>
                </c:pt>
                <c:pt idx="6040">
                  <c:v>12/10/14 15:38</c:v>
                </c:pt>
                <c:pt idx="6041">
                  <c:v>12/10/14 15:38</c:v>
                </c:pt>
                <c:pt idx="6042">
                  <c:v>12/10/14 15:38</c:v>
                </c:pt>
                <c:pt idx="6043">
                  <c:v>12/10/14 15:38</c:v>
                </c:pt>
                <c:pt idx="6044">
                  <c:v>12/10/14 15:38</c:v>
                </c:pt>
                <c:pt idx="6045">
                  <c:v>12/10/14 15:38</c:v>
                </c:pt>
                <c:pt idx="6046">
                  <c:v>12/10/14 15:38</c:v>
                </c:pt>
                <c:pt idx="6047">
                  <c:v>12/10/14 15:38</c:v>
                </c:pt>
                <c:pt idx="6048">
                  <c:v>12/10/14 15:39</c:v>
                </c:pt>
                <c:pt idx="6049">
                  <c:v>12/10/14 15:39</c:v>
                </c:pt>
                <c:pt idx="6050">
                  <c:v>12/10/14 15:39</c:v>
                </c:pt>
                <c:pt idx="6051">
                  <c:v>12/10/14 15:39</c:v>
                </c:pt>
                <c:pt idx="6052">
                  <c:v>12/10/14 15:39</c:v>
                </c:pt>
                <c:pt idx="6053">
                  <c:v>12/10/14 15:39</c:v>
                </c:pt>
                <c:pt idx="6054">
                  <c:v>12/10/14 15:39</c:v>
                </c:pt>
                <c:pt idx="6055">
                  <c:v>12/10/14 15:39</c:v>
                </c:pt>
                <c:pt idx="6056">
                  <c:v>12/10/14 15:39</c:v>
                </c:pt>
                <c:pt idx="6057">
                  <c:v>12/10/14 15:39</c:v>
                </c:pt>
                <c:pt idx="6058">
                  <c:v>12/10/14 15:39</c:v>
                </c:pt>
                <c:pt idx="6059">
                  <c:v>12/10/14 15:40</c:v>
                </c:pt>
                <c:pt idx="6060">
                  <c:v>12/10/14 15:40</c:v>
                </c:pt>
                <c:pt idx="6061">
                  <c:v>12/10/14 15:40</c:v>
                </c:pt>
                <c:pt idx="6062">
                  <c:v>12/10/14 15:40</c:v>
                </c:pt>
                <c:pt idx="6063">
                  <c:v>12/10/14 15:40</c:v>
                </c:pt>
                <c:pt idx="6064">
                  <c:v>12/10/14 15:40</c:v>
                </c:pt>
                <c:pt idx="6065">
                  <c:v>12/10/14 15:40</c:v>
                </c:pt>
                <c:pt idx="6066">
                  <c:v>12/10/14 15:40</c:v>
                </c:pt>
                <c:pt idx="6067">
                  <c:v>12/10/14 15:41</c:v>
                </c:pt>
                <c:pt idx="6068">
                  <c:v>12/10/14 15:41</c:v>
                </c:pt>
                <c:pt idx="6069">
                  <c:v>12/10/14 15:41</c:v>
                </c:pt>
                <c:pt idx="6070">
                  <c:v>12/10/14 15:41</c:v>
                </c:pt>
                <c:pt idx="6071">
                  <c:v>12/10/14 15:41</c:v>
                </c:pt>
                <c:pt idx="6072">
                  <c:v>12/10/14 15:41</c:v>
                </c:pt>
                <c:pt idx="6073">
                  <c:v>12/10/14 15:41</c:v>
                </c:pt>
                <c:pt idx="6074">
                  <c:v>12/10/14 15:41</c:v>
                </c:pt>
                <c:pt idx="6075">
                  <c:v>12/10/14 15:41</c:v>
                </c:pt>
                <c:pt idx="6076">
                  <c:v>12/10/14 15:41</c:v>
                </c:pt>
                <c:pt idx="6077">
                  <c:v>12/10/14 15:41</c:v>
                </c:pt>
                <c:pt idx="6078">
                  <c:v>12/10/14 15:41</c:v>
                </c:pt>
                <c:pt idx="6079">
                  <c:v>12/10/14 15:41</c:v>
                </c:pt>
                <c:pt idx="6080">
                  <c:v>12/10/14 15:41</c:v>
                </c:pt>
                <c:pt idx="6081">
                  <c:v>12/10/14 15:41</c:v>
                </c:pt>
                <c:pt idx="6082">
                  <c:v>12/10/14 15:41</c:v>
                </c:pt>
                <c:pt idx="6083">
                  <c:v>12/10/14 15:41</c:v>
                </c:pt>
                <c:pt idx="6084">
                  <c:v>12/10/14 15:41</c:v>
                </c:pt>
                <c:pt idx="6085">
                  <c:v>12/10/14 15:41</c:v>
                </c:pt>
                <c:pt idx="6086">
                  <c:v>12/10/14 15:41</c:v>
                </c:pt>
                <c:pt idx="6087">
                  <c:v>12/10/14 15:41</c:v>
                </c:pt>
                <c:pt idx="6088">
                  <c:v>12/10/14 15:41</c:v>
                </c:pt>
                <c:pt idx="6089">
                  <c:v>12/10/14 15:42</c:v>
                </c:pt>
                <c:pt idx="6090">
                  <c:v>12/10/14 15:42</c:v>
                </c:pt>
                <c:pt idx="6091">
                  <c:v>12/10/14 15:42</c:v>
                </c:pt>
                <c:pt idx="6092">
                  <c:v>12/10/14 15:42</c:v>
                </c:pt>
                <c:pt idx="6093">
                  <c:v>12/10/14 15:42</c:v>
                </c:pt>
                <c:pt idx="6094">
                  <c:v>12/10/14 15:42</c:v>
                </c:pt>
                <c:pt idx="6095">
                  <c:v>12/10/14 15:43</c:v>
                </c:pt>
                <c:pt idx="6096">
                  <c:v>12/10/14 15:43</c:v>
                </c:pt>
                <c:pt idx="6097">
                  <c:v>12/10/14 15:43</c:v>
                </c:pt>
                <c:pt idx="6098">
                  <c:v>12/10/14 15:43</c:v>
                </c:pt>
                <c:pt idx="6099">
                  <c:v>12/10/14 15:43</c:v>
                </c:pt>
                <c:pt idx="6100">
                  <c:v>12/10/14 15:43</c:v>
                </c:pt>
                <c:pt idx="6101">
                  <c:v>12/10/14 15:43</c:v>
                </c:pt>
                <c:pt idx="6102">
                  <c:v>12/10/14 15:43</c:v>
                </c:pt>
                <c:pt idx="6103">
                  <c:v>12/10/14 15:43</c:v>
                </c:pt>
                <c:pt idx="6104">
                  <c:v>12/10/14 15:44</c:v>
                </c:pt>
                <c:pt idx="6105">
                  <c:v>12/10/14 15:44</c:v>
                </c:pt>
                <c:pt idx="6106">
                  <c:v>12/10/14 15:44</c:v>
                </c:pt>
                <c:pt idx="6107">
                  <c:v>12/10/14 15:44</c:v>
                </c:pt>
                <c:pt idx="6108">
                  <c:v>12/10/14 15:44</c:v>
                </c:pt>
                <c:pt idx="6109">
                  <c:v>12/10/14 15:44</c:v>
                </c:pt>
                <c:pt idx="6110">
                  <c:v>12/10/14 15:45</c:v>
                </c:pt>
                <c:pt idx="6111">
                  <c:v>12/10/14 15:45</c:v>
                </c:pt>
                <c:pt idx="6112">
                  <c:v>12/10/14 15:45</c:v>
                </c:pt>
                <c:pt idx="6113">
                  <c:v>12/10/14 15:45</c:v>
                </c:pt>
                <c:pt idx="6114">
                  <c:v>12/10/14 15:45</c:v>
                </c:pt>
                <c:pt idx="6115">
                  <c:v>12/10/14 15:45</c:v>
                </c:pt>
                <c:pt idx="6116">
                  <c:v>12/10/14 15:45</c:v>
                </c:pt>
                <c:pt idx="6117">
                  <c:v>12/10/14 15:45</c:v>
                </c:pt>
                <c:pt idx="6118">
                  <c:v>12/10/14 15:45</c:v>
                </c:pt>
                <c:pt idx="6119">
                  <c:v>12/10/14 15:45</c:v>
                </c:pt>
                <c:pt idx="6120">
                  <c:v>12/10/14 15:45</c:v>
                </c:pt>
                <c:pt idx="6121">
                  <c:v>12/10/14 15:45</c:v>
                </c:pt>
                <c:pt idx="6122">
                  <c:v>12/10/14 15:45</c:v>
                </c:pt>
                <c:pt idx="6123">
                  <c:v>12/10/14 15:45</c:v>
                </c:pt>
                <c:pt idx="6124">
                  <c:v>12/10/14 15:45</c:v>
                </c:pt>
                <c:pt idx="6125">
                  <c:v>12/10/14 15:45</c:v>
                </c:pt>
                <c:pt idx="6126">
                  <c:v>12/10/14 15:45</c:v>
                </c:pt>
                <c:pt idx="6127">
                  <c:v>12/10/14 15:45</c:v>
                </c:pt>
                <c:pt idx="6128">
                  <c:v>12/10/14 15:45</c:v>
                </c:pt>
                <c:pt idx="6129">
                  <c:v>12/10/14 15:45</c:v>
                </c:pt>
                <c:pt idx="6130">
                  <c:v>12/10/14 15:45</c:v>
                </c:pt>
                <c:pt idx="6131">
                  <c:v>12/10/14 15:45</c:v>
                </c:pt>
                <c:pt idx="6132">
                  <c:v>12/10/14 15:45</c:v>
                </c:pt>
                <c:pt idx="6133">
                  <c:v>12/10/14 15:45</c:v>
                </c:pt>
                <c:pt idx="6134">
                  <c:v>12/10/14 15:46</c:v>
                </c:pt>
                <c:pt idx="6135">
                  <c:v>12/10/14 15:46</c:v>
                </c:pt>
                <c:pt idx="6136">
                  <c:v>12/10/14 15:46</c:v>
                </c:pt>
                <c:pt idx="6137">
                  <c:v>12/10/14 15:46</c:v>
                </c:pt>
                <c:pt idx="6138">
                  <c:v>12/10/14 15:46</c:v>
                </c:pt>
                <c:pt idx="6139">
                  <c:v>12/10/14 15:46</c:v>
                </c:pt>
                <c:pt idx="6140">
                  <c:v>12/10/14 15:46</c:v>
                </c:pt>
                <c:pt idx="6141">
                  <c:v>12/10/14 15:46</c:v>
                </c:pt>
                <c:pt idx="6142">
                  <c:v>12/10/14 15:46</c:v>
                </c:pt>
                <c:pt idx="6143">
                  <c:v>12/10/14 15:46</c:v>
                </c:pt>
                <c:pt idx="6144">
                  <c:v>12/10/14 15:46</c:v>
                </c:pt>
                <c:pt idx="6145">
                  <c:v>12/10/14 15:46</c:v>
                </c:pt>
                <c:pt idx="6146">
                  <c:v>12/10/14 15:46</c:v>
                </c:pt>
                <c:pt idx="6147">
                  <c:v>12/10/14 15:46</c:v>
                </c:pt>
                <c:pt idx="6148">
                  <c:v>12/10/14 15:46</c:v>
                </c:pt>
                <c:pt idx="6149">
                  <c:v>12/10/14 15:46</c:v>
                </c:pt>
                <c:pt idx="6150">
                  <c:v>12/10/14 15:46</c:v>
                </c:pt>
                <c:pt idx="6151">
                  <c:v>12/10/14 15:46</c:v>
                </c:pt>
                <c:pt idx="6152">
                  <c:v>12/10/14 15:46</c:v>
                </c:pt>
                <c:pt idx="6153">
                  <c:v>12/10/14 15:46</c:v>
                </c:pt>
                <c:pt idx="6154">
                  <c:v>12/10/14 15:46</c:v>
                </c:pt>
                <c:pt idx="6155">
                  <c:v>12/10/14 15:46</c:v>
                </c:pt>
                <c:pt idx="6156">
                  <c:v>12/10/14 15:46</c:v>
                </c:pt>
                <c:pt idx="6157">
                  <c:v>12/10/14 15:46</c:v>
                </c:pt>
                <c:pt idx="6158">
                  <c:v>12/10/14 15:47</c:v>
                </c:pt>
                <c:pt idx="6159">
                  <c:v>12/10/14 15:47</c:v>
                </c:pt>
                <c:pt idx="6160">
                  <c:v>12/10/14 15:47</c:v>
                </c:pt>
                <c:pt idx="6161">
                  <c:v>12/10/14 15:47</c:v>
                </c:pt>
                <c:pt idx="6162">
                  <c:v>12/10/14 15:47</c:v>
                </c:pt>
                <c:pt idx="6163">
                  <c:v>12/10/14 15:47</c:v>
                </c:pt>
                <c:pt idx="6164">
                  <c:v>12/10/14 15:47</c:v>
                </c:pt>
                <c:pt idx="6165">
                  <c:v>12/10/14 15:47</c:v>
                </c:pt>
                <c:pt idx="6166">
                  <c:v>12/10/14 15:47</c:v>
                </c:pt>
                <c:pt idx="6167">
                  <c:v>12/10/14 15:47</c:v>
                </c:pt>
                <c:pt idx="6168">
                  <c:v>12/10/14 15:47</c:v>
                </c:pt>
                <c:pt idx="6169">
                  <c:v>12/10/14 15:47</c:v>
                </c:pt>
                <c:pt idx="6170">
                  <c:v>12/10/14 15:47</c:v>
                </c:pt>
                <c:pt idx="6171">
                  <c:v>12/10/14 15:47</c:v>
                </c:pt>
                <c:pt idx="6172">
                  <c:v>12/10/14 15:47</c:v>
                </c:pt>
                <c:pt idx="6173">
                  <c:v>12/10/14 15:47</c:v>
                </c:pt>
                <c:pt idx="6174">
                  <c:v>12/10/14 15:47</c:v>
                </c:pt>
                <c:pt idx="6175">
                  <c:v>12/10/14 15:47</c:v>
                </c:pt>
                <c:pt idx="6176">
                  <c:v>12/10/14 15:48</c:v>
                </c:pt>
                <c:pt idx="6177">
                  <c:v>12/10/14 15:48</c:v>
                </c:pt>
                <c:pt idx="6178">
                  <c:v>12/10/14 15:48</c:v>
                </c:pt>
                <c:pt idx="6179">
                  <c:v>12/10/14 15:48</c:v>
                </c:pt>
                <c:pt idx="6180">
                  <c:v>12/10/14 15:48</c:v>
                </c:pt>
                <c:pt idx="6181">
                  <c:v>12/10/14 15:48</c:v>
                </c:pt>
                <c:pt idx="6182">
                  <c:v>12/10/14 15:48</c:v>
                </c:pt>
                <c:pt idx="6183">
                  <c:v>12/10/14 15:48</c:v>
                </c:pt>
                <c:pt idx="6184">
                  <c:v>12/10/14 15:48</c:v>
                </c:pt>
                <c:pt idx="6185">
                  <c:v>12/10/14 15:48</c:v>
                </c:pt>
                <c:pt idx="6186">
                  <c:v>12/10/14 15:48</c:v>
                </c:pt>
                <c:pt idx="6187">
                  <c:v>12/10/14 15:48</c:v>
                </c:pt>
                <c:pt idx="6188">
                  <c:v>12/10/14 15:48</c:v>
                </c:pt>
                <c:pt idx="6189">
                  <c:v>12/10/14 15:48</c:v>
                </c:pt>
                <c:pt idx="6190">
                  <c:v>12/10/14 15:48</c:v>
                </c:pt>
                <c:pt idx="6191">
                  <c:v>12/10/14 15:48</c:v>
                </c:pt>
                <c:pt idx="6192">
                  <c:v>12/10/14 15:48</c:v>
                </c:pt>
                <c:pt idx="6193">
                  <c:v>12/10/14 15:48</c:v>
                </c:pt>
                <c:pt idx="6194">
                  <c:v>12/10/14 15:48</c:v>
                </c:pt>
                <c:pt idx="6195">
                  <c:v>12/10/14 15:48</c:v>
                </c:pt>
                <c:pt idx="6196">
                  <c:v>12/10/14 15:48</c:v>
                </c:pt>
                <c:pt idx="6197">
                  <c:v>12/10/14 15:49</c:v>
                </c:pt>
                <c:pt idx="6198">
                  <c:v>12/10/14 15:49</c:v>
                </c:pt>
                <c:pt idx="6199">
                  <c:v>12/10/14 15:49</c:v>
                </c:pt>
                <c:pt idx="6200">
                  <c:v>12/10/14 15:50</c:v>
                </c:pt>
                <c:pt idx="6201">
                  <c:v>12/10/14 15:50</c:v>
                </c:pt>
                <c:pt idx="6202">
                  <c:v>12/10/14 15:50</c:v>
                </c:pt>
                <c:pt idx="6203">
                  <c:v>12/10/14 15:50</c:v>
                </c:pt>
                <c:pt idx="6204">
                  <c:v>12/10/14 15:50</c:v>
                </c:pt>
                <c:pt idx="6205">
                  <c:v>12/10/14 15:50</c:v>
                </c:pt>
                <c:pt idx="6206">
                  <c:v>12/10/14 15:50</c:v>
                </c:pt>
                <c:pt idx="6207">
                  <c:v>12/10/14 15:50</c:v>
                </c:pt>
                <c:pt idx="6208">
                  <c:v>12/10/14 15:50</c:v>
                </c:pt>
                <c:pt idx="6209">
                  <c:v>12/10/14 15:50</c:v>
                </c:pt>
                <c:pt idx="6210">
                  <c:v>12/10/14 15:50</c:v>
                </c:pt>
                <c:pt idx="6211">
                  <c:v>12/10/14 15:50</c:v>
                </c:pt>
                <c:pt idx="6212">
                  <c:v>12/10/14 15:50</c:v>
                </c:pt>
                <c:pt idx="6213">
                  <c:v>12/10/14 15:50</c:v>
                </c:pt>
                <c:pt idx="6214">
                  <c:v>12/10/14 15:50</c:v>
                </c:pt>
                <c:pt idx="6215">
                  <c:v>12/10/14 15:50</c:v>
                </c:pt>
                <c:pt idx="6216">
                  <c:v>12/10/14 15:50</c:v>
                </c:pt>
                <c:pt idx="6217">
                  <c:v>12/10/14 15:50</c:v>
                </c:pt>
                <c:pt idx="6218">
                  <c:v>12/10/14 15:50</c:v>
                </c:pt>
                <c:pt idx="6219">
                  <c:v>12/10/14 15:50</c:v>
                </c:pt>
                <c:pt idx="6220">
                  <c:v>12/10/14 15:51</c:v>
                </c:pt>
                <c:pt idx="6221">
                  <c:v>12/10/14 15:51</c:v>
                </c:pt>
                <c:pt idx="6222">
                  <c:v>12/10/14 15:51</c:v>
                </c:pt>
                <c:pt idx="6223">
                  <c:v>12/10/14 15:51</c:v>
                </c:pt>
                <c:pt idx="6224">
                  <c:v>12/10/14 15:51</c:v>
                </c:pt>
                <c:pt idx="6225">
                  <c:v>12/10/14 15:51</c:v>
                </c:pt>
                <c:pt idx="6226">
                  <c:v>12/10/14 15:51</c:v>
                </c:pt>
                <c:pt idx="6227">
                  <c:v>12/10/14 15:51</c:v>
                </c:pt>
                <c:pt idx="6228">
                  <c:v>12/10/14 15:51</c:v>
                </c:pt>
                <c:pt idx="6229">
                  <c:v>12/10/14 15:51</c:v>
                </c:pt>
                <c:pt idx="6230">
                  <c:v>12/10/14 15:51</c:v>
                </c:pt>
                <c:pt idx="6231">
                  <c:v>12/10/14 15:51</c:v>
                </c:pt>
                <c:pt idx="6232">
                  <c:v>12/10/14 15:51</c:v>
                </c:pt>
                <c:pt idx="6233">
                  <c:v>12/10/14 15:51</c:v>
                </c:pt>
                <c:pt idx="6234">
                  <c:v>12/10/14 15:51</c:v>
                </c:pt>
                <c:pt idx="6235">
                  <c:v>12/10/14 15:51</c:v>
                </c:pt>
                <c:pt idx="6236">
                  <c:v>12/10/14 15:51</c:v>
                </c:pt>
                <c:pt idx="6237">
                  <c:v>12/10/14 15:52</c:v>
                </c:pt>
                <c:pt idx="6238">
                  <c:v>12/10/14 15:52</c:v>
                </c:pt>
                <c:pt idx="6239">
                  <c:v>12/10/14 15:52</c:v>
                </c:pt>
                <c:pt idx="6240">
                  <c:v>12/10/14 15:52</c:v>
                </c:pt>
                <c:pt idx="6241">
                  <c:v>12/10/14 15:52</c:v>
                </c:pt>
                <c:pt idx="6242">
                  <c:v>12/10/14 15:52</c:v>
                </c:pt>
                <c:pt idx="6243">
                  <c:v>12/10/14 15:52</c:v>
                </c:pt>
                <c:pt idx="6244">
                  <c:v>12/10/14 15:52</c:v>
                </c:pt>
                <c:pt idx="6245">
                  <c:v>12/10/14 15:52</c:v>
                </c:pt>
                <c:pt idx="6246">
                  <c:v>12/10/14 15:52</c:v>
                </c:pt>
                <c:pt idx="6247">
                  <c:v>12/10/14 15:52</c:v>
                </c:pt>
                <c:pt idx="6248">
                  <c:v>12/10/14 15:52</c:v>
                </c:pt>
                <c:pt idx="6249">
                  <c:v>12/10/14 15:52</c:v>
                </c:pt>
                <c:pt idx="6250">
                  <c:v>12/10/14 15:52</c:v>
                </c:pt>
                <c:pt idx="6251">
                  <c:v>12/10/14 15:52</c:v>
                </c:pt>
                <c:pt idx="6252">
                  <c:v>12/10/14 15:52</c:v>
                </c:pt>
                <c:pt idx="6253">
                  <c:v>12/10/14 15:52</c:v>
                </c:pt>
                <c:pt idx="6254">
                  <c:v>12/10/14 15:52</c:v>
                </c:pt>
                <c:pt idx="6255">
                  <c:v>12/10/14 15:52</c:v>
                </c:pt>
                <c:pt idx="6256">
                  <c:v>12/10/14 15:52</c:v>
                </c:pt>
                <c:pt idx="6257">
                  <c:v>12/10/14 15:52</c:v>
                </c:pt>
                <c:pt idx="6258">
                  <c:v>12/10/14 15:52</c:v>
                </c:pt>
                <c:pt idx="6259">
                  <c:v>12/10/14 15:52</c:v>
                </c:pt>
                <c:pt idx="6260">
                  <c:v>12/10/14 15:53</c:v>
                </c:pt>
                <c:pt idx="6261">
                  <c:v>12/10/14 15:53</c:v>
                </c:pt>
                <c:pt idx="6262">
                  <c:v>12/10/14 15:53</c:v>
                </c:pt>
                <c:pt idx="6263">
                  <c:v>12/10/14 15:53</c:v>
                </c:pt>
                <c:pt idx="6264">
                  <c:v>12/10/14 15:53</c:v>
                </c:pt>
                <c:pt idx="6265">
                  <c:v>12/10/14 15:53</c:v>
                </c:pt>
                <c:pt idx="6266">
                  <c:v>12/10/14 15:53</c:v>
                </c:pt>
                <c:pt idx="6267">
                  <c:v>12/10/14 15:53</c:v>
                </c:pt>
                <c:pt idx="6268">
                  <c:v>12/10/14 15:53</c:v>
                </c:pt>
                <c:pt idx="6269">
                  <c:v>12/10/14 15:53</c:v>
                </c:pt>
                <c:pt idx="6270">
                  <c:v>12/10/14 15:53</c:v>
                </c:pt>
                <c:pt idx="6271">
                  <c:v>12/10/14 15:53</c:v>
                </c:pt>
                <c:pt idx="6272">
                  <c:v>12/10/14 15:53</c:v>
                </c:pt>
                <c:pt idx="6273">
                  <c:v>12/10/14 15:53</c:v>
                </c:pt>
                <c:pt idx="6274">
                  <c:v>12/10/14 15:53</c:v>
                </c:pt>
                <c:pt idx="6275">
                  <c:v>12/10/14 15:53</c:v>
                </c:pt>
                <c:pt idx="6276">
                  <c:v>12/10/14 15:53</c:v>
                </c:pt>
                <c:pt idx="6277">
                  <c:v>12/10/14 15:53</c:v>
                </c:pt>
                <c:pt idx="6278">
                  <c:v>12/10/14 15:53</c:v>
                </c:pt>
                <c:pt idx="6279">
                  <c:v>12/10/14 15:53</c:v>
                </c:pt>
                <c:pt idx="6280">
                  <c:v>12/10/14 15:53</c:v>
                </c:pt>
                <c:pt idx="6281">
                  <c:v>12/10/14 15:53</c:v>
                </c:pt>
                <c:pt idx="6282">
                  <c:v>12/10/14 15:53</c:v>
                </c:pt>
                <c:pt idx="6283">
                  <c:v>12/10/14 15:53</c:v>
                </c:pt>
                <c:pt idx="6284">
                  <c:v>12/10/14 15:53</c:v>
                </c:pt>
                <c:pt idx="6285">
                  <c:v>12/10/14 15:53</c:v>
                </c:pt>
                <c:pt idx="6286">
                  <c:v>12/10/14 15:53</c:v>
                </c:pt>
                <c:pt idx="6287">
                  <c:v>12/10/14 15:53</c:v>
                </c:pt>
                <c:pt idx="6288">
                  <c:v>12/10/14 15:54</c:v>
                </c:pt>
                <c:pt idx="6289">
                  <c:v>12/10/14 15:54</c:v>
                </c:pt>
                <c:pt idx="6290">
                  <c:v>12/10/14 15:54</c:v>
                </c:pt>
                <c:pt idx="6291">
                  <c:v>12/10/14 15:54</c:v>
                </c:pt>
                <c:pt idx="6292">
                  <c:v>12/10/14 15:54</c:v>
                </c:pt>
                <c:pt idx="6293">
                  <c:v>12/10/14 15:54</c:v>
                </c:pt>
                <c:pt idx="6294">
                  <c:v>12/10/14 15:54</c:v>
                </c:pt>
                <c:pt idx="6295">
                  <c:v>12/10/14 15:54</c:v>
                </c:pt>
                <c:pt idx="6296">
                  <c:v>12/10/14 15:54</c:v>
                </c:pt>
                <c:pt idx="6297">
                  <c:v>12/10/14 15:54</c:v>
                </c:pt>
                <c:pt idx="6298">
                  <c:v>12/10/14 15:54</c:v>
                </c:pt>
                <c:pt idx="6299">
                  <c:v>12/10/14 15:54</c:v>
                </c:pt>
                <c:pt idx="6300">
                  <c:v>12/10/14 15:54</c:v>
                </c:pt>
                <c:pt idx="6301">
                  <c:v>12/10/14 15:54</c:v>
                </c:pt>
                <c:pt idx="6302">
                  <c:v>12/10/14 15:54</c:v>
                </c:pt>
                <c:pt idx="6303">
                  <c:v>12/10/14 15:54</c:v>
                </c:pt>
                <c:pt idx="6304">
                  <c:v>12/10/14 15:54</c:v>
                </c:pt>
                <c:pt idx="6305">
                  <c:v>12/10/14 15:54</c:v>
                </c:pt>
                <c:pt idx="6306">
                  <c:v>12/10/14 15:54</c:v>
                </c:pt>
                <c:pt idx="6307">
                  <c:v>12/10/14 15:54</c:v>
                </c:pt>
                <c:pt idx="6308">
                  <c:v>12/10/14 15:54</c:v>
                </c:pt>
                <c:pt idx="6309">
                  <c:v>12/10/14 15:54</c:v>
                </c:pt>
                <c:pt idx="6310">
                  <c:v>12/10/14 15:54</c:v>
                </c:pt>
                <c:pt idx="6311">
                  <c:v>12/10/14 15:54</c:v>
                </c:pt>
                <c:pt idx="6312">
                  <c:v>12/10/14 15:54</c:v>
                </c:pt>
                <c:pt idx="6313">
                  <c:v>12/10/14 15:54</c:v>
                </c:pt>
                <c:pt idx="6314">
                  <c:v>12/10/14 15:55</c:v>
                </c:pt>
                <c:pt idx="6315">
                  <c:v>12/10/14 15:55</c:v>
                </c:pt>
                <c:pt idx="6316">
                  <c:v>12/10/14 15:55</c:v>
                </c:pt>
                <c:pt idx="6317">
                  <c:v>12/10/14 15:55</c:v>
                </c:pt>
                <c:pt idx="6318">
                  <c:v>12/10/14 15:55</c:v>
                </c:pt>
                <c:pt idx="6319">
                  <c:v>12/10/14 15:55</c:v>
                </c:pt>
                <c:pt idx="6320">
                  <c:v>12/10/14 15:55</c:v>
                </c:pt>
                <c:pt idx="6321">
                  <c:v>12/10/14 15:55</c:v>
                </c:pt>
                <c:pt idx="6322">
                  <c:v>12/10/14 15:55</c:v>
                </c:pt>
                <c:pt idx="6323">
                  <c:v>12/10/14 15:55</c:v>
                </c:pt>
                <c:pt idx="6324">
                  <c:v>12/10/14 15:55</c:v>
                </c:pt>
                <c:pt idx="6325">
                  <c:v>12/10/14 15:55</c:v>
                </c:pt>
                <c:pt idx="6326">
                  <c:v>12/10/14 15:55</c:v>
                </c:pt>
                <c:pt idx="6327">
                  <c:v>12/10/14 15:55</c:v>
                </c:pt>
                <c:pt idx="6328">
                  <c:v>12/10/14 15:55</c:v>
                </c:pt>
                <c:pt idx="6329">
                  <c:v>12/10/14 15:55</c:v>
                </c:pt>
                <c:pt idx="6330">
                  <c:v>12/10/14 15:56</c:v>
                </c:pt>
                <c:pt idx="6331">
                  <c:v>12/10/14 15:56</c:v>
                </c:pt>
                <c:pt idx="6332">
                  <c:v>12/10/14 15:56</c:v>
                </c:pt>
                <c:pt idx="6333">
                  <c:v>12/10/14 15:56</c:v>
                </c:pt>
                <c:pt idx="6334">
                  <c:v>12/10/14 15:56</c:v>
                </c:pt>
                <c:pt idx="6335">
                  <c:v>12/10/14 15:56</c:v>
                </c:pt>
                <c:pt idx="6336">
                  <c:v>12/10/14 15:56</c:v>
                </c:pt>
                <c:pt idx="6337">
                  <c:v>12/10/14 15:56</c:v>
                </c:pt>
                <c:pt idx="6338">
                  <c:v>12/10/14 15:56</c:v>
                </c:pt>
                <c:pt idx="6339">
                  <c:v>12/10/14 15:56</c:v>
                </c:pt>
                <c:pt idx="6340">
                  <c:v>12/10/14 15:56</c:v>
                </c:pt>
                <c:pt idx="6341">
                  <c:v>12/10/14 15:56</c:v>
                </c:pt>
                <c:pt idx="6342">
                  <c:v>12/10/14 15:56</c:v>
                </c:pt>
                <c:pt idx="6343">
                  <c:v>12/10/14 15:56</c:v>
                </c:pt>
                <c:pt idx="6344">
                  <c:v>12/10/14 15:56</c:v>
                </c:pt>
                <c:pt idx="6345">
                  <c:v>12/10/14 15:56</c:v>
                </c:pt>
                <c:pt idx="6346">
                  <c:v>12/10/14 15:56</c:v>
                </c:pt>
                <c:pt idx="6347">
                  <c:v>12/10/14 15:57</c:v>
                </c:pt>
                <c:pt idx="6348">
                  <c:v>12/10/14 15:57</c:v>
                </c:pt>
                <c:pt idx="6349">
                  <c:v>12/10/14 15:57</c:v>
                </c:pt>
                <c:pt idx="6350">
                  <c:v>12/10/14 15:57</c:v>
                </c:pt>
                <c:pt idx="6351">
                  <c:v>12/10/14 15:57</c:v>
                </c:pt>
                <c:pt idx="6352">
                  <c:v>12/10/14 15:57</c:v>
                </c:pt>
                <c:pt idx="6353">
                  <c:v>12/10/14 15:57</c:v>
                </c:pt>
                <c:pt idx="6354">
                  <c:v>12/10/14 15:57</c:v>
                </c:pt>
                <c:pt idx="6355">
                  <c:v>12/10/14 15:57</c:v>
                </c:pt>
                <c:pt idx="6356">
                  <c:v>12/10/14 15:57</c:v>
                </c:pt>
                <c:pt idx="6357">
                  <c:v>12/10/14 15:57</c:v>
                </c:pt>
                <c:pt idx="6358">
                  <c:v>12/10/14 15:57</c:v>
                </c:pt>
                <c:pt idx="6359">
                  <c:v>12/10/14 15:57</c:v>
                </c:pt>
                <c:pt idx="6360">
                  <c:v>12/10/14 15:57</c:v>
                </c:pt>
                <c:pt idx="6361">
                  <c:v>12/10/14 15:57</c:v>
                </c:pt>
                <c:pt idx="6362">
                  <c:v>12/10/14 15:58</c:v>
                </c:pt>
                <c:pt idx="6363">
                  <c:v>12/10/14 15:58</c:v>
                </c:pt>
                <c:pt idx="6364">
                  <c:v>12/10/14 15:58</c:v>
                </c:pt>
                <c:pt idx="6365">
                  <c:v>12/10/14 15:58</c:v>
                </c:pt>
                <c:pt idx="6366">
                  <c:v>12/10/14 15:58</c:v>
                </c:pt>
                <c:pt idx="6367">
                  <c:v>12/10/14 15:58</c:v>
                </c:pt>
                <c:pt idx="6368">
                  <c:v>12/10/14 15:58</c:v>
                </c:pt>
                <c:pt idx="6369">
                  <c:v>12/10/14 15:58</c:v>
                </c:pt>
                <c:pt idx="6370">
                  <c:v>12/10/14 15:58</c:v>
                </c:pt>
                <c:pt idx="6371">
                  <c:v>12/10/14 15:58</c:v>
                </c:pt>
                <c:pt idx="6372">
                  <c:v>12/10/14 15:59</c:v>
                </c:pt>
                <c:pt idx="6373">
                  <c:v>12/10/14 15:59</c:v>
                </c:pt>
                <c:pt idx="6374">
                  <c:v>12/10/14 15:59</c:v>
                </c:pt>
                <c:pt idx="6375">
                  <c:v>12/10/14 15:59</c:v>
                </c:pt>
                <c:pt idx="6376">
                  <c:v>12/10/14 15:59</c:v>
                </c:pt>
                <c:pt idx="6377">
                  <c:v>12/10/14 15:59</c:v>
                </c:pt>
                <c:pt idx="6378">
                  <c:v>12/10/14 15:59</c:v>
                </c:pt>
                <c:pt idx="6379">
                  <c:v>12/10/14 15:59</c:v>
                </c:pt>
                <c:pt idx="6380">
                  <c:v>12/10/14 15:59</c:v>
                </c:pt>
                <c:pt idx="6381">
                  <c:v>12/10/14 15:59</c:v>
                </c:pt>
                <c:pt idx="6382">
                  <c:v>12/10/14 15:59</c:v>
                </c:pt>
                <c:pt idx="6383">
                  <c:v>12/10/14 15:59</c:v>
                </c:pt>
                <c:pt idx="6384">
                  <c:v>12/10/14 15:59</c:v>
                </c:pt>
                <c:pt idx="6385">
                  <c:v>12/10/14 16:00</c:v>
                </c:pt>
                <c:pt idx="6386">
                  <c:v>12/10/14 16:00</c:v>
                </c:pt>
                <c:pt idx="6387">
                  <c:v>12/10/14 16:00</c:v>
                </c:pt>
                <c:pt idx="6388">
                  <c:v>12/10/14 16:00</c:v>
                </c:pt>
                <c:pt idx="6389">
                  <c:v>12/10/14 16:00</c:v>
                </c:pt>
                <c:pt idx="6390">
                  <c:v>12/10/14 16:00</c:v>
                </c:pt>
                <c:pt idx="6391">
                  <c:v>12/10/14 16:00</c:v>
                </c:pt>
                <c:pt idx="6392">
                  <c:v>12/10/14 16:00</c:v>
                </c:pt>
                <c:pt idx="6393">
                  <c:v>12/10/14 16:00</c:v>
                </c:pt>
                <c:pt idx="6394">
                  <c:v>12/10/14 16:00</c:v>
                </c:pt>
                <c:pt idx="6395">
                  <c:v>12/10/14 16:01</c:v>
                </c:pt>
                <c:pt idx="6396">
                  <c:v>12/10/14 16:01</c:v>
                </c:pt>
                <c:pt idx="6397">
                  <c:v>12/10/14 16:01</c:v>
                </c:pt>
                <c:pt idx="6398">
                  <c:v>12/10/14 16:01</c:v>
                </c:pt>
                <c:pt idx="6399">
                  <c:v>12/10/14 16:01</c:v>
                </c:pt>
                <c:pt idx="6400">
                  <c:v>12/10/14 16:01</c:v>
                </c:pt>
                <c:pt idx="6401">
                  <c:v>12/10/14 16:01</c:v>
                </c:pt>
                <c:pt idx="6402">
                  <c:v>12/10/14 16:01</c:v>
                </c:pt>
                <c:pt idx="6403">
                  <c:v>12/10/14 16:01</c:v>
                </c:pt>
                <c:pt idx="6404">
                  <c:v>12/10/14 16:01</c:v>
                </c:pt>
                <c:pt idx="6405">
                  <c:v>12/10/14 16:01</c:v>
                </c:pt>
                <c:pt idx="6406">
                  <c:v>12/10/14 16:01</c:v>
                </c:pt>
                <c:pt idx="6407">
                  <c:v>12/10/14 16:01</c:v>
                </c:pt>
                <c:pt idx="6408">
                  <c:v>12/10/14 16:01</c:v>
                </c:pt>
                <c:pt idx="6409">
                  <c:v>12/10/14 16:01</c:v>
                </c:pt>
                <c:pt idx="6410">
                  <c:v>12/10/14 16:01</c:v>
                </c:pt>
                <c:pt idx="6411">
                  <c:v>12/10/14 16:01</c:v>
                </c:pt>
                <c:pt idx="6412">
                  <c:v>12/10/14 16:01</c:v>
                </c:pt>
                <c:pt idx="6413">
                  <c:v>12/10/14 16:01</c:v>
                </c:pt>
                <c:pt idx="6414">
                  <c:v>12/10/14 16:01</c:v>
                </c:pt>
                <c:pt idx="6415">
                  <c:v>12/10/14 16:01</c:v>
                </c:pt>
                <c:pt idx="6416">
                  <c:v>12/10/14 16:01</c:v>
                </c:pt>
                <c:pt idx="6417">
                  <c:v>12/10/14 16:01</c:v>
                </c:pt>
                <c:pt idx="6418">
                  <c:v>12/10/14 16:01</c:v>
                </c:pt>
                <c:pt idx="6419">
                  <c:v>12/10/14 16:02</c:v>
                </c:pt>
                <c:pt idx="6420">
                  <c:v>12/10/14 16:02</c:v>
                </c:pt>
                <c:pt idx="6421">
                  <c:v>12/10/14 16:02</c:v>
                </c:pt>
                <c:pt idx="6422">
                  <c:v>12/10/14 16:02</c:v>
                </c:pt>
                <c:pt idx="6423">
                  <c:v>12/10/14 16:02</c:v>
                </c:pt>
                <c:pt idx="6424">
                  <c:v>12/10/14 16:02</c:v>
                </c:pt>
                <c:pt idx="6425">
                  <c:v>12/10/14 16:02</c:v>
                </c:pt>
                <c:pt idx="6426">
                  <c:v>12/10/14 16:02</c:v>
                </c:pt>
                <c:pt idx="6427">
                  <c:v>12/10/14 16:02</c:v>
                </c:pt>
                <c:pt idx="6428">
                  <c:v>12/10/14 16:02</c:v>
                </c:pt>
                <c:pt idx="6429">
                  <c:v>12/10/14 16:02</c:v>
                </c:pt>
                <c:pt idx="6430">
                  <c:v>12/10/14 16:02</c:v>
                </c:pt>
                <c:pt idx="6431">
                  <c:v>12/10/14 16:02</c:v>
                </c:pt>
                <c:pt idx="6432">
                  <c:v>12/10/14 16:02</c:v>
                </c:pt>
                <c:pt idx="6433">
                  <c:v>12/10/14 16:02</c:v>
                </c:pt>
                <c:pt idx="6434">
                  <c:v>12/10/14 16:02</c:v>
                </c:pt>
                <c:pt idx="6435">
                  <c:v>12/10/14 16:02</c:v>
                </c:pt>
                <c:pt idx="6436">
                  <c:v>12/10/14 16:02</c:v>
                </c:pt>
                <c:pt idx="6437">
                  <c:v>12/10/14 16:03</c:v>
                </c:pt>
                <c:pt idx="6438">
                  <c:v>12/10/14 16:03</c:v>
                </c:pt>
                <c:pt idx="6439">
                  <c:v>12/10/14 16:03</c:v>
                </c:pt>
                <c:pt idx="6440">
                  <c:v>12/10/14 16:03</c:v>
                </c:pt>
                <c:pt idx="6441">
                  <c:v>12/10/14 16:03</c:v>
                </c:pt>
                <c:pt idx="6442">
                  <c:v>12/10/14 16:03</c:v>
                </c:pt>
                <c:pt idx="6443">
                  <c:v>12/10/14 16:03</c:v>
                </c:pt>
                <c:pt idx="6444">
                  <c:v>12/10/14 16:03</c:v>
                </c:pt>
                <c:pt idx="6445">
                  <c:v>12/10/14 16:03</c:v>
                </c:pt>
                <c:pt idx="6446">
                  <c:v>12/10/14 16:03</c:v>
                </c:pt>
                <c:pt idx="6447">
                  <c:v>12/10/14 16:03</c:v>
                </c:pt>
                <c:pt idx="6448">
                  <c:v>12/10/14 16:03</c:v>
                </c:pt>
                <c:pt idx="6449">
                  <c:v>12/10/14 16:03</c:v>
                </c:pt>
                <c:pt idx="6450">
                  <c:v>12/10/14 16:03</c:v>
                </c:pt>
                <c:pt idx="6451">
                  <c:v>12/10/14 16:03</c:v>
                </c:pt>
                <c:pt idx="6452">
                  <c:v>12/10/14 16:04</c:v>
                </c:pt>
                <c:pt idx="6453">
                  <c:v>12/10/14 16:04</c:v>
                </c:pt>
                <c:pt idx="6454">
                  <c:v>12/10/14 16:04</c:v>
                </c:pt>
                <c:pt idx="6455">
                  <c:v>12/10/14 16:04</c:v>
                </c:pt>
                <c:pt idx="6456">
                  <c:v>12/10/14 16:04</c:v>
                </c:pt>
                <c:pt idx="6457">
                  <c:v>12/10/14 16:04</c:v>
                </c:pt>
                <c:pt idx="6458">
                  <c:v>12/10/14 16:04</c:v>
                </c:pt>
                <c:pt idx="6459">
                  <c:v>12/10/14 16:04</c:v>
                </c:pt>
                <c:pt idx="6460">
                  <c:v>12/10/14 16:04</c:v>
                </c:pt>
                <c:pt idx="6461">
                  <c:v>12/10/14 16:04</c:v>
                </c:pt>
                <c:pt idx="6462">
                  <c:v>12/10/14 16:04</c:v>
                </c:pt>
                <c:pt idx="6463">
                  <c:v>12/10/14 16:04</c:v>
                </c:pt>
                <c:pt idx="6464">
                  <c:v>12/10/14 16:04</c:v>
                </c:pt>
                <c:pt idx="6465">
                  <c:v>12/10/14 16:04</c:v>
                </c:pt>
                <c:pt idx="6466">
                  <c:v>12/10/14 16:04</c:v>
                </c:pt>
                <c:pt idx="6467">
                  <c:v>12/10/14 16:04</c:v>
                </c:pt>
                <c:pt idx="6468">
                  <c:v>12/10/14 16:05</c:v>
                </c:pt>
                <c:pt idx="6469">
                  <c:v>12/10/14 16:05</c:v>
                </c:pt>
                <c:pt idx="6470">
                  <c:v>12/10/14 16:05</c:v>
                </c:pt>
                <c:pt idx="6471">
                  <c:v>12/10/14 16:05</c:v>
                </c:pt>
                <c:pt idx="6472">
                  <c:v>12/10/14 16:05</c:v>
                </c:pt>
                <c:pt idx="6473">
                  <c:v>12/10/14 16:05</c:v>
                </c:pt>
                <c:pt idx="6474">
                  <c:v>12/10/14 16:05</c:v>
                </c:pt>
                <c:pt idx="6475">
                  <c:v>12/10/14 16:05</c:v>
                </c:pt>
                <c:pt idx="6476">
                  <c:v>12/10/14 16:05</c:v>
                </c:pt>
                <c:pt idx="6477">
                  <c:v>12/10/14 16:05</c:v>
                </c:pt>
                <c:pt idx="6478">
                  <c:v>12/10/14 16:05</c:v>
                </c:pt>
                <c:pt idx="6479">
                  <c:v>12/10/14 16:05</c:v>
                </c:pt>
                <c:pt idx="6480">
                  <c:v>12/10/14 16:05</c:v>
                </c:pt>
                <c:pt idx="6481">
                  <c:v>12/10/14 16:05</c:v>
                </c:pt>
                <c:pt idx="6482">
                  <c:v>12/10/14 16:05</c:v>
                </c:pt>
                <c:pt idx="6483">
                  <c:v>12/10/14 16:05</c:v>
                </c:pt>
                <c:pt idx="6484">
                  <c:v>12/10/14 16:06</c:v>
                </c:pt>
                <c:pt idx="6485">
                  <c:v>12/10/14 16:06</c:v>
                </c:pt>
                <c:pt idx="6486">
                  <c:v>12/10/14 16:06</c:v>
                </c:pt>
                <c:pt idx="6487">
                  <c:v>12/10/14 16:06</c:v>
                </c:pt>
                <c:pt idx="6488">
                  <c:v>12/10/14 16:06</c:v>
                </c:pt>
                <c:pt idx="6489">
                  <c:v>12/10/14 16:06</c:v>
                </c:pt>
                <c:pt idx="6490">
                  <c:v>12/10/14 16:06</c:v>
                </c:pt>
                <c:pt idx="6491">
                  <c:v>12/10/14 16:06</c:v>
                </c:pt>
                <c:pt idx="6492">
                  <c:v>12/10/14 16:06</c:v>
                </c:pt>
                <c:pt idx="6493">
                  <c:v>12/10/14 16:06</c:v>
                </c:pt>
                <c:pt idx="6494">
                  <c:v>12/10/14 16:06</c:v>
                </c:pt>
                <c:pt idx="6495">
                  <c:v>12/10/14 16:06</c:v>
                </c:pt>
                <c:pt idx="6496">
                  <c:v>12/10/14 16:06</c:v>
                </c:pt>
                <c:pt idx="6497">
                  <c:v>12/10/14 16:06</c:v>
                </c:pt>
                <c:pt idx="6498">
                  <c:v>12/10/14 16:06</c:v>
                </c:pt>
                <c:pt idx="6499">
                  <c:v>12/10/14 16:06</c:v>
                </c:pt>
                <c:pt idx="6500">
                  <c:v>12/10/14 16:06</c:v>
                </c:pt>
                <c:pt idx="6501">
                  <c:v>12/10/14 16:06</c:v>
                </c:pt>
                <c:pt idx="6502">
                  <c:v>12/10/14 16:06</c:v>
                </c:pt>
                <c:pt idx="6503">
                  <c:v>12/10/14 16:06</c:v>
                </c:pt>
                <c:pt idx="6504">
                  <c:v>12/10/14 16:06</c:v>
                </c:pt>
                <c:pt idx="6505">
                  <c:v>12/10/14 16:06</c:v>
                </c:pt>
                <c:pt idx="6506">
                  <c:v>12/10/14 16:06</c:v>
                </c:pt>
                <c:pt idx="6507">
                  <c:v>12/10/14 16:06</c:v>
                </c:pt>
                <c:pt idx="6508">
                  <c:v>12/10/14 16:06</c:v>
                </c:pt>
                <c:pt idx="6509">
                  <c:v>12/10/14 16:07</c:v>
                </c:pt>
                <c:pt idx="6510">
                  <c:v>12/10/14 16:07</c:v>
                </c:pt>
                <c:pt idx="6511">
                  <c:v>12/10/14 16:07</c:v>
                </c:pt>
                <c:pt idx="6512">
                  <c:v>12/10/14 16:07</c:v>
                </c:pt>
                <c:pt idx="6513">
                  <c:v>12/10/14 16:07</c:v>
                </c:pt>
                <c:pt idx="6514">
                  <c:v>12/10/14 16:08</c:v>
                </c:pt>
                <c:pt idx="6515">
                  <c:v>12/10/14 16:08</c:v>
                </c:pt>
                <c:pt idx="6516">
                  <c:v>12/10/14 16:08</c:v>
                </c:pt>
                <c:pt idx="6517">
                  <c:v>12/10/14 16:08</c:v>
                </c:pt>
                <c:pt idx="6518">
                  <c:v>12/10/14 16:08</c:v>
                </c:pt>
                <c:pt idx="6519">
                  <c:v>12/10/14 16:08</c:v>
                </c:pt>
                <c:pt idx="6520">
                  <c:v>12/10/14 16:08</c:v>
                </c:pt>
                <c:pt idx="6521">
                  <c:v>12/10/14 16:08</c:v>
                </c:pt>
                <c:pt idx="6522">
                  <c:v>12/10/14 16:08</c:v>
                </c:pt>
                <c:pt idx="6523">
                  <c:v>12/10/14 16:08</c:v>
                </c:pt>
                <c:pt idx="6524">
                  <c:v>12/10/14 16:08</c:v>
                </c:pt>
                <c:pt idx="6525">
                  <c:v>12/10/14 16:08</c:v>
                </c:pt>
                <c:pt idx="6526">
                  <c:v>12/10/14 16:08</c:v>
                </c:pt>
                <c:pt idx="6527">
                  <c:v>12/10/14 16:08</c:v>
                </c:pt>
                <c:pt idx="6528">
                  <c:v>12/10/14 16:09</c:v>
                </c:pt>
                <c:pt idx="6529">
                  <c:v>12/10/14 16:09</c:v>
                </c:pt>
                <c:pt idx="6530">
                  <c:v>12/10/14 16:09</c:v>
                </c:pt>
                <c:pt idx="6531">
                  <c:v>12/10/14 16:09</c:v>
                </c:pt>
                <c:pt idx="6532">
                  <c:v>12/10/14 16:09</c:v>
                </c:pt>
                <c:pt idx="6533">
                  <c:v>12/10/14 16:10</c:v>
                </c:pt>
                <c:pt idx="6534">
                  <c:v>12/10/14 16:10</c:v>
                </c:pt>
                <c:pt idx="6535">
                  <c:v>12/10/14 16:10</c:v>
                </c:pt>
                <c:pt idx="6536">
                  <c:v>12/10/14 16:10</c:v>
                </c:pt>
                <c:pt idx="6537">
                  <c:v>12/10/14 16:10</c:v>
                </c:pt>
                <c:pt idx="6538">
                  <c:v>12/10/14 16:10</c:v>
                </c:pt>
                <c:pt idx="6539">
                  <c:v>12/10/14 16:11</c:v>
                </c:pt>
                <c:pt idx="6540">
                  <c:v>12/10/14 16:11</c:v>
                </c:pt>
                <c:pt idx="6541">
                  <c:v>12/10/14 16:11</c:v>
                </c:pt>
                <c:pt idx="6542">
                  <c:v>12/10/14 16:11</c:v>
                </c:pt>
                <c:pt idx="6543">
                  <c:v>12/10/14 16:11</c:v>
                </c:pt>
                <c:pt idx="6544">
                  <c:v>12/10/14 16:11</c:v>
                </c:pt>
                <c:pt idx="6545">
                  <c:v>12/10/14 16:11</c:v>
                </c:pt>
                <c:pt idx="6546">
                  <c:v>12/10/14 16:11</c:v>
                </c:pt>
                <c:pt idx="6547">
                  <c:v>12/10/14 16:12</c:v>
                </c:pt>
                <c:pt idx="6548">
                  <c:v>12/10/14 16:12</c:v>
                </c:pt>
                <c:pt idx="6549">
                  <c:v>12/10/14 16:12</c:v>
                </c:pt>
                <c:pt idx="6550">
                  <c:v>12/10/14 16:12</c:v>
                </c:pt>
                <c:pt idx="6551">
                  <c:v>12/10/14 16:12</c:v>
                </c:pt>
                <c:pt idx="6552">
                  <c:v>12/10/14 16:12</c:v>
                </c:pt>
                <c:pt idx="6553">
                  <c:v>12/10/14 16:12</c:v>
                </c:pt>
                <c:pt idx="6554">
                  <c:v>12/10/14 16:12</c:v>
                </c:pt>
                <c:pt idx="6555">
                  <c:v>12/10/14 16:12</c:v>
                </c:pt>
                <c:pt idx="6556">
                  <c:v>12/10/14 16:13</c:v>
                </c:pt>
                <c:pt idx="6557">
                  <c:v>12/10/14 16:13</c:v>
                </c:pt>
                <c:pt idx="6558">
                  <c:v>12/10/14 16:13</c:v>
                </c:pt>
                <c:pt idx="6559">
                  <c:v>12/10/14 16:13</c:v>
                </c:pt>
                <c:pt idx="6560">
                  <c:v>12/10/14 16:13</c:v>
                </c:pt>
                <c:pt idx="6561">
                  <c:v>12/10/14 16:13</c:v>
                </c:pt>
                <c:pt idx="6562">
                  <c:v>12/10/14 16:13</c:v>
                </c:pt>
                <c:pt idx="6563">
                  <c:v>12/10/14 16:14</c:v>
                </c:pt>
                <c:pt idx="6564">
                  <c:v>12/10/14 16:14</c:v>
                </c:pt>
                <c:pt idx="6565">
                  <c:v>12/10/14 16:14</c:v>
                </c:pt>
                <c:pt idx="6566">
                  <c:v>12/10/14 16:15</c:v>
                </c:pt>
                <c:pt idx="6567">
                  <c:v>12/10/14 16:15</c:v>
                </c:pt>
                <c:pt idx="6568">
                  <c:v>12/10/14 16:15</c:v>
                </c:pt>
                <c:pt idx="6569">
                  <c:v>12/10/14 16:15</c:v>
                </c:pt>
                <c:pt idx="6570">
                  <c:v>12/10/14 16:15</c:v>
                </c:pt>
                <c:pt idx="6571">
                  <c:v>12/10/14 16:15</c:v>
                </c:pt>
                <c:pt idx="6572">
                  <c:v>12/10/14 16:15</c:v>
                </c:pt>
                <c:pt idx="6573">
                  <c:v>12/10/14 16:15</c:v>
                </c:pt>
                <c:pt idx="6574">
                  <c:v>12/10/14 16:15</c:v>
                </c:pt>
                <c:pt idx="6575">
                  <c:v>12/10/14 16:16</c:v>
                </c:pt>
                <c:pt idx="6576">
                  <c:v>12/10/14 16:16</c:v>
                </c:pt>
                <c:pt idx="6577">
                  <c:v>12/10/14 16:16</c:v>
                </c:pt>
                <c:pt idx="6578">
                  <c:v>12/10/14 16:16</c:v>
                </c:pt>
                <c:pt idx="6579">
                  <c:v>12/10/14 16:16</c:v>
                </c:pt>
                <c:pt idx="6580">
                  <c:v>12/10/14 16:16</c:v>
                </c:pt>
                <c:pt idx="6581">
                  <c:v>12/10/14 16:16</c:v>
                </c:pt>
                <c:pt idx="6582">
                  <c:v>12/10/14 16:16</c:v>
                </c:pt>
                <c:pt idx="6583">
                  <c:v>12/10/14 16:16</c:v>
                </c:pt>
                <c:pt idx="6584">
                  <c:v>12/10/14 16:16</c:v>
                </c:pt>
                <c:pt idx="6585">
                  <c:v>12/10/14 16:16</c:v>
                </c:pt>
                <c:pt idx="6586">
                  <c:v>12/10/14 16:16</c:v>
                </c:pt>
                <c:pt idx="6587">
                  <c:v>12/10/14 16:16</c:v>
                </c:pt>
                <c:pt idx="6588">
                  <c:v>12/10/14 16:16</c:v>
                </c:pt>
                <c:pt idx="6589">
                  <c:v>12/10/14 16:17</c:v>
                </c:pt>
                <c:pt idx="6590">
                  <c:v>12/10/14 16:17</c:v>
                </c:pt>
                <c:pt idx="6591">
                  <c:v>12/10/14 16:17</c:v>
                </c:pt>
                <c:pt idx="6592">
                  <c:v>12/10/14 16:17</c:v>
                </c:pt>
                <c:pt idx="6593">
                  <c:v>12/10/14 16:17</c:v>
                </c:pt>
                <c:pt idx="6594">
                  <c:v>12/10/14 16:17</c:v>
                </c:pt>
                <c:pt idx="6595">
                  <c:v>12/10/14 16:17</c:v>
                </c:pt>
                <c:pt idx="6596">
                  <c:v>12/10/14 16:17</c:v>
                </c:pt>
                <c:pt idx="6597">
                  <c:v>12/10/14 16:17</c:v>
                </c:pt>
                <c:pt idx="6598">
                  <c:v>12/10/14 16:17</c:v>
                </c:pt>
                <c:pt idx="6599">
                  <c:v>12/10/14 16:17</c:v>
                </c:pt>
                <c:pt idx="6600">
                  <c:v>12/10/14 16:17</c:v>
                </c:pt>
                <c:pt idx="6601">
                  <c:v>12/10/14 16:18</c:v>
                </c:pt>
                <c:pt idx="6602">
                  <c:v>12/10/14 16:18</c:v>
                </c:pt>
                <c:pt idx="6603">
                  <c:v>12/10/14 16:18</c:v>
                </c:pt>
                <c:pt idx="6604">
                  <c:v>12/10/14 16:18</c:v>
                </c:pt>
                <c:pt idx="6605">
                  <c:v>12/10/14 16:18</c:v>
                </c:pt>
                <c:pt idx="6606">
                  <c:v>12/10/14 16:18</c:v>
                </c:pt>
                <c:pt idx="6607">
                  <c:v>12/10/14 16:18</c:v>
                </c:pt>
                <c:pt idx="6608">
                  <c:v>12/10/14 16:19</c:v>
                </c:pt>
                <c:pt idx="6609">
                  <c:v>12/10/14 16:19</c:v>
                </c:pt>
                <c:pt idx="6610">
                  <c:v>12/10/14 16:19</c:v>
                </c:pt>
                <c:pt idx="6611">
                  <c:v>12/10/14 16:19</c:v>
                </c:pt>
                <c:pt idx="6612">
                  <c:v>12/10/14 16:19</c:v>
                </c:pt>
                <c:pt idx="6613">
                  <c:v>12/10/14 16:20</c:v>
                </c:pt>
                <c:pt idx="6614">
                  <c:v>12/10/14 16:20</c:v>
                </c:pt>
                <c:pt idx="6615">
                  <c:v>12/10/14 16:20</c:v>
                </c:pt>
                <c:pt idx="6616">
                  <c:v>12/10/14 16:20</c:v>
                </c:pt>
                <c:pt idx="6617">
                  <c:v>12/10/14 16:20</c:v>
                </c:pt>
                <c:pt idx="6618">
                  <c:v>12/10/14 16:20</c:v>
                </c:pt>
                <c:pt idx="6619">
                  <c:v>12/10/14 16:20</c:v>
                </c:pt>
                <c:pt idx="6620">
                  <c:v>12/10/14 16:20</c:v>
                </c:pt>
                <c:pt idx="6621">
                  <c:v>12/10/14 16:20</c:v>
                </c:pt>
                <c:pt idx="6622">
                  <c:v>12/10/14 16:20</c:v>
                </c:pt>
                <c:pt idx="6623">
                  <c:v>12/10/14 16:20</c:v>
                </c:pt>
                <c:pt idx="6624">
                  <c:v>12/10/14 16:20</c:v>
                </c:pt>
                <c:pt idx="6625">
                  <c:v>12/10/14 16:20</c:v>
                </c:pt>
                <c:pt idx="6626">
                  <c:v>12/10/14 16:20</c:v>
                </c:pt>
                <c:pt idx="6627">
                  <c:v>12/10/14 16:20</c:v>
                </c:pt>
                <c:pt idx="6628">
                  <c:v>12/10/14 16:21</c:v>
                </c:pt>
                <c:pt idx="6629">
                  <c:v>12/10/14 16:21</c:v>
                </c:pt>
                <c:pt idx="6630">
                  <c:v>12/10/14 16:21</c:v>
                </c:pt>
                <c:pt idx="6631">
                  <c:v>12/10/14 16:21</c:v>
                </c:pt>
                <c:pt idx="6632">
                  <c:v>12/10/14 16:21</c:v>
                </c:pt>
                <c:pt idx="6633">
                  <c:v>12/10/14 16:21</c:v>
                </c:pt>
                <c:pt idx="6634">
                  <c:v>12/10/14 16:21</c:v>
                </c:pt>
                <c:pt idx="6635">
                  <c:v>12/10/14 16:22</c:v>
                </c:pt>
                <c:pt idx="6636">
                  <c:v>12/10/14 16:22</c:v>
                </c:pt>
                <c:pt idx="6637">
                  <c:v>12/10/14 16:22</c:v>
                </c:pt>
                <c:pt idx="6638">
                  <c:v>12/10/14 16:22</c:v>
                </c:pt>
                <c:pt idx="6639">
                  <c:v>12/10/14 16:22</c:v>
                </c:pt>
                <c:pt idx="6640">
                  <c:v>12/10/14 16:22</c:v>
                </c:pt>
                <c:pt idx="6641">
                  <c:v>12/10/14 16:22</c:v>
                </c:pt>
                <c:pt idx="6642">
                  <c:v>12/10/14 16:22</c:v>
                </c:pt>
                <c:pt idx="6643">
                  <c:v>12/10/14 16:22</c:v>
                </c:pt>
                <c:pt idx="6644">
                  <c:v>12/10/14 16:22</c:v>
                </c:pt>
                <c:pt idx="6645">
                  <c:v>12/10/14 16:22</c:v>
                </c:pt>
                <c:pt idx="6646">
                  <c:v>12/10/14 16:22</c:v>
                </c:pt>
                <c:pt idx="6647">
                  <c:v>12/10/14 16:22</c:v>
                </c:pt>
                <c:pt idx="6648">
                  <c:v>12/10/14 16:22</c:v>
                </c:pt>
                <c:pt idx="6649">
                  <c:v>12/10/14 16:22</c:v>
                </c:pt>
                <c:pt idx="6650">
                  <c:v>12/10/14 16:22</c:v>
                </c:pt>
                <c:pt idx="6651">
                  <c:v>12/10/14 16:23</c:v>
                </c:pt>
                <c:pt idx="6652">
                  <c:v>12/10/14 16:23</c:v>
                </c:pt>
                <c:pt idx="6653">
                  <c:v>12/10/14 16:23</c:v>
                </c:pt>
                <c:pt idx="6654">
                  <c:v>12/10/14 16:23</c:v>
                </c:pt>
                <c:pt idx="6655">
                  <c:v>12/10/14 16:23</c:v>
                </c:pt>
                <c:pt idx="6656">
                  <c:v>12/10/14 16:23</c:v>
                </c:pt>
                <c:pt idx="6657">
                  <c:v>12/10/14 16:23</c:v>
                </c:pt>
                <c:pt idx="6658">
                  <c:v>12/10/14 16:23</c:v>
                </c:pt>
                <c:pt idx="6659">
                  <c:v>12/10/14 16:23</c:v>
                </c:pt>
                <c:pt idx="6660">
                  <c:v>12/10/14 16:23</c:v>
                </c:pt>
                <c:pt idx="6661">
                  <c:v>12/10/14 16:23</c:v>
                </c:pt>
                <c:pt idx="6662">
                  <c:v>12/10/14 16:23</c:v>
                </c:pt>
                <c:pt idx="6663">
                  <c:v>12/10/14 16:23</c:v>
                </c:pt>
                <c:pt idx="6664">
                  <c:v>12/10/14 16:24</c:v>
                </c:pt>
                <c:pt idx="6665">
                  <c:v>12/10/14 16:24</c:v>
                </c:pt>
                <c:pt idx="6666">
                  <c:v>12/10/14 16:24</c:v>
                </c:pt>
                <c:pt idx="6667">
                  <c:v>12/10/14 16:25</c:v>
                </c:pt>
                <c:pt idx="6668">
                  <c:v>12/10/14 16:25</c:v>
                </c:pt>
                <c:pt idx="6669">
                  <c:v>12/10/14 16:25</c:v>
                </c:pt>
                <c:pt idx="6670">
                  <c:v>12/10/14 16:25</c:v>
                </c:pt>
                <c:pt idx="6671">
                  <c:v>12/10/14 16:25</c:v>
                </c:pt>
                <c:pt idx="6672">
                  <c:v>12/10/14 16:25</c:v>
                </c:pt>
                <c:pt idx="6673">
                  <c:v>12/10/14 16:25</c:v>
                </c:pt>
                <c:pt idx="6674">
                  <c:v>12/10/14 16:25</c:v>
                </c:pt>
                <c:pt idx="6675">
                  <c:v>12/10/14 16:25</c:v>
                </c:pt>
                <c:pt idx="6676">
                  <c:v>12/10/14 16:25</c:v>
                </c:pt>
                <c:pt idx="6677">
                  <c:v>12/10/14 16:25</c:v>
                </c:pt>
                <c:pt idx="6678">
                  <c:v>12/10/14 16:25</c:v>
                </c:pt>
                <c:pt idx="6679">
                  <c:v>12/10/14 16:26</c:v>
                </c:pt>
                <c:pt idx="6680">
                  <c:v>12/10/14 16:26</c:v>
                </c:pt>
                <c:pt idx="6681">
                  <c:v>12/10/14 16:26</c:v>
                </c:pt>
                <c:pt idx="6682">
                  <c:v>12/10/14 16:26</c:v>
                </c:pt>
                <c:pt idx="6683">
                  <c:v>12/10/14 16:26</c:v>
                </c:pt>
                <c:pt idx="6684">
                  <c:v>12/10/14 16:26</c:v>
                </c:pt>
                <c:pt idx="6685">
                  <c:v>12/10/14 16:26</c:v>
                </c:pt>
                <c:pt idx="6686">
                  <c:v>12/10/14 16:26</c:v>
                </c:pt>
                <c:pt idx="6687">
                  <c:v>12/10/14 16:26</c:v>
                </c:pt>
                <c:pt idx="6688">
                  <c:v>12/10/14 16:26</c:v>
                </c:pt>
                <c:pt idx="6689">
                  <c:v>12/10/14 16:26</c:v>
                </c:pt>
                <c:pt idx="6690">
                  <c:v>12/10/14 16:26</c:v>
                </c:pt>
                <c:pt idx="6691">
                  <c:v>12/10/14 16:26</c:v>
                </c:pt>
                <c:pt idx="6692">
                  <c:v>12/10/14 16:26</c:v>
                </c:pt>
                <c:pt idx="6693">
                  <c:v>12/10/14 16:27</c:v>
                </c:pt>
                <c:pt idx="6694">
                  <c:v>12/10/14 16:27</c:v>
                </c:pt>
                <c:pt idx="6695">
                  <c:v>12/10/14 16:27</c:v>
                </c:pt>
                <c:pt idx="6696">
                  <c:v>12/10/14 16:27</c:v>
                </c:pt>
                <c:pt idx="6697">
                  <c:v>12/10/14 16:27</c:v>
                </c:pt>
                <c:pt idx="6698">
                  <c:v>12/10/14 16:27</c:v>
                </c:pt>
                <c:pt idx="6699">
                  <c:v>12/10/14 16:27</c:v>
                </c:pt>
                <c:pt idx="6700">
                  <c:v>12/10/14 16:27</c:v>
                </c:pt>
                <c:pt idx="6701">
                  <c:v>12/10/14 16:27</c:v>
                </c:pt>
                <c:pt idx="6702">
                  <c:v>12/10/14 16:28</c:v>
                </c:pt>
                <c:pt idx="6703">
                  <c:v>12/10/14 16:28</c:v>
                </c:pt>
                <c:pt idx="6704">
                  <c:v>12/10/14 16:28</c:v>
                </c:pt>
                <c:pt idx="6705">
                  <c:v>12/10/14 16:28</c:v>
                </c:pt>
                <c:pt idx="6706">
                  <c:v>12/10/14 16:28</c:v>
                </c:pt>
                <c:pt idx="6707">
                  <c:v>12/10/14 16:28</c:v>
                </c:pt>
                <c:pt idx="6708">
                  <c:v>12/10/14 16:28</c:v>
                </c:pt>
                <c:pt idx="6709">
                  <c:v>12/10/14 16:28</c:v>
                </c:pt>
                <c:pt idx="6710">
                  <c:v>12/10/14 16:28</c:v>
                </c:pt>
                <c:pt idx="6711">
                  <c:v>12/10/14 16:28</c:v>
                </c:pt>
                <c:pt idx="6712">
                  <c:v>12/10/14 16:28</c:v>
                </c:pt>
                <c:pt idx="6713">
                  <c:v>12/10/14 16:28</c:v>
                </c:pt>
                <c:pt idx="6714">
                  <c:v>12/10/14 16:29</c:v>
                </c:pt>
                <c:pt idx="6715">
                  <c:v>12/10/14 16:29</c:v>
                </c:pt>
                <c:pt idx="6716">
                  <c:v>12/10/14 16:29</c:v>
                </c:pt>
                <c:pt idx="6717">
                  <c:v>12/10/14 16:29</c:v>
                </c:pt>
                <c:pt idx="6718">
                  <c:v>12/10/14 16:29</c:v>
                </c:pt>
                <c:pt idx="6719">
                  <c:v>12/10/14 16:29</c:v>
                </c:pt>
                <c:pt idx="6720">
                  <c:v>12/10/14 16:29</c:v>
                </c:pt>
                <c:pt idx="6721">
                  <c:v>12/10/14 16:29</c:v>
                </c:pt>
                <c:pt idx="6722">
                  <c:v>12/10/14 16:29</c:v>
                </c:pt>
                <c:pt idx="6723">
                  <c:v>12/10/14 16:29</c:v>
                </c:pt>
                <c:pt idx="6724">
                  <c:v>12/10/14 16:30</c:v>
                </c:pt>
                <c:pt idx="6725">
                  <c:v>12/10/14 16:30</c:v>
                </c:pt>
                <c:pt idx="6726">
                  <c:v>12/10/14 16:30</c:v>
                </c:pt>
                <c:pt idx="6727">
                  <c:v>12/10/14 16:30</c:v>
                </c:pt>
                <c:pt idx="6728">
                  <c:v>12/10/14 16:30</c:v>
                </c:pt>
                <c:pt idx="6729">
                  <c:v>12/10/14 16:30</c:v>
                </c:pt>
                <c:pt idx="6730">
                  <c:v>12/10/14 16:30</c:v>
                </c:pt>
                <c:pt idx="6731">
                  <c:v>12/10/14 16:30</c:v>
                </c:pt>
                <c:pt idx="6732">
                  <c:v>12/10/14 16:30</c:v>
                </c:pt>
                <c:pt idx="6733">
                  <c:v>12/10/14 16:30</c:v>
                </c:pt>
                <c:pt idx="6734">
                  <c:v>12/10/14 16:30</c:v>
                </c:pt>
                <c:pt idx="6735">
                  <c:v>12/10/14 16:30</c:v>
                </c:pt>
                <c:pt idx="6736">
                  <c:v>12/10/14 16:31</c:v>
                </c:pt>
                <c:pt idx="6737">
                  <c:v>12/10/14 16:31</c:v>
                </c:pt>
                <c:pt idx="6738">
                  <c:v>12/10/14 16:31</c:v>
                </c:pt>
                <c:pt idx="6739">
                  <c:v>12/10/14 16:31</c:v>
                </c:pt>
                <c:pt idx="6740">
                  <c:v>12/10/14 16:31</c:v>
                </c:pt>
                <c:pt idx="6741">
                  <c:v>12/10/14 16:31</c:v>
                </c:pt>
                <c:pt idx="6742">
                  <c:v>12/10/14 16:31</c:v>
                </c:pt>
                <c:pt idx="6743">
                  <c:v>12/10/14 16:31</c:v>
                </c:pt>
                <c:pt idx="6744">
                  <c:v>12/10/14 16:31</c:v>
                </c:pt>
                <c:pt idx="6745">
                  <c:v>12/10/14 16:31</c:v>
                </c:pt>
                <c:pt idx="6746">
                  <c:v>12/10/14 16:31</c:v>
                </c:pt>
                <c:pt idx="6747">
                  <c:v>12/10/14 16:31</c:v>
                </c:pt>
                <c:pt idx="6748">
                  <c:v>12/10/14 16:31</c:v>
                </c:pt>
                <c:pt idx="6749">
                  <c:v>12/10/14 16:32</c:v>
                </c:pt>
                <c:pt idx="6750">
                  <c:v>12/10/14 16:32</c:v>
                </c:pt>
                <c:pt idx="6751">
                  <c:v>12/10/14 16:32</c:v>
                </c:pt>
                <c:pt idx="6752">
                  <c:v>12/10/14 16:32</c:v>
                </c:pt>
                <c:pt idx="6753">
                  <c:v>12/10/14 16:32</c:v>
                </c:pt>
                <c:pt idx="6754">
                  <c:v>12/10/14 16:32</c:v>
                </c:pt>
                <c:pt idx="6755">
                  <c:v>12/10/14 16:32</c:v>
                </c:pt>
                <c:pt idx="6756">
                  <c:v>12/10/14 16:32</c:v>
                </c:pt>
                <c:pt idx="6757">
                  <c:v>12/10/14 16:33</c:v>
                </c:pt>
                <c:pt idx="6758">
                  <c:v>12/10/14 16:33</c:v>
                </c:pt>
                <c:pt idx="6759">
                  <c:v>12/10/14 16:33</c:v>
                </c:pt>
                <c:pt idx="6760">
                  <c:v>12/10/14 16:33</c:v>
                </c:pt>
                <c:pt idx="6761">
                  <c:v>12/10/14 16:33</c:v>
                </c:pt>
                <c:pt idx="6762">
                  <c:v>12/10/14 16:33</c:v>
                </c:pt>
                <c:pt idx="6763">
                  <c:v>12/10/14 16:33</c:v>
                </c:pt>
                <c:pt idx="6764">
                  <c:v>12/10/14 16:33</c:v>
                </c:pt>
                <c:pt idx="6765">
                  <c:v>12/10/14 16:33</c:v>
                </c:pt>
                <c:pt idx="6766">
                  <c:v>12/10/14 16:33</c:v>
                </c:pt>
                <c:pt idx="6767">
                  <c:v>12/10/14 16:33</c:v>
                </c:pt>
                <c:pt idx="6768">
                  <c:v>12/10/14 16:34</c:v>
                </c:pt>
                <c:pt idx="6769">
                  <c:v>12/10/14 16:34</c:v>
                </c:pt>
                <c:pt idx="6770">
                  <c:v>12/10/14 16:34</c:v>
                </c:pt>
                <c:pt idx="6771">
                  <c:v>12/10/14 16:34</c:v>
                </c:pt>
                <c:pt idx="6772">
                  <c:v>12/10/14 16:34</c:v>
                </c:pt>
                <c:pt idx="6773">
                  <c:v>12/10/14 16:34</c:v>
                </c:pt>
                <c:pt idx="6774">
                  <c:v>12/10/14 16:35</c:v>
                </c:pt>
                <c:pt idx="6775">
                  <c:v>12/10/14 16:35</c:v>
                </c:pt>
                <c:pt idx="6776">
                  <c:v>12/10/14 16:35</c:v>
                </c:pt>
                <c:pt idx="6777">
                  <c:v>12/10/14 16:35</c:v>
                </c:pt>
                <c:pt idx="6778">
                  <c:v>12/10/14 16:36</c:v>
                </c:pt>
                <c:pt idx="6779">
                  <c:v>12/10/14 16:36</c:v>
                </c:pt>
                <c:pt idx="6780">
                  <c:v>12/10/14 16:36</c:v>
                </c:pt>
                <c:pt idx="6781">
                  <c:v>12/10/14 16:36</c:v>
                </c:pt>
                <c:pt idx="6782">
                  <c:v>12/10/14 16:36</c:v>
                </c:pt>
                <c:pt idx="6783">
                  <c:v>12/10/14 16:36</c:v>
                </c:pt>
                <c:pt idx="6784">
                  <c:v>12/10/14 16:36</c:v>
                </c:pt>
                <c:pt idx="6785">
                  <c:v>12/10/14 16:36</c:v>
                </c:pt>
                <c:pt idx="6786">
                  <c:v>12/10/14 16:36</c:v>
                </c:pt>
                <c:pt idx="6787">
                  <c:v>12/10/14 16:36</c:v>
                </c:pt>
                <c:pt idx="6788">
                  <c:v>12/10/14 16:36</c:v>
                </c:pt>
                <c:pt idx="6789">
                  <c:v>12/10/14 16:36</c:v>
                </c:pt>
                <c:pt idx="6790">
                  <c:v>12/10/14 16:36</c:v>
                </c:pt>
                <c:pt idx="6791">
                  <c:v>12/10/14 16:36</c:v>
                </c:pt>
                <c:pt idx="6792">
                  <c:v>12/10/14 16:36</c:v>
                </c:pt>
                <c:pt idx="6793">
                  <c:v>12/10/14 16:36</c:v>
                </c:pt>
                <c:pt idx="6794">
                  <c:v>12/10/14 16:37</c:v>
                </c:pt>
                <c:pt idx="6795">
                  <c:v>12/10/14 16:37</c:v>
                </c:pt>
                <c:pt idx="6796">
                  <c:v>12/10/14 16:37</c:v>
                </c:pt>
                <c:pt idx="6797">
                  <c:v>12/10/14 16:37</c:v>
                </c:pt>
                <c:pt idx="6798">
                  <c:v>12/10/14 16:37</c:v>
                </c:pt>
                <c:pt idx="6799">
                  <c:v>12/10/14 16:37</c:v>
                </c:pt>
                <c:pt idx="6800">
                  <c:v>12/10/14 16:37</c:v>
                </c:pt>
                <c:pt idx="6801">
                  <c:v>12/10/14 16:37</c:v>
                </c:pt>
                <c:pt idx="6802">
                  <c:v>12/10/14 16:37</c:v>
                </c:pt>
                <c:pt idx="6803">
                  <c:v>12/10/14 16:37</c:v>
                </c:pt>
                <c:pt idx="6804">
                  <c:v>12/10/14 16:37</c:v>
                </c:pt>
                <c:pt idx="6805">
                  <c:v>12/10/14 16:37</c:v>
                </c:pt>
                <c:pt idx="6806">
                  <c:v>12/10/14 16:37</c:v>
                </c:pt>
                <c:pt idx="6807">
                  <c:v>12/10/14 16:37</c:v>
                </c:pt>
                <c:pt idx="6808">
                  <c:v>12/10/14 16:37</c:v>
                </c:pt>
                <c:pt idx="6809">
                  <c:v>12/10/14 16:37</c:v>
                </c:pt>
                <c:pt idx="6810">
                  <c:v>12/10/14 16:38</c:v>
                </c:pt>
                <c:pt idx="6811">
                  <c:v>12/10/14 16:38</c:v>
                </c:pt>
                <c:pt idx="6812">
                  <c:v>12/10/14 16:38</c:v>
                </c:pt>
                <c:pt idx="6813">
                  <c:v>12/10/14 16:38</c:v>
                </c:pt>
                <c:pt idx="6814">
                  <c:v>12/10/14 16:38</c:v>
                </c:pt>
                <c:pt idx="6815">
                  <c:v>12/10/14 16:38</c:v>
                </c:pt>
                <c:pt idx="6816">
                  <c:v>12/10/14 16:38</c:v>
                </c:pt>
                <c:pt idx="6817">
                  <c:v>12/10/14 16:38</c:v>
                </c:pt>
                <c:pt idx="6818">
                  <c:v>12/10/14 16:38</c:v>
                </c:pt>
                <c:pt idx="6819">
                  <c:v>12/10/14 16:38</c:v>
                </c:pt>
                <c:pt idx="6820">
                  <c:v>12/10/14 16:38</c:v>
                </c:pt>
                <c:pt idx="6821">
                  <c:v>12/10/14 16:38</c:v>
                </c:pt>
                <c:pt idx="6822">
                  <c:v>12/10/14 16:39</c:v>
                </c:pt>
                <c:pt idx="6823">
                  <c:v>12/10/14 16:39</c:v>
                </c:pt>
                <c:pt idx="6824">
                  <c:v>12/10/14 16:39</c:v>
                </c:pt>
                <c:pt idx="6825">
                  <c:v>12/10/14 16:39</c:v>
                </c:pt>
                <c:pt idx="6826">
                  <c:v>12/10/14 16:39</c:v>
                </c:pt>
                <c:pt idx="6827">
                  <c:v>12/10/14 16:39</c:v>
                </c:pt>
                <c:pt idx="6828">
                  <c:v>12/10/14 16:39</c:v>
                </c:pt>
                <c:pt idx="6829">
                  <c:v>12/10/14 16:39</c:v>
                </c:pt>
                <c:pt idx="6830">
                  <c:v>12/10/14 16:39</c:v>
                </c:pt>
                <c:pt idx="6831">
                  <c:v>12/10/14 16:39</c:v>
                </c:pt>
                <c:pt idx="6832">
                  <c:v>12/10/14 16:40</c:v>
                </c:pt>
                <c:pt idx="6833">
                  <c:v>12/10/14 16:40</c:v>
                </c:pt>
                <c:pt idx="6834">
                  <c:v>12/10/14 16:40</c:v>
                </c:pt>
                <c:pt idx="6835">
                  <c:v>12/10/14 16:40</c:v>
                </c:pt>
                <c:pt idx="6836">
                  <c:v>12/10/14 16:40</c:v>
                </c:pt>
                <c:pt idx="6837">
                  <c:v>12/10/14 16:40</c:v>
                </c:pt>
                <c:pt idx="6838">
                  <c:v>12/10/14 16:40</c:v>
                </c:pt>
                <c:pt idx="6839">
                  <c:v>12/10/14 16:40</c:v>
                </c:pt>
                <c:pt idx="6840">
                  <c:v>12/10/14 16:41</c:v>
                </c:pt>
                <c:pt idx="6841">
                  <c:v>12/10/14 16:41</c:v>
                </c:pt>
                <c:pt idx="6842">
                  <c:v>12/10/14 16:41</c:v>
                </c:pt>
                <c:pt idx="6843">
                  <c:v>12/10/14 16:41</c:v>
                </c:pt>
                <c:pt idx="6844">
                  <c:v>12/10/14 16:41</c:v>
                </c:pt>
                <c:pt idx="6845">
                  <c:v>12/10/14 16:41</c:v>
                </c:pt>
                <c:pt idx="6846">
                  <c:v>12/10/14 16:41</c:v>
                </c:pt>
                <c:pt idx="6847">
                  <c:v>12/10/14 16:42</c:v>
                </c:pt>
                <c:pt idx="6848">
                  <c:v>12/10/14 16:42</c:v>
                </c:pt>
                <c:pt idx="6849">
                  <c:v>12/10/14 16:42</c:v>
                </c:pt>
                <c:pt idx="6850">
                  <c:v>12/10/14 16:42</c:v>
                </c:pt>
                <c:pt idx="6851">
                  <c:v>12/10/14 16:42</c:v>
                </c:pt>
                <c:pt idx="6852">
                  <c:v>12/10/14 16:42</c:v>
                </c:pt>
                <c:pt idx="6853">
                  <c:v>12/10/14 16:42</c:v>
                </c:pt>
                <c:pt idx="6854">
                  <c:v>12/10/14 16:42</c:v>
                </c:pt>
                <c:pt idx="6855">
                  <c:v>12/10/14 16:42</c:v>
                </c:pt>
                <c:pt idx="6856">
                  <c:v>12/10/14 16:43</c:v>
                </c:pt>
                <c:pt idx="6857">
                  <c:v>12/10/14 16:43</c:v>
                </c:pt>
                <c:pt idx="6858">
                  <c:v>12/10/14 16:43</c:v>
                </c:pt>
                <c:pt idx="6859">
                  <c:v>12/10/14 16:43</c:v>
                </c:pt>
                <c:pt idx="6860">
                  <c:v>12/10/14 16:43</c:v>
                </c:pt>
                <c:pt idx="6861">
                  <c:v>12/10/14 16:43</c:v>
                </c:pt>
                <c:pt idx="6862">
                  <c:v>12/10/14 16:43</c:v>
                </c:pt>
                <c:pt idx="6863">
                  <c:v>12/10/14 16:43</c:v>
                </c:pt>
                <c:pt idx="6864">
                  <c:v>12/10/14 16:43</c:v>
                </c:pt>
                <c:pt idx="6865">
                  <c:v>12/10/14 16:44</c:v>
                </c:pt>
                <c:pt idx="6866">
                  <c:v>12/10/14 16:44</c:v>
                </c:pt>
                <c:pt idx="6867">
                  <c:v>12/10/14 16:44</c:v>
                </c:pt>
                <c:pt idx="6868">
                  <c:v>12/10/14 16:44</c:v>
                </c:pt>
                <c:pt idx="6869">
                  <c:v>12/10/14 16:44</c:v>
                </c:pt>
                <c:pt idx="6870">
                  <c:v>12/10/14 16:44</c:v>
                </c:pt>
                <c:pt idx="6871">
                  <c:v>12/10/14 16:44</c:v>
                </c:pt>
                <c:pt idx="6872">
                  <c:v>12/10/14 16:44</c:v>
                </c:pt>
                <c:pt idx="6873">
                  <c:v>12/10/14 16:44</c:v>
                </c:pt>
                <c:pt idx="6874">
                  <c:v>12/10/14 16:44</c:v>
                </c:pt>
                <c:pt idx="6875">
                  <c:v>12/10/14 16:44</c:v>
                </c:pt>
                <c:pt idx="6876">
                  <c:v>12/10/14 16:44</c:v>
                </c:pt>
                <c:pt idx="6877">
                  <c:v>12/10/14 16:44</c:v>
                </c:pt>
                <c:pt idx="6878">
                  <c:v>12/10/14 16:44</c:v>
                </c:pt>
                <c:pt idx="6879">
                  <c:v>12/10/14 16:44</c:v>
                </c:pt>
                <c:pt idx="6880">
                  <c:v>12/10/14 16:44</c:v>
                </c:pt>
                <c:pt idx="6881">
                  <c:v>12/10/14 16:44</c:v>
                </c:pt>
                <c:pt idx="6882">
                  <c:v>12/10/14 16:44</c:v>
                </c:pt>
                <c:pt idx="6883">
                  <c:v>12/10/14 16:44</c:v>
                </c:pt>
                <c:pt idx="6884">
                  <c:v>12/10/14 16:44</c:v>
                </c:pt>
                <c:pt idx="6885">
                  <c:v>12/10/14 16:45</c:v>
                </c:pt>
                <c:pt idx="6886">
                  <c:v>12/10/14 16:45</c:v>
                </c:pt>
                <c:pt idx="6887">
                  <c:v>12/10/14 16:45</c:v>
                </c:pt>
                <c:pt idx="6888">
                  <c:v>12/10/14 16:45</c:v>
                </c:pt>
                <c:pt idx="6889">
                  <c:v>12/10/14 16:45</c:v>
                </c:pt>
                <c:pt idx="6890">
                  <c:v>12/10/14 16:45</c:v>
                </c:pt>
                <c:pt idx="6891">
                  <c:v>12/10/14 16:45</c:v>
                </c:pt>
                <c:pt idx="6892">
                  <c:v>12/10/14 16:45</c:v>
                </c:pt>
                <c:pt idx="6893">
                  <c:v>12/10/14 16:45</c:v>
                </c:pt>
                <c:pt idx="6894">
                  <c:v>12/10/14 16:46</c:v>
                </c:pt>
                <c:pt idx="6895">
                  <c:v>12/10/14 16:46</c:v>
                </c:pt>
                <c:pt idx="6896">
                  <c:v>12/10/14 16:46</c:v>
                </c:pt>
                <c:pt idx="6897">
                  <c:v>12/10/14 16:46</c:v>
                </c:pt>
                <c:pt idx="6898">
                  <c:v>12/10/14 16:46</c:v>
                </c:pt>
                <c:pt idx="6899">
                  <c:v>12/10/14 16:46</c:v>
                </c:pt>
                <c:pt idx="6900">
                  <c:v>12/10/14 16:46</c:v>
                </c:pt>
                <c:pt idx="6901">
                  <c:v>12/10/14 16:46</c:v>
                </c:pt>
                <c:pt idx="6902">
                  <c:v>12/10/14 16:46</c:v>
                </c:pt>
                <c:pt idx="6903">
                  <c:v>12/10/14 16:46</c:v>
                </c:pt>
                <c:pt idx="6904">
                  <c:v>12/10/14 16:46</c:v>
                </c:pt>
                <c:pt idx="6905">
                  <c:v>12/10/14 16:46</c:v>
                </c:pt>
                <c:pt idx="6906">
                  <c:v>12/10/14 16:47</c:v>
                </c:pt>
                <c:pt idx="6907">
                  <c:v>12/10/14 16:47</c:v>
                </c:pt>
                <c:pt idx="6908">
                  <c:v>12/10/14 16:47</c:v>
                </c:pt>
                <c:pt idx="6909">
                  <c:v>12/10/14 16:47</c:v>
                </c:pt>
                <c:pt idx="6910">
                  <c:v>12/10/14 16:47</c:v>
                </c:pt>
                <c:pt idx="6911">
                  <c:v>12/10/14 16:47</c:v>
                </c:pt>
                <c:pt idx="6912">
                  <c:v>12/10/14 16:47</c:v>
                </c:pt>
                <c:pt idx="6913">
                  <c:v>12/10/14 16:47</c:v>
                </c:pt>
                <c:pt idx="6914">
                  <c:v>12/10/14 16:47</c:v>
                </c:pt>
                <c:pt idx="6915">
                  <c:v>12/10/14 16:47</c:v>
                </c:pt>
                <c:pt idx="6916">
                  <c:v>12/10/14 16:47</c:v>
                </c:pt>
                <c:pt idx="6917">
                  <c:v>12/10/14 16:47</c:v>
                </c:pt>
                <c:pt idx="6918">
                  <c:v>12/10/14 16:47</c:v>
                </c:pt>
                <c:pt idx="6919">
                  <c:v>12/10/14 16:47</c:v>
                </c:pt>
                <c:pt idx="6920">
                  <c:v>12/10/14 16:47</c:v>
                </c:pt>
                <c:pt idx="6921">
                  <c:v>12/10/14 16:48</c:v>
                </c:pt>
                <c:pt idx="6922">
                  <c:v>12/10/14 16:48</c:v>
                </c:pt>
                <c:pt idx="6923">
                  <c:v>12/10/14 16:48</c:v>
                </c:pt>
                <c:pt idx="6924">
                  <c:v>12/10/14 16:48</c:v>
                </c:pt>
                <c:pt idx="6925">
                  <c:v>12/10/14 16:48</c:v>
                </c:pt>
                <c:pt idx="6926">
                  <c:v>12/10/14 16:48</c:v>
                </c:pt>
                <c:pt idx="6927">
                  <c:v>12/10/14 16:48</c:v>
                </c:pt>
                <c:pt idx="6928">
                  <c:v>12/10/14 16:48</c:v>
                </c:pt>
                <c:pt idx="6929">
                  <c:v>12/10/14 16:48</c:v>
                </c:pt>
                <c:pt idx="6930">
                  <c:v>12/10/14 16:49</c:v>
                </c:pt>
                <c:pt idx="6931">
                  <c:v>12/10/14 16:49</c:v>
                </c:pt>
                <c:pt idx="6932">
                  <c:v>12/10/14 16:49</c:v>
                </c:pt>
                <c:pt idx="6933">
                  <c:v>12/10/14 16:49</c:v>
                </c:pt>
                <c:pt idx="6934">
                  <c:v>12/10/14 16:49</c:v>
                </c:pt>
                <c:pt idx="6935">
                  <c:v>12/10/14 16:49</c:v>
                </c:pt>
                <c:pt idx="6936">
                  <c:v>12/10/14 16:49</c:v>
                </c:pt>
                <c:pt idx="6937">
                  <c:v>12/10/14 16:49</c:v>
                </c:pt>
                <c:pt idx="6938">
                  <c:v>12/10/14 16:50</c:v>
                </c:pt>
                <c:pt idx="6939">
                  <c:v>12/10/14 16:50</c:v>
                </c:pt>
                <c:pt idx="6940">
                  <c:v>12/10/14 16:50</c:v>
                </c:pt>
                <c:pt idx="6941">
                  <c:v>12/10/14 16:50</c:v>
                </c:pt>
                <c:pt idx="6942">
                  <c:v>12/10/14 16:50</c:v>
                </c:pt>
                <c:pt idx="6943">
                  <c:v>12/10/14 16:50</c:v>
                </c:pt>
                <c:pt idx="6944">
                  <c:v>12/10/14 16:50</c:v>
                </c:pt>
                <c:pt idx="6945">
                  <c:v>12/10/14 16:50</c:v>
                </c:pt>
                <c:pt idx="6946">
                  <c:v>12/10/14 16:50</c:v>
                </c:pt>
                <c:pt idx="6947">
                  <c:v>12/10/14 16:50</c:v>
                </c:pt>
                <c:pt idx="6948">
                  <c:v>12/10/14 16:50</c:v>
                </c:pt>
                <c:pt idx="6949">
                  <c:v>12/10/14 16:50</c:v>
                </c:pt>
                <c:pt idx="6950">
                  <c:v>12/10/14 16:50</c:v>
                </c:pt>
                <c:pt idx="6951">
                  <c:v>12/10/14 16:51</c:v>
                </c:pt>
                <c:pt idx="6952">
                  <c:v>12/10/14 16:51</c:v>
                </c:pt>
                <c:pt idx="6953">
                  <c:v>12/10/14 16:51</c:v>
                </c:pt>
                <c:pt idx="6954">
                  <c:v>12/10/14 16:51</c:v>
                </c:pt>
                <c:pt idx="6955">
                  <c:v>12/10/14 16:51</c:v>
                </c:pt>
                <c:pt idx="6956">
                  <c:v>12/10/14 16:51</c:v>
                </c:pt>
                <c:pt idx="6957">
                  <c:v>12/10/14 16:51</c:v>
                </c:pt>
                <c:pt idx="6958">
                  <c:v>12/10/14 16:51</c:v>
                </c:pt>
                <c:pt idx="6959">
                  <c:v>12/10/14 16:51</c:v>
                </c:pt>
                <c:pt idx="6960">
                  <c:v>12/10/14 16:51</c:v>
                </c:pt>
                <c:pt idx="6961">
                  <c:v>12/10/14 16:52</c:v>
                </c:pt>
                <c:pt idx="6962">
                  <c:v>12/10/14 16:52</c:v>
                </c:pt>
                <c:pt idx="6963">
                  <c:v>12/10/14 16:52</c:v>
                </c:pt>
                <c:pt idx="6964">
                  <c:v>12/10/14 16:52</c:v>
                </c:pt>
                <c:pt idx="6965">
                  <c:v>12/10/14 16:52</c:v>
                </c:pt>
                <c:pt idx="6966">
                  <c:v>12/10/14 16:52</c:v>
                </c:pt>
                <c:pt idx="6967">
                  <c:v>12/10/14 16:52</c:v>
                </c:pt>
                <c:pt idx="6968">
                  <c:v>12/10/14 16:52</c:v>
                </c:pt>
                <c:pt idx="6969">
                  <c:v>12/10/14 16:52</c:v>
                </c:pt>
              </c:strCache>
            </c:strRef>
          </c:cat>
          <c:val>
            <c:numRef>
              <c:f>'Rolling Stdev Data'!$I$3:$I$6971</c:f>
              <c:numCache>
                <c:formatCode>General</c:formatCode>
                <c:ptCount val="696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0</c:v>
                </c:pt>
                <c:pt idx="2465">
                  <c:v>0</c:v>
                </c:pt>
                <c:pt idx="2466">
                  <c:v>0</c:v>
                </c:pt>
                <c:pt idx="2467">
                  <c:v>0</c:v>
                </c:pt>
                <c:pt idx="2468">
                  <c:v>0</c:v>
                </c:pt>
                <c:pt idx="2469">
                  <c:v>0</c:v>
                </c:pt>
                <c:pt idx="2470">
                  <c:v>0</c:v>
                </c:pt>
                <c:pt idx="2471">
                  <c:v>0</c:v>
                </c:pt>
                <c:pt idx="2472">
                  <c:v>0</c:v>
                </c:pt>
                <c:pt idx="2473">
                  <c:v>0</c:v>
                </c:pt>
                <c:pt idx="2474">
                  <c:v>0</c:v>
                </c:pt>
                <c:pt idx="2475">
                  <c:v>0</c:v>
                </c:pt>
                <c:pt idx="2476">
                  <c:v>0</c:v>
                </c:pt>
                <c:pt idx="2477">
                  <c:v>0</c:v>
                </c:pt>
                <c:pt idx="2478">
                  <c:v>0</c:v>
                </c:pt>
                <c:pt idx="2479">
                  <c:v>0</c:v>
                </c:pt>
                <c:pt idx="2480">
                  <c:v>0</c:v>
                </c:pt>
                <c:pt idx="2481">
                  <c:v>0</c:v>
                </c:pt>
                <c:pt idx="2482">
                  <c:v>0</c:v>
                </c:pt>
                <c:pt idx="2483">
                  <c:v>0</c:v>
                </c:pt>
                <c:pt idx="2484">
                  <c:v>0</c:v>
                </c:pt>
                <c:pt idx="2485">
                  <c:v>0</c:v>
                </c:pt>
                <c:pt idx="2486">
                  <c:v>0</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0</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0</c:v>
                </c:pt>
                <c:pt idx="2540">
                  <c:v>0</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0</c:v>
                </c:pt>
                <c:pt idx="2554">
                  <c:v>0</c:v>
                </c:pt>
                <c:pt idx="2555">
                  <c:v>0</c:v>
                </c:pt>
                <c:pt idx="2556">
                  <c:v>0</c:v>
                </c:pt>
                <c:pt idx="2557">
                  <c:v>0</c:v>
                </c:pt>
                <c:pt idx="2558">
                  <c:v>0</c:v>
                </c:pt>
                <c:pt idx="2559">
                  <c:v>0</c:v>
                </c:pt>
                <c:pt idx="2560">
                  <c:v>0</c:v>
                </c:pt>
                <c:pt idx="2561">
                  <c:v>0</c:v>
                </c:pt>
                <c:pt idx="2562">
                  <c:v>0</c:v>
                </c:pt>
                <c:pt idx="2563">
                  <c:v>0</c:v>
                </c:pt>
                <c:pt idx="2564">
                  <c:v>0</c:v>
                </c:pt>
                <c:pt idx="2565">
                  <c:v>0</c:v>
                </c:pt>
                <c:pt idx="2566">
                  <c:v>0</c:v>
                </c:pt>
                <c:pt idx="2567">
                  <c:v>0</c:v>
                </c:pt>
                <c:pt idx="2568">
                  <c:v>0</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0</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0</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0</c:v>
                </c:pt>
                <c:pt idx="2634">
                  <c:v>0</c:v>
                </c:pt>
                <c:pt idx="2635">
                  <c:v>0</c:v>
                </c:pt>
                <c:pt idx="2636">
                  <c:v>0</c:v>
                </c:pt>
                <c:pt idx="2637">
                  <c:v>0</c:v>
                </c:pt>
                <c:pt idx="2638">
                  <c:v>0</c:v>
                </c:pt>
                <c:pt idx="2639">
                  <c:v>0</c:v>
                </c:pt>
                <c:pt idx="2640">
                  <c:v>0</c:v>
                </c:pt>
                <c:pt idx="2641">
                  <c:v>0</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0</c:v>
                </c:pt>
                <c:pt idx="2657">
                  <c:v>0</c:v>
                </c:pt>
                <c:pt idx="2658">
                  <c:v>0</c:v>
                </c:pt>
                <c:pt idx="2659">
                  <c:v>0</c:v>
                </c:pt>
                <c:pt idx="2660">
                  <c:v>0</c:v>
                </c:pt>
                <c:pt idx="2661">
                  <c:v>0</c:v>
                </c:pt>
                <c:pt idx="2662">
                  <c:v>0</c:v>
                </c:pt>
                <c:pt idx="2663">
                  <c:v>0</c:v>
                </c:pt>
                <c:pt idx="2664">
                  <c:v>0</c:v>
                </c:pt>
                <c:pt idx="2665">
                  <c:v>0</c:v>
                </c:pt>
                <c:pt idx="2666">
                  <c:v>0</c:v>
                </c:pt>
                <c:pt idx="2667">
                  <c:v>0</c:v>
                </c:pt>
                <c:pt idx="2668">
                  <c:v>0</c:v>
                </c:pt>
                <c:pt idx="2669">
                  <c:v>0</c:v>
                </c:pt>
                <c:pt idx="2670">
                  <c:v>0</c:v>
                </c:pt>
                <c:pt idx="2671">
                  <c:v>0</c:v>
                </c:pt>
                <c:pt idx="2672">
                  <c:v>0</c:v>
                </c:pt>
                <c:pt idx="2673">
                  <c:v>0</c:v>
                </c:pt>
                <c:pt idx="2674">
                  <c:v>0</c:v>
                </c:pt>
                <c:pt idx="2675">
                  <c:v>0</c:v>
                </c:pt>
                <c:pt idx="2676">
                  <c:v>0</c:v>
                </c:pt>
                <c:pt idx="2677">
                  <c:v>0</c:v>
                </c:pt>
                <c:pt idx="2678">
                  <c:v>0</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0</c:v>
                </c:pt>
                <c:pt idx="2747">
                  <c:v>0</c:v>
                </c:pt>
                <c:pt idx="2748">
                  <c:v>0</c:v>
                </c:pt>
                <c:pt idx="2749">
                  <c:v>0</c:v>
                </c:pt>
                <c:pt idx="2750">
                  <c:v>0</c:v>
                </c:pt>
                <c:pt idx="2751">
                  <c:v>0</c:v>
                </c:pt>
                <c:pt idx="2752">
                  <c:v>0</c:v>
                </c:pt>
                <c:pt idx="2753">
                  <c:v>0</c:v>
                </c:pt>
                <c:pt idx="2754">
                  <c:v>0</c:v>
                </c:pt>
                <c:pt idx="2755">
                  <c:v>0</c:v>
                </c:pt>
                <c:pt idx="2756">
                  <c:v>0</c:v>
                </c:pt>
                <c:pt idx="2757">
                  <c:v>0</c:v>
                </c:pt>
                <c:pt idx="2758">
                  <c:v>0</c:v>
                </c:pt>
                <c:pt idx="2759">
                  <c:v>0</c:v>
                </c:pt>
                <c:pt idx="2760">
                  <c:v>0</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0</c:v>
                </c:pt>
                <c:pt idx="2774">
                  <c:v>0</c:v>
                </c:pt>
                <c:pt idx="2775">
                  <c:v>0</c:v>
                </c:pt>
                <c:pt idx="2776">
                  <c:v>0</c:v>
                </c:pt>
                <c:pt idx="2777">
                  <c:v>0</c:v>
                </c:pt>
                <c:pt idx="2778">
                  <c:v>0</c:v>
                </c:pt>
                <c:pt idx="2779">
                  <c:v>0</c:v>
                </c:pt>
                <c:pt idx="2780">
                  <c:v>0</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0</c:v>
                </c:pt>
                <c:pt idx="2822">
                  <c:v>0</c:v>
                </c:pt>
                <c:pt idx="2823">
                  <c:v>0</c:v>
                </c:pt>
                <c:pt idx="2824">
                  <c:v>0</c:v>
                </c:pt>
                <c:pt idx="2825">
                  <c:v>0</c:v>
                </c:pt>
                <c:pt idx="2826">
                  <c:v>0</c:v>
                </c:pt>
                <c:pt idx="2827">
                  <c:v>0</c:v>
                </c:pt>
                <c:pt idx="2828">
                  <c:v>0</c:v>
                </c:pt>
                <c:pt idx="2829">
                  <c:v>0</c:v>
                </c:pt>
                <c:pt idx="2830">
                  <c:v>0</c:v>
                </c:pt>
                <c:pt idx="2831">
                  <c:v>0</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c:v>
                </c:pt>
                <c:pt idx="2845">
                  <c:v>0</c:v>
                </c:pt>
                <c:pt idx="2846">
                  <c:v>0</c:v>
                </c:pt>
                <c:pt idx="2847">
                  <c:v>0</c:v>
                </c:pt>
                <c:pt idx="2848">
                  <c:v>0</c:v>
                </c:pt>
                <c:pt idx="2849">
                  <c:v>0</c:v>
                </c:pt>
                <c:pt idx="2850">
                  <c:v>0</c:v>
                </c:pt>
                <c:pt idx="2851">
                  <c:v>0</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0</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0</c:v>
                </c:pt>
                <c:pt idx="2912">
                  <c:v>0</c:v>
                </c:pt>
                <c:pt idx="2913">
                  <c:v>0</c:v>
                </c:pt>
                <c:pt idx="2914">
                  <c:v>0</c:v>
                </c:pt>
                <c:pt idx="2915">
                  <c:v>0</c:v>
                </c:pt>
                <c:pt idx="2916">
                  <c:v>0</c:v>
                </c:pt>
                <c:pt idx="2917">
                  <c:v>0</c:v>
                </c:pt>
                <c:pt idx="2918">
                  <c:v>0</c:v>
                </c:pt>
                <c:pt idx="2919">
                  <c:v>0</c:v>
                </c:pt>
                <c:pt idx="2920">
                  <c:v>0</c:v>
                </c:pt>
                <c:pt idx="2921">
                  <c:v>0</c:v>
                </c:pt>
                <c:pt idx="2922">
                  <c:v>0</c:v>
                </c:pt>
                <c:pt idx="2923">
                  <c:v>0</c:v>
                </c:pt>
                <c:pt idx="2924">
                  <c:v>0</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0</c:v>
                </c:pt>
                <c:pt idx="2941">
                  <c:v>0</c:v>
                </c:pt>
                <c:pt idx="2942">
                  <c:v>0</c:v>
                </c:pt>
                <c:pt idx="2943">
                  <c:v>0</c:v>
                </c:pt>
                <c:pt idx="2944">
                  <c:v>0</c:v>
                </c:pt>
                <c:pt idx="2945">
                  <c:v>0</c:v>
                </c:pt>
                <c:pt idx="2946">
                  <c:v>0</c:v>
                </c:pt>
                <c:pt idx="2947">
                  <c:v>0</c:v>
                </c:pt>
                <c:pt idx="2948">
                  <c:v>0</c:v>
                </c:pt>
                <c:pt idx="2949">
                  <c:v>0</c:v>
                </c:pt>
                <c:pt idx="2950">
                  <c:v>0</c:v>
                </c:pt>
                <c:pt idx="2951">
                  <c:v>0</c:v>
                </c:pt>
                <c:pt idx="2952">
                  <c:v>0</c:v>
                </c:pt>
                <c:pt idx="2953">
                  <c:v>0</c:v>
                </c:pt>
                <c:pt idx="2954">
                  <c:v>0</c:v>
                </c:pt>
                <c:pt idx="2955">
                  <c:v>0</c:v>
                </c:pt>
                <c:pt idx="2956">
                  <c:v>0</c:v>
                </c:pt>
                <c:pt idx="2957">
                  <c:v>0</c:v>
                </c:pt>
                <c:pt idx="2958">
                  <c:v>0</c:v>
                </c:pt>
                <c:pt idx="2959">
                  <c:v>0</c:v>
                </c:pt>
                <c:pt idx="2960">
                  <c:v>0</c:v>
                </c:pt>
                <c:pt idx="2961">
                  <c:v>0</c:v>
                </c:pt>
                <c:pt idx="2962">
                  <c:v>0</c:v>
                </c:pt>
                <c:pt idx="2963">
                  <c:v>0</c:v>
                </c:pt>
                <c:pt idx="2964">
                  <c:v>0</c:v>
                </c:pt>
                <c:pt idx="2965">
                  <c:v>0</c:v>
                </c:pt>
                <c:pt idx="2966">
                  <c:v>0</c:v>
                </c:pt>
                <c:pt idx="2967">
                  <c:v>0</c:v>
                </c:pt>
                <c:pt idx="2968">
                  <c:v>0</c:v>
                </c:pt>
                <c:pt idx="2969">
                  <c:v>0</c:v>
                </c:pt>
                <c:pt idx="2970">
                  <c:v>0</c:v>
                </c:pt>
                <c:pt idx="2971">
                  <c:v>0</c:v>
                </c:pt>
                <c:pt idx="2972">
                  <c:v>0</c:v>
                </c:pt>
                <c:pt idx="2973">
                  <c:v>0</c:v>
                </c:pt>
                <c:pt idx="2974">
                  <c:v>0</c:v>
                </c:pt>
                <c:pt idx="2975">
                  <c:v>0</c:v>
                </c:pt>
                <c:pt idx="2976">
                  <c:v>0</c:v>
                </c:pt>
                <c:pt idx="2977">
                  <c:v>0</c:v>
                </c:pt>
                <c:pt idx="2978">
                  <c:v>0</c:v>
                </c:pt>
                <c:pt idx="2979">
                  <c:v>0</c:v>
                </c:pt>
                <c:pt idx="2980">
                  <c:v>0</c:v>
                </c:pt>
                <c:pt idx="2981">
                  <c:v>0</c:v>
                </c:pt>
                <c:pt idx="2982">
                  <c:v>0</c:v>
                </c:pt>
                <c:pt idx="2983">
                  <c:v>0</c:v>
                </c:pt>
                <c:pt idx="2984">
                  <c:v>0</c:v>
                </c:pt>
                <c:pt idx="2985">
                  <c:v>0</c:v>
                </c:pt>
                <c:pt idx="2986">
                  <c:v>0</c:v>
                </c:pt>
                <c:pt idx="2987">
                  <c:v>0</c:v>
                </c:pt>
                <c:pt idx="2988">
                  <c:v>0</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0</c:v>
                </c:pt>
                <c:pt idx="3006">
                  <c:v>0</c:v>
                </c:pt>
                <c:pt idx="3007">
                  <c:v>0</c:v>
                </c:pt>
                <c:pt idx="3008">
                  <c:v>0</c:v>
                </c:pt>
                <c:pt idx="3009">
                  <c:v>0</c:v>
                </c:pt>
                <c:pt idx="3010">
                  <c:v>0</c:v>
                </c:pt>
                <c:pt idx="3011">
                  <c:v>0</c:v>
                </c:pt>
                <c:pt idx="3012">
                  <c:v>0</c:v>
                </c:pt>
                <c:pt idx="3013">
                  <c:v>0</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0</c:v>
                </c:pt>
                <c:pt idx="3028">
                  <c:v>0</c:v>
                </c:pt>
                <c:pt idx="3029">
                  <c:v>0</c:v>
                </c:pt>
                <c:pt idx="3030">
                  <c:v>0</c:v>
                </c:pt>
                <c:pt idx="3031">
                  <c:v>0</c:v>
                </c:pt>
                <c:pt idx="3032">
                  <c:v>0</c:v>
                </c:pt>
                <c:pt idx="3033">
                  <c:v>0</c:v>
                </c:pt>
                <c:pt idx="3034">
                  <c:v>0</c:v>
                </c:pt>
                <c:pt idx="3035">
                  <c:v>0</c:v>
                </c:pt>
                <c:pt idx="3036">
                  <c:v>0</c:v>
                </c:pt>
                <c:pt idx="3037">
                  <c:v>0</c:v>
                </c:pt>
                <c:pt idx="3038">
                  <c:v>0</c:v>
                </c:pt>
                <c:pt idx="3039">
                  <c:v>0</c:v>
                </c:pt>
                <c:pt idx="3040">
                  <c:v>0</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0</c:v>
                </c:pt>
                <c:pt idx="3065">
                  <c:v>0</c:v>
                </c:pt>
                <c:pt idx="3066">
                  <c:v>0</c:v>
                </c:pt>
                <c:pt idx="3067">
                  <c:v>0</c:v>
                </c:pt>
                <c:pt idx="3068">
                  <c:v>0</c:v>
                </c:pt>
                <c:pt idx="3069">
                  <c:v>0</c:v>
                </c:pt>
                <c:pt idx="3070">
                  <c:v>0</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0</c:v>
                </c:pt>
                <c:pt idx="3084">
                  <c:v>0</c:v>
                </c:pt>
                <c:pt idx="3085">
                  <c:v>0</c:v>
                </c:pt>
                <c:pt idx="3086">
                  <c:v>0</c:v>
                </c:pt>
                <c:pt idx="3087">
                  <c:v>0</c:v>
                </c:pt>
                <c:pt idx="3088">
                  <c:v>0</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c:v>
                </c:pt>
                <c:pt idx="3124">
                  <c:v>0</c:v>
                </c:pt>
                <c:pt idx="3125">
                  <c:v>0</c:v>
                </c:pt>
                <c:pt idx="3126">
                  <c:v>0</c:v>
                </c:pt>
                <c:pt idx="3127">
                  <c:v>0</c:v>
                </c:pt>
                <c:pt idx="3128">
                  <c:v>0</c:v>
                </c:pt>
                <c:pt idx="3129">
                  <c:v>0</c:v>
                </c:pt>
                <c:pt idx="3130">
                  <c:v>0</c:v>
                </c:pt>
                <c:pt idx="3131">
                  <c:v>0</c:v>
                </c:pt>
                <c:pt idx="3132">
                  <c:v>0</c:v>
                </c:pt>
                <c:pt idx="3133">
                  <c:v>0</c:v>
                </c:pt>
                <c:pt idx="3134">
                  <c:v>0</c:v>
                </c:pt>
                <c:pt idx="3135">
                  <c:v>0</c:v>
                </c:pt>
                <c:pt idx="3136">
                  <c:v>0</c:v>
                </c:pt>
                <c:pt idx="3137">
                  <c:v>0</c:v>
                </c:pt>
                <c:pt idx="3138">
                  <c:v>0</c:v>
                </c:pt>
                <c:pt idx="3139">
                  <c:v>0</c:v>
                </c:pt>
                <c:pt idx="3140">
                  <c:v>0</c:v>
                </c:pt>
                <c:pt idx="3141">
                  <c:v>0</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0</c:v>
                </c:pt>
                <c:pt idx="3161">
                  <c:v>0</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0</c:v>
                </c:pt>
                <c:pt idx="3177">
                  <c:v>0</c:v>
                </c:pt>
                <c:pt idx="3178">
                  <c:v>0</c:v>
                </c:pt>
                <c:pt idx="3179">
                  <c:v>0</c:v>
                </c:pt>
                <c:pt idx="3180">
                  <c:v>0</c:v>
                </c:pt>
                <c:pt idx="3181">
                  <c:v>0</c:v>
                </c:pt>
                <c:pt idx="3182">
                  <c:v>0</c:v>
                </c:pt>
                <c:pt idx="3183">
                  <c:v>0</c:v>
                </c:pt>
                <c:pt idx="3184">
                  <c:v>0</c:v>
                </c:pt>
                <c:pt idx="3185">
                  <c:v>0</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0</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0</c:v>
                </c:pt>
                <c:pt idx="3218">
                  <c:v>0</c:v>
                </c:pt>
                <c:pt idx="3219">
                  <c:v>0</c:v>
                </c:pt>
                <c:pt idx="3220">
                  <c:v>0</c:v>
                </c:pt>
                <c:pt idx="3221">
                  <c:v>0</c:v>
                </c:pt>
                <c:pt idx="3222">
                  <c:v>0</c:v>
                </c:pt>
                <c:pt idx="3223">
                  <c:v>0</c:v>
                </c:pt>
                <c:pt idx="3224">
                  <c:v>0</c:v>
                </c:pt>
                <c:pt idx="3225">
                  <c:v>0</c:v>
                </c:pt>
                <c:pt idx="3226">
                  <c:v>0</c:v>
                </c:pt>
                <c:pt idx="3227">
                  <c:v>0</c:v>
                </c:pt>
                <c:pt idx="3228">
                  <c:v>0</c:v>
                </c:pt>
                <c:pt idx="3229">
                  <c:v>0</c:v>
                </c:pt>
                <c:pt idx="3230">
                  <c:v>0</c:v>
                </c:pt>
                <c:pt idx="3231">
                  <c:v>0</c:v>
                </c:pt>
                <c:pt idx="3232">
                  <c:v>0</c:v>
                </c:pt>
                <c:pt idx="3233">
                  <c:v>0</c:v>
                </c:pt>
                <c:pt idx="3234">
                  <c:v>0</c:v>
                </c:pt>
                <c:pt idx="3235">
                  <c:v>0</c:v>
                </c:pt>
                <c:pt idx="3236">
                  <c:v>0</c:v>
                </c:pt>
                <c:pt idx="3237">
                  <c:v>0</c:v>
                </c:pt>
                <c:pt idx="3238">
                  <c:v>0</c:v>
                </c:pt>
                <c:pt idx="3239">
                  <c:v>0</c:v>
                </c:pt>
                <c:pt idx="3240">
                  <c:v>0</c:v>
                </c:pt>
                <c:pt idx="3241">
                  <c:v>0</c:v>
                </c:pt>
                <c:pt idx="3242">
                  <c:v>0</c:v>
                </c:pt>
                <c:pt idx="3243">
                  <c:v>0</c:v>
                </c:pt>
                <c:pt idx="3244">
                  <c:v>0</c:v>
                </c:pt>
                <c:pt idx="3245">
                  <c:v>0</c:v>
                </c:pt>
                <c:pt idx="3246">
                  <c:v>0</c:v>
                </c:pt>
                <c:pt idx="3247">
                  <c:v>0</c:v>
                </c:pt>
                <c:pt idx="3248">
                  <c:v>0</c:v>
                </c:pt>
                <c:pt idx="3249">
                  <c:v>0</c:v>
                </c:pt>
                <c:pt idx="3250">
                  <c:v>0</c:v>
                </c:pt>
                <c:pt idx="3251">
                  <c:v>0</c:v>
                </c:pt>
                <c:pt idx="3252">
                  <c:v>0</c:v>
                </c:pt>
                <c:pt idx="3253">
                  <c:v>0</c:v>
                </c:pt>
                <c:pt idx="3254">
                  <c:v>0</c:v>
                </c:pt>
                <c:pt idx="3255">
                  <c:v>0</c:v>
                </c:pt>
                <c:pt idx="3256">
                  <c:v>0</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0</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0</c:v>
                </c:pt>
                <c:pt idx="3298">
                  <c:v>0</c:v>
                </c:pt>
                <c:pt idx="3299">
                  <c:v>0</c:v>
                </c:pt>
                <c:pt idx="3300">
                  <c:v>0</c:v>
                </c:pt>
                <c:pt idx="3301">
                  <c:v>0</c:v>
                </c:pt>
                <c:pt idx="3302">
                  <c:v>0</c:v>
                </c:pt>
                <c:pt idx="3303">
                  <c:v>0</c:v>
                </c:pt>
                <c:pt idx="3304">
                  <c:v>0</c:v>
                </c:pt>
                <c:pt idx="3305">
                  <c:v>0</c:v>
                </c:pt>
                <c:pt idx="3306">
                  <c:v>0</c:v>
                </c:pt>
                <c:pt idx="3307">
                  <c:v>0</c:v>
                </c:pt>
                <c:pt idx="3308">
                  <c:v>0</c:v>
                </c:pt>
                <c:pt idx="3309">
                  <c:v>0</c:v>
                </c:pt>
                <c:pt idx="3310">
                  <c:v>0</c:v>
                </c:pt>
                <c:pt idx="3311">
                  <c:v>0</c:v>
                </c:pt>
                <c:pt idx="3312">
                  <c:v>0</c:v>
                </c:pt>
                <c:pt idx="3313">
                  <c:v>0</c:v>
                </c:pt>
                <c:pt idx="3314">
                  <c:v>0</c:v>
                </c:pt>
                <c:pt idx="3315">
                  <c:v>0</c:v>
                </c:pt>
                <c:pt idx="3316">
                  <c:v>0</c:v>
                </c:pt>
                <c:pt idx="3317">
                  <c:v>0</c:v>
                </c:pt>
                <c:pt idx="3318">
                  <c:v>0</c:v>
                </c:pt>
                <c:pt idx="3319">
                  <c:v>0</c:v>
                </c:pt>
                <c:pt idx="3320">
                  <c:v>0</c:v>
                </c:pt>
                <c:pt idx="3321">
                  <c:v>0</c:v>
                </c:pt>
                <c:pt idx="3322">
                  <c:v>0</c:v>
                </c:pt>
                <c:pt idx="3323">
                  <c:v>0</c:v>
                </c:pt>
                <c:pt idx="3324">
                  <c:v>0</c:v>
                </c:pt>
                <c:pt idx="3325">
                  <c:v>0</c:v>
                </c:pt>
                <c:pt idx="3326">
                  <c:v>0</c:v>
                </c:pt>
                <c:pt idx="3327">
                  <c:v>0</c:v>
                </c:pt>
                <c:pt idx="3328">
                  <c:v>0</c:v>
                </c:pt>
                <c:pt idx="3329">
                  <c:v>0</c:v>
                </c:pt>
                <c:pt idx="3330">
                  <c:v>0</c:v>
                </c:pt>
                <c:pt idx="3331">
                  <c:v>0</c:v>
                </c:pt>
                <c:pt idx="3332">
                  <c:v>0</c:v>
                </c:pt>
                <c:pt idx="3333">
                  <c:v>0</c:v>
                </c:pt>
                <c:pt idx="3334">
                  <c:v>0</c:v>
                </c:pt>
                <c:pt idx="3335">
                  <c:v>0</c:v>
                </c:pt>
                <c:pt idx="3336">
                  <c:v>0</c:v>
                </c:pt>
                <c:pt idx="3337">
                  <c:v>0</c:v>
                </c:pt>
                <c:pt idx="3338">
                  <c:v>0</c:v>
                </c:pt>
                <c:pt idx="3339">
                  <c:v>0</c:v>
                </c:pt>
                <c:pt idx="3340">
                  <c:v>0</c:v>
                </c:pt>
                <c:pt idx="3341">
                  <c:v>0</c:v>
                </c:pt>
                <c:pt idx="3342">
                  <c:v>0</c:v>
                </c:pt>
                <c:pt idx="3343">
                  <c:v>0</c:v>
                </c:pt>
                <c:pt idx="3344">
                  <c:v>0</c:v>
                </c:pt>
                <c:pt idx="3345">
                  <c:v>0</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0</c:v>
                </c:pt>
                <c:pt idx="3359">
                  <c:v>0</c:v>
                </c:pt>
                <c:pt idx="3360">
                  <c:v>0</c:v>
                </c:pt>
                <c:pt idx="3361">
                  <c:v>0</c:v>
                </c:pt>
                <c:pt idx="3362">
                  <c:v>0</c:v>
                </c:pt>
                <c:pt idx="3363">
                  <c:v>0</c:v>
                </c:pt>
                <c:pt idx="3364">
                  <c:v>0</c:v>
                </c:pt>
                <c:pt idx="3365">
                  <c:v>0</c:v>
                </c:pt>
                <c:pt idx="3366">
                  <c:v>0</c:v>
                </c:pt>
                <c:pt idx="3367">
                  <c:v>0</c:v>
                </c:pt>
                <c:pt idx="3368">
                  <c:v>0</c:v>
                </c:pt>
                <c:pt idx="3369">
                  <c:v>0</c:v>
                </c:pt>
                <c:pt idx="3370">
                  <c:v>0</c:v>
                </c:pt>
                <c:pt idx="3371">
                  <c:v>0</c:v>
                </c:pt>
                <c:pt idx="3372">
                  <c:v>0</c:v>
                </c:pt>
                <c:pt idx="3373">
                  <c:v>0</c:v>
                </c:pt>
                <c:pt idx="3374">
                  <c:v>0</c:v>
                </c:pt>
                <c:pt idx="3375">
                  <c:v>0</c:v>
                </c:pt>
                <c:pt idx="3376">
                  <c:v>0</c:v>
                </c:pt>
                <c:pt idx="3377">
                  <c:v>0</c:v>
                </c:pt>
                <c:pt idx="3378">
                  <c:v>0</c:v>
                </c:pt>
                <c:pt idx="3379">
                  <c:v>0</c:v>
                </c:pt>
                <c:pt idx="3380">
                  <c:v>0</c:v>
                </c:pt>
                <c:pt idx="3381">
                  <c:v>0</c:v>
                </c:pt>
                <c:pt idx="3382">
                  <c:v>0</c:v>
                </c:pt>
                <c:pt idx="3383">
                  <c:v>0</c:v>
                </c:pt>
                <c:pt idx="3384">
                  <c:v>0</c:v>
                </c:pt>
                <c:pt idx="3385">
                  <c:v>0</c:v>
                </c:pt>
                <c:pt idx="3386">
                  <c:v>0</c:v>
                </c:pt>
                <c:pt idx="3387">
                  <c:v>0</c:v>
                </c:pt>
                <c:pt idx="3388">
                  <c:v>0</c:v>
                </c:pt>
                <c:pt idx="3389">
                  <c:v>0</c:v>
                </c:pt>
                <c:pt idx="3390">
                  <c:v>0</c:v>
                </c:pt>
                <c:pt idx="3391">
                  <c:v>0</c:v>
                </c:pt>
                <c:pt idx="3392">
                  <c:v>0</c:v>
                </c:pt>
                <c:pt idx="3393">
                  <c:v>0</c:v>
                </c:pt>
                <c:pt idx="3394">
                  <c:v>0</c:v>
                </c:pt>
                <c:pt idx="3395">
                  <c:v>0</c:v>
                </c:pt>
                <c:pt idx="3396">
                  <c:v>0</c:v>
                </c:pt>
                <c:pt idx="3397">
                  <c:v>0</c:v>
                </c:pt>
                <c:pt idx="3398">
                  <c:v>0</c:v>
                </c:pt>
                <c:pt idx="3399">
                  <c:v>0</c:v>
                </c:pt>
                <c:pt idx="3400">
                  <c:v>0</c:v>
                </c:pt>
                <c:pt idx="3401">
                  <c:v>0</c:v>
                </c:pt>
                <c:pt idx="3402">
                  <c:v>0</c:v>
                </c:pt>
                <c:pt idx="3403">
                  <c:v>0</c:v>
                </c:pt>
                <c:pt idx="3404">
                  <c:v>0</c:v>
                </c:pt>
                <c:pt idx="3405">
                  <c:v>0</c:v>
                </c:pt>
                <c:pt idx="3406">
                  <c:v>0</c:v>
                </c:pt>
                <c:pt idx="3407">
                  <c:v>0</c:v>
                </c:pt>
                <c:pt idx="3408">
                  <c:v>0</c:v>
                </c:pt>
                <c:pt idx="3409">
                  <c:v>0</c:v>
                </c:pt>
                <c:pt idx="3410">
                  <c:v>0</c:v>
                </c:pt>
                <c:pt idx="3411">
                  <c:v>0</c:v>
                </c:pt>
                <c:pt idx="3412">
                  <c:v>0</c:v>
                </c:pt>
                <c:pt idx="3413">
                  <c:v>0</c:v>
                </c:pt>
                <c:pt idx="3414">
                  <c:v>0</c:v>
                </c:pt>
                <c:pt idx="3415">
                  <c:v>0</c:v>
                </c:pt>
                <c:pt idx="3416">
                  <c:v>0</c:v>
                </c:pt>
                <c:pt idx="3417">
                  <c:v>0</c:v>
                </c:pt>
                <c:pt idx="3418">
                  <c:v>0</c:v>
                </c:pt>
                <c:pt idx="3419">
                  <c:v>0</c:v>
                </c:pt>
                <c:pt idx="3420">
                  <c:v>0</c:v>
                </c:pt>
                <c:pt idx="3421">
                  <c:v>0</c:v>
                </c:pt>
                <c:pt idx="3422">
                  <c:v>0</c:v>
                </c:pt>
                <c:pt idx="3423">
                  <c:v>0</c:v>
                </c:pt>
                <c:pt idx="3424">
                  <c:v>0</c:v>
                </c:pt>
                <c:pt idx="3425">
                  <c:v>0</c:v>
                </c:pt>
                <c:pt idx="3426">
                  <c:v>0</c:v>
                </c:pt>
                <c:pt idx="3427">
                  <c:v>0</c:v>
                </c:pt>
                <c:pt idx="3428">
                  <c:v>0</c:v>
                </c:pt>
                <c:pt idx="3429">
                  <c:v>0</c:v>
                </c:pt>
                <c:pt idx="3430">
                  <c:v>0</c:v>
                </c:pt>
                <c:pt idx="3431">
                  <c:v>0</c:v>
                </c:pt>
                <c:pt idx="3432">
                  <c:v>0</c:v>
                </c:pt>
                <c:pt idx="3433">
                  <c:v>0</c:v>
                </c:pt>
                <c:pt idx="3434">
                  <c:v>0</c:v>
                </c:pt>
                <c:pt idx="3435">
                  <c:v>0</c:v>
                </c:pt>
                <c:pt idx="3436">
                  <c:v>0</c:v>
                </c:pt>
                <c:pt idx="3437">
                  <c:v>0</c:v>
                </c:pt>
                <c:pt idx="3438">
                  <c:v>0</c:v>
                </c:pt>
                <c:pt idx="3439">
                  <c:v>0</c:v>
                </c:pt>
                <c:pt idx="3440">
                  <c:v>0</c:v>
                </c:pt>
                <c:pt idx="3441">
                  <c:v>0</c:v>
                </c:pt>
                <c:pt idx="3442">
                  <c:v>0</c:v>
                </c:pt>
                <c:pt idx="3443">
                  <c:v>0</c:v>
                </c:pt>
                <c:pt idx="3444">
                  <c:v>0</c:v>
                </c:pt>
                <c:pt idx="3445">
                  <c:v>0</c:v>
                </c:pt>
                <c:pt idx="3446">
                  <c:v>0</c:v>
                </c:pt>
                <c:pt idx="3447">
                  <c:v>0</c:v>
                </c:pt>
                <c:pt idx="3448">
                  <c:v>0</c:v>
                </c:pt>
                <c:pt idx="3449">
                  <c:v>0</c:v>
                </c:pt>
                <c:pt idx="3450">
                  <c:v>0</c:v>
                </c:pt>
                <c:pt idx="3451">
                  <c:v>0</c:v>
                </c:pt>
                <c:pt idx="3452">
                  <c:v>0</c:v>
                </c:pt>
                <c:pt idx="3453">
                  <c:v>0</c:v>
                </c:pt>
                <c:pt idx="3454">
                  <c:v>0</c:v>
                </c:pt>
                <c:pt idx="3455">
                  <c:v>0</c:v>
                </c:pt>
                <c:pt idx="3456">
                  <c:v>0</c:v>
                </c:pt>
                <c:pt idx="3457">
                  <c:v>0</c:v>
                </c:pt>
                <c:pt idx="3458">
                  <c:v>0</c:v>
                </c:pt>
                <c:pt idx="3459">
                  <c:v>0</c:v>
                </c:pt>
                <c:pt idx="3460">
                  <c:v>0</c:v>
                </c:pt>
                <c:pt idx="3461">
                  <c:v>0</c:v>
                </c:pt>
                <c:pt idx="3462">
                  <c:v>0</c:v>
                </c:pt>
                <c:pt idx="3463">
                  <c:v>0</c:v>
                </c:pt>
                <c:pt idx="3464">
                  <c:v>0</c:v>
                </c:pt>
                <c:pt idx="3465">
                  <c:v>0</c:v>
                </c:pt>
                <c:pt idx="3466">
                  <c:v>0</c:v>
                </c:pt>
                <c:pt idx="3467">
                  <c:v>0</c:v>
                </c:pt>
                <c:pt idx="3468">
                  <c:v>0</c:v>
                </c:pt>
                <c:pt idx="3469">
                  <c:v>0</c:v>
                </c:pt>
                <c:pt idx="3470">
                  <c:v>0</c:v>
                </c:pt>
                <c:pt idx="3471">
                  <c:v>0</c:v>
                </c:pt>
                <c:pt idx="3472">
                  <c:v>0</c:v>
                </c:pt>
                <c:pt idx="3473">
                  <c:v>0</c:v>
                </c:pt>
                <c:pt idx="3474">
                  <c:v>0</c:v>
                </c:pt>
                <c:pt idx="3475">
                  <c:v>0</c:v>
                </c:pt>
                <c:pt idx="3476">
                  <c:v>0</c:v>
                </c:pt>
                <c:pt idx="3477">
                  <c:v>0</c:v>
                </c:pt>
                <c:pt idx="3478">
                  <c:v>0</c:v>
                </c:pt>
                <c:pt idx="3479">
                  <c:v>0</c:v>
                </c:pt>
                <c:pt idx="3480">
                  <c:v>0</c:v>
                </c:pt>
                <c:pt idx="3481">
                  <c:v>0</c:v>
                </c:pt>
                <c:pt idx="3482">
                  <c:v>0</c:v>
                </c:pt>
                <c:pt idx="3483">
                  <c:v>0</c:v>
                </c:pt>
                <c:pt idx="3484">
                  <c:v>0</c:v>
                </c:pt>
                <c:pt idx="3485">
                  <c:v>0</c:v>
                </c:pt>
                <c:pt idx="3486">
                  <c:v>0</c:v>
                </c:pt>
                <c:pt idx="3487">
                  <c:v>0</c:v>
                </c:pt>
                <c:pt idx="3488">
                  <c:v>0</c:v>
                </c:pt>
                <c:pt idx="3489">
                  <c:v>0</c:v>
                </c:pt>
                <c:pt idx="3490">
                  <c:v>0</c:v>
                </c:pt>
                <c:pt idx="3491">
                  <c:v>0</c:v>
                </c:pt>
                <c:pt idx="3492">
                  <c:v>0</c:v>
                </c:pt>
                <c:pt idx="3493">
                  <c:v>0</c:v>
                </c:pt>
                <c:pt idx="3494">
                  <c:v>0</c:v>
                </c:pt>
                <c:pt idx="3495">
                  <c:v>0</c:v>
                </c:pt>
                <c:pt idx="3496">
                  <c:v>0</c:v>
                </c:pt>
                <c:pt idx="3497">
                  <c:v>0</c:v>
                </c:pt>
                <c:pt idx="3498">
                  <c:v>0</c:v>
                </c:pt>
                <c:pt idx="3499">
                  <c:v>0</c:v>
                </c:pt>
                <c:pt idx="3500">
                  <c:v>0</c:v>
                </c:pt>
                <c:pt idx="3501">
                  <c:v>0</c:v>
                </c:pt>
                <c:pt idx="3502">
                  <c:v>0</c:v>
                </c:pt>
                <c:pt idx="3503">
                  <c:v>0</c:v>
                </c:pt>
                <c:pt idx="3504">
                  <c:v>0</c:v>
                </c:pt>
                <c:pt idx="3505">
                  <c:v>0</c:v>
                </c:pt>
                <c:pt idx="3506">
                  <c:v>0</c:v>
                </c:pt>
                <c:pt idx="3507">
                  <c:v>0</c:v>
                </c:pt>
                <c:pt idx="3508">
                  <c:v>0</c:v>
                </c:pt>
                <c:pt idx="3509">
                  <c:v>0</c:v>
                </c:pt>
                <c:pt idx="3510">
                  <c:v>0</c:v>
                </c:pt>
                <c:pt idx="3511">
                  <c:v>0</c:v>
                </c:pt>
                <c:pt idx="3512">
                  <c:v>0</c:v>
                </c:pt>
                <c:pt idx="3513">
                  <c:v>0</c:v>
                </c:pt>
                <c:pt idx="3514">
                  <c:v>0</c:v>
                </c:pt>
                <c:pt idx="3515">
                  <c:v>0</c:v>
                </c:pt>
                <c:pt idx="3516">
                  <c:v>0</c:v>
                </c:pt>
                <c:pt idx="3517">
                  <c:v>0</c:v>
                </c:pt>
                <c:pt idx="3518">
                  <c:v>0</c:v>
                </c:pt>
                <c:pt idx="3519">
                  <c:v>0</c:v>
                </c:pt>
                <c:pt idx="3520">
                  <c:v>0</c:v>
                </c:pt>
                <c:pt idx="3521">
                  <c:v>0</c:v>
                </c:pt>
                <c:pt idx="3522">
                  <c:v>0</c:v>
                </c:pt>
                <c:pt idx="3523">
                  <c:v>0</c:v>
                </c:pt>
                <c:pt idx="3524">
                  <c:v>0</c:v>
                </c:pt>
                <c:pt idx="3525">
                  <c:v>0</c:v>
                </c:pt>
                <c:pt idx="3526">
                  <c:v>0</c:v>
                </c:pt>
                <c:pt idx="3527">
                  <c:v>0</c:v>
                </c:pt>
                <c:pt idx="3528">
                  <c:v>0</c:v>
                </c:pt>
                <c:pt idx="3529">
                  <c:v>0</c:v>
                </c:pt>
                <c:pt idx="3530">
                  <c:v>0</c:v>
                </c:pt>
                <c:pt idx="3531">
                  <c:v>0</c:v>
                </c:pt>
                <c:pt idx="3532">
                  <c:v>0</c:v>
                </c:pt>
                <c:pt idx="3533">
                  <c:v>0</c:v>
                </c:pt>
                <c:pt idx="3534">
                  <c:v>0</c:v>
                </c:pt>
                <c:pt idx="3535">
                  <c:v>0</c:v>
                </c:pt>
                <c:pt idx="3536">
                  <c:v>0</c:v>
                </c:pt>
                <c:pt idx="3537">
                  <c:v>0</c:v>
                </c:pt>
                <c:pt idx="3538">
                  <c:v>0</c:v>
                </c:pt>
                <c:pt idx="3539">
                  <c:v>0</c:v>
                </c:pt>
                <c:pt idx="3540">
                  <c:v>0</c:v>
                </c:pt>
                <c:pt idx="3541">
                  <c:v>0</c:v>
                </c:pt>
                <c:pt idx="3542">
                  <c:v>0</c:v>
                </c:pt>
                <c:pt idx="3543">
                  <c:v>0</c:v>
                </c:pt>
                <c:pt idx="3544">
                  <c:v>0</c:v>
                </c:pt>
                <c:pt idx="3545">
                  <c:v>0</c:v>
                </c:pt>
                <c:pt idx="3546">
                  <c:v>0</c:v>
                </c:pt>
                <c:pt idx="3547">
                  <c:v>0</c:v>
                </c:pt>
                <c:pt idx="3548">
                  <c:v>0</c:v>
                </c:pt>
                <c:pt idx="3549">
                  <c:v>0</c:v>
                </c:pt>
                <c:pt idx="3550">
                  <c:v>0</c:v>
                </c:pt>
                <c:pt idx="3551">
                  <c:v>0</c:v>
                </c:pt>
                <c:pt idx="3552">
                  <c:v>0</c:v>
                </c:pt>
                <c:pt idx="3553">
                  <c:v>0</c:v>
                </c:pt>
                <c:pt idx="3554">
                  <c:v>0</c:v>
                </c:pt>
                <c:pt idx="3555">
                  <c:v>0</c:v>
                </c:pt>
                <c:pt idx="3556">
                  <c:v>0</c:v>
                </c:pt>
                <c:pt idx="3557">
                  <c:v>0</c:v>
                </c:pt>
                <c:pt idx="3558">
                  <c:v>0</c:v>
                </c:pt>
                <c:pt idx="3559">
                  <c:v>0</c:v>
                </c:pt>
                <c:pt idx="3560">
                  <c:v>0</c:v>
                </c:pt>
                <c:pt idx="3561">
                  <c:v>0</c:v>
                </c:pt>
                <c:pt idx="3562">
                  <c:v>0</c:v>
                </c:pt>
                <c:pt idx="3563">
                  <c:v>0</c:v>
                </c:pt>
                <c:pt idx="3564">
                  <c:v>0</c:v>
                </c:pt>
                <c:pt idx="3565">
                  <c:v>0</c:v>
                </c:pt>
                <c:pt idx="3566">
                  <c:v>0</c:v>
                </c:pt>
                <c:pt idx="3567">
                  <c:v>0</c:v>
                </c:pt>
                <c:pt idx="3568">
                  <c:v>0</c:v>
                </c:pt>
                <c:pt idx="3569">
                  <c:v>0</c:v>
                </c:pt>
                <c:pt idx="3570">
                  <c:v>0</c:v>
                </c:pt>
                <c:pt idx="3571">
                  <c:v>0</c:v>
                </c:pt>
                <c:pt idx="3572">
                  <c:v>0</c:v>
                </c:pt>
                <c:pt idx="3573">
                  <c:v>0</c:v>
                </c:pt>
                <c:pt idx="3574">
                  <c:v>0</c:v>
                </c:pt>
                <c:pt idx="3575">
                  <c:v>0</c:v>
                </c:pt>
                <c:pt idx="3576">
                  <c:v>0</c:v>
                </c:pt>
                <c:pt idx="3577">
                  <c:v>0</c:v>
                </c:pt>
                <c:pt idx="3578">
                  <c:v>0</c:v>
                </c:pt>
                <c:pt idx="3579">
                  <c:v>0</c:v>
                </c:pt>
                <c:pt idx="3580">
                  <c:v>0</c:v>
                </c:pt>
                <c:pt idx="3581">
                  <c:v>0</c:v>
                </c:pt>
                <c:pt idx="3582">
                  <c:v>0</c:v>
                </c:pt>
                <c:pt idx="3583">
                  <c:v>0</c:v>
                </c:pt>
                <c:pt idx="3584">
                  <c:v>0</c:v>
                </c:pt>
                <c:pt idx="3585">
                  <c:v>0</c:v>
                </c:pt>
                <c:pt idx="3586">
                  <c:v>0</c:v>
                </c:pt>
                <c:pt idx="3587">
                  <c:v>0</c:v>
                </c:pt>
                <c:pt idx="3588">
                  <c:v>0</c:v>
                </c:pt>
                <c:pt idx="3589">
                  <c:v>0</c:v>
                </c:pt>
                <c:pt idx="3590">
                  <c:v>0</c:v>
                </c:pt>
                <c:pt idx="3591">
                  <c:v>0</c:v>
                </c:pt>
                <c:pt idx="3592">
                  <c:v>0</c:v>
                </c:pt>
                <c:pt idx="3593">
                  <c:v>0</c:v>
                </c:pt>
                <c:pt idx="3594">
                  <c:v>0</c:v>
                </c:pt>
                <c:pt idx="3595">
                  <c:v>0</c:v>
                </c:pt>
                <c:pt idx="3596">
                  <c:v>0</c:v>
                </c:pt>
                <c:pt idx="3597">
                  <c:v>0</c:v>
                </c:pt>
                <c:pt idx="3598">
                  <c:v>0</c:v>
                </c:pt>
                <c:pt idx="3599">
                  <c:v>0</c:v>
                </c:pt>
                <c:pt idx="3600">
                  <c:v>0</c:v>
                </c:pt>
                <c:pt idx="3601">
                  <c:v>0</c:v>
                </c:pt>
                <c:pt idx="3602">
                  <c:v>0</c:v>
                </c:pt>
                <c:pt idx="3603">
                  <c:v>0</c:v>
                </c:pt>
                <c:pt idx="3604">
                  <c:v>0</c:v>
                </c:pt>
                <c:pt idx="3605">
                  <c:v>0</c:v>
                </c:pt>
                <c:pt idx="3606">
                  <c:v>0</c:v>
                </c:pt>
                <c:pt idx="3607">
                  <c:v>0</c:v>
                </c:pt>
                <c:pt idx="3608">
                  <c:v>0</c:v>
                </c:pt>
                <c:pt idx="3609">
                  <c:v>0</c:v>
                </c:pt>
                <c:pt idx="3610">
                  <c:v>0</c:v>
                </c:pt>
                <c:pt idx="3611">
                  <c:v>0</c:v>
                </c:pt>
                <c:pt idx="3612">
                  <c:v>0</c:v>
                </c:pt>
                <c:pt idx="3613">
                  <c:v>0</c:v>
                </c:pt>
                <c:pt idx="3614">
                  <c:v>0</c:v>
                </c:pt>
                <c:pt idx="3615">
                  <c:v>0</c:v>
                </c:pt>
                <c:pt idx="3616">
                  <c:v>0</c:v>
                </c:pt>
                <c:pt idx="3617">
                  <c:v>0</c:v>
                </c:pt>
                <c:pt idx="3618">
                  <c:v>0</c:v>
                </c:pt>
                <c:pt idx="3619">
                  <c:v>0</c:v>
                </c:pt>
                <c:pt idx="3620">
                  <c:v>0</c:v>
                </c:pt>
                <c:pt idx="3621">
                  <c:v>0</c:v>
                </c:pt>
                <c:pt idx="3622">
                  <c:v>0</c:v>
                </c:pt>
                <c:pt idx="3623">
                  <c:v>0</c:v>
                </c:pt>
                <c:pt idx="3624">
                  <c:v>0</c:v>
                </c:pt>
                <c:pt idx="3625">
                  <c:v>0</c:v>
                </c:pt>
                <c:pt idx="3626">
                  <c:v>0</c:v>
                </c:pt>
                <c:pt idx="3627">
                  <c:v>0</c:v>
                </c:pt>
                <c:pt idx="3628">
                  <c:v>0</c:v>
                </c:pt>
                <c:pt idx="3629">
                  <c:v>0</c:v>
                </c:pt>
                <c:pt idx="3630">
                  <c:v>0</c:v>
                </c:pt>
                <c:pt idx="3631">
                  <c:v>0</c:v>
                </c:pt>
                <c:pt idx="3632">
                  <c:v>0</c:v>
                </c:pt>
                <c:pt idx="3633">
                  <c:v>0</c:v>
                </c:pt>
                <c:pt idx="3634">
                  <c:v>0</c:v>
                </c:pt>
                <c:pt idx="3635">
                  <c:v>0</c:v>
                </c:pt>
                <c:pt idx="3636">
                  <c:v>0</c:v>
                </c:pt>
                <c:pt idx="3637">
                  <c:v>0</c:v>
                </c:pt>
                <c:pt idx="3638">
                  <c:v>0</c:v>
                </c:pt>
                <c:pt idx="3639">
                  <c:v>0</c:v>
                </c:pt>
                <c:pt idx="3640">
                  <c:v>0</c:v>
                </c:pt>
                <c:pt idx="3641">
                  <c:v>0</c:v>
                </c:pt>
                <c:pt idx="3642">
                  <c:v>0</c:v>
                </c:pt>
                <c:pt idx="3643">
                  <c:v>0</c:v>
                </c:pt>
                <c:pt idx="3644">
                  <c:v>0</c:v>
                </c:pt>
                <c:pt idx="3645">
                  <c:v>0</c:v>
                </c:pt>
                <c:pt idx="3646">
                  <c:v>0</c:v>
                </c:pt>
                <c:pt idx="3647">
                  <c:v>0</c:v>
                </c:pt>
                <c:pt idx="3648">
                  <c:v>0</c:v>
                </c:pt>
                <c:pt idx="3649">
                  <c:v>0</c:v>
                </c:pt>
                <c:pt idx="3650">
                  <c:v>0</c:v>
                </c:pt>
                <c:pt idx="3651">
                  <c:v>0</c:v>
                </c:pt>
                <c:pt idx="3652">
                  <c:v>0</c:v>
                </c:pt>
                <c:pt idx="3653">
                  <c:v>0</c:v>
                </c:pt>
                <c:pt idx="3654">
                  <c:v>0</c:v>
                </c:pt>
                <c:pt idx="3655">
                  <c:v>0</c:v>
                </c:pt>
                <c:pt idx="3656">
                  <c:v>0</c:v>
                </c:pt>
                <c:pt idx="3657">
                  <c:v>0</c:v>
                </c:pt>
                <c:pt idx="3658">
                  <c:v>0</c:v>
                </c:pt>
                <c:pt idx="3659">
                  <c:v>0</c:v>
                </c:pt>
                <c:pt idx="3660">
                  <c:v>0</c:v>
                </c:pt>
                <c:pt idx="3661">
                  <c:v>0</c:v>
                </c:pt>
                <c:pt idx="3662">
                  <c:v>0</c:v>
                </c:pt>
                <c:pt idx="3663">
                  <c:v>0</c:v>
                </c:pt>
                <c:pt idx="3664">
                  <c:v>0</c:v>
                </c:pt>
                <c:pt idx="3665">
                  <c:v>0</c:v>
                </c:pt>
                <c:pt idx="3666">
                  <c:v>0</c:v>
                </c:pt>
                <c:pt idx="3667">
                  <c:v>0</c:v>
                </c:pt>
                <c:pt idx="3668">
                  <c:v>0</c:v>
                </c:pt>
                <c:pt idx="3669">
                  <c:v>0</c:v>
                </c:pt>
                <c:pt idx="3670">
                  <c:v>0</c:v>
                </c:pt>
                <c:pt idx="3671">
                  <c:v>0</c:v>
                </c:pt>
                <c:pt idx="3672">
                  <c:v>0</c:v>
                </c:pt>
                <c:pt idx="3673">
                  <c:v>0</c:v>
                </c:pt>
                <c:pt idx="3674">
                  <c:v>0</c:v>
                </c:pt>
                <c:pt idx="3675">
                  <c:v>0</c:v>
                </c:pt>
                <c:pt idx="3676">
                  <c:v>0</c:v>
                </c:pt>
                <c:pt idx="3677">
                  <c:v>0</c:v>
                </c:pt>
                <c:pt idx="3678">
                  <c:v>0</c:v>
                </c:pt>
                <c:pt idx="3679">
                  <c:v>0</c:v>
                </c:pt>
                <c:pt idx="3680">
                  <c:v>0</c:v>
                </c:pt>
                <c:pt idx="3681">
                  <c:v>0</c:v>
                </c:pt>
                <c:pt idx="3682">
                  <c:v>0</c:v>
                </c:pt>
                <c:pt idx="3683">
                  <c:v>0</c:v>
                </c:pt>
                <c:pt idx="3684">
                  <c:v>0</c:v>
                </c:pt>
                <c:pt idx="3685">
                  <c:v>0</c:v>
                </c:pt>
                <c:pt idx="3686">
                  <c:v>0</c:v>
                </c:pt>
                <c:pt idx="3687">
                  <c:v>0</c:v>
                </c:pt>
                <c:pt idx="3688">
                  <c:v>0</c:v>
                </c:pt>
                <c:pt idx="3689">
                  <c:v>0</c:v>
                </c:pt>
                <c:pt idx="3690">
                  <c:v>0</c:v>
                </c:pt>
                <c:pt idx="3691">
                  <c:v>0</c:v>
                </c:pt>
                <c:pt idx="3692">
                  <c:v>0</c:v>
                </c:pt>
                <c:pt idx="3693">
                  <c:v>0</c:v>
                </c:pt>
                <c:pt idx="3694">
                  <c:v>0</c:v>
                </c:pt>
                <c:pt idx="3695">
                  <c:v>0</c:v>
                </c:pt>
                <c:pt idx="3696">
                  <c:v>0</c:v>
                </c:pt>
                <c:pt idx="3697">
                  <c:v>0</c:v>
                </c:pt>
                <c:pt idx="3698">
                  <c:v>0</c:v>
                </c:pt>
                <c:pt idx="3699">
                  <c:v>0</c:v>
                </c:pt>
                <c:pt idx="3700">
                  <c:v>0</c:v>
                </c:pt>
                <c:pt idx="3701">
                  <c:v>0</c:v>
                </c:pt>
                <c:pt idx="3702">
                  <c:v>0</c:v>
                </c:pt>
                <c:pt idx="3703">
                  <c:v>0</c:v>
                </c:pt>
                <c:pt idx="3704">
                  <c:v>0</c:v>
                </c:pt>
                <c:pt idx="3705">
                  <c:v>0</c:v>
                </c:pt>
                <c:pt idx="3706">
                  <c:v>0</c:v>
                </c:pt>
                <c:pt idx="3707">
                  <c:v>0</c:v>
                </c:pt>
                <c:pt idx="3708">
                  <c:v>0</c:v>
                </c:pt>
                <c:pt idx="3709">
                  <c:v>0</c:v>
                </c:pt>
                <c:pt idx="3710">
                  <c:v>0</c:v>
                </c:pt>
                <c:pt idx="3711">
                  <c:v>0</c:v>
                </c:pt>
                <c:pt idx="3712">
                  <c:v>0</c:v>
                </c:pt>
                <c:pt idx="3713">
                  <c:v>0</c:v>
                </c:pt>
                <c:pt idx="3714">
                  <c:v>0</c:v>
                </c:pt>
                <c:pt idx="3715">
                  <c:v>0</c:v>
                </c:pt>
                <c:pt idx="3716">
                  <c:v>0</c:v>
                </c:pt>
                <c:pt idx="3717">
                  <c:v>0</c:v>
                </c:pt>
                <c:pt idx="3718">
                  <c:v>0</c:v>
                </c:pt>
                <c:pt idx="3719">
                  <c:v>0</c:v>
                </c:pt>
                <c:pt idx="3720">
                  <c:v>0</c:v>
                </c:pt>
                <c:pt idx="3721">
                  <c:v>0</c:v>
                </c:pt>
                <c:pt idx="3722">
                  <c:v>0</c:v>
                </c:pt>
                <c:pt idx="3723">
                  <c:v>0</c:v>
                </c:pt>
                <c:pt idx="3724">
                  <c:v>0</c:v>
                </c:pt>
                <c:pt idx="3725">
                  <c:v>0</c:v>
                </c:pt>
                <c:pt idx="3726">
                  <c:v>0</c:v>
                </c:pt>
                <c:pt idx="3727">
                  <c:v>0</c:v>
                </c:pt>
                <c:pt idx="3728">
                  <c:v>0</c:v>
                </c:pt>
                <c:pt idx="3729">
                  <c:v>0</c:v>
                </c:pt>
                <c:pt idx="3730">
                  <c:v>0</c:v>
                </c:pt>
                <c:pt idx="3731">
                  <c:v>0</c:v>
                </c:pt>
                <c:pt idx="3732">
                  <c:v>0</c:v>
                </c:pt>
                <c:pt idx="3733">
                  <c:v>0</c:v>
                </c:pt>
                <c:pt idx="3734">
                  <c:v>0</c:v>
                </c:pt>
                <c:pt idx="3735">
                  <c:v>0</c:v>
                </c:pt>
                <c:pt idx="3736">
                  <c:v>0</c:v>
                </c:pt>
                <c:pt idx="3737">
                  <c:v>0</c:v>
                </c:pt>
                <c:pt idx="3738">
                  <c:v>0</c:v>
                </c:pt>
                <c:pt idx="3739">
                  <c:v>0</c:v>
                </c:pt>
                <c:pt idx="3740">
                  <c:v>0</c:v>
                </c:pt>
                <c:pt idx="3741">
                  <c:v>0</c:v>
                </c:pt>
                <c:pt idx="3742">
                  <c:v>0</c:v>
                </c:pt>
                <c:pt idx="3743">
                  <c:v>0</c:v>
                </c:pt>
                <c:pt idx="3744">
                  <c:v>0</c:v>
                </c:pt>
                <c:pt idx="3745">
                  <c:v>0</c:v>
                </c:pt>
                <c:pt idx="3746">
                  <c:v>0</c:v>
                </c:pt>
                <c:pt idx="3747">
                  <c:v>0</c:v>
                </c:pt>
                <c:pt idx="3748">
                  <c:v>0</c:v>
                </c:pt>
                <c:pt idx="3749">
                  <c:v>0</c:v>
                </c:pt>
                <c:pt idx="3750">
                  <c:v>0</c:v>
                </c:pt>
                <c:pt idx="3751">
                  <c:v>0</c:v>
                </c:pt>
                <c:pt idx="3752">
                  <c:v>0</c:v>
                </c:pt>
                <c:pt idx="3753">
                  <c:v>0</c:v>
                </c:pt>
                <c:pt idx="3754">
                  <c:v>0</c:v>
                </c:pt>
                <c:pt idx="3755">
                  <c:v>0</c:v>
                </c:pt>
                <c:pt idx="3756">
                  <c:v>0</c:v>
                </c:pt>
                <c:pt idx="3757">
                  <c:v>0</c:v>
                </c:pt>
                <c:pt idx="3758">
                  <c:v>0</c:v>
                </c:pt>
                <c:pt idx="3759">
                  <c:v>0</c:v>
                </c:pt>
                <c:pt idx="3760">
                  <c:v>0</c:v>
                </c:pt>
                <c:pt idx="3761">
                  <c:v>0</c:v>
                </c:pt>
                <c:pt idx="3762">
                  <c:v>0</c:v>
                </c:pt>
                <c:pt idx="3763">
                  <c:v>0</c:v>
                </c:pt>
                <c:pt idx="3764">
                  <c:v>0</c:v>
                </c:pt>
                <c:pt idx="3765">
                  <c:v>0</c:v>
                </c:pt>
                <c:pt idx="3766">
                  <c:v>0</c:v>
                </c:pt>
                <c:pt idx="3767">
                  <c:v>0</c:v>
                </c:pt>
                <c:pt idx="3768">
                  <c:v>0</c:v>
                </c:pt>
                <c:pt idx="3769">
                  <c:v>0</c:v>
                </c:pt>
                <c:pt idx="3770">
                  <c:v>0</c:v>
                </c:pt>
                <c:pt idx="3771">
                  <c:v>0</c:v>
                </c:pt>
                <c:pt idx="3772">
                  <c:v>0</c:v>
                </c:pt>
                <c:pt idx="3773">
                  <c:v>0</c:v>
                </c:pt>
                <c:pt idx="3774">
                  <c:v>0</c:v>
                </c:pt>
                <c:pt idx="3775">
                  <c:v>0</c:v>
                </c:pt>
                <c:pt idx="3776">
                  <c:v>0</c:v>
                </c:pt>
                <c:pt idx="3777">
                  <c:v>0</c:v>
                </c:pt>
                <c:pt idx="3778">
                  <c:v>0</c:v>
                </c:pt>
                <c:pt idx="3779">
                  <c:v>0</c:v>
                </c:pt>
                <c:pt idx="3780">
                  <c:v>0</c:v>
                </c:pt>
                <c:pt idx="3781">
                  <c:v>0</c:v>
                </c:pt>
                <c:pt idx="3782">
                  <c:v>0</c:v>
                </c:pt>
                <c:pt idx="3783">
                  <c:v>0</c:v>
                </c:pt>
                <c:pt idx="3784">
                  <c:v>0</c:v>
                </c:pt>
                <c:pt idx="3785">
                  <c:v>0</c:v>
                </c:pt>
                <c:pt idx="3786">
                  <c:v>0</c:v>
                </c:pt>
                <c:pt idx="3787">
                  <c:v>0</c:v>
                </c:pt>
                <c:pt idx="3788">
                  <c:v>0</c:v>
                </c:pt>
                <c:pt idx="3789">
                  <c:v>0</c:v>
                </c:pt>
                <c:pt idx="3790">
                  <c:v>0</c:v>
                </c:pt>
                <c:pt idx="3791">
                  <c:v>0</c:v>
                </c:pt>
                <c:pt idx="3792">
                  <c:v>0</c:v>
                </c:pt>
                <c:pt idx="3793">
                  <c:v>0</c:v>
                </c:pt>
                <c:pt idx="3794">
                  <c:v>0</c:v>
                </c:pt>
                <c:pt idx="3795">
                  <c:v>0</c:v>
                </c:pt>
                <c:pt idx="3796">
                  <c:v>0</c:v>
                </c:pt>
                <c:pt idx="3797">
                  <c:v>0</c:v>
                </c:pt>
                <c:pt idx="3798">
                  <c:v>0</c:v>
                </c:pt>
                <c:pt idx="3799">
                  <c:v>0</c:v>
                </c:pt>
                <c:pt idx="3800">
                  <c:v>0</c:v>
                </c:pt>
                <c:pt idx="3801">
                  <c:v>0</c:v>
                </c:pt>
                <c:pt idx="3802">
                  <c:v>0</c:v>
                </c:pt>
                <c:pt idx="3803">
                  <c:v>0</c:v>
                </c:pt>
                <c:pt idx="3804">
                  <c:v>0</c:v>
                </c:pt>
                <c:pt idx="3805">
                  <c:v>0</c:v>
                </c:pt>
                <c:pt idx="3806">
                  <c:v>0</c:v>
                </c:pt>
                <c:pt idx="3807">
                  <c:v>0</c:v>
                </c:pt>
                <c:pt idx="3808">
                  <c:v>0</c:v>
                </c:pt>
                <c:pt idx="3809">
                  <c:v>0</c:v>
                </c:pt>
                <c:pt idx="3810">
                  <c:v>0</c:v>
                </c:pt>
                <c:pt idx="3811">
                  <c:v>0</c:v>
                </c:pt>
                <c:pt idx="3812">
                  <c:v>0</c:v>
                </c:pt>
                <c:pt idx="3813">
                  <c:v>0</c:v>
                </c:pt>
                <c:pt idx="3814">
                  <c:v>0</c:v>
                </c:pt>
                <c:pt idx="3815">
                  <c:v>0</c:v>
                </c:pt>
                <c:pt idx="3816">
                  <c:v>0</c:v>
                </c:pt>
                <c:pt idx="3817">
                  <c:v>0</c:v>
                </c:pt>
                <c:pt idx="3818">
                  <c:v>0</c:v>
                </c:pt>
                <c:pt idx="3819">
                  <c:v>0</c:v>
                </c:pt>
                <c:pt idx="3820">
                  <c:v>0</c:v>
                </c:pt>
                <c:pt idx="3821">
                  <c:v>0</c:v>
                </c:pt>
                <c:pt idx="3822">
                  <c:v>0</c:v>
                </c:pt>
                <c:pt idx="3823">
                  <c:v>0</c:v>
                </c:pt>
                <c:pt idx="3824">
                  <c:v>0</c:v>
                </c:pt>
                <c:pt idx="3825">
                  <c:v>0</c:v>
                </c:pt>
                <c:pt idx="3826">
                  <c:v>0</c:v>
                </c:pt>
                <c:pt idx="3827">
                  <c:v>0</c:v>
                </c:pt>
                <c:pt idx="3828">
                  <c:v>0</c:v>
                </c:pt>
                <c:pt idx="3829">
                  <c:v>0</c:v>
                </c:pt>
                <c:pt idx="3830">
                  <c:v>0</c:v>
                </c:pt>
                <c:pt idx="3831">
                  <c:v>0</c:v>
                </c:pt>
                <c:pt idx="3832">
                  <c:v>0</c:v>
                </c:pt>
                <c:pt idx="3833">
                  <c:v>0</c:v>
                </c:pt>
                <c:pt idx="3834">
                  <c:v>0</c:v>
                </c:pt>
                <c:pt idx="3835">
                  <c:v>0</c:v>
                </c:pt>
                <c:pt idx="3836">
                  <c:v>0</c:v>
                </c:pt>
                <c:pt idx="3837">
                  <c:v>0</c:v>
                </c:pt>
                <c:pt idx="3838">
                  <c:v>0</c:v>
                </c:pt>
                <c:pt idx="3839">
                  <c:v>0</c:v>
                </c:pt>
                <c:pt idx="3840">
                  <c:v>0</c:v>
                </c:pt>
                <c:pt idx="3841">
                  <c:v>0</c:v>
                </c:pt>
                <c:pt idx="3842">
                  <c:v>0</c:v>
                </c:pt>
                <c:pt idx="3843">
                  <c:v>0</c:v>
                </c:pt>
                <c:pt idx="3844">
                  <c:v>0</c:v>
                </c:pt>
                <c:pt idx="3845">
                  <c:v>0</c:v>
                </c:pt>
                <c:pt idx="3846">
                  <c:v>0</c:v>
                </c:pt>
                <c:pt idx="3847">
                  <c:v>0</c:v>
                </c:pt>
                <c:pt idx="3848">
                  <c:v>0</c:v>
                </c:pt>
                <c:pt idx="3849">
                  <c:v>0</c:v>
                </c:pt>
                <c:pt idx="3850">
                  <c:v>0</c:v>
                </c:pt>
                <c:pt idx="3851">
                  <c:v>0</c:v>
                </c:pt>
                <c:pt idx="3852">
                  <c:v>0</c:v>
                </c:pt>
                <c:pt idx="3853">
                  <c:v>0</c:v>
                </c:pt>
                <c:pt idx="3854">
                  <c:v>0</c:v>
                </c:pt>
                <c:pt idx="3855">
                  <c:v>0</c:v>
                </c:pt>
                <c:pt idx="3856">
                  <c:v>0</c:v>
                </c:pt>
                <c:pt idx="3857">
                  <c:v>0</c:v>
                </c:pt>
                <c:pt idx="3858">
                  <c:v>0</c:v>
                </c:pt>
                <c:pt idx="3859">
                  <c:v>0</c:v>
                </c:pt>
                <c:pt idx="3860">
                  <c:v>0</c:v>
                </c:pt>
                <c:pt idx="3861">
                  <c:v>0</c:v>
                </c:pt>
                <c:pt idx="3862">
                  <c:v>0</c:v>
                </c:pt>
                <c:pt idx="3863">
                  <c:v>0</c:v>
                </c:pt>
                <c:pt idx="3864">
                  <c:v>0</c:v>
                </c:pt>
                <c:pt idx="3865">
                  <c:v>0</c:v>
                </c:pt>
                <c:pt idx="3866">
                  <c:v>0</c:v>
                </c:pt>
                <c:pt idx="3867">
                  <c:v>0</c:v>
                </c:pt>
                <c:pt idx="3868">
                  <c:v>0</c:v>
                </c:pt>
                <c:pt idx="3869">
                  <c:v>0</c:v>
                </c:pt>
                <c:pt idx="3870">
                  <c:v>0</c:v>
                </c:pt>
                <c:pt idx="3871">
                  <c:v>0</c:v>
                </c:pt>
                <c:pt idx="3872">
                  <c:v>0</c:v>
                </c:pt>
                <c:pt idx="3873">
                  <c:v>0</c:v>
                </c:pt>
                <c:pt idx="3874">
                  <c:v>0</c:v>
                </c:pt>
                <c:pt idx="3875">
                  <c:v>0</c:v>
                </c:pt>
                <c:pt idx="3876">
                  <c:v>0</c:v>
                </c:pt>
                <c:pt idx="3877">
                  <c:v>0</c:v>
                </c:pt>
                <c:pt idx="3878">
                  <c:v>0</c:v>
                </c:pt>
                <c:pt idx="3879">
                  <c:v>0</c:v>
                </c:pt>
                <c:pt idx="3880">
                  <c:v>0</c:v>
                </c:pt>
                <c:pt idx="3881">
                  <c:v>0</c:v>
                </c:pt>
                <c:pt idx="3882">
                  <c:v>0</c:v>
                </c:pt>
                <c:pt idx="3883">
                  <c:v>0</c:v>
                </c:pt>
                <c:pt idx="3884">
                  <c:v>0</c:v>
                </c:pt>
                <c:pt idx="3885">
                  <c:v>0</c:v>
                </c:pt>
                <c:pt idx="3886">
                  <c:v>0</c:v>
                </c:pt>
                <c:pt idx="3887">
                  <c:v>0</c:v>
                </c:pt>
                <c:pt idx="3888">
                  <c:v>0</c:v>
                </c:pt>
                <c:pt idx="3889">
                  <c:v>0</c:v>
                </c:pt>
                <c:pt idx="3890">
                  <c:v>0</c:v>
                </c:pt>
                <c:pt idx="3891">
                  <c:v>0</c:v>
                </c:pt>
                <c:pt idx="3892">
                  <c:v>0</c:v>
                </c:pt>
                <c:pt idx="3893">
                  <c:v>0</c:v>
                </c:pt>
                <c:pt idx="3894">
                  <c:v>0</c:v>
                </c:pt>
                <c:pt idx="3895">
                  <c:v>0</c:v>
                </c:pt>
                <c:pt idx="3896">
                  <c:v>0</c:v>
                </c:pt>
                <c:pt idx="3897">
                  <c:v>0</c:v>
                </c:pt>
                <c:pt idx="3898">
                  <c:v>0</c:v>
                </c:pt>
                <c:pt idx="3899">
                  <c:v>0</c:v>
                </c:pt>
                <c:pt idx="3900">
                  <c:v>0</c:v>
                </c:pt>
                <c:pt idx="3901">
                  <c:v>0</c:v>
                </c:pt>
                <c:pt idx="3902">
                  <c:v>0</c:v>
                </c:pt>
                <c:pt idx="3903">
                  <c:v>0</c:v>
                </c:pt>
                <c:pt idx="3904">
                  <c:v>0</c:v>
                </c:pt>
                <c:pt idx="3905">
                  <c:v>0</c:v>
                </c:pt>
                <c:pt idx="3906">
                  <c:v>0</c:v>
                </c:pt>
                <c:pt idx="3907">
                  <c:v>0</c:v>
                </c:pt>
                <c:pt idx="3908">
                  <c:v>0</c:v>
                </c:pt>
                <c:pt idx="3909">
                  <c:v>0</c:v>
                </c:pt>
                <c:pt idx="3910">
                  <c:v>0</c:v>
                </c:pt>
                <c:pt idx="3911">
                  <c:v>0</c:v>
                </c:pt>
                <c:pt idx="3912">
                  <c:v>0</c:v>
                </c:pt>
                <c:pt idx="3913">
                  <c:v>0</c:v>
                </c:pt>
                <c:pt idx="3914">
                  <c:v>0</c:v>
                </c:pt>
                <c:pt idx="3915">
                  <c:v>0</c:v>
                </c:pt>
                <c:pt idx="3916">
                  <c:v>0</c:v>
                </c:pt>
                <c:pt idx="3917">
                  <c:v>0</c:v>
                </c:pt>
                <c:pt idx="3918">
                  <c:v>0</c:v>
                </c:pt>
                <c:pt idx="3919">
                  <c:v>0</c:v>
                </c:pt>
                <c:pt idx="3920">
                  <c:v>0</c:v>
                </c:pt>
                <c:pt idx="3921">
                  <c:v>0</c:v>
                </c:pt>
                <c:pt idx="3922">
                  <c:v>0</c:v>
                </c:pt>
                <c:pt idx="3923">
                  <c:v>0</c:v>
                </c:pt>
                <c:pt idx="3924">
                  <c:v>0</c:v>
                </c:pt>
                <c:pt idx="3925">
                  <c:v>0</c:v>
                </c:pt>
                <c:pt idx="3926">
                  <c:v>0</c:v>
                </c:pt>
                <c:pt idx="3927">
                  <c:v>0</c:v>
                </c:pt>
                <c:pt idx="3928">
                  <c:v>0</c:v>
                </c:pt>
                <c:pt idx="3929">
                  <c:v>0</c:v>
                </c:pt>
                <c:pt idx="3930">
                  <c:v>0</c:v>
                </c:pt>
                <c:pt idx="3931">
                  <c:v>0</c:v>
                </c:pt>
                <c:pt idx="3932">
                  <c:v>0</c:v>
                </c:pt>
                <c:pt idx="3933">
                  <c:v>0</c:v>
                </c:pt>
                <c:pt idx="3934">
                  <c:v>0</c:v>
                </c:pt>
                <c:pt idx="3935">
                  <c:v>0</c:v>
                </c:pt>
                <c:pt idx="3936">
                  <c:v>0</c:v>
                </c:pt>
                <c:pt idx="3937">
                  <c:v>0</c:v>
                </c:pt>
                <c:pt idx="3938">
                  <c:v>0</c:v>
                </c:pt>
                <c:pt idx="3939">
                  <c:v>0</c:v>
                </c:pt>
                <c:pt idx="3940">
                  <c:v>0</c:v>
                </c:pt>
                <c:pt idx="3941">
                  <c:v>0</c:v>
                </c:pt>
                <c:pt idx="3942">
                  <c:v>0</c:v>
                </c:pt>
                <c:pt idx="3943">
                  <c:v>0</c:v>
                </c:pt>
                <c:pt idx="3944">
                  <c:v>0</c:v>
                </c:pt>
                <c:pt idx="3945">
                  <c:v>0</c:v>
                </c:pt>
                <c:pt idx="3946">
                  <c:v>0</c:v>
                </c:pt>
                <c:pt idx="3947">
                  <c:v>0</c:v>
                </c:pt>
                <c:pt idx="3948">
                  <c:v>0</c:v>
                </c:pt>
                <c:pt idx="3949">
                  <c:v>0</c:v>
                </c:pt>
                <c:pt idx="3950">
                  <c:v>0</c:v>
                </c:pt>
                <c:pt idx="3951">
                  <c:v>0</c:v>
                </c:pt>
                <c:pt idx="3952">
                  <c:v>0</c:v>
                </c:pt>
                <c:pt idx="3953">
                  <c:v>0</c:v>
                </c:pt>
                <c:pt idx="3954">
                  <c:v>0</c:v>
                </c:pt>
                <c:pt idx="3955">
                  <c:v>0</c:v>
                </c:pt>
                <c:pt idx="3956">
                  <c:v>0</c:v>
                </c:pt>
                <c:pt idx="3957">
                  <c:v>0</c:v>
                </c:pt>
                <c:pt idx="3958">
                  <c:v>0</c:v>
                </c:pt>
                <c:pt idx="3959">
                  <c:v>0</c:v>
                </c:pt>
                <c:pt idx="3960">
                  <c:v>0</c:v>
                </c:pt>
                <c:pt idx="3961">
                  <c:v>0</c:v>
                </c:pt>
                <c:pt idx="3962">
                  <c:v>0</c:v>
                </c:pt>
                <c:pt idx="3963">
                  <c:v>0</c:v>
                </c:pt>
                <c:pt idx="3964">
                  <c:v>0</c:v>
                </c:pt>
                <c:pt idx="3965">
                  <c:v>0</c:v>
                </c:pt>
                <c:pt idx="3966">
                  <c:v>0</c:v>
                </c:pt>
                <c:pt idx="3967">
                  <c:v>0</c:v>
                </c:pt>
                <c:pt idx="3968">
                  <c:v>0</c:v>
                </c:pt>
                <c:pt idx="3969">
                  <c:v>0</c:v>
                </c:pt>
                <c:pt idx="3970">
                  <c:v>0</c:v>
                </c:pt>
                <c:pt idx="3971">
                  <c:v>0</c:v>
                </c:pt>
                <c:pt idx="3972">
                  <c:v>0</c:v>
                </c:pt>
                <c:pt idx="3973">
                  <c:v>0</c:v>
                </c:pt>
                <c:pt idx="3974">
                  <c:v>0</c:v>
                </c:pt>
                <c:pt idx="3975">
                  <c:v>0</c:v>
                </c:pt>
                <c:pt idx="3976">
                  <c:v>0</c:v>
                </c:pt>
                <c:pt idx="3977">
                  <c:v>0</c:v>
                </c:pt>
                <c:pt idx="3978">
                  <c:v>0</c:v>
                </c:pt>
                <c:pt idx="3979">
                  <c:v>0</c:v>
                </c:pt>
                <c:pt idx="3980">
                  <c:v>0</c:v>
                </c:pt>
                <c:pt idx="3981">
                  <c:v>0</c:v>
                </c:pt>
                <c:pt idx="3982">
                  <c:v>0</c:v>
                </c:pt>
                <c:pt idx="3983">
                  <c:v>0</c:v>
                </c:pt>
                <c:pt idx="3984">
                  <c:v>0</c:v>
                </c:pt>
                <c:pt idx="3985">
                  <c:v>0</c:v>
                </c:pt>
                <c:pt idx="3986">
                  <c:v>0</c:v>
                </c:pt>
                <c:pt idx="3987">
                  <c:v>0</c:v>
                </c:pt>
                <c:pt idx="3988">
                  <c:v>0</c:v>
                </c:pt>
                <c:pt idx="3989">
                  <c:v>0</c:v>
                </c:pt>
                <c:pt idx="3990">
                  <c:v>0</c:v>
                </c:pt>
                <c:pt idx="3991">
                  <c:v>0</c:v>
                </c:pt>
                <c:pt idx="3992">
                  <c:v>0</c:v>
                </c:pt>
                <c:pt idx="3993">
                  <c:v>0</c:v>
                </c:pt>
                <c:pt idx="3994">
                  <c:v>0</c:v>
                </c:pt>
                <c:pt idx="3995">
                  <c:v>0</c:v>
                </c:pt>
                <c:pt idx="3996">
                  <c:v>0</c:v>
                </c:pt>
                <c:pt idx="3997">
                  <c:v>0</c:v>
                </c:pt>
                <c:pt idx="3998">
                  <c:v>0</c:v>
                </c:pt>
                <c:pt idx="3999">
                  <c:v>0</c:v>
                </c:pt>
                <c:pt idx="4000">
                  <c:v>0</c:v>
                </c:pt>
                <c:pt idx="4001">
                  <c:v>0</c:v>
                </c:pt>
                <c:pt idx="4002">
                  <c:v>0</c:v>
                </c:pt>
                <c:pt idx="4003">
                  <c:v>0</c:v>
                </c:pt>
                <c:pt idx="4004">
                  <c:v>0</c:v>
                </c:pt>
                <c:pt idx="4005">
                  <c:v>0</c:v>
                </c:pt>
                <c:pt idx="4006">
                  <c:v>0</c:v>
                </c:pt>
                <c:pt idx="4007">
                  <c:v>0</c:v>
                </c:pt>
                <c:pt idx="4008">
                  <c:v>0</c:v>
                </c:pt>
                <c:pt idx="4009">
                  <c:v>0</c:v>
                </c:pt>
                <c:pt idx="4010">
                  <c:v>0</c:v>
                </c:pt>
                <c:pt idx="4011">
                  <c:v>0</c:v>
                </c:pt>
                <c:pt idx="4012">
                  <c:v>0</c:v>
                </c:pt>
                <c:pt idx="4013">
                  <c:v>0</c:v>
                </c:pt>
                <c:pt idx="4014">
                  <c:v>0</c:v>
                </c:pt>
                <c:pt idx="4015">
                  <c:v>0</c:v>
                </c:pt>
                <c:pt idx="4016">
                  <c:v>0</c:v>
                </c:pt>
                <c:pt idx="4017">
                  <c:v>0</c:v>
                </c:pt>
                <c:pt idx="4018">
                  <c:v>0</c:v>
                </c:pt>
                <c:pt idx="4019">
                  <c:v>0</c:v>
                </c:pt>
                <c:pt idx="4020">
                  <c:v>0</c:v>
                </c:pt>
                <c:pt idx="4021">
                  <c:v>0</c:v>
                </c:pt>
                <c:pt idx="4022">
                  <c:v>0</c:v>
                </c:pt>
                <c:pt idx="4023">
                  <c:v>0</c:v>
                </c:pt>
                <c:pt idx="4024">
                  <c:v>0</c:v>
                </c:pt>
                <c:pt idx="4025">
                  <c:v>0</c:v>
                </c:pt>
                <c:pt idx="4026">
                  <c:v>0</c:v>
                </c:pt>
                <c:pt idx="4027">
                  <c:v>0</c:v>
                </c:pt>
                <c:pt idx="4028">
                  <c:v>0</c:v>
                </c:pt>
                <c:pt idx="4029">
                  <c:v>0</c:v>
                </c:pt>
                <c:pt idx="4030">
                  <c:v>0</c:v>
                </c:pt>
                <c:pt idx="4031">
                  <c:v>0</c:v>
                </c:pt>
                <c:pt idx="4032">
                  <c:v>0</c:v>
                </c:pt>
                <c:pt idx="4033">
                  <c:v>0</c:v>
                </c:pt>
                <c:pt idx="4034">
                  <c:v>0</c:v>
                </c:pt>
                <c:pt idx="4035">
                  <c:v>0</c:v>
                </c:pt>
                <c:pt idx="4036">
                  <c:v>0</c:v>
                </c:pt>
                <c:pt idx="4037">
                  <c:v>0</c:v>
                </c:pt>
                <c:pt idx="4038">
                  <c:v>0</c:v>
                </c:pt>
                <c:pt idx="4039">
                  <c:v>0</c:v>
                </c:pt>
                <c:pt idx="4040">
                  <c:v>0</c:v>
                </c:pt>
                <c:pt idx="4041">
                  <c:v>0</c:v>
                </c:pt>
                <c:pt idx="4042">
                  <c:v>0</c:v>
                </c:pt>
                <c:pt idx="4043">
                  <c:v>0</c:v>
                </c:pt>
                <c:pt idx="4044">
                  <c:v>0</c:v>
                </c:pt>
                <c:pt idx="4045">
                  <c:v>0</c:v>
                </c:pt>
                <c:pt idx="4046">
                  <c:v>0</c:v>
                </c:pt>
                <c:pt idx="4047">
                  <c:v>0</c:v>
                </c:pt>
                <c:pt idx="4048">
                  <c:v>0</c:v>
                </c:pt>
                <c:pt idx="4049">
                  <c:v>0</c:v>
                </c:pt>
                <c:pt idx="4050">
                  <c:v>0</c:v>
                </c:pt>
                <c:pt idx="4051">
                  <c:v>0</c:v>
                </c:pt>
                <c:pt idx="4052">
                  <c:v>0</c:v>
                </c:pt>
                <c:pt idx="4053">
                  <c:v>0</c:v>
                </c:pt>
                <c:pt idx="4054">
                  <c:v>0</c:v>
                </c:pt>
                <c:pt idx="4055">
                  <c:v>0</c:v>
                </c:pt>
                <c:pt idx="4056">
                  <c:v>0</c:v>
                </c:pt>
                <c:pt idx="4057">
                  <c:v>0</c:v>
                </c:pt>
                <c:pt idx="4058">
                  <c:v>0</c:v>
                </c:pt>
                <c:pt idx="4059">
                  <c:v>0</c:v>
                </c:pt>
                <c:pt idx="4060">
                  <c:v>0</c:v>
                </c:pt>
                <c:pt idx="4061">
                  <c:v>0</c:v>
                </c:pt>
                <c:pt idx="4062">
                  <c:v>0</c:v>
                </c:pt>
                <c:pt idx="4063">
                  <c:v>0</c:v>
                </c:pt>
                <c:pt idx="4064">
                  <c:v>0</c:v>
                </c:pt>
                <c:pt idx="4065">
                  <c:v>0</c:v>
                </c:pt>
                <c:pt idx="4066">
                  <c:v>0</c:v>
                </c:pt>
                <c:pt idx="4067">
                  <c:v>0</c:v>
                </c:pt>
                <c:pt idx="4068">
                  <c:v>0</c:v>
                </c:pt>
                <c:pt idx="4069">
                  <c:v>0</c:v>
                </c:pt>
                <c:pt idx="4070">
                  <c:v>0</c:v>
                </c:pt>
                <c:pt idx="4071">
                  <c:v>0</c:v>
                </c:pt>
                <c:pt idx="4072">
                  <c:v>0</c:v>
                </c:pt>
                <c:pt idx="4073">
                  <c:v>0</c:v>
                </c:pt>
                <c:pt idx="4074">
                  <c:v>0</c:v>
                </c:pt>
                <c:pt idx="4075">
                  <c:v>0</c:v>
                </c:pt>
                <c:pt idx="4076">
                  <c:v>0</c:v>
                </c:pt>
                <c:pt idx="4077">
                  <c:v>0</c:v>
                </c:pt>
                <c:pt idx="4078">
                  <c:v>0</c:v>
                </c:pt>
                <c:pt idx="4079">
                  <c:v>0</c:v>
                </c:pt>
                <c:pt idx="4080">
                  <c:v>0</c:v>
                </c:pt>
                <c:pt idx="4081">
                  <c:v>0</c:v>
                </c:pt>
                <c:pt idx="4082">
                  <c:v>0</c:v>
                </c:pt>
                <c:pt idx="4083">
                  <c:v>0</c:v>
                </c:pt>
                <c:pt idx="4084">
                  <c:v>0</c:v>
                </c:pt>
                <c:pt idx="4085">
                  <c:v>0</c:v>
                </c:pt>
                <c:pt idx="4086">
                  <c:v>0</c:v>
                </c:pt>
                <c:pt idx="4087">
                  <c:v>0</c:v>
                </c:pt>
                <c:pt idx="4088">
                  <c:v>0</c:v>
                </c:pt>
                <c:pt idx="4089">
                  <c:v>0</c:v>
                </c:pt>
                <c:pt idx="4090">
                  <c:v>0</c:v>
                </c:pt>
                <c:pt idx="4091">
                  <c:v>0</c:v>
                </c:pt>
                <c:pt idx="4092">
                  <c:v>0</c:v>
                </c:pt>
                <c:pt idx="4093">
                  <c:v>0</c:v>
                </c:pt>
                <c:pt idx="4094">
                  <c:v>0</c:v>
                </c:pt>
                <c:pt idx="4095">
                  <c:v>0</c:v>
                </c:pt>
                <c:pt idx="4096">
                  <c:v>0</c:v>
                </c:pt>
                <c:pt idx="4097">
                  <c:v>0</c:v>
                </c:pt>
                <c:pt idx="4098">
                  <c:v>0</c:v>
                </c:pt>
                <c:pt idx="4099">
                  <c:v>0</c:v>
                </c:pt>
                <c:pt idx="4100">
                  <c:v>0</c:v>
                </c:pt>
                <c:pt idx="4101">
                  <c:v>0</c:v>
                </c:pt>
                <c:pt idx="4102">
                  <c:v>0</c:v>
                </c:pt>
                <c:pt idx="4103">
                  <c:v>0</c:v>
                </c:pt>
                <c:pt idx="4104">
                  <c:v>0</c:v>
                </c:pt>
                <c:pt idx="4105">
                  <c:v>0</c:v>
                </c:pt>
                <c:pt idx="4106">
                  <c:v>0</c:v>
                </c:pt>
                <c:pt idx="4107">
                  <c:v>0</c:v>
                </c:pt>
                <c:pt idx="4108">
                  <c:v>0</c:v>
                </c:pt>
                <c:pt idx="4109">
                  <c:v>0</c:v>
                </c:pt>
                <c:pt idx="4110">
                  <c:v>0</c:v>
                </c:pt>
                <c:pt idx="4111">
                  <c:v>0</c:v>
                </c:pt>
                <c:pt idx="4112">
                  <c:v>0</c:v>
                </c:pt>
                <c:pt idx="4113">
                  <c:v>0</c:v>
                </c:pt>
                <c:pt idx="4114">
                  <c:v>0</c:v>
                </c:pt>
                <c:pt idx="4115">
                  <c:v>0</c:v>
                </c:pt>
                <c:pt idx="4116">
                  <c:v>0</c:v>
                </c:pt>
                <c:pt idx="4117">
                  <c:v>0</c:v>
                </c:pt>
                <c:pt idx="4118">
                  <c:v>0</c:v>
                </c:pt>
                <c:pt idx="4119">
                  <c:v>0</c:v>
                </c:pt>
                <c:pt idx="4120">
                  <c:v>0</c:v>
                </c:pt>
                <c:pt idx="4121">
                  <c:v>0</c:v>
                </c:pt>
                <c:pt idx="4122">
                  <c:v>0</c:v>
                </c:pt>
                <c:pt idx="4123">
                  <c:v>0</c:v>
                </c:pt>
                <c:pt idx="4124">
                  <c:v>0</c:v>
                </c:pt>
                <c:pt idx="4125">
                  <c:v>0</c:v>
                </c:pt>
                <c:pt idx="4126">
                  <c:v>0</c:v>
                </c:pt>
                <c:pt idx="4127">
                  <c:v>0</c:v>
                </c:pt>
                <c:pt idx="4128">
                  <c:v>0</c:v>
                </c:pt>
                <c:pt idx="4129">
                  <c:v>0</c:v>
                </c:pt>
                <c:pt idx="4130">
                  <c:v>0</c:v>
                </c:pt>
                <c:pt idx="4131">
                  <c:v>0</c:v>
                </c:pt>
                <c:pt idx="4132">
                  <c:v>0</c:v>
                </c:pt>
                <c:pt idx="4133">
                  <c:v>0</c:v>
                </c:pt>
                <c:pt idx="4134">
                  <c:v>0</c:v>
                </c:pt>
                <c:pt idx="4135">
                  <c:v>0</c:v>
                </c:pt>
                <c:pt idx="4136">
                  <c:v>0</c:v>
                </c:pt>
                <c:pt idx="4137">
                  <c:v>0</c:v>
                </c:pt>
                <c:pt idx="4138">
                  <c:v>0</c:v>
                </c:pt>
                <c:pt idx="4139">
                  <c:v>0</c:v>
                </c:pt>
                <c:pt idx="4140">
                  <c:v>0</c:v>
                </c:pt>
                <c:pt idx="4141">
                  <c:v>0</c:v>
                </c:pt>
                <c:pt idx="4142">
                  <c:v>0</c:v>
                </c:pt>
                <c:pt idx="4143">
                  <c:v>0</c:v>
                </c:pt>
                <c:pt idx="4144">
                  <c:v>0</c:v>
                </c:pt>
                <c:pt idx="4145">
                  <c:v>0</c:v>
                </c:pt>
                <c:pt idx="4146">
                  <c:v>0</c:v>
                </c:pt>
                <c:pt idx="4147">
                  <c:v>0</c:v>
                </c:pt>
                <c:pt idx="4148">
                  <c:v>0</c:v>
                </c:pt>
                <c:pt idx="4149">
                  <c:v>0</c:v>
                </c:pt>
                <c:pt idx="4150">
                  <c:v>0</c:v>
                </c:pt>
                <c:pt idx="4151">
                  <c:v>0</c:v>
                </c:pt>
                <c:pt idx="4152">
                  <c:v>0</c:v>
                </c:pt>
                <c:pt idx="4153">
                  <c:v>0</c:v>
                </c:pt>
                <c:pt idx="4154">
                  <c:v>0</c:v>
                </c:pt>
                <c:pt idx="4155">
                  <c:v>0</c:v>
                </c:pt>
                <c:pt idx="4156">
                  <c:v>0</c:v>
                </c:pt>
                <c:pt idx="4157">
                  <c:v>0</c:v>
                </c:pt>
                <c:pt idx="4158">
                  <c:v>0</c:v>
                </c:pt>
                <c:pt idx="4159">
                  <c:v>0</c:v>
                </c:pt>
                <c:pt idx="4160">
                  <c:v>0</c:v>
                </c:pt>
                <c:pt idx="4161">
                  <c:v>0</c:v>
                </c:pt>
                <c:pt idx="4162">
                  <c:v>0</c:v>
                </c:pt>
                <c:pt idx="4163">
                  <c:v>0</c:v>
                </c:pt>
                <c:pt idx="4164">
                  <c:v>0</c:v>
                </c:pt>
                <c:pt idx="4165">
                  <c:v>0</c:v>
                </c:pt>
                <c:pt idx="4166">
                  <c:v>0</c:v>
                </c:pt>
                <c:pt idx="4167">
                  <c:v>0</c:v>
                </c:pt>
                <c:pt idx="4168">
                  <c:v>0</c:v>
                </c:pt>
                <c:pt idx="4169">
                  <c:v>0</c:v>
                </c:pt>
                <c:pt idx="4170">
                  <c:v>0</c:v>
                </c:pt>
                <c:pt idx="4171">
                  <c:v>0</c:v>
                </c:pt>
                <c:pt idx="4172">
                  <c:v>0</c:v>
                </c:pt>
                <c:pt idx="4173">
                  <c:v>0</c:v>
                </c:pt>
                <c:pt idx="4174">
                  <c:v>0</c:v>
                </c:pt>
                <c:pt idx="4175">
                  <c:v>0</c:v>
                </c:pt>
                <c:pt idx="4176">
                  <c:v>0</c:v>
                </c:pt>
                <c:pt idx="4177">
                  <c:v>0</c:v>
                </c:pt>
                <c:pt idx="4178">
                  <c:v>0</c:v>
                </c:pt>
                <c:pt idx="4179">
                  <c:v>0</c:v>
                </c:pt>
                <c:pt idx="4180">
                  <c:v>0</c:v>
                </c:pt>
                <c:pt idx="4181">
                  <c:v>0</c:v>
                </c:pt>
                <c:pt idx="4182">
                  <c:v>0</c:v>
                </c:pt>
                <c:pt idx="4183">
                  <c:v>0</c:v>
                </c:pt>
                <c:pt idx="4184">
                  <c:v>0</c:v>
                </c:pt>
                <c:pt idx="4185">
                  <c:v>0</c:v>
                </c:pt>
                <c:pt idx="4186">
                  <c:v>0</c:v>
                </c:pt>
                <c:pt idx="4187">
                  <c:v>0</c:v>
                </c:pt>
                <c:pt idx="4188">
                  <c:v>0</c:v>
                </c:pt>
                <c:pt idx="4189">
                  <c:v>0</c:v>
                </c:pt>
                <c:pt idx="4190">
                  <c:v>0</c:v>
                </c:pt>
                <c:pt idx="4191">
                  <c:v>0</c:v>
                </c:pt>
                <c:pt idx="4192">
                  <c:v>0</c:v>
                </c:pt>
                <c:pt idx="4193">
                  <c:v>0</c:v>
                </c:pt>
                <c:pt idx="4194">
                  <c:v>0</c:v>
                </c:pt>
                <c:pt idx="4195">
                  <c:v>0</c:v>
                </c:pt>
                <c:pt idx="4196">
                  <c:v>0</c:v>
                </c:pt>
                <c:pt idx="4197">
                  <c:v>0</c:v>
                </c:pt>
                <c:pt idx="4198">
                  <c:v>0</c:v>
                </c:pt>
                <c:pt idx="4199">
                  <c:v>0</c:v>
                </c:pt>
                <c:pt idx="4200">
                  <c:v>0</c:v>
                </c:pt>
                <c:pt idx="4201">
                  <c:v>0</c:v>
                </c:pt>
                <c:pt idx="4202">
                  <c:v>0</c:v>
                </c:pt>
                <c:pt idx="4203">
                  <c:v>0</c:v>
                </c:pt>
                <c:pt idx="4204">
                  <c:v>0</c:v>
                </c:pt>
                <c:pt idx="4205">
                  <c:v>0</c:v>
                </c:pt>
                <c:pt idx="4206">
                  <c:v>0</c:v>
                </c:pt>
                <c:pt idx="4207">
                  <c:v>0</c:v>
                </c:pt>
                <c:pt idx="4208">
                  <c:v>0</c:v>
                </c:pt>
                <c:pt idx="4209">
                  <c:v>0</c:v>
                </c:pt>
                <c:pt idx="4210">
                  <c:v>0</c:v>
                </c:pt>
                <c:pt idx="4211">
                  <c:v>0</c:v>
                </c:pt>
                <c:pt idx="4212">
                  <c:v>0</c:v>
                </c:pt>
                <c:pt idx="4213">
                  <c:v>0</c:v>
                </c:pt>
                <c:pt idx="4214">
                  <c:v>0</c:v>
                </c:pt>
                <c:pt idx="4215">
                  <c:v>0</c:v>
                </c:pt>
                <c:pt idx="4216">
                  <c:v>0</c:v>
                </c:pt>
                <c:pt idx="4217">
                  <c:v>0</c:v>
                </c:pt>
                <c:pt idx="4218">
                  <c:v>0</c:v>
                </c:pt>
                <c:pt idx="4219">
                  <c:v>0</c:v>
                </c:pt>
                <c:pt idx="4220">
                  <c:v>0</c:v>
                </c:pt>
                <c:pt idx="4221">
                  <c:v>0</c:v>
                </c:pt>
                <c:pt idx="4222">
                  <c:v>0</c:v>
                </c:pt>
                <c:pt idx="4223">
                  <c:v>0</c:v>
                </c:pt>
                <c:pt idx="4224">
                  <c:v>0</c:v>
                </c:pt>
                <c:pt idx="4225">
                  <c:v>0</c:v>
                </c:pt>
                <c:pt idx="4226">
                  <c:v>0</c:v>
                </c:pt>
                <c:pt idx="4227">
                  <c:v>0</c:v>
                </c:pt>
                <c:pt idx="4228">
                  <c:v>0</c:v>
                </c:pt>
                <c:pt idx="4229">
                  <c:v>0</c:v>
                </c:pt>
                <c:pt idx="4230">
                  <c:v>0</c:v>
                </c:pt>
                <c:pt idx="4231">
                  <c:v>0</c:v>
                </c:pt>
                <c:pt idx="4232">
                  <c:v>0</c:v>
                </c:pt>
                <c:pt idx="4233">
                  <c:v>0</c:v>
                </c:pt>
                <c:pt idx="4234">
                  <c:v>0</c:v>
                </c:pt>
                <c:pt idx="4235">
                  <c:v>0</c:v>
                </c:pt>
                <c:pt idx="4236">
                  <c:v>0</c:v>
                </c:pt>
                <c:pt idx="4237">
                  <c:v>0</c:v>
                </c:pt>
                <c:pt idx="4238">
                  <c:v>0</c:v>
                </c:pt>
                <c:pt idx="4239">
                  <c:v>0</c:v>
                </c:pt>
                <c:pt idx="4240">
                  <c:v>0</c:v>
                </c:pt>
                <c:pt idx="4241">
                  <c:v>0</c:v>
                </c:pt>
                <c:pt idx="4242">
                  <c:v>0</c:v>
                </c:pt>
                <c:pt idx="4243">
                  <c:v>0</c:v>
                </c:pt>
                <c:pt idx="4244">
                  <c:v>0</c:v>
                </c:pt>
                <c:pt idx="4245">
                  <c:v>0</c:v>
                </c:pt>
                <c:pt idx="4246">
                  <c:v>0</c:v>
                </c:pt>
                <c:pt idx="4247">
                  <c:v>0</c:v>
                </c:pt>
                <c:pt idx="4248">
                  <c:v>0</c:v>
                </c:pt>
                <c:pt idx="4249">
                  <c:v>0</c:v>
                </c:pt>
                <c:pt idx="4250">
                  <c:v>0</c:v>
                </c:pt>
                <c:pt idx="4251">
                  <c:v>0</c:v>
                </c:pt>
                <c:pt idx="4252">
                  <c:v>0</c:v>
                </c:pt>
                <c:pt idx="4253">
                  <c:v>0</c:v>
                </c:pt>
                <c:pt idx="4254">
                  <c:v>0</c:v>
                </c:pt>
                <c:pt idx="4255">
                  <c:v>0</c:v>
                </c:pt>
                <c:pt idx="4256">
                  <c:v>0</c:v>
                </c:pt>
                <c:pt idx="4257">
                  <c:v>0</c:v>
                </c:pt>
                <c:pt idx="4258">
                  <c:v>0</c:v>
                </c:pt>
                <c:pt idx="4259">
                  <c:v>0</c:v>
                </c:pt>
                <c:pt idx="4260">
                  <c:v>0</c:v>
                </c:pt>
                <c:pt idx="4261">
                  <c:v>0</c:v>
                </c:pt>
                <c:pt idx="4262">
                  <c:v>0</c:v>
                </c:pt>
                <c:pt idx="4263">
                  <c:v>0</c:v>
                </c:pt>
                <c:pt idx="4264">
                  <c:v>0</c:v>
                </c:pt>
                <c:pt idx="4265">
                  <c:v>0</c:v>
                </c:pt>
                <c:pt idx="4266">
                  <c:v>0</c:v>
                </c:pt>
                <c:pt idx="4267">
                  <c:v>0</c:v>
                </c:pt>
                <c:pt idx="4268">
                  <c:v>0</c:v>
                </c:pt>
                <c:pt idx="4269">
                  <c:v>0</c:v>
                </c:pt>
                <c:pt idx="4270">
                  <c:v>0</c:v>
                </c:pt>
                <c:pt idx="4271">
                  <c:v>0</c:v>
                </c:pt>
                <c:pt idx="4272">
                  <c:v>0</c:v>
                </c:pt>
                <c:pt idx="4273">
                  <c:v>0</c:v>
                </c:pt>
                <c:pt idx="4274">
                  <c:v>0</c:v>
                </c:pt>
                <c:pt idx="4275">
                  <c:v>0</c:v>
                </c:pt>
                <c:pt idx="4276">
                  <c:v>0</c:v>
                </c:pt>
                <c:pt idx="4277">
                  <c:v>0</c:v>
                </c:pt>
                <c:pt idx="4278">
                  <c:v>0</c:v>
                </c:pt>
                <c:pt idx="4279">
                  <c:v>0</c:v>
                </c:pt>
                <c:pt idx="4280">
                  <c:v>0</c:v>
                </c:pt>
                <c:pt idx="4281">
                  <c:v>0</c:v>
                </c:pt>
                <c:pt idx="4282">
                  <c:v>0</c:v>
                </c:pt>
                <c:pt idx="4283">
                  <c:v>0</c:v>
                </c:pt>
                <c:pt idx="4284">
                  <c:v>0</c:v>
                </c:pt>
                <c:pt idx="4285">
                  <c:v>0</c:v>
                </c:pt>
                <c:pt idx="4286">
                  <c:v>0</c:v>
                </c:pt>
                <c:pt idx="4287">
                  <c:v>0</c:v>
                </c:pt>
                <c:pt idx="4288">
                  <c:v>0</c:v>
                </c:pt>
                <c:pt idx="4289">
                  <c:v>0</c:v>
                </c:pt>
                <c:pt idx="4290">
                  <c:v>0</c:v>
                </c:pt>
                <c:pt idx="4291">
                  <c:v>0</c:v>
                </c:pt>
                <c:pt idx="4292">
                  <c:v>0</c:v>
                </c:pt>
                <c:pt idx="4293">
                  <c:v>0</c:v>
                </c:pt>
                <c:pt idx="4294">
                  <c:v>0</c:v>
                </c:pt>
                <c:pt idx="4295">
                  <c:v>0</c:v>
                </c:pt>
                <c:pt idx="4296">
                  <c:v>0</c:v>
                </c:pt>
                <c:pt idx="4297">
                  <c:v>0</c:v>
                </c:pt>
                <c:pt idx="4298">
                  <c:v>0</c:v>
                </c:pt>
                <c:pt idx="4299">
                  <c:v>0</c:v>
                </c:pt>
                <c:pt idx="4300">
                  <c:v>0</c:v>
                </c:pt>
                <c:pt idx="4301">
                  <c:v>0</c:v>
                </c:pt>
                <c:pt idx="4302">
                  <c:v>0</c:v>
                </c:pt>
                <c:pt idx="4303">
                  <c:v>0</c:v>
                </c:pt>
                <c:pt idx="4304">
                  <c:v>0</c:v>
                </c:pt>
                <c:pt idx="4305">
                  <c:v>0</c:v>
                </c:pt>
                <c:pt idx="4306">
                  <c:v>0</c:v>
                </c:pt>
                <c:pt idx="4307">
                  <c:v>0</c:v>
                </c:pt>
                <c:pt idx="4308">
                  <c:v>0</c:v>
                </c:pt>
                <c:pt idx="4309">
                  <c:v>0</c:v>
                </c:pt>
                <c:pt idx="4310">
                  <c:v>0</c:v>
                </c:pt>
                <c:pt idx="4311">
                  <c:v>0</c:v>
                </c:pt>
                <c:pt idx="4312">
                  <c:v>0</c:v>
                </c:pt>
                <c:pt idx="4313">
                  <c:v>0</c:v>
                </c:pt>
                <c:pt idx="4314">
                  <c:v>0</c:v>
                </c:pt>
                <c:pt idx="4315">
                  <c:v>0</c:v>
                </c:pt>
                <c:pt idx="4316">
                  <c:v>0</c:v>
                </c:pt>
                <c:pt idx="4317">
                  <c:v>0</c:v>
                </c:pt>
                <c:pt idx="4318">
                  <c:v>0</c:v>
                </c:pt>
                <c:pt idx="4319">
                  <c:v>0</c:v>
                </c:pt>
                <c:pt idx="4320">
                  <c:v>0</c:v>
                </c:pt>
                <c:pt idx="4321">
                  <c:v>0</c:v>
                </c:pt>
                <c:pt idx="4322">
                  <c:v>0</c:v>
                </c:pt>
                <c:pt idx="4323">
                  <c:v>0</c:v>
                </c:pt>
                <c:pt idx="4324">
                  <c:v>0</c:v>
                </c:pt>
                <c:pt idx="4325">
                  <c:v>0</c:v>
                </c:pt>
                <c:pt idx="4326">
                  <c:v>0</c:v>
                </c:pt>
                <c:pt idx="4327">
                  <c:v>0</c:v>
                </c:pt>
                <c:pt idx="4328">
                  <c:v>0</c:v>
                </c:pt>
                <c:pt idx="4329">
                  <c:v>0</c:v>
                </c:pt>
                <c:pt idx="4330">
                  <c:v>0</c:v>
                </c:pt>
                <c:pt idx="4331">
                  <c:v>0</c:v>
                </c:pt>
                <c:pt idx="4332">
                  <c:v>0</c:v>
                </c:pt>
                <c:pt idx="4333">
                  <c:v>0</c:v>
                </c:pt>
                <c:pt idx="4334">
                  <c:v>0</c:v>
                </c:pt>
                <c:pt idx="4335">
                  <c:v>0</c:v>
                </c:pt>
                <c:pt idx="4336">
                  <c:v>0</c:v>
                </c:pt>
                <c:pt idx="4337">
                  <c:v>0</c:v>
                </c:pt>
                <c:pt idx="4338">
                  <c:v>0</c:v>
                </c:pt>
                <c:pt idx="4339">
                  <c:v>0</c:v>
                </c:pt>
                <c:pt idx="4340">
                  <c:v>0</c:v>
                </c:pt>
                <c:pt idx="4341">
                  <c:v>0</c:v>
                </c:pt>
                <c:pt idx="4342">
                  <c:v>0</c:v>
                </c:pt>
                <c:pt idx="4343">
                  <c:v>0</c:v>
                </c:pt>
                <c:pt idx="4344">
                  <c:v>0</c:v>
                </c:pt>
                <c:pt idx="4345">
                  <c:v>0</c:v>
                </c:pt>
                <c:pt idx="4346">
                  <c:v>0</c:v>
                </c:pt>
                <c:pt idx="4347">
                  <c:v>0</c:v>
                </c:pt>
                <c:pt idx="4348">
                  <c:v>0</c:v>
                </c:pt>
                <c:pt idx="4349">
                  <c:v>0</c:v>
                </c:pt>
                <c:pt idx="4350">
                  <c:v>0</c:v>
                </c:pt>
                <c:pt idx="4351">
                  <c:v>0</c:v>
                </c:pt>
                <c:pt idx="4352">
                  <c:v>0</c:v>
                </c:pt>
                <c:pt idx="4353">
                  <c:v>0</c:v>
                </c:pt>
                <c:pt idx="4354">
                  <c:v>0</c:v>
                </c:pt>
                <c:pt idx="4355">
                  <c:v>0</c:v>
                </c:pt>
                <c:pt idx="4356">
                  <c:v>0</c:v>
                </c:pt>
                <c:pt idx="4357">
                  <c:v>0</c:v>
                </c:pt>
                <c:pt idx="4358">
                  <c:v>0</c:v>
                </c:pt>
                <c:pt idx="4359">
                  <c:v>0</c:v>
                </c:pt>
                <c:pt idx="4360">
                  <c:v>0</c:v>
                </c:pt>
                <c:pt idx="4361">
                  <c:v>0</c:v>
                </c:pt>
                <c:pt idx="4362">
                  <c:v>0</c:v>
                </c:pt>
                <c:pt idx="4363">
                  <c:v>0</c:v>
                </c:pt>
                <c:pt idx="4364">
                  <c:v>0</c:v>
                </c:pt>
                <c:pt idx="4365">
                  <c:v>0</c:v>
                </c:pt>
                <c:pt idx="4366">
                  <c:v>0</c:v>
                </c:pt>
                <c:pt idx="4367">
                  <c:v>0</c:v>
                </c:pt>
                <c:pt idx="4368">
                  <c:v>0</c:v>
                </c:pt>
                <c:pt idx="4369">
                  <c:v>0</c:v>
                </c:pt>
                <c:pt idx="4370">
                  <c:v>0</c:v>
                </c:pt>
                <c:pt idx="4371">
                  <c:v>0</c:v>
                </c:pt>
                <c:pt idx="4372">
                  <c:v>0</c:v>
                </c:pt>
                <c:pt idx="4373">
                  <c:v>0</c:v>
                </c:pt>
                <c:pt idx="4374">
                  <c:v>0</c:v>
                </c:pt>
                <c:pt idx="4375">
                  <c:v>0</c:v>
                </c:pt>
                <c:pt idx="4376">
                  <c:v>0</c:v>
                </c:pt>
                <c:pt idx="4377">
                  <c:v>0</c:v>
                </c:pt>
                <c:pt idx="4378">
                  <c:v>0</c:v>
                </c:pt>
                <c:pt idx="4379">
                  <c:v>0</c:v>
                </c:pt>
                <c:pt idx="4380">
                  <c:v>0</c:v>
                </c:pt>
                <c:pt idx="4381">
                  <c:v>0</c:v>
                </c:pt>
                <c:pt idx="4382">
                  <c:v>0</c:v>
                </c:pt>
                <c:pt idx="4383">
                  <c:v>0</c:v>
                </c:pt>
                <c:pt idx="4384">
                  <c:v>0</c:v>
                </c:pt>
                <c:pt idx="4385">
                  <c:v>0</c:v>
                </c:pt>
                <c:pt idx="4386">
                  <c:v>0</c:v>
                </c:pt>
                <c:pt idx="4387">
                  <c:v>0</c:v>
                </c:pt>
                <c:pt idx="4388">
                  <c:v>0</c:v>
                </c:pt>
                <c:pt idx="4389">
                  <c:v>0</c:v>
                </c:pt>
                <c:pt idx="4390">
                  <c:v>0</c:v>
                </c:pt>
                <c:pt idx="4391">
                  <c:v>0</c:v>
                </c:pt>
                <c:pt idx="4392">
                  <c:v>0</c:v>
                </c:pt>
                <c:pt idx="4393">
                  <c:v>0</c:v>
                </c:pt>
                <c:pt idx="4394">
                  <c:v>0</c:v>
                </c:pt>
                <c:pt idx="4395">
                  <c:v>0</c:v>
                </c:pt>
                <c:pt idx="4396">
                  <c:v>0</c:v>
                </c:pt>
                <c:pt idx="4397">
                  <c:v>0</c:v>
                </c:pt>
                <c:pt idx="4398">
                  <c:v>0</c:v>
                </c:pt>
                <c:pt idx="4399">
                  <c:v>0</c:v>
                </c:pt>
                <c:pt idx="4400">
                  <c:v>0</c:v>
                </c:pt>
                <c:pt idx="4401">
                  <c:v>0</c:v>
                </c:pt>
                <c:pt idx="4402">
                  <c:v>0</c:v>
                </c:pt>
                <c:pt idx="4403">
                  <c:v>0</c:v>
                </c:pt>
                <c:pt idx="4404">
                  <c:v>0</c:v>
                </c:pt>
                <c:pt idx="4405">
                  <c:v>0</c:v>
                </c:pt>
                <c:pt idx="4406">
                  <c:v>0</c:v>
                </c:pt>
                <c:pt idx="4407">
                  <c:v>0</c:v>
                </c:pt>
                <c:pt idx="4408">
                  <c:v>0</c:v>
                </c:pt>
                <c:pt idx="4409">
                  <c:v>0</c:v>
                </c:pt>
                <c:pt idx="4410">
                  <c:v>0</c:v>
                </c:pt>
                <c:pt idx="4411">
                  <c:v>0</c:v>
                </c:pt>
                <c:pt idx="4412">
                  <c:v>0</c:v>
                </c:pt>
                <c:pt idx="4413">
                  <c:v>0</c:v>
                </c:pt>
                <c:pt idx="4414">
                  <c:v>0</c:v>
                </c:pt>
                <c:pt idx="4415">
                  <c:v>0</c:v>
                </c:pt>
                <c:pt idx="4416">
                  <c:v>0</c:v>
                </c:pt>
                <c:pt idx="4417">
                  <c:v>0</c:v>
                </c:pt>
                <c:pt idx="4418">
                  <c:v>0</c:v>
                </c:pt>
                <c:pt idx="4419">
                  <c:v>0</c:v>
                </c:pt>
                <c:pt idx="4420">
                  <c:v>0</c:v>
                </c:pt>
                <c:pt idx="4421">
                  <c:v>0</c:v>
                </c:pt>
                <c:pt idx="4422">
                  <c:v>0</c:v>
                </c:pt>
                <c:pt idx="4423">
                  <c:v>0</c:v>
                </c:pt>
                <c:pt idx="4424">
                  <c:v>0</c:v>
                </c:pt>
                <c:pt idx="4425">
                  <c:v>0</c:v>
                </c:pt>
                <c:pt idx="4426">
                  <c:v>0</c:v>
                </c:pt>
                <c:pt idx="4427">
                  <c:v>0</c:v>
                </c:pt>
                <c:pt idx="4428">
                  <c:v>0</c:v>
                </c:pt>
                <c:pt idx="4429">
                  <c:v>0</c:v>
                </c:pt>
                <c:pt idx="4430">
                  <c:v>0</c:v>
                </c:pt>
                <c:pt idx="4431">
                  <c:v>0</c:v>
                </c:pt>
                <c:pt idx="4432">
                  <c:v>0</c:v>
                </c:pt>
                <c:pt idx="4433">
                  <c:v>0</c:v>
                </c:pt>
                <c:pt idx="4434">
                  <c:v>0</c:v>
                </c:pt>
                <c:pt idx="4435">
                  <c:v>0</c:v>
                </c:pt>
                <c:pt idx="4436">
                  <c:v>0</c:v>
                </c:pt>
                <c:pt idx="4437">
                  <c:v>0</c:v>
                </c:pt>
                <c:pt idx="4438">
                  <c:v>0</c:v>
                </c:pt>
                <c:pt idx="4439">
                  <c:v>0</c:v>
                </c:pt>
                <c:pt idx="4440">
                  <c:v>0</c:v>
                </c:pt>
                <c:pt idx="4441">
                  <c:v>0</c:v>
                </c:pt>
                <c:pt idx="4442">
                  <c:v>0</c:v>
                </c:pt>
                <c:pt idx="4443">
                  <c:v>0</c:v>
                </c:pt>
                <c:pt idx="4444">
                  <c:v>0</c:v>
                </c:pt>
                <c:pt idx="4445">
                  <c:v>0</c:v>
                </c:pt>
                <c:pt idx="4446">
                  <c:v>0</c:v>
                </c:pt>
                <c:pt idx="4447">
                  <c:v>0</c:v>
                </c:pt>
                <c:pt idx="4448">
                  <c:v>0</c:v>
                </c:pt>
                <c:pt idx="4449">
                  <c:v>0</c:v>
                </c:pt>
                <c:pt idx="4450">
                  <c:v>0</c:v>
                </c:pt>
                <c:pt idx="4451">
                  <c:v>0</c:v>
                </c:pt>
                <c:pt idx="4452">
                  <c:v>0</c:v>
                </c:pt>
                <c:pt idx="4453">
                  <c:v>0</c:v>
                </c:pt>
                <c:pt idx="4454">
                  <c:v>0</c:v>
                </c:pt>
                <c:pt idx="4455">
                  <c:v>0</c:v>
                </c:pt>
                <c:pt idx="4456">
                  <c:v>0</c:v>
                </c:pt>
                <c:pt idx="4457">
                  <c:v>0</c:v>
                </c:pt>
                <c:pt idx="4458">
                  <c:v>0</c:v>
                </c:pt>
                <c:pt idx="4459">
                  <c:v>0</c:v>
                </c:pt>
                <c:pt idx="4460">
                  <c:v>0</c:v>
                </c:pt>
                <c:pt idx="4461">
                  <c:v>0</c:v>
                </c:pt>
                <c:pt idx="4462">
                  <c:v>0</c:v>
                </c:pt>
                <c:pt idx="4463">
                  <c:v>0</c:v>
                </c:pt>
                <c:pt idx="4464">
                  <c:v>0</c:v>
                </c:pt>
                <c:pt idx="4465">
                  <c:v>0</c:v>
                </c:pt>
                <c:pt idx="4466">
                  <c:v>0</c:v>
                </c:pt>
                <c:pt idx="4467">
                  <c:v>0</c:v>
                </c:pt>
                <c:pt idx="4468">
                  <c:v>0</c:v>
                </c:pt>
                <c:pt idx="4469">
                  <c:v>0</c:v>
                </c:pt>
                <c:pt idx="4470">
                  <c:v>0</c:v>
                </c:pt>
                <c:pt idx="4471">
                  <c:v>0</c:v>
                </c:pt>
                <c:pt idx="4472">
                  <c:v>0</c:v>
                </c:pt>
                <c:pt idx="4473">
                  <c:v>0</c:v>
                </c:pt>
                <c:pt idx="4474">
                  <c:v>0</c:v>
                </c:pt>
                <c:pt idx="4475">
                  <c:v>0</c:v>
                </c:pt>
                <c:pt idx="4476">
                  <c:v>0</c:v>
                </c:pt>
                <c:pt idx="4477">
                  <c:v>0</c:v>
                </c:pt>
                <c:pt idx="4478">
                  <c:v>0</c:v>
                </c:pt>
                <c:pt idx="4479">
                  <c:v>0</c:v>
                </c:pt>
                <c:pt idx="4480">
                  <c:v>0</c:v>
                </c:pt>
                <c:pt idx="4481">
                  <c:v>0</c:v>
                </c:pt>
                <c:pt idx="4482">
                  <c:v>0</c:v>
                </c:pt>
                <c:pt idx="4483">
                  <c:v>0</c:v>
                </c:pt>
                <c:pt idx="4484">
                  <c:v>0</c:v>
                </c:pt>
                <c:pt idx="4485">
                  <c:v>0</c:v>
                </c:pt>
                <c:pt idx="4486">
                  <c:v>0</c:v>
                </c:pt>
                <c:pt idx="4487">
                  <c:v>0</c:v>
                </c:pt>
                <c:pt idx="4488">
                  <c:v>0</c:v>
                </c:pt>
                <c:pt idx="4489">
                  <c:v>0</c:v>
                </c:pt>
                <c:pt idx="4490">
                  <c:v>0</c:v>
                </c:pt>
                <c:pt idx="4491">
                  <c:v>0</c:v>
                </c:pt>
                <c:pt idx="4492">
                  <c:v>0</c:v>
                </c:pt>
                <c:pt idx="4493">
                  <c:v>0</c:v>
                </c:pt>
                <c:pt idx="4494">
                  <c:v>0</c:v>
                </c:pt>
                <c:pt idx="4495">
                  <c:v>0</c:v>
                </c:pt>
                <c:pt idx="4496">
                  <c:v>0</c:v>
                </c:pt>
                <c:pt idx="4497">
                  <c:v>0</c:v>
                </c:pt>
                <c:pt idx="4498">
                  <c:v>0</c:v>
                </c:pt>
                <c:pt idx="4499">
                  <c:v>0</c:v>
                </c:pt>
                <c:pt idx="4500">
                  <c:v>0</c:v>
                </c:pt>
                <c:pt idx="4501">
                  <c:v>0</c:v>
                </c:pt>
                <c:pt idx="4502">
                  <c:v>0</c:v>
                </c:pt>
                <c:pt idx="4503">
                  <c:v>0</c:v>
                </c:pt>
                <c:pt idx="4504">
                  <c:v>0</c:v>
                </c:pt>
                <c:pt idx="4505">
                  <c:v>0</c:v>
                </c:pt>
                <c:pt idx="4506">
                  <c:v>0</c:v>
                </c:pt>
                <c:pt idx="4507">
                  <c:v>0</c:v>
                </c:pt>
                <c:pt idx="4508">
                  <c:v>0</c:v>
                </c:pt>
                <c:pt idx="4509">
                  <c:v>0</c:v>
                </c:pt>
                <c:pt idx="4510">
                  <c:v>0</c:v>
                </c:pt>
                <c:pt idx="4511">
                  <c:v>0</c:v>
                </c:pt>
                <c:pt idx="4512">
                  <c:v>0</c:v>
                </c:pt>
                <c:pt idx="4513">
                  <c:v>0</c:v>
                </c:pt>
                <c:pt idx="4514">
                  <c:v>0</c:v>
                </c:pt>
                <c:pt idx="4515">
                  <c:v>0</c:v>
                </c:pt>
                <c:pt idx="4516">
                  <c:v>0</c:v>
                </c:pt>
                <c:pt idx="4517">
                  <c:v>0</c:v>
                </c:pt>
                <c:pt idx="4518">
                  <c:v>0</c:v>
                </c:pt>
                <c:pt idx="4519">
                  <c:v>0</c:v>
                </c:pt>
                <c:pt idx="4520">
                  <c:v>0</c:v>
                </c:pt>
                <c:pt idx="4521">
                  <c:v>0</c:v>
                </c:pt>
                <c:pt idx="4522">
                  <c:v>0</c:v>
                </c:pt>
                <c:pt idx="4523">
                  <c:v>0</c:v>
                </c:pt>
                <c:pt idx="4524">
                  <c:v>0</c:v>
                </c:pt>
                <c:pt idx="4525">
                  <c:v>0</c:v>
                </c:pt>
                <c:pt idx="4526">
                  <c:v>0</c:v>
                </c:pt>
                <c:pt idx="4527">
                  <c:v>0</c:v>
                </c:pt>
                <c:pt idx="4528">
                  <c:v>0</c:v>
                </c:pt>
                <c:pt idx="4529">
                  <c:v>0</c:v>
                </c:pt>
                <c:pt idx="4530">
                  <c:v>0</c:v>
                </c:pt>
                <c:pt idx="4531">
                  <c:v>0</c:v>
                </c:pt>
                <c:pt idx="4532">
                  <c:v>0</c:v>
                </c:pt>
                <c:pt idx="4533">
                  <c:v>0</c:v>
                </c:pt>
                <c:pt idx="4534">
                  <c:v>0</c:v>
                </c:pt>
                <c:pt idx="4535">
                  <c:v>0</c:v>
                </c:pt>
                <c:pt idx="4536">
                  <c:v>0</c:v>
                </c:pt>
                <c:pt idx="4537">
                  <c:v>0</c:v>
                </c:pt>
                <c:pt idx="4538">
                  <c:v>0</c:v>
                </c:pt>
                <c:pt idx="4539">
                  <c:v>0</c:v>
                </c:pt>
                <c:pt idx="4540">
                  <c:v>0</c:v>
                </c:pt>
                <c:pt idx="4541">
                  <c:v>0</c:v>
                </c:pt>
                <c:pt idx="4542">
                  <c:v>0</c:v>
                </c:pt>
                <c:pt idx="4543">
                  <c:v>0</c:v>
                </c:pt>
                <c:pt idx="4544">
                  <c:v>0</c:v>
                </c:pt>
                <c:pt idx="4545">
                  <c:v>0</c:v>
                </c:pt>
                <c:pt idx="4546">
                  <c:v>0</c:v>
                </c:pt>
                <c:pt idx="4547">
                  <c:v>0</c:v>
                </c:pt>
                <c:pt idx="4548">
                  <c:v>0</c:v>
                </c:pt>
                <c:pt idx="4549">
                  <c:v>0</c:v>
                </c:pt>
                <c:pt idx="4550">
                  <c:v>0</c:v>
                </c:pt>
                <c:pt idx="4551">
                  <c:v>0</c:v>
                </c:pt>
                <c:pt idx="4552">
                  <c:v>0</c:v>
                </c:pt>
                <c:pt idx="4553">
                  <c:v>0</c:v>
                </c:pt>
                <c:pt idx="4554">
                  <c:v>0</c:v>
                </c:pt>
                <c:pt idx="4555">
                  <c:v>0</c:v>
                </c:pt>
                <c:pt idx="4556">
                  <c:v>0</c:v>
                </c:pt>
                <c:pt idx="4557">
                  <c:v>0</c:v>
                </c:pt>
                <c:pt idx="4558">
                  <c:v>0</c:v>
                </c:pt>
                <c:pt idx="4559">
                  <c:v>0</c:v>
                </c:pt>
                <c:pt idx="4560">
                  <c:v>0</c:v>
                </c:pt>
                <c:pt idx="4561">
                  <c:v>0</c:v>
                </c:pt>
                <c:pt idx="4562">
                  <c:v>0</c:v>
                </c:pt>
                <c:pt idx="4563">
                  <c:v>0</c:v>
                </c:pt>
                <c:pt idx="4564">
                  <c:v>0</c:v>
                </c:pt>
                <c:pt idx="4565">
                  <c:v>0</c:v>
                </c:pt>
                <c:pt idx="4566">
                  <c:v>0</c:v>
                </c:pt>
                <c:pt idx="4567">
                  <c:v>0</c:v>
                </c:pt>
                <c:pt idx="4568">
                  <c:v>0</c:v>
                </c:pt>
                <c:pt idx="4569">
                  <c:v>0</c:v>
                </c:pt>
                <c:pt idx="4570">
                  <c:v>0</c:v>
                </c:pt>
                <c:pt idx="4571">
                  <c:v>0</c:v>
                </c:pt>
                <c:pt idx="4572">
                  <c:v>0</c:v>
                </c:pt>
                <c:pt idx="4573">
                  <c:v>0</c:v>
                </c:pt>
                <c:pt idx="4574">
                  <c:v>0</c:v>
                </c:pt>
                <c:pt idx="4575">
                  <c:v>0</c:v>
                </c:pt>
                <c:pt idx="4576">
                  <c:v>0</c:v>
                </c:pt>
                <c:pt idx="4577">
                  <c:v>0</c:v>
                </c:pt>
                <c:pt idx="4578">
                  <c:v>0</c:v>
                </c:pt>
                <c:pt idx="4579">
                  <c:v>0</c:v>
                </c:pt>
                <c:pt idx="4580">
                  <c:v>0</c:v>
                </c:pt>
                <c:pt idx="4581">
                  <c:v>0</c:v>
                </c:pt>
                <c:pt idx="4582">
                  <c:v>0</c:v>
                </c:pt>
                <c:pt idx="4583">
                  <c:v>0</c:v>
                </c:pt>
                <c:pt idx="4584">
                  <c:v>0</c:v>
                </c:pt>
                <c:pt idx="4585">
                  <c:v>0</c:v>
                </c:pt>
                <c:pt idx="4586">
                  <c:v>0</c:v>
                </c:pt>
                <c:pt idx="4587">
                  <c:v>0</c:v>
                </c:pt>
                <c:pt idx="4588">
                  <c:v>0</c:v>
                </c:pt>
                <c:pt idx="4589">
                  <c:v>0</c:v>
                </c:pt>
                <c:pt idx="4590">
                  <c:v>0</c:v>
                </c:pt>
                <c:pt idx="4591">
                  <c:v>0</c:v>
                </c:pt>
                <c:pt idx="4592">
                  <c:v>0</c:v>
                </c:pt>
                <c:pt idx="4593">
                  <c:v>0</c:v>
                </c:pt>
                <c:pt idx="4594">
                  <c:v>0</c:v>
                </c:pt>
                <c:pt idx="4595">
                  <c:v>0</c:v>
                </c:pt>
                <c:pt idx="4596">
                  <c:v>0</c:v>
                </c:pt>
                <c:pt idx="4597">
                  <c:v>0</c:v>
                </c:pt>
                <c:pt idx="4598">
                  <c:v>0</c:v>
                </c:pt>
                <c:pt idx="4599">
                  <c:v>0</c:v>
                </c:pt>
                <c:pt idx="4600">
                  <c:v>0</c:v>
                </c:pt>
                <c:pt idx="4601">
                  <c:v>0</c:v>
                </c:pt>
                <c:pt idx="4602">
                  <c:v>0</c:v>
                </c:pt>
                <c:pt idx="4603">
                  <c:v>0</c:v>
                </c:pt>
                <c:pt idx="4604">
                  <c:v>0</c:v>
                </c:pt>
                <c:pt idx="4605">
                  <c:v>0</c:v>
                </c:pt>
                <c:pt idx="4606">
                  <c:v>0</c:v>
                </c:pt>
                <c:pt idx="4607">
                  <c:v>0</c:v>
                </c:pt>
                <c:pt idx="4608">
                  <c:v>0</c:v>
                </c:pt>
                <c:pt idx="4609">
                  <c:v>0</c:v>
                </c:pt>
                <c:pt idx="4610">
                  <c:v>0</c:v>
                </c:pt>
                <c:pt idx="4611">
                  <c:v>0</c:v>
                </c:pt>
                <c:pt idx="4612">
                  <c:v>0</c:v>
                </c:pt>
                <c:pt idx="4613">
                  <c:v>0</c:v>
                </c:pt>
                <c:pt idx="4614">
                  <c:v>0</c:v>
                </c:pt>
                <c:pt idx="4615">
                  <c:v>0</c:v>
                </c:pt>
                <c:pt idx="4616">
                  <c:v>0</c:v>
                </c:pt>
                <c:pt idx="4617">
                  <c:v>0</c:v>
                </c:pt>
                <c:pt idx="4618">
                  <c:v>0</c:v>
                </c:pt>
                <c:pt idx="4619">
                  <c:v>0</c:v>
                </c:pt>
                <c:pt idx="4620">
                  <c:v>0</c:v>
                </c:pt>
                <c:pt idx="4621">
                  <c:v>0</c:v>
                </c:pt>
                <c:pt idx="4622">
                  <c:v>0</c:v>
                </c:pt>
                <c:pt idx="4623">
                  <c:v>0</c:v>
                </c:pt>
                <c:pt idx="4624">
                  <c:v>0</c:v>
                </c:pt>
                <c:pt idx="4625">
                  <c:v>0</c:v>
                </c:pt>
                <c:pt idx="4626">
                  <c:v>0</c:v>
                </c:pt>
                <c:pt idx="4627">
                  <c:v>0</c:v>
                </c:pt>
                <c:pt idx="4628">
                  <c:v>0</c:v>
                </c:pt>
                <c:pt idx="4629">
                  <c:v>0</c:v>
                </c:pt>
                <c:pt idx="4630">
                  <c:v>0</c:v>
                </c:pt>
                <c:pt idx="4631">
                  <c:v>0</c:v>
                </c:pt>
                <c:pt idx="4632">
                  <c:v>0</c:v>
                </c:pt>
                <c:pt idx="4633">
                  <c:v>0</c:v>
                </c:pt>
                <c:pt idx="4634">
                  <c:v>0</c:v>
                </c:pt>
                <c:pt idx="4635">
                  <c:v>0</c:v>
                </c:pt>
                <c:pt idx="4636">
                  <c:v>0</c:v>
                </c:pt>
                <c:pt idx="4637">
                  <c:v>0</c:v>
                </c:pt>
                <c:pt idx="4638">
                  <c:v>0</c:v>
                </c:pt>
                <c:pt idx="4639">
                  <c:v>0</c:v>
                </c:pt>
                <c:pt idx="4640">
                  <c:v>0</c:v>
                </c:pt>
                <c:pt idx="4641">
                  <c:v>0</c:v>
                </c:pt>
                <c:pt idx="4642">
                  <c:v>0</c:v>
                </c:pt>
                <c:pt idx="4643">
                  <c:v>0</c:v>
                </c:pt>
                <c:pt idx="4644">
                  <c:v>0</c:v>
                </c:pt>
                <c:pt idx="4645">
                  <c:v>0</c:v>
                </c:pt>
                <c:pt idx="4646">
                  <c:v>0</c:v>
                </c:pt>
                <c:pt idx="4647">
                  <c:v>0</c:v>
                </c:pt>
                <c:pt idx="4648">
                  <c:v>0</c:v>
                </c:pt>
                <c:pt idx="4649">
                  <c:v>0</c:v>
                </c:pt>
                <c:pt idx="4650">
                  <c:v>0</c:v>
                </c:pt>
                <c:pt idx="4651">
                  <c:v>0</c:v>
                </c:pt>
                <c:pt idx="4652">
                  <c:v>0</c:v>
                </c:pt>
                <c:pt idx="4653">
                  <c:v>0</c:v>
                </c:pt>
                <c:pt idx="4654">
                  <c:v>0</c:v>
                </c:pt>
                <c:pt idx="4655">
                  <c:v>0</c:v>
                </c:pt>
                <c:pt idx="4656">
                  <c:v>0</c:v>
                </c:pt>
                <c:pt idx="4657">
                  <c:v>0</c:v>
                </c:pt>
                <c:pt idx="4658">
                  <c:v>0</c:v>
                </c:pt>
                <c:pt idx="4659">
                  <c:v>0</c:v>
                </c:pt>
                <c:pt idx="4660">
                  <c:v>0</c:v>
                </c:pt>
                <c:pt idx="4661">
                  <c:v>0</c:v>
                </c:pt>
                <c:pt idx="4662">
                  <c:v>0</c:v>
                </c:pt>
                <c:pt idx="4663">
                  <c:v>0</c:v>
                </c:pt>
                <c:pt idx="4664">
                  <c:v>0</c:v>
                </c:pt>
                <c:pt idx="4665">
                  <c:v>0</c:v>
                </c:pt>
                <c:pt idx="4666">
                  <c:v>0</c:v>
                </c:pt>
                <c:pt idx="4667">
                  <c:v>0</c:v>
                </c:pt>
                <c:pt idx="4668">
                  <c:v>0</c:v>
                </c:pt>
                <c:pt idx="4669">
                  <c:v>0</c:v>
                </c:pt>
                <c:pt idx="4670">
                  <c:v>0</c:v>
                </c:pt>
                <c:pt idx="4671">
                  <c:v>0</c:v>
                </c:pt>
                <c:pt idx="4672">
                  <c:v>0</c:v>
                </c:pt>
                <c:pt idx="4673">
                  <c:v>0</c:v>
                </c:pt>
                <c:pt idx="4674">
                  <c:v>0</c:v>
                </c:pt>
                <c:pt idx="4675">
                  <c:v>0</c:v>
                </c:pt>
                <c:pt idx="4676">
                  <c:v>0</c:v>
                </c:pt>
                <c:pt idx="4677">
                  <c:v>0</c:v>
                </c:pt>
                <c:pt idx="4678">
                  <c:v>0</c:v>
                </c:pt>
                <c:pt idx="4679">
                  <c:v>0</c:v>
                </c:pt>
                <c:pt idx="4680">
                  <c:v>0</c:v>
                </c:pt>
                <c:pt idx="4681">
                  <c:v>0</c:v>
                </c:pt>
                <c:pt idx="4682">
                  <c:v>0</c:v>
                </c:pt>
                <c:pt idx="4683">
                  <c:v>0</c:v>
                </c:pt>
                <c:pt idx="4684">
                  <c:v>0</c:v>
                </c:pt>
                <c:pt idx="4685">
                  <c:v>0</c:v>
                </c:pt>
                <c:pt idx="4686">
                  <c:v>0</c:v>
                </c:pt>
                <c:pt idx="4687">
                  <c:v>0</c:v>
                </c:pt>
                <c:pt idx="4688">
                  <c:v>0</c:v>
                </c:pt>
                <c:pt idx="4689">
                  <c:v>0</c:v>
                </c:pt>
                <c:pt idx="4690">
                  <c:v>0</c:v>
                </c:pt>
                <c:pt idx="4691">
                  <c:v>0</c:v>
                </c:pt>
                <c:pt idx="4692">
                  <c:v>0</c:v>
                </c:pt>
                <c:pt idx="4693">
                  <c:v>0</c:v>
                </c:pt>
                <c:pt idx="4694">
                  <c:v>0</c:v>
                </c:pt>
                <c:pt idx="4695">
                  <c:v>0</c:v>
                </c:pt>
                <c:pt idx="4696">
                  <c:v>0</c:v>
                </c:pt>
                <c:pt idx="4697">
                  <c:v>0</c:v>
                </c:pt>
                <c:pt idx="4698">
                  <c:v>0</c:v>
                </c:pt>
                <c:pt idx="4699">
                  <c:v>0</c:v>
                </c:pt>
                <c:pt idx="4700">
                  <c:v>0</c:v>
                </c:pt>
                <c:pt idx="4701">
                  <c:v>0</c:v>
                </c:pt>
                <c:pt idx="4702">
                  <c:v>0</c:v>
                </c:pt>
                <c:pt idx="4703">
                  <c:v>0</c:v>
                </c:pt>
                <c:pt idx="4704">
                  <c:v>0</c:v>
                </c:pt>
                <c:pt idx="4705">
                  <c:v>0</c:v>
                </c:pt>
                <c:pt idx="4706">
                  <c:v>0</c:v>
                </c:pt>
                <c:pt idx="4707">
                  <c:v>0</c:v>
                </c:pt>
                <c:pt idx="4708">
                  <c:v>0</c:v>
                </c:pt>
                <c:pt idx="4709">
                  <c:v>0</c:v>
                </c:pt>
                <c:pt idx="4710">
                  <c:v>0</c:v>
                </c:pt>
                <c:pt idx="4711">
                  <c:v>0</c:v>
                </c:pt>
                <c:pt idx="4712">
                  <c:v>0</c:v>
                </c:pt>
                <c:pt idx="4713">
                  <c:v>0</c:v>
                </c:pt>
                <c:pt idx="4714">
                  <c:v>0</c:v>
                </c:pt>
                <c:pt idx="4715">
                  <c:v>0</c:v>
                </c:pt>
                <c:pt idx="4716">
                  <c:v>0</c:v>
                </c:pt>
                <c:pt idx="4717">
                  <c:v>0</c:v>
                </c:pt>
                <c:pt idx="4718">
                  <c:v>0</c:v>
                </c:pt>
                <c:pt idx="4719">
                  <c:v>0</c:v>
                </c:pt>
                <c:pt idx="4720">
                  <c:v>0</c:v>
                </c:pt>
                <c:pt idx="4721">
                  <c:v>0</c:v>
                </c:pt>
                <c:pt idx="4722">
                  <c:v>0</c:v>
                </c:pt>
                <c:pt idx="4723">
                  <c:v>0</c:v>
                </c:pt>
                <c:pt idx="4724">
                  <c:v>0</c:v>
                </c:pt>
                <c:pt idx="4725">
                  <c:v>0</c:v>
                </c:pt>
                <c:pt idx="4726">
                  <c:v>0</c:v>
                </c:pt>
                <c:pt idx="4727">
                  <c:v>0</c:v>
                </c:pt>
                <c:pt idx="4728">
                  <c:v>0</c:v>
                </c:pt>
                <c:pt idx="4729">
                  <c:v>0</c:v>
                </c:pt>
                <c:pt idx="4730">
                  <c:v>0</c:v>
                </c:pt>
                <c:pt idx="4731">
                  <c:v>0</c:v>
                </c:pt>
                <c:pt idx="4732">
                  <c:v>0</c:v>
                </c:pt>
                <c:pt idx="4733">
                  <c:v>0</c:v>
                </c:pt>
                <c:pt idx="4734">
                  <c:v>0</c:v>
                </c:pt>
                <c:pt idx="4735">
                  <c:v>0</c:v>
                </c:pt>
                <c:pt idx="4736">
                  <c:v>0</c:v>
                </c:pt>
                <c:pt idx="4737">
                  <c:v>0</c:v>
                </c:pt>
                <c:pt idx="4738">
                  <c:v>0</c:v>
                </c:pt>
                <c:pt idx="4739">
                  <c:v>0</c:v>
                </c:pt>
                <c:pt idx="4740">
                  <c:v>0</c:v>
                </c:pt>
                <c:pt idx="4741">
                  <c:v>0</c:v>
                </c:pt>
                <c:pt idx="4742">
                  <c:v>0</c:v>
                </c:pt>
                <c:pt idx="4743">
                  <c:v>0</c:v>
                </c:pt>
                <c:pt idx="4744">
                  <c:v>0</c:v>
                </c:pt>
                <c:pt idx="4745">
                  <c:v>0</c:v>
                </c:pt>
                <c:pt idx="4746">
                  <c:v>0</c:v>
                </c:pt>
                <c:pt idx="4747">
                  <c:v>0</c:v>
                </c:pt>
                <c:pt idx="4748">
                  <c:v>0</c:v>
                </c:pt>
                <c:pt idx="4749">
                  <c:v>0</c:v>
                </c:pt>
                <c:pt idx="4750">
                  <c:v>0</c:v>
                </c:pt>
                <c:pt idx="4751">
                  <c:v>0</c:v>
                </c:pt>
                <c:pt idx="4752">
                  <c:v>0</c:v>
                </c:pt>
                <c:pt idx="4753">
                  <c:v>0</c:v>
                </c:pt>
                <c:pt idx="4754">
                  <c:v>0</c:v>
                </c:pt>
                <c:pt idx="4755">
                  <c:v>0</c:v>
                </c:pt>
                <c:pt idx="4756">
                  <c:v>0</c:v>
                </c:pt>
                <c:pt idx="4757">
                  <c:v>0</c:v>
                </c:pt>
                <c:pt idx="4758">
                  <c:v>0</c:v>
                </c:pt>
                <c:pt idx="4759">
                  <c:v>0</c:v>
                </c:pt>
                <c:pt idx="4760">
                  <c:v>0</c:v>
                </c:pt>
                <c:pt idx="4761">
                  <c:v>0</c:v>
                </c:pt>
                <c:pt idx="4762">
                  <c:v>0</c:v>
                </c:pt>
                <c:pt idx="4763">
                  <c:v>0</c:v>
                </c:pt>
                <c:pt idx="4764">
                  <c:v>0</c:v>
                </c:pt>
                <c:pt idx="4765">
                  <c:v>0</c:v>
                </c:pt>
                <c:pt idx="4766">
                  <c:v>0</c:v>
                </c:pt>
                <c:pt idx="4767">
                  <c:v>0</c:v>
                </c:pt>
                <c:pt idx="4768">
                  <c:v>0</c:v>
                </c:pt>
                <c:pt idx="4769">
                  <c:v>0</c:v>
                </c:pt>
                <c:pt idx="4770">
                  <c:v>0</c:v>
                </c:pt>
                <c:pt idx="4771">
                  <c:v>0</c:v>
                </c:pt>
                <c:pt idx="4772">
                  <c:v>0</c:v>
                </c:pt>
                <c:pt idx="4773">
                  <c:v>0</c:v>
                </c:pt>
                <c:pt idx="4774">
                  <c:v>0</c:v>
                </c:pt>
                <c:pt idx="4775">
                  <c:v>0</c:v>
                </c:pt>
                <c:pt idx="4776">
                  <c:v>0</c:v>
                </c:pt>
                <c:pt idx="4777">
                  <c:v>0</c:v>
                </c:pt>
                <c:pt idx="4778">
                  <c:v>0</c:v>
                </c:pt>
                <c:pt idx="4779">
                  <c:v>0</c:v>
                </c:pt>
                <c:pt idx="4780">
                  <c:v>0</c:v>
                </c:pt>
                <c:pt idx="4781">
                  <c:v>0</c:v>
                </c:pt>
                <c:pt idx="4782">
                  <c:v>0</c:v>
                </c:pt>
                <c:pt idx="4783">
                  <c:v>0</c:v>
                </c:pt>
                <c:pt idx="4784">
                  <c:v>0</c:v>
                </c:pt>
                <c:pt idx="4785">
                  <c:v>0</c:v>
                </c:pt>
                <c:pt idx="4786">
                  <c:v>0</c:v>
                </c:pt>
                <c:pt idx="4787">
                  <c:v>0</c:v>
                </c:pt>
                <c:pt idx="4788">
                  <c:v>0</c:v>
                </c:pt>
                <c:pt idx="4789">
                  <c:v>0</c:v>
                </c:pt>
                <c:pt idx="4790">
                  <c:v>0</c:v>
                </c:pt>
                <c:pt idx="4791">
                  <c:v>0</c:v>
                </c:pt>
                <c:pt idx="4792">
                  <c:v>0</c:v>
                </c:pt>
                <c:pt idx="4793">
                  <c:v>0</c:v>
                </c:pt>
                <c:pt idx="4794">
                  <c:v>0</c:v>
                </c:pt>
                <c:pt idx="4795">
                  <c:v>0</c:v>
                </c:pt>
                <c:pt idx="4796">
                  <c:v>0</c:v>
                </c:pt>
                <c:pt idx="4797">
                  <c:v>0</c:v>
                </c:pt>
                <c:pt idx="4798">
                  <c:v>0</c:v>
                </c:pt>
                <c:pt idx="4799">
                  <c:v>0</c:v>
                </c:pt>
                <c:pt idx="4800">
                  <c:v>0</c:v>
                </c:pt>
                <c:pt idx="4801">
                  <c:v>0</c:v>
                </c:pt>
                <c:pt idx="4802">
                  <c:v>0</c:v>
                </c:pt>
                <c:pt idx="4803">
                  <c:v>0</c:v>
                </c:pt>
                <c:pt idx="4804">
                  <c:v>0</c:v>
                </c:pt>
                <c:pt idx="4805">
                  <c:v>0</c:v>
                </c:pt>
                <c:pt idx="4806">
                  <c:v>0</c:v>
                </c:pt>
                <c:pt idx="4807">
                  <c:v>0</c:v>
                </c:pt>
                <c:pt idx="4808">
                  <c:v>0</c:v>
                </c:pt>
                <c:pt idx="4809">
                  <c:v>0</c:v>
                </c:pt>
                <c:pt idx="4810">
                  <c:v>0</c:v>
                </c:pt>
                <c:pt idx="4811">
                  <c:v>0</c:v>
                </c:pt>
                <c:pt idx="4812">
                  <c:v>0</c:v>
                </c:pt>
                <c:pt idx="4813">
                  <c:v>0</c:v>
                </c:pt>
                <c:pt idx="4814">
                  <c:v>0</c:v>
                </c:pt>
                <c:pt idx="4815">
                  <c:v>0</c:v>
                </c:pt>
                <c:pt idx="4816">
                  <c:v>0</c:v>
                </c:pt>
                <c:pt idx="4817">
                  <c:v>0</c:v>
                </c:pt>
                <c:pt idx="4818">
                  <c:v>0</c:v>
                </c:pt>
                <c:pt idx="4819">
                  <c:v>0</c:v>
                </c:pt>
                <c:pt idx="4820">
                  <c:v>0</c:v>
                </c:pt>
                <c:pt idx="4821">
                  <c:v>0</c:v>
                </c:pt>
                <c:pt idx="4822">
                  <c:v>0</c:v>
                </c:pt>
                <c:pt idx="4823">
                  <c:v>0</c:v>
                </c:pt>
                <c:pt idx="4824">
                  <c:v>0</c:v>
                </c:pt>
                <c:pt idx="4825">
                  <c:v>0</c:v>
                </c:pt>
                <c:pt idx="4826">
                  <c:v>0</c:v>
                </c:pt>
                <c:pt idx="4827">
                  <c:v>0</c:v>
                </c:pt>
                <c:pt idx="4828">
                  <c:v>0</c:v>
                </c:pt>
                <c:pt idx="4829">
                  <c:v>0</c:v>
                </c:pt>
                <c:pt idx="4830">
                  <c:v>0</c:v>
                </c:pt>
                <c:pt idx="4831">
                  <c:v>0</c:v>
                </c:pt>
                <c:pt idx="4832">
                  <c:v>0</c:v>
                </c:pt>
                <c:pt idx="4833">
                  <c:v>0</c:v>
                </c:pt>
                <c:pt idx="4834">
                  <c:v>0</c:v>
                </c:pt>
                <c:pt idx="4835">
                  <c:v>0</c:v>
                </c:pt>
                <c:pt idx="4836">
                  <c:v>0</c:v>
                </c:pt>
                <c:pt idx="4837">
                  <c:v>0</c:v>
                </c:pt>
                <c:pt idx="4838">
                  <c:v>0</c:v>
                </c:pt>
                <c:pt idx="4839">
                  <c:v>0</c:v>
                </c:pt>
                <c:pt idx="4840">
                  <c:v>0</c:v>
                </c:pt>
                <c:pt idx="4841">
                  <c:v>0</c:v>
                </c:pt>
                <c:pt idx="4842">
                  <c:v>0</c:v>
                </c:pt>
                <c:pt idx="4843">
                  <c:v>0</c:v>
                </c:pt>
                <c:pt idx="4844">
                  <c:v>0</c:v>
                </c:pt>
                <c:pt idx="4845">
                  <c:v>0</c:v>
                </c:pt>
                <c:pt idx="4846">
                  <c:v>0</c:v>
                </c:pt>
                <c:pt idx="4847">
                  <c:v>0</c:v>
                </c:pt>
                <c:pt idx="4848">
                  <c:v>0</c:v>
                </c:pt>
                <c:pt idx="4849">
                  <c:v>0</c:v>
                </c:pt>
                <c:pt idx="4850">
                  <c:v>0</c:v>
                </c:pt>
                <c:pt idx="4851">
                  <c:v>0</c:v>
                </c:pt>
                <c:pt idx="4852">
                  <c:v>0</c:v>
                </c:pt>
                <c:pt idx="4853">
                  <c:v>0</c:v>
                </c:pt>
                <c:pt idx="4854">
                  <c:v>0</c:v>
                </c:pt>
                <c:pt idx="4855">
                  <c:v>0</c:v>
                </c:pt>
                <c:pt idx="4856">
                  <c:v>0</c:v>
                </c:pt>
                <c:pt idx="4857">
                  <c:v>0</c:v>
                </c:pt>
                <c:pt idx="4858">
                  <c:v>0</c:v>
                </c:pt>
                <c:pt idx="4859">
                  <c:v>0</c:v>
                </c:pt>
                <c:pt idx="4860">
                  <c:v>0</c:v>
                </c:pt>
                <c:pt idx="4861">
                  <c:v>0</c:v>
                </c:pt>
                <c:pt idx="4862">
                  <c:v>0</c:v>
                </c:pt>
                <c:pt idx="4863">
                  <c:v>0</c:v>
                </c:pt>
                <c:pt idx="4864">
                  <c:v>0</c:v>
                </c:pt>
                <c:pt idx="4865">
                  <c:v>0</c:v>
                </c:pt>
                <c:pt idx="4866">
                  <c:v>0</c:v>
                </c:pt>
                <c:pt idx="4867">
                  <c:v>0</c:v>
                </c:pt>
                <c:pt idx="4868">
                  <c:v>0</c:v>
                </c:pt>
                <c:pt idx="4869">
                  <c:v>0</c:v>
                </c:pt>
                <c:pt idx="4870">
                  <c:v>0</c:v>
                </c:pt>
                <c:pt idx="4871">
                  <c:v>0</c:v>
                </c:pt>
                <c:pt idx="4872">
                  <c:v>0</c:v>
                </c:pt>
                <c:pt idx="4873">
                  <c:v>0</c:v>
                </c:pt>
                <c:pt idx="4874">
                  <c:v>0</c:v>
                </c:pt>
                <c:pt idx="4875">
                  <c:v>0</c:v>
                </c:pt>
                <c:pt idx="4876">
                  <c:v>0</c:v>
                </c:pt>
                <c:pt idx="4877">
                  <c:v>0</c:v>
                </c:pt>
                <c:pt idx="4878">
                  <c:v>0</c:v>
                </c:pt>
                <c:pt idx="4879">
                  <c:v>0</c:v>
                </c:pt>
                <c:pt idx="4880">
                  <c:v>0</c:v>
                </c:pt>
                <c:pt idx="4881">
                  <c:v>0</c:v>
                </c:pt>
                <c:pt idx="4882">
                  <c:v>0</c:v>
                </c:pt>
                <c:pt idx="4883">
                  <c:v>0</c:v>
                </c:pt>
                <c:pt idx="4884">
                  <c:v>0</c:v>
                </c:pt>
                <c:pt idx="4885">
                  <c:v>0</c:v>
                </c:pt>
                <c:pt idx="4886">
                  <c:v>0</c:v>
                </c:pt>
                <c:pt idx="4887">
                  <c:v>0</c:v>
                </c:pt>
                <c:pt idx="4888">
                  <c:v>0</c:v>
                </c:pt>
                <c:pt idx="4889">
                  <c:v>0</c:v>
                </c:pt>
                <c:pt idx="4890">
                  <c:v>0</c:v>
                </c:pt>
                <c:pt idx="4891">
                  <c:v>0</c:v>
                </c:pt>
                <c:pt idx="4892">
                  <c:v>0</c:v>
                </c:pt>
                <c:pt idx="4893">
                  <c:v>0</c:v>
                </c:pt>
                <c:pt idx="4894">
                  <c:v>0</c:v>
                </c:pt>
                <c:pt idx="4895">
                  <c:v>0</c:v>
                </c:pt>
                <c:pt idx="4896">
                  <c:v>0</c:v>
                </c:pt>
                <c:pt idx="4897">
                  <c:v>0</c:v>
                </c:pt>
                <c:pt idx="4898">
                  <c:v>0</c:v>
                </c:pt>
                <c:pt idx="4899">
                  <c:v>0</c:v>
                </c:pt>
                <c:pt idx="4900">
                  <c:v>0</c:v>
                </c:pt>
                <c:pt idx="4901">
                  <c:v>0</c:v>
                </c:pt>
                <c:pt idx="4902">
                  <c:v>0</c:v>
                </c:pt>
                <c:pt idx="4903">
                  <c:v>0</c:v>
                </c:pt>
                <c:pt idx="4904">
                  <c:v>0</c:v>
                </c:pt>
                <c:pt idx="4905">
                  <c:v>0</c:v>
                </c:pt>
                <c:pt idx="4906">
                  <c:v>0</c:v>
                </c:pt>
                <c:pt idx="4907">
                  <c:v>0</c:v>
                </c:pt>
                <c:pt idx="4908">
                  <c:v>0</c:v>
                </c:pt>
                <c:pt idx="4909">
                  <c:v>0</c:v>
                </c:pt>
                <c:pt idx="4910">
                  <c:v>0</c:v>
                </c:pt>
                <c:pt idx="4911">
                  <c:v>0</c:v>
                </c:pt>
                <c:pt idx="4912">
                  <c:v>0</c:v>
                </c:pt>
                <c:pt idx="4913">
                  <c:v>0</c:v>
                </c:pt>
                <c:pt idx="4914">
                  <c:v>0</c:v>
                </c:pt>
                <c:pt idx="4915">
                  <c:v>0</c:v>
                </c:pt>
                <c:pt idx="4916">
                  <c:v>0</c:v>
                </c:pt>
                <c:pt idx="4917">
                  <c:v>0</c:v>
                </c:pt>
                <c:pt idx="4918">
                  <c:v>0</c:v>
                </c:pt>
                <c:pt idx="4919">
                  <c:v>0</c:v>
                </c:pt>
                <c:pt idx="4920">
                  <c:v>0</c:v>
                </c:pt>
                <c:pt idx="4921">
                  <c:v>0</c:v>
                </c:pt>
                <c:pt idx="4922">
                  <c:v>0</c:v>
                </c:pt>
                <c:pt idx="4923">
                  <c:v>0</c:v>
                </c:pt>
                <c:pt idx="4924">
                  <c:v>0</c:v>
                </c:pt>
                <c:pt idx="4925">
                  <c:v>0</c:v>
                </c:pt>
                <c:pt idx="4926">
                  <c:v>0</c:v>
                </c:pt>
                <c:pt idx="4927">
                  <c:v>0</c:v>
                </c:pt>
                <c:pt idx="4928">
                  <c:v>0</c:v>
                </c:pt>
                <c:pt idx="4929">
                  <c:v>0</c:v>
                </c:pt>
                <c:pt idx="4930">
                  <c:v>0</c:v>
                </c:pt>
                <c:pt idx="4931">
                  <c:v>0</c:v>
                </c:pt>
                <c:pt idx="4932">
                  <c:v>0</c:v>
                </c:pt>
                <c:pt idx="4933">
                  <c:v>0</c:v>
                </c:pt>
                <c:pt idx="4934">
                  <c:v>0</c:v>
                </c:pt>
                <c:pt idx="4935">
                  <c:v>0</c:v>
                </c:pt>
                <c:pt idx="4936">
                  <c:v>0</c:v>
                </c:pt>
                <c:pt idx="4937">
                  <c:v>0</c:v>
                </c:pt>
                <c:pt idx="4938">
                  <c:v>0</c:v>
                </c:pt>
                <c:pt idx="4939">
                  <c:v>0</c:v>
                </c:pt>
                <c:pt idx="4940">
                  <c:v>0</c:v>
                </c:pt>
                <c:pt idx="4941">
                  <c:v>0</c:v>
                </c:pt>
                <c:pt idx="4942">
                  <c:v>0</c:v>
                </c:pt>
                <c:pt idx="4943">
                  <c:v>0</c:v>
                </c:pt>
                <c:pt idx="4944">
                  <c:v>0</c:v>
                </c:pt>
                <c:pt idx="4945">
                  <c:v>0</c:v>
                </c:pt>
                <c:pt idx="4946">
                  <c:v>0</c:v>
                </c:pt>
                <c:pt idx="4947">
                  <c:v>0</c:v>
                </c:pt>
                <c:pt idx="4948">
                  <c:v>0</c:v>
                </c:pt>
                <c:pt idx="4949">
                  <c:v>0</c:v>
                </c:pt>
                <c:pt idx="4950">
                  <c:v>0</c:v>
                </c:pt>
                <c:pt idx="4951">
                  <c:v>0</c:v>
                </c:pt>
                <c:pt idx="4952">
                  <c:v>0</c:v>
                </c:pt>
                <c:pt idx="4953">
                  <c:v>0</c:v>
                </c:pt>
                <c:pt idx="4954">
                  <c:v>0</c:v>
                </c:pt>
                <c:pt idx="4955">
                  <c:v>0</c:v>
                </c:pt>
                <c:pt idx="4956">
                  <c:v>0</c:v>
                </c:pt>
                <c:pt idx="4957">
                  <c:v>0</c:v>
                </c:pt>
                <c:pt idx="4958">
                  <c:v>0</c:v>
                </c:pt>
                <c:pt idx="4959">
                  <c:v>0</c:v>
                </c:pt>
                <c:pt idx="4960">
                  <c:v>0</c:v>
                </c:pt>
                <c:pt idx="4961">
                  <c:v>0</c:v>
                </c:pt>
                <c:pt idx="4962">
                  <c:v>0</c:v>
                </c:pt>
                <c:pt idx="4963">
                  <c:v>0</c:v>
                </c:pt>
                <c:pt idx="4964">
                  <c:v>0</c:v>
                </c:pt>
                <c:pt idx="4965">
                  <c:v>0</c:v>
                </c:pt>
                <c:pt idx="4966">
                  <c:v>0</c:v>
                </c:pt>
                <c:pt idx="4967">
                  <c:v>0</c:v>
                </c:pt>
                <c:pt idx="4968">
                  <c:v>0</c:v>
                </c:pt>
                <c:pt idx="4969">
                  <c:v>0</c:v>
                </c:pt>
                <c:pt idx="4970">
                  <c:v>0</c:v>
                </c:pt>
                <c:pt idx="4971">
                  <c:v>0</c:v>
                </c:pt>
                <c:pt idx="4972">
                  <c:v>0</c:v>
                </c:pt>
                <c:pt idx="4973">
                  <c:v>0</c:v>
                </c:pt>
                <c:pt idx="4974">
                  <c:v>0</c:v>
                </c:pt>
                <c:pt idx="4975">
                  <c:v>0</c:v>
                </c:pt>
                <c:pt idx="4976">
                  <c:v>0</c:v>
                </c:pt>
                <c:pt idx="4977">
                  <c:v>0</c:v>
                </c:pt>
                <c:pt idx="4978">
                  <c:v>0</c:v>
                </c:pt>
                <c:pt idx="4979">
                  <c:v>0</c:v>
                </c:pt>
                <c:pt idx="4980">
                  <c:v>0</c:v>
                </c:pt>
                <c:pt idx="4981">
                  <c:v>0</c:v>
                </c:pt>
                <c:pt idx="4982">
                  <c:v>0</c:v>
                </c:pt>
                <c:pt idx="4983">
                  <c:v>0</c:v>
                </c:pt>
                <c:pt idx="4984">
                  <c:v>0</c:v>
                </c:pt>
                <c:pt idx="4985">
                  <c:v>0</c:v>
                </c:pt>
                <c:pt idx="4986">
                  <c:v>0</c:v>
                </c:pt>
                <c:pt idx="4987">
                  <c:v>0</c:v>
                </c:pt>
                <c:pt idx="4988">
                  <c:v>0</c:v>
                </c:pt>
                <c:pt idx="4989">
                  <c:v>0</c:v>
                </c:pt>
                <c:pt idx="4990">
                  <c:v>0</c:v>
                </c:pt>
                <c:pt idx="4991">
                  <c:v>0</c:v>
                </c:pt>
                <c:pt idx="4992">
                  <c:v>0</c:v>
                </c:pt>
                <c:pt idx="4993">
                  <c:v>0</c:v>
                </c:pt>
                <c:pt idx="4994">
                  <c:v>0</c:v>
                </c:pt>
                <c:pt idx="4995">
                  <c:v>0</c:v>
                </c:pt>
                <c:pt idx="4996">
                  <c:v>0</c:v>
                </c:pt>
                <c:pt idx="4997">
                  <c:v>0</c:v>
                </c:pt>
                <c:pt idx="4998">
                  <c:v>0</c:v>
                </c:pt>
                <c:pt idx="4999">
                  <c:v>0</c:v>
                </c:pt>
                <c:pt idx="5000">
                  <c:v>0</c:v>
                </c:pt>
                <c:pt idx="5001">
                  <c:v>0</c:v>
                </c:pt>
                <c:pt idx="5002">
                  <c:v>0</c:v>
                </c:pt>
                <c:pt idx="5003">
                  <c:v>0</c:v>
                </c:pt>
                <c:pt idx="5004">
                  <c:v>0</c:v>
                </c:pt>
                <c:pt idx="5005">
                  <c:v>0</c:v>
                </c:pt>
                <c:pt idx="5006">
                  <c:v>0</c:v>
                </c:pt>
                <c:pt idx="5007">
                  <c:v>0</c:v>
                </c:pt>
                <c:pt idx="5008">
                  <c:v>0</c:v>
                </c:pt>
                <c:pt idx="5009">
                  <c:v>0</c:v>
                </c:pt>
                <c:pt idx="5010">
                  <c:v>0</c:v>
                </c:pt>
                <c:pt idx="5011">
                  <c:v>0</c:v>
                </c:pt>
                <c:pt idx="5012">
                  <c:v>0</c:v>
                </c:pt>
                <c:pt idx="5013">
                  <c:v>0</c:v>
                </c:pt>
                <c:pt idx="5014">
                  <c:v>0</c:v>
                </c:pt>
                <c:pt idx="5015">
                  <c:v>0</c:v>
                </c:pt>
                <c:pt idx="5016">
                  <c:v>0</c:v>
                </c:pt>
                <c:pt idx="5017">
                  <c:v>0</c:v>
                </c:pt>
                <c:pt idx="5018">
                  <c:v>0</c:v>
                </c:pt>
                <c:pt idx="5019">
                  <c:v>0</c:v>
                </c:pt>
                <c:pt idx="5020">
                  <c:v>0</c:v>
                </c:pt>
                <c:pt idx="5021">
                  <c:v>0</c:v>
                </c:pt>
                <c:pt idx="5022">
                  <c:v>0</c:v>
                </c:pt>
                <c:pt idx="5023">
                  <c:v>0</c:v>
                </c:pt>
                <c:pt idx="5024">
                  <c:v>0</c:v>
                </c:pt>
                <c:pt idx="5025">
                  <c:v>0</c:v>
                </c:pt>
                <c:pt idx="5026">
                  <c:v>0</c:v>
                </c:pt>
                <c:pt idx="5027">
                  <c:v>0</c:v>
                </c:pt>
                <c:pt idx="5028">
                  <c:v>0</c:v>
                </c:pt>
                <c:pt idx="5029">
                  <c:v>0</c:v>
                </c:pt>
                <c:pt idx="5030">
                  <c:v>0</c:v>
                </c:pt>
                <c:pt idx="5031">
                  <c:v>0</c:v>
                </c:pt>
                <c:pt idx="5032">
                  <c:v>0</c:v>
                </c:pt>
                <c:pt idx="5033">
                  <c:v>0</c:v>
                </c:pt>
                <c:pt idx="5034">
                  <c:v>0</c:v>
                </c:pt>
                <c:pt idx="5035">
                  <c:v>0</c:v>
                </c:pt>
                <c:pt idx="5036">
                  <c:v>0</c:v>
                </c:pt>
                <c:pt idx="5037">
                  <c:v>0</c:v>
                </c:pt>
                <c:pt idx="5038">
                  <c:v>0</c:v>
                </c:pt>
                <c:pt idx="5039">
                  <c:v>0</c:v>
                </c:pt>
                <c:pt idx="5040">
                  <c:v>0</c:v>
                </c:pt>
                <c:pt idx="5041">
                  <c:v>0</c:v>
                </c:pt>
                <c:pt idx="5042">
                  <c:v>0</c:v>
                </c:pt>
                <c:pt idx="5043">
                  <c:v>0</c:v>
                </c:pt>
                <c:pt idx="5044">
                  <c:v>0</c:v>
                </c:pt>
                <c:pt idx="5045">
                  <c:v>0</c:v>
                </c:pt>
                <c:pt idx="5046">
                  <c:v>0</c:v>
                </c:pt>
                <c:pt idx="5047">
                  <c:v>0</c:v>
                </c:pt>
                <c:pt idx="5048">
                  <c:v>0</c:v>
                </c:pt>
                <c:pt idx="5049">
                  <c:v>0</c:v>
                </c:pt>
                <c:pt idx="5050">
                  <c:v>0</c:v>
                </c:pt>
                <c:pt idx="5051">
                  <c:v>0</c:v>
                </c:pt>
                <c:pt idx="5052">
                  <c:v>0</c:v>
                </c:pt>
                <c:pt idx="5053">
                  <c:v>0</c:v>
                </c:pt>
                <c:pt idx="5054">
                  <c:v>0</c:v>
                </c:pt>
                <c:pt idx="5055">
                  <c:v>0</c:v>
                </c:pt>
                <c:pt idx="5056">
                  <c:v>0</c:v>
                </c:pt>
                <c:pt idx="5057">
                  <c:v>0</c:v>
                </c:pt>
                <c:pt idx="5058">
                  <c:v>0</c:v>
                </c:pt>
                <c:pt idx="5059">
                  <c:v>0</c:v>
                </c:pt>
                <c:pt idx="5060">
                  <c:v>0</c:v>
                </c:pt>
                <c:pt idx="5061">
                  <c:v>0</c:v>
                </c:pt>
                <c:pt idx="5062">
                  <c:v>0</c:v>
                </c:pt>
                <c:pt idx="5063">
                  <c:v>0</c:v>
                </c:pt>
                <c:pt idx="5064">
                  <c:v>0</c:v>
                </c:pt>
                <c:pt idx="5065">
                  <c:v>0</c:v>
                </c:pt>
                <c:pt idx="5066">
                  <c:v>0</c:v>
                </c:pt>
                <c:pt idx="5067">
                  <c:v>0</c:v>
                </c:pt>
                <c:pt idx="5068">
                  <c:v>0</c:v>
                </c:pt>
                <c:pt idx="5069">
                  <c:v>0</c:v>
                </c:pt>
                <c:pt idx="5070">
                  <c:v>0</c:v>
                </c:pt>
                <c:pt idx="5071">
                  <c:v>0</c:v>
                </c:pt>
                <c:pt idx="5072">
                  <c:v>0</c:v>
                </c:pt>
                <c:pt idx="5073">
                  <c:v>0</c:v>
                </c:pt>
                <c:pt idx="5074">
                  <c:v>0</c:v>
                </c:pt>
                <c:pt idx="5075">
                  <c:v>0</c:v>
                </c:pt>
                <c:pt idx="5076">
                  <c:v>0</c:v>
                </c:pt>
                <c:pt idx="5077">
                  <c:v>0</c:v>
                </c:pt>
                <c:pt idx="5078">
                  <c:v>0</c:v>
                </c:pt>
                <c:pt idx="5079">
                  <c:v>0</c:v>
                </c:pt>
                <c:pt idx="5080">
                  <c:v>0</c:v>
                </c:pt>
                <c:pt idx="5081">
                  <c:v>0</c:v>
                </c:pt>
                <c:pt idx="5082">
                  <c:v>0</c:v>
                </c:pt>
                <c:pt idx="5083">
                  <c:v>0</c:v>
                </c:pt>
                <c:pt idx="5084">
                  <c:v>0</c:v>
                </c:pt>
                <c:pt idx="5085">
                  <c:v>0</c:v>
                </c:pt>
                <c:pt idx="5086">
                  <c:v>0</c:v>
                </c:pt>
                <c:pt idx="5087">
                  <c:v>0</c:v>
                </c:pt>
                <c:pt idx="5088">
                  <c:v>0</c:v>
                </c:pt>
                <c:pt idx="5089">
                  <c:v>0</c:v>
                </c:pt>
                <c:pt idx="5090">
                  <c:v>0</c:v>
                </c:pt>
                <c:pt idx="5091">
                  <c:v>0</c:v>
                </c:pt>
                <c:pt idx="5092">
                  <c:v>0</c:v>
                </c:pt>
                <c:pt idx="5093">
                  <c:v>0</c:v>
                </c:pt>
                <c:pt idx="5094">
                  <c:v>0</c:v>
                </c:pt>
                <c:pt idx="5095">
                  <c:v>0</c:v>
                </c:pt>
                <c:pt idx="5096">
                  <c:v>0</c:v>
                </c:pt>
                <c:pt idx="5097">
                  <c:v>0</c:v>
                </c:pt>
                <c:pt idx="5098">
                  <c:v>0</c:v>
                </c:pt>
                <c:pt idx="5099">
                  <c:v>0</c:v>
                </c:pt>
                <c:pt idx="5100">
                  <c:v>0</c:v>
                </c:pt>
                <c:pt idx="5101">
                  <c:v>0</c:v>
                </c:pt>
                <c:pt idx="5102">
                  <c:v>0</c:v>
                </c:pt>
                <c:pt idx="5103">
                  <c:v>0</c:v>
                </c:pt>
                <c:pt idx="5104">
                  <c:v>0</c:v>
                </c:pt>
                <c:pt idx="5105">
                  <c:v>0</c:v>
                </c:pt>
                <c:pt idx="5106">
                  <c:v>0</c:v>
                </c:pt>
                <c:pt idx="5107">
                  <c:v>0</c:v>
                </c:pt>
                <c:pt idx="5108">
                  <c:v>0</c:v>
                </c:pt>
                <c:pt idx="5109">
                  <c:v>0</c:v>
                </c:pt>
                <c:pt idx="5110">
                  <c:v>0</c:v>
                </c:pt>
                <c:pt idx="5111">
                  <c:v>0</c:v>
                </c:pt>
                <c:pt idx="5112">
                  <c:v>0</c:v>
                </c:pt>
                <c:pt idx="5113">
                  <c:v>0</c:v>
                </c:pt>
                <c:pt idx="5114">
                  <c:v>0</c:v>
                </c:pt>
                <c:pt idx="5115">
                  <c:v>0</c:v>
                </c:pt>
                <c:pt idx="5116">
                  <c:v>0</c:v>
                </c:pt>
                <c:pt idx="5117">
                  <c:v>0</c:v>
                </c:pt>
                <c:pt idx="5118">
                  <c:v>0</c:v>
                </c:pt>
                <c:pt idx="5119">
                  <c:v>0</c:v>
                </c:pt>
                <c:pt idx="5120">
                  <c:v>0</c:v>
                </c:pt>
                <c:pt idx="5121">
                  <c:v>0</c:v>
                </c:pt>
                <c:pt idx="5122">
                  <c:v>0</c:v>
                </c:pt>
                <c:pt idx="5123">
                  <c:v>0</c:v>
                </c:pt>
                <c:pt idx="5124">
                  <c:v>0</c:v>
                </c:pt>
                <c:pt idx="5125">
                  <c:v>0</c:v>
                </c:pt>
                <c:pt idx="5126">
                  <c:v>0</c:v>
                </c:pt>
                <c:pt idx="5127">
                  <c:v>0</c:v>
                </c:pt>
                <c:pt idx="5128">
                  <c:v>0</c:v>
                </c:pt>
                <c:pt idx="5129">
                  <c:v>0</c:v>
                </c:pt>
                <c:pt idx="5130">
                  <c:v>0</c:v>
                </c:pt>
                <c:pt idx="5131">
                  <c:v>0</c:v>
                </c:pt>
                <c:pt idx="5132">
                  <c:v>0</c:v>
                </c:pt>
                <c:pt idx="5133">
                  <c:v>0</c:v>
                </c:pt>
                <c:pt idx="5134">
                  <c:v>0</c:v>
                </c:pt>
                <c:pt idx="5135">
                  <c:v>0</c:v>
                </c:pt>
                <c:pt idx="5136">
                  <c:v>0</c:v>
                </c:pt>
                <c:pt idx="5137">
                  <c:v>0</c:v>
                </c:pt>
                <c:pt idx="5138">
                  <c:v>0</c:v>
                </c:pt>
                <c:pt idx="5139">
                  <c:v>0</c:v>
                </c:pt>
                <c:pt idx="5140">
                  <c:v>0</c:v>
                </c:pt>
                <c:pt idx="5141">
                  <c:v>0</c:v>
                </c:pt>
                <c:pt idx="5142">
                  <c:v>0</c:v>
                </c:pt>
                <c:pt idx="5143">
                  <c:v>0</c:v>
                </c:pt>
                <c:pt idx="5144">
                  <c:v>0</c:v>
                </c:pt>
                <c:pt idx="5145">
                  <c:v>0</c:v>
                </c:pt>
                <c:pt idx="5146">
                  <c:v>0</c:v>
                </c:pt>
                <c:pt idx="5147">
                  <c:v>0</c:v>
                </c:pt>
                <c:pt idx="5148">
                  <c:v>0</c:v>
                </c:pt>
                <c:pt idx="5149">
                  <c:v>0</c:v>
                </c:pt>
                <c:pt idx="5150">
                  <c:v>0</c:v>
                </c:pt>
                <c:pt idx="5151">
                  <c:v>0</c:v>
                </c:pt>
                <c:pt idx="5152">
                  <c:v>0</c:v>
                </c:pt>
                <c:pt idx="5153">
                  <c:v>0</c:v>
                </c:pt>
                <c:pt idx="5154">
                  <c:v>0</c:v>
                </c:pt>
                <c:pt idx="5155">
                  <c:v>0</c:v>
                </c:pt>
                <c:pt idx="5156">
                  <c:v>0</c:v>
                </c:pt>
                <c:pt idx="5157">
                  <c:v>0</c:v>
                </c:pt>
                <c:pt idx="5158">
                  <c:v>0</c:v>
                </c:pt>
                <c:pt idx="5159">
                  <c:v>0</c:v>
                </c:pt>
                <c:pt idx="5160">
                  <c:v>0</c:v>
                </c:pt>
                <c:pt idx="5161">
                  <c:v>0</c:v>
                </c:pt>
                <c:pt idx="5162">
                  <c:v>0</c:v>
                </c:pt>
                <c:pt idx="5163">
                  <c:v>0</c:v>
                </c:pt>
                <c:pt idx="5164">
                  <c:v>0</c:v>
                </c:pt>
                <c:pt idx="5165">
                  <c:v>0</c:v>
                </c:pt>
                <c:pt idx="5166">
                  <c:v>0</c:v>
                </c:pt>
                <c:pt idx="5167">
                  <c:v>0</c:v>
                </c:pt>
                <c:pt idx="5168">
                  <c:v>0</c:v>
                </c:pt>
                <c:pt idx="5169">
                  <c:v>0</c:v>
                </c:pt>
                <c:pt idx="5170">
                  <c:v>0</c:v>
                </c:pt>
                <c:pt idx="5171">
                  <c:v>0</c:v>
                </c:pt>
                <c:pt idx="5172">
                  <c:v>0</c:v>
                </c:pt>
                <c:pt idx="5173">
                  <c:v>0</c:v>
                </c:pt>
                <c:pt idx="5174">
                  <c:v>0</c:v>
                </c:pt>
                <c:pt idx="5175">
                  <c:v>0</c:v>
                </c:pt>
                <c:pt idx="5176">
                  <c:v>0</c:v>
                </c:pt>
                <c:pt idx="5177">
                  <c:v>0</c:v>
                </c:pt>
                <c:pt idx="5178">
                  <c:v>0</c:v>
                </c:pt>
                <c:pt idx="5179">
                  <c:v>0</c:v>
                </c:pt>
                <c:pt idx="5180">
                  <c:v>0</c:v>
                </c:pt>
                <c:pt idx="5181">
                  <c:v>0</c:v>
                </c:pt>
                <c:pt idx="5182">
                  <c:v>0</c:v>
                </c:pt>
                <c:pt idx="5183">
                  <c:v>0</c:v>
                </c:pt>
                <c:pt idx="5184">
                  <c:v>0</c:v>
                </c:pt>
                <c:pt idx="5185">
                  <c:v>0</c:v>
                </c:pt>
                <c:pt idx="5186">
                  <c:v>0</c:v>
                </c:pt>
                <c:pt idx="5187">
                  <c:v>0</c:v>
                </c:pt>
                <c:pt idx="5188">
                  <c:v>0</c:v>
                </c:pt>
                <c:pt idx="5189">
                  <c:v>0</c:v>
                </c:pt>
                <c:pt idx="5190">
                  <c:v>0</c:v>
                </c:pt>
                <c:pt idx="5191">
                  <c:v>0</c:v>
                </c:pt>
                <c:pt idx="5192">
                  <c:v>0</c:v>
                </c:pt>
                <c:pt idx="5193">
                  <c:v>0</c:v>
                </c:pt>
                <c:pt idx="5194">
                  <c:v>0</c:v>
                </c:pt>
                <c:pt idx="5195">
                  <c:v>0</c:v>
                </c:pt>
                <c:pt idx="5196">
                  <c:v>0</c:v>
                </c:pt>
                <c:pt idx="5197">
                  <c:v>0</c:v>
                </c:pt>
                <c:pt idx="5198">
                  <c:v>0</c:v>
                </c:pt>
                <c:pt idx="5199">
                  <c:v>0</c:v>
                </c:pt>
                <c:pt idx="5200">
                  <c:v>0</c:v>
                </c:pt>
                <c:pt idx="5201">
                  <c:v>0</c:v>
                </c:pt>
                <c:pt idx="5202">
                  <c:v>0</c:v>
                </c:pt>
                <c:pt idx="5203">
                  <c:v>0</c:v>
                </c:pt>
                <c:pt idx="5204">
                  <c:v>0</c:v>
                </c:pt>
                <c:pt idx="5205">
                  <c:v>0</c:v>
                </c:pt>
                <c:pt idx="5206">
                  <c:v>0</c:v>
                </c:pt>
                <c:pt idx="5207">
                  <c:v>0</c:v>
                </c:pt>
                <c:pt idx="5208">
                  <c:v>0</c:v>
                </c:pt>
                <c:pt idx="5209">
                  <c:v>0</c:v>
                </c:pt>
                <c:pt idx="5210">
                  <c:v>0</c:v>
                </c:pt>
                <c:pt idx="5211">
                  <c:v>0</c:v>
                </c:pt>
                <c:pt idx="5212">
                  <c:v>0</c:v>
                </c:pt>
                <c:pt idx="5213">
                  <c:v>0</c:v>
                </c:pt>
                <c:pt idx="5214">
                  <c:v>0</c:v>
                </c:pt>
                <c:pt idx="5215">
                  <c:v>0</c:v>
                </c:pt>
                <c:pt idx="5216">
                  <c:v>0</c:v>
                </c:pt>
                <c:pt idx="5217">
                  <c:v>0</c:v>
                </c:pt>
                <c:pt idx="5218">
                  <c:v>0</c:v>
                </c:pt>
                <c:pt idx="5219">
                  <c:v>0</c:v>
                </c:pt>
                <c:pt idx="5220">
                  <c:v>0</c:v>
                </c:pt>
                <c:pt idx="5221">
                  <c:v>0</c:v>
                </c:pt>
                <c:pt idx="5222">
                  <c:v>0</c:v>
                </c:pt>
                <c:pt idx="5223">
                  <c:v>0</c:v>
                </c:pt>
                <c:pt idx="5224">
                  <c:v>0</c:v>
                </c:pt>
                <c:pt idx="5225">
                  <c:v>0</c:v>
                </c:pt>
                <c:pt idx="5226">
                  <c:v>0</c:v>
                </c:pt>
                <c:pt idx="5227">
                  <c:v>0</c:v>
                </c:pt>
                <c:pt idx="5228">
                  <c:v>0</c:v>
                </c:pt>
                <c:pt idx="5229">
                  <c:v>0</c:v>
                </c:pt>
                <c:pt idx="5230">
                  <c:v>0</c:v>
                </c:pt>
                <c:pt idx="5231">
                  <c:v>0</c:v>
                </c:pt>
                <c:pt idx="5232">
                  <c:v>0</c:v>
                </c:pt>
                <c:pt idx="5233">
                  <c:v>0</c:v>
                </c:pt>
                <c:pt idx="5234">
                  <c:v>0</c:v>
                </c:pt>
                <c:pt idx="5235">
                  <c:v>0</c:v>
                </c:pt>
                <c:pt idx="5236">
                  <c:v>0</c:v>
                </c:pt>
                <c:pt idx="5237">
                  <c:v>0</c:v>
                </c:pt>
                <c:pt idx="5238">
                  <c:v>0</c:v>
                </c:pt>
                <c:pt idx="5239">
                  <c:v>0</c:v>
                </c:pt>
                <c:pt idx="5240">
                  <c:v>0</c:v>
                </c:pt>
                <c:pt idx="5241">
                  <c:v>0</c:v>
                </c:pt>
                <c:pt idx="5242">
                  <c:v>0</c:v>
                </c:pt>
                <c:pt idx="5243">
                  <c:v>0</c:v>
                </c:pt>
                <c:pt idx="5244">
                  <c:v>0</c:v>
                </c:pt>
                <c:pt idx="5245">
                  <c:v>0</c:v>
                </c:pt>
                <c:pt idx="5246">
                  <c:v>0</c:v>
                </c:pt>
                <c:pt idx="5247">
                  <c:v>0</c:v>
                </c:pt>
                <c:pt idx="5248">
                  <c:v>0</c:v>
                </c:pt>
                <c:pt idx="5249">
                  <c:v>0</c:v>
                </c:pt>
                <c:pt idx="5250">
                  <c:v>0</c:v>
                </c:pt>
                <c:pt idx="5251">
                  <c:v>0</c:v>
                </c:pt>
                <c:pt idx="5252">
                  <c:v>0</c:v>
                </c:pt>
                <c:pt idx="5253">
                  <c:v>0</c:v>
                </c:pt>
                <c:pt idx="5254">
                  <c:v>0</c:v>
                </c:pt>
                <c:pt idx="5255">
                  <c:v>0</c:v>
                </c:pt>
                <c:pt idx="5256">
                  <c:v>0</c:v>
                </c:pt>
                <c:pt idx="5257">
                  <c:v>0</c:v>
                </c:pt>
                <c:pt idx="5258">
                  <c:v>0</c:v>
                </c:pt>
                <c:pt idx="5259">
                  <c:v>0</c:v>
                </c:pt>
                <c:pt idx="5260">
                  <c:v>0</c:v>
                </c:pt>
                <c:pt idx="5261">
                  <c:v>0</c:v>
                </c:pt>
                <c:pt idx="5262">
                  <c:v>0</c:v>
                </c:pt>
                <c:pt idx="5263">
                  <c:v>0</c:v>
                </c:pt>
                <c:pt idx="5264">
                  <c:v>0</c:v>
                </c:pt>
                <c:pt idx="5265">
                  <c:v>0</c:v>
                </c:pt>
                <c:pt idx="5266">
                  <c:v>0</c:v>
                </c:pt>
                <c:pt idx="5267">
                  <c:v>0</c:v>
                </c:pt>
                <c:pt idx="5268">
                  <c:v>0</c:v>
                </c:pt>
                <c:pt idx="5269">
                  <c:v>0</c:v>
                </c:pt>
                <c:pt idx="5270">
                  <c:v>0</c:v>
                </c:pt>
                <c:pt idx="5271">
                  <c:v>0</c:v>
                </c:pt>
                <c:pt idx="5272">
                  <c:v>0</c:v>
                </c:pt>
                <c:pt idx="5273">
                  <c:v>0</c:v>
                </c:pt>
                <c:pt idx="5274">
                  <c:v>0</c:v>
                </c:pt>
                <c:pt idx="5275">
                  <c:v>0</c:v>
                </c:pt>
                <c:pt idx="5276">
                  <c:v>0</c:v>
                </c:pt>
                <c:pt idx="5277">
                  <c:v>0</c:v>
                </c:pt>
                <c:pt idx="5278">
                  <c:v>0</c:v>
                </c:pt>
                <c:pt idx="5279">
                  <c:v>0</c:v>
                </c:pt>
                <c:pt idx="5280">
                  <c:v>0</c:v>
                </c:pt>
                <c:pt idx="5281">
                  <c:v>0</c:v>
                </c:pt>
                <c:pt idx="5282">
                  <c:v>0</c:v>
                </c:pt>
                <c:pt idx="5283">
                  <c:v>0</c:v>
                </c:pt>
                <c:pt idx="5284">
                  <c:v>0</c:v>
                </c:pt>
                <c:pt idx="5285">
                  <c:v>0</c:v>
                </c:pt>
                <c:pt idx="5286">
                  <c:v>0</c:v>
                </c:pt>
                <c:pt idx="5287">
                  <c:v>0</c:v>
                </c:pt>
                <c:pt idx="5288">
                  <c:v>0</c:v>
                </c:pt>
                <c:pt idx="5289">
                  <c:v>0</c:v>
                </c:pt>
                <c:pt idx="5290">
                  <c:v>0</c:v>
                </c:pt>
                <c:pt idx="5291">
                  <c:v>0</c:v>
                </c:pt>
                <c:pt idx="5292">
                  <c:v>0</c:v>
                </c:pt>
                <c:pt idx="5293">
                  <c:v>0</c:v>
                </c:pt>
                <c:pt idx="5294">
                  <c:v>0</c:v>
                </c:pt>
                <c:pt idx="5295">
                  <c:v>0</c:v>
                </c:pt>
                <c:pt idx="5296">
                  <c:v>0</c:v>
                </c:pt>
                <c:pt idx="5297">
                  <c:v>0</c:v>
                </c:pt>
                <c:pt idx="5298">
                  <c:v>0</c:v>
                </c:pt>
                <c:pt idx="5299">
                  <c:v>0</c:v>
                </c:pt>
                <c:pt idx="5300">
                  <c:v>0</c:v>
                </c:pt>
                <c:pt idx="5301">
                  <c:v>0</c:v>
                </c:pt>
                <c:pt idx="5302">
                  <c:v>0</c:v>
                </c:pt>
                <c:pt idx="5303">
                  <c:v>0</c:v>
                </c:pt>
                <c:pt idx="5304">
                  <c:v>0</c:v>
                </c:pt>
                <c:pt idx="5305">
                  <c:v>0</c:v>
                </c:pt>
                <c:pt idx="5306">
                  <c:v>0</c:v>
                </c:pt>
                <c:pt idx="5307">
                  <c:v>0</c:v>
                </c:pt>
                <c:pt idx="5308">
                  <c:v>0</c:v>
                </c:pt>
                <c:pt idx="5309">
                  <c:v>0</c:v>
                </c:pt>
                <c:pt idx="5310">
                  <c:v>0</c:v>
                </c:pt>
                <c:pt idx="5311">
                  <c:v>0</c:v>
                </c:pt>
                <c:pt idx="5312">
                  <c:v>0</c:v>
                </c:pt>
                <c:pt idx="5313">
                  <c:v>0</c:v>
                </c:pt>
                <c:pt idx="5314">
                  <c:v>0</c:v>
                </c:pt>
                <c:pt idx="5315">
                  <c:v>0</c:v>
                </c:pt>
                <c:pt idx="5316">
                  <c:v>0</c:v>
                </c:pt>
                <c:pt idx="5317">
                  <c:v>0</c:v>
                </c:pt>
                <c:pt idx="5318">
                  <c:v>0</c:v>
                </c:pt>
                <c:pt idx="5319">
                  <c:v>0</c:v>
                </c:pt>
                <c:pt idx="5320">
                  <c:v>0</c:v>
                </c:pt>
                <c:pt idx="5321">
                  <c:v>0</c:v>
                </c:pt>
                <c:pt idx="5322">
                  <c:v>0</c:v>
                </c:pt>
                <c:pt idx="5323">
                  <c:v>0</c:v>
                </c:pt>
                <c:pt idx="5324">
                  <c:v>0</c:v>
                </c:pt>
                <c:pt idx="5325">
                  <c:v>0</c:v>
                </c:pt>
                <c:pt idx="5326">
                  <c:v>0</c:v>
                </c:pt>
                <c:pt idx="5327">
                  <c:v>0</c:v>
                </c:pt>
                <c:pt idx="5328">
                  <c:v>0</c:v>
                </c:pt>
                <c:pt idx="5329">
                  <c:v>0</c:v>
                </c:pt>
                <c:pt idx="5330">
                  <c:v>0</c:v>
                </c:pt>
                <c:pt idx="5331">
                  <c:v>0</c:v>
                </c:pt>
                <c:pt idx="5332">
                  <c:v>0</c:v>
                </c:pt>
                <c:pt idx="5333">
                  <c:v>0</c:v>
                </c:pt>
                <c:pt idx="5334">
                  <c:v>0</c:v>
                </c:pt>
                <c:pt idx="5335">
                  <c:v>0</c:v>
                </c:pt>
                <c:pt idx="5336">
                  <c:v>0</c:v>
                </c:pt>
                <c:pt idx="5337">
                  <c:v>0</c:v>
                </c:pt>
                <c:pt idx="5338">
                  <c:v>0</c:v>
                </c:pt>
                <c:pt idx="5339">
                  <c:v>0</c:v>
                </c:pt>
                <c:pt idx="5340">
                  <c:v>0</c:v>
                </c:pt>
                <c:pt idx="5341">
                  <c:v>0</c:v>
                </c:pt>
                <c:pt idx="5342">
                  <c:v>0</c:v>
                </c:pt>
                <c:pt idx="5343">
                  <c:v>0</c:v>
                </c:pt>
                <c:pt idx="5344">
                  <c:v>0</c:v>
                </c:pt>
                <c:pt idx="5345">
                  <c:v>0</c:v>
                </c:pt>
                <c:pt idx="5346">
                  <c:v>0</c:v>
                </c:pt>
                <c:pt idx="5347">
                  <c:v>0</c:v>
                </c:pt>
                <c:pt idx="5348">
                  <c:v>0</c:v>
                </c:pt>
                <c:pt idx="5349">
                  <c:v>0</c:v>
                </c:pt>
                <c:pt idx="5350">
                  <c:v>0</c:v>
                </c:pt>
                <c:pt idx="5351">
                  <c:v>0</c:v>
                </c:pt>
                <c:pt idx="5352">
                  <c:v>0</c:v>
                </c:pt>
                <c:pt idx="5353">
                  <c:v>0</c:v>
                </c:pt>
                <c:pt idx="5354">
                  <c:v>0</c:v>
                </c:pt>
                <c:pt idx="5355">
                  <c:v>0</c:v>
                </c:pt>
                <c:pt idx="5356">
                  <c:v>0</c:v>
                </c:pt>
                <c:pt idx="5357">
                  <c:v>0</c:v>
                </c:pt>
                <c:pt idx="5358">
                  <c:v>0</c:v>
                </c:pt>
                <c:pt idx="5359">
                  <c:v>0</c:v>
                </c:pt>
                <c:pt idx="5360">
                  <c:v>0</c:v>
                </c:pt>
                <c:pt idx="5361">
                  <c:v>0</c:v>
                </c:pt>
                <c:pt idx="5362">
                  <c:v>0</c:v>
                </c:pt>
                <c:pt idx="5363">
                  <c:v>0</c:v>
                </c:pt>
                <c:pt idx="5364">
                  <c:v>0</c:v>
                </c:pt>
                <c:pt idx="5365">
                  <c:v>0</c:v>
                </c:pt>
                <c:pt idx="5366">
                  <c:v>0</c:v>
                </c:pt>
                <c:pt idx="5367">
                  <c:v>0</c:v>
                </c:pt>
                <c:pt idx="5368">
                  <c:v>0</c:v>
                </c:pt>
                <c:pt idx="5369">
                  <c:v>0</c:v>
                </c:pt>
                <c:pt idx="5370">
                  <c:v>0</c:v>
                </c:pt>
                <c:pt idx="5371">
                  <c:v>0</c:v>
                </c:pt>
                <c:pt idx="5372">
                  <c:v>0</c:v>
                </c:pt>
                <c:pt idx="5373">
                  <c:v>0</c:v>
                </c:pt>
                <c:pt idx="5374">
                  <c:v>0</c:v>
                </c:pt>
                <c:pt idx="5375">
                  <c:v>0</c:v>
                </c:pt>
                <c:pt idx="5376">
                  <c:v>0</c:v>
                </c:pt>
                <c:pt idx="5377">
                  <c:v>0</c:v>
                </c:pt>
                <c:pt idx="5378">
                  <c:v>0</c:v>
                </c:pt>
                <c:pt idx="5379">
                  <c:v>0</c:v>
                </c:pt>
                <c:pt idx="5380">
                  <c:v>0</c:v>
                </c:pt>
                <c:pt idx="5381">
                  <c:v>0</c:v>
                </c:pt>
                <c:pt idx="5382">
                  <c:v>0</c:v>
                </c:pt>
                <c:pt idx="5383">
                  <c:v>0</c:v>
                </c:pt>
                <c:pt idx="5384">
                  <c:v>1</c:v>
                </c:pt>
                <c:pt idx="5385">
                  <c:v>1</c:v>
                </c:pt>
                <c:pt idx="5386">
                  <c:v>1</c:v>
                </c:pt>
                <c:pt idx="5387">
                  <c:v>1</c:v>
                </c:pt>
                <c:pt idx="5388">
                  <c:v>1</c:v>
                </c:pt>
                <c:pt idx="5389">
                  <c:v>1</c:v>
                </c:pt>
                <c:pt idx="5390">
                  <c:v>1</c:v>
                </c:pt>
                <c:pt idx="5391">
                  <c:v>1</c:v>
                </c:pt>
                <c:pt idx="5392">
                  <c:v>1</c:v>
                </c:pt>
                <c:pt idx="5393">
                  <c:v>1</c:v>
                </c:pt>
                <c:pt idx="5394">
                  <c:v>1</c:v>
                </c:pt>
                <c:pt idx="5395">
                  <c:v>1</c:v>
                </c:pt>
                <c:pt idx="5396">
                  <c:v>1</c:v>
                </c:pt>
                <c:pt idx="5397">
                  <c:v>1</c:v>
                </c:pt>
                <c:pt idx="5398">
                  <c:v>1</c:v>
                </c:pt>
                <c:pt idx="5399">
                  <c:v>1</c:v>
                </c:pt>
                <c:pt idx="5400">
                  <c:v>1</c:v>
                </c:pt>
                <c:pt idx="5401">
                  <c:v>1</c:v>
                </c:pt>
                <c:pt idx="5402">
                  <c:v>1</c:v>
                </c:pt>
                <c:pt idx="5403">
                  <c:v>1</c:v>
                </c:pt>
                <c:pt idx="5404">
                  <c:v>1</c:v>
                </c:pt>
                <c:pt idx="5405">
                  <c:v>1</c:v>
                </c:pt>
                <c:pt idx="5406">
                  <c:v>1</c:v>
                </c:pt>
                <c:pt idx="5407">
                  <c:v>1</c:v>
                </c:pt>
                <c:pt idx="5408">
                  <c:v>1</c:v>
                </c:pt>
                <c:pt idx="5409">
                  <c:v>1</c:v>
                </c:pt>
                <c:pt idx="5410">
                  <c:v>1</c:v>
                </c:pt>
                <c:pt idx="5411">
                  <c:v>1</c:v>
                </c:pt>
                <c:pt idx="5412">
                  <c:v>1</c:v>
                </c:pt>
                <c:pt idx="5413">
                  <c:v>1</c:v>
                </c:pt>
                <c:pt idx="5414">
                  <c:v>1</c:v>
                </c:pt>
                <c:pt idx="5415">
                  <c:v>1</c:v>
                </c:pt>
                <c:pt idx="5416">
                  <c:v>1</c:v>
                </c:pt>
                <c:pt idx="5417">
                  <c:v>1</c:v>
                </c:pt>
                <c:pt idx="5418">
                  <c:v>1</c:v>
                </c:pt>
                <c:pt idx="5419">
                  <c:v>1</c:v>
                </c:pt>
                <c:pt idx="5420">
                  <c:v>1</c:v>
                </c:pt>
                <c:pt idx="5421">
                  <c:v>1</c:v>
                </c:pt>
                <c:pt idx="5422">
                  <c:v>1</c:v>
                </c:pt>
                <c:pt idx="5423">
                  <c:v>1</c:v>
                </c:pt>
                <c:pt idx="5424">
                  <c:v>1</c:v>
                </c:pt>
                <c:pt idx="5425">
                  <c:v>1</c:v>
                </c:pt>
                <c:pt idx="5426">
                  <c:v>1</c:v>
                </c:pt>
                <c:pt idx="5427">
                  <c:v>1</c:v>
                </c:pt>
                <c:pt idx="5428">
                  <c:v>1</c:v>
                </c:pt>
                <c:pt idx="5429">
                  <c:v>1</c:v>
                </c:pt>
                <c:pt idx="5430">
                  <c:v>1</c:v>
                </c:pt>
                <c:pt idx="5431">
                  <c:v>1</c:v>
                </c:pt>
                <c:pt idx="5432">
                  <c:v>1</c:v>
                </c:pt>
                <c:pt idx="5433">
                  <c:v>1</c:v>
                </c:pt>
                <c:pt idx="5434">
                  <c:v>1</c:v>
                </c:pt>
                <c:pt idx="5435">
                  <c:v>1</c:v>
                </c:pt>
                <c:pt idx="5436">
                  <c:v>1</c:v>
                </c:pt>
                <c:pt idx="5437">
                  <c:v>1</c:v>
                </c:pt>
                <c:pt idx="5438">
                  <c:v>1</c:v>
                </c:pt>
                <c:pt idx="5439">
                  <c:v>1</c:v>
                </c:pt>
                <c:pt idx="5440">
                  <c:v>1</c:v>
                </c:pt>
                <c:pt idx="5441">
                  <c:v>1</c:v>
                </c:pt>
                <c:pt idx="5442">
                  <c:v>1</c:v>
                </c:pt>
                <c:pt idx="5443">
                  <c:v>1</c:v>
                </c:pt>
                <c:pt idx="5444">
                  <c:v>1</c:v>
                </c:pt>
                <c:pt idx="5445">
                  <c:v>1</c:v>
                </c:pt>
                <c:pt idx="5446">
                  <c:v>1</c:v>
                </c:pt>
                <c:pt idx="5447">
                  <c:v>1</c:v>
                </c:pt>
                <c:pt idx="5448">
                  <c:v>1</c:v>
                </c:pt>
                <c:pt idx="5449">
                  <c:v>0</c:v>
                </c:pt>
                <c:pt idx="5450">
                  <c:v>0</c:v>
                </c:pt>
                <c:pt idx="5451">
                  <c:v>0</c:v>
                </c:pt>
                <c:pt idx="5452">
                  <c:v>0</c:v>
                </c:pt>
                <c:pt idx="5453">
                  <c:v>0</c:v>
                </c:pt>
                <c:pt idx="5454">
                  <c:v>0</c:v>
                </c:pt>
                <c:pt idx="5455">
                  <c:v>0</c:v>
                </c:pt>
                <c:pt idx="5456">
                  <c:v>0</c:v>
                </c:pt>
                <c:pt idx="5457">
                  <c:v>0</c:v>
                </c:pt>
                <c:pt idx="5458">
                  <c:v>0</c:v>
                </c:pt>
                <c:pt idx="5459">
                  <c:v>0</c:v>
                </c:pt>
                <c:pt idx="5460">
                  <c:v>0</c:v>
                </c:pt>
                <c:pt idx="5461">
                  <c:v>0</c:v>
                </c:pt>
                <c:pt idx="5462">
                  <c:v>0</c:v>
                </c:pt>
                <c:pt idx="5463">
                  <c:v>0</c:v>
                </c:pt>
                <c:pt idx="5464">
                  <c:v>0</c:v>
                </c:pt>
                <c:pt idx="5465">
                  <c:v>0</c:v>
                </c:pt>
                <c:pt idx="5466">
                  <c:v>0</c:v>
                </c:pt>
                <c:pt idx="5467">
                  <c:v>0</c:v>
                </c:pt>
                <c:pt idx="5468">
                  <c:v>0</c:v>
                </c:pt>
                <c:pt idx="5469">
                  <c:v>0</c:v>
                </c:pt>
                <c:pt idx="5470">
                  <c:v>0</c:v>
                </c:pt>
                <c:pt idx="5471">
                  <c:v>0</c:v>
                </c:pt>
                <c:pt idx="5472">
                  <c:v>0</c:v>
                </c:pt>
                <c:pt idx="5473">
                  <c:v>0</c:v>
                </c:pt>
                <c:pt idx="5474">
                  <c:v>0</c:v>
                </c:pt>
                <c:pt idx="5475">
                  <c:v>0</c:v>
                </c:pt>
                <c:pt idx="5476">
                  <c:v>0</c:v>
                </c:pt>
                <c:pt idx="5477">
                  <c:v>0</c:v>
                </c:pt>
                <c:pt idx="5478">
                  <c:v>0</c:v>
                </c:pt>
                <c:pt idx="5479">
                  <c:v>0</c:v>
                </c:pt>
                <c:pt idx="5480">
                  <c:v>0</c:v>
                </c:pt>
                <c:pt idx="5481">
                  <c:v>0</c:v>
                </c:pt>
                <c:pt idx="5482">
                  <c:v>0</c:v>
                </c:pt>
                <c:pt idx="5483">
                  <c:v>0</c:v>
                </c:pt>
                <c:pt idx="5484">
                  <c:v>0</c:v>
                </c:pt>
                <c:pt idx="5485">
                  <c:v>0</c:v>
                </c:pt>
                <c:pt idx="5486">
                  <c:v>0</c:v>
                </c:pt>
                <c:pt idx="5487">
                  <c:v>0</c:v>
                </c:pt>
                <c:pt idx="5488">
                  <c:v>0</c:v>
                </c:pt>
                <c:pt idx="5489">
                  <c:v>0</c:v>
                </c:pt>
                <c:pt idx="5490">
                  <c:v>0</c:v>
                </c:pt>
                <c:pt idx="5491">
                  <c:v>0</c:v>
                </c:pt>
                <c:pt idx="5492">
                  <c:v>0</c:v>
                </c:pt>
                <c:pt idx="5493">
                  <c:v>0</c:v>
                </c:pt>
                <c:pt idx="5494">
                  <c:v>0</c:v>
                </c:pt>
                <c:pt idx="5495">
                  <c:v>0</c:v>
                </c:pt>
                <c:pt idx="5496">
                  <c:v>0</c:v>
                </c:pt>
                <c:pt idx="5497">
                  <c:v>0</c:v>
                </c:pt>
                <c:pt idx="5498">
                  <c:v>0</c:v>
                </c:pt>
                <c:pt idx="5499">
                  <c:v>0</c:v>
                </c:pt>
                <c:pt idx="5500">
                  <c:v>0</c:v>
                </c:pt>
                <c:pt idx="5501">
                  <c:v>0</c:v>
                </c:pt>
                <c:pt idx="5502">
                  <c:v>0</c:v>
                </c:pt>
                <c:pt idx="5503">
                  <c:v>0</c:v>
                </c:pt>
                <c:pt idx="5504">
                  <c:v>0</c:v>
                </c:pt>
                <c:pt idx="5505">
                  <c:v>0</c:v>
                </c:pt>
                <c:pt idx="5506">
                  <c:v>0</c:v>
                </c:pt>
                <c:pt idx="5507">
                  <c:v>0</c:v>
                </c:pt>
                <c:pt idx="5508">
                  <c:v>0</c:v>
                </c:pt>
                <c:pt idx="5509">
                  <c:v>0</c:v>
                </c:pt>
                <c:pt idx="5510">
                  <c:v>0</c:v>
                </c:pt>
                <c:pt idx="5511">
                  <c:v>0</c:v>
                </c:pt>
                <c:pt idx="5512">
                  <c:v>0</c:v>
                </c:pt>
                <c:pt idx="5513">
                  <c:v>0</c:v>
                </c:pt>
                <c:pt idx="5514">
                  <c:v>0</c:v>
                </c:pt>
                <c:pt idx="5515">
                  <c:v>0</c:v>
                </c:pt>
                <c:pt idx="5516">
                  <c:v>0</c:v>
                </c:pt>
                <c:pt idx="5517">
                  <c:v>0</c:v>
                </c:pt>
                <c:pt idx="5518">
                  <c:v>0</c:v>
                </c:pt>
                <c:pt idx="5519">
                  <c:v>0</c:v>
                </c:pt>
                <c:pt idx="5520">
                  <c:v>0</c:v>
                </c:pt>
                <c:pt idx="5521">
                  <c:v>0</c:v>
                </c:pt>
                <c:pt idx="5522">
                  <c:v>0</c:v>
                </c:pt>
                <c:pt idx="5523">
                  <c:v>0</c:v>
                </c:pt>
                <c:pt idx="5524">
                  <c:v>0</c:v>
                </c:pt>
                <c:pt idx="5525">
                  <c:v>0</c:v>
                </c:pt>
                <c:pt idx="5526">
                  <c:v>0</c:v>
                </c:pt>
                <c:pt idx="5527">
                  <c:v>0</c:v>
                </c:pt>
                <c:pt idx="5528">
                  <c:v>0</c:v>
                </c:pt>
                <c:pt idx="5529">
                  <c:v>0</c:v>
                </c:pt>
                <c:pt idx="5530">
                  <c:v>0</c:v>
                </c:pt>
                <c:pt idx="5531">
                  <c:v>0</c:v>
                </c:pt>
                <c:pt idx="5532">
                  <c:v>0</c:v>
                </c:pt>
                <c:pt idx="5533">
                  <c:v>0</c:v>
                </c:pt>
                <c:pt idx="5534">
                  <c:v>0</c:v>
                </c:pt>
                <c:pt idx="5535">
                  <c:v>0</c:v>
                </c:pt>
                <c:pt idx="5536">
                  <c:v>0</c:v>
                </c:pt>
                <c:pt idx="5537">
                  <c:v>0</c:v>
                </c:pt>
                <c:pt idx="5538">
                  <c:v>0</c:v>
                </c:pt>
                <c:pt idx="5539">
                  <c:v>0</c:v>
                </c:pt>
                <c:pt idx="5540">
                  <c:v>0</c:v>
                </c:pt>
                <c:pt idx="5541">
                  <c:v>0</c:v>
                </c:pt>
                <c:pt idx="5542">
                  <c:v>0</c:v>
                </c:pt>
                <c:pt idx="5543">
                  <c:v>0</c:v>
                </c:pt>
                <c:pt idx="5544">
                  <c:v>0</c:v>
                </c:pt>
                <c:pt idx="5545">
                  <c:v>0</c:v>
                </c:pt>
                <c:pt idx="5546">
                  <c:v>0</c:v>
                </c:pt>
                <c:pt idx="5547">
                  <c:v>0</c:v>
                </c:pt>
                <c:pt idx="5548">
                  <c:v>0</c:v>
                </c:pt>
                <c:pt idx="5549">
                  <c:v>0</c:v>
                </c:pt>
                <c:pt idx="5550">
                  <c:v>0</c:v>
                </c:pt>
                <c:pt idx="5551">
                  <c:v>0</c:v>
                </c:pt>
                <c:pt idx="5552">
                  <c:v>0</c:v>
                </c:pt>
                <c:pt idx="5553">
                  <c:v>0</c:v>
                </c:pt>
                <c:pt idx="5554">
                  <c:v>0</c:v>
                </c:pt>
                <c:pt idx="5555">
                  <c:v>0</c:v>
                </c:pt>
                <c:pt idx="5556">
                  <c:v>0</c:v>
                </c:pt>
                <c:pt idx="5557">
                  <c:v>0</c:v>
                </c:pt>
                <c:pt idx="5558">
                  <c:v>0</c:v>
                </c:pt>
                <c:pt idx="5559">
                  <c:v>0</c:v>
                </c:pt>
                <c:pt idx="5560">
                  <c:v>0</c:v>
                </c:pt>
                <c:pt idx="5561">
                  <c:v>0</c:v>
                </c:pt>
                <c:pt idx="5562">
                  <c:v>0</c:v>
                </c:pt>
                <c:pt idx="5563">
                  <c:v>0</c:v>
                </c:pt>
                <c:pt idx="5564">
                  <c:v>0</c:v>
                </c:pt>
                <c:pt idx="5565">
                  <c:v>0</c:v>
                </c:pt>
                <c:pt idx="5566">
                  <c:v>0</c:v>
                </c:pt>
                <c:pt idx="5567">
                  <c:v>0</c:v>
                </c:pt>
                <c:pt idx="5568">
                  <c:v>0</c:v>
                </c:pt>
                <c:pt idx="5569">
                  <c:v>0</c:v>
                </c:pt>
                <c:pt idx="5570">
                  <c:v>0</c:v>
                </c:pt>
                <c:pt idx="5571">
                  <c:v>0</c:v>
                </c:pt>
                <c:pt idx="5572">
                  <c:v>0</c:v>
                </c:pt>
                <c:pt idx="5573">
                  <c:v>0</c:v>
                </c:pt>
                <c:pt idx="5574">
                  <c:v>0</c:v>
                </c:pt>
                <c:pt idx="5575">
                  <c:v>0</c:v>
                </c:pt>
                <c:pt idx="5576">
                  <c:v>0</c:v>
                </c:pt>
                <c:pt idx="5577">
                  <c:v>0</c:v>
                </c:pt>
                <c:pt idx="5578">
                  <c:v>0</c:v>
                </c:pt>
                <c:pt idx="5579">
                  <c:v>0</c:v>
                </c:pt>
                <c:pt idx="5580">
                  <c:v>0</c:v>
                </c:pt>
                <c:pt idx="5581">
                  <c:v>0</c:v>
                </c:pt>
                <c:pt idx="5582">
                  <c:v>0</c:v>
                </c:pt>
                <c:pt idx="5583">
                  <c:v>0</c:v>
                </c:pt>
                <c:pt idx="5584">
                  <c:v>0</c:v>
                </c:pt>
                <c:pt idx="5585">
                  <c:v>0</c:v>
                </c:pt>
                <c:pt idx="5586">
                  <c:v>0</c:v>
                </c:pt>
                <c:pt idx="5587">
                  <c:v>0</c:v>
                </c:pt>
                <c:pt idx="5588">
                  <c:v>0</c:v>
                </c:pt>
                <c:pt idx="5589">
                  <c:v>0</c:v>
                </c:pt>
                <c:pt idx="5590">
                  <c:v>0</c:v>
                </c:pt>
                <c:pt idx="5591">
                  <c:v>0</c:v>
                </c:pt>
                <c:pt idx="5592">
                  <c:v>0</c:v>
                </c:pt>
                <c:pt idx="5593">
                  <c:v>0</c:v>
                </c:pt>
                <c:pt idx="5594">
                  <c:v>0</c:v>
                </c:pt>
                <c:pt idx="5595">
                  <c:v>0</c:v>
                </c:pt>
                <c:pt idx="5596">
                  <c:v>0</c:v>
                </c:pt>
                <c:pt idx="5597">
                  <c:v>0</c:v>
                </c:pt>
                <c:pt idx="5598">
                  <c:v>0</c:v>
                </c:pt>
                <c:pt idx="5599">
                  <c:v>0</c:v>
                </c:pt>
                <c:pt idx="5600">
                  <c:v>0</c:v>
                </c:pt>
                <c:pt idx="5601">
                  <c:v>0</c:v>
                </c:pt>
                <c:pt idx="5602">
                  <c:v>0</c:v>
                </c:pt>
                <c:pt idx="5603">
                  <c:v>0</c:v>
                </c:pt>
                <c:pt idx="5604">
                  <c:v>0</c:v>
                </c:pt>
                <c:pt idx="5605">
                  <c:v>0</c:v>
                </c:pt>
                <c:pt idx="5606">
                  <c:v>0</c:v>
                </c:pt>
                <c:pt idx="5607">
                  <c:v>0</c:v>
                </c:pt>
                <c:pt idx="5608">
                  <c:v>0</c:v>
                </c:pt>
                <c:pt idx="5609">
                  <c:v>0</c:v>
                </c:pt>
                <c:pt idx="5610">
                  <c:v>0</c:v>
                </c:pt>
                <c:pt idx="5611">
                  <c:v>0</c:v>
                </c:pt>
                <c:pt idx="5612">
                  <c:v>0</c:v>
                </c:pt>
                <c:pt idx="5613">
                  <c:v>0</c:v>
                </c:pt>
                <c:pt idx="5614">
                  <c:v>0</c:v>
                </c:pt>
                <c:pt idx="5615">
                  <c:v>0</c:v>
                </c:pt>
                <c:pt idx="5616">
                  <c:v>0</c:v>
                </c:pt>
                <c:pt idx="5617">
                  <c:v>0</c:v>
                </c:pt>
                <c:pt idx="5618">
                  <c:v>0</c:v>
                </c:pt>
                <c:pt idx="5619">
                  <c:v>0</c:v>
                </c:pt>
                <c:pt idx="5620">
                  <c:v>0</c:v>
                </c:pt>
                <c:pt idx="5621">
                  <c:v>0</c:v>
                </c:pt>
                <c:pt idx="5622">
                  <c:v>0</c:v>
                </c:pt>
                <c:pt idx="5623">
                  <c:v>0</c:v>
                </c:pt>
                <c:pt idx="5624">
                  <c:v>0</c:v>
                </c:pt>
                <c:pt idx="5625">
                  <c:v>0</c:v>
                </c:pt>
                <c:pt idx="5626">
                  <c:v>0</c:v>
                </c:pt>
                <c:pt idx="5627">
                  <c:v>0</c:v>
                </c:pt>
                <c:pt idx="5628">
                  <c:v>0</c:v>
                </c:pt>
                <c:pt idx="5629">
                  <c:v>0</c:v>
                </c:pt>
                <c:pt idx="5630">
                  <c:v>0</c:v>
                </c:pt>
                <c:pt idx="5631">
                  <c:v>0</c:v>
                </c:pt>
                <c:pt idx="5632">
                  <c:v>0</c:v>
                </c:pt>
                <c:pt idx="5633">
                  <c:v>0</c:v>
                </c:pt>
                <c:pt idx="5634">
                  <c:v>0</c:v>
                </c:pt>
                <c:pt idx="5635">
                  <c:v>0</c:v>
                </c:pt>
                <c:pt idx="5636">
                  <c:v>0</c:v>
                </c:pt>
                <c:pt idx="5637">
                  <c:v>0</c:v>
                </c:pt>
                <c:pt idx="5638">
                  <c:v>0</c:v>
                </c:pt>
                <c:pt idx="5639">
                  <c:v>0</c:v>
                </c:pt>
                <c:pt idx="5640">
                  <c:v>0</c:v>
                </c:pt>
                <c:pt idx="5641">
                  <c:v>0</c:v>
                </c:pt>
                <c:pt idx="5642">
                  <c:v>0</c:v>
                </c:pt>
                <c:pt idx="5643">
                  <c:v>0</c:v>
                </c:pt>
                <c:pt idx="5644">
                  <c:v>0</c:v>
                </c:pt>
                <c:pt idx="5645">
                  <c:v>0</c:v>
                </c:pt>
                <c:pt idx="5646">
                  <c:v>0</c:v>
                </c:pt>
                <c:pt idx="5647">
                  <c:v>0</c:v>
                </c:pt>
                <c:pt idx="5648">
                  <c:v>0</c:v>
                </c:pt>
                <c:pt idx="5649">
                  <c:v>0</c:v>
                </c:pt>
                <c:pt idx="5650">
                  <c:v>0</c:v>
                </c:pt>
                <c:pt idx="5651">
                  <c:v>0</c:v>
                </c:pt>
                <c:pt idx="5652">
                  <c:v>0</c:v>
                </c:pt>
                <c:pt idx="5653">
                  <c:v>0</c:v>
                </c:pt>
                <c:pt idx="5654">
                  <c:v>0</c:v>
                </c:pt>
                <c:pt idx="5655">
                  <c:v>0</c:v>
                </c:pt>
                <c:pt idx="5656">
                  <c:v>0</c:v>
                </c:pt>
                <c:pt idx="5657">
                  <c:v>0</c:v>
                </c:pt>
                <c:pt idx="5658">
                  <c:v>0</c:v>
                </c:pt>
                <c:pt idx="5659">
                  <c:v>0</c:v>
                </c:pt>
                <c:pt idx="5660">
                  <c:v>0</c:v>
                </c:pt>
                <c:pt idx="5661">
                  <c:v>0</c:v>
                </c:pt>
                <c:pt idx="5662">
                  <c:v>0</c:v>
                </c:pt>
                <c:pt idx="5663">
                  <c:v>0</c:v>
                </c:pt>
                <c:pt idx="5664">
                  <c:v>0</c:v>
                </c:pt>
                <c:pt idx="5665">
                  <c:v>0</c:v>
                </c:pt>
                <c:pt idx="5666">
                  <c:v>0</c:v>
                </c:pt>
                <c:pt idx="5667">
                  <c:v>0</c:v>
                </c:pt>
                <c:pt idx="5668">
                  <c:v>0</c:v>
                </c:pt>
                <c:pt idx="5669">
                  <c:v>0</c:v>
                </c:pt>
                <c:pt idx="5670">
                  <c:v>0</c:v>
                </c:pt>
                <c:pt idx="5671">
                  <c:v>0</c:v>
                </c:pt>
                <c:pt idx="5672">
                  <c:v>0</c:v>
                </c:pt>
                <c:pt idx="5673">
                  <c:v>0</c:v>
                </c:pt>
                <c:pt idx="5674">
                  <c:v>0</c:v>
                </c:pt>
                <c:pt idx="5675">
                  <c:v>0</c:v>
                </c:pt>
                <c:pt idx="5676">
                  <c:v>0</c:v>
                </c:pt>
                <c:pt idx="5677">
                  <c:v>0</c:v>
                </c:pt>
                <c:pt idx="5678">
                  <c:v>0</c:v>
                </c:pt>
                <c:pt idx="5679">
                  <c:v>0</c:v>
                </c:pt>
                <c:pt idx="5680">
                  <c:v>0</c:v>
                </c:pt>
                <c:pt idx="5681">
                  <c:v>0</c:v>
                </c:pt>
                <c:pt idx="5682">
                  <c:v>0</c:v>
                </c:pt>
                <c:pt idx="5683">
                  <c:v>0</c:v>
                </c:pt>
                <c:pt idx="5684">
                  <c:v>0</c:v>
                </c:pt>
                <c:pt idx="5685">
                  <c:v>0</c:v>
                </c:pt>
                <c:pt idx="5686">
                  <c:v>0</c:v>
                </c:pt>
                <c:pt idx="5687">
                  <c:v>0</c:v>
                </c:pt>
                <c:pt idx="5688">
                  <c:v>0</c:v>
                </c:pt>
                <c:pt idx="5689">
                  <c:v>0</c:v>
                </c:pt>
                <c:pt idx="5690">
                  <c:v>0</c:v>
                </c:pt>
                <c:pt idx="5691">
                  <c:v>0</c:v>
                </c:pt>
                <c:pt idx="5692">
                  <c:v>0</c:v>
                </c:pt>
                <c:pt idx="5693">
                  <c:v>0</c:v>
                </c:pt>
                <c:pt idx="5694">
                  <c:v>0</c:v>
                </c:pt>
                <c:pt idx="5695">
                  <c:v>0</c:v>
                </c:pt>
                <c:pt idx="5696">
                  <c:v>0</c:v>
                </c:pt>
                <c:pt idx="5697">
                  <c:v>0</c:v>
                </c:pt>
                <c:pt idx="5698">
                  <c:v>0</c:v>
                </c:pt>
                <c:pt idx="5699">
                  <c:v>0</c:v>
                </c:pt>
                <c:pt idx="5700">
                  <c:v>0</c:v>
                </c:pt>
                <c:pt idx="5701">
                  <c:v>0</c:v>
                </c:pt>
                <c:pt idx="5702">
                  <c:v>0</c:v>
                </c:pt>
                <c:pt idx="5703">
                  <c:v>0</c:v>
                </c:pt>
                <c:pt idx="5704">
                  <c:v>0</c:v>
                </c:pt>
                <c:pt idx="5705">
                  <c:v>0</c:v>
                </c:pt>
                <c:pt idx="5706">
                  <c:v>0</c:v>
                </c:pt>
                <c:pt idx="5707">
                  <c:v>0</c:v>
                </c:pt>
                <c:pt idx="5708">
                  <c:v>0</c:v>
                </c:pt>
                <c:pt idx="5709">
                  <c:v>0</c:v>
                </c:pt>
                <c:pt idx="5710">
                  <c:v>0</c:v>
                </c:pt>
                <c:pt idx="5711">
                  <c:v>0</c:v>
                </c:pt>
                <c:pt idx="5712">
                  <c:v>0</c:v>
                </c:pt>
                <c:pt idx="5713">
                  <c:v>0</c:v>
                </c:pt>
                <c:pt idx="5714">
                  <c:v>0</c:v>
                </c:pt>
                <c:pt idx="5715">
                  <c:v>0</c:v>
                </c:pt>
                <c:pt idx="5716">
                  <c:v>0</c:v>
                </c:pt>
                <c:pt idx="5717">
                  <c:v>0</c:v>
                </c:pt>
                <c:pt idx="5718">
                  <c:v>0</c:v>
                </c:pt>
                <c:pt idx="5719">
                  <c:v>0</c:v>
                </c:pt>
                <c:pt idx="5720">
                  <c:v>0</c:v>
                </c:pt>
                <c:pt idx="5721">
                  <c:v>0</c:v>
                </c:pt>
                <c:pt idx="5722">
                  <c:v>0</c:v>
                </c:pt>
                <c:pt idx="5723">
                  <c:v>0</c:v>
                </c:pt>
                <c:pt idx="5724">
                  <c:v>0</c:v>
                </c:pt>
                <c:pt idx="5725">
                  <c:v>0</c:v>
                </c:pt>
                <c:pt idx="5726">
                  <c:v>0</c:v>
                </c:pt>
                <c:pt idx="5727">
                  <c:v>0</c:v>
                </c:pt>
                <c:pt idx="5728">
                  <c:v>0</c:v>
                </c:pt>
                <c:pt idx="5729">
                  <c:v>0</c:v>
                </c:pt>
                <c:pt idx="5730">
                  <c:v>0</c:v>
                </c:pt>
                <c:pt idx="5731">
                  <c:v>0</c:v>
                </c:pt>
                <c:pt idx="5732">
                  <c:v>0</c:v>
                </c:pt>
                <c:pt idx="5733">
                  <c:v>0</c:v>
                </c:pt>
                <c:pt idx="5734">
                  <c:v>0</c:v>
                </c:pt>
                <c:pt idx="5735">
                  <c:v>0</c:v>
                </c:pt>
                <c:pt idx="5736">
                  <c:v>0</c:v>
                </c:pt>
                <c:pt idx="5737">
                  <c:v>0</c:v>
                </c:pt>
                <c:pt idx="5738">
                  <c:v>0</c:v>
                </c:pt>
                <c:pt idx="5739">
                  <c:v>0</c:v>
                </c:pt>
                <c:pt idx="5740">
                  <c:v>0</c:v>
                </c:pt>
                <c:pt idx="5741">
                  <c:v>0</c:v>
                </c:pt>
                <c:pt idx="5742">
                  <c:v>0</c:v>
                </c:pt>
                <c:pt idx="5743">
                  <c:v>0</c:v>
                </c:pt>
                <c:pt idx="5744">
                  <c:v>0</c:v>
                </c:pt>
                <c:pt idx="5745">
                  <c:v>0</c:v>
                </c:pt>
                <c:pt idx="5746">
                  <c:v>0</c:v>
                </c:pt>
                <c:pt idx="5747">
                  <c:v>0</c:v>
                </c:pt>
                <c:pt idx="5748">
                  <c:v>0</c:v>
                </c:pt>
                <c:pt idx="5749">
                  <c:v>0</c:v>
                </c:pt>
                <c:pt idx="5750">
                  <c:v>0</c:v>
                </c:pt>
                <c:pt idx="5751">
                  <c:v>0</c:v>
                </c:pt>
                <c:pt idx="5752">
                  <c:v>0</c:v>
                </c:pt>
                <c:pt idx="5753">
                  <c:v>0</c:v>
                </c:pt>
                <c:pt idx="5754">
                  <c:v>0</c:v>
                </c:pt>
                <c:pt idx="5755">
                  <c:v>0</c:v>
                </c:pt>
                <c:pt idx="5756">
                  <c:v>0</c:v>
                </c:pt>
                <c:pt idx="5757">
                  <c:v>0</c:v>
                </c:pt>
                <c:pt idx="5758">
                  <c:v>0</c:v>
                </c:pt>
                <c:pt idx="5759">
                  <c:v>0</c:v>
                </c:pt>
                <c:pt idx="5760">
                  <c:v>0</c:v>
                </c:pt>
                <c:pt idx="5761">
                  <c:v>0</c:v>
                </c:pt>
                <c:pt idx="5762">
                  <c:v>0</c:v>
                </c:pt>
                <c:pt idx="5763">
                  <c:v>0</c:v>
                </c:pt>
                <c:pt idx="5764">
                  <c:v>0</c:v>
                </c:pt>
                <c:pt idx="5765">
                  <c:v>0</c:v>
                </c:pt>
                <c:pt idx="5766">
                  <c:v>0</c:v>
                </c:pt>
                <c:pt idx="5767">
                  <c:v>0</c:v>
                </c:pt>
                <c:pt idx="5768">
                  <c:v>0</c:v>
                </c:pt>
                <c:pt idx="5769">
                  <c:v>0</c:v>
                </c:pt>
                <c:pt idx="5770">
                  <c:v>0</c:v>
                </c:pt>
                <c:pt idx="5771">
                  <c:v>0</c:v>
                </c:pt>
                <c:pt idx="5772">
                  <c:v>0</c:v>
                </c:pt>
                <c:pt idx="5773">
                  <c:v>0</c:v>
                </c:pt>
                <c:pt idx="5774">
                  <c:v>0</c:v>
                </c:pt>
                <c:pt idx="5775">
                  <c:v>0</c:v>
                </c:pt>
                <c:pt idx="5776">
                  <c:v>0</c:v>
                </c:pt>
                <c:pt idx="5777">
                  <c:v>0</c:v>
                </c:pt>
                <c:pt idx="5778">
                  <c:v>0</c:v>
                </c:pt>
                <c:pt idx="5779">
                  <c:v>0</c:v>
                </c:pt>
                <c:pt idx="5780">
                  <c:v>0</c:v>
                </c:pt>
                <c:pt idx="5781">
                  <c:v>0</c:v>
                </c:pt>
                <c:pt idx="5782">
                  <c:v>0</c:v>
                </c:pt>
                <c:pt idx="5783">
                  <c:v>0</c:v>
                </c:pt>
                <c:pt idx="5784">
                  <c:v>0</c:v>
                </c:pt>
                <c:pt idx="5785">
                  <c:v>0</c:v>
                </c:pt>
                <c:pt idx="5786">
                  <c:v>0</c:v>
                </c:pt>
                <c:pt idx="5787">
                  <c:v>0</c:v>
                </c:pt>
                <c:pt idx="5788">
                  <c:v>0</c:v>
                </c:pt>
                <c:pt idx="5789">
                  <c:v>0</c:v>
                </c:pt>
                <c:pt idx="5790">
                  <c:v>0</c:v>
                </c:pt>
                <c:pt idx="5791">
                  <c:v>0</c:v>
                </c:pt>
                <c:pt idx="5792">
                  <c:v>0</c:v>
                </c:pt>
                <c:pt idx="5793">
                  <c:v>0</c:v>
                </c:pt>
                <c:pt idx="5794">
                  <c:v>0</c:v>
                </c:pt>
                <c:pt idx="5795">
                  <c:v>0</c:v>
                </c:pt>
                <c:pt idx="5796">
                  <c:v>0</c:v>
                </c:pt>
                <c:pt idx="5797">
                  <c:v>0</c:v>
                </c:pt>
                <c:pt idx="5798">
                  <c:v>0</c:v>
                </c:pt>
                <c:pt idx="5799">
                  <c:v>0</c:v>
                </c:pt>
                <c:pt idx="5800">
                  <c:v>0</c:v>
                </c:pt>
                <c:pt idx="5801">
                  <c:v>0</c:v>
                </c:pt>
                <c:pt idx="5802">
                  <c:v>0</c:v>
                </c:pt>
                <c:pt idx="5803">
                  <c:v>0</c:v>
                </c:pt>
                <c:pt idx="5804">
                  <c:v>0</c:v>
                </c:pt>
                <c:pt idx="5805">
                  <c:v>0</c:v>
                </c:pt>
                <c:pt idx="5806">
                  <c:v>0</c:v>
                </c:pt>
                <c:pt idx="5807">
                  <c:v>0</c:v>
                </c:pt>
                <c:pt idx="5808">
                  <c:v>0</c:v>
                </c:pt>
                <c:pt idx="5809">
                  <c:v>0</c:v>
                </c:pt>
                <c:pt idx="5810">
                  <c:v>0</c:v>
                </c:pt>
                <c:pt idx="5811">
                  <c:v>0</c:v>
                </c:pt>
                <c:pt idx="5812">
                  <c:v>0</c:v>
                </c:pt>
                <c:pt idx="5813">
                  <c:v>0</c:v>
                </c:pt>
                <c:pt idx="5814">
                  <c:v>0</c:v>
                </c:pt>
                <c:pt idx="5815">
                  <c:v>0</c:v>
                </c:pt>
                <c:pt idx="5816">
                  <c:v>0</c:v>
                </c:pt>
                <c:pt idx="5817">
                  <c:v>0</c:v>
                </c:pt>
                <c:pt idx="5818">
                  <c:v>0</c:v>
                </c:pt>
                <c:pt idx="5819">
                  <c:v>0</c:v>
                </c:pt>
                <c:pt idx="5820">
                  <c:v>0</c:v>
                </c:pt>
                <c:pt idx="5821">
                  <c:v>0</c:v>
                </c:pt>
                <c:pt idx="5822">
                  <c:v>0</c:v>
                </c:pt>
                <c:pt idx="5823">
                  <c:v>0</c:v>
                </c:pt>
                <c:pt idx="5824">
                  <c:v>0</c:v>
                </c:pt>
                <c:pt idx="5825">
                  <c:v>0</c:v>
                </c:pt>
                <c:pt idx="5826">
                  <c:v>0</c:v>
                </c:pt>
                <c:pt idx="5827">
                  <c:v>0</c:v>
                </c:pt>
                <c:pt idx="5828">
                  <c:v>0</c:v>
                </c:pt>
                <c:pt idx="5829">
                  <c:v>0</c:v>
                </c:pt>
                <c:pt idx="5830">
                  <c:v>0</c:v>
                </c:pt>
                <c:pt idx="5831">
                  <c:v>0</c:v>
                </c:pt>
                <c:pt idx="5832">
                  <c:v>0</c:v>
                </c:pt>
                <c:pt idx="5833">
                  <c:v>0</c:v>
                </c:pt>
                <c:pt idx="5834">
                  <c:v>0</c:v>
                </c:pt>
                <c:pt idx="5835">
                  <c:v>0</c:v>
                </c:pt>
                <c:pt idx="5836">
                  <c:v>0</c:v>
                </c:pt>
                <c:pt idx="5837">
                  <c:v>0</c:v>
                </c:pt>
                <c:pt idx="5838">
                  <c:v>0</c:v>
                </c:pt>
                <c:pt idx="5839">
                  <c:v>0</c:v>
                </c:pt>
                <c:pt idx="5840">
                  <c:v>0</c:v>
                </c:pt>
                <c:pt idx="5841">
                  <c:v>0</c:v>
                </c:pt>
                <c:pt idx="5842">
                  <c:v>0</c:v>
                </c:pt>
                <c:pt idx="5843">
                  <c:v>0</c:v>
                </c:pt>
                <c:pt idx="5844">
                  <c:v>0</c:v>
                </c:pt>
                <c:pt idx="5845">
                  <c:v>0</c:v>
                </c:pt>
                <c:pt idx="5846">
                  <c:v>0</c:v>
                </c:pt>
                <c:pt idx="5847">
                  <c:v>0</c:v>
                </c:pt>
                <c:pt idx="5848">
                  <c:v>0</c:v>
                </c:pt>
                <c:pt idx="5849">
                  <c:v>0</c:v>
                </c:pt>
                <c:pt idx="5850">
                  <c:v>0</c:v>
                </c:pt>
                <c:pt idx="5851">
                  <c:v>0</c:v>
                </c:pt>
                <c:pt idx="5852">
                  <c:v>0</c:v>
                </c:pt>
                <c:pt idx="5853">
                  <c:v>0</c:v>
                </c:pt>
                <c:pt idx="5854">
                  <c:v>0</c:v>
                </c:pt>
                <c:pt idx="5855">
                  <c:v>0</c:v>
                </c:pt>
                <c:pt idx="5856">
                  <c:v>0</c:v>
                </c:pt>
                <c:pt idx="5857">
                  <c:v>0</c:v>
                </c:pt>
                <c:pt idx="5858">
                  <c:v>0</c:v>
                </c:pt>
                <c:pt idx="5859">
                  <c:v>0</c:v>
                </c:pt>
                <c:pt idx="5860">
                  <c:v>0</c:v>
                </c:pt>
                <c:pt idx="5861">
                  <c:v>0</c:v>
                </c:pt>
                <c:pt idx="5862">
                  <c:v>0</c:v>
                </c:pt>
                <c:pt idx="5863">
                  <c:v>0</c:v>
                </c:pt>
                <c:pt idx="5864">
                  <c:v>0</c:v>
                </c:pt>
                <c:pt idx="5865">
                  <c:v>0</c:v>
                </c:pt>
                <c:pt idx="5866">
                  <c:v>0</c:v>
                </c:pt>
                <c:pt idx="5867">
                  <c:v>0</c:v>
                </c:pt>
                <c:pt idx="5868">
                  <c:v>0</c:v>
                </c:pt>
                <c:pt idx="5869">
                  <c:v>0</c:v>
                </c:pt>
                <c:pt idx="5870">
                  <c:v>0</c:v>
                </c:pt>
                <c:pt idx="5871">
                  <c:v>0</c:v>
                </c:pt>
                <c:pt idx="5872">
                  <c:v>0</c:v>
                </c:pt>
                <c:pt idx="5873">
                  <c:v>0</c:v>
                </c:pt>
                <c:pt idx="5874">
                  <c:v>0</c:v>
                </c:pt>
                <c:pt idx="5875">
                  <c:v>0</c:v>
                </c:pt>
                <c:pt idx="5876">
                  <c:v>0</c:v>
                </c:pt>
                <c:pt idx="5877">
                  <c:v>0</c:v>
                </c:pt>
                <c:pt idx="5878">
                  <c:v>0</c:v>
                </c:pt>
                <c:pt idx="5879">
                  <c:v>0</c:v>
                </c:pt>
                <c:pt idx="5880">
                  <c:v>0</c:v>
                </c:pt>
                <c:pt idx="5881">
                  <c:v>0</c:v>
                </c:pt>
                <c:pt idx="5882">
                  <c:v>0</c:v>
                </c:pt>
                <c:pt idx="5883">
                  <c:v>0</c:v>
                </c:pt>
                <c:pt idx="5884">
                  <c:v>0</c:v>
                </c:pt>
                <c:pt idx="5885">
                  <c:v>0</c:v>
                </c:pt>
                <c:pt idx="5886">
                  <c:v>0</c:v>
                </c:pt>
                <c:pt idx="5887">
                  <c:v>0</c:v>
                </c:pt>
                <c:pt idx="5888">
                  <c:v>0</c:v>
                </c:pt>
                <c:pt idx="5889">
                  <c:v>0</c:v>
                </c:pt>
                <c:pt idx="5890">
                  <c:v>0</c:v>
                </c:pt>
                <c:pt idx="5891">
                  <c:v>0</c:v>
                </c:pt>
                <c:pt idx="5892">
                  <c:v>0</c:v>
                </c:pt>
                <c:pt idx="5893">
                  <c:v>0</c:v>
                </c:pt>
                <c:pt idx="5894">
                  <c:v>0</c:v>
                </c:pt>
                <c:pt idx="5895">
                  <c:v>0</c:v>
                </c:pt>
                <c:pt idx="5896">
                  <c:v>0</c:v>
                </c:pt>
                <c:pt idx="5897">
                  <c:v>0</c:v>
                </c:pt>
                <c:pt idx="5898">
                  <c:v>0</c:v>
                </c:pt>
                <c:pt idx="5899">
                  <c:v>0</c:v>
                </c:pt>
                <c:pt idx="5900">
                  <c:v>0</c:v>
                </c:pt>
                <c:pt idx="5901">
                  <c:v>0</c:v>
                </c:pt>
                <c:pt idx="5902">
                  <c:v>0</c:v>
                </c:pt>
                <c:pt idx="5903">
                  <c:v>0</c:v>
                </c:pt>
                <c:pt idx="5904">
                  <c:v>0</c:v>
                </c:pt>
                <c:pt idx="5905">
                  <c:v>0</c:v>
                </c:pt>
                <c:pt idx="5906">
                  <c:v>0</c:v>
                </c:pt>
                <c:pt idx="5907">
                  <c:v>0</c:v>
                </c:pt>
                <c:pt idx="5908">
                  <c:v>0</c:v>
                </c:pt>
                <c:pt idx="5909">
                  <c:v>0</c:v>
                </c:pt>
                <c:pt idx="5910">
                  <c:v>0</c:v>
                </c:pt>
                <c:pt idx="5911">
                  <c:v>0</c:v>
                </c:pt>
                <c:pt idx="5912">
                  <c:v>0</c:v>
                </c:pt>
                <c:pt idx="5913">
                  <c:v>0</c:v>
                </c:pt>
                <c:pt idx="5914">
                  <c:v>0</c:v>
                </c:pt>
                <c:pt idx="5915">
                  <c:v>0</c:v>
                </c:pt>
                <c:pt idx="5916">
                  <c:v>0</c:v>
                </c:pt>
                <c:pt idx="5917">
                  <c:v>0</c:v>
                </c:pt>
                <c:pt idx="5918">
                  <c:v>0</c:v>
                </c:pt>
                <c:pt idx="5919">
                  <c:v>0</c:v>
                </c:pt>
                <c:pt idx="5920">
                  <c:v>0</c:v>
                </c:pt>
                <c:pt idx="5921">
                  <c:v>0</c:v>
                </c:pt>
                <c:pt idx="5922">
                  <c:v>0</c:v>
                </c:pt>
                <c:pt idx="5923">
                  <c:v>0</c:v>
                </c:pt>
                <c:pt idx="5924">
                  <c:v>0</c:v>
                </c:pt>
                <c:pt idx="5925">
                  <c:v>0</c:v>
                </c:pt>
                <c:pt idx="5926">
                  <c:v>0</c:v>
                </c:pt>
                <c:pt idx="5927">
                  <c:v>0</c:v>
                </c:pt>
                <c:pt idx="5928">
                  <c:v>0</c:v>
                </c:pt>
                <c:pt idx="5929">
                  <c:v>0</c:v>
                </c:pt>
                <c:pt idx="5930">
                  <c:v>0</c:v>
                </c:pt>
                <c:pt idx="5931">
                  <c:v>0</c:v>
                </c:pt>
                <c:pt idx="5932">
                  <c:v>0</c:v>
                </c:pt>
                <c:pt idx="5933">
                  <c:v>0</c:v>
                </c:pt>
                <c:pt idx="5934">
                  <c:v>0</c:v>
                </c:pt>
                <c:pt idx="5935">
                  <c:v>0</c:v>
                </c:pt>
                <c:pt idx="5936">
                  <c:v>0</c:v>
                </c:pt>
                <c:pt idx="5937">
                  <c:v>0</c:v>
                </c:pt>
                <c:pt idx="5938">
                  <c:v>0</c:v>
                </c:pt>
                <c:pt idx="5939">
                  <c:v>0</c:v>
                </c:pt>
                <c:pt idx="5940">
                  <c:v>0</c:v>
                </c:pt>
                <c:pt idx="5941">
                  <c:v>0</c:v>
                </c:pt>
                <c:pt idx="5942">
                  <c:v>0</c:v>
                </c:pt>
                <c:pt idx="5943">
                  <c:v>0</c:v>
                </c:pt>
                <c:pt idx="5944">
                  <c:v>0</c:v>
                </c:pt>
                <c:pt idx="5945">
                  <c:v>0</c:v>
                </c:pt>
                <c:pt idx="5946">
                  <c:v>0</c:v>
                </c:pt>
                <c:pt idx="5947">
                  <c:v>0</c:v>
                </c:pt>
                <c:pt idx="5948">
                  <c:v>0</c:v>
                </c:pt>
                <c:pt idx="5949">
                  <c:v>0</c:v>
                </c:pt>
                <c:pt idx="5950">
                  <c:v>0</c:v>
                </c:pt>
                <c:pt idx="5951">
                  <c:v>0</c:v>
                </c:pt>
                <c:pt idx="5952">
                  <c:v>0</c:v>
                </c:pt>
                <c:pt idx="5953">
                  <c:v>0</c:v>
                </c:pt>
                <c:pt idx="5954">
                  <c:v>0</c:v>
                </c:pt>
                <c:pt idx="5955">
                  <c:v>0</c:v>
                </c:pt>
                <c:pt idx="5956">
                  <c:v>0</c:v>
                </c:pt>
                <c:pt idx="5957">
                  <c:v>0</c:v>
                </c:pt>
                <c:pt idx="5958">
                  <c:v>0</c:v>
                </c:pt>
                <c:pt idx="5959">
                  <c:v>0</c:v>
                </c:pt>
                <c:pt idx="5960">
                  <c:v>0</c:v>
                </c:pt>
                <c:pt idx="5961">
                  <c:v>0</c:v>
                </c:pt>
                <c:pt idx="5962">
                  <c:v>0</c:v>
                </c:pt>
                <c:pt idx="5963">
                  <c:v>0</c:v>
                </c:pt>
                <c:pt idx="5964">
                  <c:v>0</c:v>
                </c:pt>
                <c:pt idx="5965">
                  <c:v>0</c:v>
                </c:pt>
                <c:pt idx="5966">
                  <c:v>0</c:v>
                </c:pt>
                <c:pt idx="5967">
                  <c:v>0</c:v>
                </c:pt>
                <c:pt idx="5968">
                  <c:v>0</c:v>
                </c:pt>
                <c:pt idx="5969">
                  <c:v>0</c:v>
                </c:pt>
                <c:pt idx="5970">
                  <c:v>0</c:v>
                </c:pt>
                <c:pt idx="5971">
                  <c:v>0</c:v>
                </c:pt>
                <c:pt idx="5972">
                  <c:v>0</c:v>
                </c:pt>
                <c:pt idx="5973">
                  <c:v>0</c:v>
                </c:pt>
                <c:pt idx="5974">
                  <c:v>0</c:v>
                </c:pt>
                <c:pt idx="5975">
                  <c:v>0</c:v>
                </c:pt>
                <c:pt idx="5976">
                  <c:v>0</c:v>
                </c:pt>
                <c:pt idx="5977">
                  <c:v>0</c:v>
                </c:pt>
                <c:pt idx="5978">
                  <c:v>0</c:v>
                </c:pt>
                <c:pt idx="5979">
                  <c:v>0</c:v>
                </c:pt>
                <c:pt idx="5980">
                  <c:v>0</c:v>
                </c:pt>
                <c:pt idx="5981">
                  <c:v>0</c:v>
                </c:pt>
                <c:pt idx="5982">
                  <c:v>0</c:v>
                </c:pt>
                <c:pt idx="5983">
                  <c:v>0</c:v>
                </c:pt>
                <c:pt idx="5984">
                  <c:v>0</c:v>
                </c:pt>
                <c:pt idx="5985">
                  <c:v>0</c:v>
                </c:pt>
                <c:pt idx="5986">
                  <c:v>0</c:v>
                </c:pt>
                <c:pt idx="5987">
                  <c:v>0</c:v>
                </c:pt>
                <c:pt idx="5988">
                  <c:v>0</c:v>
                </c:pt>
                <c:pt idx="5989">
                  <c:v>0</c:v>
                </c:pt>
                <c:pt idx="5990">
                  <c:v>0</c:v>
                </c:pt>
                <c:pt idx="5991">
                  <c:v>0</c:v>
                </c:pt>
                <c:pt idx="5992">
                  <c:v>0</c:v>
                </c:pt>
                <c:pt idx="5993">
                  <c:v>0</c:v>
                </c:pt>
                <c:pt idx="5994">
                  <c:v>0</c:v>
                </c:pt>
                <c:pt idx="5995">
                  <c:v>0</c:v>
                </c:pt>
                <c:pt idx="5996">
                  <c:v>0</c:v>
                </c:pt>
                <c:pt idx="5997">
                  <c:v>0</c:v>
                </c:pt>
                <c:pt idx="5998">
                  <c:v>0</c:v>
                </c:pt>
                <c:pt idx="5999">
                  <c:v>0</c:v>
                </c:pt>
                <c:pt idx="6000">
                  <c:v>0</c:v>
                </c:pt>
                <c:pt idx="6001">
                  <c:v>0</c:v>
                </c:pt>
                <c:pt idx="6002">
                  <c:v>0</c:v>
                </c:pt>
                <c:pt idx="6003">
                  <c:v>0</c:v>
                </c:pt>
                <c:pt idx="6004">
                  <c:v>0</c:v>
                </c:pt>
                <c:pt idx="6005">
                  <c:v>0</c:v>
                </c:pt>
                <c:pt idx="6006">
                  <c:v>0</c:v>
                </c:pt>
                <c:pt idx="6007">
                  <c:v>0</c:v>
                </c:pt>
                <c:pt idx="6008">
                  <c:v>0</c:v>
                </c:pt>
                <c:pt idx="6009">
                  <c:v>0</c:v>
                </c:pt>
                <c:pt idx="6010">
                  <c:v>0</c:v>
                </c:pt>
                <c:pt idx="6011">
                  <c:v>0</c:v>
                </c:pt>
                <c:pt idx="6012">
                  <c:v>0</c:v>
                </c:pt>
                <c:pt idx="6013">
                  <c:v>0</c:v>
                </c:pt>
                <c:pt idx="6014">
                  <c:v>0</c:v>
                </c:pt>
                <c:pt idx="6015">
                  <c:v>0</c:v>
                </c:pt>
                <c:pt idx="6016">
                  <c:v>0</c:v>
                </c:pt>
                <c:pt idx="6017">
                  <c:v>0</c:v>
                </c:pt>
                <c:pt idx="6018">
                  <c:v>0</c:v>
                </c:pt>
                <c:pt idx="6019">
                  <c:v>0</c:v>
                </c:pt>
                <c:pt idx="6020">
                  <c:v>0</c:v>
                </c:pt>
                <c:pt idx="6021">
                  <c:v>0</c:v>
                </c:pt>
                <c:pt idx="6022">
                  <c:v>0</c:v>
                </c:pt>
                <c:pt idx="6023">
                  <c:v>0</c:v>
                </c:pt>
                <c:pt idx="6024">
                  <c:v>0</c:v>
                </c:pt>
                <c:pt idx="6025">
                  <c:v>0</c:v>
                </c:pt>
                <c:pt idx="6026">
                  <c:v>0</c:v>
                </c:pt>
                <c:pt idx="6027">
                  <c:v>0</c:v>
                </c:pt>
                <c:pt idx="6028">
                  <c:v>0</c:v>
                </c:pt>
                <c:pt idx="6029">
                  <c:v>0</c:v>
                </c:pt>
                <c:pt idx="6030">
                  <c:v>0</c:v>
                </c:pt>
                <c:pt idx="6031">
                  <c:v>0</c:v>
                </c:pt>
                <c:pt idx="6032">
                  <c:v>0</c:v>
                </c:pt>
                <c:pt idx="6033">
                  <c:v>0</c:v>
                </c:pt>
                <c:pt idx="6034">
                  <c:v>0</c:v>
                </c:pt>
                <c:pt idx="6035">
                  <c:v>0</c:v>
                </c:pt>
                <c:pt idx="6036">
                  <c:v>0</c:v>
                </c:pt>
                <c:pt idx="6037">
                  <c:v>0</c:v>
                </c:pt>
                <c:pt idx="6038">
                  <c:v>0</c:v>
                </c:pt>
                <c:pt idx="6039">
                  <c:v>0</c:v>
                </c:pt>
                <c:pt idx="6040">
                  <c:v>0</c:v>
                </c:pt>
                <c:pt idx="6041">
                  <c:v>0</c:v>
                </c:pt>
                <c:pt idx="6042">
                  <c:v>0</c:v>
                </c:pt>
                <c:pt idx="6043">
                  <c:v>0</c:v>
                </c:pt>
                <c:pt idx="6044">
                  <c:v>0</c:v>
                </c:pt>
                <c:pt idx="6045">
                  <c:v>0</c:v>
                </c:pt>
                <c:pt idx="6046">
                  <c:v>0</c:v>
                </c:pt>
                <c:pt idx="6047">
                  <c:v>0</c:v>
                </c:pt>
                <c:pt idx="6048">
                  <c:v>0</c:v>
                </c:pt>
                <c:pt idx="6049">
                  <c:v>0</c:v>
                </c:pt>
                <c:pt idx="6050">
                  <c:v>0</c:v>
                </c:pt>
                <c:pt idx="6051">
                  <c:v>0</c:v>
                </c:pt>
                <c:pt idx="6052">
                  <c:v>0</c:v>
                </c:pt>
                <c:pt idx="6053">
                  <c:v>0</c:v>
                </c:pt>
                <c:pt idx="6054">
                  <c:v>0</c:v>
                </c:pt>
                <c:pt idx="6055">
                  <c:v>0</c:v>
                </c:pt>
                <c:pt idx="6056">
                  <c:v>0</c:v>
                </c:pt>
                <c:pt idx="6057">
                  <c:v>0</c:v>
                </c:pt>
                <c:pt idx="6058">
                  <c:v>0</c:v>
                </c:pt>
                <c:pt idx="6059">
                  <c:v>0</c:v>
                </c:pt>
                <c:pt idx="6060">
                  <c:v>0</c:v>
                </c:pt>
                <c:pt idx="6061">
                  <c:v>0</c:v>
                </c:pt>
                <c:pt idx="6062">
                  <c:v>0</c:v>
                </c:pt>
                <c:pt idx="6063">
                  <c:v>0</c:v>
                </c:pt>
                <c:pt idx="6064">
                  <c:v>0</c:v>
                </c:pt>
                <c:pt idx="6065">
                  <c:v>0</c:v>
                </c:pt>
                <c:pt idx="6066">
                  <c:v>0</c:v>
                </c:pt>
                <c:pt idx="6067">
                  <c:v>0</c:v>
                </c:pt>
                <c:pt idx="6068">
                  <c:v>0</c:v>
                </c:pt>
                <c:pt idx="6069">
                  <c:v>0</c:v>
                </c:pt>
                <c:pt idx="6070">
                  <c:v>0</c:v>
                </c:pt>
                <c:pt idx="6071">
                  <c:v>0</c:v>
                </c:pt>
                <c:pt idx="6072">
                  <c:v>0</c:v>
                </c:pt>
                <c:pt idx="6073">
                  <c:v>0</c:v>
                </c:pt>
                <c:pt idx="6074">
                  <c:v>0</c:v>
                </c:pt>
                <c:pt idx="6075">
                  <c:v>0</c:v>
                </c:pt>
                <c:pt idx="6076">
                  <c:v>0</c:v>
                </c:pt>
                <c:pt idx="6077">
                  <c:v>0</c:v>
                </c:pt>
                <c:pt idx="6078">
                  <c:v>0</c:v>
                </c:pt>
                <c:pt idx="6079">
                  <c:v>0</c:v>
                </c:pt>
                <c:pt idx="6080">
                  <c:v>0</c:v>
                </c:pt>
                <c:pt idx="6081">
                  <c:v>0</c:v>
                </c:pt>
                <c:pt idx="6082">
                  <c:v>0</c:v>
                </c:pt>
                <c:pt idx="6083">
                  <c:v>0</c:v>
                </c:pt>
                <c:pt idx="6084">
                  <c:v>0</c:v>
                </c:pt>
                <c:pt idx="6085">
                  <c:v>0</c:v>
                </c:pt>
                <c:pt idx="6086">
                  <c:v>0</c:v>
                </c:pt>
                <c:pt idx="6087">
                  <c:v>0</c:v>
                </c:pt>
                <c:pt idx="6088">
                  <c:v>0</c:v>
                </c:pt>
                <c:pt idx="6089">
                  <c:v>0</c:v>
                </c:pt>
                <c:pt idx="6090">
                  <c:v>0</c:v>
                </c:pt>
                <c:pt idx="6091">
                  <c:v>0</c:v>
                </c:pt>
                <c:pt idx="6092">
                  <c:v>0</c:v>
                </c:pt>
                <c:pt idx="6093">
                  <c:v>0</c:v>
                </c:pt>
                <c:pt idx="6094">
                  <c:v>0</c:v>
                </c:pt>
                <c:pt idx="6095">
                  <c:v>0</c:v>
                </c:pt>
                <c:pt idx="6096">
                  <c:v>0</c:v>
                </c:pt>
                <c:pt idx="6097">
                  <c:v>0</c:v>
                </c:pt>
                <c:pt idx="6098">
                  <c:v>0</c:v>
                </c:pt>
                <c:pt idx="6099">
                  <c:v>0</c:v>
                </c:pt>
                <c:pt idx="6100">
                  <c:v>0</c:v>
                </c:pt>
                <c:pt idx="6101">
                  <c:v>0</c:v>
                </c:pt>
                <c:pt idx="6102">
                  <c:v>0</c:v>
                </c:pt>
                <c:pt idx="6103">
                  <c:v>0</c:v>
                </c:pt>
                <c:pt idx="6104">
                  <c:v>0</c:v>
                </c:pt>
                <c:pt idx="6105">
                  <c:v>0</c:v>
                </c:pt>
                <c:pt idx="6106">
                  <c:v>0</c:v>
                </c:pt>
                <c:pt idx="6107">
                  <c:v>0</c:v>
                </c:pt>
                <c:pt idx="6108">
                  <c:v>0</c:v>
                </c:pt>
                <c:pt idx="6109">
                  <c:v>0</c:v>
                </c:pt>
                <c:pt idx="6110">
                  <c:v>0</c:v>
                </c:pt>
                <c:pt idx="6111">
                  <c:v>0</c:v>
                </c:pt>
                <c:pt idx="6112">
                  <c:v>0</c:v>
                </c:pt>
                <c:pt idx="6113">
                  <c:v>0</c:v>
                </c:pt>
                <c:pt idx="6114">
                  <c:v>0</c:v>
                </c:pt>
                <c:pt idx="6115">
                  <c:v>0</c:v>
                </c:pt>
                <c:pt idx="6116">
                  <c:v>0</c:v>
                </c:pt>
                <c:pt idx="6117">
                  <c:v>0</c:v>
                </c:pt>
                <c:pt idx="6118">
                  <c:v>0</c:v>
                </c:pt>
                <c:pt idx="6119">
                  <c:v>0</c:v>
                </c:pt>
                <c:pt idx="6120">
                  <c:v>0</c:v>
                </c:pt>
                <c:pt idx="6121">
                  <c:v>0</c:v>
                </c:pt>
                <c:pt idx="6122">
                  <c:v>0</c:v>
                </c:pt>
                <c:pt idx="6123">
                  <c:v>0</c:v>
                </c:pt>
                <c:pt idx="6124">
                  <c:v>0</c:v>
                </c:pt>
                <c:pt idx="6125">
                  <c:v>0</c:v>
                </c:pt>
                <c:pt idx="6126">
                  <c:v>0</c:v>
                </c:pt>
                <c:pt idx="6127">
                  <c:v>0</c:v>
                </c:pt>
                <c:pt idx="6128">
                  <c:v>0</c:v>
                </c:pt>
                <c:pt idx="6129">
                  <c:v>0</c:v>
                </c:pt>
                <c:pt idx="6130">
                  <c:v>0</c:v>
                </c:pt>
                <c:pt idx="6131">
                  <c:v>0</c:v>
                </c:pt>
                <c:pt idx="6132">
                  <c:v>0</c:v>
                </c:pt>
                <c:pt idx="6133">
                  <c:v>0</c:v>
                </c:pt>
                <c:pt idx="6134">
                  <c:v>0</c:v>
                </c:pt>
                <c:pt idx="6135">
                  <c:v>0</c:v>
                </c:pt>
                <c:pt idx="6136">
                  <c:v>0</c:v>
                </c:pt>
                <c:pt idx="6137">
                  <c:v>0</c:v>
                </c:pt>
                <c:pt idx="6138">
                  <c:v>0</c:v>
                </c:pt>
                <c:pt idx="6139">
                  <c:v>0</c:v>
                </c:pt>
                <c:pt idx="6140">
                  <c:v>0</c:v>
                </c:pt>
                <c:pt idx="6141">
                  <c:v>0</c:v>
                </c:pt>
                <c:pt idx="6142">
                  <c:v>0</c:v>
                </c:pt>
                <c:pt idx="6143">
                  <c:v>0</c:v>
                </c:pt>
                <c:pt idx="6144">
                  <c:v>0</c:v>
                </c:pt>
                <c:pt idx="6145">
                  <c:v>0</c:v>
                </c:pt>
                <c:pt idx="6146">
                  <c:v>0</c:v>
                </c:pt>
                <c:pt idx="6147">
                  <c:v>0</c:v>
                </c:pt>
                <c:pt idx="6148">
                  <c:v>0</c:v>
                </c:pt>
                <c:pt idx="6149">
                  <c:v>0</c:v>
                </c:pt>
                <c:pt idx="6150">
                  <c:v>0</c:v>
                </c:pt>
                <c:pt idx="6151">
                  <c:v>0</c:v>
                </c:pt>
                <c:pt idx="6152">
                  <c:v>0</c:v>
                </c:pt>
                <c:pt idx="6153">
                  <c:v>0</c:v>
                </c:pt>
                <c:pt idx="6154">
                  <c:v>0</c:v>
                </c:pt>
                <c:pt idx="6155">
                  <c:v>0</c:v>
                </c:pt>
                <c:pt idx="6156">
                  <c:v>0</c:v>
                </c:pt>
                <c:pt idx="6157">
                  <c:v>0</c:v>
                </c:pt>
                <c:pt idx="6158">
                  <c:v>0</c:v>
                </c:pt>
                <c:pt idx="6159">
                  <c:v>0</c:v>
                </c:pt>
                <c:pt idx="6160">
                  <c:v>0</c:v>
                </c:pt>
                <c:pt idx="6161">
                  <c:v>0</c:v>
                </c:pt>
                <c:pt idx="6162">
                  <c:v>0</c:v>
                </c:pt>
                <c:pt idx="6163">
                  <c:v>0</c:v>
                </c:pt>
                <c:pt idx="6164">
                  <c:v>0</c:v>
                </c:pt>
                <c:pt idx="6165">
                  <c:v>0</c:v>
                </c:pt>
                <c:pt idx="6166">
                  <c:v>0</c:v>
                </c:pt>
                <c:pt idx="6167">
                  <c:v>0</c:v>
                </c:pt>
                <c:pt idx="6168">
                  <c:v>0</c:v>
                </c:pt>
                <c:pt idx="6169">
                  <c:v>0</c:v>
                </c:pt>
                <c:pt idx="6170">
                  <c:v>0</c:v>
                </c:pt>
                <c:pt idx="6171">
                  <c:v>0</c:v>
                </c:pt>
                <c:pt idx="6172">
                  <c:v>0</c:v>
                </c:pt>
                <c:pt idx="6173">
                  <c:v>0</c:v>
                </c:pt>
                <c:pt idx="6174">
                  <c:v>0</c:v>
                </c:pt>
                <c:pt idx="6175">
                  <c:v>0</c:v>
                </c:pt>
                <c:pt idx="6176">
                  <c:v>0</c:v>
                </c:pt>
                <c:pt idx="6177">
                  <c:v>0</c:v>
                </c:pt>
                <c:pt idx="6178">
                  <c:v>0</c:v>
                </c:pt>
                <c:pt idx="6179">
                  <c:v>0</c:v>
                </c:pt>
                <c:pt idx="6180">
                  <c:v>0</c:v>
                </c:pt>
                <c:pt idx="6181">
                  <c:v>0</c:v>
                </c:pt>
                <c:pt idx="6182">
                  <c:v>0</c:v>
                </c:pt>
                <c:pt idx="6183">
                  <c:v>0</c:v>
                </c:pt>
                <c:pt idx="6184">
                  <c:v>0</c:v>
                </c:pt>
                <c:pt idx="6185">
                  <c:v>0</c:v>
                </c:pt>
                <c:pt idx="6186">
                  <c:v>0</c:v>
                </c:pt>
                <c:pt idx="6187">
                  <c:v>0</c:v>
                </c:pt>
                <c:pt idx="6188">
                  <c:v>0</c:v>
                </c:pt>
                <c:pt idx="6189">
                  <c:v>0</c:v>
                </c:pt>
                <c:pt idx="6190">
                  <c:v>0</c:v>
                </c:pt>
                <c:pt idx="6191">
                  <c:v>0</c:v>
                </c:pt>
                <c:pt idx="6192">
                  <c:v>0</c:v>
                </c:pt>
                <c:pt idx="6193">
                  <c:v>0</c:v>
                </c:pt>
                <c:pt idx="6194">
                  <c:v>0</c:v>
                </c:pt>
                <c:pt idx="6195">
                  <c:v>0</c:v>
                </c:pt>
                <c:pt idx="6196">
                  <c:v>0</c:v>
                </c:pt>
                <c:pt idx="6197">
                  <c:v>0</c:v>
                </c:pt>
                <c:pt idx="6198">
                  <c:v>0</c:v>
                </c:pt>
                <c:pt idx="6199">
                  <c:v>0</c:v>
                </c:pt>
                <c:pt idx="6200">
                  <c:v>0</c:v>
                </c:pt>
                <c:pt idx="6201">
                  <c:v>0</c:v>
                </c:pt>
                <c:pt idx="6202">
                  <c:v>0</c:v>
                </c:pt>
                <c:pt idx="6203">
                  <c:v>0</c:v>
                </c:pt>
                <c:pt idx="6204">
                  <c:v>0</c:v>
                </c:pt>
                <c:pt idx="6205">
                  <c:v>0</c:v>
                </c:pt>
                <c:pt idx="6206">
                  <c:v>0</c:v>
                </c:pt>
                <c:pt idx="6207">
                  <c:v>0</c:v>
                </c:pt>
                <c:pt idx="6208">
                  <c:v>0</c:v>
                </c:pt>
                <c:pt idx="6209">
                  <c:v>0</c:v>
                </c:pt>
                <c:pt idx="6210">
                  <c:v>0</c:v>
                </c:pt>
                <c:pt idx="6211">
                  <c:v>0</c:v>
                </c:pt>
                <c:pt idx="6212">
                  <c:v>0</c:v>
                </c:pt>
                <c:pt idx="6213">
                  <c:v>0</c:v>
                </c:pt>
                <c:pt idx="6214">
                  <c:v>0</c:v>
                </c:pt>
                <c:pt idx="6215">
                  <c:v>0</c:v>
                </c:pt>
                <c:pt idx="6216">
                  <c:v>0</c:v>
                </c:pt>
                <c:pt idx="6217">
                  <c:v>0</c:v>
                </c:pt>
                <c:pt idx="6218">
                  <c:v>0</c:v>
                </c:pt>
                <c:pt idx="6219">
                  <c:v>0</c:v>
                </c:pt>
                <c:pt idx="6220">
                  <c:v>0</c:v>
                </c:pt>
                <c:pt idx="6221">
                  <c:v>0</c:v>
                </c:pt>
                <c:pt idx="6222">
                  <c:v>0</c:v>
                </c:pt>
                <c:pt idx="6223">
                  <c:v>0</c:v>
                </c:pt>
                <c:pt idx="6224">
                  <c:v>0</c:v>
                </c:pt>
                <c:pt idx="6225">
                  <c:v>0</c:v>
                </c:pt>
                <c:pt idx="6226">
                  <c:v>0</c:v>
                </c:pt>
                <c:pt idx="6227">
                  <c:v>0</c:v>
                </c:pt>
                <c:pt idx="6228">
                  <c:v>0</c:v>
                </c:pt>
                <c:pt idx="6229">
                  <c:v>0</c:v>
                </c:pt>
                <c:pt idx="6230">
                  <c:v>0</c:v>
                </c:pt>
                <c:pt idx="6231">
                  <c:v>0</c:v>
                </c:pt>
                <c:pt idx="6232">
                  <c:v>0</c:v>
                </c:pt>
                <c:pt idx="6233">
                  <c:v>0</c:v>
                </c:pt>
                <c:pt idx="6234">
                  <c:v>0</c:v>
                </c:pt>
                <c:pt idx="6235">
                  <c:v>0</c:v>
                </c:pt>
                <c:pt idx="6236">
                  <c:v>0</c:v>
                </c:pt>
                <c:pt idx="6237">
                  <c:v>0</c:v>
                </c:pt>
                <c:pt idx="6238">
                  <c:v>0</c:v>
                </c:pt>
                <c:pt idx="6239">
                  <c:v>0</c:v>
                </c:pt>
                <c:pt idx="6240">
                  <c:v>0</c:v>
                </c:pt>
                <c:pt idx="6241">
                  <c:v>0</c:v>
                </c:pt>
                <c:pt idx="6242">
                  <c:v>0</c:v>
                </c:pt>
                <c:pt idx="6243">
                  <c:v>0</c:v>
                </c:pt>
                <c:pt idx="6244">
                  <c:v>0</c:v>
                </c:pt>
                <c:pt idx="6245">
                  <c:v>0</c:v>
                </c:pt>
                <c:pt idx="6246">
                  <c:v>0</c:v>
                </c:pt>
                <c:pt idx="6247">
                  <c:v>0</c:v>
                </c:pt>
                <c:pt idx="6248">
                  <c:v>0</c:v>
                </c:pt>
                <c:pt idx="6249">
                  <c:v>0</c:v>
                </c:pt>
                <c:pt idx="6250">
                  <c:v>0</c:v>
                </c:pt>
                <c:pt idx="6251">
                  <c:v>0</c:v>
                </c:pt>
                <c:pt idx="6252">
                  <c:v>0</c:v>
                </c:pt>
                <c:pt idx="6253">
                  <c:v>0</c:v>
                </c:pt>
                <c:pt idx="6254">
                  <c:v>0</c:v>
                </c:pt>
                <c:pt idx="6255">
                  <c:v>0</c:v>
                </c:pt>
                <c:pt idx="6256">
                  <c:v>0</c:v>
                </c:pt>
                <c:pt idx="6257">
                  <c:v>0</c:v>
                </c:pt>
                <c:pt idx="6258">
                  <c:v>0</c:v>
                </c:pt>
                <c:pt idx="6259">
                  <c:v>0</c:v>
                </c:pt>
                <c:pt idx="6260">
                  <c:v>0</c:v>
                </c:pt>
                <c:pt idx="6261">
                  <c:v>0</c:v>
                </c:pt>
                <c:pt idx="6262">
                  <c:v>0</c:v>
                </c:pt>
                <c:pt idx="6263">
                  <c:v>0</c:v>
                </c:pt>
                <c:pt idx="6264">
                  <c:v>0</c:v>
                </c:pt>
                <c:pt idx="6265">
                  <c:v>0</c:v>
                </c:pt>
                <c:pt idx="6266">
                  <c:v>0</c:v>
                </c:pt>
                <c:pt idx="6267">
                  <c:v>0</c:v>
                </c:pt>
                <c:pt idx="6268">
                  <c:v>0</c:v>
                </c:pt>
                <c:pt idx="6269">
                  <c:v>0</c:v>
                </c:pt>
                <c:pt idx="6270">
                  <c:v>0</c:v>
                </c:pt>
                <c:pt idx="6271">
                  <c:v>0</c:v>
                </c:pt>
                <c:pt idx="6272">
                  <c:v>0</c:v>
                </c:pt>
                <c:pt idx="6273">
                  <c:v>0</c:v>
                </c:pt>
                <c:pt idx="6274">
                  <c:v>0</c:v>
                </c:pt>
                <c:pt idx="6275">
                  <c:v>0</c:v>
                </c:pt>
                <c:pt idx="6276">
                  <c:v>0</c:v>
                </c:pt>
                <c:pt idx="6277">
                  <c:v>0</c:v>
                </c:pt>
                <c:pt idx="6278">
                  <c:v>0</c:v>
                </c:pt>
                <c:pt idx="6279">
                  <c:v>0</c:v>
                </c:pt>
                <c:pt idx="6280">
                  <c:v>0</c:v>
                </c:pt>
                <c:pt idx="6281">
                  <c:v>0</c:v>
                </c:pt>
                <c:pt idx="6282">
                  <c:v>0</c:v>
                </c:pt>
                <c:pt idx="6283">
                  <c:v>0</c:v>
                </c:pt>
                <c:pt idx="6284">
                  <c:v>0</c:v>
                </c:pt>
                <c:pt idx="6285">
                  <c:v>0</c:v>
                </c:pt>
                <c:pt idx="6286">
                  <c:v>0</c:v>
                </c:pt>
                <c:pt idx="6287">
                  <c:v>0</c:v>
                </c:pt>
                <c:pt idx="6288">
                  <c:v>0</c:v>
                </c:pt>
                <c:pt idx="6289">
                  <c:v>0</c:v>
                </c:pt>
                <c:pt idx="6290">
                  <c:v>0</c:v>
                </c:pt>
                <c:pt idx="6291">
                  <c:v>0</c:v>
                </c:pt>
                <c:pt idx="6292">
                  <c:v>0</c:v>
                </c:pt>
                <c:pt idx="6293">
                  <c:v>0</c:v>
                </c:pt>
                <c:pt idx="6294">
                  <c:v>0</c:v>
                </c:pt>
                <c:pt idx="6295">
                  <c:v>0</c:v>
                </c:pt>
                <c:pt idx="6296">
                  <c:v>0</c:v>
                </c:pt>
                <c:pt idx="6297">
                  <c:v>0</c:v>
                </c:pt>
                <c:pt idx="6298">
                  <c:v>0</c:v>
                </c:pt>
                <c:pt idx="6299">
                  <c:v>0</c:v>
                </c:pt>
                <c:pt idx="6300">
                  <c:v>0</c:v>
                </c:pt>
                <c:pt idx="6301">
                  <c:v>0</c:v>
                </c:pt>
                <c:pt idx="6302">
                  <c:v>0</c:v>
                </c:pt>
                <c:pt idx="6303">
                  <c:v>0</c:v>
                </c:pt>
                <c:pt idx="6304">
                  <c:v>0</c:v>
                </c:pt>
                <c:pt idx="6305">
                  <c:v>0</c:v>
                </c:pt>
                <c:pt idx="6306">
                  <c:v>0</c:v>
                </c:pt>
                <c:pt idx="6307">
                  <c:v>0</c:v>
                </c:pt>
                <c:pt idx="6308">
                  <c:v>0</c:v>
                </c:pt>
                <c:pt idx="6309">
                  <c:v>0</c:v>
                </c:pt>
                <c:pt idx="6310">
                  <c:v>0</c:v>
                </c:pt>
                <c:pt idx="6311">
                  <c:v>0</c:v>
                </c:pt>
                <c:pt idx="6312">
                  <c:v>0</c:v>
                </c:pt>
                <c:pt idx="6313">
                  <c:v>0</c:v>
                </c:pt>
                <c:pt idx="6314">
                  <c:v>0</c:v>
                </c:pt>
                <c:pt idx="6315">
                  <c:v>0</c:v>
                </c:pt>
                <c:pt idx="6316">
                  <c:v>0</c:v>
                </c:pt>
                <c:pt idx="6317">
                  <c:v>0</c:v>
                </c:pt>
                <c:pt idx="6318">
                  <c:v>0</c:v>
                </c:pt>
                <c:pt idx="6319">
                  <c:v>0</c:v>
                </c:pt>
                <c:pt idx="6320">
                  <c:v>0</c:v>
                </c:pt>
                <c:pt idx="6321">
                  <c:v>0</c:v>
                </c:pt>
                <c:pt idx="6322">
                  <c:v>0</c:v>
                </c:pt>
                <c:pt idx="6323">
                  <c:v>0</c:v>
                </c:pt>
                <c:pt idx="6324">
                  <c:v>0</c:v>
                </c:pt>
                <c:pt idx="6325">
                  <c:v>0</c:v>
                </c:pt>
                <c:pt idx="6326">
                  <c:v>0</c:v>
                </c:pt>
                <c:pt idx="6327">
                  <c:v>0</c:v>
                </c:pt>
                <c:pt idx="6328">
                  <c:v>0</c:v>
                </c:pt>
                <c:pt idx="6329">
                  <c:v>0</c:v>
                </c:pt>
                <c:pt idx="6330">
                  <c:v>0</c:v>
                </c:pt>
                <c:pt idx="6331">
                  <c:v>0</c:v>
                </c:pt>
                <c:pt idx="6332">
                  <c:v>0</c:v>
                </c:pt>
                <c:pt idx="6333">
                  <c:v>0</c:v>
                </c:pt>
                <c:pt idx="6334">
                  <c:v>0</c:v>
                </c:pt>
                <c:pt idx="6335">
                  <c:v>0</c:v>
                </c:pt>
                <c:pt idx="6336">
                  <c:v>0</c:v>
                </c:pt>
                <c:pt idx="6337">
                  <c:v>0</c:v>
                </c:pt>
                <c:pt idx="6338">
                  <c:v>0</c:v>
                </c:pt>
                <c:pt idx="6339">
                  <c:v>0</c:v>
                </c:pt>
                <c:pt idx="6340">
                  <c:v>0</c:v>
                </c:pt>
                <c:pt idx="6341">
                  <c:v>0</c:v>
                </c:pt>
                <c:pt idx="6342">
                  <c:v>0</c:v>
                </c:pt>
                <c:pt idx="6343">
                  <c:v>0</c:v>
                </c:pt>
                <c:pt idx="6344">
                  <c:v>0</c:v>
                </c:pt>
                <c:pt idx="6345">
                  <c:v>0</c:v>
                </c:pt>
                <c:pt idx="6346">
                  <c:v>0</c:v>
                </c:pt>
                <c:pt idx="6347">
                  <c:v>0</c:v>
                </c:pt>
                <c:pt idx="6348">
                  <c:v>0</c:v>
                </c:pt>
                <c:pt idx="6349">
                  <c:v>0</c:v>
                </c:pt>
                <c:pt idx="6350">
                  <c:v>0</c:v>
                </c:pt>
                <c:pt idx="6351">
                  <c:v>0</c:v>
                </c:pt>
                <c:pt idx="6352">
                  <c:v>0</c:v>
                </c:pt>
                <c:pt idx="6353">
                  <c:v>0</c:v>
                </c:pt>
                <c:pt idx="6354">
                  <c:v>0</c:v>
                </c:pt>
                <c:pt idx="6355">
                  <c:v>0</c:v>
                </c:pt>
                <c:pt idx="6356">
                  <c:v>0</c:v>
                </c:pt>
                <c:pt idx="6357">
                  <c:v>0</c:v>
                </c:pt>
                <c:pt idx="6358">
                  <c:v>0</c:v>
                </c:pt>
                <c:pt idx="6359">
                  <c:v>0</c:v>
                </c:pt>
                <c:pt idx="6360">
                  <c:v>0</c:v>
                </c:pt>
                <c:pt idx="6361">
                  <c:v>0</c:v>
                </c:pt>
                <c:pt idx="6362">
                  <c:v>0</c:v>
                </c:pt>
                <c:pt idx="6363">
                  <c:v>0</c:v>
                </c:pt>
                <c:pt idx="6364">
                  <c:v>0</c:v>
                </c:pt>
                <c:pt idx="6365">
                  <c:v>0</c:v>
                </c:pt>
                <c:pt idx="6366">
                  <c:v>0</c:v>
                </c:pt>
                <c:pt idx="6367">
                  <c:v>0</c:v>
                </c:pt>
                <c:pt idx="6368">
                  <c:v>0</c:v>
                </c:pt>
                <c:pt idx="6369">
                  <c:v>0</c:v>
                </c:pt>
                <c:pt idx="6370">
                  <c:v>0</c:v>
                </c:pt>
                <c:pt idx="6371">
                  <c:v>0</c:v>
                </c:pt>
                <c:pt idx="6372">
                  <c:v>0</c:v>
                </c:pt>
                <c:pt idx="6373">
                  <c:v>0</c:v>
                </c:pt>
                <c:pt idx="6374">
                  <c:v>0</c:v>
                </c:pt>
                <c:pt idx="6375">
                  <c:v>0</c:v>
                </c:pt>
                <c:pt idx="6376">
                  <c:v>0</c:v>
                </c:pt>
                <c:pt idx="6377">
                  <c:v>0</c:v>
                </c:pt>
                <c:pt idx="6378">
                  <c:v>0</c:v>
                </c:pt>
                <c:pt idx="6379">
                  <c:v>0</c:v>
                </c:pt>
                <c:pt idx="6380">
                  <c:v>0</c:v>
                </c:pt>
                <c:pt idx="6381">
                  <c:v>0</c:v>
                </c:pt>
                <c:pt idx="6382">
                  <c:v>0</c:v>
                </c:pt>
                <c:pt idx="6383">
                  <c:v>0</c:v>
                </c:pt>
                <c:pt idx="6384">
                  <c:v>0</c:v>
                </c:pt>
                <c:pt idx="6385">
                  <c:v>0</c:v>
                </c:pt>
                <c:pt idx="6386">
                  <c:v>0</c:v>
                </c:pt>
                <c:pt idx="6387">
                  <c:v>0</c:v>
                </c:pt>
                <c:pt idx="6388">
                  <c:v>0</c:v>
                </c:pt>
                <c:pt idx="6389">
                  <c:v>0</c:v>
                </c:pt>
                <c:pt idx="6390">
                  <c:v>0</c:v>
                </c:pt>
                <c:pt idx="6391">
                  <c:v>0</c:v>
                </c:pt>
                <c:pt idx="6392">
                  <c:v>0</c:v>
                </c:pt>
                <c:pt idx="6393">
                  <c:v>0</c:v>
                </c:pt>
                <c:pt idx="6394">
                  <c:v>0</c:v>
                </c:pt>
                <c:pt idx="6395">
                  <c:v>0</c:v>
                </c:pt>
                <c:pt idx="6396">
                  <c:v>0</c:v>
                </c:pt>
                <c:pt idx="6397">
                  <c:v>0</c:v>
                </c:pt>
                <c:pt idx="6398">
                  <c:v>0</c:v>
                </c:pt>
                <c:pt idx="6399">
                  <c:v>0</c:v>
                </c:pt>
                <c:pt idx="6400">
                  <c:v>0</c:v>
                </c:pt>
                <c:pt idx="6401">
                  <c:v>0</c:v>
                </c:pt>
                <c:pt idx="6402">
                  <c:v>0</c:v>
                </c:pt>
                <c:pt idx="6403">
                  <c:v>0</c:v>
                </c:pt>
                <c:pt idx="6404">
                  <c:v>0</c:v>
                </c:pt>
                <c:pt idx="6405">
                  <c:v>0</c:v>
                </c:pt>
                <c:pt idx="6406">
                  <c:v>0</c:v>
                </c:pt>
                <c:pt idx="6407">
                  <c:v>0</c:v>
                </c:pt>
                <c:pt idx="6408">
                  <c:v>0</c:v>
                </c:pt>
                <c:pt idx="6409">
                  <c:v>0</c:v>
                </c:pt>
                <c:pt idx="6410">
                  <c:v>0</c:v>
                </c:pt>
                <c:pt idx="6411">
                  <c:v>0</c:v>
                </c:pt>
                <c:pt idx="6412">
                  <c:v>0</c:v>
                </c:pt>
                <c:pt idx="6413">
                  <c:v>0</c:v>
                </c:pt>
                <c:pt idx="6414">
                  <c:v>0</c:v>
                </c:pt>
                <c:pt idx="6415">
                  <c:v>0</c:v>
                </c:pt>
                <c:pt idx="6416">
                  <c:v>0</c:v>
                </c:pt>
                <c:pt idx="6417">
                  <c:v>0</c:v>
                </c:pt>
                <c:pt idx="6418">
                  <c:v>0</c:v>
                </c:pt>
                <c:pt idx="6419">
                  <c:v>0</c:v>
                </c:pt>
                <c:pt idx="6420">
                  <c:v>0</c:v>
                </c:pt>
                <c:pt idx="6421">
                  <c:v>0</c:v>
                </c:pt>
                <c:pt idx="6422">
                  <c:v>0</c:v>
                </c:pt>
                <c:pt idx="6423">
                  <c:v>0</c:v>
                </c:pt>
                <c:pt idx="6424">
                  <c:v>0</c:v>
                </c:pt>
                <c:pt idx="6425">
                  <c:v>0</c:v>
                </c:pt>
                <c:pt idx="6426">
                  <c:v>0</c:v>
                </c:pt>
                <c:pt idx="6427">
                  <c:v>0</c:v>
                </c:pt>
                <c:pt idx="6428">
                  <c:v>0</c:v>
                </c:pt>
                <c:pt idx="6429">
                  <c:v>0</c:v>
                </c:pt>
                <c:pt idx="6430">
                  <c:v>0</c:v>
                </c:pt>
                <c:pt idx="6431">
                  <c:v>0</c:v>
                </c:pt>
                <c:pt idx="6432">
                  <c:v>0</c:v>
                </c:pt>
                <c:pt idx="6433">
                  <c:v>0</c:v>
                </c:pt>
                <c:pt idx="6434">
                  <c:v>0</c:v>
                </c:pt>
                <c:pt idx="6435">
                  <c:v>0</c:v>
                </c:pt>
                <c:pt idx="6436">
                  <c:v>0</c:v>
                </c:pt>
                <c:pt idx="6437">
                  <c:v>0</c:v>
                </c:pt>
                <c:pt idx="6438">
                  <c:v>0</c:v>
                </c:pt>
                <c:pt idx="6439">
                  <c:v>0</c:v>
                </c:pt>
                <c:pt idx="6440">
                  <c:v>0</c:v>
                </c:pt>
                <c:pt idx="6441">
                  <c:v>0</c:v>
                </c:pt>
                <c:pt idx="6442">
                  <c:v>0</c:v>
                </c:pt>
                <c:pt idx="6443">
                  <c:v>0</c:v>
                </c:pt>
                <c:pt idx="6444">
                  <c:v>0</c:v>
                </c:pt>
                <c:pt idx="6445">
                  <c:v>0</c:v>
                </c:pt>
                <c:pt idx="6446">
                  <c:v>0</c:v>
                </c:pt>
                <c:pt idx="6447">
                  <c:v>0</c:v>
                </c:pt>
                <c:pt idx="6448">
                  <c:v>0</c:v>
                </c:pt>
                <c:pt idx="6449">
                  <c:v>0</c:v>
                </c:pt>
                <c:pt idx="6450">
                  <c:v>0</c:v>
                </c:pt>
                <c:pt idx="6451">
                  <c:v>0</c:v>
                </c:pt>
                <c:pt idx="6452">
                  <c:v>0</c:v>
                </c:pt>
                <c:pt idx="6453">
                  <c:v>0</c:v>
                </c:pt>
                <c:pt idx="6454">
                  <c:v>0</c:v>
                </c:pt>
                <c:pt idx="6455">
                  <c:v>0</c:v>
                </c:pt>
                <c:pt idx="6456">
                  <c:v>0</c:v>
                </c:pt>
                <c:pt idx="6457">
                  <c:v>0</c:v>
                </c:pt>
                <c:pt idx="6458">
                  <c:v>0</c:v>
                </c:pt>
                <c:pt idx="6459">
                  <c:v>0</c:v>
                </c:pt>
                <c:pt idx="6460">
                  <c:v>0</c:v>
                </c:pt>
                <c:pt idx="6461">
                  <c:v>0</c:v>
                </c:pt>
                <c:pt idx="6462">
                  <c:v>0</c:v>
                </c:pt>
                <c:pt idx="6463">
                  <c:v>0</c:v>
                </c:pt>
                <c:pt idx="6464">
                  <c:v>0</c:v>
                </c:pt>
                <c:pt idx="6465">
                  <c:v>0</c:v>
                </c:pt>
                <c:pt idx="6466">
                  <c:v>0</c:v>
                </c:pt>
                <c:pt idx="6467">
                  <c:v>0</c:v>
                </c:pt>
                <c:pt idx="6468">
                  <c:v>0</c:v>
                </c:pt>
                <c:pt idx="6469">
                  <c:v>0</c:v>
                </c:pt>
                <c:pt idx="6470">
                  <c:v>0</c:v>
                </c:pt>
                <c:pt idx="6471">
                  <c:v>0</c:v>
                </c:pt>
                <c:pt idx="6472">
                  <c:v>0</c:v>
                </c:pt>
                <c:pt idx="6473">
                  <c:v>0</c:v>
                </c:pt>
                <c:pt idx="6474">
                  <c:v>0</c:v>
                </c:pt>
                <c:pt idx="6475">
                  <c:v>0</c:v>
                </c:pt>
                <c:pt idx="6476">
                  <c:v>0</c:v>
                </c:pt>
                <c:pt idx="6477">
                  <c:v>0</c:v>
                </c:pt>
                <c:pt idx="6478">
                  <c:v>0</c:v>
                </c:pt>
                <c:pt idx="6479">
                  <c:v>0</c:v>
                </c:pt>
                <c:pt idx="6480">
                  <c:v>0</c:v>
                </c:pt>
                <c:pt idx="6481">
                  <c:v>0</c:v>
                </c:pt>
                <c:pt idx="6482">
                  <c:v>0</c:v>
                </c:pt>
                <c:pt idx="6483">
                  <c:v>0</c:v>
                </c:pt>
                <c:pt idx="6484">
                  <c:v>0</c:v>
                </c:pt>
                <c:pt idx="6485">
                  <c:v>0</c:v>
                </c:pt>
                <c:pt idx="6486">
                  <c:v>0</c:v>
                </c:pt>
                <c:pt idx="6487">
                  <c:v>0</c:v>
                </c:pt>
                <c:pt idx="6488">
                  <c:v>0</c:v>
                </c:pt>
                <c:pt idx="6489">
                  <c:v>0</c:v>
                </c:pt>
                <c:pt idx="6490">
                  <c:v>0</c:v>
                </c:pt>
                <c:pt idx="6491">
                  <c:v>0</c:v>
                </c:pt>
                <c:pt idx="6492">
                  <c:v>0</c:v>
                </c:pt>
                <c:pt idx="6493">
                  <c:v>0</c:v>
                </c:pt>
                <c:pt idx="6494">
                  <c:v>0</c:v>
                </c:pt>
                <c:pt idx="6495">
                  <c:v>0</c:v>
                </c:pt>
                <c:pt idx="6496">
                  <c:v>0</c:v>
                </c:pt>
                <c:pt idx="6497">
                  <c:v>0</c:v>
                </c:pt>
                <c:pt idx="6498">
                  <c:v>0</c:v>
                </c:pt>
                <c:pt idx="6499">
                  <c:v>0</c:v>
                </c:pt>
                <c:pt idx="6500">
                  <c:v>0</c:v>
                </c:pt>
                <c:pt idx="6501">
                  <c:v>0</c:v>
                </c:pt>
                <c:pt idx="6502">
                  <c:v>0</c:v>
                </c:pt>
                <c:pt idx="6503">
                  <c:v>0</c:v>
                </c:pt>
                <c:pt idx="6504">
                  <c:v>0</c:v>
                </c:pt>
                <c:pt idx="6505">
                  <c:v>0</c:v>
                </c:pt>
                <c:pt idx="6506">
                  <c:v>0</c:v>
                </c:pt>
                <c:pt idx="6507">
                  <c:v>0</c:v>
                </c:pt>
                <c:pt idx="6508">
                  <c:v>0</c:v>
                </c:pt>
                <c:pt idx="6509">
                  <c:v>0</c:v>
                </c:pt>
                <c:pt idx="6510">
                  <c:v>0</c:v>
                </c:pt>
                <c:pt idx="6511">
                  <c:v>0</c:v>
                </c:pt>
                <c:pt idx="6512">
                  <c:v>0</c:v>
                </c:pt>
                <c:pt idx="6513">
                  <c:v>0</c:v>
                </c:pt>
                <c:pt idx="6514">
                  <c:v>0</c:v>
                </c:pt>
                <c:pt idx="6515">
                  <c:v>0</c:v>
                </c:pt>
                <c:pt idx="6516">
                  <c:v>0</c:v>
                </c:pt>
                <c:pt idx="6517">
                  <c:v>0</c:v>
                </c:pt>
                <c:pt idx="6518">
                  <c:v>0</c:v>
                </c:pt>
                <c:pt idx="6519">
                  <c:v>0</c:v>
                </c:pt>
                <c:pt idx="6520">
                  <c:v>0</c:v>
                </c:pt>
                <c:pt idx="6521">
                  <c:v>0</c:v>
                </c:pt>
                <c:pt idx="6522">
                  <c:v>0</c:v>
                </c:pt>
                <c:pt idx="6523">
                  <c:v>0</c:v>
                </c:pt>
                <c:pt idx="6524">
                  <c:v>0</c:v>
                </c:pt>
                <c:pt idx="6525">
                  <c:v>0</c:v>
                </c:pt>
                <c:pt idx="6526">
                  <c:v>0</c:v>
                </c:pt>
                <c:pt idx="6527">
                  <c:v>0</c:v>
                </c:pt>
                <c:pt idx="6528">
                  <c:v>0</c:v>
                </c:pt>
                <c:pt idx="6529">
                  <c:v>0</c:v>
                </c:pt>
                <c:pt idx="6530">
                  <c:v>0</c:v>
                </c:pt>
                <c:pt idx="6531">
                  <c:v>0</c:v>
                </c:pt>
                <c:pt idx="6532">
                  <c:v>0</c:v>
                </c:pt>
                <c:pt idx="6533">
                  <c:v>0</c:v>
                </c:pt>
                <c:pt idx="6534">
                  <c:v>0</c:v>
                </c:pt>
                <c:pt idx="6535">
                  <c:v>0</c:v>
                </c:pt>
                <c:pt idx="6536">
                  <c:v>0</c:v>
                </c:pt>
                <c:pt idx="6537">
                  <c:v>0</c:v>
                </c:pt>
                <c:pt idx="6538">
                  <c:v>0</c:v>
                </c:pt>
                <c:pt idx="6539">
                  <c:v>0</c:v>
                </c:pt>
                <c:pt idx="6540">
                  <c:v>0</c:v>
                </c:pt>
                <c:pt idx="6541">
                  <c:v>0</c:v>
                </c:pt>
                <c:pt idx="6542">
                  <c:v>0</c:v>
                </c:pt>
                <c:pt idx="6543">
                  <c:v>0</c:v>
                </c:pt>
                <c:pt idx="6544">
                  <c:v>0</c:v>
                </c:pt>
                <c:pt idx="6545">
                  <c:v>0</c:v>
                </c:pt>
                <c:pt idx="6546">
                  <c:v>0</c:v>
                </c:pt>
                <c:pt idx="6547">
                  <c:v>0</c:v>
                </c:pt>
                <c:pt idx="6548">
                  <c:v>0</c:v>
                </c:pt>
                <c:pt idx="6549">
                  <c:v>0</c:v>
                </c:pt>
                <c:pt idx="6550">
                  <c:v>0</c:v>
                </c:pt>
                <c:pt idx="6551">
                  <c:v>0</c:v>
                </c:pt>
                <c:pt idx="6552">
                  <c:v>0</c:v>
                </c:pt>
                <c:pt idx="6553">
                  <c:v>0</c:v>
                </c:pt>
                <c:pt idx="6554">
                  <c:v>0</c:v>
                </c:pt>
                <c:pt idx="6555">
                  <c:v>0</c:v>
                </c:pt>
                <c:pt idx="6556">
                  <c:v>0</c:v>
                </c:pt>
                <c:pt idx="6557">
                  <c:v>0</c:v>
                </c:pt>
                <c:pt idx="6558">
                  <c:v>0</c:v>
                </c:pt>
                <c:pt idx="6559">
                  <c:v>0</c:v>
                </c:pt>
                <c:pt idx="6560">
                  <c:v>0</c:v>
                </c:pt>
                <c:pt idx="6561">
                  <c:v>0</c:v>
                </c:pt>
                <c:pt idx="6562">
                  <c:v>0</c:v>
                </c:pt>
                <c:pt idx="6563">
                  <c:v>0</c:v>
                </c:pt>
                <c:pt idx="6564">
                  <c:v>0</c:v>
                </c:pt>
                <c:pt idx="6565">
                  <c:v>0</c:v>
                </c:pt>
                <c:pt idx="6566">
                  <c:v>0</c:v>
                </c:pt>
                <c:pt idx="6567">
                  <c:v>0</c:v>
                </c:pt>
                <c:pt idx="6568">
                  <c:v>0</c:v>
                </c:pt>
                <c:pt idx="6569">
                  <c:v>0</c:v>
                </c:pt>
                <c:pt idx="6570">
                  <c:v>0</c:v>
                </c:pt>
                <c:pt idx="6571">
                  <c:v>0</c:v>
                </c:pt>
                <c:pt idx="6572">
                  <c:v>0</c:v>
                </c:pt>
                <c:pt idx="6573">
                  <c:v>0</c:v>
                </c:pt>
                <c:pt idx="6574">
                  <c:v>0</c:v>
                </c:pt>
                <c:pt idx="6575">
                  <c:v>0</c:v>
                </c:pt>
                <c:pt idx="6576">
                  <c:v>0</c:v>
                </c:pt>
                <c:pt idx="6577">
                  <c:v>0</c:v>
                </c:pt>
                <c:pt idx="6578">
                  <c:v>0</c:v>
                </c:pt>
                <c:pt idx="6579">
                  <c:v>0</c:v>
                </c:pt>
                <c:pt idx="6580">
                  <c:v>0</c:v>
                </c:pt>
                <c:pt idx="6581">
                  <c:v>0</c:v>
                </c:pt>
                <c:pt idx="6582">
                  <c:v>0</c:v>
                </c:pt>
                <c:pt idx="6583">
                  <c:v>0</c:v>
                </c:pt>
                <c:pt idx="6584">
                  <c:v>0</c:v>
                </c:pt>
                <c:pt idx="6585">
                  <c:v>0</c:v>
                </c:pt>
                <c:pt idx="6586">
                  <c:v>0</c:v>
                </c:pt>
                <c:pt idx="6587">
                  <c:v>0</c:v>
                </c:pt>
                <c:pt idx="6588">
                  <c:v>0</c:v>
                </c:pt>
                <c:pt idx="6589">
                  <c:v>0</c:v>
                </c:pt>
                <c:pt idx="6590">
                  <c:v>0</c:v>
                </c:pt>
                <c:pt idx="6591">
                  <c:v>0</c:v>
                </c:pt>
                <c:pt idx="6592">
                  <c:v>0</c:v>
                </c:pt>
                <c:pt idx="6593">
                  <c:v>0</c:v>
                </c:pt>
                <c:pt idx="6594">
                  <c:v>0</c:v>
                </c:pt>
                <c:pt idx="6595">
                  <c:v>0</c:v>
                </c:pt>
                <c:pt idx="6596">
                  <c:v>0</c:v>
                </c:pt>
                <c:pt idx="6597">
                  <c:v>0</c:v>
                </c:pt>
                <c:pt idx="6598">
                  <c:v>0</c:v>
                </c:pt>
                <c:pt idx="6599">
                  <c:v>0</c:v>
                </c:pt>
                <c:pt idx="6600">
                  <c:v>0</c:v>
                </c:pt>
                <c:pt idx="6601">
                  <c:v>0</c:v>
                </c:pt>
                <c:pt idx="6602">
                  <c:v>0</c:v>
                </c:pt>
                <c:pt idx="6603">
                  <c:v>0</c:v>
                </c:pt>
                <c:pt idx="6604">
                  <c:v>0</c:v>
                </c:pt>
                <c:pt idx="6605">
                  <c:v>0</c:v>
                </c:pt>
                <c:pt idx="6606">
                  <c:v>0</c:v>
                </c:pt>
                <c:pt idx="6607">
                  <c:v>0</c:v>
                </c:pt>
                <c:pt idx="6608">
                  <c:v>0</c:v>
                </c:pt>
                <c:pt idx="6609">
                  <c:v>0</c:v>
                </c:pt>
                <c:pt idx="6610">
                  <c:v>0</c:v>
                </c:pt>
                <c:pt idx="6611">
                  <c:v>0</c:v>
                </c:pt>
                <c:pt idx="6612">
                  <c:v>0</c:v>
                </c:pt>
                <c:pt idx="6613">
                  <c:v>0</c:v>
                </c:pt>
                <c:pt idx="6614">
                  <c:v>0</c:v>
                </c:pt>
                <c:pt idx="6615">
                  <c:v>0</c:v>
                </c:pt>
                <c:pt idx="6616">
                  <c:v>0</c:v>
                </c:pt>
                <c:pt idx="6617">
                  <c:v>0</c:v>
                </c:pt>
                <c:pt idx="6618">
                  <c:v>0</c:v>
                </c:pt>
                <c:pt idx="6619">
                  <c:v>0</c:v>
                </c:pt>
                <c:pt idx="6620">
                  <c:v>0</c:v>
                </c:pt>
                <c:pt idx="6621">
                  <c:v>0</c:v>
                </c:pt>
                <c:pt idx="6622">
                  <c:v>0</c:v>
                </c:pt>
                <c:pt idx="6623">
                  <c:v>0</c:v>
                </c:pt>
                <c:pt idx="6624">
                  <c:v>0</c:v>
                </c:pt>
                <c:pt idx="6625">
                  <c:v>0</c:v>
                </c:pt>
                <c:pt idx="6626">
                  <c:v>0</c:v>
                </c:pt>
                <c:pt idx="6627">
                  <c:v>0</c:v>
                </c:pt>
                <c:pt idx="6628">
                  <c:v>0</c:v>
                </c:pt>
                <c:pt idx="6629">
                  <c:v>0</c:v>
                </c:pt>
                <c:pt idx="6630">
                  <c:v>0</c:v>
                </c:pt>
                <c:pt idx="6631">
                  <c:v>0</c:v>
                </c:pt>
                <c:pt idx="6632">
                  <c:v>0</c:v>
                </c:pt>
                <c:pt idx="6633">
                  <c:v>0</c:v>
                </c:pt>
                <c:pt idx="6634">
                  <c:v>0</c:v>
                </c:pt>
                <c:pt idx="6635">
                  <c:v>0</c:v>
                </c:pt>
                <c:pt idx="6636">
                  <c:v>0</c:v>
                </c:pt>
                <c:pt idx="6637">
                  <c:v>0</c:v>
                </c:pt>
                <c:pt idx="6638">
                  <c:v>0</c:v>
                </c:pt>
                <c:pt idx="6639">
                  <c:v>0</c:v>
                </c:pt>
                <c:pt idx="6640">
                  <c:v>0</c:v>
                </c:pt>
                <c:pt idx="6641">
                  <c:v>0</c:v>
                </c:pt>
                <c:pt idx="6642">
                  <c:v>0</c:v>
                </c:pt>
                <c:pt idx="6643">
                  <c:v>0</c:v>
                </c:pt>
                <c:pt idx="6644">
                  <c:v>0</c:v>
                </c:pt>
                <c:pt idx="6645">
                  <c:v>0</c:v>
                </c:pt>
                <c:pt idx="6646">
                  <c:v>0</c:v>
                </c:pt>
                <c:pt idx="6647">
                  <c:v>0</c:v>
                </c:pt>
                <c:pt idx="6648">
                  <c:v>0</c:v>
                </c:pt>
                <c:pt idx="6649">
                  <c:v>0</c:v>
                </c:pt>
                <c:pt idx="6650">
                  <c:v>0</c:v>
                </c:pt>
                <c:pt idx="6651">
                  <c:v>0</c:v>
                </c:pt>
                <c:pt idx="6652">
                  <c:v>0</c:v>
                </c:pt>
                <c:pt idx="6653">
                  <c:v>0</c:v>
                </c:pt>
                <c:pt idx="6654">
                  <c:v>0</c:v>
                </c:pt>
                <c:pt idx="6655">
                  <c:v>0</c:v>
                </c:pt>
                <c:pt idx="6656">
                  <c:v>0</c:v>
                </c:pt>
                <c:pt idx="6657">
                  <c:v>0</c:v>
                </c:pt>
                <c:pt idx="6658">
                  <c:v>0</c:v>
                </c:pt>
                <c:pt idx="6659">
                  <c:v>0</c:v>
                </c:pt>
                <c:pt idx="6660">
                  <c:v>0</c:v>
                </c:pt>
                <c:pt idx="6661">
                  <c:v>0</c:v>
                </c:pt>
                <c:pt idx="6662">
                  <c:v>0</c:v>
                </c:pt>
                <c:pt idx="6663">
                  <c:v>0</c:v>
                </c:pt>
                <c:pt idx="6664">
                  <c:v>0</c:v>
                </c:pt>
                <c:pt idx="6665">
                  <c:v>0</c:v>
                </c:pt>
                <c:pt idx="6666">
                  <c:v>0</c:v>
                </c:pt>
                <c:pt idx="6667">
                  <c:v>0</c:v>
                </c:pt>
                <c:pt idx="6668">
                  <c:v>0</c:v>
                </c:pt>
                <c:pt idx="6669">
                  <c:v>0</c:v>
                </c:pt>
                <c:pt idx="6670">
                  <c:v>0</c:v>
                </c:pt>
                <c:pt idx="6671">
                  <c:v>0</c:v>
                </c:pt>
                <c:pt idx="6672">
                  <c:v>0</c:v>
                </c:pt>
                <c:pt idx="6673">
                  <c:v>0</c:v>
                </c:pt>
                <c:pt idx="6674">
                  <c:v>0</c:v>
                </c:pt>
                <c:pt idx="6675">
                  <c:v>0</c:v>
                </c:pt>
                <c:pt idx="6676">
                  <c:v>0</c:v>
                </c:pt>
                <c:pt idx="6677">
                  <c:v>0</c:v>
                </c:pt>
                <c:pt idx="6678">
                  <c:v>0</c:v>
                </c:pt>
                <c:pt idx="6679">
                  <c:v>0</c:v>
                </c:pt>
                <c:pt idx="6680">
                  <c:v>0</c:v>
                </c:pt>
                <c:pt idx="6681">
                  <c:v>0</c:v>
                </c:pt>
                <c:pt idx="6682">
                  <c:v>0</c:v>
                </c:pt>
                <c:pt idx="6683">
                  <c:v>0</c:v>
                </c:pt>
                <c:pt idx="6684">
                  <c:v>0</c:v>
                </c:pt>
                <c:pt idx="6685">
                  <c:v>0</c:v>
                </c:pt>
                <c:pt idx="6686">
                  <c:v>0</c:v>
                </c:pt>
                <c:pt idx="6687">
                  <c:v>0</c:v>
                </c:pt>
                <c:pt idx="6688">
                  <c:v>0</c:v>
                </c:pt>
                <c:pt idx="6689">
                  <c:v>0</c:v>
                </c:pt>
                <c:pt idx="6690">
                  <c:v>0</c:v>
                </c:pt>
                <c:pt idx="6691">
                  <c:v>0</c:v>
                </c:pt>
                <c:pt idx="6692">
                  <c:v>0</c:v>
                </c:pt>
                <c:pt idx="6693">
                  <c:v>0</c:v>
                </c:pt>
                <c:pt idx="6694">
                  <c:v>0</c:v>
                </c:pt>
                <c:pt idx="6695">
                  <c:v>0</c:v>
                </c:pt>
                <c:pt idx="6696">
                  <c:v>0</c:v>
                </c:pt>
                <c:pt idx="6697">
                  <c:v>0</c:v>
                </c:pt>
                <c:pt idx="6698">
                  <c:v>0</c:v>
                </c:pt>
                <c:pt idx="6699">
                  <c:v>0</c:v>
                </c:pt>
                <c:pt idx="6700">
                  <c:v>0</c:v>
                </c:pt>
                <c:pt idx="6701">
                  <c:v>0</c:v>
                </c:pt>
                <c:pt idx="6702">
                  <c:v>0</c:v>
                </c:pt>
                <c:pt idx="6703">
                  <c:v>0</c:v>
                </c:pt>
                <c:pt idx="6704">
                  <c:v>0</c:v>
                </c:pt>
                <c:pt idx="6705">
                  <c:v>0</c:v>
                </c:pt>
                <c:pt idx="6706">
                  <c:v>0</c:v>
                </c:pt>
                <c:pt idx="6707">
                  <c:v>0</c:v>
                </c:pt>
                <c:pt idx="6708">
                  <c:v>0</c:v>
                </c:pt>
                <c:pt idx="6709">
                  <c:v>0</c:v>
                </c:pt>
                <c:pt idx="6710">
                  <c:v>0</c:v>
                </c:pt>
                <c:pt idx="6711">
                  <c:v>0</c:v>
                </c:pt>
                <c:pt idx="6712">
                  <c:v>0</c:v>
                </c:pt>
                <c:pt idx="6713">
                  <c:v>0</c:v>
                </c:pt>
                <c:pt idx="6714">
                  <c:v>0</c:v>
                </c:pt>
                <c:pt idx="6715">
                  <c:v>0</c:v>
                </c:pt>
                <c:pt idx="6716">
                  <c:v>0</c:v>
                </c:pt>
                <c:pt idx="6717">
                  <c:v>0</c:v>
                </c:pt>
                <c:pt idx="6718">
                  <c:v>0</c:v>
                </c:pt>
                <c:pt idx="6719">
                  <c:v>0</c:v>
                </c:pt>
                <c:pt idx="6720">
                  <c:v>0</c:v>
                </c:pt>
                <c:pt idx="6721">
                  <c:v>0</c:v>
                </c:pt>
                <c:pt idx="6722">
                  <c:v>0</c:v>
                </c:pt>
                <c:pt idx="6723">
                  <c:v>0</c:v>
                </c:pt>
                <c:pt idx="6724">
                  <c:v>0</c:v>
                </c:pt>
                <c:pt idx="6725">
                  <c:v>0</c:v>
                </c:pt>
                <c:pt idx="6726">
                  <c:v>0</c:v>
                </c:pt>
                <c:pt idx="6727">
                  <c:v>0</c:v>
                </c:pt>
                <c:pt idx="6728">
                  <c:v>0</c:v>
                </c:pt>
                <c:pt idx="6729">
                  <c:v>0</c:v>
                </c:pt>
                <c:pt idx="6730">
                  <c:v>0</c:v>
                </c:pt>
                <c:pt idx="6731">
                  <c:v>0</c:v>
                </c:pt>
                <c:pt idx="6732">
                  <c:v>0</c:v>
                </c:pt>
                <c:pt idx="6733">
                  <c:v>0</c:v>
                </c:pt>
                <c:pt idx="6734">
                  <c:v>0</c:v>
                </c:pt>
                <c:pt idx="6735">
                  <c:v>0</c:v>
                </c:pt>
                <c:pt idx="6736">
                  <c:v>0</c:v>
                </c:pt>
                <c:pt idx="6737">
                  <c:v>0</c:v>
                </c:pt>
                <c:pt idx="6738">
                  <c:v>0</c:v>
                </c:pt>
                <c:pt idx="6739">
                  <c:v>0</c:v>
                </c:pt>
                <c:pt idx="6740">
                  <c:v>0</c:v>
                </c:pt>
                <c:pt idx="6741">
                  <c:v>0</c:v>
                </c:pt>
                <c:pt idx="6742">
                  <c:v>0</c:v>
                </c:pt>
                <c:pt idx="6743">
                  <c:v>0</c:v>
                </c:pt>
                <c:pt idx="6744">
                  <c:v>0</c:v>
                </c:pt>
                <c:pt idx="6745">
                  <c:v>0</c:v>
                </c:pt>
                <c:pt idx="6746">
                  <c:v>0</c:v>
                </c:pt>
                <c:pt idx="6747">
                  <c:v>0</c:v>
                </c:pt>
                <c:pt idx="6748">
                  <c:v>0</c:v>
                </c:pt>
                <c:pt idx="6749">
                  <c:v>0</c:v>
                </c:pt>
                <c:pt idx="6750">
                  <c:v>0</c:v>
                </c:pt>
                <c:pt idx="6751">
                  <c:v>0</c:v>
                </c:pt>
                <c:pt idx="6752">
                  <c:v>0</c:v>
                </c:pt>
                <c:pt idx="6753">
                  <c:v>0</c:v>
                </c:pt>
                <c:pt idx="6754">
                  <c:v>0</c:v>
                </c:pt>
                <c:pt idx="6755">
                  <c:v>0</c:v>
                </c:pt>
                <c:pt idx="6756">
                  <c:v>0</c:v>
                </c:pt>
                <c:pt idx="6757">
                  <c:v>0</c:v>
                </c:pt>
                <c:pt idx="6758">
                  <c:v>0</c:v>
                </c:pt>
                <c:pt idx="6759">
                  <c:v>0</c:v>
                </c:pt>
                <c:pt idx="6760">
                  <c:v>0</c:v>
                </c:pt>
                <c:pt idx="6761">
                  <c:v>0</c:v>
                </c:pt>
                <c:pt idx="6762">
                  <c:v>0</c:v>
                </c:pt>
                <c:pt idx="6763">
                  <c:v>0</c:v>
                </c:pt>
                <c:pt idx="6764">
                  <c:v>0</c:v>
                </c:pt>
                <c:pt idx="6765">
                  <c:v>0</c:v>
                </c:pt>
                <c:pt idx="6766">
                  <c:v>0</c:v>
                </c:pt>
                <c:pt idx="6767">
                  <c:v>0</c:v>
                </c:pt>
                <c:pt idx="6768">
                  <c:v>0</c:v>
                </c:pt>
                <c:pt idx="6769">
                  <c:v>0</c:v>
                </c:pt>
                <c:pt idx="6770">
                  <c:v>0</c:v>
                </c:pt>
                <c:pt idx="6771">
                  <c:v>0</c:v>
                </c:pt>
                <c:pt idx="6772">
                  <c:v>0</c:v>
                </c:pt>
                <c:pt idx="6773">
                  <c:v>0</c:v>
                </c:pt>
                <c:pt idx="6774">
                  <c:v>0</c:v>
                </c:pt>
                <c:pt idx="6775">
                  <c:v>0</c:v>
                </c:pt>
                <c:pt idx="6776">
                  <c:v>0</c:v>
                </c:pt>
                <c:pt idx="6777">
                  <c:v>0</c:v>
                </c:pt>
                <c:pt idx="6778">
                  <c:v>0</c:v>
                </c:pt>
                <c:pt idx="6779">
                  <c:v>0</c:v>
                </c:pt>
                <c:pt idx="6780">
                  <c:v>0</c:v>
                </c:pt>
                <c:pt idx="6781">
                  <c:v>0</c:v>
                </c:pt>
                <c:pt idx="6782">
                  <c:v>0</c:v>
                </c:pt>
                <c:pt idx="6783">
                  <c:v>0</c:v>
                </c:pt>
                <c:pt idx="6784">
                  <c:v>0</c:v>
                </c:pt>
                <c:pt idx="6785">
                  <c:v>0</c:v>
                </c:pt>
                <c:pt idx="6786">
                  <c:v>0</c:v>
                </c:pt>
                <c:pt idx="6787">
                  <c:v>0</c:v>
                </c:pt>
                <c:pt idx="6788">
                  <c:v>0</c:v>
                </c:pt>
                <c:pt idx="6789">
                  <c:v>0</c:v>
                </c:pt>
                <c:pt idx="6790">
                  <c:v>0</c:v>
                </c:pt>
                <c:pt idx="6791">
                  <c:v>0</c:v>
                </c:pt>
                <c:pt idx="6792">
                  <c:v>0</c:v>
                </c:pt>
                <c:pt idx="6793">
                  <c:v>0</c:v>
                </c:pt>
                <c:pt idx="6794">
                  <c:v>0</c:v>
                </c:pt>
                <c:pt idx="6795">
                  <c:v>0</c:v>
                </c:pt>
                <c:pt idx="6796">
                  <c:v>0</c:v>
                </c:pt>
                <c:pt idx="6797">
                  <c:v>0</c:v>
                </c:pt>
                <c:pt idx="6798">
                  <c:v>0</c:v>
                </c:pt>
                <c:pt idx="6799">
                  <c:v>0</c:v>
                </c:pt>
                <c:pt idx="6800">
                  <c:v>0</c:v>
                </c:pt>
                <c:pt idx="6801">
                  <c:v>0</c:v>
                </c:pt>
                <c:pt idx="6802">
                  <c:v>0</c:v>
                </c:pt>
                <c:pt idx="6803">
                  <c:v>0</c:v>
                </c:pt>
                <c:pt idx="6804">
                  <c:v>0</c:v>
                </c:pt>
                <c:pt idx="6805">
                  <c:v>0</c:v>
                </c:pt>
                <c:pt idx="6806">
                  <c:v>0</c:v>
                </c:pt>
                <c:pt idx="6807">
                  <c:v>0</c:v>
                </c:pt>
                <c:pt idx="6808">
                  <c:v>0</c:v>
                </c:pt>
                <c:pt idx="6809">
                  <c:v>0</c:v>
                </c:pt>
                <c:pt idx="6810">
                  <c:v>0</c:v>
                </c:pt>
                <c:pt idx="6811">
                  <c:v>0</c:v>
                </c:pt>
                <c:pt idx="6812">
                  <c:v>0</c:v>
                </c:pt>
                <c:pt idx="6813">
                  <c:v>0</c:v>
                </c:pt>
                <c:pt idx="6814">
                  <c:v>0</c:v>
                </c:pt>
                <c:pt idx="6815">
                  <c:v>0</c:v>
                </c:pt>
                <c:pt idx="6816">
                  <c:v>0</c:v>
                </c:pt>
                <c:pt idx="6817">
                  <c:v>0</c:v>
                </c:pt>
                <c:pt idx="6818">
                  <c:v>0</c:v>
                </c:pt>
                <c:pt idx="6819">
                  <c:v>0</c:v>
                </c:pt>
                <c:pt idx="6820">
                  <c:v>0</c:v>
                </c:pt>
                <c:pt idx="6821">
                  <c:v>0</c:v>
                </c:pt>
                <c:pt idx="6822">
                  <c:v>0</c:v>
                </c:pt>
                <c:pt idx="6823">
                  <c:v>0</c:v>
                </c:pt>
                <c:pt idx="6824">
                  <c:v>0</c:v>
                </c:pt>
                <c:pt idx="6825">
                  <c:v>0</c:v>
                </c:pt>
                <c:pt idx="6826">
                  <c:v>0</c:v>
                </c:pt>
                <c:pt idx="6827">
                  <c:v>0</c:v>
                </c:pt>
                <c:pt idx="6828">
                  <c:v>0</c:v>
                </c:pt>
                <c:pt idx="6829">
                  <c:v>0</c:v>
                </c:pt>
                <c:pt idx="6830">
                  <c:v>0</c:v>
                </c:pt>
                <c:pt idx="6831">
                  <c:v>0</c:v>
                </c:pt>
                <c:pt idx="6832">
                  <c:v>0</c:v>
                </c:pt>
                <c:pt idx="6833">
                  <c:v>0</c:v>
                </c:pt>
                <c:pt idx="6834">
                  <c:v>0</c:v>
                </c:pt>
                <c:pt idx="6835">
                  <c:v>0</c:v>
                </c:pt>
                <c:pt idx="6836">
                  <c:v>0</c:v>
                </c:pt>
                <c:pt idx="6837">
                  <c:v>0</c:v>
                </c:pt>
                <c:pt idx="6838">
                  <c:v>0</c:v>
                </c:pt>
                <c:pt idx="6839">
                  <c:v>0</c:v>
                </c:pt>
                <c:pt idx="6840">
                  <c:v>0</c:v>
                </c:pt>
                <c:pt idx="6841">
                  <c:v>0</c:v>
                </c:pt>
                <c:pt idx="6842">
                  <c:v>0</c:v>
                </c:pt>
                <c:pt idx="6843">
                  <c:v>0</c:v>
                </c:pt>
                <c:pt idx="6844">
                  <c:v>0</c:v>
                </c:pt>
                <c:pt idx="6845">
                  <c:v>0</c:v>
                </c:pt>
                <c:pt idx="6846">
                  <c:v>0</c:v>
                </c:pt>
                <c:pt idx="6847">
                  <c:v>0</c:v>
                </c:pt>
                <c:pt idx="6848">
                  <c:v>0</c:v>
                </c:pt>
                <c:pt idx="6849">
                  <c:v>0</c:v>
                </c:pt>
                <c:pt idx="6850">
                  <c:v>0</c:v>
                </c:pt>
                <c:pt idx="6851">
                  <c:v>0</c:v>
                </c:pt>
                <c:pt idx="6852">
                  <c:v>0</c:v>
                </c:pt>
                <c:pt idx="6853">
                  <c:v>0</c:v>
                </c:pt>
                <c:pt idx="6854">
                  <c:v>0</c:v>
                </c:pt>
                <c:pt idx="6855">
                  <c:v>0</c:v>
                </c:pt>
                <c:pt idx="6856">
                  <c:v>0</c:v>
                </c:pt>
                <c:pt idx="6857">
                  <c:v>0</c:v>
                </c:pt>
                <c:pt idx="6858">
                  <c:v>0</c:v>
                </c:pt>
                <c:pt idx="6859">
                  <c:v>0</c:v>
                </c:pt>
                <c:pt idx="6860">
                  <c:v>0</c:v>
                </c:pt>
                <c:pt idx="6861">
                  <c:v>0</c:v>
                </c:pt>
                <c:pt idx="6862">
                  <c:v>0</c:v>
                </c:pt>
                <c:pt idx="6863">
                  <c:v>0</c:v>
                </c:pt>
                <c:pt idx="6864">
                  <c:v>0</c:v>
                </c:pt>
                <c:pt idx="6865">
                  <c:v>0</c:v>
                </c:pt>
                <c:pt idx="6866">
                  <c:v>0</c:v>
                </c:pt>
                <c:pt idx="6867">
                  <c:v>0</c:v>
                </c:pt>
                <c:pt idx="6868">
                  <c:v>0</c:v>
                </c:pt>
                <c:pt idx="6869">
                  <c:v>0</c:v>
                </c:pt>
                <c:pt idx="6870">
                  <c:v>0</c:v>
                </c:pt>
                <c:pt idx="6871">
                  <c:v>0</c:v>
                </c:pt>
                <c:pt idx="6872">
                  <c:v>0</c:v>
                </c:pt>
                <c:pt idx="6873">
                  <c:v>0</c:v>
                </c:pt>
                <c:pt idx="6874">
                  <c:v>0</c:v>
                </c:pt>
                <c:pt idx="6875">
                  <c:v>0</c:v>
                </c:pt>
                <c:pt idx="6876">
                  <c:v>0</c:v>
                </c:pt>
                <c:pt idx="6877">
                  <c:v>0</c:v>
                </c:pt>
                <c:pt idx="6878">
                  <c:v>0</c:v>
                </c:pt>
                <c:pt idx="6879">
                  <c:v>0</c:v>
                </c:pt>
                <c:pt idx="6880">
                  <c:v>0</c:v>
                </c:pt>
                <c:pt idx="6881">
                  <c:v>0</c:v>
                </c:pt>
                <c:pt idx="6882">
                  <c:v>0</c:v>
                </c:pt>
                <c:pt idx="6883">
                  <c:v>0</c:v>
                </c:pt>
                <c:pt idx="6884">
                  <c:v>0</c:v>
                </c:pt>
                <c:pt idx="6885">
                  <c:v>0</c:v>
                </c:pt>
                <c:pt idx="6886">
                  <c:v>0</c:v>
                </c:pt>
                <c:pt idx="6887">
                  <c:v>0</c:v>
                </c:pt>
                <c:pt idx="6888">
                  <c:v>0</c:v>
                </c:pt>
                <c:pt idx="6889">
                  <c:v>0</c:v>
                </c:pt>
                <c:pt idx="6890">
                  <c:v>0</c:v>
                </c:pt>
                <c:pt idx="6891">
                  <c:v>0</c:v>
                </c:pt>
                <c:pt idx="6892">
                  <c:v>0</c:v>
                </c:pt>
                <c:pt idx="6893">
                  <c:v>0</c:v>
                </c:pt>
                <c:pt idx="6894">
                  <c:v>0</c:v>
                </c:pt>
                <c:pt idx="6895">
                  <c:v>0</c:v>
                </c:pt>
                <c:pt idx="6896">
                  <c:v>0</c:v>
                </c:pt>
                <c:pt idx="6897">
                  <c:v>0</c:v>
                </c:pt>
                <c:pt idx="6898">
                  <c:v>0</c:v>
                </c:pt>
                <c:pt idx="6899">
                  <c:v>0</c:v>
                </c:pt>
                <c:pt idx="6900">
                  <c:v>0</c:v>
                </c:pt>
                <c:pt idx="6901">
                  <c:v>0</c:v>
                </c:pt>
                <c:pt idx="6902">
                  <c:v>0</c:v>
                </c:pt>
                <c:pt idx="6903">
                  <c:v>0</c:v>
                </c:pt>
                <c:pt idx="6904">
                  <c:v>0</c:v>
                </c:pt>
                <c:pt idx="6905">
                  <c:v>0</c:v>
                </c:pt>
                <c:pt idx="6906">
                  <c:v>0</c:v>
                </c:pt>
                <c:pt idx="6907">
                  <c:v>0</c:v>
                </c:pt>
                <c:pt idx="6908">
                  <c:v>0</c:v>
                </c:pt>
                <c:pt idx="6909">
                  <c:v>0</c:v>
                </c:pt>
                <c:pt idx="6910">
                  <c:v>0</c:v>
                </c:pt>
                <c:pt idx="6911">
                  <c:v>0</c:v>
                </c:pt>
                <c:pt idx="6912">
                  <c:v>0</c:v>
                </c:pt>
                <c:pt idx="6913">
                  <c:v>0</c:v>
                </c:pt>
                <c:pt idx="6914">
                  <c:v>0</c:v>
                </c:pt>
                <c:pt idx="6915">
                  <c:v>0</c:v>
                </c:pt>
                <c:pt idx="6916">
                  <c:v>0</c:v>
                </c:pt>
                <c:pt idx="6917">
                  <c:v>0</c:v>
                </c:pt>
                <c:pt idx="6918">
                  <c:v>0</c:v>
                </c:pt>
                <c:pt idx="6919">
                  <c:v>0</c:v>
                </c:pt>
                <c:pt idx="6920">
                  <c:v>0</c:v>
                </c:pt>
                <c:pt idx="6921">
                  <c:v>0</c:v>
                </c:pt>
                <c:pt idx="6922">
                  <c:v>0</c:v>
                </c:pt>
                <c:pt idx="6923">
                  <c:v>0</c:v>
                </c:pt>
                <c:pt idx="6924">
                  <c:v>0</c:v>
                </c:pt>
                <c:pt idx="6925">
                  <c:v>0</c:v>
                </c:pt>
                <c:pt idx="6926">
                  <c:v>0</c:v>
                </c:pt>
                <c:pt idx="6927">
                  <c:v>0</c:v>
                </c:pt>
                <c:pt idx="6928">
                  <c:v>0</c:v>
                </c:pt>
                <c:pt idx="6929">
                  <c:v>0</c:v>
                </c:pt>
                <c:pt idx="6930">
                  <c:v>0</c:v>
                </c:pt>
                <c:pt idx="6931">
                  <c:v>0</c:v>
                </c:pt>
                <c:pt idx="6932">
                  <c:v>0</c:v>
                </c:pt>
                <c:pt idx="6933">
                  <c:v>0</c:v>
                </c:pt>
                <c:pt idx="6934">
                  <c:v>0</c:v>
                </c:pt>
                <c:pt idx="6935">
                  <c:v>0</c:v>
                </c:pt>
                <c:pt idx="6936">
                  <c:v>0</c:v>
                </c:pt>
                <c:pt idx="6937">
                  <c:v>0</c:v>
                </c:pt>
                <c:pt idx="6938">
                  <c:v>0</c:v>
                </c:pt>
                <c:pt idx="6939">
                  <c:v>0</c:v>
                </c:pt>
                <c:pt idx="6940">
                  <c:v>0</c:v>
                </c:pt>
                <c:pt idx="6941">
                  <c:v>0</c:v>
                </c:pt>
                <c:pt idx="6942">
                  <c:v>0</c:v>
                </c:pt>
                <c:pt idx="6943">
                  <c:v>0</c:v>
                </c:pt>
                <c:pt idx="6944">
                  <c:v>0</c:v>
                </c:pt>
                <c:pt idx="6945">
                  <c:v>0</c:v>
                </c:pt>
                <c:pt idx="6946">
                  <c:v>0</c:v>
                </c:pt>
                <c:pt idx="6947">
                  <c:v>0</c:v>
                </c:pt>
                <c:pt idx="6948">
                  <c:v>0</c:v>
                </c:pt>
                <c:pt idx="6949">
                  <c:v>0</c:v>
                </c:pt>
                <c:pt idx="6950">
                  <c:v>0</c:v>
                </c:pt>
                <c:pt idx="6951">
                  <c:v>0</c:v>
                </c:pt>
                <c:pt idx="6952">
                  <c:v>0</c:v>
                </c:pt>
                <c:pt idx="6953">
                  <c:v>0</c:v>
                </c:pt>
                <c:pt idx="6954">
                  <c:v>0</c:v>
                </c:pt>
                <c:pt idx="6955">
                  <c:v>0</c:v>
                </c:pt>
                <c:pt idx="6956">
                  <c:v>0</c:v>
                </c:pt>
                <c:pt idx="6957">
                  <c:v>0</c:v>
                </c:pt>
                <c:pt idx="6958">
                  <c:v>0</c:v>
                </c:pt>
                <c:pt idx="6959">
                  <c:v>0</c:v>
                </c:pt>
                <c:pt idx="6960">
                  <c:v>0</c:v>
                </c:pt>
                <c:pt idx="6961">
                  <c:v>0</c:v>
                </c:pt>
                <c:pt idx="6962">
                  <c:v>0</c:v>
                </c:pt>
                <c:pt idx="6963">
                  <c:v>0</c:v>
                </c:pt>
                <c:pt idx="6964">
                  <c:v>0</c:v>
                </c:pt>
                <c:pt idx="6965">
                  <c:v>0</c:v>
                </c:pt>
                <c:pt idx="6966">
                  <c:v>0</c:v>
                </c:pt>
                <c:pt idx="6967">
                  <c:v>0</c:v>
                </c:pt>
                <c:pt idx="6968">
                  <c:v>0</c:v>
                </c:pt>
              </c:numCache>
            </c:numRef>
          </c:val>
          <c:smooth val="0"/>
          <c:extLst>
            <c:ext xmlns:c16="http://schemas.microsoft.com/office/drawing/2014/chart" uri="{C3380CC4-5D6E-409C-BE32-E72D297353CC}">
              <c16:uniqueId val="{00000008-118A-E643-B912-7143997C6CED}"/>
            </c:ext>
          </c:extLst>
        </c:ser>
        <c:dLbls>
          <c:showLegendKey val="0"/>
          <c:showVal val="0"/>
          <c:showCatName val="0"/>
          <c:showSerName val="0"/>
          <c:showPercent val="0"/>
          <c:showBubbleSize val="0"/>
        </c:dLbls>
        <c:marker val="1"/>
        <c:smooth val="0"/>
        <c:axId val="1809799312"/>
        <c:axId val="1914664992"/>
      </c:lineChart>
      <c:catAx>
        <c:axId val="1596419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1542847"/>
        <c:crosses val="autoZero"/>
        <c:auto val="1"/>
        <c:lblAlgn val="ctr"/>
        <c:lblOffset val="100"/>
        <c:noMultiLvlLbl val="0"/>
      </c:catAx>
      <c:valAx>
        <c:axId val="2615428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6419264"/>
        <c:crosses val="autoZero"/>
        <c:crossBetween val="between"/>
      </c:valAx>
      <c:valAx>
        <c:axId val="1914664992"/>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9799312"/>
        <c:crosses val="max"/>
        <c:crossBetween val="between"/>
      </c:valAx>
      <c:catAx>
        <c:axId val="1809799312"/>
        <c:scaling>
          <c:orientation val="minMax"/>
        </c:scaling>
        <c:delete val="1"/>
        <c:axPos val="b"/>
        <c:numFmt formatCode="General" sourceLinked="1"/>
        <c:majorTickMark val="out"/>
        <c:minorTickMark val="none"/>
        <c:tickLblPos val="nextTo"/>
        <c:crossAx val="191466499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50000"/>
        </a:schemeClr>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76A63-4F4B-454E-8C39-921D597BC0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34169D-7170-004A-9A8F-452F1099C6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8A6BB7-8F1D-A749-9853-2AE51647AB21}"/>
              </a:ext>
            </a:extLst>
          </p:cNvPr>
          <p:cNvSpPr>
            <a:spLocks noGrp="1"/>
          </p:cNvSpPr>
          <p:nvPr>
            <p:ph type="dt" sz="half" idx="10"/>
          </p:nvPr>
        </p:nvSpPr>
        <p:spPr/>
        <p:txBody>
          <a:bodyPr/>
          <a:lstStyle/>
          <a:p>
            <a:fld id="{E93CA17D-B464-3E43-A6FD-3D1394FF9E64}" type="datetimeFigureOut">
              <a:rPr lang="en-US" smtClean="0"/>
              <a:t>6/16/20</a:t>
            </a:fld>
            <a:endParaRPr lang="en-US"/>
          </a:p>
        </p:txBody>
      </p:sp>
      <p:sp>
        <p:nvSpPr>
          <p:cNvPr id="5" name="Footer Placeholder 4">
            <a:extLst>
              <a:ext uri="{FF2B5EF4-FFF2-40B4-BE49-F238E27FC236}">
                <a16:creationId xmlns:a16="http://schemas.microsoft.com/office/drawing/2014/main" id="{6FDB65B7-08AD-2145-944F-671E52D0F9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39D94-2FF1-4246-8643-991BD9B15025}"/>
              </a:ext>
            </a:extLst>
          </p:cNvPr>
          <p:cNvSpPr>
            <a:spLocks noGrp="1"/>
          </p:cNvSpPr>
          <p:nvPr>
            <p:ph type="sldNum" sz="quarter" idx="12"/>
          </p:nvPr>
        </p:nvSpPr>
        <p:spPr/>
        <p:txBody>
          <a:bodyPr/>
          <a:lstStyle/>
          <a:p>
            <a:fld id="{6BDFAFEE-115E-F044-8968-23112156CF65}" type="slidenum">
              <a:rPr lang="en-US" smtClean="0"/>
              <a:t>‹#›</a:t>
            </a:fld>
            <a:endParaRPr lang="en-US"/>
          </a:p>
        </p:txBody>
      </p:sp>
    </p:spTree>
    <p:extLst>
      <p:ext uri="{BB962C8B-B14F-4D97-AF65-F5344CB8AC3E}">
        <p14:creationId xmlns:p14="http://schemas.microsoft.com/office/powerpoint/2010/main" val="180582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92C5A-35FD-5E4E-B636-61403CB6B5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9A6B14-CC00-AF4B-856E-3488AC1881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DCCE86-5606-A84A-BA61-656BC70C65D9}"/>
              </a:ext>
            </a:extLst>
          </p:cNvPr>
          <p:cNvSpPr>
            <a:spLocks noGrp="1"/>
          </p:cNvSpPr>
          <p:nvPr>
            <p:ph type="dt" sz="half" idx="10"/>
          </p:nvPr>
        </p:nvSpPr>
        <p:spPr/>
        <p:txBody>
          <a:bodyPr/>
          <a:lstStyle/>
          <a:p>
            <a:fld id="{E93CA17D-B464-3E43-A6FD-3D1394FF9E64}" type="datetimeFigureOut">
              <a:rPr lang="en-US" smtClean="0"/>
              <a:t>6/16/20</a:t>
            </a:fld>
            <a:endParaRPr lang="en-US"/>
          </a:p>
        </p:txBody>
      </p:sp>
      <p:sp>
        <p:nvSpPr>
          <p:cNvPr id="5" name="Footer Placeholder 4">
            <a:extLst>
              <a:ext uri="{FF2B5EF4-FFF2-40B4-BE49-F238E27FC236}">
                <a16:creationId xmlns:a16="http://schemas.microsoft.com/office/drawing/2014/main" id="{62F42C82-E65D-6241-9C33-9798EA80C4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BE6C47-F188-EB4E-90FB-037E682E7DFA}"/>
              </a:ext>
            </a:extLst>
          </p:cNvPr>
          <p:cNvSpPr>
            <a:spLocks noGrp="1"/>
          </p:cNvSpPr>
          <p:nvPr>
            <p:ph type="sldNum" sz="quarter" idx="12"/>
          </p:nvPr>
        </p:nvSpPr>
        <p:spPr/>
        <p:txBody>
          <a:bodyPr/>
          <a:lstStyle/>
          <a:p>
            <a:fld id="{6BDFAFEE-115E-F044-8968-23112156CF65}" type="slidenum">
              <a:rPr lang="en-US" smtClean="0"/>
              <a:t>‹#›</a:t>
            </a:fld>
            <a:endParaRPr lang="en-US"/>
          </a:p>
        </p:txBody>
      </p:sp>
    </p:spTree>
    <p:extLst>
      <p:ext uri="{BB962C8B-B14F-4D97-AF65-F5344CB8AC3E}">
        <p14:creationId xmlns:p14="http://schemas.microsoft.com/office/powerpoint/2010/main" val="835385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F0F81C-D7A0-B341-A14D-A5E57A4687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62A7D7-21FA-7A4E-ACA3-D1D37F58C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E8D89-7CBD-9243-BB8E-45E6F3B8FED4}"/>
              </a:ext>
            </a:extLst>
          </p:cNvPr>
          <p:cNvSpPr>
            <a:spLocks noGrp="1"/>
          </p:cNvSpPr>
          <p:nvPr>
            <p:ph type="dt" sz="half" idx="10"/>
          </p:nvPr>
        </p:nvSpPr>
        <p:spPr/>
        <p:txBody>
          <a:bodyPr/>
          <a:lstStyle/>
          <a:p>
            <a:fld id="{E93CA17D-B464-3E43-A6FD-3D1394FF9E64}" type="datetimeFigureOut">
              <a:rPr lang="en-US" smtClean="0"/>
              <a:t>6/16/20</a:t>
            </a:fld>
            <a:endParaRPr lang="en-US"/>
          </a:p>
        </p:txBody>
      </p:sp>
      <p:sp>
        <p:nvSpPr>
          <p:cNvPr id="5" name="Footer Placeholder 4">
            <a:extLst>
              <a:ext uri="{FF2B5EF4-FFF2-40B4-BE49-F238E27FC236}">
                <a16:creationId xmlns:a16="http://schemas.microsoft.com/office/drawing/2014/main" id="{DA5BAE11-5955-2340-B18A-02715AC06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2E2370-FC2F-1643-8D3F-6F1975790873}"/>
              </a:ext>
            </a:extLst>
          </p:cNvPr>
          <p:cNvSpPr>
            <a:spLocks noGrp="1"/>
          </p:cNvSpPr>
          <p:nvPr>
            <p:ph type="sldNum" sz="quarter" idx="12"/>
          </p:nvPr>
        </p:nvSpPr>
        <p:spPr/>
        <p:txBody>
          <a:bodyPr/>
          <a:lstStyle/>
          <a:p>
            <a:fld id="{6BDFAFEE-115E-F044-8968-23112156CF65}" type="slidenum">
              <a:rPr lang="en-US" smtClean="0"/>
              <a:t>‹#›</a:t>
            </a:fld>
            <a:endParaRPr lang="en-US"/>
          </a:p>
        </p:txBody>
      </p:sp>
    </p:spTree>
    <p:extLst>
      <p:ext uri="{BB962C8B-B14F-4D97-AF65-F5344CB8AC3E}">
        <p14:creationId xmlns:p14="http://schemas.microsoft.com/office/powerpoint/2010/main" val="1673181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4B9D2-7680-6F46-A7F2-6E73EB0B3B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DF1E3E-2111-AC45-84E0-D4192967C5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BA275-DDDD-5F49-9F55-651D322DA1A7}"/>
              </a:ext>
            </a:extLst>
          </p:cNvPr>
          <p:cNvSpPr>
            <a:spLocks noGrp="1"/>
          </p:cNvSpPr>
          <p:nvPr>
            <p:ph type="dt" sz="half" idx="10"/>
          </p:nvPr>
        </p:nvSpPr>
        <p:spPr/>
        <p:txBody>
          <a:bodyPr/>
          <a:lstStyle/>
          <a:p>
            <a:fld id="{E93CA17D-B464-3E43-A6FD-3D1394FF9E64}" type="datetimeFigureOut">
              <a:rPr lang="en-US" smtClean="0"/>
              <a:t>6/16/20</a:t>
            </a:fld>
            <a:endParaRPr lang="en-US"/>
          </a:p>
        </p:txBody>
      </p:sp>
      <p:sp>
        <p:nvSpPr>
          <p:cNvPr id="5" name="Footer Placeholder 4">
            <a:extLst>
              <a:ext uri="{FF2B5EF4-FFF2-40B4-BE49-F238E27FC236}">
                <a16:creationId xmlns:a16="http://schemas.microsoft.com/office/drawing/2014/main" id="{FAF3CF52-CECF-EB44-A297-F03DF983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1BE597-BBAC-1844-A1DC-E4C6EBD837A0}"/>
              </a:ext>
            </a:extLst>
          </p:cNvPr>
          <p:cNvSpPr>
            <a:spLocks noGrp="1"/>
          </p:cNvSpPr>
          <p:nvPr>
            <p:ph type="sldNum" sz="quarter" idx="12"/>
          </p:nvPr>
        </p:nvSpPr>
        <p:spPr/>
        <p:txBody>
          <a:bodyPr/>
          <a:lstStyle/>
          <a:p>
            <a:fld id="{6BDFAFEE-115E-F044-8968-23112156CF65}" type="slidenum">
              <a:rPr lang="en-US" smtClean="0"/>
              <a:t>‹#›</a:t>
            </a:fld>
            <a:endParaRPr lang="en-US"/>
          </a:p>
        </p:txBody>
      </p:sp>
    </p:spTree>
    <p:extLst>
      <p:ext uri="{BB962C8B-B14F-4D97-AF65-F5344CB8AC3E}">
        <p14:creationId xmlns:p14="http://schemas.microsoft.com/office/powerpoint/2010/main" val="4274109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1EE84-3373-AA42-9A42-0E1D872683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56E947-E35F-8E45-B77A-984B3E8769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13B1E6-D0E4-EC4A-BFCE-C8936F924E0C}"/>
              </a:ext>
            </a:extLst>
          </p:cNvPr>
          <p:cNvSpPr>
            <a:spLocks noGrp="1"/>
          </p:cNvSpPr>
          <p:nvPr>
            <p:ph type="dt" sz="half" idx="10"/>
          </p:nvPr>
        </p:nvSpPr>
        <p:spPr/>
        <p:txBody>
          <a:bodyPr/>
          <a:lstStyle/>
          <a:p>
            <a:fld id="{E93CA17D-B464-3E43-A6FD-3D1394FF9E64}" type="datetimeFigureOut">
              <a:rPr lang="en-US" smtClean="0"/>
              <a:t>6/16/20</a:t>
            </a:fld>
            <a:endParaRPr lang="en-US"/>
          </a:p>
        </p:txBody>
      </p:sp>
      <p:sp>
        <p:nvSpPr>
          <p:cNvPr id="5" name="Footer Placeholder 4">
            <a:extLst>
              <a:ext uri="{FF2B5EF4-FFF2-40B4-BE49-F238E27FC236}">
                <a16:creationId xmlns:a16="http://schemas.microsoft.com/office/drawing/2014/main" id="{C6876F48-ED3F-F646-8EAE-7599E54952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3056F6-9023-904E-A10A-5C179EE7902D}"/>
              </a:ext>
            </a:extLst>
          </p:cNvPr>
          <p:cNvSpPr>
            <a:spLocks noGrp="1"/>
          </p:cNvSpPr>
          <p:nvPr>
            <p:ph type="sldNum" sz="quarter" idx="12"/>
          </p:nvPr>
        </p:nvSpPr>
        <p:spPr/>
        <p:txBody>
          <a:bodyPr/>
          <a:lstStyle/>
          <a:p>
            <a:fld id="{6BDFAFEE-115E-F044-8968-23112156CF65}" type="slidenum">
              <a:rPr lang="en-US" smtClean="0"/>
              <a:t>‹#›</a:t>
            </a:fld>
            <a:endParaRPr lang="en-US"/>
          </a:p>
        </p:txBody>
      </p:sp>
    </p:spTree>
    <p:extLst>
      <p:ext uri="{BB962C8B-B14F-4D97-AF65-F5344CB8AC3E}">
        <p14:creationId xmlns:p14="http://schemas.microsoft.com/office/powerpoint/2010/main" val="1490623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8EEE2-8EE5-914B-B3E0-93B5D47F5E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B388DB-F244-764D-84F3-626D0B9AF4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CE0411-814C-8649-8956-86AEA3E5AC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92D4F0-E1CC-6C47-BD86-3B4D4AF92300}"/>
              </a:ext>
            </a:extLst>
          </p:cNvPr>
          <p:cNvSpPr>
            <a:spLocks noGrp="1"/>
          </p:cNvSpPr>
          <p:nvPr>
            <p:ph type="dt" sz="half" idx="10"/>
          </p:nvPr>
        </p:nvSpPr>
        <p:spPr/>
        <p:txBody>
          <a:bodyPr/>
          <a:lstStyle/>
          <a:p>
            <a:fld id="{E93CA17D-B464-3E43-A6FD-3D1394FF9E64}" type="datetimeFigureOut">
              <a:rPr lang="en-US" smtClean="0"/>
              <a:t>6/16/20</a:t>
            </a:fld>
            <a:endParaRPr lang="en-US"/>
          </a:p>
        </p:txBody>
      </p:sp>
      <p:sp>
        <p:nvSpPr>
          <p:cNvPr id="6" name="Footer Placeholder 5">
            <a:extLst>
              <a:ext uri="{FF2B5EF4-FFF2-40B4-BE49-F238E27FC236}">
                <a16:creationId xmlns:a16="http://schemas.microsoft.com/office/drawing/2014/main" id="{A0F839E6-3578-B341-9EB1-42C2EA894A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12E58D-02D5-B94B-BB2F-83F224127EBB}"/>
              </a:ext>
            </a:extLst>
          </p:cNvPr>
          <p:cNvSpPr>
            <a:spLocks noGrp="1"/>
          </p:cNvSpPr>
          <p:nvPr>
            <p:ph type="sldNum" sz="quarter" idx="12"/>
          </p:nvPr>
        </p:nvSpPr>
        <p:spPr/>
        <p:txBody>
          <a:bodyPr/>
          <a:lstStyle/>
          <a:p>
            <a:fld id="{6BDFAFEE-115E-F044-8968-23112156CF65}" type="slidenum">
              <a:rPr lang="en-US" smtClean="0"/>
              <a:t>‹#›</a:t>
            </a:fld>
            <a:endParaRPr lang="en-US"/>
          </a:p>
        </p:txBody>
      </p:sp>
    </p:spTree>
    <p:extLst>
      <p:ext uri="{BB962C8B-B14F-4D97-AF65-F5344CB8AC3E}">
        <p14:creationId xmlns:p14="http://schemas.microsoft.com/office/powerpoint/2010/main" val="3897427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28AE2-87D2-E24E-93DB-137EB89A53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2FAB11-E258-3047-B235-E34F501C6B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CF198D-F736-734A-89E2-99D166A2B9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BEC456-F3B1-0B46-A336-58F98D9883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C1A524-8B57-9945-A9FA-2F4E461FA3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8BCADA-15AB-5347-AC6F-BEB90F88E972}"/>
              </a:ext>
            </a:extLst>
          </p:cNvPr>
          <p:cNvSpPr>
            <a:spLocks noGrp="1"/>
          </p:cNvSpPr>
          <p:nvPr>
            <p:ph type="dt" sz="half" idx="10"/>
          </p:nvPr>
        </p:nvSpPr>
        <p:spPr/>
        <p:txBody>
          <a:bodyPr/>
          <a:lstStyle/>
          <a:p>
            <a:fld id="{E93CA17D-B464-3E43-A6FD-3D1394FF9E64}" type="datetimeFigureOut">
              <a:rPr lang="en-US" smtClean="0"/>
              <a:t>6/16/20</a:t>
            </a:fld>
            <a:endParaRPr lang="en-US"/>
          </a:p>
        </p:txBody>
      </p:sp>
      <p:sp>
        <p:nvSpPr>
          <p:cNvPr id="8" name="Footer Placeholder 7">
            <a:extLst>
              <a:ext uri="{FF2B5EF4-FFF2-40B4-BE49-F238E27FC236}">
                <a16:creationId xmlns:a16="http://schemas.microsoft.com/office/drawing/2014/main" id="{15214C85-C3D2-A047-894D-6D05981319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D33158-CD9D-C843-83B4-EC4419F9A8F2}"/>
              </a:ext>
            </a:extLst>
          </p:cNvPr>
          <p:cNvSpPr>
            <a:spLocks noGrp="1"/>
          </p:cNvSpPr>
          <p:nvPr>
            <p:ph type="sldNum" sz="quarter" idx="12"/>
          </p:nvPr>
        </p:nvSpPr>
        <p:spPr/>
        <p:txBody>
          <a:bodyPr/>
          <a:lstStyle/>
          <a:p>
            <a:fld id="{6BDFAFEE-115E-F044-8968-23112156CF65}" type="slidenum">
              <a:rPr lang="en-US" smtClean="0"/>
              <a:t>‹#›</a:t>
            </a:fld>
            <a:endParaRPr lang="en-US"/>
          </a:p>
        </p:txBody>
      </p:sp>
    </p:spTree>
    <p:extLst>
      <p:ext uri="{BB962C8B-B14F-4D97-AF65-F5344CB8AC3E}">
        <p14:creationId xmlns:p14="http://schemas.microsoft.com/office/powerpoint/2010/main" val="3233945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1F639-0FA1-154D-B1CB-ED7F222D94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42CE6B-B431-EC4C-B047-4CB588217B77}"/>
              </a:ext>
            </a:extLst>
          </p:cNvPr>
          <p:cNvSpPr>
            <a:spLocks noGrp="1"/>
          </p:cNvSpPr>
          <p:nvPr>
            <p:ph type="dt" sz="half" idx="10"/>
          </p:nvPr>
        </p:nvSpPr>
        <p:spPr/>
        <p:txBody>
          <a:bodyPr/>
          <a:lstStyle/>
          <a:p>
            <a:fld id="{E93CA17D-B464-3E43-A6FD-3D1394FF9E64}" type="datetimeFigureOut">
              <a:rPr lang="en-US" smtClean="0"/>
              <a:t>6/16/20</a:t>
            </a:fld>
            <a:endParaRPr lang="en-US"/>
          </a:p>
        </p:txBody>
      </p:sp>
      <p:sp>
        <p:nvSpPr>
          <p:cNvPr id="4" name="Footer Placeholder 3">
            <a:extLst>
              <a:ext uri="{FF2B5EF4-FFF2-40B4-BE49-F238E27FC236}">
                <a16:creationId xmlns:a16="http://schemas.microsoft.com/office/drawing/2014/main" id="{797C64B2-ACB0-8B43-8558-FB62C6C4B8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8F4BBA-F356-C54A-96C8-F0ED2DC1F220}"/>
              </a:ext>
            </a:extLst>
          </p:cNvPr>
          <p:cNvSpPr>
            <a:spLocks noGrp="1"/>
          </p:cNvSpPr>
          <p:nvPr>
            <p:ph type="sldNum" sz="quarter" idx="12"/>
          </p:nvPr>
        </p:nvSpPr>
        <p:spPr/>
        <p:txBody>
          <a:bodyPr/>
          <a:lstStyle/>
          <a:p>
            <a:fld id="{6BDFAFEE-115E-F044-8968-23112156CF65}" type="slidenum">
              <a:rPr lang="en-US" smtClean="0"/>
              <a:t>‹#›</a:t>
            </a:fld>
            <a:endParaRPr lang="en-US"/>
          </a:p>
        </p:txBody>
      </p:sp>
    </p:spTree>
    <p:extLst>
      <p:ext uri="{BB962C8B-B14F-4D97-AF65-F5344CB8AC3E}">
        <p14:creationId xmlns:p14="http://schemas.microsoft.com/office/powerpoint/2010/main" val="3063580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49A06C-6461-C741-B195-0701C7D9864A}"/>
              </a:ext>
            </a:extLst>
          </p:cNvPr>
          <p:cNvSpPr>
            <a:spLocks noGrp="1"/>
          </p:cNvSpPr>
          <p:nvPr>
            <p:ph type="dt" sz="half" idx="10"/>
          </p:nvPr>
        </p:nvSpPr>
        <p:spPr/>
        <p:txBody>
          <a:bodyPr/>
          <a:lstStyle/>
          <a:p>
            <a:fld id="{E93CA17D-B464-3E43-A6FD-3D1394FF9E64}" type="datetimeFigureOut">
              <a:rPr lang="en-US" smtClean="0"/>
              <a:t>6/16/20</a:t>
            </a:fld>
            <a:endParaRPr lang="en-US"/>
          </a:p>
        </p:txBody>
      </p:sp>
      <p:sp>
        <p:nvSpPr>
          <p:cNvPr id="3" name="Footer Placeholder 2">
            <a:extLst>
              <a:ext uri="{FF2B5EF4-FFF2-40B4-BE49-F238E27FC236}">
                <a16:creationId xmlns:a16="http://schemas.microsoft.com/office/drawing/2014/main" id="{07284D9D-C7D7-624A-AD48-389B92E4F0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712B77-1B46-834D-8D74-2B665D994CDD}"/>
              </a:ext>
            </a:extLst>
          </p:cNvPr>
          <p:cNvSpPr>
            <a:spLocks noGrp="1"/>
          </p:cNvSpPr>
          <p:nvPr>
            <p:ph type="sldNum" sz="quarter" idx="12"/>
          </p:nvPr>
        </p:nvSpPr>
        <p:spPr/>
        <p:txBody>
          <a:bodyPr/>
          <a:lstStyle/>
          <a:p>
            <a:fld id="{6BDFAFEE-115E-F044-8968-23112156CF65}" type="slidenum">
              <a:rPr lang="en-US" smtClean="0"/>
              <a:t>‹#›</a:t>
            </a:fld>
            <a:endParaRPr lang="en-US"/>
          </a:p>
        </p:txBody>
      </p:sp>
    </p:spTree>
    <p:extLst>
      <p:ext uri="{BB962C8B-B14F-4D97-AF65-F5344CB8AC3E}">
        <p14:creationId xmlns:p14="http://schemas.microsoft.com/office/powerpoint/2010/main" val="1249821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6D106-5006-7F48-8AD4-117C981AC7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A71E24-BCF9-2B47-B394-67FF4E8B1D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A6F781-00F1-7C4D-8DB8-FBEF8BAFD8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EA7F09-59CB-1A46-AA6C-F2B786C99356}"/>
              </a:ext>
            </a:extLst>
          </p:cNvPr>
          <p:cNvSpPr>
            <a:spLocks noGrp="1"/>
          </p:cNvSpPr>
          <p:nvPr>
            <p:ph type="dt" sz="half" idx="10"/>
          </p:nvPr>
        </p:nvSpPr>
        <p:spPr/>
        <p:txBody>
          <a:bodyPr/>
          <a:lstStyle/>
          <a:p>
            <a:fld id="{E93CA17D-B464-3E43-A6FD-3D1394FF9E64}" type="datetimeFigureOut">
              <a:rPr lang="en-US" smtClean="0"/>
              <a:t>6/16/20</a:t>
            </a:fld>
            <a:endParaRPr lang="en-US"/>
          </a:p>
        </p:txBody>
      </p:sp>
      <p:sp>
        <p:nvSpPr>
          <p:cNvPr id="6" name="Footer Placeholder 5">
            <a:extLst>
              <a:ext uri="{FF2B5EF4-FFF2-40B4-BE49-F238E27FC236}">
                <a16:creationId xmlns:a16="http://schemas.microsoft.com/office/drawing/2014/main" id="{05E365F5-9E99-9B4B-8D90-CEDA14EF5E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71CDE0-079F-DB4C-A2E1-BC479AF4ED5B}"/>
              </a:ext>
            </a:extLst>
          </p:cNvPr>
          <p:cNvSpPr>
            <a:spLocks noGrp="1"/>
          </p:cNvSpPr>
          <p:nvPr>
            <p:ph type="sldNum" sz="quarter" idx="12"/>
          </p:nvPr>
        </p:nvSpPr>
        <p:spPr/>
        <p:txBody>
          <a:bodyPr/>
          <a:lstStyle/>
          <a:p>
            <a:fld id="{6BDFAFEE-115E-F044-8968-23112156CF65}" type="slidenum">
              <a:rPr lang="en-US" smtClean="0"/>
              <a:t>‹#›</a:t>
            </a:fld>
            <a:endParaRPr lang="en-US"/>
          </a:p>
        </p:txBody>
      </p:sp>
    </p:spTree>
    <p:extLst>
      <p:ext uri="{BB962C8B-B14F-4D97-AF65-F5344CB8AC3E}">
        <p14:creationId xmlns:p14="http://schemas.microsoft.com/office/powerpoint/2010/main" val="2543675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AFCD5-D449-E949-BEF3-A932205A52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D69349-D167-CB43-B85F-081BB26B14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7D3AB6-5D26-8E4D-9533-B7A01BE4ED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F4C620-0D57-C244-9059-15EAC5218A54}"/>
              </a:ext>
            </a:extLst>
          </p:cNvPr>
          <p:cNvSpPr>
            <a:spLocks noGrp="1"/>
          </p:cNvSpPr>
          <p:nvPr>
            <p:ph type="dt" sz="half" idx="10"/>
          </p:nvPr>
        </p:nvSpPr>
        <p:spPr/>
        <p:txBody>
          <a:bodyPr/>
          <a:lstStyle/>
          <a:p>
            <a:fld id="{E93CA17D-B464-3E43-A6FD-3D1394FF9E64}" type="datetimeFigureOut">
              <a:rPr lang="en-US" smtClean="0"/>
              <a:t>6/16/20</a:t>
            </a:fld>
            <a:endParaRPr lang="en-US"/>
          </a:p>
        </p:txBody>
      </p:sp>
      <p:sp>
        <p:nvSpPr>
          <p:cNvPr id="6" name="Footer Placeholder 5">
            <a:extLst>
              <a:ext uri="{FF2B5EF4-FFF2-40B4-BE49-F238E27FC236}">
                <a16:creationId xmlns:a16="http://schemas.microsoft.com/office/drawing/2014/main" id="{831AE9F9-392A-1049-9236-8DF43FB704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2EAB5B-4C5F-D143-9956-6DA1D32A8FC7}"/>
              </a:ext>
            </a:extLst>
          </p:cNvPr>
          <p:cNvSpPr>
            <a:spLocks noGrp="1"/>
          </p:cNvSpPr>
          <p:nvPr>
            <p:ph type="sldNum" sz="quarter" idx="12"/>
          </p:nvPr>
        </p:nvSpPr>
        <p:spPr/>
        <p:txBody>
          <a:bodyPr/>
          <a:lstStyle/>
          <a:p>
            <a:fld id="{6BDFAFEE-115E-F044-8968-23112156CF65}" type="slidenum">
              <a:rPr lang="en-US" smtClean="0"/>
              <a:t>‹#›</a:t>
            </a:fld>
            <a:endParaRPr lang="en-US"/>
          </a:p>
        </p:txBody>
      </p:sp>
    </p:spTree>
    <p:extLst>
      <p:ext uri="{BB962C8B-B14F-4D97-AF65-F5344CB8AC3E}">
        <p14:creationId xmlns:p14="http://schemas.microsoft.com/office/powerpoint/2010/main" val="2892146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BBC7BF-65C2-9E4F-B833-5A0D6F684C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240C4B-3B7B-1B44-82BD-464E17618D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82C2F8-C381-1146-BBE9-68D7AEC0F1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3CA17D-B464-3E43-A6FD-3D1394FF9E64}" type="datetimeFigureOut">
              <a:rPr lang="en-US" smtClean="0"/>
              <a:t>6/16/20</a:t>
            </a:fld>
            <a:endParaRPr lang="en-US"/>
          </a:p>
        </p:txBody>
      </p:sp>
      <p:sp>
        <p:nvSpPr>
          <p:cNvPr id="5" name="Footer Placeholder 4">
            <a:extLst>
              <a:ext uri="{FF2B5EF4-FFF2-40B4-BE49-F238E27FC236}">
                <a16:creationId xmlns:a16="http://schemas.microsoft.com/office/drawing/2014/main" id="{3FED6521-AD9B-7A41-91B7-00D9ACE2CA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8ED445-1047-0B4D-894A-EFD7F1D586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DFAFEE-115E-F044-8968-23112156CF65}" type="slidenum">
              <a:rPr lang="en-US" smtClean="0"/>
              <a:t>‹#›</a:t>
            </a:fld>
            <a:endParaRPr lang="en-US"/>
          </a:p>
        </p:txBody>
      </p:sp>
    </p:spTree>
    <p:extLst>
      <p:ext uri="{BB962C8B-B14F-4D97-AF65-F5344CB8AC3E}">
        <p14:creationId xmlns:p14="http://schemas.microsoft.com/office/powerpoint/2010/main" val="2376131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95690-2AA7-B84B-B503-C571DC266734}"/>
              </a:ext>
            </a:extLst>
          </p:cNvPr>
          <p:cNvSpPr>
            <a:spLocks noGrp="1"/>
          </p:cNvSpPr>
          <p:nvPr>
            <p:ph type="title"/>
          </p:nvPr>
        </p:nvSpPr>
        <p:spPr>
          <a:xfrm>
            <a:off x="838200" y="365126"/>
            <a:ext cx="10515600" cy="1051080"/>
          </a:xfrm>
        </p:spPr>
        <p:txBody>
          <a:bodyPr>
            <a:normAutofit/>
          </a:bodyPr>
          <a:lstStyle/>
          <a:p>
            <a:r>
              <a:rPr lang="en-US" sz="3600" b="1"/>
              <a:t>The Challenge:</a:t>
            </a:r>
          </a:p>
        </p:txBody>
      </p:sp>
      <p:sp>
        <p:nvSpPr>
          <p:cNvPr id="3" name="Content Placeholder 2">
            <a:extLst>
              <a:ext uri="{FF2B5EF4-FFF2-40B4-BE49-F238E27FC236}">
                <a16:creationId xmlns:a16="http://schemas.microsoft.com/office/drawing/2014/main" id="{EDD69471-94F5-7B42-BBAB-D459E27C1D93}"/>
              </a:ext>
            </a:extLst>
          </p:cNvPr>
          <p:cNvSpPr>
            <a:spLocks noGrp="1"/>
          </p:cNvSpPr>
          <p:nvPr>
            <p:ph idx="1"/>
          </p:nvPr>
        </p:nvSpPr>
        <p:spPr>
          <a:xfrm>
            <a:off x="838200" y="1416207"/>
            <a:ext cx="10515600" cy="4527394"/>
          </a:xfrm>
        </p:spPr>
        <p:txBody>
          <a:bodyPr vert="horz" lIns="91440" tIns="45720" rIns="91440" bIns="45720" rtlCol="0" anchor="t">
            <a:normAutofit/>
          </a:bodyPr>
          <a:lstStyle/>
          <a:p>
            <a:pPr marL="0" indent="0">
              <a:buNone/>
            </a:pPr>
            <a:r>
              <a:rPr lang="en-US" sz="2400" dirty="0"/>
              <a:t>	With a goal to keep all the Desalination units up running to meet the increased water demand and the management noticing that there are abnormal high-pressure readings noted in the </a:t>
            </a:r>
            <a:r>
              <a:rPr lang="en-US" sz="2400" dirty="0" err="1"/>
              <a:t>Surjek</a:t>
            </a:r>
            <a:r>
              <a:rPr lang="en-US" sz="2400" dirty="0"/>
              <a:t> location, management is on alert to control operational costs and prevent untimely asset failure which will lead to loss of revenues and wants to perform a statistical analysis of previous Desalination Pump Failure Data to understand what variables may drive an asset failure.</a:t>
            </a:r>
          </a:p>
        </p:txBody>
      </p:sp>
    </p:spTree>
    <p:extLst>
      <p:ext uri="{BB962C8B-B14F-4D97-AF65-F5344CB8AC3E}">
        <p14:creationId xmlns:p14="http://schemas.microsoft.com/office/powerpoint/2010/main" val="1368564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DA308-A163-A447-B9FE-BE21E2422912}"/>
              </a:ext>
            </a:extLst>
          </p:cNvPr>
          <p:cNvSpPr>
            <a:spLocks noGrp="1"/>
          </p:cNvSpPr>
          <p:nvPr>
            <p:ph type="title"/>
          </p:nvPr>
        </p:nvSpPr>
        <p:spPr>
          <a:xfrm>
            <a:off x="838200" y="365126"/>
            <a:ext cx="10515600" cy="315911"/>
          </a:xfrm>
        </p:spPr>
        <p:txBody>
          <a:bodyPr>
            <a:normAutofit fontScale="90000"/>
          </a:bodyPr>
          <a:lstStyle/>
          <a:p>
            <a:r>
              <a:rPr lang="en-US" sz="2000" b="1"/>
              <a:t>Boxplots with all variables for pump failure data</a:t>
            </a:r>
          </a:p>
        </p:txBody>
      </p:sp>
      <p:pic>
        <p:nvPicPr>
          <p:cNvPr id="5" name="Picture 4">
            <a:extLst>
              <a:ext uri="{FF2B5EF4-FFF2-40B4-BE49-F238E27FC236}">
                <a16:creationId xmlns:a16="http://schemas.microsoft.com/office/drawing/2014/main" id="{33BA1F13-0D1F-B049-9AB4-A80DEEC383E4}"/>
              </a:ext>
            </a:extLst>
          </p:cNvPr>
          <p:cNvPicPr>
            <a:picLocks noChangeAspect="1"/>
          </p:cNvPicPr>
          <p:nvPr/>
        </p:nvPicPr>
        <p:blipFill>
          <a:blip r:embed="rId2"/>
          <a:stretch>
            <a:fillRect/>
          </a:stretch>
        </p:blipFill>
        <p:spPr>
          <a:xfrm>
            <a:off x="3453912" y="871414"/>
            <a:ext cx="4686484" cy="2557585"/>
          </a:xfrm>
          <a:prstGeom prst="rect">
            <a:avLst/>
          </a:prstGeom>
          <a:ln>
            <a:solidFill>
              <a:schemeClr val="bg1">
                <a:lumMod val="50000"/>
              </a:schemeClr>
            </a:solidFill>
          </a:ln>
        </p:spPr>
      </p:pic>
      <p:pic>
        <p:nvPicPr>
          <p:cNvPr id="8" name="Content Placeholder 7">
            <a:extLst>
              <a:ext uri="{FF2B5EF4-FFF2-40B4-BE49-F238E27FC236}">
                <a16:creationId xmlns:a16="http://schemas.microsoft.com/office/drawing/2014/main" id="{F1540A1E-74C8-3348-BE5C-99C4E9D9D02A}"/>
              </a:ext>
            </a:extLst>
          </p:cNvPr>
          <p:cNvPicPr>
            <a:picLocks noGrp="1" noChangeAspect="1"/>
          </p:cNvPicPr>
          <p:nvPr>
            <p:ph idx="1"/>
          </p:nvPr>
        </p:nvPicPr>
        <p:blipFill>
          <a:blip r:embed="rId3"/>
          <a:stretch>
            <a:fillRect/>
          </a:stretch>
        </p:blipFill>
        <p:spPr>
          <a:xfrm>
            <a:off x="838200" y="3502377"/>
            <a:ext cx="4686484" cy="2557585"/>
          </a:xfrm>
          <a:prstGeom prst="rect">
            <a:avLst/>
          </a:prstGeom>
          <a:ln>
            <a:solidFill>
              <a:schemeClr val="bg1">
                <a:lumMod val="50000"/>
              </a:schemeClr>
            </a:solidFill>
          </a:ln>
        </p:spPr>
      </p:pic>
      <p:pic>
        <p:nvPicPr>
          <p:cNvPr id="9" name="Picture 8">
            <a:extLst>
              <a:ext uri="{FF2B5EF4-FFF2-40B4-BE49-F238E27FC236}">
                <a16:creationId xmlns:a16="http://schemas.microsoft.com/office/drawing/2014/main" id="{844D00CD-F50B-A146-AD28-C15FFFA75ABC}"/>
              </a:ext>
            </a:extLst>
          </p:cNvPr>
          <p:cNvPicPr>
            <a:picLocks noChangeAspect="1"/>
          </p:cNvPicPr>
          <p:nvPr/>
        </p:nvPicPr>
        <p:blipFill>
          <a:blip r:embed="rId4"/>
          <a:stretch>
            <a:fillRect/>
          </a:stretch>
        </p:blipFill>
        <p:spPr>
          <a:xfrm>
            <a:off x="6208650" y="3502377"/>
            <a:ext cx="4686484" cy="2557585"/>
          </a:xfrm>
          <a:prstGeom prst="rect">
            <a:avLst/>
          </a:prstGeom>
          <a:ln>
            <a:solidFill>
              <a:schemeClr val="bg1">
                <a:lumMod val="50000"/>
              </a:schemeClr>
            </a:solidFill>
          </a:ln>
        </p:spPr>
      </p:pic>
      <p:sp>
        <p:nvSpPr>
          <p:cNvPr id="3" name="TextBox 2">
            <a:extLst>
              <a:ext uri="{FF2B5EF4-FFF2-40B4-BE49-F238E27FC236}">
                <a16:creationId xmlns:a16="http://schemas.microsoft.com/office/drawing/2014/main" id="{3A0CFCE3-6B16-7C47-A8A7-53FFA387987D}"/>
              </a:ext>
            </a:extLst>
          </p:cNvPr>
          <p:cNvSpPr txBox="1"/>
          <p:nvPr/>
        </p:nvSpPr>
        <p:spPr>
          <a:xfrm>
            <a:off x="802888" y="6311590"/>
            <a:ext cx="10972800" cy="523220"/>
          </a:xfrm>
          <a:prstGeom prst="rect">
            <a:avLst/>
          </a:prstGeom>
          <a:noFill/>
        </p:spPr>
        <p:txBody>
          <a:bodyPr wrap="square" rtlCol="0">
            <a:spAutoFit/>
          </a:bodyPr>
          <a:lstStyle/>
          <a:p>
            <a:r>
              <a:rPr lang="en-US" sz="1400"/>
              <a:t>In comparison of the box plots with and without pump failure, it looks like the Surjek Pump Torque and the Maximum Daily Pump Torque stand out during the pump failure. </a:t>
            </a:r>
          </a:p>
        </p:txBody>
      </p:sp>
    </p:spTree>
    <p:extLst>
      <p:ext uri="{BB962C8B-B14F-4D97-AF65-F5344CB8AC3E}">
        <p14:creationId xmlns:p14="http://schemas.microsoft.com/office/powerpoint/2010/main" val="3071619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1C6B8-82B1-F042-A7D4-13FBCDBA67A0}"/>
              </a:ext>
            </a:extLst>
          </p:cNvPr>
          <p:cNvSpPr>
            <a:spLocks noGrp="1"/>
          </p:cNvSpPr>
          <p:nvPr>
            <p:ph type="title"/>
          </p:nvPr>
        </p:nvSpPr>
        <p:spPr>
          <a:xfrm>
            <a:off x="838200" y="365125"/>
            <a:ext cx="10515600" cy="381635"/>
          </a:xfrm>
        </p:spPr>
        <p:txBody>
          <a:bodyPr/>
          <a:lstStyle/>
          <a:p>
            <a:r>
              <a:rPr lang="en-US" sz="1800" b="1"/>
              <a:t>Box plot with Outliers removed</a:t>
            </a:r>
          </a:p>
        </p:txBody>
      </p:sp>
      <p:pic>
        <p:nvPicPr>
          <p:cNvPr id="4" name="Content Placeholder 3">
            <a:extLst>
              <a:ext uri="{FF2B5EF4-FFF2-40B4-BE49-F238E27FC236}">
                <a16:creationId xmlns:a16="http://schemas.microsoft.com/office/drawing/2014/main" id="{29AC74B2-05F1-2B47-B72C-1FD4C1E1C572}"/>
              </a:ext>
            </a:extLst>
          </p:cNvPr>
          <p:cNvPicPr>
            <a:picLocks noGrp="1" noChangeAspect="1"/>
          </p:cNvPicPr>
          <p:nvPr>
            <p:ph idx="1"/>
          </p:nvPr>
        </p:nvPicPr>
        <p:blipFill>
          <a:blip r:embed="rId2"/>
          <a:stretch>
            <a:fillRect/>
          </a:stretch>
        </p:blipFill>
        <p:spPr>
          <a:xfrm>
            <a:off x="2377440" y="1166654"/>
            <a:ext cx="6797040" cy="4078224"/>
          </a:xfrm>
          <a:prstGeom prst="rect">
            <a:avLst/>
          </a:prstGeom>
          <a:ln>
            <a:solidFill>
              <a:schemeClr val="bg1">
                <a:lumMod val="50000"/>
              </a:schemeClr>
            </a:solidFill>
          </a:ln>
        </p:spPr>
      </p:pic>
      <p:sp>
        <p:nvSpPr>
          <p:cNvPr id="5" name="TextBox 4">
            <a:extLst>
              <a:ext uri="{FF2B5EF4-FFF2-40B4-BE49-F238E27FC236}">
                <a16:creationId xmlns:a16="http://schemas.microsoft.com/office/drawing/2014/main" id="{AF8EED9F-CFB4-5443-A70D-12FAA2E603B7}"/>
              </a:ext>
            </a:extLst>
          </p:cNvPr>
          <p:cNvSpPr txBox="1"/>
          <p:nvPr/>
        </p:nvSpPr>
        <p:spPr>
          <a:xfrm>
            <a:off x="838200" y="5691346"/>
            <a:ext cx="10156114" cy="369332"/>
          </a:xfrm>
          <a:prstGeom prst="rect">
            <a:avLst/>
          </a:prstGeom>
          <a:noFill/>
        </p:spPr>
        <p:txBody>
          <a:bodyPr wrap="none" rtlCol="0">
            <a:spAutoFit/>
          </a:bodyPr>
          <a:lstStyle/>
          <a:p>
            <a:r>
              <a:rPr lang="en-US"/>
              <a:t> Data with the Pump Failure = 1 is removed as outliers. Hence, there is one plot after removing the outliers.</a:t>
            </a:r>
          </a:p>
        </p:txBody>
      </p:sp>
    </p:spTree>
    <p:extLst>
      <p:ext uri="{BB962C8B-B14F-4D97-AF65-F5344CB8AC3E}">
        <p14:creationId xmlns:p14="http://schemas.microsoft.com/office/powerpoint/2010/main" val="2942515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EE039-2793-1F44-8EB8-882299D6B24A}"/>
              </a:ext>
            </a:extLst>
          </p:cNvPr>
          <p:cNvSpPr>
            <a:spLocks noGrp="1"/>
          </p:cNvSpPr>
          <p:nvPr>
            <p:ph type="title"/>
          </p:nvPr>
        </p:nvSpPr>
        <p:spPr>
          <a:xfrm>
            <a:off x="838200" y="365125"/>
            <a:ext cx="10515600" cy="427355"/>
          </a:xfrm>
        </p:spPr>
        <p:txBody>
          <a:bodyPr/>
          <a:lstStyle/>
          <a:p>
            <a:r>
              <a:rPr lang="en-US" sz="1800" b="1"/>
              <a:t>Plotted Rolling Standard Deviation</a:t>
            </a:r>
          </a:p>
        </p:txBody>
      </p:sp>
      <p:graphicFrame>
        <p:nvGraphicFramePr>
          <p:cNvPr id="4" name="Content Placeholder 3">
            <a:extLst>
              <a:ext uri="{FF2B5EF4-FFF2-40B4-BE49-F238E27FC236}">
                <a16:creationId xmlns:a16="http://schemas.microsoft.com/office/drawing/2014/main" id="{36D4B81F-39FF-4449-BC5D-E2DDCC9F7736}"/>
              </a:ext>
            </a:extLst>
          </p:cNvPr>
          <p:cNvGraphicFramePr>
            <a:graphicFrameLocks noGrp="1"/>
          </p:cNvGraphicFramePr>
          <p:nvPr>
            <p:ph idx="1"/>
            <p:extLst>
              <p:ext uri="{D42A27DB-BD31-4B8C-83A1-F6EECF244321}">
                <p14:modId xmlns:p14="http://schemas.microsoft.com/office/powerpoint/2010/main" val="1976477084"/>
              </p:ext>
            </p:extLst>
          </p:nvPr>
        </p:nvGraphicFramePr>
        <p:xfrm>
          <a:off x="838200" y="94170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F965D16D-7CDB-474C-BF9E-E5CE4118C70D}"/>
              </a:ext>
            </a:extLst>
          </p:cNvPr>
          <p:cNvSpPr txBox="1"/>
          <p:nvPr/>
        </p:nvSpPr>
        <p:spPr>
          <a:xfrm>
            <a:off x="838200" y="5731629"/>
            <a:ext cx="10744200" cy="646331"/>
          </a:xfrm>
          <a:prstGeom prst="rect">
            <a:avLst/>
          </a:prstGeom>
          <a:noFill/>
        </p:spPr>
        <p:txBody>
          <a:bodyPr wrap="square" rtlCol="0">
            <a:spAutoFit/>
          </a:bodyPr>
          <a:lstStyle/>
          <a:p>
            <a:r>
              <a:rPr lang="en-US"/>
              <a:t>From the plotted Rolling Standard Deviation, Surjek Pump Torque and Maximum Daily Pump Torque seems to stand out and have a correlation with the time of pump failure.</a:t>
            </a:r>
          </a:p>
        </p:txBody>
      </p:sp>
    </p:spTree>
    <p:extLst>
      <p:ext uri="{BB962C8B-B14F-4D97-AF65-F5344CB8AC3E}">
        <p14:creationId xmlns:p14="http://schemas.microsoft.com/office/powerpoint/2010/main" val="3487293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124A1-24C2-D949-82B5-9275CCC28501}"/>
              </a:ext>
            </a:extLst>
          </p:cNvPr>
          <p:cNvSpPr>
            <a:spLocks noGrp="1"/>
          </p:cNvSpPr>
          <p:nvPr>
            <p:ph type="title"/>
          </p:nvPr>
        </p:nvSpPr>
        <p:spPr>
          <a:xfrm>
            <a:off x="838200" y="365125"/>
            <a:ext cx="10515600" cy="772299"/>
          </a:xfrm>
        </p:spPr>
        <p:txBody>
          <a:bodyPr>
            <a:noAutofit/>
          </a:bodyPr>
          <a:lstStyle/>
          <a:p>
            <a:r>
              <a:rPr lang="en-US" sz="1800" b="1"/>
              <a:t>Correlation between the Desalination unit variables resulting in the Pump Failure</a:t>
            </a:r>
          </a:p>
        </p:txBody>
      </p:sp>
      <p:pic>
        <p:nvPicPr>
          <p:cNvPr id="4" name="Content Placeholder 3">
            <a:extLst>
              <a:ext uri="{FF2B5EF4-FFF2-40B4-BE49-F238E27FC236}">
                <a16:creationId xmlns:a16="http://schemas.microsoft.com/office/drawing/2014/main" id="{405959DB-8205-DC49-A352-F473990B4816}"/>
              </a:ext>
            </a:extLst>
          </p:cNvPr>
          <p:cNvPicPr>
            <a:picLocks noGrp="1" noChangeAspect="1"/>
          </p:cNvPicPr>
          <p:nvPr>
            <p:ph idx="1"/>
          </p:nvPr>
        </p:nvPicPr>
        <p:blipFill>
          <a:blip r:embed="rId2"/>
          <a:stretch>
            <a:fillRect/>
          </a:stretch>
        </p:blipFill>
        <p:spPr>
          <a:xfrm>
            <a:off x="838200" y="1389605"/>
            <a:ext cx="10515600" cy="3427722"/>
          </a:xfrm>
          <a:prstGeom prst="rect">
            <a:avLst/>
          </a:prstGeom>
        </p:spPr>
      </p:pic>
      <p:sp>
        <p:nvSpPr>
          <p:cNvPr id="7" name="TextBox 6">
            <a:extLst>
              <a:ext uri="{FF2B5EF4-FFF2-40B4-BE49-F238E27FC236}">
                <a16:creationId xmlns:a16="http://schemas.microsoft.com/office/drawing/2014/main" id="{9A34AAE8-939B-244E-9305-FEEE968F172D}"/>
              </a:ext>
            </a:extLst>
          </p:cNvPr>
          <p:cNvSpPr txBox="1"/>
          <p:nvPr/>
        </p:nvSpPr>
        <p:spPr>
          <a:xfrm>
            <a:off x="838199" y="5176007"/>
            <a:ext cx="10515599" cy="584775"/>
          </a:xfrm>
          <a:prstGeom prst="rect">
            <a:avLst/>
          </a:prstGeom>
          <a:noFill/>
        </p:spPr>
        <p:txBody>
          <a:bodyPr wrap="square" rtlCol="0">
            <a:spAutoFit/>
          </a:bodyPr>
          <a:lstStyle/>
          <a:p>
            <a:r>
              <a:rPr lang="en-US" sz="1600"/>
              <a:t>All the variables except for Surjek Flow meter 1 and Surjek Pump Torque have a correlation less than 0.5 and hence can produce a good regression model</a:t>
            </a:r>
          </a:p>
        </p:txBody>
      </p:sp>
    </p:spTree>
    <p:extLst>
      <p:ext uri="{BB962C8B-B14F-4D97-AF65-F5344CB8AC3E}">
        <p14:creationId xmlns:p14="http://schemas.microsoft.com/office/powerpoint/2010/main" val="3961838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8E33F-9098-C34F-AD71-8C3668137E65}"/>
              </a:ext>
            </a:extLst>
          </p:cNvPr>
          <p:cNvSpPr>
            <a:spLocks noGrp="1"/>
          </p:cNvSpPr>
          <p:nvPr>
            <p:ph type="title"/>
          </p:nvPr>
        </p:nvSpPr>
        <p:spPr>
          <a:xfrm>
            <a:off x="838200" y="365125"/>
            <a:ext cx="10515600" cy="805753"/>
          </a:xfrm>
        </p:spPr>
        <p:txBody>
          <a:bodyPr>
            <a:normAutofit/>
          </a:bodyPr>
          <a:lstStyle/>
          <a:p>
            <a:r>
              <a:rPr lang="en-US" sz="3200" b="1"/>
              <a:t>The Conclusion:</a:t>
            </a:r>
          </a:p>
        </p:txBody>
      </p:sp>
      <p:sp>
        <p:nvSpPr>
          <p:cNvPr id="3" name="Content Placeholder 2">
            <a:extLst>
              <a:ext uri="{FF2B5EF4-FFF2-40B4-BE49-F238E27FC236}">
                <a16:creationId xmlns:a16="http://schemas.microsoft.com/office/drawing/2014/main" id="{FB81C8CD-A8CC-5C42-BF2A-AA919856DFB3}"/>
              </a:ext>
            </a:extLst>
          </p:cNvPr>
          <p:cNvSpPr>
            <a:spLocks noGrp="1"/>
          </p:cNvSpPr>
          <p:nvPr>
            <p:ph idx="1"/>
          </p:nvPr>
        </p:nvSpPr>
        <p:spPr/>
        <p:txBody>
          <a:bodyPr/>
          <a:lstStyle/>
          <a:p>
            <a:pPr marL="0" indent="0">
              <a:buNone/>
            </a:pPr>
            <a:r>
              <a:rPr lang="en-US"/>
              <a:t>	After performing the Descriptive and Inferential Statistics on the previous pump failure data, we notice that Southern Water Corp needs to pay more attention to the Surjek Pump Torque and Maximum Daily Pump Torque as these variables had drastic deviations from their usual readings during the Pump failure.</a:t>
            </a:r>
          </a:p>
        </p:txBody>
      </p:sp>
    </p:spTree>
    <p:extLst>
      <p:ext uri="{BB962C8B-B14F-4D97-AF65-F5344CB8AC3E}">
        <p14:creationId xmlns:p14="http://schemas.microsoft.com/office/powerpoint/2010/main" val="19905258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278</Words>
  <Application>Microsoft Macintosh PowerPoint</Application>
  <PresentationFormat>Widescreen</PresentationFormat>
  <Paragraphs>13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The Challenge:</vt:lpstr>
      <vt:lpstr>Boxplots with all variables for pump failure data</vt:lpstr>
      <vt:lpstr>Box plot with Outliers removed</vt:lpstr>
      <vt:lpstr>Plotted Rolling Standard Deviation</vt:lpstr>
      <vt:lpstr>Correlation between the Desalination unit variables resulting in the Pump Failure</vt:lpstr>
      <vt:lpstr>The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Rochini Paidisetty</dc:creator>
  <cp:lastModifiedBy>Rochini Paidisetty</cp:lastModifiedBy>
  <cp:revision>5</cp:revision>
  <dcterms:created xsi:type="dcterms:W3CDTF">2020-03-06T00:48:20Z</dcterms:created>
  <dcterms:modified xsi:type="dcterms:W3CDTF">2020-06-16T18:59:12Z</dcterms:modified>
</cp:coreProperties>
</file>